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6AB26F-4C53-45EA-844C-829821435B68}" v="33" dt="2025-02-22T22:42:06.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9"/>
  </p:normalViewPr>
  <p:slideViewPr>
    <p:cSldViewPr snapToGrid="0">
      <p:cViewPr>
        <p:scale>
          <a:sx n="77" d="100"/>
          <a:sy n="77" d="100"/>
        </p:scale>
        <p:origin x="88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bes Ali" userId="a783b0ac780c2502" providerId="LiveId" clId="{CB6AB26F-4C53-45EA-844C-829821435B68}"/>
    <pc:docChg chg="undo custSel modSld">
      <pc:chgData name="Parbes Ali" userId="a783b0ac780c2502" providerId="LiveId" clId="{CB6AB26F-4C53-45EA-844C-829821435B68}" dt="2025-02-22T22:49:27.638" v="207" actId="20577"/>
      <pc:docMkLst>
        <pc:docMk/>
      </pc:docMkLst>
      <pc:sldChg chg="addSp delSp modSp mod modMedia setBg delAnim setClrOvrMap">
        <pc:chgData name="Parbes Ali" userId="a783b0ac780c2502" providerId="LiveId" clId="{CB6AB26F-4C53-45EA-844C-829821435B68}" dt="2025-02-22T22:49:27.638" v="207" actId="20577"/>
        <pc:sldMkLst>
          <pc:docMk/>
          <pc:sldMk cId="2315748487" sldId="256"/>
        </pc:sldMkLst>
        <pc:spChg chg="mod">
          <ac:chgData name="Parbes Ali" userId="a783b0ac780c2502" providerId="LiveId" clId="{CB6AB26F-4C53-45EA-844C-829821435B68}" dt="2025-02-22T22:25:24.288" v="66" actId="26606"/>
          <ac:spMkLst>
            <pc:docMk/>
            <pc:sldMk cId="2315748487" sldId="256"/>
            <ac:spMk id="2" creationId="{BE464123-2426-301F-18F2-0438A40FA172}"/>
          </ac:spMkLst>
        </pc:spChg>
        <pc:spChg chg="mod">
          <ac:chgData name="Parbes Ali" userId="a783b0ac780c2502" providerId="LiveId" clId="{CB6AB26F-4C53-45EA-844C-829821435B68}" dt="2025-02-22T22:49:27.638" v="207" actId="20577"/>
          <ac:spMkLst>
            <pc:docMk/>
            <pc:sldMk cId="2315748487" sldId="256"/>
            <ac:spMk id="3" creationId="{0C38A63B-40BC-EDCD-3B07-FD1D573F3695}"/>
          </ac:spMkLst>
        </pc:spChg>
        <pc:spChg chg="add del">
          <ac:chgData name="Parbes Ali" userId="a783b0ac780c2502" providerId="LiveId" clId="{CB6AB26F-4C53-45EA-844C-829821435B68}" dt="2025-02-22T22:23:50.990" v="47" actId="26606"/>
          <ac:spMkLst>
            <pc:docMk/>
            <pc:sldMk cId="2315748487" sldId="256"/>
            <ac:spMk id="10" creationId="{665DBBEF-238B-476B-96AB-8AAC3224ECEA}"/>
          </ac:spMkLst>
        </pc:spChg>
        <pc:spChg chg="add del">
          <ac:chgData name="Parbes Ali" userId="a783b0ac780c2502" providerId="LiveId" clId="{CB6AB26F-4C53-45EA-844C-829821435B68}" dt="2025-02-22T22:23:50.990" v="47" actId="26606"/>
          <ac:spMkLst>
            <pc:docMk/>
            <pc:sldMk cId="2315748487" sldId="256"/>
            <ac:spMk id="12" creationId="{3FCFB1DE-0B7E-48CC-BA90-B2AB0889F9D6}"/>
          </ac:spMkLst>
        </pc:spChg>
        <pc:spChg chg="add del">
          <ac:chgData name="Parbes Ali" userId="a783b0ac780c2502" providerId="LiveId" clId="{CB6AB26F-4C53-45EA-844C-829821435B68}" dt="2025-02-22T22:24:22.445" v="48" actId="26606"/>
          <ac:spMkLst>
            <pc:docMk/>
            <pc:sldMk cId="2315748487" sldId="256"/>
            <ac:spMk id="15" creationId="{C1DD1A8A-57D5-4A81-AD04-532B043C5611}"/>
          </ac:spMkLst>
        </pc:spChg>
        <pc:spChg chg="add del">
          <ac:chgData name="Parbes Ali" userId="a783b0ac780c2502" providerId="LiveId" clId="{CB6AB26F-4C53-45EA-844C-829821435B68}" dt="2025-02-22T22:24:22.445" v="48" actId="26606"/>
          <ac:spMkLst>
            <pc:docMk/>
            <pc:sldMk cId="2315748487" sldId="256"/>
            <ac:spMk id="17" creationId="{007891EC-4501-44ED-A8C8-B11B6DB767AB}"/>
          </ac:spMkLst>
        </pc:spChg>
        <pc:spChg chg="add del">
          <ac:chgData name="Parbes Ali" userId="a783b0ac780c2502" providerId="LiveId" clId="{CB6AB26F-4C53-45EA-844C-829821435B68}" dt="2025-02-22T22:23:03.620" v="37" actId="26606"/>
          <ac:spMkLst>
            <pc:docMk/>
            <pc:sldMk cId="2315748487" sldId="256"/>
            <ac:spMk id="18" creationId="{C1DD1A8A-57D5-4A81-AD04-532B043C5611}"/>
          </ac:spMkLst>
        </pc:spChg>
        <pc:spChg chg="add del">
          <ac:chgData name="Parbes Ali" userId="a783b0ac780c2502" providerId="LiveId" clId="{CB6AB26F-4C53-45EA-844C-829821435B68}" dt="2025-02-22T22:25:24.288" v="66" actId="26606"/>
          <ac:spMkLst>
            <pc:docMk/>
            <pc:sldMk cId="2315748487" sldId="256"/>
            <ac:spMk id="19" creationId="{ECC07320-C2CA-4E29-8481-9D9E143C7788}"/>
          </ac:spMkLst>
        </pc:spChg>
        <pc:spChg chg="add del">
          <ac:chgData name="Parbes Ali" userId="a783b0ac780c2502" providerId="LiveId" clId="{CB6AB26F-4C53-45EA-844C-829821435B68}" dt="2025-02-22T22:23:03.620" v="37" actId="26606"/>
          <ac:spMkLst>
            <pc:docMk/>
            <pc:sldMk cId="2315748487" sldId="256"/>
            <ac:spMk id="20" creationId="{007891EC-4501-44ED-A8C8-B11B6DB767AB}"/>
          </ac:spMkLst>
        </pc:spChg>
        <pc:spChg chg="add del">
          <ac:chgData name="Parbes Ali" userId="a783b0ac780c2502" providerId="LiveId" clId="{CB6AB26F-4C53-45EA-844C-829821435B68}" dt="2025-02-22T22:25:24.288" v="66" actId="26606"/>
          <ac:spMkLst>
            <pc:docMk/>
            <pc:sldMk cId="2315748487" sldId="256"/>
            <ac:spMk id="21" creationId="{178FB36B-5BFE-42CA-BC60-1115E0D95EEC}"/>
          </ac:spMkLst>
        </pc:spChg>
        <pc:spChg chg="add del">
          <ac:chgData name="Parbes Ali" userId="a783b0ac780c2502" providerId="LiveId" clId="{CB6AB26F-4C53-45EA-844C-829821435B68}" dt="2025-02-22T22:23:06.379" v="41" actId="26606"/>
          <ac:spMkLst>
            <pc:docMk/>
            <pc:sldMk cId="2315748487" sldId="256"/>
            <ac:spMk id="22" creationId="{4063B759-00FC-46D1-9898-8E8625268FAF}"/>
          </ac:spMkLst>
        </pc:spChg>
        <pc:spChg chg="add del">
          <ac:chgData name="Parbes Ali" userId="a783b0ac780c2502" providerId="LiveId" clId="{CB6AB26F-4C53-45EA-844C-829821435B68}" dt="2025-02-22T22:23:06.379" v="41" actId="26606"/>
          <ac:spMkLst>
            <pc:docMk/>
            <pc:sldMk cId="2315748487" sldId="256"/>
            <ac:spMk id="23" creationId="{6F828D28-8E09-41CC-8229-3070B5467A96}"/>
          </ac:spMkLst>
        </pc:spChg>
        <pc:spChg chg="add del">
          <ac:chgData name="Parbes Ali" userId="a783b0ac780c2502" providerId="LiveId" clId="{CB6AB26F-4C53-45EA-844C-829821435B68}" dt="2025-02-22T22:23:06.379" v="41" actId="26606"/>
          <ac:spMkLst>
            <pc:docMk/>
            <pc:sldMk cId="2315748487" sldId="256"/>
            <ac:spMk id="25" creationId="{D5B012D8-7F27-4758-9AC6-C889B154BD73}"/>
          </ac:spMkLst>
        </pc:spChg>
        <pc:spChg chg="add del">
          <ac:chgData name="Parbes Ali" userId="a783b0ac780c2502" providerId="LiveId" clId="{CB6AB26F-4C53-45EA-844C-829821435B68}" dt="2025-02-22T22:25:10.286" v="60" actId="26606"/>
          <ac:spMkLst>
            <pc:docMk/>
            <pc:sldMk cId="2315748487" sldId="256"/>
            <ac:spMk id="26" creationId="{94714483-7072-431F-9DBE-87F44E4D44BC}"/>
          </ac:spMkLst>
        </pc:spChg>
        <pc:spChg chg="add del">
          <ac:chgData name="Parbes Ali" userId="a783b0ac780c2502" providerId="LiveId" clId="{CB6AB26F-4C53-45EA-844C-829821435B68}" dt="2025-02-22T22:23:28.583" v="44" actId="26606"/>
          <ac:spMkLst>
            <pc:docMk/>
            <pc:sldMk cId="2315748487" sldId="256"/>
            <ac:spMk id="27" creationId="{71B2258F-86CA-4D4D-8270-BC05FCDEBFB3}"/>
          </ac:spMkLst>
        </pc:spChg>
        <pc:spChg chg="add del">
          <ac:chgData name="Parbes Ali" userId="a783b0ac780c2502" providerId="LiveId" clId="{CB6AB26F-4C53-45EA-844C-829821435B68}" dt="2025-02-22T22:25:10.286" v="60" actId="26606"/>
          <ac:spMkLst>
            <pc:docMk/>
            <pc:sldMk cId="2315748487" sldId="256"/>
            <ac:spMk id="29" creationId="{495892E1-F4A5-4991-AC52-4F417B14A2A2}"/>
          </ac:spMkLst>
        </pc:spChg>
        <pc:spChg chg="add del">
          <ac:chgData name="Parbes Ali" userId="a783b0ac780c2502" providerId="LiveId" clId="{CB6AB26F-4C53-45EA-844C-829821435B68}" dt="2025-02-22T22:23:48.007" v="46" actId="26606"/>
          <ac:spMkLst>
            <pc:docMk/>
            <pc:sldMk cId="2315748487" sldId="256"/>
            <ac:spMk id="30" creationId="{E91DC736-0EF8-4F87-9146-EBF1D2EE4D3D}"/>
          </ac:spMkLst>
        </pc:spChg>
        <pc:spChg chg="add del">
          <ac:chgData name="Parbes Ali" userId="a783b0ac780c2502" providerId="LiveId" clId="{CB6AB26F-4C53-45EA-844C-829821435B68}" dt="2025-02-22T22:23:48.007" v="46" actId="26606"/>
          <ac:spMkLst>
            <pc:docMk/>
            <pc:sldMk cId="2315748487" sldId="256"/>
            <ac:spMk id="32" creationId="{097CD68E-23E3-4007-8847-CD0944C4F7BE}"/>
          </ac:spMkLst>
        </pc:spChg>
        <pc:spChg chg="add del">
          <ac:chgData name="Parbes Ali" userId="a783b0ac780c2502" providerId="LiveId" clId="{CB6AB26F-4C53-45EA-844C-829821435B68}" dt="2025-02-22T22:23:48.007" v="46" actId="26606"/>
          <ac:spMkLst>
            <pc:docMk/>
            <pc:sldMk cId="2315748487" sldId="256"/>
            <ac:spMk id="33" creationId="{AF2F604E-43BE-4DC3-B983-E071523364F8}"/>
          </ac:spMkLst>
        </pc:spChg>
        <pc:spChg chg="add del">
          <ac:chgData name="Parbes Ali" userId="a783b0ac780c2502" providerId="LiveId" clId="{CB6AB26F-4C53-45EA-844C-829821435B68}" dt="2025-02-22T22:23:48.007" v="46" actId="26606"/>
          <ac:spMkLst>
            <pc:docMk/>
            <pc:sldMk cId="2315748487" sldId="256"/>
            <ac:spMk id="34" creationId="{08C9B587-E65E-4B52-B37C-ABEBB6E87928}"/>
          </ac:spMkLst>
        </pc:spChg>
        <pc:spChg chg="add del">
          <ac:chgData name="Parbes Ali" userId="a783b0ac780c2502" providerId="LiveId" clId="{CB6AB26F-4C53-45EA-844C-829821435B68}" dt="2025-02-22T22:25:10.286" v="60" actId="26606"/>
          <ac:spMkLst>
            <pc:docMk/>
            <pc:sldMk cId="2315748487" sldId="256"/>
            <ac:spMk id="38" creationId="{E2683E3F-F855-4549-84F8-42064EC0F247}"/>
          </ac:spMkLst>
        </pc:spChg>
        <pc:spChg chg="add del">
          <ac:chgData name="Parbes Ali" userId="a783b0ac780c2502" providerId="LiveId" clId="{CB6AB26F-4C53-45EA-844C-829821435B68}" dt="2025-02-22T22:25:10.286" v="60" actId="26606"/>
          <ac:spMkLst>
            <pc:docMk/>
            <pc:sldMk cId="2315748487" sldId="256"/>
            <ac:spMk id="46" creationId="{832F3179-0CD5-40C8-9939-D8355006F7BA}"/>
          </ac:spMkLst>
        </pc:spChg>
        <pc:spChg chg="add del">
          <ac:chgData name="Parbes Ali" userId="a783b0ac780c2502" providerId="LiveId" clId="{CB6AB26F-4C53-45EA-844C-829821435B68}" dt="2025-02-22T22:25:14.663" v="62" actId="26606"/>
          <ac:spMkLst>
            <pc:docMk/>
            <pc:sldMk cId="2315748487" sldId="256"/>
            <ac:spMk id="55" creationId="{8A94871E-96FC-4ADE-815B-41A636E34F1A}"/>
          </ac:spMkLst>
        </pc:spChg>
        <pc:spChg chg="add del">
          <ac:chgData name="Parbes Ali" userId="a783b0ac780c2502" providerId="LiveId" clId="{CB6AB26F-4C53-45EA-844C-829821435B68}" dt="2025-02-22T22:25:14.663" v="62" actId="26606"/>
          <ac:spMkLst>
            <pc:docMk/>
            <pc:sldMk cId="2315748487" sldId="256"/>
            <ac:spMk id="56" creationId="{3FCFB1DE-0B7E-48CC-BA90-B2AB0889F9D6}"/>
          </ac:spMkLst>
        </pc:spChg>
        <pc:spChg chg="add del">
          <ac:chgData name="Parbes Ali" userId="a783b0ac780c2502" providerId="LiveId" clId="{CB6AB26F-4C53-45EA-844C-829821435B68}" dt="2025-02-22T22:25:19.730" v="64" actId="26606"/>
          <ac:spMkLst>
            <pc:docMk/>
            <pc:sldMk cId="2315748487" sldId="256"/>
            <ac:spMk id="58" creationId="{ECC07320-C2CA-4E29-8481-9D9E143C7788}"/>
          </ac:spMkLst>
        </pc:spChg>
        <pc:spChg chg="add del">
          <ac:chgData name="Parbes Ali" userId="a783b0ac780c2502" providerId="LiveId" clId="{CB6AB26F-4C53-45EA-844C-829821435B68}" dt="2025-02-22T22:25:19.730" v="64" actId="26606"/>
          <ac:spMkLst>
            <pc:docMk/>
            <pc:sldMk cId="2315748487" sldId="256"/>
            <ac:spMk id="59" creationId="{178FB36B-5BFE-42CA-BC60-1115E0D95EEC}"/>
          </ac:spMkLst>
        </pc:spChg>
        <pc:spChg chg="add del">
          <ac:chgData name="Parbes Ali" userId="a783b0ac780c2502" providerId="LiveId" clId="{CB6AB26F-4C53-45EA-844C-829821435B68}" dt="2025-02-22T22:25:24.288" v="66" actId="26606"/>
          <ac:spMkLst>
            <pc:docMk/>
            <pc:sldMk cId="2315748487" sldId="256"/>
            <ac:spMk id="61" creationId="{94714483-7072-431F-9DBE-87F44E4D44BC}"/>
          </ac:spMkLst>
        </pc:spChg>
        <pc:spChg chg="add del">
          <ac:chgData name="Parbes Ali" userId="a783b0ac780c2502" providerId="LiveId" clId="{CB6AB26F-4C53-45EA-844C-829821435B68}" dt="2025-02-22T22:25:24.288" v="66" actId="26606"/>
          <ac:spMkLst>
            <pc:docMk/>
            <pc:sldMk cId="2315748487" sldId="256"/>
            <ac:spMk id="62" creationId="{495892E1-F4A5-4991-AC52-4F417B14A2A2}"/>
          </ac:spMkLst>
        </pc:spChg>
        <pc:spChg chg="add del">
          <ac:chgData name="Parbes Ali" userId="a783b0ac780c2502" providerId="LiveId" clId="{CB6AB26F-4C53-45EA-844C-829821435B68}" dt="2025-02-22T22:25:24.288" v="66" actId="26606"/>
          <ac:spMkLst>
            <pc:docMk/>
            <pc:sldMk cId="2315748487" sldId="256"/>
            <ac:spMk id="68" creationId="{E2683E3F-F855-4549-84F8-42064EC0F247}"/>
          </ac:spMkLst>
        </pc:spChg>
        <pc:spChg chg="add del">
          <ac:chgData name="Parbes Ali" userId="a783b0ac780c2502" providerId="LiveId" clId="{CB6AB26F-4C53-45EA-844C-829821435B68}" dt="2025-02-22T22:25:24.288" v="66" actId="26606"/>
          <ac:spMkLst>
            <pc:docMk/>
            <pc:sldMk cId="2315748487" sldId="256"/>
            <ac:spMk id="70" creationId="{832F3179-0CD5-40C8-9939-D8355006F7BA}"/>
          </ac:spMkLst>
        </pc:spChg>
        <pc:grpChg chg="add del">
          <ac:chgData name="Parbes Ali" userId="a783b0ac780c2502" providerId="LiveId" clId="{CB6AB26F-4C53-45EA-844C-829821435B68}" dt="2025-02-22T22:25:10.286" v="60" actId="26606"/>
          <ac:grpSpMkLst>
            <pc:docMk/>
            <pc:sldMk cId="2315748487" sldId="256"/>
            <ac:grpSpMk id="48" creationId="{11CE155D-684B-4F5E-B835-C52765E310E7}"/>
          </ac:grpSpMkLst>
        </pc:grpChg>
        <pc:grpChg chg="add del">
          <ac:chgData name="Parbes Ali" userId="a783b0ac780c2502" providerId="LiveId" clId="{CB6AB26F-4C53-45EA-844C-829821435B68}" dt="2025-02-22T22:25:24.288" v="66" actId="26606"/>
          <ac:grpSpMkLst>
            <pc:docMk/>
            <pc:sldMk cId="2315748487" sldId="256"/>
            <ac:grpSpMk id="71" creationId="{11CE155D-684B-4F5E-B835-C52765E310E7}"/>
          </ac:grpSpMkLst>
        </pc:grpChg>
        <pc:picChg chg="add del mod">
          <ac:chgData name="Parbes Ali" userId="a783b0ac780c2502" providerId="LiveId" clId="{CB6AB26F-4C53-45EA-844C-829821435B68}" dt="2025-02-22T22:20:44.109" v="12" actId="478"/>
          <ac:picMkLst>
            <pc:docMk/>
            <pc:sldMk cId="2315748487" sldId="256"/>
            <ac:picMk id="5" creationId="{A107C2A1-8123-A260-CE2B-50EBB1D60FCC}"/>
          </ac:picMkLst>
        </pc:picChg>
        <pc:picChg chg="add del">
          <ac:chgData name="Parbes Ali" userId="a783b0ac780c2502" providerId="LiveId" clId="{CB6AB26F-4C53-45EA-844C-829821435B68}" dt="2025-02-22T22:23:03.620" v="37" actId="26606"/>
          <ac:picMkLst>
            <pc:docMk/>
            <pc:sldMk cId="2315748487" sldId="256"/>
            <ac:picMk id="14" creationId="{35CF7D1F-FC13-F8B8-397F-42D1268CE7B9}"/>
          </ac:picMkLst>
        </pc:picChg>
        <pc:picChg chg="add mod ord">
          <ac:chgData name="Parbes Ali" userId="a783b0ac780c2502" providerId="LiveId" clId="{CB6AB26F-4C53-45EA-844C-829821435B68}" dt="2025-02-22T22:25:24.288" v="66" actId="26606"/>
          <ac:picMkLst>
            <pc:docMk/>
            <pc:sldMk cId="2315748487" sldId="256"/>
            <ac:picMk id="16" creationId="{AB8A5FBC-45FD-953B-119B-1C96F46CF1E4}"/>
          </ac:picMkLst>
        </pc:picChg>
        <pc:picChg chg="add del mod">
          <ac:chgData name="Parbes Ali" userId="a783b0ac780c2502" providerId="LiveId" clId="{CB6AB26F-4C53-45EA-844C-829821435B68}" dt="2025-02-22T22:23:06.379" v="41" actId="26606"/>
          <ac:picMkLst>
            <pc:docMk/>
            <pc:sldMk cId="2315748487" sldId="256"/>
            <ac:picMk id="24" creationId="{289A2EA1-6508-D955-8397-BA16EBE5D559}"/>
          </ac:picMkLst>
        </pc:picChg>
        <pc:picChg chg="add del">
          <ac:chgData name="Parbes Ali" userId="a783b0ac780c2502" providerId="LiveId" clId="{CB6AB26F-4C53-45EA-844C-829821435B68}" dt="2025-02-22T22:23:28.583" v="44" actId="26606"/>
          <ac:picMkLst>
            <pc:docMk/>
            <pc:sldMk cId="2315748487" sldId="256"/>
            <ac:picMk id="28" creationId="{F2D57C97-A2E1-E6E1-450B-A45F0CDD4F89}"/>
          </ac:picMkLst>
        </pc:picChg>
        <pc:picChg chg="add del">
          <ac:chgData name="Parbes Ali" userId="a783b0ac780c2502" providerId="LiveId" clId="{CB6AB26F-4C53-45EA-844C-829821435B68}" dt="2025-02-22T22:23:48.007" v="46" actId="26606"/>
          <ac:picMkLst>
            <pc:docMk/>
            <pc:sldMk cId="2315748487" sldId="256"/>
            <ac:picMk id="31" creationId="{D0FED1A1-85A8-E0A0-5270-69304EA89647}"/>
          </ac:picMkLst>
        </pc:picChg>
      </pc:sldChg>
      <pc:sldChg chg="addSp delSp modSp mod">
        <pc:chgData name="Parbes Ali" userId="a783b0ac780c2502" providerId="LiveId" clId="{CB6AB26F-4C53-45EA-844C-829821435B68}" dt="2025-02-22T22:45:28.636" v="179" actId="26606"/>
        <pc:sldMkLst>
          <pc:docMk/>
          <pc:sldMk cId="2821795836" sldId="257"/>
        </pc:sldMkLst>
        <pc:spChg chg="mod">
          <ac:chgData name="Parbes Ali" userId="a783b0ac780c2502" providerId="LiveId" clId="{CB6AB26F-4C53-45EA-844C-829821435B68}" dt="2025-02-22T22:45:28.636" v="179" actId="26606"/>
          <ac:spMkLst>
            <pc:docMk/>
            <pc:sldMk cId="2821795836" sldId="257"/>
            <ac:spMk id="2" creationId="{60DBAEC3-A2D6-614D-BAAC-BA88A6F66DB2}"/>
          </ac:spMkLst>
        </pc:spChg>
        <pc:spChg chg="mod">
          <ac:chgData name="Parbes Ali" userId="a783b0ac780c2502" providerId="LiveId" clId="{CB6AB26F-4C53-45EA-844C-829821435B68}" dt="2025-02-22T22:45:28.636" v="179" actId="26606"/>
          <ac:spMkLst>
            <pc:docMk/>
            <pc:sldMk cId="2821795836" sldId="257"/>
            <ac:spMk id="3" creationId="{18D64EB0-FA65-89A6-885A-B4D12E4C042B}"/>
          </ac:spMkLst>
        </pc:spChg>
        <pc:spChg chg="add del">
          <ac:chgData name="Parbes Ali" userId="a783b0ac780c2502" providerId="LiveId" clId="{CB6AB26F-4C53-45EA-844C-829821435B68}" dt="2025-02-22T22:45:28.636" v="179" actId="26606"/>
          <ac:spMkLst>
            <pc:docMk/>
            <pc:sldMk cId="2821795836" sldId="257"/>
            <ac:spMk id="9" creationId="{7FF47CB7-972F-479F-A36D-9E72D26EC8DA}"/>
          </ac:spMkLst>
        </pc:spChg>
        <pc:spChg chg="add del">
          <ac:chgData name="Parbes Ali" userId="a783b0ac780c2502" providerId="LiveId" clId="{CB6AB26F-4C53-45EA-844C-829821435B68}" dt="2025-02-22T22:45:28.636" v="179" actId="26606"/>
          <ac:spMkLst>
            <pc:docMk/>
            <pc:sldMk cId="2821795836" sldId="257"/>
            <ac:spMk id="11" creationId="{0D153B68-5844-490D-8E67-F616D6D721CA}"/>
          </ac:spMkLst>
        </pc:spChg>
        <pc:spChg chg="add del">
          <ac:chgData name="Parbes Ali" userId="a783b0ac780c2502" providerId="LiveId" clId="{CB6AB26F-4C53-45EA-844C-829821435B68}" dt="2025-02-22T22:45:28.636" v="179" actId="26606"/>
          <ac:spMkLst>
            <pc:docMk/>
            <pc:sldMk cId="2821795836" sldId="257"/>
            <ac:spMk id="13" creationId="{9A0D773F-7A7D-4DBB-9DEA-86BB8B8F4BC8}"/>
          </ac:spMkLst>
        </pc:spChg>
        <pc:spChg chg="add">
          <ac:chgData name="Parbes Ali" userId="a783b0ac780c2502" providerId="LiveId" clId="{CB6AB26F-4C53-45EA-844C-829821435B68}" dt="2025-02-22T22:45:28.636" v="179" actId="26606"/>
          <ac:spMkLst>
            <pc:docMk/>
            <pc:sldMk cId="2821795836" sldId="257"/>
            <ac:spMk id="15" creationId="{2B97F24A-32CE-4C1C-A50D-3016B394DCFB}"/>
          </ac:spMkLst>
        </pc:spChg>
        <pc:spChg chg="add">
          <ac:chgData name="Parbes Ali" userId="a783b0ac780c2502" providerId="LiveId" clId="{CB6AB26F-4C53-45EA-844C-829821435B68}" dt="2025-02-22T22:45:28.636" v="179" actId="26606"/>
          <ac:spMkLst>
            <pc:docMk/>
            <pc:sldMk cId="2821795836" sldId="257"/>
            <ac:spMk id="20" creationId="{6357EC4F-235E-4222-A36F-C7878ACE37F2}"/>
          </ac:spMkLst>
        </pc:spChg>
        <pc:grpChg chg="add del">
          <ac:chgData name="Parbes Ali" userId="a783b0ac780c2502" providerId="LiveId" clId="{CB6AB26F-4C53-45EA-844C-829821435B68}" dt="2025-02-22T22:35:21.466" v="142" actId="26606"/>
          <ac:grpSpMkLst>
            <pc:docMk/>
            <pc:sldMk cId="2821795836" sldId="257"/>
            <ac:grpSpMk id="18" creationId="{6258F736-B256-8039-9DC6-F4E49A5C5AD5}"/>
          </ac:grpSpMkLst>
        </pc:grpChg>
        <pc:picChg chg="mod">
          <ac:chgData name="Parbes Ali" userId="a783b0ac780c2502" providerId="LiveId" clId="{CB6AB26F-4C53-45EA-844C-829821435B68}" dt="2025-02-22T22:45:28.636" v="179" actId="26606"/>
          <ac:picMkLst>
            <pc:docMk/>
            <pc:sldMk cId="2821795836" sldId="257"/>
            <ac:picMk id="4" creationId="{CC44C8FE-4F3E-28EA-69E1-9C2FAD75700F}"/>
          </ac:picMkLst>
        </pc:picChg>
      </pc:sldChg>
      <pc:sldChg chg="addSp delSp modSp mod">
        <pc:chgData name="Parbes Ali" userId="a783b0ac780c2502" providerId="LiveId" clId="{CB6AB26F-4C53-45EA-844C-829821435B68}" dt="2025-02-22T22:46:20.590" v="180" actId="20577"/>
        <pc:sldMkLst>
          <pc:docMk/>
          <pc:sldMk cId="3489023777" sldId="258"/>
        </pc:sldMkLst>
        <pc:spChg chg="mod ord">
          <ac:chgData name="Parbes Ali" userId="a783b0ac780c2502" providerId="LiveId" clId="{CB6AB26F-4C53-45EA-844C-829821435B68}" dt="2025-02-22T22:46:20.590" v="180" actId="20577"/>
          <ac:spMkLst>
            <pc:docMk/>
            <pc:sldMk cId="3489023777" sldId="258"/>
            <ac:spMk id="2" creationId="{95D4E97D-A342-3FC0-2851-9F849EECFD08}"/>
          </ac:spMkLst>
        </pc:spChg>
        <pc:spChg chg="add del mod">
          <ac:chgData name="Parbes Ali" userId="a783b0ac780c2502" providerId="LiveId" clId="{CB6AB26F-4C53-45EA-844C-829821435B68}" dt="2025-02-22T22:44:47.130" v="178" actId="26606"/>
          <ac:spMkLst>
            <pc:docMk/>
            <pc:sldMk cId="3489023777" sldId="258"/>
            <ac:spMk id="3" creationId="{3988AB15-3A73-E863-CDE1-740E248C5E19}"/>
          </ac:spMkLst>
        </pc:spChg>
        <pc:spChg chg="add del">
          <ac:chgData name="Parbes Ali" userId="a783b0ac780c2502" providerId="LiveId" clId="{CB6AB26F-4C53-45EA-844C-829821435B68}" dt="2025-02-22T22:35:36.427" v="144" actId="26606"/>
          <ac:spMkLst>
            <pc:docMk/>
            <pc:sldMk cId="3489023777" sldId="258"/>
            <ac:spMk id="1031" creationId="{131BAD53-4E89-4F62-BBB7-26359763ED39}"/>
          </ac:spMkLst>
        </pc:spChg>
        <pc:spChg chg="add del">
          <ac:chgData name="Parbes Ali" userId="a783b0ac780c2502" providerId="LiveId" clId="{CB6AB26F-4C53-45EA-844C-829821435B68}" dt="2025-02-22T22:35:36.427" v="144" actId="26606"/>
          <ac:spMkLst>
            <pc:docMk/>
            <pc:sldMk cId="3489023777" sldId="258"/>
            <ac:spMk id="1033" creationId="{62756DA2-40EB-4C6F-B962-5822FFB54FB6}"/>
          </ac:spMkLst>
        </pc:spChg>
        <pc:spChg chg="add del">
          <ac:chgData name="Parbes Ali" userId="a783b0ac780c2502" providerId="LiveId" clId="{CB6AB26F-4C53-45EA-844C-829821435B68}" dt="2025-02-22T22:35:15.393" v="136" actId="26606"/>
          <ac:spMkLst>
            <pc:docMk/>
            <pc:sldMk cId="3489023777" sldId="258"/>
            <ac:spMk id="1036" creationId="{F13C74B1-5B17-4795-BED0-7140497B445A}"/>
          </ac:spMkLst>
        </pc:spChg>
        <pc:spChg chg="add del">
          <ac:chgData name="Parbes Ali" userId="a783b0ac780c2502" providerId="LiveId" clId="{CB6AB26F-4C53-45EA-844C-829821435B68}" dt="2025-02-22T22:44:34.031" v="174" actId="26606"/>
          <ac:spMkLst>
            <pc:docMk/>
            <pc:sldMk cId="3489023777" sldId="258"/>
            <ac:spMk id="1039" creationId="{2B97F24A-32CE-4C1C-A50D-3016B394DCFB}"/>
          </ac:spMkLst>
        </pc:spChg>
        <pc:spChg chg="add del">
          <ac:chgData name="Parbes Ali" userId="a783b0ac780c2502" providerId="LiveId" clId="{CB6AB26F-4C53-45EA-844C-829821435B68}" dt="2025-02-22T22:35:15.393" v="136" actId="26606"/>
          <ac:spMkLst>
            <pc:docMk/>
            <pc:sldMk cId="3489023777" sldId="258"/>
            <ac:spMk id="1040" creationId="{D4974D33-8DC5-464E-8C6D-BE58F0669C17}"/>
          </ac:spMkLst>
        </pc:spChg>
        <pc:spChg chg="add del">
          <ac:chgData name="Parbes Ali" userId="a783b0ac780c2502" providerId="LiveId" clId="{CB6AB26F-4C53-45EA-844C-829821435B68}" dt="2025-02-22T22:26:45.289" v="75" actId="26606"/>
          <ac:spMkLst>
            <pc:docMk/>
            <pc:sldMk cId="3489023777" sldId="258"/>
            <ac:spMk id="1041" creationId="{3988AB15-3A73-E863-CDE1-740E248C5E19}"/>
          </ac:spMkLst>
        </pc:spChg>
        <pc:spChg chg="add del">
          <ac:chgData name="Parbes Ali" userId="a783b0ac780c2502" providerId="LiveId" clId="{CB6AB26F-4C53-45EA-844C-829821435B68}" dt="2025-02-22T22:35:08.720" v="127" actId="26606"/>
          <ac:spMkLst>
            <pc:docMk/>
            <pc:sldMk cId="3489023777" sldId="258"/>
            <ac:spMk id="1042" creationId="{71877DBC-BB60-40F0-AC93-2ACDBAAE60CE}"/>
          </ac:spMkLst>
        </pc:spChg>
        <pc:spChg chg="add del">
          <ac:chgData name="Parbes Ali" userId="a783b0ac780c2502" providerId="LiveId" clId="{CB6AB26F-4C53-45EA-844C-829821435B68}" dt="2025-02-22T22:44:34.031" v="174" actId="26606"/>
          <ac:spMkLst>
            <pc:docMk/>
            <pc:sldMk cId="3489023777" sldId="258"/>
            <ac:spMk id="1044" creationId="{6357EC4F-235E-4222-A36F-C7878ACE37F2}"/>
          </ac:spMkLst>
        </pc:spChg>
        <pc:spChg chg="add del">
          <ac:chgData name="Parbes Ali" userId="a783b0ac780c2502" providerId="LiveId" clId="{CB6AB26F-4C53-45EA-844C-829821435B68}" dt="2025-02-22T22:35:08.720" v="127" actId="26606"/>
          <ac:spMkLst>
            <pc:docMk/>
            <pc:sldMk cId="3489023777" sldId="258"/>
            <ac:spMk id="1045" creationId="{743AA782-23D1-4521-8CAD-47662984AA08}"/>
          </ac:spMkLst>
        </pc:spChg>
        <pc:spChg chg="add del mod ord">
          <ac:chgData name="Parbes Ali" userId="a783b0ac780c2502" providerId="LiveId" clId="{CB6AB26F-4C53-45EA-844C-829821435B68}" dt="2025-02-22T22:33:11.071" v="115" actId="26606"/>
          <ac:spMkLst>
            <pc:docMk/>
            <pc:sldMk cId="3489023777" sldId="258"/>
            <ac:spMk id="1047" creationId="{3988AB15-3A73-E863-CDE1-740E248C5E19}"/>
          </ac:spMkLst>
        </pc:spChg>
        <pc:spChg chg="add del">
          <ac:chgData name="Parbes Ali" userId="a783b0ac780c2502" providerId="LiveId" clId="{CB6AB26F-4C53-45EA-844C-829821435B68}" dt="2025-02-22T22:35:11.363" v="129" actId="26606"/>
          <ac:spMkLst>
            <pc:docMk/>
            <pc:sldMk cId="3489023777" sldId="258"/>
            <ac:spMk id="1048" creationId="{04812C46-200A-4DEB-A05E-3ED6C68C2387}"/>
          </ac:spMkLst>
        </pc:spChg>
        <pc:spChg chg="add del">
          <ac:chgData name="Parbes Ali" userId="a783b0ac780c2502" providerId="LiveId" clId="{CB6AB26F-4C53-45EA-844C-829821435B68}" dt="2025-02-22T22:35:11.363" v="129" actId="26606"/>
          <ac:spMkLst>
            <pc:docMk/>
            <pc:sldMk cId="3489023777" sldId="258"/>
            <ac:spMk id="1049" creationId="{D1EA859B-E555-4109-94F3-6700E046E008}"/>
          </ac:spMkLst>
        </pc:spChg>
        <pc:spChg chg="add del">
          <ac:chgData name="Parbes Ali" userId="a783b0ac780c2502" providerId="LiveId" clId="{CB6AB26F-4C53-45EA-844C-829821435B68}" dt="2025-02-22T22:44:19.966" v="166" actId="26606"/>
          <ac:spMkLst>
            <pc:docMk/>
            <pc:sldMk cId="3489023777" sldId="258"/>
            <ac:spMk id="1050" creationId="{0C541B88-1AE9-40C3-AFD5-967787C1979F}"/>
          </ac:spMkLst>
        </pc:spChg>
        <pc:spChg chg="add del">
          <ac:chgData name="Parbes Ali" userId="a783b0ac780c2502" providerId="LiveId" clId="{CB6AB26F-4C53-45EA-844C-829821435B68}" dt="2025-02-22T22:35:14.287" v="131" actId="26606"/>
          <ac:spMkLst>
            <pc:docMk/>
            <pc:sldMk cId="3489023777" sldId="258"/>
            <ac:spMk id="1051" creationId="{F13C74B1-5B17-4795-BED0-7140497B445A}"/>
          </ac:spMkLst>
        </pc:spChg>
        <pc:spChg chg="add del">
          <ac:chgData name="Parbes Ali" userId="a783b0ac780c2502" providerId="LiveId" clId="{CB6AB26F-4C53-45EA-844C-829821435B68}" dt="2025-02-22T22:35:14.287" v="131" actId="26606"/>
          <ac:spMkLst>
            <pc:docMk/>
            <pc:sldMk cId="3489023777" sldId="258"/>
            <ac:spMk id="1053" creationId="{D4974D33-8DC5-464E-8C6D-BE58F0669C17}"/>
          </ac:spMkLst>
        </pc:spChg>
        <pc:spChg chg="add del">
          <ac:chgData name="Parbes Ali" userId="a783b0ac780c2502" providerId="LiveId" clId="{CB6AB26F-4C53-45EA-844C-829821435B68}" dt="2025-02-22T22:44:47.130" v="178" actId="26606"/>
          <ac:spMkLst>
            <pc:docMk/>
            <pc:sldMk cId="3489023777" sldId="258"/>
            <ac:spMk id="1055" creationId="{04812C46-200A-4DEB-A05E-3ED6C68C2387}"/>
          </ac:spMkLst>
        </pc:spChg>
        <pc:spChg chg="add del">
          <ac:chgData name="Parbes Ali" userId="a783b0ac780c2502" providerId="LiveId" clId="{CB6AB26F-4C53-45EA-844C-829821435B68}" dt="2025-02-22T22:32:35.886" v="107" actId="26606"/>
          <ac:spMkLst>
            <pc:docMk/>
            <pc:sldMk cId="3489023777" sldId="258"/>
            <ac:spMk id="1056" creationId="{8D6EA299-0840-6DEA-E670-C49AEBC87E89}"/>
          </ac:spMkLst>
        </pc:spChg>
        <pc:spChg chg="add del">
          <ac:chgData name="Parbes Ali" userId="a783b0ac780c2502" providerId="LiveId" clId="{CB6AB26F-4C53-45EA-844C-829821435B68}" dt="2025-02-22T22:32:35.886" v="107" actId="26606"/>
          <ac:spMkLst>
            <pc:docMk/>
            <pc:sldMk cId="3489023777" sldId="258"/>
            <ac:spMk id="1057" creationId="{AE3A741D-C19B-960A-5803-1C5887147820}"/>
          </ac:spMkLst>
        </pc:spChg>
        <pc:spChg chg="add del">
          <ac:chgData name="Parbes Ali" userId="a783b0ac780c2502" providerId="LiveId" clId="{CB6AB26F-4C53-45EA-844C-829821435B68}" dt="2025-02-22T22:32:35.886" v="107" actId="26606"/>
          <ac:spMkLst>
            <pc:docMk/>
            <pc:sldMk cId="3489023777" sldId="258"/>
            <ac:spMk id="1058" creationId="{DC39DE25-0E4E-0AA7-0932-1D78C2372786}"/>
          </ac:spMkLst>
        </pc:spChg>
        <pc:spChg chg="add del">
          <ac:chgData name="Parbes Ali" userId="a783b0ac780c2502" providerId="LiveId" clId="{CB6AB26F-4C53-45EA-844C-829821435B68}" dt="2025-02-22T22:44:19.966" v="166" actId="26606"/>
          <ac:spMkLst>
            <pc:docMk/>
            <pc:sldMk cId="3489023777" sldId="258"/>
            <ac:spMk id="1059" creationId="{E5F17139-31EE-46AC-B04F-DBBD852DD6CB}"/>
          </ac:spMkLst>
        </pc:spChg>
        <pc:spChg chg="add del">
          <ac:chgData name="Parbes Ali" userId="a783b0ac780c2502" providerId="LiveId" clId="{CB6AB26F-4C53-45EA-844C-829821435B68}" dt="2025-02-22T22:44:19.966" v="166" actId="26606"/>
          <ac:spMkLst>
            <pc:docMk/>
            <pc:sldMk cId="3489023777" sldId="258"/>
            <ac:spMk id="1060" creationId="{1CC28BE1-9DC6-43FE-9582-39F091098D77}"/>
          </ac:spMkLst>
        </pc:spChg>
        <pc:spChg chg="add del">
          <ac:chgData name="Parbes Ali" userId="a783b0ac780c2502" providerId="LiveId" clId="{CB6AB26F-4C53-45EA-844C-829821435B68}" dt="2025-02-22T22:44:47.130" v="178" actId="26606"/>
          <ac:spMkLst>
            <pc:docMk/>
            <pc:sldMk cId="3489023777" sldId="258"/>
            <ac:spMk id="1064" creationId="{D1EA859B-E555-4109-94F3-6700E046E008}"/>
          </ac:spMkLst>
        </pc:spChg>
        <pc:spChg chg="add del">
          <ac:chgData name="Parbes Ali" userId="a783b0ac780c2502" providerId="LiveId" clId="{CB6AB26F-4C53-45EA-844C-829821435B68}" dt="2025-02-22T22:44:47.115" v="177" actId="26606"/>
          <ac:spMkLst>
            <pc:docMk/>
            <pc:sldMk cId="3489023777" sldId="258"/>
            <ac:spMk id="1069" creationId="{F13C74B1-5B17-4795-BED0-7140497B445A}"/>
          </ac:spMkLst>
        </pc:spChg>
        <pc:spChg chg="add del">
          <ac:chgData name="Parbes Ali" userId="a783b0ac780c2502" providerId="LiveId" clId="{CB6AB26F-4C53-45EA-844C-829821435B68}" dt="2025-02-22T22:44:47.115" v="177" actId="26606"/>
          <ac:spMkLst>
            <pc:docMk/>
            <pc:sldMk cId="3489023777" sldId="258"/>
            <ac:spMk id="1071" creationId="{D4974D33-8DC5-464E-8C6D-BE58F0669C17}"/>
          </ac:spMkLst>
        </pc:spChg>
        <pc:spChg chg="add">
          <ac:chgData name="Parbes Ali" userId="a783b0ac780c2502" providerId="LiveId" clId="{CB6AB26F-4C53-45EA-844C-829821435B68}" dt="2025-02-22T22:44:47.130" v="178" actId="26606"/>
          <ac:spMkLst>
            <pc:docMk/>
            <pc:sldMk cId="3489023777" sldId="258"/>
            <ac:spMk id="1073" creationId="{D009D6D5-DAC2-4A8B-A17A-E206B9012D09}"/>
          </ac:spMkLst>
        </pc:spChg>
        <pc:spChg chg="add del">
          <ac:chgData name="Parbes Ali" userId="a783b0ac780c2502" providerId="LiveId" clId="{CB6AB26F-4C53-45EA-844C-829821435B68}" dt="2025-02-22T22:44:19.966" v="166" actId="26606"/>
          <ac:spMkLst>
            <pc:docMk/>
            <pc:sldMk cId="3489023777" sldId="258"/>
            <ac:spMk id="1076" creationId="{89D16701-DA76-4F72-BB63-E2C3FFBDFE0F}"/>
          </ac:spMkLst>
        </pc:spChg>
        <pc:spChg chg="add del">
          <ac:chgData name="Parbes Ali" userId="a783b0ac780c2502" providerId="LiveId" clId="{CB6AB26F-4C53-45EA-844C-829821435B68}" dt="2025-02-22T22:31:29.591" v="97" actId="26606"/>
          <ac:spMkLst>
            <pc:docMk/>
            <pc:sldMk cId="3489023777" sldId="258"/>
            <ac:spMk id="1077" creationId="{7D07B7BC-3270-4CF3-A7AA-0937908AD58A}"/>
          </ac:spMkLst>
        </pc:spChg>
        <pc:spChg chg="add del">
          <ac:chgData name="Parbes Ali" userId="a783b0ac780c2502" providerId="LiveId" clId="{CB6AB26F-4C53-45EA-844C-829821435B68}" dt="2025-02-22T22:44:16.642" v="165" actId="26606"/>
          <ac:spMkLst>
            <pc:docMk/>
            <pc:sldMk cId="3489023777" sldId="258"/>
            <ac:spMk id="1086" creationId="{DCC231C8-C761-4B31-9B1C-C6D19248C6B3}"/>
          </ac:spMkLst>
        </pc:spChg>
        <pc:grpChg chg="add del">
          <ac:chgData name="Parbes Ali" userId="a783b0ac780c2502" providerId="LiveId" clId="{CB6AB26F-4C53-45EA-844C-829821435B68}" dt="2025-02-22T22:26:45.289" v="75" actId="26606"/>
          <ac:grpSpMkLst>
            <pc:docMk/>
            <pc:sldMk cId="3489023777" sldId="258"/>
            <ac:grpSpMk id="1038" creationId="{C54A2A4D-19EF-3552-F383-6AD9587C8AFC}"/>
          </ac:grpSpMkLst>
        </pc:grpChg>
        <pc:grpChg chg="add del">
          <ac:chgData name="Parbes Ali" userId="a783b0ac780c2502" providerId="LiveId" clId="{CB6AB26F-4C53-45EA-844C-829821435B68}" dt="2025-02-22T22:33:11.071" v="115" actId="26606"/>
          <ac:grpSpMkLst>
            <pc:docMk/>
            <pc:sldMk cId="3489023777" sldId="258"/>
            <ac:grpSpMk id="1043" creationId="{114ED94A-C85D-4CD3-4205-438D21CE6B38}"/>
          </ac:grpSpMkLst>
        </pc:grpChg>
        <pc:grpChg chg="add del">
          <ac:chgData name="Parbes Ali" userId="a783b0ac780c2502" providerId="LiveId" clId="{CB6AB26F-4C53-45EA-844C-829821435B68}" dt="2025-02-22T22:27:28.360" v="80" actId="26606"/>
          <ac:grpSpMkLst>
            <pc:docMk/>
            <pc:sldMk cId="3489023777" sldId="258"/>
            <ac:grpSpMk id="1052" creationId="{31C49F18-8757-4E87-5C2E-9D6D7B82BA3B}"/>
          </ac:grpSpMkLst>
        </pc:grpChg>
        <pc:grpChg chg="add del">
          <ac:chgData name="Parbes Ali" userId="a783b0ac780c2502" providerId="LiveId" clId="{CB6AB26F-4C53-45EA-844C-829821435B68}" dt="2025-02-22T22:44:16.642" v="165" actId="26606"/>
          <ac:grpSpMkLst>
            <pc:docMk/>
            <pc:sldMk cId="3489023777" sldId="258"/>
            <ac:grpSpMk id="1054" creationId="{7CF625D3-71A3-4F30-A096-8EF334E959D0}"/>
          </ac:grpSpMkLst>
        </pc:grpChg>
        <pc:grpChg chg="add del">
          <ac:chgData name="Parbes Ali" userId="a783b0ac780c2502" providerId="LiveId" clId="{CB6AB26F-4C53-45EA-844C-829821435B68}" dt="2025-02-22T22:44:19.966" v="166" actId="26606"/>
          <ac:grpSpMkLst>
            <pc:docMk/>
            <pc:sldMk cId="3489023777" sldId="258"/>
            <ac:grpSpMk id="1062" creationId="{AF9AF3F3-CE0C-4125-BDD7-346487FA0B40}"/>
          </ac:grpSpMkLst>
        </pc:grpChg>
        <pc:grpChg chg="add del">
          <ac:chgData name="Parbes Ali" userId="a783b0ac780c2502" providerId="LiveId" clId="{CB6AB26F-4C53-45EA-844C-829821435B68}" dt="2025-02-22T22:29:53.476" v="84" actId="26606"/>
          <ac:grpSpMkLst>
            <pc:docMk/>
            <pc:sldMk cId="3489023777" sldId="258"/>
            <ac:grpSpMk id="1063" creationId="{3AFCAD34-1AFC-BC1A-F6B2-C34C63912EAB}"/>
          </ac:grpSpMkLst>
        </pc:grpChg>
        <pc:grpChg chg="add del">
          <ac:chgData name="Parbes Ali" userId="a783b0ac780c2502" providerId="LiveId" clId="{CB6AB26F-4C53-45EA-844C-829821435B68}" dt="2025-02-22T22:31:29.591" v="97" actId="26606"/>
          <ac:grpSpMkLst>
            <pc:docMk/>
            <pc:sldMk cId="3489023777" sldId="258"/>
            <ac:grpSpMk id="1065" creationId="{F25CF9F0-F8C1-414D-B348-B5FA27CCE6C4}"/>
          </ac:grpSpMkLst>
        </pc:grpChg>
        <pc:grpChg chg="add del">
          <ac:chgData name="Parbes Ali" userId="a783b0ac780c2502" providerId="LiveId" clId="{CB6AB26F-4C53-45EA-844C-829821435B68}" dt="2025-02-22T22:30:07.413" v="86" actId="26606"/>
          <ac:grpSpMkLst>
            <pc:docMk/>
            <pc:sldMk cId="3489023777" sldId="258"/>
            <ac:grpSpMk id="1068" creationId="{114ED94A-C85D-4CD3-4205-438D21CE6B38}"/>
          </ac:grpSpMkLst>
        </pc:grpChg>
        <pc:grpChg chg="add del">
          <ac:chgData name="Parbes Ali" userId="a783b0ac780c2502" providerId="LiveId" clId="{CB6AB26F-4C53-45EA-844C-829821435B68}" dt="2025-02-22T22:31:29.591" v="97" actId="26606"/>
          <ac:grpSpMkLst>
            <pc:docMk/>
            <pc:sldMk cId="3489023777" sldId="258"/>
            <ac:grpSpMk id="1080" creationId="{B21CE605-3A03-402B-BB38-A81222A0BE93}"/>
          </ac:grpSpMkLst>
        </pc:grpChg>
        <pc:graphicFrameChg chg="add del">
          <ac:chgData name="Parbes Ali" userId="a783b0ac780c2502" providerId="LiveId" clId="{CB6AB26F-4C53-45EA-844C-829821435B68}" dt="2025-02-22T22:26:38.942" v="71" actId="26606"/>
          <ac:graphicFrameMkLst>
            <pc:docMk/>
            <pc:sldMk cId="3489023777" sldId="258"/>
            <ac:graphicFrameMk id="1035" creationId="{013E2871-2A7A-087F-B0A8-9CC889FA13F6}"/>
          </ac:graphicFrameMkLst>
        </pc:graphicFrameChg>
        <pc:graphicFrameChg chg="add del">
          <ac:chgData name="Parbes Ali" userId="a783b0ac780c2502" providerId="LiveId" clId="{CB6AB26F-4C53-45EA-844C-829821435B68}" dt="2025-02-22T22:26:43.552" v="73" actId="26606"/>
          <ac:graphicFrameMkLst>
            <pc:docMk/>
            <pc:sldMk cId="3489023777" sldId="258"/>
            <ac:graphicFrameMk id="1037" creationId="{A388E416-BF7B-6097-992B-FE305029ECC7}"/>
          </ac:graphicFrameMkLst>
        </pc:graphicFrameChg>
        <pc:graphicFrameChg chg="add del mod modGraphic">
          <ac:chgData name="Parbes Ali" userId="a783b0ac780c2502" providerId="LiveId" clId="{CB6AB26F-4C53-45EA-844C-829821435B68}" dt="2025-02-22T22:44:19.966" v="166" actId="26606"/>
          <ac:graphicFrameMkLst>
            <pc:docMk/>
            <pc:sldMk cId="3489023777" sldId="258"/>
            <ac:graphicFrameMk id="1046" creationId="{FB3FA9E8-14CE-2C6F-E726-D1B81A587A89}"/>
          </ac:graphicFrameMkLst>
        </pc:graphicFrameChg>
        <pc:picChg chg="del mod ord">
          <ac:chgData name="Parbes Ali" userId="a783b0ac780c2502" providerId="LiveId" clId="{CB6AB26F-4C53-45EA-844C-829821435B68}" dt="2025-02-22T22:42:06.127" v="149" actId="478"/>
          <ac:picMkLst>
            <pc:docMk/>
            <pc:sldMk cId="3489023777" sldId="258"/>
            <ac:picMk id="1026" creationId="{265AED92-EABA-CC29-23D4-722A6F29646B}"/>
          </ac:picMkLst>
        </pc:picChg>
        <pc:picChg chg="add mod ord">
          <ac:chgData name="Parbes Ali" userId="a783b0ac780c2502" providerId="LiveId" clId="{CB6AB26F-4C53-45EA-844C-829821435B68}" dt="2025-02-22T22:44:47.130" v="178" actId="26606"/>
          <ac:picMkLst>
            <pc:docMk/>
            <pc:sldMk cId="3489023777" sldId="258"/>
            <ac:picMk id="1061" creationId="{D0042F72-55E5-6FBB-4B77-B3E3BD371AD8}"/>
          </ac:picMkLst>
        </pc:picChg>
      </pc:sldChg>
      <pc:sldChg chg="addSp delSp modSp mod">
        <pc:chgData name="Parbes Ali" userId="a783b0ac780c2502" providerId="LiveId" clId="{CB6AB26F-4C53-45EA-844C-829821435B68}" dt="2025-02-22T22:47:57.521" v="185" actId="26606"/>
        <pc:sldMkLst>
          <pc:docMk/>
          <pc:sldMk cId="1291936581" sldId="260"/>
        </pc:sldMkLst>
        <pc:spChg chg="mod">
          <ac:chgData name="Parbes Ali" userId="a783b0ac780c2502" providerId="LiveId" clId="{CB6AB26F-4C53-45EA-844C-829821435B68}" dt="2025-02-22T22:47:33.242" v="183" actId="26606"/>
          <ac:spMkLst>
            <pc:docMk/>
            <pc:sldMk cId="1291936581" sldId="260"/>
            <ac:spMk id="2" creationId="{5AC875D6-8043-B600-3FEB-0965137BC3C7}"/>
          </ac:spMkLst>
        </pc:spChg>
        <pc:spChg chg="add del">
          <ac:chgData name="Parbes Ali" userId="a783b0ac780c2502" providerId="LiveId" clId="{CB6AB26F-4C53-45EA-844C-829821435B68}" dt="2025-02-22T22:47:33.242" v="183" actId="26606"/>
          <ac:spMkLst>
            <pc:docMk/>
            <pc:sldMk cId="1291936581" sldId="260"/>
            <ac:spMk id="9" creationId="{BACC6370-2D7E-4714-9D71-7542949D7D5D}"/>
          </ac:spMkLst>
        </pc:spChg>
        <pc:spChg chg="add del">
          <ac:chgData name="Parbes Ali" userId="a783b0ac780c2502" providerId="LiveId" clId="{CB6AB26F-4C53-45EA-844C-829821435B68}" dt="2025-02-22T22:47:33.242" v="183" actId="26606"/>
          <ac:spMkLst>
            <pc:docMk/>
            <pc:sldMk cId="1291936581" sldId="260"/>
            <ac:spMk id="11" creationId="{256B2C21-A230-48C0-8DF1-C46611373C44}"/>
          </ac:spMkLst>
        </pc:spChg>
        <pc:spChg chg="add del">
          <ac:chgData name="Parbes Ali" userId="a783b0ac780c2502" providerId="LiveId" clId="{CB6AB26F-4C53-45EA-844C-829821435B68}" dt="2025-02-22T22:47:33.242" v="183" actId="26606"/>
          <ac:spMkLst>
            <pc:docMk/>
            <pc:sldMk cId="1291936581" sldId="260"/>
            <ac:spMk id="13" creationId="{3847E18C-932D-4C95-AABA-FEC7C9499AD7}"/>
          </ac:spMkLst>
        </pc:spChg>
        <pc:spChg chg="add del">
          <ac:chgData name="Parbes Ali" userId="a783b0ac780c2502" providerId="LiveId" clId="{CB6AB26F-4C53-45EA-844C-829821435B68}" dt="2025-02-22T22:47:33.242" v="183" actId="26606"/>
          <ac:spMkLst>
            <pc:docMk/>
            <pc:sldMk cId="1291936581" sldId="260"/>
            <ac:spMk id="15" creationId="{3150CB11-0C61-439E-910F-5787759E72A0}"/>
          </ac:spMkLst>
        </pc:spChg>
        <pc:spChg chg="add del">
          <ac:chgData name="Parbes Ali" userId="a783b0ac780c2502" providerId="LiveId" clId="{CB6AB26F-4C53-45EA-844C-829821435B68}" dt="2025-02-22T22:47:33.242" v="183" actId="26606"/>
          <ac:spMkLst>
            <pc:docMk/>
            <pc:sldMk cId="1291936581" sldId="260"/>
            <ac:spMk id="17" creationId="{43F8A58B-5155-44CE-A5FF-7647B47D0A7A}"/>
          </ac:spMkLst>
        </pc:spChg>
        <pc:spChg chg="add del">
          <ac:chgData name="Parbes Ali" userId="a783b0ac780c2502" providerId="LiveId" clId="{CB6AB26F-4C53-45EA-844C-829821435B68}" dt="2025-02-22T22:47:33.242" v="183" actId="26606"/>
          <ac:spMkLst>
            <pc:docMk/>
            <pc:sldMk cId="1291936581" sldId="260"/>
            <ac:spMk id="19" creationId="{443F2ACA-E6D6-4028-82DD-F03C262D5DE6}"/>
          </ac:spMkLst>
        </pc:spChg>
        <pc:spChg chg="add del">
          <ac:chgData name="Parbes Ali" userId="a783b0ac780c2502" providerId="LiveId" clId="{CB6AB26F-4C53-45EA-844C-829821435B68}" dt="2025-02-22T22:47:33.116" v="182" actId="26606"/>
          <ac:spMkLst>
            <pc:docMk/>
            <pc:sldMk cId="1291936581" sldId="260"/>
            <ac:spMk id="24" creationId="{1D63C574-BFD2-41A1-A567-B0C3CC7FDD4F}"/>
          </ac:spMkLst>
        </pc:spChg>
        <pc:spChg chg="add">
          <ac:chgData name="Parbes Ali" userId="a783b0ac780c2502" providerId="LiveId" clId="{CB6AB26F-4C53-45EA-844C-829821435B68}" dt="2025-02-22T22:47:33.242" v="183" actId="26606"/>
          <ac:spMkLst>
            <pc:docMk/>
            <pc:sldMk cId="1291936581" sldId="260"/>
            <ac:spMk id="25" creationId="{257363FD-7E77-4145-9483-331A807ADF0E}"/>
          </ac:spMkLst>
        </pc:spChg>
        <pc:spChg chg="add del">
          <ac:chgData name="Parbes Ali" userId="a783b0ac780c2502" providerId="LiveId" clId="{CB6AB26F-4C53-45EA-844C-829821435B68}" dt="2025-02-22T22:47:33.116" v="182" actId="26606"/>
          <ac:spMkLst>
            <pc:docMk/>
            <pc:sldMk cId="1291936581" sldId="260"/>
            <ac:spMk id="26" creationId="{E2A46BAB-8C31-42B2-90E8-B26DD3E81D37}"/>
          </ac:spMkLst>
        </pc:spChg>
        <pc:graphicFrameChg chg="mod modGraphic">
          <ac:chgData name="Parbes Ali" userId="a783b0ac780c2502" providerId="LiveId" clId="{CB6AB26F-4C53-45EA-844C-829821435B68}" dt="2025-02-22T22:47:57.521" v="185" actId="26606"/>
          <ac:graphicFrameMkLst>
            <pc:docMk/>
            <pc:sldMk cId="1291936581" sldId="260"/>
            <ac:graphicFrameMk id="5" creationId="{2EC917DC-1BB3-C0F7-2707-D46E5B3AB9F7}"/>
          </ac:graphicFrameMkLst>
        </pc:graphicFrameChg>
        <pc:picChg chg="add mod">
          <ac:chgData name="Parbes Ali" userId="a783b0ac780c2502" providerId="LiveId" clId="{CB6AB26F-4C53-45EA-844C-829821435B68}" dt="2025-02-22T22:47:41.560" v="184" actId="27614"/>
          <ac:picMkLst>
            <pc:docMk/>
            <pc:sldMk cId="1291936581" sldId="260"/>
            <ac:picMk id="21" creationId="{55DC40D5-16E1-EA91-F8ED-A0C6A78C6B70}"/>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9BD4AA-9C78-47D8-BEAC-891793CE852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6C2366B-E170-4970-8D90-A7786873DD16}">
      <dgm:prSet/>
      <dgm:spPr/>
      <dgm:t>
        <a:bodyPr/>
        <a:lstStyle/>
        <a:p>
          <a:r>
            <a:rPr lang="en-GB"/>
            <a:t>Methods for consumer behaviour prediction in machines learning (Smith et al., 2023).</a:t>
          </a:r>
          <a:endParaRPr lang="en-US"/>
        </a:p>
      </dgm:t>
    </dgm:pt>
    <dgm:pt modelId="{9A512BBC-5533-484B-AA64-E4B68B59A31B}" type="parTrans" cxnId="{0DE1DA0F-4CAF-42EF-B5A8-DC782C1BC9D0}">
      <dgm:prSet/>
      <dgm:spPr/>
      <dgm:t>
        <a:bodyPr/>
        <a:lstStyle/>
        <a:p>
          <a:endParaRPr lang="en-US"/>
        </a:p>
      </dgm:t>
    </dgm:pt>
    <dgm:pt modelId="{73426A52-2492-42C7-AC1F-3BE05A862D80}" type="sibTrans" cxnId="{0DE1DA0F-4CAF-42EF-B5A8-DC782C1BC9D0}">
      <dgm:prSet/>
      <dgm:spPr/>
      <dgm:t>
        <a:bodyPr/>
        <a:lstStyle/>
        <a:p>
          <a:endParaRPr lang="en-US"/>
        </a:p>
      </dgm:t>
    </dgm:pt>
    <dgm:pt modelId="{2773023D-AE82-4A4D-B87A-A8D4CF8C4D6A}">
      <dgm:prSet/>
      <dgm:spPr/>
      <dgm:t>
        <a:bodyPr/>
        <a:lstStyle/>
        <a:p>
          <a:r>
            <a:rPr lang="en-GB"/>
            <a:t>Automation theory holds that artificial intelligence will replace laborious, manual work (Shah Alam,  et al 2024).</a:t>
          </a:r>
          <a:endParaRPr lang="en-US"/>
        </a:p>
      </dgm:t>
    </dgm:pt>
    <dgm:pt modelId="{CBDE20F1-D356-41C7-9B81-61364A03693E}" type="parTrans" cxnId="{8F7E6C08-7F3A-4B3E-A5C1-71614ACFF31F}">
      <dgm:prSet/>
      <dgm:spPr/>
      <dgm:t>
        <a:bodyPr/>
        <a:lstStyle/>
        <a:p>
          <a:endParaRPr lang="en-US"/>
        </a:p>
      </dgm:t>
    </dgm:pt>
    <dgm:pt modelId="{FABDF7DD-8F23-4576-90E3-4AC9D02BC98B}" type="sibTrans" cxnId="{8F7E6C08-7F3A-4B3E-A5C1-71614ACFF31F}">
      <dgm:prSet/>
      <dgm:spPr/>
      <dgm:t>
        <a:bodyPr/>
        <a:lstStyle/>
        <a:p>
          <a:endParaRPr lang="en-US"/>
        </a:p>
      </dgm:t>
    </dgm:pt>
    <dgm:pt modelId="{57E34ECB-C4ED-4D1F-B9BB-769C35EDCB16}">
      <dgm:prSet/>
      <dgm:spPr/>
      <dgm:t>
        <a:bodyPr/>
        <a:lstStyle/>
        <a:p>
          <a:r>
            <a:rPr lang="en-GB" dirty="0"/>
            <a:t>Human-AI cooperation in hotel settings (Jones, 2021).</a:t>
          </a:r>
          <a:endParaRPr lang="en-US" dirty="0"/>
        </a:p>
      </dgm:t>
    </dgm:pt>
    <dgm:pt modelId="{73B71439-98B3-49E5-AB61-87F442DC3A12}" type="parTrans" cxnId="{F502570E-D434-47D4-999F-D9CEE149097C}">
      <dgm:prSet/>
      <dgm:spPr/>
      <dgm:t>
        <a:bodyPr/>
        <a:lstStyle/>
        <a:p>
          <a:endParaRPr lang="en-US"/>
        </a:p>
      </dgm:t>
    </dgm:pt>
    <dgm:pt modelId="{CF9C2245-2B5D-4759-84A8-AD41845E48EB}" type="sibTrans" cxnId="{F502570E-D434-47D4-999F-D9CEE149097C}">
      <dgm:prSet/>
      <dgm:spPr/>
      <dgm:t>
        <a:bodyPr/>
        <a:lstStyle/>
        <a:p>
          <a:endParaRPr lang="en-US"/>
        </a:p>
      </dgm:t>
    </dgm:pt>
    <dgm:pt modelId="{8F5C410A-1069-45F4-B7DA-F5209ACC3891}">
      <dgm:prSet/>
      <dgm:spPr/>
      <dgm:t>
        <a:bodyPr/>
        <a:lstStyle/>
        <a:p>
          <a:r>
            <a:rPr lang="en-GB"/>
            <a:t>Results of current studies highlight both possibilities and difficulties in the acceptance of artificial intelligence.</a:t>
          </a:r>
          <a:endParaRPr lang="en-US"/>
        </a:p>
      </dgm:t>
    </dgm:pt>
    <dgm:pt modelId="{3F02D9C4-33EB-4B0F-AF4E-2F63DA685DB3}" type="parTrans" cxnId="{3CF4E921-D91A-4292-8D77-78CF7B522CB8}">
      <dgm:prSet/>
      <dgm:spPr/>
      <dgm:t>
        <a:bodyPr/>
        <a:lstStyle/>
        <a:p>
          <a:endParaRPr lang="en-US"/>
        </a:p>
      </dgm:t>
    </dgm:pt>
    <dgm:pt modelId="{447C4B4F-CED2-4B2D-83B8-CFE1B54E5C53}" type="sibTrans" cxnId="{3CF4E921-D91A-4292-8D77-78CF7B522CB8}">
      <dgm:prSet/>
      <dgm:spPr/>
      <dgm:t>
        <a:bodyPr/>
        <a:lstStyle/>
        <a:p>
          <a:endParaRPr lang="en-US"/>
        </a:p>
      </dgm:t>
    </dgm:pt>
    <dgm:pt modelId="{0D31FB5C-D01D-8544-9C88-1D715C2C3098}" type="pres">
      <dgm:prSet presAssocID="{A79BD4AA-9C78-47D8-BEAC-891793CE8520}" presName="linear" presStyleCnt="0">
        <dgm:presLayoutVars>
          <dgm:animLvl val="lvl"/>
          <dgm:resizeHandles val="exact"/>
        </dgm:presLayoutVars>
      </dgm:prSet>
      <dgm:spPr/>
    </dgm:pt>
    <dgm:pt modelId="{B4E1802F-EC07-734E-91AD-0C3BDD11C002}" type="pres">
      <dgm:prSet presAssocID="{F6C2366B-E170-4970-8D90-A7786873DD16}" presName="parentText" presStyleLbl="node1" presStyleIdx="0" presStyleCnt="4">
        <dgm:presLayoutVars>
          <dgm:chMax val="0"/>
          <dgm:bulletEnabled val="1"/>
        </dgm:presLayoutVars>
      </dgm:prSet>
      <dgm:spPr/>
    </dgm:pt>
    <dgm:pt modelId="{8F531409-F0F3-7149-A09E-DD8B27D92C91}" type="pres">
      <dgm:prSet presAssocID="{73426A52-2492-42C7-AC1F-3BE05A862D80}" presName="spacer" presStyleCnt="0"/>
      <dgm:spPr/>
    </dgm:pt>
    <dgm:pt modelId="{3D6E1FB7-8810-F64A-9F70-9F3354373761}" type="pres">
      <dgm:prSet presAssocID="{2773023D-AE82-4A4D-B87A-A8D4CF8C4D6A}" presName="parentText" presStyleLbl="node1" presStyleIdx="1" presStyleCnt="4">
        <dgm:presLayoutVars>
          <dgm:chMax val="0"/>
          <dgm:bulletEnabled val="1"/>
        </dgm:presLayoutVars>
      </dgm:prSet>
      <dgm:spPr/>
    </dgm:pt>
    <dgm:pt modelId="{B47E0F8F-411F-1845-9401-FD33D9A02F1D}" type="pres">
      <dgm:prSet presAssocID="{FABDF7DD-8F23-4576-90E3-4AC9D02BC98B}" presName="spacer" presStyleCnt="0"/>
      <dgm:spPr/>
    </dgm:pt>
    <dgm:pt modelId="{9F602949-7D74-DC44-BDAA-8F75090986EC}" type="pres">
      <dgm:prSet presAssocID="{57E34ECB-C4ED-4D1F-B9BB-769C35EDCB16}" presName="parentText" presStyleLbl="node1" presStyleIdx="2" presStyleCnt="4">
        <dgm:presLayoutVars>
          <dgm:chMax val="0"/>
          <dgm:bulletEnabled val="1"/>
        </dgm:presLayoutVars>
      </dgm:prSet>
      <dgm:spPr/>
    </dgm:pt>
    <dgm:pt modelId="{60BAE8FB-D13F-954F-802F-56594513D7D0}" type="pres">
      <dgm:prSet presAssocID="{CF9C2245-2B5D-4759-84A8-AD41845E48EB}" presName="spacer" presStyleCnt="0"/>
      <dgm:spPr/>
    </dgm:pt>
    <dgm:pt modelId="{5F1C69A1-D605-ED4C-A680-F378603F4087}" type="pres">
      <dgm:prSet presAssocID="{8F5C410A-1069-45F4-B7DA-F5209ACC3891}" presName="parentText" presStyleLbl="node1" presStyleIdx="3" presStyleCnt="4">
        <dgm:presLayoutVars>
          <dgm:chMax val="0"/>
          <dgm:bulletEnabled val="1"/>
        </dgm:presLayoutVars>
      </dgm:prSet>
      <dgm:spPr/>
    </dgm:pt>
  </dgm:ptLst>
  <dgm:cxnLst>
    <dgm:cxn modelId="{8F7E6C08-7F3A-4B3E-A5C1-71614ACFF31F}" srcId="{A79BD4AA-9C78-47D8-BEAC-891793CE8520}" destId="{2773023D-AE82-4A4D-B87A-A8D4CF8C4D6A}" srcOrd="1" destOrd="0" parTransId="{CBDE20F1-D356-41C7-9B81-61364A03693E}" sibTransId="{FABDF7DD-8F23-4576-90E3-4AC9D02BC98B}"/>
    <dgm:cxn modelId="{F502570E-D434-47D4-999F-D9CEE149097C}" srcId="{A79BD4AA-9C78-47D8-BEAC-891793CE8520}" destId="{57E34ECB-C4ED-4D1F-B9BB-769C35EDCB16}" srcOrd="2" destOrd="0" parTransId="{73B71439-98B3-49E5-AB61-87F442DC3A12}" sibTransId="{CF9C2245-2B5D-4759-84A8-AD41845E48EB}"/>
    <dgm:cxn modelId="{0DE1DA0F-4CAF-42EF-B5A8-DC782C1BC9D0}" srcId="{A79BD4AA-9C78-47D8-BEAC-891793CE8520}" destId="{F6C2366B-E170-4970-8D90-A7786873DD16}" srcOrd="0" destOrd="0" parTransId="{9A512BBC-5533-484B-AA64-E4B68B59A31B}" sibTransId="{73426A52-2492-42C7-AC1F-3BE05A862D80}"/>
    <dgm:cxn modelId="{3CF4E921-D91A-4292-8D77-78CF7B522CB8}" srcId="{A79BD4AA-9C78-47D8-BEAC-891793CE8520}" destId="{8F5C410A-1069-45F4-B7DA-F5209ACC3891}" srcOrd="3" destOrd="0" parTransId="{3F02D9C4-33EB-4B0F-AF4E-2F63DA685DB3}" sibTransId="{447C4B4F-CED2-4B2D-83B8-CFE1B54E5C53}"/>
    <dgm:cxn modelId="{9E211033-C4DE-BF4C-9073-7281F6CD1EC6}" type="presOf" srcId="{F6C2366B-E170-4970-8D90-A7786873DD16}" destId="{B4E1802F-EC07-734E-91AD-0C3BDD11C002}" srcOrd="0" destOrd="0" presId="urn:microsoft.com/office/officeart/2005/8/layout/vList2"/>
    <dgm:cxn modelId="{7293B1A9-C300-F04B-9828-12B59CAFB3C4}" type="presOf" srcId="{2773023D-AE82-4A4D-B87A-A8D4CF8C4D6A}" destId="{3D6E1FB7-8810-F64A-9F70-9F3354373761}" srcOrd="0" destOrd="0" presId="urn:microsoft.com/office/officeart/2005/8/layout/vList2"/>
    <dgm:cxn modelId="{80FC84D4-1AB8-4748-B416-06292EF88541}" type="presOf" srcId="{8F5C410A-1069-45F4-B7DA-F5209ACC3891}" destId="{5F1C69A1-D605-ED4C-A680-F378603F4087}" srcOrd="0" destOrd="0" presId="urn:microsoft.com/office/officeart/2005/8/layout/vList2"/>
    <dgm:cxn modelId="{3FD4FAD7-A6AD-0840-A239-EF6CA4749344}" type="presOf" srcId="{57E34ECB-C4ED-4D1F-B9BB-769C35EDCB16}" destId="{9F602949-7D74-DC44-BDAA-8F75090986EC}" srcOrd="0" destOrd="0" presId="urn:microsoft.com/office/officeart/2005/8/layout/vList2"/>
    <dgm:cxn modelId="{C2A1B0DD-E942-9941-9274-521F92BAE727}" type="presOf" srcId="{A79BD4AA-9C78-47D8-BEAC-891793CE8520}" destId="{0D31FB5C-D01D-8544-9C88-1D715C2C3098}" srcOrd="0" destOrd="0" presId="urn:microsoft.com/office/officeart/2005/8/layout/vList2"/>
    <dgm:cxn modelId="{B72B2FA3-EB46-D944-B887-0B318F91B99F}" type="presParOf" srcId="{0D31FB5C-D01D-8544-9C88-1D715C2C3098}" destId="{B4E1802F-EC07-734E-91AD-0C3BDD11C002}" srcOrd="0" destOrd="0" presId="urn:microsoft.com/office/officeart/2005/8/layout/vList2"/>
    <dgm:cxn modelId="{0515BB78-0B9B-C440-B7A3-59CEB82C84C8}" type="presParOf" srcId="{0D31FB5C-D01D-8544-9C88-1D715C2C3098}" destId="{8F531409-F0F3-7149-A09E-DD8B27D92C91}" srcOrd="1" destOrd="0" presId="urn:microsoft.com/office/officeart/2005/8/layout/vList2"/>
    <dgm:cxn modelId="{0F23DD8C-ED8C-EB48-BC3A-F489880B36BD}" type="presParOf" srcId="{0D31FB5C-D01D-8544-9C88-1D715C2C3098}" destId="{3D6E1FB7-8810-F64A-9F70-9F3354373761}" srcOrd="2" destOrd="0" presId="urn:microsoft.com/office/officeart/2005/8/layout/vList2"/>
    <dgm:cxn modelId="{E234079B-2321-1B46-8D15-FA6B0EA86FA5}" type="presParOf" srcId="{0D31FB5C-D01D-8544-9C88-1D715C2C3098}" destId="{B47E0F8F-411F-1845-9401-FD33D9A02F1D}" srcOrd="3" destOrd="0" presId="urn:microsoft.com/office/officeart/2005/8/layout/vList2"/>
    <dgm:cxn modelId="{E32838B0-B018-214F-8169-A0CAEEA25C91}" type="presParOf" srcId="{0D31FB5C-D01D-8544-9C88-1D715C2C3098}" destId="{9F602949-7D74-DC44-BDAA-8F75090986EC}" srcOrd="4" destOrd="0" presId="urn:microsoft.com/office/officeart/2005/8/layout/vList2"/>
    <dgm:cxn modelId="{2DF4A694-764D-5643-A70E-C69AF2891F96}" type="presParOf" srcId="{0D31FB5C-D01D-8544-9C88-1D715C2C3098}" destId="{60BAE8FB-D13F-954F-802F-56594513D7D0}" srcOrd="5" destOrd="0" presId="urn:microsoft.com/office/officeart/2005/8/layout/vList2"/>
    <dgm:cxn modelId="{52BDFFB5-55A7-394D-A72C-6FD93D96C03F}" type="presParOf" srcId="{0D31FB5C-D01D-8544-9C88-1D715C2C3098}" destId="{5F1C69A1-D605-ED4C-A680-F378603F408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4C1540-CCBA-415A-8247-2CADE2EB8FDC}" type="doc">
      <dgm:prSet loTypeId="urn:microsoft.com/office/officeart/2018/5/layout/IconCircle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86BF07D5-77F5-498F-B1CF-8A877DDA8039}">
      <dgm:prSet/>
      <dgm:spPr/>
      <dgm:t>
        <a:bodyPr/>
        <a:lstStyle/>
        <a:p>
          <a:pPr>
            <a:lnSpc>
              <a:spcPct val="100000"/>
            </a:lnSpc>
            <a:defRPr cap="all"/>
          </a:pPr>
          <a:r>
            <a:rPr lang="en-GB"/>
            <a:t>Review of scholarly papers and industrial reports in literature.</a:t>
          </a:r>
          <a:endParaRPr lang="en-US"/>
        </a:p>
      </dgm:t>
    </dgm:pt>
    <dgm:pt modelId="{5F8AB0D3-5D2B-4E47-8266-27E356B9FF14}" type="parTrans" cxnId="{67BED233-04A0-41CB-8CB5-7C469A67B860}">
      <dgm:prSet/>
      <dgm:spPr/>
      <dgm:t>
        <a:bodyPr/>
        <a:lstStyle/>
        <a:p>
          <a:endParaRPr lang="en-US"/>
        </a:p>
      </dgm:t>
    </dgm:pt>
    <dgm:pt modelId="{81094D2D-20AB-46A4-A41A-CDE4689AD2D8}" type="sibTrans" cxnId="{67BED233-04A0-41CB-8CB5-7C469A67B860}">
      <dgm:prSet/>
      <dgm:spPr/>
      <dgm:t>
        <a:bodyPr/>
        <a:lstStyle/>
        <a:p>
          <a:endParaRPr lang="en-US"/>
        </a:p>
      </dgm:t>
    </dgm:pt>
    <dgm:pt modelId="{22BF26F5-BAE9-43F4-89E0-01F4F1933DBE}">
      <dgm:prSet/>
      <dgm:spPr/>
      <dgm:t>
        <a:bodyPr/>
        <a:lstStyle/>
        <a:p>
          <a:pPr>
            <a:lnSpc>
              <a:spcPct val="100000"/>
            </a:lnSpc>
            <a:defRPr cap="all"/>
          </a:pPr>
          <a:r>
            <a:rPr lang="en-GB"/>
            <a:t>PESTEL study to assess outside factors influencing artificial intelligence acceptance.</a:t>
          </a:r>
          <a:endParaRPr lang="en-US"/>
        </a:p>
      </dgm:t>
    </dgm:pt>
    <dgm:pt modelId="{A4E1B9D1-E8CB-45D4-9818-99751DF0D91F}" type="parTrans" cxnId="{3FEC96CB-119B-4D0D-9528-735B690D1F74}">
      <dgm:prSet/>
      <dgm:spPr/>
      <dgm:t>
        <a:bodyPr/>
        <a:lstStyle/>
        <a:p>
          <a:endParaRPr lang="en-US"/>
        </a:p>
      </dgm:t>
    </dgm:pt>
    <dgm:pt modelId="{992312A8-DAD5-43B4-9D90-7F8595E4E730}" type="sibTrans" cxnId="{3FEC96CB-119B-4D0D-9528-735B690D1F74}">
      <dgm:prSet/>
      <dgm:spPr/>
      <dgm:t>
        <a:bodyPr/>
        <a:lstStyle/>
        <a:p>
          <a:endParaRPr lang="en-US"/>
        </a:p>
      </dgm:t>
    </dgm:pt>
    <dgm:pt modelId="{E93F0ADB-915A-4F44-A600-D517E3CE8EDD}">
      <dgm:prSet/>
      <dgm:spPr/>
      <dgm:t>
        <a:bodyPr/>
        <a:lstStyle/>
        <a:p>
          <a:pPr>
            <a:lnSpc>
              <a:spcPct val="100000"/>
            </a:lnSpc>
            <a:defRPr cap="all"/>
          </a:pPr>
          <a:r>
            <a:rPr lang="en-GB"/>
            <a:t>Case studies include big hotel chains using artificial intelligence technology.</a:t>
          </a:r>
          <a:br>
            <a:rPr lang="en-GB"/>
          </a:br>
          <a:endParaRPr lang="en-US"/>
        </a:p>
      </dgm:t>
    </dgm:pt>
    <dgm:pt modelId="{44F24604-F767-4EB5-A693-DCD93D5EE7EE}" type="parTrans" cxnId="{E67323BE-AFFE-4659-AB81-552F65B9A972}">
      <dgm:prSet/>
      <dgm:spPr/>
      <dgm:t>
        <a:bodyPr/>
        <a:lstStyle/>
        <a:p>
          <a:endParaRPr lang="en-US"/>
        </a:p>
      </dgm:t>
    </dgm:pt>
    <dgm:pt modelId="{2C21EEC2-DBE3-443C-AED1-B5F10F353AF7}" type="sibTrans" cxnId="{E67323BE-AFFE-4659-AB81-552F65B9A972}">
      <dgm:prSet/>
      <dgm:spPr/>
      <dgm:t>
        <a:bodyPr/>
        <a:lstStyle/>
        <a:p>
          <a:endParaRPr lang="en-US"/>
        </a:p>
      </dgm:t>
    </dgm:pt>
    <dgm:pt modelId="{97C20EEB-C1C4-4854-B00D-91298BA3152F}" type="pres">
      <dgm:prSet presAssocID="{7F4C1540-CCBA-415A-8247-2CADE2EB8FDC}" presName="root" presStyleCnt="0">
        <dgm:presLayoutVars>
          <dgm:dir/>
          <dgm:resizeHandles val="exact"/>
        </dgm:presLayoutVars>
      </dgm:prSet>
      <dgm:spPr/>
    </dgm:pt>
    <dgm:pt modelId="{FE4C6D49-477C-43BF-B5AA-CEF13492F4DA}" type="pres">
      <dgm:prSet presAssocID="{86BF07D5-77F5-498F-B1CF-8A877DDA8039}" presName="compNode" presStyleCnt="0"/>
      <dgm:spPr/>
    </dgm:pt>
    <dgm:pt modelId="{B2465AB7-F13E-4392-AFA6-0CF507A1A287}" type="pres">
      <dgm:prSet presAssocID="{86BF07D5-77F5-498F-B1CF-8A877DDA8039}" presName="iconBgRect" presStyleLbl="bgShp" presStyleIdx="0" presStyleCnt="3"/>
      <dgm:spPr/>
    </dgm:pt>
    <dgm:pt modelId="{DD91D37A-D5E1-481E-BD94-6BCD0C70213C}" type="pres">
      <dgm:prSet presAssocID="{86BF07D5-77F5-498F-B1CF-8A877DDA803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on Shelf"/>
        </a:ext>
      </dgm:extLst>
    </dgm:pt>
    <dgm:pt modelId="{15E29936-2436-404E-9467-9810D8056FB1}" type="pres">
      <dgm:prSet presAssocID="{86BF07D5-77F5-498F-B1CF-8A877DDA8039}" presName="spaceRect" presStyleCnt="0"/>
      <dgm:spPr/>
    </dgm:pt>
    <dgm:pt modelId="{0BC8DDD3-E4F1-4D3B-9B4C-2420A31BC171}" type="pres">
      <dgm:prSet presAssocID="{86BF07D5-77F5-498F-B1CF-8A877DDA8039}" presName="textRect" presStyleLbl="revTx" presStyleIdx="0" presStyleCnt="3">
        <dgm:presLayoutVars>
          <dgm:chMax val="1"/>
          <dgm:chPref val="1"/>
        </dgm:presLayoutVars>
      </dgm:prSet>
      <dgm:spPr/>
    </dgm:pt>
    <dgm:pt modelId="{BB442483-8FFC-4C12-A4A1-9D3CC3B6EE92}" type="pres">
      <dgm:prSet presAssocID="{81094D2D-20AB-46A4-A41A-CDE4689AD2D8}" presName="sibTrans" presStyleCnt="0"/>
      <dgm:spPr/>
    </dgm:pt>
    <dgm:pt modelId="{CE9224C9-611C-4967-A026-D51C1E129478}" type="pres">
      <dgm:prSet presAssocID="{22BF26F5-BAE9-43F4-89E0-01F4F1933DBE}" presName="compNode" presStyleCnt="0"/>
      <dgm:spPr/>
    </dgm:pt>
    <dgm:pt modelId="{28CD1B53-A1EF-42CB-81BE-85D45842CE2B}" type="pres">
      <dgm:prSet presAssocID="{22BF26F5-BAE9-43F4-89E0-01F4F1933DBE}" presName="iconBgRect" presStyleLbl="bgShp" presStyleIdx="1" presStyleCnt="3"/>
      <dgm:spPr/>
    </dgm:pt>
    <dgm:pt modelId="{9813FD7B-1DB2-49F5-BC53-71B69AD8F0CC}" type="pres">
      <dgm:prSet presAssocID="{22BF26F5-BAE9-43F4-89E0-01F4F1933D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2BE6236D-B56B-4650-AC48-3FC9936F1A04}" type="pres">
      <dgm:prSet presAssocID="{22BF26F5-BAE9-43F4-89E0-01F4F1933DBE}" presName="spaceRect" presStyleCnt="0"/>
      <dgm:spPr/>
    </dgm:pt>
    <dgm:pt modelId="{CF466C17-226E-46F8-97B7-E06974D2B363}" type="pres">
      <dgm:prSet presAssocID="{22BF26F5-BAE9-43F4-89E0-01F4F1933DBE}" presName="textRect" presStyleLbl="revTx" presStyleIdx="1" presStyleCnt="3">
        <dgm:presLayoutVars>
          <dgm:chMax val="1"/>
          <dgm:chPref val="1"/>
        </dgm:presLayoutVars>
      </dgm:prSet>
      <dgm:spPr/>
    </dgm:pt>
    <dgm:pt modelId="{4D971102-8E88-4C32-BD5A-C750B311952E}" type="pres">
      <dgm:prSet presAssocID="{992312A8-DAD5-43B4-9D90-7F8595E4E730}" presName="sibTrans" presStyleCnt="0"/>
      <dgm:spPr/>
    </dgm:pt>
    <dgm:pt modelId="{0ED4934C-38C5-4479-A403-9B24766251C3}" type="pres">
      <dgm:prSet presAssocID="{E93F0ADB-915A-4F44-A600-D517E3CE8EDD}" presName="compNode" presStyleCnt="0"/>
      <dgm:spPr/>
    </dgm:pt>
    <dgm:pt modelId="{23C06463-CADC-4F9A-8D79-9D43F8A13D7B}" type="pres">
      <dgm:prSet presAssocID="{E93F0ADB-915A-4F44-A600-D517E3CE8EDD}" presName="iconBgRect" presStyleLbl="bgShp" presStyleIdx="2" presStyleCnt="3"/>
      <dgm:spPr/>
    </dgm:pt>
    <dgm:pt modelId="{E1F271BA-AE70-4E33-98A3-E27E8664C344}" type="pres">
      <dgm:prSet presAssocID="{E93F0ADB-915A-4F44-A600-D517E3CE8E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9DF574D0-2BA3-43B9-BC28-FDD2E79AFC69}" type="pres">
      <dgm:prSet presAssocID="{E93F0ADB-915A-4F44-A600-D517E3CE8EDD}" presName="spaceRect" presStyleCnt="0"/>
      <dgm:spPr/>
    </dgm:pt>
    <dgm:pt modelId="{B7AEBD2A-3E52-43EC-8522-3D5233351C17}" type="pres">
      <dgm:prSet presAssocID="{E93F0ADB-915A-4F44-A600-D517E3CE8EDD}" presName="textRect" presStyleLbl="revTx" presStyleIdx="2" presStyleCnt="3">
        <dgm:presLayoutVars>
          <dgm:chMax val="1"/>
          <dgm:chPref val="1"/>
        </dgm:presLayoutVars>
      </dgm:prSet>
      <dgm:spPr/>
    </dgm:pt>
  </dgm:ptLst>
  <dgm:cxnLst>
    <dgm:cxn modelId="{A6FFDC1D-22D8-48D4-AD49-37415191BFFC}" type="presOf" srcId="{86BF07D5-77F5-498F-B1CF-8A877DDA8039}" destId="{0BC8DDD3-E4F1-4D3B-9B4C-2420A31BC171}" srcOrd="0" destOrd="0" presId="urn:microsoft.com/office/officeart/2018/5/layout/IconCircleLabelList"/>
    <dgm:cxn modelId="{67BED233-04A0-41CB-8CB5-7C469A67B860}" srcId="{7F4C1540-CCBA-415A-8247-2CADE2EB8FDC}" destId="{86BF07D5-77F5-498F-B1CF-8A877DDA8039}" srcOrd="0" destOrd="0" parTransId="{5F8AB0D3-5D2B-4E47-8266-27E356B9FF14}" sibTransId="{81094D2D-20AB-46A4-A41A-CDE4689AD2D8}"/>
    <dgm:cxn modelId="{578F9B37-E592-4430-AC53-16BE2A655D4F}" type="presOf" srcId="{7F4C1540-CCBA-415A-8247-2CADE2EB8FDC}" destId="{97C20EEB-C1C4-4854-B00D-91298BA3152F}" srcOrd="0" destOrd="0" presId="urn:microsoft.com/office/officeart/2018/5/layout/IconCircleLabelList"/>
    <dgm:cxn modelId="{8F2825A3-B985-4900-9638-8B36A73B8BF8}" type="presOf" srcId="{22BF26F5-BAE9-43F4-89E0-01F4F1933DBE}" destId="{CF466C17-226E-46F8-97B7-E06974D2B363}" srcOrd="0" destOrd="0" presId="urn:microsoft.com/office/officeart/2018/5/layout/IconCircleLabelList"/>
    <dgm:cxn modelId="{E67323BE-AFFE-4659-AB81-552F65B9A972}" srcId="{7F4C1540-CCBA-415A-8247-2CADE2EB8FDC}" destId="{E93F0ADB-915A-4F44-A600-D517E3CE8EDD}" srcOrd="2" destOrd="0" parTransId="{44F24604-F767-4EB5-A693-DCD93D5EE7EE}" sibTransId="{2C21EEC2-DBE3-443C-AED1-B5F10F353AF7}"/>
    <dgm:cxn modelId="{3FEC96CB-119B-4D0D-9528-735B690D1F74}" srcId="{7F4C1540-CCBA-415A-8247-2CADE2EB8FDC}" destId="{22BF26F5-BAE9-43F4-89E0-01F4F1933DBE}" srcOrd="1" destOrd="0" parTransId="{A4E1B9D1-E8CB-45D4-9818-99751DF0D91F}" sibTransId="{992312A8-DAD5-43B4-9D90-7F8595E4E730}"/>
    <dgm:cxn modelId="{235B77D8-3FFA-495A-8EB4-BFF180927E64}" type="presOf" srcId="{E93F0ADB-915A-4F44-A600-D517E3CE8EDD}" destId="{B7AEBD2A-3E52-43EC-8522-3D5233351C17}" srcOrd="0" destOrd="0" presId="urn:microsoft.com/office/officeart/2018/5/layout/IconCircleLabelList"/>
    <dgm:cxn modelId="{2979B761-D6FC-45F8-A105-6D27BF933AFD}" type="presParOf" srcId="{97C20EEB-C1C4-4854-B00D-91298BA3152F}" destId="{FE4C6D49-477C-43BF-B5AA-CEF13492F4DA}" srcOrd="0" destOrd="0" presId="urn:microsoft.com/office/officeart/2018/5/layout/IconCircleLabelList"/>
    <dgm:cxn modelId="{685C48A8-F046-4FDD-B31E-5D09A90C40C8}" type="presParOf" srcId="{FE4C6D49-477C-43BF-B5AA-CEF13492F4DA}" destId="{B2465AB7-F13E-4392-AFA6-0CF507A1A287}" srcOrd="0" destOrd="0" presId="urn:microsoft.com/office/officeart/2018/5/layout/IconCircleLabelList"/>
    <dgm:cxn modelId="{08A0D181-BFDF-41CD-B9E4-C3AE091C987E}" type="presParOf" srcId="{FE4C6D49-477C-43BF-B5AA-CEF13492F4DA}" destId="{DD91D37A-D5E1-481E-BD94-6BCD0C70213C}" srcOrd="1" destOrd="0" presId="urn:microsoft.com/office/officeart/2018/5/layout/IconCircleLabelList"/>
    <dgm:cxn modelId="{606B3A4A-B599-459E-B323-6A0414AF191D}" type="presParOf" srcId="{FE4C6D49-477C-43BF-B5AA-CEF13492F4DA}" destId="{15E29936-2436-404E-9467-9810D8056FB1}" srcOrd="2" destOrd="0" presId="urn:microsoft.com/office/officeart/2018/5/layout/IconCircleLabelList"/>
    <dgm:cxn modelId="{A2795AEE-4C5B-4424-AD7F-791FB27A5120}" type="presParOf" srcId="{FE4C6D49-477C-43BF-B5AA-CEF13492F4DA}" destId="{0BC8DDD3-E4F1-4D3B-9B4C-2420A31BC171}" srcOrd="3" destOrd="0" presId="urn:microsoft.com/office/officeart/2018/5/layout/IconCircleLabelList"/>
    <dgm:cxn modelId="{8A0A5AC5-706A-4BD7-8477-6EDF41F9AB7B}" type="presParOf" srcId="{97C20EEB-C1C4-4854-B00D-91298BA3152F}" destId="{BB442483-8FFC-4C12-A4A1-9D3CC3B6EE92}" srcOrd="1" destOrd="0" presId="urn:microsoft.com/office/officeart/2018/5/layout/IconCircleLabelList"/>
    <dgm:cxn modelId="{57E5E785-A072-43A5-ABE9-34DFCFBD3D6D}" type="presParOf" srcId="{97C20EEB-C1C4-4854-B00D-91298BA3152F}" destId="{CE9224C9-611C-4967-A026-D51C1E129478}" srcOrd="2" destOrd="0" presId="urn:microsoft.com/office/officeart/2018/5/layout/IconCircleLabelList"/>
    <dgm:cxn modelId="{D6EB9D9F-5CD1-4F22-82A2-28019363D8A9}" type="presParOf" srcId="{CE9224C9-611C-4967-A026-D51C1E129478}" destId="{28CD1B53-A1EF-42CB-81BE-85D45842CE2B}" srcOrd="0" destOrd="0" presId="urn:microsoft.com/office/officeart/2018/5/layout/IconCircleLabelList"/>
    <dgm:cxn modelId="{F87A668C-97D4-4B90-B08F-CAC1F4A401D9}" type="presParOf" srcId="{CE9224C9-611C-4967-A026-D51C1E129478}" destId="{9813FD7B-1DB2-49F5-BC53-71B69AD8F0CC}" srcOrd="1" destOrd="0" presId="urn:microsoft.com/office/officeart/2018/5/layout/IconCircleLabelList"/>
    <dgm:cxn modelId="{83FE8E26-EC9C-4783-B1D9-02060FE14BAA}" type="presParOf" srcId="{CE9224C9-611C-4967-A026-D51C1E129478}" destId="{2BE6236D-B56B-4650-AC48-3FC9936F1A04}" srcOrd="2" destOrd="0" presId="urn:microsoft.com/office/officeart/2018/5/layout/IconCircleLabelList"/>
    <dgm:cxn modelId="{8D7C1A9C-A704-4E3B-9654-26C322C7390F}" type="presParOf" srcId="{CE9224C9-611C-4967-A026-D51C1E129478}" destId="{CF466C17-226E-46F8-97B7-E06974D2B363}" srcOrd="3" destOrd="0" presId="urn:microsoft.com/office/officeart/2018/5/layout/IconCircleLabelList"/>
    <dgm:cxn modelId="{51A9BBE3-C650-46B0-96F6-DEB773C540A2}" type="presParOf" srcId="{97C20EEB-C1C4-4854-B00D-91298BA3152F}" destId="{4D971102-8E88-4C32-BD5A-C750B311952E}" srcOrd="3" destOrd="0" presId="urn:microsoft.com/office/officeart/2018/5/layout/IconCircleLabelList"/>
    <dgm:cxn modelId="{63D9B081-2FF9-4E73-AE4A-948A7941C6DE}" type="presParOf" srcId="{97C20EEB-C1C4-4854-B00D-91298BA3152F}" destId="{0ED4934C-38C5-4479-A403-9B24766251C3}" srcOrd="4" destOrd="0" presId="urn:microsoft.com/office/officeart/2018/5/layout/IconCircleLabelList"/>
    <dgm:cxn modelId="{7AFFBD8E-79F1-4BF8-8B13-916B1A6A691F}" type="presParOf" srcId="{0ED4934C-38C5-4479-A403-9B24766251C3}" destId="{23C06463-CADC-4F9A-8D79-9D43F8A13D7B}" srcOrd="0" destOrd="0" presId="urn:microsoft.com/office/officeart/2018/5/layout/IconCircleLabelList"/>
    <dgm:cxn modelId="{CD755C53-69C6-4164-A784-DA94A5AD108E}" type="presParOf" srcId="{0ED4934C-38C5-4479-A403-9B24766251C3}" destId="{E1F271BA-AE70-4E33-98A3-E27E8664C344}" srcOrd="1" destOrd="0" presId="urn:microsoft.com/office/officeart/2018/5/layout/IconCircleLabelList"/>
    <dgm:cxn modelId="{4795C8F3-93DF-496B-B3A9-D61BA61BEE11}" type="presParOf" srcId="{0ED4934C-38C5-4479-A403-9B24766251C3}" destId="{9DF574D0-2BA3-43B9-BC28-FDD2E79AFC69}" srcOrd="2" destOrd="0" presId="urn:microsoft.com/office/officeart/2018/5/layout/IconCircleLabelList"/>
    <dgm:cxn modelId="{C8ED8C6C-1F29-413A-ADF9-0D8AE547A170}" type="presParOf" srcId="{0ED4934C-38C5-4479-A403-9B24766251C3}" destId="{B7AEBD2A-3E52-43EC-8522-3D5233351C1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C08A81-34BD-4D92-ACBB-27EA8CC6BF9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E80E760-67CB-4A50-887A-7FDF0171F62B}">
      <dgm:prSet/>
      <dgm:spPr/>
      <dgm:t>
        <a:bodyPr/>
        <a:lstStyle/>
        <a:p>
          <a:r>
            <a:rPr lang="en-GB"/>
            <a:t>Political: GDPR, CCPA's privacy rules.</a:t>
          </a:r>
          <a:endParaRPr lang="en-US"/>
        </a:p>
      </dgm:t>
    </dgm:pt>
    <dgm:pt modelId="{FC3CE76A-BD85-4BF8-A205-FC764C0BAF1A}" type="parTrans" cxnId="{554DA066-0348-4B8E-A3AF-60799BA4C717}">
      <dgm:prSet/>
      <dgm:spPr/>
      <dgm:t>
        <a:bodyPr/>
        <a:lstStyle/>
        <a:p>
          <a:endParaRPr lang="en-US"/>
        </a:p>
      </dgm:t>
    </dgm:pt>
    <dgm:pt modelId="{7AA31850-4CFE-4167-8CE4-44416C40E339}" type="sibTrans" cxnId="{554DA066-0348-4B8E-A3AF-60799BA4C717}">
      <dgm:prSet/>
      <dgm:spPr/>
      <dgm:t>
        <a:bodyPr/>
        <a:lstStyle/>
        <a:p>
          <a:endParaRPr lang="en-US"/>
        </a:p>
      </dgm:t>
    </dgm:pt>
    <dgm:pt modelId="{1EF31A3F-B710-45D2-919F-0D9BC7D923BF}">
      <dgm:prSet/>
      <dgm:spPr/>
      <dgm:t>
        <a:bodyPr/>
        <a:lstStyle/>
        <a:p>
          <a:r>
            <a:rPr lang="en-GB" dirty="0"/>
            <a:t>Economic: while it demands big expenditures, artificial intelligence lowers running expenses.</a:t>
          </a:r>
          <a:endParaRPr lang="en-US" dirty="0"/>
        </a:p>
      </dgm:t>
    </dgm:pt>
    <dgm:pt modelId="{B26D9D4F-B045-46D7-BF01-64C5EF63DC6A}" type="parTrans" cxnId="{05245F26-F4D6-4BC3-82F5-771CAE95A37B}">
      <dgm:prSet/>
      <dgm:spPr/>
      <dgm:t>
        <a:bodyPr/>
        <a:lstStyle/>
        <a:p>
          <a:endParaRPr lang="en-US"/>
        </a:p>
      </dgm:t>
    </dgm:pt>
    <dgm:pt modelId="{5E4335DB-7853-459E-A2F4-030FB832FC87}" type="sibTrans" cxnId="{05245F26-F4D6-4BC3-82F5-771CAE95A37B}">
      <dgm:prSet/>
      <dgm:spPr/>
      <dgm:t>
        <a:bodyPr/>
        <a:lstStyle/>
        <a:p>
          <a:endParaRPr lang="en-US"/>
        </a:p>
      </dgm:t>
    </dgm:pt>
    <dgm:pt modelId="{A50DEE0F-E465-41F0-9E5B-39F91D189F37}">
      <dgm:prSet/>
      <dgm:spPr/>
      <dgm:t>
        <a:bodyPr/>
        <a:lstStyle/>
        <a:p>
          <a:r>
            <a:rPr lang="en-GB"/>
            <a:t>Social: Customer need for experiences driven by artificial intelligence; employee displacement.</a:t>
          </a:r>
          <a:endParaRPr lang="en-US"/>
        </a:p>
      </dgm:t>
    </dgm:pt>
    <dgm:pt modelId="{0C594B3B-FEC8-490A-BA1C-6239020DA3F7}" type="parTrans" cxnId="{D929AF64-AF85-4085-84B4-AF0E30A1C943}">
      <dgm:prSet/>
      <dgm:spPr/>
      <dgm:t>
        <a:bodyPr/>
        <a:lstStyle/>
        <a:p>
          <a:endParaRPr lang="en-US"/>
        </a:p>
      </dgm:t>
    </dgm:pt>
    <dgm:pt modelId="{F8E850CF-3E4A-4850-87D4-81C1A461CDCD}" type="sibTrans" cxnId="{D929AF64-AF85-4085-84B4-AF0E30A1C943}">
      <dgm:prSet/>
      <dgm:spPr/>
      <dgm:t>
        <a:bodyPr/>
        <a:lstStyle/>
        <a:p>
          <a:endParaRPr lang="en-US"/>
        </a:p>
      </dgm:t>
    </dgm:pt>
    <dgm:pt modelId="{5622239A-0F1F-402F-B25E-CA4EC06BB1B3}">
      <dgm:prSet/>
      <dgm:spPr/>
      <dgm:t>
        <a:bodyPr/>
        <a:lstStyle/>
        <a:p>
          <a:r>
            <a:rPr lang="en-GB"/>
            <a:t>Technologically: artificial intelligence enhances prediction powers and guest services.</a:t>
          </a:r>
          <a:endParaRPr lang="en-US"/>
        </a:p>
      </dgm:t>
    </dgm:pt>
    <dgm:pt modelId="{8CB14459-C678-4B5F-88EB-03AFC8C87C41}" type="parTrans" cxnId="{1D0E0698-C785-4D29-A020-08B13B7E3FC4}">
      <dgm:prSet/>
      <dgm:spPr/>
      <dgm:t>
        <a:bodyPr/>
        <a:lstStyle/>
        <a:p>
          <a:endParaRPr lang="en-US"/>
        </a:p>
      </dgm:t>
    </dgm:pt>
    <dgm:pt modelId="{C7AF54A2-84B8-4CC8-8A75-0D73D81D799F}" type="sibTrans" cxnId="{1D0E0698-C785-4D29-A020-08B13B7E3FC4}">
      <dgm:prSet/>
      <dgm:spPr/>
      <dgm:t>
        <a:bodyPr/>
        <a:lstStyle/>
        <a:p>
          <a:endParaRPr lang="en-US"/>
        </a:p>
      </dgm:t>
    </dgm:pt>
    <dgm:pt modelId="{1387F774-CD0A-42E4-9EA8-C653D981C77D}">
      <dgm:prSet/>
      <dgm:spPr/>
      <dgm:t>
        <a:bodyPr/>
        <a:lstStyle/>
        <a:p>
          <a:r>
            <a:rPr lang="en-GB"/>
            <a:t>Environmental: AI systems conserving energy.</a:t>
          </a:r>
          <a:endParaRPr lang="en-US"/>
        </a:p>
      </dgm:t>
    </dgm:pt>
    <dgm:pt modelId="{D4A799F0-8D46-4E25-AAB2-F4C8D8809024}" type="parTrans" cxnId="{F22E72B8-AA55-491E-8A2E-CF5AC5DC35DF}">
      <dgm:prSet/>
      <dgm:spPr/>
      <dgm:t>
        <a:bodyPr/>
        <a:lstStyle/>
        <a:p>
          <a:endParaRPr lang="en-US"/>
        </a:p>
      </dgm:t>
    </dgm:pt>
    <dgm:pt modelId="{F11B34B4-0A81-4EEC-8D46-6469364F9ED2}" type="sibTrans" cxnId="{F22E72B8-AA55-491E-8A2E-CF5AC5DC35DF}">
      <dgm:prSet/>
      <dgm:spPr/>
      <dgm:t>
        <a:bodyPr/>
        <a:lstStyle/>
        <a:p>
          <a:endParaRPr lang="en-US"/>
        </a:p>
      </dgm:t>
    </dgm:pt>
    <dgm:pt modelId="{3F3BA292-9448-4053-891B-8B17CBC48E0F}">
      <dgm:prSet/>
      <dgm:spPr/>
      <dgm:t>
        <a:bodyPr/>
        <a:lstStyle/>
        <a:p>
          <a:r>
            <a:rPr lang="en-GB"/>
            <a:t>Legal: Respect of AI ethics and data security.</a:t>
          </a:r>
          <a:br>
            <a:rPr lang="en-GB"/>
          </a:br>
          <a:br>
            <a:rPr lang="en-GB"/>
          </a:br>
          <a:endParaRPr lang="en-US"/>
        </a:p>
      </dgm:t>
    </dgm:pt>
    <dgm:pt modelId="{2747DCF7-7E5C-461A-971A-F519F62F2732}" type="parTrans" cxnId="{8793CF8F-C039-4E8B-B6F5-760F9A50E108}">
      <dgm:prSet/>
      <dgm:spPr/>
      <dgm:t>
        <a:bodyPr/>
        <a:lstStyle/>
        <a:p>
          <a:endParaRPr lang="en-US"/>
        </a:p>
      </dgm:t>
    </dgm:pt>
    <dgm:pt modelId="{1C9C2A75-F8CA-4815-936F-A7CB7603DDCE}" type="sibTrans" cxnId="{8793CF8F-C039-4E8B-B6F5-760F9A50E108}">
      <dgm:prSet/>
      <dgm:spPr/>
      <dgm:t>
        <a:bodyPr/>
        <a:lstStyle/>
        <a:p>
          <a:endParaRPr lang="en-US"/>
        </a:p>
      </dgm:t>
    </dgm:pt>
    <dgm:pt modelId="{68E0149F-1138-9E49-9D8A-D42AE0F17C6A}" type="pres">
      <dgm:prSet presAssocID="{12C08A81-34BD-4D92-ACBB-27EA8CC6BF92}" presName="vert0" presStyleCnt="0">
        <dgm:presLayoutVars>
          <dgm:dir/>
          <dgm:animOne val="branch"/>
          <dgm:animLvl val="lvl"/>
        </dgm:presLayoutVars>
      </dgm:prSet>
      <dgm:spPr/>
    </dgm:pt>
    <dgm:pt modelId="{7829F96C-C477-0942-8F30-3A4CFDAF6576}" type="pres">
      <dgm:prSet presAssocID="{3E80E760-67CB-4A50-887A-7FDF0171F62B}" presName="thickLine" presStyleLbl="alignNode1" presStyleIdx="0" presStyleCnt="6"/>
      <dgm:spPr/>
    </dgm:pt>
    <dgm:pt modelId="{D69BD961-A49A-404F-9C3F-885516CE05FF}" type="pres">
      <dgm:prSet presAssocID="{3E80E760-67CB-4A50-887A-7FDF0171F62B}" presName="horz1" presStyleCnt="0"/>
      <dgm:spPr/>
    </dgm:pt>
    <dgm:pt modelId="{28269141-3DB3-3D42-AAEF-CACD378DB011}" type="pres">
      <dgm:prSet presAssocID="{3E80E760-67CB-4A50-887A-7FDF0171F62B}" presName="tx1" presStyleLbl="revTx" presStyleIdx="0" presStyleCnt="6"/>
      <dgm:spPr/>
    </dgm:pt>
    <dgm:pt modelId="{632BEFE3-9A78-B54C-93B4-0FF162131D22}" type="pres">
      <dgm:prSet presAssocID="{3E80E760-67CB-4A50-887A-7FDF0171F62B}" presName="vert1" presStyleCnt="0"/>
      <dgm:spPr/>
    </dgm:pt>
    <dgm:pt modelId="{8CEF56AE-5D42-C544-8C29-6826313F68F1}" type="pres">
      <dgm:prSet presAssocID="{1EF31A3F-B710-45D2-919F-0D9BC7D923BF}" presName="thickLine" presStyleLbl="alignNode1" presStyleIdx="1" presStyleCnt="6"/>
      <dgm:spPr/>
    </dgm:pt>
    <dgm:pt modelId="{25CA58C8-3D3B-1646-951B-E2B46C5C12DA}" type="pres">
      <dgm:prSet presAssocID="{1EF31A3F-B710-45D2-919F-0D9BC7D923BF}" presName="horz1" presStyleCnt="0"/>
      <dgm:spPr/>
    </dgm:pt>
    <dgm:pt modelId="{63AD6D44-A317-624E-A628-2EF756D1D0E0}" type="pres">
      <dgm:prSet presAssocID="{1EF31A3F-B710-45D2-919F-0D9BC7D923BF}" presName="tx1" presStyleLbl="revTx" presStyleIdx="1" presStyleCnt="6"/>
      <dgm:spPr/>
    </dgm:pt>
    <dgm:pt modelId="{25DAC58C-9A0E-6347-A891-1130F7478F8B}" type="pres">
      <dgm:prSet presAssocID="{1EF31A3F-B710-45D2-919F-0D9BC7D923BF}" presName="vert1" presStyleCnt="0"/>
      <dgm:spPr/>
    </dgm:pt>
    <dgm:pt modelId="{2E60724E-8DF3-DC4A-A0B0-2D17156A7D5F}" type="pres">
      <dgm:prSet presAssocID="{A50DEE0F-E465-41F0-9E5B-39F91D189F37}" presName="thickLine" presStyleLbl="alignNode1" presStyleIdx="2" presStyleCnt="6"/>
      <dgm:spPr/>
    </dgm:pt>
    <dgm:pt modelId="{EA4AF4BA-98C3-D248-9E3D-D0F057CA4A67}" type="pres">
      <dgm:prSet presAssocID="{A50DEE0F-E465-41F0-9E5B-39F91D189F37}" presName="horz1" presStyleCnt="0"/>
      <dgm:spPr/>
    </dgm:pt>
    <dgm:pt modelId="{F086C1A9-B1F8-3642-ADEF-235325F02D47}" type="pres">
      <dgm:prSet presAssocID="{A50DEE0F-E465-41F0-9E5B-39F91D189F37}" presName="tx1" presStyleLbl="revTx" presStyleIdx="2" presStyleCnt="6"/>
      <dgm:spPr/>
    </dgm:pt>
    <dgm:pt modelId="{00F41CCE-A167-C244-BEBF-23563FDA6B2B}" type="pres">
      <dgm:prSet presAssocID="{A50DEE0F-E465-41F0-9E5B-39F91D189F37}" presName="vert1" presStyleCnt="0"/>
      <dgm:spPr/>
    </dgm:pt>
    <dgm:pt modelId="{B5B4874E-41D6-C14C-B718-6E9F036BE992}" type="pres">
      <dgm:prSet presAssocID="{5622239A-0F1F-402F-B25E-CA4EC06BB1B3}" presName="thickLine" presStyleLbl="alignNode1" presStyleIdx="3" presStyleCnt="6"/>
      <dgm:spPr/>
    </dgm:pt>
    <dgm:pt modelId="{6FA75FC6-5A1D-A142-A39B-58810B2E320E}" type="pres">
      <dgm:prSet presAssocID="{5622239A-0F1F-402F-B25E-CA4EC06BB1B3}" presName="horz1" presStyleCnt="0"/>
      <dgm:spPr/>
    </dgm:pt>
    <dgm:pt modelId="{F139533B-03A8-6640-AA77-503DBFA17365}" type="pres">
      <dgm:prSet presAssocID="{5622239A-0F1F-402F-B25E-CA4EC06BB1B3}" presName="tx1" presStyleLbl="revTx" presStyleIdx="3" presStyleCnt="6"/>
      <dgm:spPr/>
    </dgm:pt>
    <dgm:pt modelId="{956927BA-AB0C-394E-A801-CC05884C871B}" type="pres">
      <dgm:prSet presAssocID="{5622239A-0F1F-402F-B25E-CA4EC06BB1B3}" presName="vert1" presStyleCnt="0"/>
      <dgm:spPr/>
    </dgm:pt>
    <dgm:pt modelId="{8D1545BD-54BF-0A4C-9730-22F0425E0572}" type="pres">
      <dgm:prSet presAssocID="{1387F774-CD0A-42E4-9EA8-C653D981C77D}" presName="thickLine" presStyleLbl="alignNode1" presStyleIdx="4" presStyleCnt="6"/>
      <dgm:spPr/>
    </dgm:pt>
    <dgm:pt modelId="{2FD73531-576E-D240-A4E2-A46AA06386FA}" type="pres">
      <dgm:prSet presAssocID="{1387F774-CD0A-42E4-9EA8-C653D981C77D}" presName="horz1" presStyleCnt="0"/>
      <dgm:spPr/>
    </dgm:pt>
    <dgm:pt modelId="{4A312F7B-E317-5045-A92B-734855649F6C}" type="pres">
      <dgm:prSet presAssocID="{1387F774-CD0A-42E4-9EA8-C653D981C77D}" presName="tx1" presStyleLbl="revTx" presStyleIdx="4" presStyleCnt="6"/>
      <dgm:spPr/>
    </dgm:pt>
    <dgm:pt modelId="{97F5ABF8-2BB6-2340-8922-322FC01844BE}" type="pres">
      <dgm:prSet presAssocID="{1387F774-CD0A-42E4-9EA8-C653D981C77D}" presName="vert1" presStyleCnt="0"/>
      <dgm:spPr/>
    </dgm:pt>
    <dgm:pt modelId="{1FC51473-0A59-0340-9588-07F31F0626CD}" type="pres">
      <dgm:prSet presAssocID="{3F3BA292-9448-4053-891B-8B17CBC48E0F}" presName="thickLine" presStyleLbl="alignNode1" presStyleIdx="5" presStyleCnt="6"/>
      <dgm:spPr/>
    </dgm:pt>
    <dgm:pt modelId="{FF1C30E8-7E3E-D842-B851-FF79D4BF2CEE}" type="pres">
      <dgm:prSet presAssocID="{3F3BA292-9448-4053-891B-8B17CBC48E0F}" presName="horz1" presStyleCnt="0"/>
      <dgm:spPr/>
    </dgm:pt>
    <dgm:pt modelId="{BFBA96CA-AB54-A844-AF64-FD37E88396E3}" type="pres">
      <dgm:prSet presAssocID="{3F3BA292-9448-4053-891B-8B17CBC48E0F}" presName="tx1" presStyleLbl="revTx" presStyleIdx="5" presStyleCnt="6"/>
      <dgm:spPr/>
    </dgm:pt>
    <dgm:pt modelId="{F62F3427-097C-044D-949D-E5EDD248AFFE}" type="pres">
      <dgm:prSet presAssocID="{3F3BA292-9448-4053-891B-8B17CBC48E0F}" presName="vert1" presStyleCnt="0"/>
      <dgm:spPr/>
    </dgm:pt>
  </dgm:ptLst>
  <dgm:cxnLst>
    <dgm:cxn modelId="{05245F26-F4D6-4BC3-82F5-771CAE95A37B}" srcId="{12C08A81-34BD-4D92-ACBB-27EA8CC6BF92}" destId="{1EF31A3F-B710-45D2-919F-0D9BC7D923BF}" srcOrd="1" destOrd="0" parTransId="{B26D9D4F-B045-46D7-BF01-64C5EF63DC6A}" sibTransId="{5E4335DB-7853-459E-A2F4-030FB832FC87}"/>
    <dgm:cxn modelId="{DC48E13C-E6C0-404A-9362-49D74733DF80}" type="presOf" srcId="{A50DEE0F-E465-41F0-9E5B-39F91D189F37}" destId="{F086C1A9-B1F8-3642-ADEF-235325F02D47}" srcOrd="0" destOrd="0" presId="urn:microsoft.com/office/officeart/2008/layout/LinedList"/>
    <dgm:cxn modelId="{D929AF64-AF85-4085-84B4-AF0E30A1C943}" srcId="{12C08A81-34BD-4D92-ACBB-27EA8CC6BF92}" destId="{A50DEE0F-E465-41F0-9E5B-39F91D189F37}" srcOrd="2" destOrd="0" parTransId="{0C594B3B-FEC8-490A-BA1C-6239020DA3F7}" sibTransId="{F8E850CF-3E4A-4850-87D4-81C1A461CDCD}"/>
    <dgm:cxn modelId="{554DA066-0348-4B8E-A3AF-60799BA4C717}" srcId="{12C08A81-34BD-4D92-ACBB-27EA8CC6BF92}" destId="{3E80E760-67CB-4A50-887A-7FDF0171F62B}" srcOrd="0" destOrd="0" parTransId="{FC3CE76A-BD85-4BF8-A205-FC764C0BAF1A}" sibTransId="{7AA31850-4CFE-4167-8CE4-44416C40E339}"/>
    <dgm:cxn modelId="{F8980C71-823B-AA43-ADA0-803E30145056}" type="presOf" srcId="{1387F774-CD0A-42E4-9EA8-C653D981C77D}" destId="{4A312F7B-E317-5045-A92B-734855649F6C}" srcOrd="0" destOrd="0" presId="urn:microsoft.com/office/officeart/2008/layout/LinedList"/>
    <dgm:cxn modelId="{35749B7D-DE63-0B44-9D2B-248C7741808A}" type="presOf" srcId="{1EF31A3F-B710-45D2-919F-0D9BC7D923BF}" destId="{63AD6D44-A317-624E-A628-2EF756D1D0E0}" srcOrd="0" destOrd="0" presId="urn:microsoft.com/office/officeart/2008/layout/LinedList"/>
    <dgm:cxn modelId="{4CD7C781-ECC7-F447-9CFF-89B7D32929FB}" type="presOf" srcId="{12C08A81-34BD-4D92-ACBB-27EA8CC6BF92}" destId="{68E0149F-1138-9E49-9D8A-D42AE0F17C6A}" srcOrd="0" destOrd="0" presId="urn:microsoft.com/office/officeart/2008/layout/LinedList"/>
    <dgm:cxn modelId="{8793CF8F-C039-4E8B-B6F5-760F9A50E108}" srcId="{12C08A81-34BD-4D92-ACBB-27EA8CC6BF92}" destId="{3F3BA292-9448-4053-891B-8B17CBC48E0F}" srcOrd="5" destOrd="0" parTransId="{2747DCF7-7E5C-461A-971A-F519F62F2732}" sibTransId="{1C9C2A75-F8CA-4815-936F-A7CB7603DDCE}"/>
    <dgm:cxn modelId="{847F0291-CDEF-9741-A06E-314BC76B4E79}" type="presOf" srcId="{5622239A-0F1F-402F-B25E-CA4EC06BB1B3}" destId="{F139533B-03A8-6640-AA77-503DBFA17365}" srcOrd="0" destOrd="0" presId="urn:microsoft.com/office/officeart/2008/layout/LinedList"/>
    <dgm:cxn modelId="{637D9996-E638-354C-BC01-59CEF5087669}" type="presOf" srcId="{3F3BA292-9448-4053-891B-8B17CBC48E0F}" destId="{BFBA96CA-AB54-A844-AF64-FD37E88396E3}" srcOrd="0" destOrd="0" presId="urn:microsoft.com/office/officeart/2008/layout/LinedList"/>
    <dgm:cxn modelId="{1D0E0698-C785-4D29-A020-08B13B7E3FC4}" srcId="{12C08A81-34BD-4D92-ACBB-27EA8CC6BF92}" destId="{5622239A-0F1F-402F-B25E-CA4EC06BB1B3}" srcOrd="3" destOrd="0" parTransId="{8CB14459-C678-4B5F-88EB-03AFC8C87C41}" sibTransId="{C7AF54A2-84B8-4CC8-8A75-0D73D81D799F}"/>
    <dgm:cxn modelId="{970067B6-4F6F-BC46-BC5F-810711C14942}" type="presOf" srcId="{3E80E760-67CB-4A50-887A-7FDF0171F62B}" destId="{28269141-3DB3-3D42-AAEF-CACD378DB011}" srcOrd="0" destOrd="0" presId="urn:microsoft.com/office/officeart/2008/layout/LinedList"/>
    <dgm:cxn modelId="{F22E72B8-AA55-491E-8A2E-CF5AC5DC35DF}" srcId="{12C08A81-34BD-4D92-ACBB-27EA8CC6BF92}" destId="{1387F774-CD0A-42E4-9EA8-C653D981C77D}" srcOrd="4" destOrd="0" parTransId="{D4A799F0-8D46-4E25-AAB2-F4C8D8809024}" sibTransId="{F11B34B4-0A81-4EEC-8D46-6469364F9ED2}"/>
    <dgm:cxn modelId="{2D57693B-8340-5B48-9877-4ED30EA8BA20}" type="presParOf" srcId="{68E0149F-1138-9E49-9D8A-D42AE0F17C6A}" destId="{7829F96C-C477-0942-8F30-3A4CFDAF6576}" srcOrd="0" destOrd="0" presId="urn:microsoft.com/office/officeart/2008/layout/LinedList"/>
    <dgm:cxn modelId="{76BD9F43-E525-E14D-9EE5-378A0F5D043B}" type="presParOf" srcId="{68E0149F-1138-9E49-9D8A-D42AE0F17C6A}" destId="{D69BD961-A49A-404F-9C3F-885516CE05FF}" srcOrd="1" destOrd="0" presId="urn:microsoft.com/office/officeart/2008/layout/LinedList"/>
    <dgm:cxn modelId="{B465582C-77F0-4F48-B32F-D478A48F5A6B}" type="presParOf" srcId="{D69BD961-A49A-404F-9C3F-885516CE05FF}" destId="{28269141-3DB3-3D42-AAEF-CACD378DB011}" srcOrd="0" destOrd="0" presId="urn:microsoft.com/office/officeart/2008/layout/LinedList"/>
    <dgm:cxn modelId="{A681F386-84CA-8048-BCC8-B155D836EAC7}" type="presParOf" srcId="{D69BD961-A49A-404F-9C3F-885516CE05FF}" destId="{632BEFE3-9A78-B54C-93B4-0FF162131D22}" srcOrd="1" destOrd="0" presId="urn:microsoft.com/office/officeart/2008/layout/LinedList"/>
    <dgm:cxn modelId="{0B43A6B0-C685-9649-BDDA-8285B3E4FD1F}" type="presParOf" srcId="{68E0149F-1138-9E49-9D8A-D42AE0F17C6A}" destId="{8CEF56AE-5D42-C544-8C29-6826313F68F1}" srcOrd="2" destOrd="0" presId="urn:microsoft.com/office/officeart/2008/layout/LinedList"/>
    <dgm:cxn modelId="{A26B8956-4700-C642-8F48-8062982E62EA}" type="presParOf" srcId="{68E0149F-1138-9E49-9D8A-D42AE0F17C6A}" destId="{25CA58C8-3D3B-1646-951B-E2B46C5C12DA}" srcOrd="3" destOrd="0" presId="urn:microsoft.com/office/officeart/2008/layout/LinedList"/>
    <dgm:cxn modelId="{9848C5C9-22DC-594A-961E-C30CC19C9EB1}" type="presParOf" srcId="{25CA58C8-3D3B-1646-951B-E2B46C5C12DA}" destId="{63AD6D44-A317-624E-A628-2EF756D1D0E0}" srcOrd="0" destOrd="0" presId="urn:microsoft.com/office/officeart/2008/layout/LinedList"/>
    <dgm:cxn modelId="{5B2BBEB5-A4D6-ED46-8315-01F45D3D2C0C}" type="presParOf" srcId="{25CA58C8-3D3B-1646-951B-E2B46C5C12DA}" destId="{25DAC58C-9A0E-6347-A891-1130F7478F8B}" srcOrd="1" destOrd="0" presId="urn:microsoft.com/office/officeart/2008/layout/LinedList"/>
    <dgm:cxn modelId="{93696AD1-6FDB-5342-89F6-5F7CD056E40D}" type="presParOf" srcId="{68E0149F-1138-9E49-9D8A-D42AE0F17C6A}" destId="{2E60724E-8DF3-DC4A-A0B0-2D17156A7D5F}" srcOrd="4" destOrd="0" presId="urn:microsoft.com/office/officeart/2008/layout/LinedList"/>
    <dgm:cxn modelId="{686E76FE-8A20-9C4C-9732-C2946ECD5335}" type="presParOf" srcId="{68E0149F-1138-9E49-9D8A-D42AE0F17C6A}" destId="{EA4AF4BA-98C3-D248-9E3D-D0F057CA4A67}" srcOrd="5" destOrd="0" presId="urn:microsoft.com/office/officeart/2008/layout/LinedList"/>
    <dgm:cxn modelId="{D7401678-0789-F74E-9535-436236B57044}" type="presParOf" srcId="{EA4AF4BA-98C3-D248-9E3D-D0F057CA4A67}" destId="{F086C1A9-B1F8-3642-ADEF-235325F02D47}" srcOrd="0" destOrd="0" presId="urn:microsoft.com/office/officeart/2008/layout/LinedList"/>
    <dgm:cxn modelId="{0655B489-376B-064A-9969-A8B15471B7F2}" type="presParOf" srcId="{EA4AF4BA-98C3-D248-9E3D-D0F057CA4A67}" destId="{00F41CCE-A167-C244-BEBF-23563FDA6B2B}" srcOrd="1" destOrd="0" presId="urn:microsoft.com/office/officeart/2008/layout/LinedList"/>
    <dgm:cxn modelId="{D0655789-A0DD-704B-A18C-A68F5D0F62BA}" type="presParOf" srcId="{68E0149F-1138-9E49-9D8A-D42AE0F17C6A}" destId="{B5B4874E-41D6-C14C-B718-6E9F036BE992}" srcOrd="6" destOrd="0" presId="urn:microsoft.com/office/officeart/2008/layout/LinedList"/>
    <dgm:cxn modelId="{158038B4-D09D-564B-BF42-326D4DA29A0F}" type="presParOf" srcId="{68E0149F-1138-9E49-9D8A-D42AE0F17C6A}" destId="{6FA75FC6-5A1D-A142-A39B-58810B2E320E}" srcOrd="7" destOrd="0" presId="urn:microsoft.com/office/officeart/2008/layout/LinedList"/>
    <dgm:cxn modelId="{5875D068-D7DA-D541-8916-EC3A73B40102}" type="presParOf" srcId="{6FA75FC6-5A1D-A142-A39B-58810B2E320E}" destId="{F139533B-03A8-6640-AA77-503DBFA17365}" srcOrd="0" destOrd="0" presId="urn:microsoft.com/office/officeart/2008/layout/LinedList"/>
    <dgm:cxn modelId="{3CF3D5EA-1C40-A74E-A0EB-1A557CE7C3DE}" type="presParOf" srcId="{6FA75FC6-5A1D-A142-A39B-58810B2E320E}" destId="{956927BA-AB0C-394E-A801-CC05884C871B}" srcOrd="1" destOrd="0" presId="urn:microsoft.com/office/officeart/2008/layout/LinedList"/>
    <dgm:cxn modelId="{4603DB39-F8B4-0D47-ACCE-CB957394CF8B}" type="presParOf" srcId="{68E0149F-1138-9E49-9D8A-D42AE0F17C6A}" destId="{8D1545BD-54BF-0A4C-9730-22F0425E0572}" srcOrd="8" destOrd="0" presId="urn:microsoft.com/office/officeart/2008/layout/LinedList"/>
    <dgm:cxn modelId="{35EDDE92-7932-C24D-9A43-BC794AAE3028}" type="presParOf" srcId="{68E0149F-1138-9E49-9D8A-D42AE0F17C6A}" destId="{2FD73531-576E-D240-A4E2-A46AA06386FA}" srcOrd="9" destOrd="0" presId="urn:microsoft.com/office/officeart/2008/layout/LinedList"/>
    <dgm:cxn modelId="{F138ED66-903E-7D48-9FCB-9866FCC87718}" type="presParOf" srcId="{2FD73531-576E-D240-A4E2-A46AA06386FA}" destId="{4A312F7B-E317-5045-A92B-734855649F6C}" srcOrd="0" destOrd="0" presId="urn:microsoft.com/office/officeart/2008/layout/LinedList"/>
    <dgm:cxn modelId="{940D4FC5-AFA0-4A47-9E47-E740FE146C75}" type="presParOf" srcId="{2FD73531-576E-D240-A4E2-A46AA06386FA}" destId="{97F5ABF8-2BB6-2340-8922-322FC01844BE}" srcOrd="1" destOrd="0" presId="urn:microsoft.com/office/officeart/2008/layout/LinedList"/>
    <dgm:cxn modelId="{482C76B0-F06B-034D-8D47-333157F8AD42}" type="presParOf" srcId="{68E0149F-1138-9E49-9D8A-D42AE0F17C6A}" destId="{1FC51473-0A59-0340-9588-07F31F0626CD}" srcOrd="10" destOrd="0" presId="urn:microsoft.com/office/officeart/2008/layout/LinedList"/>
    <dgm:cxn modelId="{EA3C6224-E5C1-9C4D-96B8-72A1544CDEE8}" type="presParOf" srcId="{68E0149F-1138-9E49-9D8A-D42AE0F17C6A}" destId="{FF1C30E8-7E3E-D842-B851-FF79D4BF2CEE}" srcOrd="11" destOrd="0" presId="urn:microsoft.com/office/officeart/2008/layout/LinedList"/>
    <dgm:cxn modelId="{1CF08092-12A8-5A4E-818F-0DCCA67A364A}" type="presParOf" srcId="{FF1C30E8-7E3E-D842-B851-FF79D4BF2CEE}" destId="{BFBA96CA-AB54-A844-AF64-FD37E88396E3}" srcOrd="0" destOrd="0" presId="urn:microsoft.com/office/officeart/2008/layout/LinedList"/>
    <dgm:cxn modelId="{4D8EBF86-C73E-3D4A-95A7-74938FD058DA}" type="presParOf" srcId="{FF1C30E8-7E3E-D842-B851-FF79D4BF2CEE}" destId="{F62F3427-097C-044D-949D-E5EDD248AF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2A2AE3-0C23-4807-9C23-059C06D72385}"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BD00DD33-046B-4280-BD5C-97614B96F23A}">
      <dgm:prSet/>
      <dgm:spPr/>
      <dgm:t>
        <a:bodyPr/>
        <a:lstStyle/>
        <a:p>
          <a:r>
            <a:rPr lang="en-GB" dirty="0"/>
            <a:t>AI chatbots for round-the-clock client assistance (Ivanov &amp; Webster, 2019)</a:t>
          </a:r>
          <a:br>
            <a:rPr lang="en-GB" dirty="0"/>
          </a:br>
          <a:endParaRPr lang="en-US" dirty="0"/>
        </a:p>
      </dgm:t>
    </dgm:pt>
    <dgm:pt modelId="{89442CBF-4DB2-473D-8BCB-58B9D897431D}" type="parTrans" cxnId="{DD132C71-D3A5-4606-979B-F26351D00E3C}">
      <dgm:prSet/>
      <dgm:spPr/>
      <dgm:t>
        <a:bodyPr/>
        <a:lstStyle/>
        <a:p>
          <a:endParaRPr lang="en-US"/>
        </a:p>
      </dgm:t>
    </dgm:pt>
    <dgm:pt modelId="{F59BB98E-47F4-4127-A564-B5F6B83BD1BC}" type="sibTrans" cxnId="{DD132C71-D3A5-4606-979B-F26351D00E3C}">
      <dgm:prSet/>
      <dgm:spPr/>
      <dgm:t>
        <a:bodyPr/>
        <a:lstStyle/>
        <a:p>
          <a:endParaRPr lang="en-US"/>
        </a:p>
      </dgm:t>
    </dgm:pt>
    <dgm:pt modelId="{0F89B054-374E-40CA-81B8-4D13EED069B9}">
      <dgm:prSet/>
      <dgm:spPr/>
      <dgm:t>
        <a:bodyPr/>
        <a:lstStyle/>
        <a:p>
          <a:r>
            <a:rPr lang="en-GB"/>
            <a:t>Voice assistants and temperature control—smart room automation.</a:t>
          </a:r>
          <a:endParaRPr lang="en-US"/>
        </a:p>
      </dgm:t>
    </dgm:pt>
    <dgm:pt modelId="{8EBDE8B3-B017-473B-883A-58E0872C0E56}" type="parTrans" cxnId="{329FB743-356D-408A-87AE-86CCD2A0CAF7}">
      <dgm:prSet/>
      <dgm:spPr/>
      <dgm:t>
        <a:bodyPr/>
        <a:lstStyle/>
        <a:p>
          <a:endParaRPr lang="en-US"/>
        </a:p>
      </dgm:t>
    </dgm:pt>
    <dgm:pt modelId="{F6C615C5-2228-499B-A4A3-DFF4BA4BB005}" type="sibTrans" cxnId="{329FB743-356D-408A-87AE-86CCD2A0CAF7}">
      <dgm:prSet/>
      <dgm:spPr/>
      <dgm:t>
        <a:bodyPr/>
        <a:lstStyle/>
        <a:p>
          <a:endParaRPr lang="en-US"/>
        </a:p>
      </dgm:t>
    </dgm:pt>
    <dgm:pt modelId="{D4AA07DB-736B-4EBA-A744-4EFD5DE87CF3}">
      <dgm:prSet/>
      <dgm:spPr/>
      <dgm:t>
        <a:bodyPr/>
        <a:lstStyle/>
        <a:p>
          <a:r>
            <a:rPr lang="en-GB"/>
            <a:t>AI-based personalisation aimed at improved visitor experiences (Milton, 2024).</a:t>
          </a:r>
          <a:br>
            <a:rPr lang="en-GB"/>
          </a:br>
          <a:endParaRPr lang="en-US"/>
        </a:p>
      </dgm:t>
    </dgm:pt>
    <dgm:pt modelId="{4DF93830-6E85-469F-B07C-A61ED490A7EB}" type="parTrans" cxnId="{32106626-4F04-42FD-8AF1-45CA5271D4E9}">
      <dgm:prSet/>
      <dgm:spPr/>
      <dgm:t>
        <a:bodyPr/>
        <a:lstStyle/>
        <a:p>
          <a:endParaRPr lang="en-US"/>
        </a:p>
      </dgm:t>
    </dgm:pt>
    <dgm:pt modelId="{BBAA6A2A-FF61-4828-BA38-03B250AB2639}" type="sibTrans" cxnId="{32106626-4F04-42FD-8AF1-45CA5271D4E9}">
      <dgm:prSet/>
      <dgm:spPr/>
      <dgm:t>
        <a:bodyPr/>
        <a:lstStyle/>
        <a:p>
          <a:endParaRPr lang="en-US"/>
        </a:p>
      </dgm:t>
    </dgm:pt>
    <dgm:pt modelId="{CC1B5962-A676-E94F-B923-6B007FCD32FF}" type="pres">
      <dgm:prSet presAssocID="{D62A2AE3-0C23-4807-9C23-059C06D72385}" presName="linear" presStyleCnt="0">
        <dgm:presLayoutVars>
          <dgm:animLvl val="lvl"/>
          <dgm:resizeHandles val="exact"/>
        </dgm:presLayoutVars>
      </dgm:prSet>
      <dgm:spPr/>
    </dgm:pt>
    <dgm:pt modelId="{26767869-4671-8A48-9A8F-ACB41A06F879}" type="pres">
      <dgm:prSet presAssocID="{BD00DD33-046B-4280-BD5C-97614B96F23A}" presName="parentText" presStyleLbl="node1" presStyleIdx="0" presStyleCnt="3">
        <dgm:presLayoutVars>
          <dgm:chMax val="0"/>
          <dgm:bulletEnabled val="1"/>
        </dgm:presLayoutVars>
      </dgm:prSet>
      <dgm:spPr/>
    </dgm:pt>
    <dgm:pt modelId="{11E05BDA-B1D2-ED40-B848-FC1E89CB0B9A}" type="pres">
      <dgm:prSet presAssocID="{F59BB98E-47F4-4127-A564-B5F6B83BD1BC}" presName="spacer" presStyleCnt="0"/>
      <dgm:spPr/>
    </dgm:pt>
    <dgm:pt modelId="{52DCDB5E-573E-264E-A30C-BD980B15E765}" type="pres">
      <dgm:prSet presAssocID="{0F89B054-374E-40CA-81B8-4D13EED069B9}" presName="parentText" presStyleLbl="node1" presStyleIdx="1" presStyleCnt="3">
        <dgm:presLayoutVars>
          <dgm:chMax val="0"/>
          <dgm:bulletEnabled val="1"/>
        </dgm:presLayoutVars>
      </dgm:prSet>
      <dgm:spPr/>
    </dgm:pt>
    <dgm:pt modelId="{294B7662-7A05-8A46-93A1-ED1FCA4394FC}" type="pres">
      <dgm:prSet presAssocID="{F6C615C5-2228-499B-A4A3-DFF4BA4BB005}" presName="spacer" presStyleCnt="0"/>
      <dgm:spPr/>
    </dgm:pt>
    <dgm:pt modelId="{AE540C4D-1E82-B244-A79A-9E7A9589F153}" type="pres">
      <dgm:prSet presAssocID="{D4AA07DB-736B-4EBA-A744-4EFD5DE87CF3}" presName="parentText" presStyleLbl="node1" presStyleIdx="2" presStyleCnt="3">
        <dgm:presLayoutVars>
          <dgm:chMax val="0"/>
          <dgm:bulletEnabled val="1"/>
        </dgm:presLayoutVars>
      </dgm:prSet>
      <dgm:spPr/>
    </dgm:pt>
  </dgm:ptLst>
  <dgm:cxnLst>
    <dgm:cxn modelId="{4C7A450F-8705-054A-8229-13B0ADE57629}" type="presOf" srcId="{D62A2AE3-0C23-4807-9C23-059C06D72385}" destId="{CC1B5962-A676-E94F-B923-6B007FCD32FF}" srcOrd="0" destOrd="0" presId="urn:microsoft.com/office/officeart/2005/8/layout/vList2"/>
    <dgm:cxn modelId="{32106626-4F04-42FD-8AF1-45CA5271D4E9}" srcId="{D62A2AE3-0C23-4807-9C23-059C06D72385}" destId="{D4AA07DB-736B-4EBA-A744-4EFD5DE87CF3}" srcOrd="2" destOrd="0" parTransId="{4DF93830-6E85-469F-B07C-A61ED490A7EB}" sibTransId="{BBAA6A2A-FF61-4828-BA38-03B250AB2639}"/>
    <dgm:cxn modelId="{329FB743-356D-408A-87AE-86CCD2A0CAF7}" srcId="{D62A2AE3-0C23-4807-9C23-059C06D72385}" destId="{0F89B054-374E-40CA-81B8-4D13EED069B9}" srcOrd="1" destOrd="0" parTransId="{8EBDE8B3-B017-473B-883A-58E0872C0E56}" sibTransId="{F6C615C5-2228-499B-A4A3-DFF4BA4BB005}"/>
    <dgm:cxn modelId="{DD132C71-D3A5-4606-979B-F26351D00E3C}" srcId="{D62A2AE3-0C23-4807-9C23-059C06D72385}" destId="{BD00DD33-046B-4280-BD5C-97614B96F23A}" srcOrd="0" destOrd="0" parTransId="{89442CBF-4DB2-473D-8BCB-58B9D897431D}" sibTransId="{F59BB98E-47F4-4127-A564-B5F6B83BD1BC}"/>
    <dgm:cxn modelId="{40C3CD81-9376-3646-9DA6-9DF348ACB7A9}" type="presOf" srcId="{D4AA07DB-736B-4EBA-A744-4EFD5DE87CF3}" destId="{AE540C4D-1E82-B244-A79A-9E7A9589F153}" srcOrd="0" destOrd="0" presId="urn:microsoft.com/office/officeart/2005/8/layout/vList2"/>
    <dgm:cxn modelId="{8E3FBF8B-72F7-CF42-B9BA-55BA4E0A9CD0}" type="presOf" srcId="{0F89B054-374E-40CA-81B8-4D13EED069B9}" destId="{52DCDB5E-573E-264E-A30C-BD980B15E765}" srcOrd="0" destOrd="0" presId="urn:microsoft.com/office/officeart/2005/8/layout/vList2"/>
    <dgm:cxn modelId="{7235BEFF-689A-1C41-B47A-6FFC5AFC03E7}" type="presOf" srcId="{BD00DD33-046B-4280-BD5C-97614B96F23A}" destId="{26767869-4671-8A48-9A8F-ACB41A06F879}" srcOrd="0" destOrd="0" presId="urn:microsoft.com/office/officeart/2005/8/layout/vList2"/>
    <dgm:cxn modelId="{55C105DB-F731-7A4B-BA15-A6E853328516}" type="presParOf" srcId="{CC1B5962-A676-E94F-B923-6B007FCD32FF}" destId="{26767869-4671-8A48-9A8F-ACB41A06F879}" srcOrd="0" destOrd="0" presId="urn:microsoft.com/office/officeart/2005/8/layout/vList2"/>
    <dgm:cxn modelId="{9303B410-80D9-EA46-82BA-668D4E4AD005}" type="presParOf" srcId="{CC1B5962-A676-E94F-B923-6B007FCD32FF}" destId="{11E05BDA-B1D2-ED40-B848-FC1E89CB0B9A}" srcOrd="1" destOrd="0" presId="urn:microsoft.com/office/officeart/2005/8/layout/vList2"/>
    <dgm:cxn modelId="{BCC46410-025F-4E44-A6CD-D51A81181593}" type="presParOf" srcId="{CC1B5962-A676-E94F-B923-6B007FCD32FF}" destId="{52DCDB5E-573E-264E-A30C-BD980B15E765}" srcOrd="2" destOrd="0" presId="urn:microsoft.com/office/officeart/2005/8/layout/vList2"/>
    <dgm:cxn modelId="{218AA991-C3B7-D44B-AB14-91A4FCC1D83C}" type="presParOf" srcId="{CC1B5962-A676-E94F-B923-6B007FCD32FF}" destId="{294B7662-7A05-8A46-93A1-ED1FCA4394FC}" srcOrd="3" destOrd="0" presId="urn:microsoft.com/office/officeart/2005/8/layout/vList2"/>
    <dgm:cxn modelId="{66B6535F-B4AB-5447-A881-80ABB9D8DA03}" type="presParOf" srcId="{CC1B5962-A676-E94F-B923-6B007FCD32FF}" destId="{AE540C4D-1E82-B244-A79A-9E7A9589F15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85D3A0-50C3-480E-BC64-2895CD833B2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F0852B4-F98E-487B-8DFA-68F3677CBE78}">
      <dgm:prSet/>
      <dgm:spPr/>
      <dgm:t>
        <a:bodyPr/>
        <a:lstStyle/>
        <a:p>
          <a:r>
            <a:rPr lang="en-GB"/>
            <a:t>Leading artificial intelligence adoptability include Hilton and Marriott.</a:t>
          </a:r>
          <a:endParaRPr lang="en-US"/>
        </a:p>
      </dgm:t>
    </dgm:pt>
    <dgm:pt modelId="{60389114-56B3-4B73-AC9A-F8627C9E69DE}" type="parTrans" cxnId="{27E48C10-83F4-49B9-AEA0-BD18684BB140}">
      <dgm:prSet/>
      <dgm:spPr/>
      <dgm:t>
        <a:bodyPr/>
        <a:lstStyle/>
        <a:p>
          <a:endParaRPr lang="en-US"/>
        </a:p>
      </dgm:t>
    </dgm:pt>
    <dgm:pt modelId="{625B4E74-EA1C-43C4-94E2-0617D65090C9}" type="sibTrans" cxnId="{27E48C10-83F4-49B9-AEA0-BD18684BB140}">
      <dgm:prSet/>
      <dgm:spPr/>
      <dgm:t>
        <a:bodyPr/>
        <a:lstStyle/>
        <a:p>
          <a:endParaRPr lang="en-US"/>
        </a:p>
      </dgm:t>
    </dgm:pt>
    <dgm:pt modelId="{5C4FA14E-A851-48E4-98BA-FB6079B13302}">
      <dgm:prSet/>
      <dgm:spPr/>
      <dgm:t>
        <a:bodyPr/>
        <a:lstStyle/>
        <a:p>
          <a:r>
            <a:rPr lang="en-GB"/>
            <a:t>Data security, expenses, personnel adaption present challenges.</a:t>
          </a:r>
          <a:endParaRPr lang="en-US"/>
        </a:p>
      </dgm:t>
    </dgm:pt>
    <dgm:pt modelId="{FDABAAFF-ED49-41CD-8A6B-CF4DEAB01D96}" type="parTrans" cxnId="{4250633C-FC7B-43AC-B2F2-A2F5D93C3EE4}">
      <dgm:prSet/>
      <dgm:spPr/>
      <dgm:t>
        <a:bodyPr/>
        <a:lstStyle/>
        <a:p>
          <a:endParaRPr lang="en-US"/>
        </a:p>
      </dgm:t>
    </dgm:pt>
    <dgm:pt modelId="{EBBB5107-909A-40F4-B6CF-45E5ADE9A5B5}" type="sibTrans" cxnId="{4250633C-FC7B-43AC-B2F2-A2F5D93C3EE4}">
      <dgm:prSet/>
      <dgm:spPr/>
      <dgm:t>
        <a:bodyPr/>
        <a:lstStyle/>
        <a:p>
          <a:endParaRPr lang="en-US"/>
        </a:p>
      </dgm:t>
    </dgm:pt>
    <dgm:pt modelId="{45A883A8-933D-2E4A-B53E-A8253D0B7059}" type="pres">
      <dgm:prSet presAssocID="{D285D3A0-50C3-480E-BC64-2895CD833B24}" presName="linear" presStyleCnt="0">
        <dgm:presLayoutVars>
          <dgm:animLvl val="lvl"/>
          <dgm:resizeHandles val="exact"/>
        </dgm:presLayoutVars>
      </dgm:prSet>
      <dgm:spPr/>
    </dgm:pt>
    <dgm:pt modelId="{D6E07460-341A-6A4B-A7D5-3E78164A94CA}" type="pres">
      <dgm:prSet presAssocID="{6F0852B4-F98E-487B-8DFA-68F3677CBE78}" presName="parentText" presStyleLbl="node1" presStyleIdx="0" presStyleCnt="2">
        <dgm:presLayoutVars>
          <dgm:chMax val="0"/>
          <dgm:bulletEnabled val="1"/>
        </dgm:presLayoutVars>
      </dgm:prSet>
      <dgm:spPr/>
    </dgm:pt>
    <dgm:pt modelId="{6FE050B2-0A54-AF4F-A2B2-B23294615F7C}" type="pres">
      <dgm:prSet presAssocID="{625B4E74-EA1C-43C4-94E2-0617D65090C9}" presName="spacer" presStyleCnt="0"/>
      <dgm:spPr/>
    </dgm:pt>
    <dgm:pt modelId="{E3140B2E-3E71-C547-842C-AF69519FBB40}" type="pres">
      <dgm:prSet presAssocID="{5C4FA14E-A851-48E4-98BA-FB6079B13302}" presName="parentText" presStyleLbl="node1" presStyleIdx="1" presStyleCnt="2">
        <dgm:presLayoutVars>
          <dgm:chMax val="0"/>
          <dgm:bulletEnabled val="1"/>
        </dgm:presLayoutVars>
      </dgm:prSet>
      <dgm:spPr/>
    </dgm:pt>
  </dgm:ptLst>
  <dgm:cxnLst>
    <dgm:cxn modelId="{3FD3D605-5264-044E-A04D-6866E25726B7}" type="presOf" srcId="{D285D3A0-50C3-480E-BC64-2895CD833B24}" destId="{45A883A8-933D-2E4A-B53E-A8253D0B7059}" srcOrd="0" destOrd="0" presId="urn:microsoft.com/office/officeart/2005/8/layout/vList2"/>
    <dgm:cxn modelId="{27E48C10-83F4-49B9-AEA0-BD18684BB140}" srcId="{D285D3A0-50C3-480E-BC64-2895CD833B24}" destId="{6F0852B4-F98E-487B-8DFA-68F3677CBE78}" srcOrd="0" destOrd="0" parTransId="{60389114-56B3-4B73-AC9A-F8627C9E69DE}" sibTransId="{625B4E74-EA1C-43C4-94E2-0617D65090C9}"/>
    <dgm:cxn modelId="{7FEA001B-4502-9449-8D44-B44484D844D9}" type="presOf" srcId="{6F0852B4-F98E-487B-8DFA-68F3677CBE78}" destId="{D6E07460-341A-6A4B-A7D5-3E78164A94CA}" srcOrd="0" destOrd="0" presId="urn:microsoft.com/office/officeart/2005/8/layout/vList2"/>
    <dgm:cxn modelId="{4250633C-FC7B-43AC-B2F2-A2F5D93C3EE4}" srcId="{D285D3A0-50C3-480E-BC64-2895CD833B24}" destId="{5C4FA14E-A851-48E4-98BA-FB6079B13302}" srcOrd="1" destOrd="0" parTransId="{FDABAAFF-ED49-41CD-8A6B-CF4DEAB01D96}" sibTransId="{EBBB5107-909A-40F4-B6CF-45E5ADE9A5B5}"/>
    <dgm:cxn modelId="{93BE2265-7281-2542-87F9-BC9159A108C1}" type="presOf" srcId="{5C4FA14E-A851-48E4-98BA-FB6079B13302}" destId="{E3140B2E-3E71-C547-842C-AF69519FBB40}" srcOrd="0" destOrd="0" presId="urn:microsoft.com/office/officeart/2005/8/layout/vList2"/>
    <dgm:cxn modelId="{EFC7A66C-BA63-E648-8ECA-56CBA16AB2BE}" type="presParOf" srcId="{45A883A8-933D-2E4A-B53E-A8253D0B7059}" destId="{D6E07460-341A-6A4B-A7D5-3E78164A94CA}" srcOrd="0" destOrd="0" presId="urn:microsoft.com/office/officeart/2005/8/layout/vList2"/>
    <dgm:cxn modelId="{6E1E20FC-93D3-664A-861D-62E01AD57BB1}" type="presParOf" srcId="{45A883A8-933D-2E4A-B53E-A8253D0B7059}" destId="{6FE050B2-0A54-AF4F-A2B2-B23294615F7C}" srcOrd="1" destOrd="0" presId="urn:microsoft.com/office/officeart/2005/8/layout/vList2"/>
    <dgm:cxn modelId="{4EA0D26C-4C40-1940-8D8F-E3646C59E46A}" type="presParOf" srcId="{45A883A8-933D-2E4A-B53E-A8253D0B7059}" destId="{E3140B2E-3E71-C547-842C-AF69519FBB4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22CFF8-FB09-4CCA-B831-83E06D55E66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18A2F0B-F10B-4FB7-B1A1-08EA5E94C4FE}">
      <dgm:prSet/>
      <dgm:spPr/>
      <dgm:t>
        <a:bodyPr/>
        <a:lstStyle/>
        <a:p>
          <a:r>
            <a:rPr lang="en-GB"/>
            <a:t>AI is transforming operational effectiveness as well as visitor experience.</a:t>
          </a:r>
          <a:endParaRPr lang="en-US"/>
        </a:p>
      </dgm:t>
    </dgm:pt>
    <dgm:pt modelId="{C82EACCD-3B73-4835-8EDD-A176FA6279E0}" type="parTrans" cxnId="{1C5357D8-FD56-434D-A0EE-AD242A7D7F54}">
      <dgm:prSet/>
      <dgm:spPr/>
      <dgm:t>
        <a:bodyPr/>
        <a:lstStyle/>
        <a:p>
          <a:endParaRPr lang="en-US"/>
        </a:p>
      </dgm:t>
    </dgm:pt>
    <dgm:pt modelId="{2B5AE436-6387-44B9-B6FE-CC97F3892C0F}" type="sibTrans" cxnId="{1C5357D8-FD56-434D-A0EE-AD242A7D7F54}">
      <dgm:prSet/>
      <dgm:spPr/>
      <dgm:t>
        <a:bodyPr/>
        <a:lstStyle/>
        <a:p>
          <a:endParaRPr lang="en-US"/>
        </a:p>
      </dgm:t>
    </dgm:pt>
    <dgm:pt modelId="{C70EBE92-A7BF-42DE-8CD4-4F1DD48CC334}">
      <dgm:prSet/>
      <dgm:spPr/>
      <dgm:t>
        <a:bodyPr/>
        <a:lstStyle/>
        <a:p>
          <a:r>
            <a:rPr lang="en-GB"/>
            <a:t>Main obstacles: personnel training, data security, expenses.</a:t>
          </a:r>
          <a:endParaRPr lang="en-US"/>
        </a:p>
      </dgm:t>
    </dgm:pt>
    <dgm:pt modelId="{9BD2E924-DD1F-4ED0-8A68-56A64376E44A}" type="parTrans" cxnId="{D3BF30B9-95B3-4B57-A0C6-062F53FD24DE}">
      <dgm:prSet/>
      <dgm:spPr/>
      <dgm:t>
        <a:bodyPr/>
        <a:lstStyle/>
        <a:p>
          <a:endParaRPr lang="en-US"/>
        </a:p>
      </dgm:t>
    </dgm:pt>
    <dgm:pt modelId="{8A771B58-4CA9-48E0-ABD9-3240DA11CE71}" type="sibTrans" cxnId="{D3BF30B9-95B3-4B57-A0C6-062F53FD24DE}">
      <dgm:prSet/>
      <dgm:spPr/>
      <dgm:t>
        <a:bodyPr/>
        <a:lstStyle/>
        <a:p>
          <a:endParaRPr lang="en-US"/>
        </a:p>
      </dgm:t>
    </dgm:pt>
    <dgm:pt modelId="{BA64F492-DDD2-4499-9821-41656AB63159}">
      <dgm:prSet/>
      <dgm:spPr/>
      <dgm:t>
        <a:bodyPr/>
        <a:lstStyle/>
        <a:p>
          <a:r>
            <a:rPr lang="en-GB"/>
            <a:t>Artificial intelligence has great future possibilities in the hotel sector.</a:t>
          </a:r>
          <a:endParaRPr lang="en-US"/>
        </a:p>
      </dgm:t>
    </dgm:pt>
    <dgm:pt modelId="{1E3B6E27-B190-40F9-93C7-3C23555D05DD}" type="parTrans" cxnId="{AE0E78BB-B7CA-4AF5-BF5F-439564A1FE06}">
      <dgm:prSet/>
      <dgm:spPr/>
      <dgm:t>
        <a:bodyPr/>
        <a:lstStyle/>
        <a:p>
          <a:endParaRPr lang="en-US"/>
        </a:p>
      </dgm:t>
    </dgm:pt>
    <dgm:pt modelId="{C5EF41DB-3347-4F77-A401-A18F90DB79EA}" type="sibTrans" cxnId="{AE0E78BB-B7CA-4AF5-BF5F-439564A1FE06}">
      <dgm:prSet/>
      <dgm:spPr/>
      <dgm:t>
        <a:bodyPr/>
        <a:lstStyle/>
        <a:p>
          <a:endParaRPr lang="en-US"/>
        </a:p>
      </dgm:t>
    </dgm:pt>
    <dgm:pt modelId="{37FC3B25-A55E-C549-9780-B87C5D4BEF89}" type="pres">
      <dgm:prSet presAssocID="{C422CFF8-FB09-4CCA-B831-83E06D55E660}" presName="linear" presStyleCnt="0">
        <dgm:presLayoutVars>
          <dgm:animLvl val="lvl"/>
          <dgm:resizeHandles val="exact"/>
        </dgm:presLayoutVars>
      </dgm:prSet>
      <dgm:spPr/>
    </dgm:pt>
    <dgm:pt modelId="{C80C5B85-582E-F84F-ACC4-C6AD65291909}" type="pres">
      <dgm:prSet presAssocID="{318A2F0B-F10B-4FB7-B1A1-08EA5E94C4FE}" presName="parentText" presStyleLbl="node1" presStyleIdx="0" presStyleCnt="3">
        <dgm:presLayoutVars>
          <dgm:chMax val="0"/>
          <dgm:bulletEnabled val="1"/>
        </dgm:presLayoutVars>
      </dgm:prSet>
      <dgm:spPr/>
    </dgm:pt>
    <dgm:pt modelId="{4CE30CCF-3B64-C943-B085-695CA2CEDE0E}" type="pres">
      <dgm:prSet presAssocID="{2B5AE436-6387-44B9-B6FE-CC97F3892C0F}" presName="spacer" presStyleCnt="0"/>
      <dgm:spPr/>
    </dgm:pt>
    <dgm:pt modelId="{C6446FA9-56E1-E443-888F-F43817713CEA}" type="pres">
      <dgm:prSet presAssocID="{C70EBE92-A7BF-42DE-8CD4-4F1DD48CC334}" presName="parentText" presStyleLbl="node1" presStyleIdx="1" presStyleCnt="3">
        <dgm:presLayoutVars>
          <dgm:chMax val="0"/>
          <dgm:bulletEnabled val="1"/>
        </dgm:presLayoutVars>
      </dgm:prSet>
      <dgm:spPr/>
    </dgm:pt>
    <dgm:pt modelId="{EAD8505C-7BE2-6F4B-B4B1-DD078B216590}" type="pres">
      <dgm:prSet presAssocID="{8A771B58-4CA9-48E0-ABD9-3240DA11CE71}" presName="spacer" presStyleCnt="0"/>
      <dgm:spPr/>
    </dgm:pt>
    <dgm:pt modelId="{7532F109-A60C-524D-B5F1-78309D874D01}" type="pres">
      <dgm:prSet presAssocID="{BA64F492-DDD2-4499-9821-41656AB63159}" presName="parentText" presStyleLbl="node1" presStyleIdx="2" presStyleCnt="3">
        <dgm:presLayoutVars>
          <dgm:chMax val="0"/>
          <dgm:bulletEnabled val="1"/>
        </dgm:presLayoutVars>
      </dgm:prSet>
      <dgm:spPr/>
    </dgm:pt>
  </dgm:ptLst>
  <dgm:cxnLst>
    <dgm:cxn modelId="{09827812-6407-8042-8E0C-B651C3A13D4C}" type="presOf" srcId="{C70EBE92-A7BF-42DE-8CD4-4F1DD48CC334}" destId="{C6446FA9-56E1-E443-888F-F43817713CEA}" srcOrd="0" destOrd="0" presId="urn:microsoft.com/office/officeart/2005/8/layout/vList2"/>
    <dgm:cxn modelId="{A48FD099-45A7-2147-AECC-E6CF0422814C}" type="presOf" srcId="{318A2F0B-F10B-4FB7-B1A1-08EA5E94C4FE}" destId="{C80C5B85-582E-F84F-ACC4-C6AD65291909}" srcOrd="0" destOrd="0" presId="urn:microsoft.com/office/officeart/2005/8/layout/vList2"/>
    <dgm:cxn modelId="{6FBE83AD-F9C0-0146-91BB-F205CC33CE3A}" type="presOf" srcId="{BA64F492-DDD2-4499-9821-41656AB63159}" destId="{7532F109-A60C-524D-B5F1-78309D874D01}" srcOrd="0" destOrd="0" presId="urn:microsoft.com/office/officeart/2005/8/layout/vList2"/>
    <dgm:cxn modelId="{D3BF30B9-95B3-4B57-A0C6-062F53FD24DE}" srcId="{C422CFF8-FB09-4CCA-B831-83E06D55E660}" destId="{C70EBE92-A7BF-42DE-8CD4-4F1DD48CC334}" srcOrd="1" destOrd="0" parTransId="{9BD2E924-DD1F-4ED0-8A68-56A64376E44A}" sibTransId="{8A771B58-4CA9-48E0-ABD9-3240DA11CE71}"/>
    <dgm:cxn modelId="{AE0E78BB-B7CA-4AF5-BF5F-439564A1FE06}" srcId="{C422CFF8-FB09-4CCA-B831-83E06D55E660}" destId="{BA64F492-DDD2-4499-9821-41656AB63159}" srcOrd="2" destOrd="0" parTransId="{1E3B6E27-B190-40F9-93C7-3C23555D05DD}" sibTransId="{C5EF41DB-3347-4F77-A401-A18F90DB79EA}"/>
    <dgm:cxn modelId="{6ADF4BD6-C325-544C-A37E-E481047C361C}" type="presOf" srcId="{C422CFF8-FB09-4CCA-B831-83E06D55E660}" destId="{37FC3B25-A55E-C549-9780-B87C5D4BEF89}" srcOrd="0" destOrd="0" presId="urn:microsoft.com/office/officeart/2005/8/layout/vList2"/>
    <dgm:cxn modelId="{1C5357D8-FD56-434D-A0EE-AD242A7D7F54}" srcId="{C422CFF8-FB09-4CCA-B831-83E06D55E660}" destId="{318A2F0B-F10B-4FB7-B1A1-08EA5E94C4FE}" srcOrd="0" destOrd="0" parTransId="{C82EACCD-3B73-4835-8EDD-A176FA6279E0}" sibTransId="{2B5AE436-6387-44B9-B6FE-CC97F3892C0F}"/>
    <dgm:cxn modelId="{DFC72FA2-8F03-3D43-8A1C-FB286A0BF319}" type="presParOf" srcId="{37FC3B25-A55E-C549-9780-B87C5D4BEF89}" destId="{C80C5B85-582E-F84F-ACC4-C6AD65291909}" srcOrd="0" destOrd="0" presId="urn:microsoft.com/office/officeart/2005/8/layout/vList2"/>
    <dgm:cxn modelId="{8B868C1F-49CA-6C46-89B4-D5EBE70816FC}" type="presParOf" srcId="{37FC3B25-A55E-C549-9780-B87C5D4BEF89}" destId="{4CE30CCF-3B64-C943-B085-695CA2CEDE0E}" srcOrd="1" destOrd="0" presId="urn:microsoft.com/office/officeart/2005/8/layout/vList2"/>
    <dgm:cxn modelId="{709CA627-25BD-D841-9DC1-87275FE83476}" type="presParOf" srcId="{37FC3B25-A55E-C549-9780-B87C5D4BEF89}" destId="{C6446FA9-56E1-E443-888F-F43817713CEA}" srcOrd="2" destOrd="0" presId="urn:microsoft.com/office/officeart/2005/8/layout/vList2"/>
    <dgm:cxn modelId="{9521F47C-463C-4544-91AD-9123A94483AD}" type="presParOf" srcId="{37FC3B25-A55E-C549-9780-B87C5D4BEF89}" destId="{EAD8505C-7BE2-6F4B-B4B1-DD078B216590}" srcOrd="3" destOrd="0" presId="urn:microsoft.com/office/officeart/2005/8/layout/vList2"/>
    <dgm:cxn modelId="{78563E02-4690-9A41-AB5A-D83A08D33D5F}" type="presParOf" srcId="{37FC3B25-A55E-C549-9780-B87C5D4BEF89}" destId="{7532F109-A60C-524D-B5F1-78309D874D0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9DD88F-EC9C-445E-A3A7-18A32C247E1A}" type="doc">
      <dgm:prSet loTypeId="urn:microsoft.com/office/officeart/2016/7/layout/VerticalSolidActionList" loCatId="List" qsTypeId="urn:microsoft.com/office/officeart/2005/8/quickstyle/simple4" qsCatId="simple" csTypeId="urn:microsoft.com/office/officeart/2005/8/colors/colorful5" csCatId="colorful" phldr="1"/>
      <dgm:spPr/>
      <dgm:t>
        <a:bodyPr/>
        <a:lstStyle/>
        <a:p>
          <a:endParaRPr lang="en-US"/>
        </a:p>
      </dgm:t>
    </dgm:pt>
    <dgm:pt modelId="{2604AED1-86EB-4DBD-949D-D1AB1E460464}">
      <dgm:prSet/>
      <dgm:spPr/>
      <dgm:t>
        <a:bodyPr/>
        <a:lstStyle/>
        <a:p>
          <a:r>
            <a:rPr lang="en-US"/>
            <a:t>Make</a:t>
          </a:r>
        </a:p>
      </dgm:t>
    </dgm:pt>
    <dgm:pt modelId="{2238395D-864C-48BB-9BE1-8A4829E4A203}" type="parTrans" cxnId="{E6E3814F-0147-4BEC-8447-FB2B522EC357}">
      <dgm:prSet/>
      <dgm:spPr/>
      <dgm:t>
        <a:bodyPr/>
        <a:lstStyle/>
        <a:p>
          <a:endParaRPr lang="en-US"/>
        </a:p>
      </dgm:t>
    </dgm:pt>
    <dgm:pt modelId="{7A7FB313-7B14-4A1B-A296-445BDDFD4A4B}" type="sibTrans" cxnId="{E6E3814F-0147-4BEC-8447-FB2B522EC357}">
      <dgm:prSet/>
      <dgm:spPr/>
      <dgm:t>
        <a:bodyPr/>
        <a:lstStyle/>
        <a:p>
          <a:endParaRPr lang="en-US"/>
        </a:p>
      </dgm:t>
    </dgm:pt>
    <dgm:pt modelId="{D0A04786-8E1F-4E20-8A1D-2CD0916B3819}">
      <dgm:prSet/>
      <dgm:spPr/>
      <dgm:t>
        <a:bodyPr/>
        <a:lstStyle/>
        <a:p>
          <a:r>
            <a:rPr lang="en-US" dirty="0"/>
            <a:t>Make staff training investments towards artificial intelligence integration.</a:t>
          </a:r>
        </a:p>
      </dgm:t>
    </dgm:pt>
    <dgm:pt modelId="{D841F499-F211-4CEF-B3A7-134BC3852D03}" type="parTrans" cxnId="{E1C2A9F3-EB37-429A-93B8-437738F87BD2}">
      <dgm:prSet/>
      <dgm:spPr/>
      <dgm:t>
        <a:bodyPr/>
        <a:lstStyle/>
        <a:p>
          <a:endParaRPr lang="en-US"/>
        </a:p>
      </dgm:t>
    </dgm:pt>
    <dgm:pt modelId="{E72C89D2-FBEF-4465-954E-82E749C0B14F}" type="sibTrans" cxnId="{E1C2A9F3-EB37-429A-93B8-437738F87BD2}">
      <dgm:prSet/>
      <dgm:spPr/>
      <dgm:t>
        <a:bodyPr/>
        <a:lstStyle/>
        <a:p>
          <a:endParaRPr lang="en-US"/>
        </a:p>
      </dgm:t>
    </dgm:pt>
    <dgm:pt modelId="{909C231F-DA40-44B3-93A2-1B07854C035B}">
      <dgm:prSet/>
      <dgm:spPr/>
      <dgm:t>
        <a:bodyPr/>
        <a:lstStyle/>
        <a:p>
          <a:r>
            <a:rPr lang="en-US"/>
            <a:t>Work on</a:t>
          </a:r>
        </a:p>
      </dgm:t>
    </dgm:pt>
    <dgm:pt modelId="{223BDF3F-4EA7-41DB-8F55-506400DDAE49}" type="parTrans" cxnId="{9598E7ED-6FF2-4841-A37C-5D30F6A6FD42}">
      <dgm:prSet/>
      <dgm:spPr/>
      <dgm:t>
        <a:bodyPr/>
        <a:lstStyle/>
        <a:p>
          <a:endParaRPr lang="en-US"/>
        </a:p>
      </dgm:t>
    </dgm:pt>
    <dgm:pt modelId="{CDF951D8-5019-45C3-AFCA-1CBCD31DEA23}" type="sibTrans" cxnId="{9598E7ED-6FF2-4841-A37C-5D30F6A6FD42}">
      <dgm:prSet/>
      <dgm:spPr/>
      <dgm:t>
        <a:bodyPr/>
        <a:lstStyle/>
        <a:p>
          <a:endParaRPr lang="en-US"/>
        </a:p>
      </dgm:t>
    </dgm:pt>
    <dgm:pt modelId="{7E4463CD-1159-47CF-A364-B3F3F8701622}">
      <dgm:prSet/>
      <dgm:spPr/>
      <dgm:t>
        <a:bodyPr/>
        <a:lstStyle/>
        <a:p>
          <a:r>
            <a:rPr lang="en-US"/>
            <a:t>Work on standards for data security.</a:t>
          </a:r>
        </a:p>
      </dgm:t>
    </dgm:pt>
    <dgm:pt modelId="{28E13DDA-939E-449C-A423-B3030E2E3409}" type="parTrans" cxnId="{25F351D3-7719-40B3-B516-2A899C4B77F5}">
      <dgm:prSet/>
      <dgm:spPr/>
      <dgm:t>
        <a:bodyPr/>
        <a:lstStyle/>
        <a:p>
          <a:endParaRPr lang="en-US"/>
        </a:p>
      </dgm:t>
    </dgm:pt>
    <dgm:pt modelId="{A6658F1E-9B26-4F30-99AE-7B0422BA70CE}" type="sibTrans" cxnId="{25F351D3-7719-40B3-B516-2A899C4B77F5}">
      <dgm:prSet/>
      <dgm:spPr/>
      <dgm:t>
        <a:bodyPr/>
        <a:lstStyle/>
        <a:p>
          <a:endParaRPr lang="en-US"/>
        </a:p>
      </dgm:t>
    </dgm:pt>
    <dgm:pt modelId="{DD4329AE-F21B-48C5-90C0-94B3A7FE1C12}">
      <dgm:prSet/>
      <dgm:spPr/>
      <dgm:t>
        <a:bodyPr/>
        <a:lstStyle/>
        <a:p>
          <a:r>
            <a:rPr lang="en-US"/>
            <a:t>Examine</a:t>
          </a:r>
        </a:p>
      </dgm:t>
    </dgm:pt>
    <dgm:pt modelId="{918726DA-C75F-4ED7-A2F6-A0FF9FCC4F68}" type="parTrans" cxnId="{35C4D365-38B1-4C51-9B1E-523D7318B0DD}">
      <dgm:prSet/>
      <dgm:spPr/>
      <dgm:t>
        <a:bodyPr/>
        <a:lstStyle/>
        <a:p>
          <a:endParaRPr lang="en-US"/>
        </a:p>
      </dgm:t>
    </dgm:pt>
    <dgm:pt modelId="{6C8B9AE3-11F0-4FD9-AEA2-B446C70E5B2B}" type="sibTrans" cxnId="{35C4D365-38B1-4C51-9B1E-523D7318B0DD}">
      <dgm:prSet/>
      <dgm:spPr/>
      <dgm:t>
        <a:bodyPr/>
        <a:lstStyle/>
        <a:p>
          <a:endParaRPr lang="en-US"/>
        </a:p>
      </dgm:t>
    </dgm:pt>
    <dgm:pt modelId="{58543BF7-B595-4664-B9E0-FBA32B0214FE}">
      <dgm:prSet/>
      <dgm:spPr/>
      <dgm:t>
        <a:bodyPr/>
        <a:lstStyle/>
        <a:p>
          <a:r>
            <a:rPr lang="en-US"/>
            <a:t>examine into environmentally friendly artificial intelligence uses.</a:t>
          </a:r>
        </a:p>
      </dgm:t>
    </dgm:pt>
    <dgm:pt modelId="{1270693E-F958-4C49-8894-3E708A096526}" type="parTrans" cxnId="{2E27C86E-76BA-447B-B4AC-D4ADF67B8F46}">
      <dgm:prSet/>
      <dgm:spPr/>
      <dgm:t>
        <a:bodyPr/>
        <a:lstStyle/>
        <a:p>
          <a:endParaRPr lang="en-US"/>
        </a:p>
      </dgm:t>
    </dgm:pt>
    <dgm:pt modelId="{494272CE-1A5F-48C6-B12C-AEAB63834E04}" type="sibTrans" cxnId="{2E27C86E-76BA-447B-B4AC-D4ADF67B8F46}">
      <dgm:prSet/>
      <dgm:spPr/>
      <dgm:t>
        <a:bodyPr/>
        <a:lstStyle/>
        <a:p>
          <a:endParaRPr lang="en-US"/>
        </a:p>
      </dgm:t>
    </dgm:pt>
    <dgm:pt modelId="{30582D2E-A316-334C-A5F5-C4AEB3017A67}" type="pres">
      <dgm:prSet presAssocID="{279DD88F-EC9C-445E-A3A7-18A32C247E1A}" presName="Name0" presStyleCnt="0">
        <dgm:presLayoutVars>
          <dgm:dir/>
          <dgm:animLvl val="lvl"/>
          <dgm:resizeHandles val="exact"/>
        </dgm:presLayoutVars>
      </dgm:prSet>
      <dgm:spPr/>
    </dgm:pt>
    <dgm:pt modelId="{9D08D51A-0130-F141-8542-C746EFD8DE8A}" type="pres">
      <dgm:prSet presAssocID="{2604AED1-86EB-4DBD-949D-D1AB1E460464}" presName="linNode" presStyleCnt="0"/>
      <dgm:spPr/>
    </dgm:pt>
    <dgm:pt modelId="{8AC95845-EAEF-9D4B-BA73-78CC75BF2FBD}" type="pres">
      <dgm:prSet presAssocID="{2604AED1-86EB-4DBD-949D-D1AB1E460464}" presName="parentText" presStyleLbl="alignNode1" presStyleIdx="0" presStyleCnt="3">
        <dgm:presLayoutVars>
          <dgm:chMax val="1"/>
          <dgm:bulletEnabled/>
        </dgm:presLayoutVars>
      </dgm:prSet>
      <dgm:spPr/>
    </dgm:pt>
    <dgm:pt modelId="{301301B7-52D3-DD4C-9F5F-76AC4AE439CF}" type="pres">
      <dgm:prSet presAssocID="{2604AED1-86EB-4DBD-949D-D1AB1E460464}" presName="descendantText" presStyleLbl="alignAccFollowNode1" presStyleIdx="0" presStyleCnt="3">
        <dgm:presLayoutVars>
          <dgm:bulletEnabled/>
        </dgm:presLayoutVars>
      </dgm:prSet>
      <dgm:spPr/>
    </dgm:pt>
    <dgm:pt modelId="{37C8140D-175F-4141-BF8F-F9F60D371D20}" type="pres">
      <dgm:prSet presAssocID="{7A7FB313-7B14-4A1B-A296-445BDDFD4A4B}" presName="sp" presStyleCnt="0"/>
      <dgm:spPr/>
    </dgm:pt>
    <dgm:pt modelId="{C78377F4-FC09-8346-B8BA-704D8E1DED06}" type="pres">
      <dgm:prSet presAssocID="{909C231F-DA40-44B3-93A2-1B07854C035B}" presName="linNode" presStyleCnt="0"/>
      <dgm:spPr/>
    </dgm:pt>
    <dgm:pt modelId="{9114625E-84C9-6047-9FCE-A2A5AF1E767E}" type="pres">
      <dgm:prSet presAssocID="{909C231F-DA40-44B3-93A2-1B07854C035B}" presName="parentText" presStyleLbl="alignNode1" presStyleIdx="1" presStyleCnt="3">
        <dgm:presLayoutVars>
          <dgm:chMax val="1"/>
          <dgm:bulletEnabled/>
        </dgm:presLayoutVars>
      </dgm:prSet>
      <dgm:spPr/>
    </dgm:pt>
    <dgm:pt modelId="{23129763-EE65-F24D-8DCE-E53D9DC5B139}" type="pres">
      <dgm:prSet presAssocID="{909C231F-DA40-44B3-93A2-1B07854C035B}" presName="descendantText" presStyleLbl="alignAccFollowNode1" presStyleIdx="1" presStyleCnt="3">
        <dgm:presLayoutVars>
          <dgm:bulletEnabled/>
        </dgm:presLayoutVars>
      </dgm:prSet>
      <dgm:spPr/>
    </dgm:pt>
    <dgm:pt modelId="{9FE810DE-24A1-9C45-906B-A3EA52D64382}" type="pres">
      <dgm:prSet presAssocID="{CDF951D8-5019-45C3-AFCA-1CBCD31DEA23}" presName="sp" presStyleCnt="0"/>
      <dgm:spPr/>
    </dgm:pt>
    <dgm:pt modelId="{E9E369E9-DA62-904D-9ED8-91326C91C98F}" type="pres">
      <dgm:prSet presAssocID="{DD4329AE-F21B-48C5-90C0-94B3A7FE1C12}" presName="linNode" presStyleCnt="0"/>
      <dgm:spPr/>
    </dgm:pt>
    <dgm:pt modelId="{08782A0A-5E96-7848-B02E-CBDF23B387CB}" type="pres">
      <dgm:prSet presAssocID="{DD4329AE-F21B-48C5-90C0-94B3A7FE1C12}" presName="parentText" presStyleLbl="alignNode1" presStyleIdx="2" presStyleCnt="3">
        <dgm:presLayoutVars>
          <dgm:chMax val="1"/>
          <dgm:bulletEnabled/>
        </dgm:presLayoutVars>
      </dgm:prSet>
      <dgm:spPr/>
    </dgm:pt>
    <dgm:pt modelId="{DFE35F73-A6D2-7349-AA9C-3B529475792E}" type="pres">
      <dgm:prSet presAssocID="{DD4329AE-F21B-48C5-90C0-94B3A7FE1C12}" presName="descendantText" presStyleLbl="alignAccFollowNode1" presStyleIdx="2" presStyleCnt="3">
        <dgm:presLayoutVars>
          <dgm:bulletEnabled/>
        </dgm:presLayoutVars>
      </dgm:prSet>
      <dgm:spPr/>
    </dgm:pt>
  </dgm:ptLst>
  <dgm:cxnLst>
    <dgm:cxn modelId="{0A33AD24-6A79-EE49-A038-98D1F716914A}" type="presOf" srcId="{909C231F-DA40-44B3-93A2-1B07854C035B}" destId="{9114625E-84C9-6047-9FCE-A2A5AF1E767E}" srcOrd="0" destOrd="0" presId="urn:microsoft.com/office/officeart/2016/7/layout/VerticalSolidActionList"/>
    <dgm:cxn modelId="{35C4D365-38B1-4C51-9B1E-523D7318B0DD}" srcId="{279DD88F-EC9C-445E-A3A7-18A32C247E1A}" destId="{DD4329AE-F21B-48C5-90C0-94B3A7FE1C12}" srcOrd="2" destOrd="0" parTransId="{918726DA-C75F-4ED7-A2F6-A0FF9FCC4F68}" sibTransId="{6C8B9AE3-11F0-4FD9-AEA2-B446C70E5B2B}"/>
    <dgm:cxn modelId="{2E27C86E-76BA-447B-B4AC-D4ADF67B8F46}" srcId="{DD4329AE-F21B-48C5-90C0-94B3A7FE1C12}" destId="{58543BF7-B595-4664-B9E0-FBA32B0214FE}" srcOrd="0" destOrd="0" parTransId="{1270693E-F958-4C49-8894-3E708A096526}" sibTransId="{494272CE-1A5F-48C6-B12C-AEAB63834E04}"/>
    <dgm:cxn modelId="{E6E3814F-0147-4BEC-8447-FB2B522EC357}" srcId="{279DD88F-EC9C-445E-A3A7-18A32C247E1A}" destId="{2604AED1-86EB-4DBD-949D-D1AB1E460464}" srcOrd="0" destOrd="0" parTransId="{2238395D-864C-48BB-9BE1-8A4829E4A203}" sibTransId="{7A7FB313-7B14-4A1B-A296-445BDDFD4A4B}"/>
    <dgm:cxn modelId="{E39E7670-E503-4849-87FB-1D9A92DCDB10}" type="presOf" srcId="{279DD88F-EC9C-445E-A3A7-18A32C247E1A}" destId="{30582D2E-A316-334C-A5F5-C4AEB3017A67}" srcOrd="0" destOrd="0" presId="urn:microsoft.com/office/officeart/2016/7/layout/VerticalSolidActionList"/>
    <dgm:cxn modelId="{F0EFF98E-26E3-4143-92CB-759960090E81}" type="presOf" srcId="{D0A04786-8E1F-4E20-8A1D-2CD0916B3819}" destId="{301301B7-52D3-DD4C-9F5F-76AC4AE439CF}" srcOrd="0" destOrd="0" presId="urn:microsoft.com/office/officeart/2016/7/layout/VerticalSolidActionList"/>
    <dgm:cxn modelId="{950BD2AA-E530-3844-8B4E-8829B266828F}" type="presOf" srcId="{58543BF7-B595-4664-B9E0-FBA32B0214FE}" destId="{DFE35F73-A6D2-7349-AA9C-3B529475792E}" srcOrd="0" destOrd="0" presId="urn:microsoft.com/office/officeart/2016/7/layout/VerticalSolidActionList"/>
    <dgm:cxn modelId="{E52367CB-CD8E-2040-A0DB-CD68B29F2CE0}" type="presOf" srcId="{2604AED1-86EB-4DBD-949D-D1AB1E460464}" destId="{8AC95845-EAEF-9D4B-BA73-78CC75BF2FBD}" srcOrd="0" destOrd="0" presId="urn:microsoft.com/office/officeart/2016/7/layout/VerticalSolidActionList"/>
    <dgm:cxn modelId="{568833D2-7DDE-9249-8B84-B03BDCF8D225}" type="presOf" srcId="{7E4463CD-1159-47CF-A364-B3F3F8701622}" destId="{23129763-EE65-F24D-8DCE-E53D9DC5B139}" srcOrd="0" destOrd="0" presId="urn:microsoft.com/office/officeart/2016/7/layout/VerticalSolidActionList"/>
    <dgm:cxn modelId="{25F351D3-7719-40B3-B516-2A899C4B77F5}" srcId="{909C231F-DA40-44B3-93A2-1B07854C035B}" destId="{7E4463CD-1159-47CF-A364-B3F3F8701622}" srcOrd="0" destOrd="0" parTransId="{28E13DDA-939E-449C-A423-B3030E2E3409}" sibTransId="{A6658F1E-9B26-4F30-99AE-7B0422BA70CE}"/>
    <dgm:cxn modelId="{5F7C62DF-12E7-C64B-9F1A-8693FCDC2E5B}" type="presOf" srcId="{DD4329AE-F21B-48C5-90C0-94B3A7FE1C12}" destId="{08782A0A-5E96-7848-B02E-CBDF23B387CB}" srcOrd="0" destOrd="0" presId="urn:microsoft.com/office/officeart/2016/7/layout/VerticalSolidActionList"/>
    <dgm:cxn modelId="{9598E7ED-6FF2-4841-A37C-5D30F6A6FD42}" srcId="{279DD88F-EC9C-445E-A3A7-18A32C247E1A}" destId="{909C231F-DA40-44B3-93A2-1B07854C035B}" srcOrd="1" destOrd="0" parTransId="{223BDF3F-4EA7-41DB-8F55-506400DDAE49}" sibTransId="{CDF951D8-5019-45C3-AFCA-1CBCD31DEA23}"/>
    <dgm:cxn modelId="{E1C2A9F3-EB37-429A-93B8-437738F87BD2}" srcId="{2604AED1-86EB-4DBD-949D-D1AB1E460464}" destId="{D0A04786-8E1F-4E20-8A1D-2CD0916B3819}" srcOrd="0" destOrd="0" parTransId="{D841F499-F211-4CEF-B3A7-134BC3852D03}" sibTransId="{E72C89D2-FBEF-4465-954E-82E749C0B14F}"/>
    <dgm:cxn modelId="{AA39137A-5603-C845-90A4-2540020ED97D}" type="presParOf" srcId="{30582D2E-A316-334C-A5F5-C4AEB3017A67}" destId="{9D08D51A-0130-F141-8542-C746EFD8DE8A}" srcOrd="0" destOrd="0" presId="urn:microsoft.com/office/officeart/2016/7/layout/VerticalSolidActionList"/>
    <dgm:cxn modelId="{0C15311E-B0E9-EA4D-8118-86EA4A6D9A04}" type="presParOf" srcId="{9D08D51A-0130-F141-8542-C746EFD8DE8A}" destId="{8AC95845-EAEF-9D4B-BA73-78CC75BF2FBD}" srcOrd="0" destOrd="0" presId="urn:microsoft.com/office/officeart/2016/7/layout/VerticalSolidActionList"/>
    <dgm:cxn modelId="{A898BA28-07BA-5F45-AC0E-4F1FC91EFDE2}" type="presParOf" srcId="{9D08D51A-0130-F141-8542-C746EFD8DE8A}" destId="{301301B7-52D3-DD4C-9F5F-76AC4AE439CF}" srcOrd="1" destOrd="0" presId="urn:microsoft.com/office/officeart/2016/7/layout/VerticalSolidActionList"/>
    <dgm:cxn modelId="{A8E7D501-8494-2948-BEB7-AAD49392B438}" type="presParOf" srcId="{30582D2E-A316-334C-A5F5-C4AEB3017A67}" destId="{37C8140D-175F-4141-BF8F-F9F60D371D20}" srcOrd="1" destOrd="0" presId="urn:microsoft.com/office/officeart/2016/7/layout/VerticalSolidActionList"/>
    <dgm:cxn modelId="{2B3DBFCF-B63D-2745-90D1-115A4BE2FCD7}" type="presParOf" srcId="{30582D2E-A316-334C-A5F5-C4AEB3017A67}" destId="{C78377F4-FC09-8346-B8BA-704D8E1DED06}" srcOrd="2" destOrd="0" presId="urn:microsoft.com/office/officeart/2016/7/layout/VerticalSolidActionList"/>
    <dgm:cxn modelId="{590E1254-4A55-B242-9176-2840609BFC7C}" type="presParOf" srcId="{C78377F4-FC09-8346-B8BA-704D8E1DED06}" destId="{9114625E-84C9-6047-9FCE-A2A5AF1E767E}" srcOrd="0" destOrd="0" presId="urn:microsoft.com/office/officeart/2016/7/layout/VerticalSolidActionList"/>
    <dgm:cxn modelId="{3D0718F6-1101-6342-B323-0A713FD66356}" type="presParOf" srcId="{C78377F4-FC09-8346-B8BA-704D8E1DED06}" destId="{23129763-EE65-F24D-8DCE-E53D9DC5B139}" srcOrd="1" destOrd="0" presId="urn:microsoft.com/office/officeart/2016/7/layout/VerticalSolidActionList"/>
    <dgm:cxn modelId="{0CA1C9D0-1385-DD42-A48C-696DB3A3CE25}" type="presParOf" srcId="{30582D2E-A316-334C-A5F5-C4AEB3017A67}" destId="{9FE810DE-24A1-9C45-906B-A3EA52D64382}" srcOrd="3" destOrd="0" presId="urn:microsoft.com/office/officeart/2016/7/layout/VerticalSolidActionList"/>
    <dgm:cxn modelId="{3FE2C68D-F6B2-0D49-8A46-96B3A0BB1768}" type="presParOf" srcId="{30582D2E-A316-334C-A5F5-C4AEB3017A67}" destId="{E9E369E9-DA62-904D-9ED8-91326C91C98F}" srcOrd="4" destOrd="0" presId="urn:microsoft.com/office/officeart/2016/7/layout/VerticalSolidActionList"/>
    <dgm:cxn modelId="{C039DA6B-2E84-DD4C-80C2-31C74F1C7C5A}" type="presParOf" srcId="{E9E369E9-DA62-904D-9ED8-91326C91C98F}" destId="{08782A0A-5E96-7848-B02E-CBDF23B387CB}" srcOrd="0" destOrd="0" presId="urn:microsoft.com/office/officeart/2016/7/layout/VerticalSolidActionList"/>
    <dgm:cxn modelId="{2AFC0613-A57A-8F4D-8565-4B9E112A9C21}" type="presParOf" srcId="{E9E369E9-DA62-904D-9ED8-91326C91C98F}" destId="{DFE35F73-A6D2-7349-AA9C-3B529475792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1802F-EC07-734E-91AD-0C3BDD11C002}">
      <dsp:nvSpPr>
        <dsp:cNvPr id="0" name=""/>
        <dsp:cNvSpPr/>
      </dsp:nvSpPr>
      <dsp:spPr>
        <a:xfrm>
          <a:off x="0" y="54331"/>
          <a:ext cx="6666833" cy="128663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Methods for consumer behaviour prediction in machines learning (Smith et al., 2023).</a:t>
          </a:r>
          <a:endParaRPr lang="en-US" sz="2300" kern="1200"/>
        </a:p>
      </dsp:txBody>
      <dsp:txXfrm>
        <a:off x="62808" y="117139"/>
        <a:ext cx="6541217" cy="1161018"/>
      </dsp:txXfrm>
    </dsp:sp>
    <dsp:sp modelId="{3D6E1FB7-8810-F64A-9F70-9F3354373761}">
      <dsp:nvSpPr>
        <dsp:cNvPr id="0" name=""/>
        <dsp:cNvSpPr/>
      </dsp:nvSpPr>
      <dsp:spPr>
        <a:xfrm>
          <a:off x="0" y="1407205"/>
          <a:ext cx="6666833" cy="1286634"/>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Automation theory holds that artificial intelligence will replace laborious, manual work (Shah Alam,  et al 2024).</a:t>
          </a:r>
          <a:endParaRPr lang="en-US" sz="2300" kern="1200"/>
        </a:p>
      </dsp:txBody>
      <dsp:txXfrm>
        <a:off x="62808" y="1470013"/>
        <a:ext cx="6541217" cy="1161018"/>
      </dsp:txXfrm>
    </dsp:sp>
    <dsp:sp modelId="{9F602949-7D74-DC44-BDAA-8F75090986EC}">
      <dsp:nvSpPr>
        <dsp:cNvPr id="0" name=""/>
        <dsp:cNvSpPr/>
      </dsp:nvSpPr>
      <dsp:spPr>
        <a:xfrm>
          <a:off x="0" y="2760080"/>
          <a:ext cx="6666833" cy="1286634"/>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Human-AI cooperation in hotel settings (Jones, 2021).</a:t>
          </a:r>
          <a:endParaRPr lang="en-US" sz="2300" kern="1200" dirty="0"/>
        </a:p>
      </dsp:txBody>
      <dsp:txXfrm>
        <a:off x="62808" y="2822888"/>
        <a:ext cx="6541217" cy="1161018"/>
      </dsp:txXfrm>
    </dsp:sp>
    <dsp:sp modelId="{5F1C69A1-D605-ED4C-A680-F378603F4087}">
      <dsp:nvSpPr>
        <dsp:cNvPr id="0" name=""/>
        <dsp:cNvSpPr/>
      </dsp:nvSpPr>
      <dsp:spPr>
        <a:xfrm>
          <a:off x="0" y="4112954"/>
          <a:ext cx="6666833" cy="128663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Results of current studies highlight both possibilities and difficulties in the acceptance of artificial intelligence.</a:t>
          </a:r>
          <a:endParaRPr lang="en-US" sz="2300" kern="1200"/>
        </a:p>
      </dsp:txBody>
      <dsp:txXfrm>
        <a:off x="62808" y="4175762"/>
        <a:ext cx="6541217" cy="1161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65AB7-F13E-4392-AFA6-0CF507A1A287}">
      <dsp:nvSpPr>
        <dsp:cNvPr id="0" name=""/>
        <dsp:cNvSpPr/>
      </dsp:nvSpPr>
      <dsp:spPr>
        <a:xfrm>
          <a:off x="679050"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1D37A-D5E1-481E-BD94-6BCD0C70213C}">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C8DDD3-E4F1-4D3B-9B4C-2420A31BC171}">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Review of scholarly papers and industrial reports in literature.</a:t>
          </a:r>
          <a:endParaRPr lang="en-US" sz="1200" kern="1200"/>
        </a:p>
      </dsp:txBody>
      <dsp:txXfrm>
        <a:off x="75768" y="3053169"/>
        <a:ext cx="3093750" cy="720000"/>
      </dsp:txXfrm>
    </dsp:sp>
    <dsp:sp modelId="{28CD1B53-A1EF-42CB-81BE-85D45842CE2B}">
      <dsp:nvSpPr>
        <dsp:cNvPr id="0" name=""/>
        <dsp:cNvSpPr/>
      </dsp:nvSpPr>
      <dsp:spPr>
        <a:xfrm>
          <a:off x="4314206"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3FD7B-1DB2-49F5-BC53-71B69AD8F0CC}">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466C17-226E-46F8-97B7-E06974D2B363}">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PESTEL study to assess outside factors influencing artificial intelligence acceptance.</a:t>
          </a:r>
          <a:endParaRPr lang="en-US" sz="1200" kern="1200"/>
        </a:p>
      </dsp:txBody>
      <dsp:txXfrm>
        <a:off x="3710925" y="3053169"/>
        <a:ext cx="3093750" cy="720000"/>
      </dsp:txXfrm>
    </dsp:sp>
    <dsp:sp modelId="{23C06463-CADC-4F9A-8D79-9D43F8A13D7B}">
      <dsp:nvSpPr>
        <dsp:cNvPr id="0" name=""/>
        <dsp:cNvSpPr/>
      </dsp:nvSpPr>
      <dsp:spPr>
        <a:xfrm>
          <a:off x="7949362"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271BA-AE70-4E33-98A3-E27E8664C344}">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AEBD2A-3E52-43EC-8522-3D5233351C17}">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Case studies include big hotel chains using artificial intelligence technology.</a:t>
          </a:r>
          <a:br>
            <a:rPr lang="en-GB" sz="1200" kern="1200"/>
          </a:br>
          <a:endParaRPr lang="en-US" sz="1200" kern="1200"/>
        </a:p>
      </dsp:txBody>
      <dsp:txXfrm>
        <a:off x="7346081" y="3053169"/>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9F96C-C477-0942-8F30-3A4CFDAF6576}">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269141-3DB3-3D42-AAEF-CACD378DB011}">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Political: GDPR, CCPA's privacy rules.</a:t>
          </a:r>
          <a:endParaRPr lang="en-US" sz="1800" kern="1200"/>
        </a:p>
      </dsp:txBody>
      <dsp:txXfrm>
        <a:off x="0" y="2663"/>
        <a:ext cx="6666833" cy="908098"/>
      </dsp:txXfrm>
    </dsp:sp>
    <dsp:sp modelId="{8CEF56AE-5D42-C544-8C29-6826313F68F1}">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3AD6D44-A317-624E-A628-2EF756D1D0E0}">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Economic: while it demands big expenditures, artificial intelligence lowers running expenses.</a:t>
          </a:r>
          <a:endParaRPr lang="en-US" sz="1800" kern="1200" dirty="0"/>
        </a:p>
      </dsp:txBody>
      <dsp:txXfrm>
        <a:off x="0" y="910762"/>
        <a:ext cx="6666833" cy="908098"/>
      </dsp:txXfrm>
    </dsp:sp>
    <dsp:sp modelId="{2E60724E-8DF3-DC4A-A0B0-2D17156A7D5F}">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86C1A9-B1F8-3642-ADEF-235325F02D47}">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Social: Customer need for experiences driven by artificial intelligence; employee displacement.</a:t>
          </a:r>
          <a:endParaRPr lang="en-US" sz="1800" kern="1200"/>
        </a:p>
      </dsp:txBody>
      <dsp:txXfrm>
        <a:off x="0" y="1818861"/>
        <a:ext cx="6666833" cy="908098"/>
      </dsp:txXfrm>
    </dsp:sp>
    <dsp:sp modelId="{B5B4874E-41D6-C14C-B718-6E9F036BE992}">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39533B-03A8-6640-AA77-503DBFA17365}">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Technologically: artificial intelligence enhances prediction powers and guest services.</a:t>
          </a:r>
          <a:endParaRPr lang="en-US" sz="1800" kern="1200"/>
        </a:p>
      </dsp:txBody>
      <dsp:txXfrm>
        <a:off x="0" y="2726960"/>
        <a:ext cx="6666833" cy="908098"/>
      </dsp:txXfrm>
    </dsp:sp>
    <dsp:sp modelId="{8D1545BD-54BF-0A4C-9730-22F0425E0572}">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312F7B-E317-5045-A92B-734855649F6C}">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Environmental: AI systems conserving energy.</a:t>
          </a:r>
          <a:endParaRPr lang="en-US" sz="1800" kern="1200"/>
        </a:p>
      </dsp:txBody>
      <dsp:txXfrm>
        <a:off x="0" y="3635058"/>
        <a:ext cx="6666833" cy="908098"/>
      </dsp:txXfrm>
    </dsp:sp>
    <dsp:sp modelId="{1FC51473-0A59-0340-9588-07F31F0626CD}">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FBA96CA-AB54-A844-AF64-FD37E88396E3}">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Legal: Respect of AI ethics and data security.</a:t>
          </a:r>
          <a:br>
            <a:rPr lang="en-GB" sz="1800" kern="1200"/>
          </a:br>
          <a:br>
            <a:rPr lang="en-GB" sz="1800" kern="1200"/>
          </a:br>
          <a:endParaRPr lang="en-US" sz="1800" kern="1200"/>
        </a:p>
      </dsp:txBody>
      <dsp:txXfrm>
        <a:off x="0" y="4543157"/>
        <a:ext cx="6666833" cy="908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67869-4671-8A48-9A8F-ACB41A06F879}">
      <dsp:nvSpPr>
        <dsp:cNvPr id="0" name=""/>
        <dsp:cNvSpPr/>
      </dsp:nvSpPr>
      <dsp:spPr>
        <a:xfrm>
          <a:off x="0" y="243356"/>
          <a:ext cx="5170860" cy="11547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AI chatbots for round-the-clock client assistance (Ivanov &amp; Webster, 2019)</a:t>
          </a:r>
          <a:br>
            <a:rPr lang="en-GB" sz="2100" kern="1200" dirty="0"/>
          </a:br>
          <a:endParaRPr lang="en-US" sz="2100" kern="1200" dirty="0"/>
        </a:p>
      </dsp:txBody>
      <dsp:txXfrm>
        <a:off x="56372" y="299728"/>
        <a:ext cx="5058116" cy="1042045"/>
      </dsp:txXfrm>
    </dsp:sp>
    <dsp:sp modelId="{52DCDB5E-573E-264E-A30C-BD980B15E765}">
      <dsp:nvSpPr>
        <dsp:cNvPr id="0" name=""/>
        <dsp:cNvSpPr/>
      </dsp:nvSpPr>
      <dsp:spPr>
        <a:xfrm>
          <a:off x="0" y="1458626"/>
          <a:ext cx="5170860" cy="1154789"/>
        </a:xfrm>
        <a:prstGeom prst="roundRect">
          <a:avLst/>
        </a:prstGeom>
        <a:solidFill>
          <a:schemeClr val="accent5">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Voice assistants and temperature control—smart room automation.</a:t>
          </a:r>
          <a:endParaRPr lang="en-US" sz="2100" kern="1200"/>
        </a:p>
      </dsp:txBody>
      <dsp:txXfrm>
        <a:off x="56372" y="1514998"/>
        <a:ext cx="5058116" cy="1042045"/>
      </dsp:txXfrm>
    </dsp:sp>
    <dsp:sp modelId="{AE540C4D-1E82-B244-A79A-9E7A9589F153}">
      <dsp:nvSpPr>
        <dsp:cNvPr id="0" name=""/>
        <dsp:cNvSpPr/>
      </dsp:nvSpPr>
      <dsp:spPr>
        <a:xfrm>
          <a:off x="0" y="2673896"/>
          <a:ext cx="5170860" cy="1154789"/>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AI-based personalisation aimed at improved visitor experiences (Milton, 2024).</a:t>
          </a:r>
          <a:br>
            <a:rPr lang="en-GB" sz="2100" kern="1200"/>
          </a:br>
          <a:endParaRPr lang="en-US" sz="2100" kern="1200"/>
        </a:p>
      </dsp:txBody>
      <dsp:txXfrm>
        <a:off x="56372" y="2730268"/>
        <a:ext cx="5058116" cy="1042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07460-341A-6A4B-A7D5-3E78164A94CA}">
      <dsp:nvSpPr>
        <dsp:cNvPr id="0" name=""/>
        <dsp:cNvSpPr/>
      </dsp:nvSpPr>
      <dsp:spPr>
        <a:xfrm>
          <a:off x="0" y="356900"/>
          <a:ext cx="6666833" cy="23095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Leading artificial intelligence adoptability include Hilton and Marriott.</a:t>
          </a:r>
          <a:endParaRPr lang="en-US" sz="4200" kern="1200"/>
        </a:p>
      </dsp:txBody>
      <dsp:txXfrm>
        <a:off x="112744" y="469644"/>
        <a:ext cx="6441345" cy="2084091"/>
      </dsp:txXfrm>
    </dsp:sp>
    <dsp:sp modelId="{E3140B2E-3E71-C547-842C-AF69519FBB40}">
      <dsp:nvSpPr>
        <dsp:cNvPr id="0" name=""/>
        <dsp:cNvSpPr/>
      </dsp:nvSpPr>
      <dsp:spPr>
        <a:xfrm>
          <a:off x="0" y="2787440"/>
          <a:ext cx="6666833" cy="23095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Data security, expenses, personnel adaption present challenges.</a:t>
          </a:r>
          <a:endParaRPr lang="en-US" sz="4200" kern="1200"/>
        </a:p>
      </dsp:txBody>
      <dsp:txXfrm>
        <a:off x="112744" y="2900184"/>
        <a:ext cx="6441345" cy="20840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C5B85-582E-F84F-ACC4-C6AD65291909}">
      <dsp:nvSpPr>
        <dsp:cNvPr id="0" name=""/>
        <dsp:cNvSpPr/>
      </dsp:nvSpPr>
      <dsp:spPr>
        <a:xfrm>
          <a:off x="0" y="80644"/>
          <a:ext cx="6666833" cy="1704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AI is transforming operational effectiveness as well as visitor experience.</a:t>
          </a:r>
          <a:endParaRPr lang="en-US" sz="3100" kern="1200"/>
        </a:p>
      </dsp:txBody>
      <dsp:txXfrm>
        <a:off x="83216" y="163860"/>
        <a:ext cx="6500401" cy="1538258"/>
      </dsp:txXfrm>
    </dsp:sp>
    <dsp:sp modelId="{C6446FA9-56E1-E443-888F-F43817713CEA}">
      <dsp:nvSpPr>
        <dsp:cNvPr id="0" name=""/>
        <dsp:cNvSpPr/>
      </dsp:nvSpPr>
      <dsp:spPr>
        <a:xfrm>
          <a:off x="0" y="1874614"/>
          <a:ext cx="6666833" cy="170469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Main obstacles: personnel training, data security, expenses.</a:t>
          </a:r>
          <a:endParaRPr lang="en-US" sz="3100" kern="1200"/>
        </a:p>
      </dsp:txBody>
      <dsp:txXfrm>
        <a:off x="83216" y="1957830"/>
        <a:ext cx="6500401" cy="1538258"/>
      </dsp:txXfrm>
    </dsp:sp>
    <dsp:sp modelId="{7532F109-A60C-524D-B5F1-78309D874D01}">
      <dsp:nvSpPr>
        <dsp:cNvPr id="0" name=""/>
        <dsp:cNvSpPr/>
      </dsp:nvSpPr>
      <dsp:spPr>
        <a:xfrm>
          <a:off x="0" y="3668585"/>
          <a:ext cx="6666833" cy="170469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Artificial intelligence has great future possibilities in the hotel sector.</a:t>
          </a:r>
          <a:endParaRPr lang="en-US" sz="3100" kern="1200"/>
        </a:p>
      </dsp:txBody>
      <dsp:txXfrm>
        <a:off x="83216" y="3751801"/>
        <a:ext cx="6500401" cy="15382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1301B7-52D3-DD4C-9F5F-76AC4AE439CF}">
      <dsp:nvSpPr>
        <dsp:cNvPr id="0" name=""/>
        <dsp:cNvSpPr/>
      </dsp:nvSpPr>
      <dsp:spPr>
        <a:xfrm>
          <a:off x="1333366" y="1704"/>
          <a:ext cx="5333466" cy="1746958"/>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977900">
            <a:lnSpc>
              <a:spcPct val="90000"/>
            </a:lnSpc>
            <a:spcBef>
              <a:spcPct val="0"/>
            </a:spcBef>
            <a:spcAft>
              <a:spcPct val="35000"/>
            </a:spcAft>
            <a:buNone/>
          </a:pPr>
          <a:r>
            <a:rPr lang="en-US" sz="2200" kern="1200" dirty="0"/>
            <a:t>Make staff training investments towards artificial intelligence integration.</a:t>
          </a:r>
        </a:p>
      </dsp:txBody>
      <dsp:txXfrm>
        <a:off x="1333366" y="1704"/>
        <a:ext cx="5333466" cy="1746958"/>
      </dsp:txXfrm>
    </dsp:sp>
    <dsp:sp modelId="{8AC95845-EAEF-9D4B-BA73-78CC75BF2FBD}">
      <dsp:nvSpPr>
        <dsp:cNvPr id="0" name=""/>
        <dsp:cNvSpPr/>
      </dsp:nvSpPr>
      <dsp:spPr>
        <a:xfrm>
          <a:off x="0" y="1704"/>
          <a:ext cx="1333366" cy="174695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1200150">
            <a:lnSpc>
              <a:spcPct val="90000"/>
            </a:lnSpc>
            <a:spcBef>
              <a:spcPct val="0"/>
            </a:spcBef>
            <a:spcAft>
              <a:spcPct val="35000"/>
            </a:spcAft>
            <a:buNone/>
          </a:pPr>
          <a:r>
            <a:rPr lang="en-US" sz="2700" kern="1200"/>
            <a:t>Make</a:t>
          </a:r>
        </a:p>
      </dsp:txBody>
      <dsp:txXfrm>
        <a:off x="0" y="1704"/>
        <a:ext cx="1333366" cy="1746958"/>
      </dsp:txXfrm>
    </dsp:sp>
    <dsp:sp modelId="{23129763-EE65-F24D-8DCE-E53D9DC5B139}">
      <dsp:nvSpPr>
        <dsp:cNvPr id="0" name=""/>
        <dsp:cNvSpPr/>
      </dsp:nvSpPr>
      <dsp:spPr>
        <a:xfrm>
          <a:off x="1333366" y="1853480"/>
          <a:ext cx="5333466" cy="1746958"/>
        </a:xfrm>
        <a:prstGeom prst="rect">
          <a:avLst/>
        </a:prstGeom>
        <a:solidFill>
          <a:schemeClr val="accent5">
            <a:tint val="40000"/>
            <a:alpha val="90000"/>
            <a:hueOff val="-3369881"/>
            <a:satOff val="-11416"/>
            <a:lumOff val="-1464"/>
            <a:alphaOff val="0"/>
          </a:schemeClr>
        </a:solidFill>
        <a:ln w="6350" cap="flat" cmpd="sng" algn="ctr">
          <a:solidFill>
            <a:schemeClr val="accent5">
              <a:tint val="40000"/>
              <a:alpha val="90000"/>
              <a:hueOff val="-3369881"/>
              <a:satOff val="-11416"/>
              <a:lumOff val="-146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977900">
            <a:lnSpc>
              <a:spcPct val="90000"/>
            </a:lnSpc>
            <a:spcBef>
              <a:spcPct val="0"/>
            </a:spcBef>
            <a:spcAft>
              <a:spcPct val="35000"/>
            </a:spcAft>
            <a:buNone/>
          </a:pPr>
          <a:r>
            <a:rPr lang="en-US" sz="2200" kern="1200"/>
            <a:t>Work on standards for data security.</a:t>
          </a:r>
        </a:p>
      </dsp:txBody>
      <dsp:txXfrm>
        <a:off x="1333366" y="1853480"/>
        <a:ext cx="5333466" cy="1746958"/>
      </dsp:txXfrm>
    </dsp:sp>
    <dsp:sp modelId="{9114625E-84C9-6047-9FCE-A2A5AF1E767E}">
      <dsp:nvSpPr>
        <dsp:cNvPr id="0" name=""/>
        <dsp:cNvSpPr/>
      </dsp:nvSpPr>
      <dsp:spPr>
        <a:xfrm>
          <a:off x="0" y="1853480"/>
          <a:ext cx="1333366" cy="1746958"/>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1200150">
            <a:lnSpc>
              <a:spcPct val="90000"/>
            </a:lnSpc>
            <a:spcBef>
              <a:spcPct val="0"/>
            </a:spcBef>
            <a:spcAft>
              <a:spcPct val="35000"/>
            </a:spcAft>
            <a:buNone/>
          </a:pPr>
          <a:r>
            <a:rPr lang="en-US" sz="2700" kern="1200"/>
            <a:t>Work on</a:t>
          </a:r>
        </a:p>
      </dsp:txBody>
      <dsp:txXfrm>
        <a:off x="0" y="1853480"/>
        <a:ext cx="1333366" cy="1746958"/>
      </dsp:txXfrm>
    </dsp:sp>
    <dsp:sp modelId="{DFE35F73-A6D2-7349-AA9C-3B529475792E}">
      <dsp:nvSpPr>
        <dsp:cNvPr id="0" name=""/>
        <dsp:cNvSpPr/>
      </dsp:nvSpPr>
      <dsp:spPr>
        <a:xfrm>
          <a:off x="1333366" y="3705256"/>
          <a:ext cx="5333466" cy="1746958"/>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977900">
            <a:lnSpc>
              <a:spcPct val="90000"/>
            </a:lnSpc>
            <a:spcBef>
              <a:spcPct val="0"/>
            </a:spcBef>
            <a:spcAft>
              <a:spcPct val="35000"/>
            </a:spcAft>
            <a:buNone/>
          </a:pPr>
          <a:r>
            <a:rPr lang="en-US" sz="2200" kern="1200"/>
            <a:t>examine into environmentally friendly artificial intelligence uses.</a:t>
          </a:r>
        </a:p>
      </dsp:txBody>
      <dsp:txXfrm>
        <a:off x="1333366" y="3705256"/>
        <a:ext cx="5333466" cy="1746958"/>
      </dsp:txXfrm>
    </dsp:sp>
    <dsp:sp modelId="{08782A0A-5E96-7848-B02E-CBDF23B387CB}">
      <dsp:nvSpPr>
        <dsp:cNvPr id="0" name=""/>
        <dsp:cNvSpPr/>
      </dsp:nvSpPr>
      <dsp:spPr>
        <a:xfrm>
          <a:off x="0" y="3705256"/>
          <a:ext cx="1333366" cy="1746958"/>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1200150">
            <a:lnSpc>
              <a:spcPct val="90000"/>
            </a:lnSpc>
            <a:spcBef>
              <a:spcPct val="0"/>
            </a:spcBef>
            <a:spcAft>
              <a:spcPct val="35000"/>
            </a:spcAft>
            <a:buNone/>
          </a:pPr>
          <a:r>
            <a:rPr lang="en-US" sz="2700" kern="1200"/>
            <a:t>Examine</a:t>
          </a:r>
        </a:p>
      </dsp:txBody>
      <dsp:txXfrm>
        <a:off x="0" y="3705256"/>
        <a:ext cx="1333366" cy="17469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AC159C-03D5-304E-B455-23646589D459}" type="datetimeFigureOut">
              <a:rPr lang="en-GB" smtClean="0"/>
              <a:t>22/02/2025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1AFE28-EB5E-2243-998B-4EC38C0098C1}" type="slidenum">
              <a:rPr lang="en-GB" smtClean="0"/>
              <a:t>‹#›</a:t>
            </a:fld>
            <a:endParaRPr lang="en-GB"/>
          </a:p>
        </p:txBody>
      </p:sp>
    </p:spTree>
    <p:extLst>
      <p:ext uri="{BB962C8B-B14F-4D97-AF65-F5344CB8AC3E}">
        <p14:creationId xmlns:p14="http://schemas.microsoft.com/office/powerpoint/2010/main" val="2533071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Good morning or afternoon everyone; thank you for coming today. Presenting my study on the function of artificial intelligence (AI) in revolutionising guest experiences and operational efficiency in the hotel sector . AI is transforming the way the hotel business runs as it develops; it is becoming more efficient, customised, and sensitive to visitor shifting wants. I will show throughout this talk how artificial intelligence improves guest services, streamlines hotel operations, and addresses integration difficulties.</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1</a:t>
            </a:fld>
            <a:endParaRPr lang="en-GB"/>
          </a:p>
        </p:txBody>
      </p:sp>
    </p:spTree>
    <p:extLst>
      <p:ext uri="{BB962C8B-B14F-4D97-AF65-F5344CB8AC3E}">
        <p14:creationId xmlns:p14="http://schemas.microsoft.com/office/powerpoint/2010/main" val="333981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AI technologies are being used extensively in the hotel sector to improve operational effectiveness and visitor happiness. From predictive analytics for guest preferences to chatbots driven by artificial intelligence providing real-time customer support, AI is enabling hotels to change (Ford &amp; Sturman, 2019). The hotel sector is always adjusting to changing customer needs in the competitive market of today, and artificial intelligence has shown to be a major facilitator in this process (Ivanov &amp; Webster, 2019). This study aims to clarify how artificial intelligence technologies change hotel management and guest relations as well as the challenges hotels have to overcome for successful use.</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2</a:t>
            </a:fld>
            <a:endParaRPr lang="en-GB"/>
          </a:p>
        </p:txBody>
      </p:sp>
    </p:spTree>
    <p:extLst>
      <p:ext uri="{BB962C8B-B14F-4D97-AF65-F5344CB8AC3E}">
        <p14:creationId xmlns:p14="http://schemas.microsoft.com/office/powerpoint/2010/main" val="4259827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The future of hospitality depends on artificial intelligence because growing demand for tech-savvy visitor experiences. Through technologies like chatbots and smart room automation (Milton, 2024), artificial intelligence may give guests rapid assistance and personalising ability. Particularly helpful as hotels struggle with increasing labour costs and personnel shortages, AI has the potential to drastically lower running expenses by automating jobs such check-ins, cleaning, and room service (Sharma et al., 2025). Adoption of artificial intelligence does, however, also present difficulties like high upfront costs, the requirement for trained labour to run AI systems, and questions about data privacy and visitor information security. These elements have to be taken into account when assessing artificial intelligence's possible influence.</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3</a:t>
            </a:fld>
            <a:endParaRPr lang="en-GB"/>
          </a:p>
        </p:txBody>
      </p:sp>
    </p:spTree>
    <p:extLst>
      <p:ext uri="{BB962C8B-B14F-4D97-AF65-F5344CB8AC3E}">
        <p14:creationId xmlns:p14="http://schemas.microsoft.com/office/powerpoint/2010/main" val="733285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Machine learning algorithms that can forecast consumer behaviour and personalise experiences—which enable hotels to use artificial intelligence—are a main component of AI deployment in these establishments (Smith et al., 2023). AI allows hotels, for instance, to predict visitor preferences such room temperature or amenities and modify offerings. Automation theory is another pertinent idea that stresses how artificial intelligence might replace monotonous work thus freeing staff members to concentrate on more difficult duties and so improve operational efficiency. Research also shows, nonetheless, that human-AI cooperation is necessary for best outcomes; AI tools enhance rather than replace human capacity (Jones, 2021). Although artificial intelligence has many advantages, the research also points out drawbacks like prices, personnel opposition, and ethical questions about AI decision-making in the hotel sector.</a:t>
            </a:r>
            <a:br>
              <a:rPr lang="en-GB" sz="1800" kern="0" dirty="0">
                <a:effectLst/>
                <a:latin typeface="Times New Roman" panose="02020603050405020304" pitchFamily="18" charset="0"/>
                <a:ea typeface="Times New Roman" panose="02020603050405020304" pitchFamily="18" charset="0"/>
              </a:rPr>
            </a:b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4</a:t>
            </a:fld>
            <a:endParaRPr lang="en-GB"/>
          </a:p>
        </p:txBody>
      </p:sp>
    </p:spTree>
    <p:extLst>
      <p:ext uri="{BB962C8B-B14F-4D97-AF65-F5344CB8AC3E}">
        <p14:creationId xmlns:p14="http://schemas.microsoft.com/office/powerpoint/2010/main" val="195457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The approach of this study was an examination of the literature that offered a whole knowledge of artificial intelligence uses in the hotel sector. To evaluate the present level of artificial intelligence acceptance, this involved going over company reports, case studies, and research articles. A PESTEL study was also done to assess the political, financial, social, technical, environmental, legal, and political aspects affecting the position of artificial intelligence in hotels. Case studies of hotel chains such as Hilton and Marriott, who have included artificial intelligence into their operations, provide actual illustrations of the advantages and difficulties seen during application.</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5</a:t>
            </a:fld>
            <a:endParaRPr lang="en-GB"/>
          </a:p>
        </p:txBody>
      </p:sp>
    </p:spTree>
    <p:extLst>
      <p:ext uri="{BB962C8B-B14F-4D97-AF65-F5344CB8AC3E}">
        <p14:creationId xmlns:p14="http://schemas.microsoft.com/office/powerpoint/2010/main" val="3683798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A PESTEL study clarifies the outside factors influencing hotel sector use of artificial intelligence. Politically, rules like GDPR and CCPA influence how hotels gather and keep guest information—which is very important when using artificial intelligence systems. Economically, while over time AI might save running expenses, it needs a large upfront outlay (Sharma et al., 2025). Consumers are increasingly seeking tailored AI experiences on a social level, yet as more jobs are automated, there is also worry about job displacement (Milton, 2024). Technologically, artificial intelligence helps to enhance service delivery via automated check-ins, predictive maintenance, and custom visitor experiences (</a:t>
            </a:r>
            <a:r>
              <a:rPr lang="en-GB" sz="1800" dirty="0">
                <a:solidFill>
                  <a:srgbClr val="222222"/>
                </a:solidFill>
                <a:effectLst/>
                <a:latin typeface="Times New Roman" panose="02020603050405020304" pitchFamily="18" charset="0"/>
                <a:ea typeface="Calibri" panose="020F0502020204030204" pitchFamily="34" charset="0"/>
              </a:rPr>
              <a:t>Orden-Mejía,  et al </a:t>
            </a:r>
            <a:r>
              <a:rPr lang="en-GB" sz="1800" kern="0" dirty="0">
                <a:effectLst/>
                <a:latin typeface="Times New Roman" panose="02020603050405020304" pitchFamily="18" charset="0"/>
                <a:ea typeface="Times New Roman" panose="02020603050405020304" pitchFamily="18" charset="0"/>
              </a:rPr>
              <a:t> 2024). By means of smart room temperature control, artificial intelligence may help to save energy environmentally. At last, hotels have to guarantee adherence to ethical AI principles and data protection rules.</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6</a:t>
            </a:fld>
            <a:endParaRPr lang="en-GB"/>
          </a:p>
        </p:txBody>
      </p:sp>
    </p:spTree>
    <p:extLst>
      <p:ext uri="{BB962C8B-B14F-4D97-AF65-F5344CB8AC3E}">
        <p14:creationId xmlns:p14="http://schemas.microsoft.com/office/powerpoint/2010/main" val="196223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Enhancement of the visitor experience is among the most obvious effects of artificial intelligence. AI chatbots are being used by hotels more and more to provide quick, 24-hour assistance to meet client demands such booking queries, room service requests, or enquiries about hotel facilities (Ivanov &amp; Webster, 2019). Smart room automation also gives visitors a completely customised experience by letting them manage lighting, temperature, and even entertainment via voice assistants such as Alexa or Google Home (</a:t>
            </a:r>
            <a:r>
              <a:rPr lang="en-GB" sz="1800" kern="0" dirty="0" err="1">
                <a:effectLst/>
                <a:latin typeface="Times New Roman" panose="02020603050405020304" pitchFamily="18" charset="0"/>
                <a:ea typeface="Times New Roman" panose="02020603050405020304" pitchFamily="18" charset="0"/>
              </a:rPr>
              <a:t>Kasavana</a:t>
            </a:r>
            <a:r>
              <a:rPr lang="en-GB" sz="1800" kern="0" dirty="0">
                <a:effectLst/>
                <a:latin typeface="Times New Roman" panose="02020603050405020304" pitchFamily="18" charset="0"/>
                <a:ea typeface="Times New Roman" panose="02020603050405020304" pitchFamily="18" charset="0"/>
              </a:rPr>
              <a:t>, 2023). From hotel choice to dining advice, artificial intelligence also employs large data to examine visitor preferences and personalise the whole experience (Milton, 2024). This degree of customising may greatly raise visitor pleasure and inspire more loyalty.</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7</a:t>
            </a:fld>
            <a:endParaRPr lang="en-GB"/>
          </a:p>
        </p:txBody>
      </p:sp>
    </p:spTree>
    <p:extLst>
      <p:ext uri="{BB962C8B-B14F-4D97-AF65-F5344CB8AC3E}">
        <p14:creationId xmlns:p14="http://schemas.microsoft.com/office/powerpoint/2010/main" val="290612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Additionally very successful in optimising hotel operations is artificial intelligence. Automated check-in kiosks and face recognition technologies, for example, simplify passenger check-ins, therefore lowering wait times and enhancing the guest experience generally (</a:t>
            </a:r>
            <a:r>
              <a:rPr lang="en-GB" sz="1800" kern="0" dirty="0" err="1">
                <a:effectLst/>
                <a:latin typeface="Times New Roman" panose="02020603050405020304" pitchFamily="18" charset="0"/>
                <a:ea typeface="Times New Roman" panose="02020603050405020304" pitchFamily="18" charset="0"/>
              </a:rPr>
              <a:t>Kasavana</a:t>
            </a:r>
            <a:r>
              <a:rPr lang="en-GB" sz="1800" kern="0" dirty="0">
                <a:effectLst/>
                <a:latin typeface="Times New Roman" panose="02020603050405020304" pitchFamily="18" charset="0"/>
                <a:ea typeface="Times New Roman" panose="02020603050405020304" pitchFamily="18" charset="0"/>
              </a:rPr>
              <a:t>, 2023). AI-driven predictive maintenance systems may also forecast when hotel equipment—such as lifts or HVAC—needs service, therefore minimising unplanned failures and lowering repair costs (Lu et al., 2023). By examining demand patterns and establishing ideal room prices, AI also significantly influences revenue management as it guarantees hotels maximise profitability at high-demand times (</a:t>
            </a:r>
            <a:r>
              <a:rPr lang="en-GB" sz="1800" kern="0" dirty="0" err="1">
                <a:effectLst/>
                <a:latin typeface="Times New Roman" panose="02020603050405020304" pitchFamily="18" charset="0"/>
                <a:ea typeface="Times New Roman" panose="02020603050405020304" pitchFamily="18" charset="0"/>
              </a:rPr>
              <a:t>Kimes</a:t>
            </a:r>
            <a:r>
              <a:rPr lang="en-GB" sz="1800" kern="0" dirty="0">
                <a:effectLst/>
                <a:latin typeface="Times New Roman" panose="02020603050405020304" pitchFamily="18" charset="0"/>
                <a:ea typeface="Times New Roman" panose="02020603050405020304" pitchFamily="18" charset="0"/>
              </a:rPr>
              <a:t> &amp; Anderson, 2022).</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8</a:t>
            </a:fld>
            <a:endParaRPr lang="en-GB"/>
          </a:p>
        </p:txBody>
      </p:sp>
    </p:spTree>
    <p:extLst>
      <p:ext uri="{BB962C8B-B14F-4D97-AF65-F5344CB8AC3E}">
        <p14:creationId xmlns:p14="http://schemas.microsoft.com/office/powerpoint/2010/main" val="4038653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Leading innovators in using artificial intelligence technology have included Hilton and Marriott For instance, Hilton has unveiled the Connie robot, an AI-powered concierge that offers guests suggestions and data. Conversely, Marriott is employing artificial intelligence for customised suggestions and service optimisation among its hotels (</a:t>
            </a:r>
            <a:r>
              <a:rPr lang="en-GB" sz="1800" kern="0" dirty="0" err="1">
                <a:effectLst/>
                <a:latin typeface="Times New Roman" panose="02020603050405020304" pitchFamily="18" charset="0"/>
                <a:ea typeface="Times New Roman" panose="02020603050405020304" pitchFamily="18" charset="0"/>
              </a:rPr>
              <a:t>Buhalis</a:t>
            </a:r>
            <a:r>
              <a:rPr lang="en-GB" sz="1800" kern="0" dirty="0">
                <a:effectLst/>
                <a:latin typeface="Times New Roman" panose="02020603050405020304" pitchFamily="18" charset="0"/>
                <a:ea typeface="Times New Roman" panose="02020603050405020304" pitchFamily="18" charset="0"/>
              </a:rPr>
              <a:t> &amp; Leung, 2022). These case studies, however, draw attention to a number of issues that have to be addressed, including the expense of deployment, worries about data security, and staff member adaption to operate alongside artificial intelligence systems (Jones, 2021).</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9</a:t>
            </a:fld>
            <a:endParaRPr lang="en-GB"/>
          </a:p>
        </p:txBody>
      </p:sp>
    </p:spTree>
    <p:extLst>
      <p:ext uri="{BB962C8B-B14F-4D97-AF65-F5344CB8AC3E}">
        <p14:creationId xmlns:p14="http://schemas.microsoft.com/office/powerpoint/2010/main" val="906536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Ultimately, by boosting operational efficiency and visitor experiences, artificial intelligence is definitely changing the hotel sector. From tailored client services to efficient resource management, artificial intelligence provides hotels trying to remain competitive great advantages. High implementation costs, data protection issues, and staff retraining (</a:t>
            </a:r>
            <a:r>
              <a:rPr lang="en-GB" sz="1800" kern="0" dirty="0" err="1">
                <a:effectLst/>
                <a:latin typeface="Times New Roman" panose="02020603050405020304" pitchFamily="18" charset="0"/>
                <a:ea typeface="Times New Roman" panose="02020603050405020304" pitchFamily="18" charset="0"/>
              </a:rPr>
              <a:t>Tussyadiah</a:t>
            </a:r>
            <a:r>
              <a:rPr lang="en-GB" sz="1800" kern="0" dirty="0">
                <a:effectLst/>
                <a:latin typeface="Times New Roman" panose="02020603050405020304" pitchFamily="18" charset="0"/>
                <a:ea typeface="Times New Roman" panose="02020603050405020304" pitchFamily="18" charset="0"/>
              </a:rPr>
              <a:t> &amp; Miller, 2023) are among the difficulties that AI brings, however. The potential for artificial intelligence in hospitality is still great as technology develops; its future uses will probably transform hotel operations and visitor interaction much more. .</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10</a:t>
            </a:fld>
            <a:endParaRPr lang="en-GB"/>
          </a:p>
        </p:txBody>
      </p:sp>
    </p:spTree>
    <p:extLst>
      <p:ext uri="{BB962C8B-B14F-4D97-AF65-F5344CB8AC3E}">
        <p14:creationId xmlns:p14="http://schemas.microsoft.com/office/powerpoint/2010/main" val="1071690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My recommendation is three-fold to fully use artificial intelligence in the hotel: First, hotels have to make investments in training courses to guarantee employees are qualified to use artificial intelligence products. Second, the sector has to cooperate to establish consistent data security norms thus safeguarding guest data and fostering confidence. At last, hotels should investigate sustainable AI technologies like energy-saving systems, which may assist to lower the industry's environmental impact while maintaining high levels of service (Xiao &amp; Smith,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11</a:t>
            </a:fld>
            <a:endParaRPr lang="en-GB"/>
          </a:p>
        </p:txBody>
      </p:sp>
    </p:spTree>
    <p:extLst>
      <p:ext uri="{BB962C8B-B14F-4D97-AF65-F5344CB8AC3E}">
        <p14:creationId xmlns:p14="http://schemas.microsoft.com/office/powerpoint/2010/main" val="1568054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D8C2D-7FEB-D1C4-0E9E-A422609E4E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AFF9F3-972C-C158-8DD7-AE2498CF96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F2D57CA-1378-3FFD-9E91-869F8A9278AA}"/>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C404FF9D-DA38-94F1-4A17-C8326BA9D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F6BE0-1542-3069-25B1-85BDCDDA7604}"/>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477413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D10E6-DA33-FFB1-952E-B50DB9DA67D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AEEC3E-41D2-DCCC-93F5-BA0C1575F2B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BFF83B-1DA2-D070-3E33-59A04D78CBBD}"/>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5B5E7B15-4A26-B7AC-F494-DD91F12443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FCAA6A-D97B-A34A-DFE0-EE04DD75158E}"/>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210276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9044-838B-191C-E201-4F4BD9CA66B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8C8FE6-F4CD-1BD1-A785-E0B2D9A7D7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A3C14C-C762-3B9F-224F-4F0CE20D06E5}"/>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537CEFCF-6585-3BCA-3F92-4109577C5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12F7A-81CD-58A4-997B-4F996C31B45A}"/>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960129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D3E6D-52D7-1560-0628-442C98CDA8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22065C-5B46-4A8B-603E-8600692F85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23E13D1-5EB8-3E0E-62ED-A3C82A6B90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4DA1241-8466-D02A-7732-F3FE9F123BF2}"/>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6" name="Footer Placeholder 5">
            <a:extLst>
              <a:ext uri="{FF2B5EF4-FFF2-40B4-BE49-F238E27FC236}">
                <a16:creationId xmlns:a16="http://schemas.microsoft.com/office/drawing/2014/main" id="{4D3A3CBD-E624-372B-FFC3-B4632E567F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2F4C7A-389C-F2D7-2718-40A58B39B93D}"/>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512663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0218-78DD-BABC-8CB7-E899B7300C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580CDE8-3BC5-98D5-4646-71085A7EB0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7B5E2F4-3072-14C0-8844-3D618A95A38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CF1E3A5-F158-B9B7-49A4-FFA4E78D46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EDC60F-B01E-3D12-61E3-858E0D31A97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E3B3316-F7AB-E064-9E9A-F5CBD1B3BE7A}"/>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8" name="Footer Placeholder 7">
            <a:extLst>
              <a:ext uri="{FF2B5EF4-FFF2-40B4-BE49-F238E27FC236}">
                <a16:creationId xmlns:a16="http://schemas.microsoft.com/office/drawing/2014/main" id="{EE7A2270-0388-6604-6AA8-4860632A4E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626C0F-B9EB-EE4C-C99E-88DAE93FD8AC}"/>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54751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9D0BF-E886-E2B0-7ABF-6700BE08D6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4E1556-F631-A5EB-EE98-9F4374A3AE36}"/>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4" name="Footer Placeholder 3">
            <a:extLst>
              <a:ext uri="{FF2B5EF4-FFF2-40B4-BE49-F238E27FC236}">
                <a16:creationId xmlns:a16="http://schemas.microsoft.com/office/drawing/2014/main" id="{51E2E46A-FBDC-2885-7EEE-8C2626FEF6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7F2A08-85EF-BBF5-E7AB-54F7C6871948}"/>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82824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14DB85-7E8E-30D6-FFD5-65452890C9E3}"/>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3" name="Footer Placeholder 2">
            <a:extLst>
              <a:ext uri="{FF2B5EF4-FFF2-40B4-BE49-F238E27FC236}">
                <a16:creationId xmlns:a16="http://schemas.microsoft.com/office/drawing/2014/main" id="{912658CE-5B61-6FBA-AAE6-C04FD6E74A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172FBA-38BF-E9A1-E4F5-0C38D0D65D69}"/>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233059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A03AF-72F5-7EC9-13F7-A2F636C613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04A42EF-36ED-6447-9A06-9C6C088E5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C57438-3C5F-9506-06E2-D0F2D111C2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D9ECA1-011D-854D-4613-9301FBF9B7A8}"/>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6" name="Footer Placeholder 5">
            <a:extLst>
              <a:ext uri="{FF2B5EF4-FFF2-40B4-BE49-F238E27FC236}">
                <a16:creationId xmlns:a16="http://schemas.microsoft.com/office/drawing/2014/main" id="{6129E59A-CE2F-C979-7F55-B1F9127E0F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C30E7-7B19-2AD7-1167-35080BC890AD}"/>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1575146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CE48-4CF5-126E-CE09-3E5A6ACCA6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6F2C5BB-9927-5758-37D6-51040E2B01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C2C449-F0A5-BBDF-B348-CCDC87A28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ACCD48-E985-12D9-5D4E-0B5E93EE62A1}"/>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6" name="Footer Placeholder 5">
            <a:extLst>
              <a:ext uri="{FF2B5EF4-FFF2-40B4-BE49-F238E27FC236}">
                <a16:creationId xmlns:a16="http://schemas.microsoft.com/office/drawing/2014/main" id="{6B0A1D92-1ACF-8A72-BA49-11CE22403D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8BBF34-8091-2C5A-EFEC-3F859381A990}"/>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91850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11256-F55D-1F9F-5516-C15BB33E7A9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1CC18A8-4FFF-8610-4DF8-FC9CBFE65A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EDCACA-CA18-F7B2-6135-90808F502146}"/>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0AAB8579-0103-9063-8BDD-4166CF4EE4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F6BF53-16FD-F92B-5E95-0F13A693E713}"/>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988065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737F59-727F-5BDE-0236-AE1E1614738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6FFC67A-BD2B-D4F8-188A-BDABC6DFFD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936D43-AF09-BC33-7CB6-7236871D6DED}"/>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0CC428D8-7690-C24F-3ABF-912F1A8395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32E38-B5BE-3759-EE8A-E602661304FD}"/>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439380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AE63E5-2BBE-1275-0454-7F761D4F9D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2B2D115-FE5E-CDFC-816A-25F43B8E3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47BD04-F108-F6D2-4753-5CA43E5889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FA967BE9-4783-E027-74AD-32A95725D9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9AD286-9261-0B1D-BD70-A52614E96B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6823A3-78C2-6049-9733-03CE5C99B13B}" type="slidenum">
              <a:rPr lang="en-GB" smtClean="0"/>
              <a:t>‹#›</a:t>
            </a:fld>
            <a:endParaRPr lang="en-GB"/>
          </a:p>
        </p:txBody>
      </p:sp>
    </p:spTree>
    <p:extLst>
      <p:ext uri="{BB962C8B-B14F-4D97-AF65-F5344CB8AC3E}">
        <p14:creationId xmlns:p14="http://schemas.microsoft.com/office/powerpoint/2010/main" val="934872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ooks.google.co.uk/books?hl=en&amp;lr=&amp;id=6GR1DwAAQBAJ&amp;oi=fnd&amp;pg=PT19&amp;dq=3.%09Ford,+R.+C.+%26+Sturman,+M.+C.+(2020)+Managing+Service+in+the+Hospitality+Industry,+2nd+edn.+London:+Sage+Publications.&amp;ots=dsc4boTrA8&amp;sig=BPm21njxi9DVlpUhHlIcMpTCQOg&amp;redir_esc=y#v=onepage&amp;q&amp;f=false" TargetMode="External"/><Relationship Id="rId2" Type="http://schemas.openxmlformats.org/officeDocument/2006/relationships/hyperlink" Target="https://eprints.bournemouth.ac.uk/37853/1/IJCHM%20SMART%20Hospitality_IJCHM_R2_poc%2011%20Sep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robot using a laptop sitting on a blue chair">
            <a:extLst>
              <a:ext uri="{FF2B5EF4-FFF2-40B4-BE49-F238E27FC236}">
                <a16:creationId xmlns:a16="http://schemas.microsoft.com/office/drawing/2014/main" id="{AB8A5FBC-45FD-953B-119B-1C96F46CF1E4}"/>
              </a:ext>
            </a:extLst>
          </p:cNvPr>
          <p:cNvPicPr>
            <a:picLocks noChangeAspect="1"/>
          </p:cNvPicPr>
          <p:nvPr/>
        </p:nvPicPr>
        <p:blipFill>
          <a:blip r:embed="rId3"/>
          <a:srcRect l="20688"/>
          <a:stretch/>
        </p:blipFill>
        <p:spPr>
          <a:xfrm>
            <a:off x="2522358" y="10"/>
            <a:ext cx="9669642" cy="6857990"/>
          </a:xfrm>
          <a:prstGeom prst="rect">
            <a:avLst/>
          </a:prstGeom>
        </p:spPr>
      </p:pic>
      <p:sp>
        <p:nvSpPr>
          <p:cNvPr id="21" name="Rectangle 2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464123-2426-301F-18F2-0438A40FA172}"/>
              </a:ext>
            </a:extLst>
          </p:cNvPr>
          <p:cNvSpPr>
            <a:spLocks noGrp="1"/>
          </p:cNvSpPr>
          <p:nvPr>
            <p:ph type="ctrTitle"/>
          </p:nvPr>
        </p:nvSpPr>
        <p:spPr>
          <a:xfrm>
            <a:off x="952228" y="743447"/>
            <a:ext cx="3973385" cy="3692028"/>
          </a:xfrm>
          <a:noFill/>
        </p:spPr>
        <p:txBody>
          <a:bodyPr>
            <a:normAutofit/>
          </a:bodyPr>
          <a:lstStyle/>
          <a:p>
            <a:pPr algn="l"/>
            <a:r>
              <a:rPr lang="en-GB" sz="3300" b="1" i="1" kern="0">
                <a:effectLst/>
                <a:latin typeface="Times New Roman" panose="02020603050405020304" pitchFamily="18" charset="0"/>
                <a:ea typeface="Times New Roman" panose="02020603050405020304" pitchFamily="18" charset="0"/>
              </a:rPr>
              <a:t>The Role of Artificial Intelligence in Transforming Guest Experience and Operational Efficiency in the Hotel Industry</a:t>
            </a:r>
            <a:endParaRPr lang="en-GB" sz="3300" i="1"/>
          </a:p>
        </p:txBody>
      </p:sp>
      <p:sp>
        <p:nvSpPr>
          <p:cNvPr id="3" name="Subtitle 2">
            <a:extLst>
              <a:ext uri="{FF2B5EF4-FFF2-40B4-BE49-F238E27FC236}">
                <a16:creationId xmlns:a16="http://schemas.microsoft.com/office/drawing/2014/main" id="{0C38A63B-40BC-EDCD-3B07-FD1D573F3695}"/>
              </a:ext>
            </a:extLst>
          </p:cNvPr>
          <p:cNvSpPr>
            <a:spLocks noGrp="1"/>
          </p:cNvSpPr>
          <p:nvPr>
            <p:ph type="subTitle" idx="1"/>
          </p:nvPr>
        </p:nvSpPr>
        <p:spPr>
          <a:xfrm>
            <a:off x="952228" y="4629234"/>
            <a:ext cx="5214891" cy="1700446"/>
          </a:xfrm>
          <a:noFill/>
        </p:spPr>
        <p:txBody>
          <a:bodyPr>
            <a:normAutofit fontScale="92500" lnSpcReduction="10000"/>
          </a:bodyPr>
          <a:lstStyle/>
          <a:p>
            <a:pPr algn="l"/>
            <a: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t>Presented by: Parbes Ali</a:t>
            </a:r>
            <a:b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br>
            <a: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t>Student Number: 2127517</a:t>
            </a:r>
            <a:b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br>
            <a:r>
              <a:rPr lang="en-GB" sz="2100" b="1" dirty="0">
                <a:effectLst/>
                <a:latin typeface="Aparajita" panose="020B0502040204020203" pitchFamily="18" charset="0"/>
                <a:cs typeface="Aparajita" panose="020B0502040204020203" pitchFamily="18" charset="0"/>
              </a:rPr>
              <a:t>BMIH6001 </a:t>
            </a:r>
          </a:p>
          <a:p>
            <a:pPr algn="l"/>
            <a:r>
              <a:rPr lang="en-GB" sz="2100" b="1" dirty="0">
                <a:effectLst/>
                <a:latin typeface="Aparajita" panose="020B0502040204020203" pitchFamily="18" charset="0"/>
                <a:cs typeface="Aparajita" panose="020B0502040204020203" pitchFamily="18" charset="0"/>
              </a:rPr>
              <a:t>Lecture Name: Dr Ernest </a:t>
            </a:r>
            <a:r>
              <a:rPr lang="en-GB" sz="2100" b="1" dirty="0" err="1">
                <a:effectLst/>
                <a:latin typeface="Aparajita" panose="020B0502040204020203" pitchFamily="18" charset="0"/>
                <a:cs typeface="Aparajita" panose="020B0502040204020203" pitchFamily="18" charset="0"/>
              </a:rPr>
              <a:t>Balutie</a:t>
            </a:r>
            <a:r>
              <a:rPr lang="en-GB" sz="2100" b="1" dirty="0">
                <a:effectLst/>
                <a:latin typeface="Aparajita" panose="020B0502040204020203" pitchFamily="18" charset="0"/>
                <a:cs typeface="Aparajita" panose="020B0502040204020203" pitchFamily="18" charset="0"/>
              </a:rPr>
              <a:t> </a:t>
            </a:r>
            <a:r>
              <a:rPr lang="en-GB" sz="2100" b="1" dirty="0" err="1">
                <a:effectLst/>
                <a:latin typeface="Aparajita" panose="020B0502040204020203" pitchFamily="18" charset="0"/>
                <a:cs typeface="Aparajita" panose="020B0502040204020203" pitchFamily="18" charset="0"/>
              </a:rPr>
              <a:t>Wavei</a:t>
            </a:r>
            <a:endParaRPr lang="en-GB" sz="2100" b="1" dirty="0">
              <a:effectLst/>
              <a:latin typeface="Aparajita" panose="020B0502040204020203" pitchFamily="18" charset="0"/>
              <a:cs typeface="Aparajita" panose="020B0502040204020203" pitchFamily="18" charset="0"/>
            </a:endParaRPr>
          </a:p>
          <a:p>
            <a:pPr algn="l"/>
            <a:endParaRPr lang="en-GB" sz="800" dirty="0">
              <a:effectLst/>
            </a:endParaRPr>
          </a:p>
          <a:p>
            <a:pPr algn="l"/>
            <a:br>
              <a:rPr lang="en-GB" sz="800" kern="0" dirty="0">
                <a:effectLst/>
                <a:latin typeface="Times New Roman" panose="02020603050405020304" pitchFamily="18" charset="0"/>
                <a:ea typeface="Times New Roman" panose="02020603050405020304" pitchFamily="18" charset="0"/>
              </a:rPr>
            </a:br>
            <a:endParaRPr lang="en-GB" sz="800" dirty="0"/>
          </a:p>
        </p:txBody>
      </p:sp>
    </p:spTree>
    <p:extLst>
      <p:ext uri="{BB962C8B-B14F-4D97-AF65-F5344CB8AC3E}">
        <p14:creationId xmlns:p14="http://schemas.microsoft.com/office/powerpoint/2010/main" val="2315748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BAEC3-A2D6-614D-BAAC-BA88A6F66DB2}"/>
              </a:ext>
            </a:extLst>
          </p:cNvPr>
          <p:cNvSpPr>
            <a:spLocks noGrp="1"/>
          </p:cNvSpPr>
          <p:nvPr>
            <p:ph type="title"/>
          </p:nvPr>
        </p:nvSpPr>
        <p:spPr>
          <a:xfrm>
            <a:off x="630936" y="639520"/>
            <a:ext cx="3429000" cy="1719072"/>
          </a:xfrm>
        </p:spPr>
        <p:txBody>
          <a:bodyPr anchor="b">
            <a:normAutofit/>
          </a:bodyPr>
          <a:lstStyle/>
          <a:p>
            <a:r>
              <a:rPr lang="en-GB" sz="5000" kern="0">
                <a:effectLst/>
                <a:latin typeface="Times New Roman" panose="02020603050405020304" pitchFamily="18" charset="0"/>
                <a:ea typeface="Times New Roman" panose="02020603050405020304" pitchFamily="18" charset="0"/>
              </a:rPr>
              <a:t>Introduction</a:t>
            </a:r>
            <a:endParaRPr lang="en-GB" sz="5000"/>
          </a:p>
        </p:txBody>
      </p:sp>
      <p:sp>
        <p:nvSpPr>
          <p:cNvPr id="2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D64EB0-FA65-89A6-885A-B4D12E4C042B}"/>
              </a:ext>
            </a:extLst>
          </p:cNvPr>
          <p:cNvSpPr>
            <a:spLocks noGrp="1"/>
          </p:cNvSpPr>
          <p:nvPr>
            <p:ph idx="1"/>
          </p:nvPr>
        </p:nvSpPr>
        <p:spPr>
          <a:xfrm>
            <a:off x="630936" y="2807208"/>
            <a:ext cx="3429000" cy="3410712"/>
          </a:xfrm>
        </p:spPr>
        <p:txBody>
          <a:bodyPr anchor="t">
            <a:normAutofit/>
          </a:bodyPr>
          <a:lstStyle/>
          <a:p>
            <a:r>
              <a:rPr lang="en-GB" sz="1500" kern="0">
                <a:latin typeface="Times New Roman" panose="02020603050405020304" pitchFamily="18" charset="0"/>
                <a:ea typeface="Times New Roman" panose="02020603050405020304" pitchFamily="18" charset="0"/>
              </a:rPr>
              <a:t>V</a:t>
            </a:r>
            <a:r>
              <a:rPr lang="en-GB" sz="1500" kern="0">
                <a:effectLst/>
                <a:latin typeface="Times New Roman" panose="02020603050405020304" pitchFamily="18" charset="0"/>
                <a:ea typeface="Times New Roman" panose="02020603050405020304" pitchFamily="18" charset="0"/>
              </a:rPr>
              <a:t>isitor experience and hotel operations: effects of artificial intelligence (Sharma et al., 2025).</a:t>
            </a:r>
            <a:endParaRPr lang="en-GB" sz="1500" kern="0">
              <a:latin typeface="Times New Roman" panose="02020603050405020304" pitchFamily="18" charset="0"/>
              <a:ea typeface="Times New Roman" panose="02020603050405020304" pitchFamily="18" charset="0"/>
            </a:endParaRPr>
          </a:p>
          <a:p>
            <a:r>
              <a:rPr lang="en-GB" sz="1500" kern="0">
                <a:effectLst/>
                <a:latin typeface="Times New Roman" panose="02020603050405020304" pitchFamily="18" charset="0"/>
                <a:ea typeface="Times New Roman" panose="02020603050405020304" pitchFamily="18" charset="0"/>
              </a:rPr>
              <a:t>AI systems include predictive analytics, automation, and chatbots (Ford &amp; Sturman, 2020).</a:t>
            </a:r>
            <a:endParaRPr lang="en-GB" sz="1500" kern="0">
              <a:latin typeface="Times New Roman" panose="02020603050405020304" pitchFamily="18" charset="0"/>
              <a:ea typeface="Times New Roman" panose="02020603050405020304" pitchFamily="18" charset="0"/>
            </a:endParaRPr>
          </a:p>
          <a:p>
            <a:r>
              <a:rPr lang="en-GB" sz="1500" kern="0">
                <a:effectLst/>
                <a:latin typeface="Times New Roman" panose="02020603050405020304" pitchFamily="18" charset="0"/>
                <a:ea typeface="Times New Roman" panose="02020603050405020304" pitchFamily="18" charset="0"/>
              </a:rPr>
              <a:t>The need of hotel adaption to satisfy consumer expectations (Ivanov &amp; Webster, 2019).</a:t>
            </a:r>
            <a:endParaRPr lang="en-GB" sz="1500" kern="0">
              <a:latin typeface="Times New Roman" panose="02020603050405020304" pitchFamily="18" charset="0"/>
              <a:ea typeface="Times New Roman" panose="02020603050405020304" pitchFamily="18" charset="0"/>
            </a:endParaRPr>
          </a:p>
          <a:p>
            <a:r>
              <a:rPr lang="en-GB" sz="1500" kern="0">
                <a:effectLst/>
                <a:latin typeface="Times New Roman" panose="02020603050405020304" pitchFamily="18" charset="0"/>
                <a:ea typeface="Times New Roman" panose="02020603050405020304" pitchFamily="18" charset="0"/>
              </a:rPr>
              <a:t>Research objective: To evaluate how artificial intelligence could affect hospitality in raising operational effectiveness and visitor happiness.</a:t>
            </a:r>
            <a:endParaRPr lang="en-GB" sz="1500"/>
          </a:p>
        </p:txBody>
      </p:sp>
      <p:pic>
        <p:nvPicPr>
          <p:cNvPr id="4" name="Picture 3">
            <a:extLst>
              <a:ext uri="{FF2B5EF4-FFF2-40B4-BE49-F238E27FC236}">
                <a16:creationId xmlns:a16="http://schemas.microsoft.com/office/drawing/2014/main" id="{CC44C8FE-4F3E-28EA-69E1-9C2FAD75700F}"/>
              </a:ext>
            </a:extLst>
          </p:cNvPr>
          <p:cNvPicPr>
            <a:picLocks noChangeAspect="1"/>
          </p:cNvPicPr>
          <p:nvPr/>
        </p:nvPicPr>
        <p:blipFill>
          <a:blip r:embed="rId3"/>
          <a:stretch>
            <a:fillRect/>
          </a:stretch>
        </p:blipFill>
        <p:spPr>
          <a:xfrm>
            <a:off x="4654296" y="1487329"/>
            <a:ext cx="6903720" cy="3883341"/>
          </a:xfrm>
          <a:prstGeom prst="rect">
            <a:avLst/>
          </a:prstGeom>
        </p:spPr>
      </p:pic>
    </p:spTree>
    <p:extLst>
      <p:ext uri="{BB962C8B-B14F-4D97-AF65-F5344CB8AC3E}">
        <p14:creationId xmlns:p14="http://schemas.microsoft.com/office/powerpoint/2010/main" val="2821795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4E97D-A342-3FC0-2851-9F849EECFD08}"/>
              </a:ext>
            </a:extLst>
          </p:cNvPr>
          <p:cNvSpPr>
            <a:spLocks noGrp="1"/>
          </p:cNvSpPr>
          <p:nvPr>
            <p:ph type="title"/>
          </p:nvPr>
        </p:nvSpPr>
        <p:spPr>
          <a:xfrm>
            <a:off x="838201" y="365125"/>
            <a:ext cx="5251316" cy="1807305"/>
          </a:xfrm>
        </p:spPr>
        <p:txBody>
          <a:bodyPr>
            <a:normAutofit/>
          </a:bodyPr>
          <a:lstStyle/>
          <a:p>
            <a:r>
              <a:rPr lang="en-GB" sz="4100" b="1" kern="0" dirty="0">
                <a:effectLst/>
                <a:latin typeface="Times New Roman" panose="02020603050405020304" pitchFamily="18" charset="0"/>
                <a:ea typeface="Times New Roman" panose="02020603050405020304" pitchFamily="18" charset="0"/>
              </a:rPr>
              <a:t>Importance of AI in Hospitality</a:t>
            </a:r>
            <a:br>
              <a:rPr lang="en-GB" sz="4100" b="1" kern="0" dirty="0">
                <a:effectLst/>
                <a:latin typeface="Times New Roman" panose="02020603050405020304" pitchFamily="18" charset="0"/>
                <a:ea typeface="Times New Roman" panose="02020603050405020304" pitchFamily="18" charset="0"/>
              </a:rPr>
            </a:br>
            <a:endParaRPr lang="en-GB" sz="4100" b="1" dirty="0"/>
          </a:p>
        </p:txBody>
      </p:sp>
      <p:sp>
        <p:nvSpPr>
          <p:cNvPr id="3" name="Content Placeholder 2">
            <a:extLst>
              <a:ext uri="{FF2B5EF4-FFF2-40B4-BE49-F238E27FC236}">
                <a16:creationId xmlns:a16="http://schemas.microsoft.com/office/drawing/2014/main" id="{3988AB15-3A73-E863-CDE1-740E248C5E19}"/>
              </a:ext>
            </a:extLst>
          </p:cNvPr>
          <p:cNvSpPr>
            <a:spLocks noGrp="1"/>
          </p:cNvSpPr>
          <p:nvPr>
            <p:ph idx="1"/>
          </p:nvPr>
        </p:nvSpPr>
        <p:spPr>
          <a:xfrm>
            <a:off x="838200" y="2333297"/>
            <a:ext cx="4619621" cy="3843666"/>
          </a:xfrm>
        </p:spPr>
        <p:txBody>
          <a:bodyPr>
            <a:normAutofit/>
          </a:bodyPr>
          <a:lstStyle/>
          <a:p>
            <a:r>
              <a:rPr lang="en-GB" sz="2000" kern="0">
                <a:latin typeface="Times New Roman" panose="02020603050405020304" pitchFamily="18" charset="0"/>
                <a:ea typeface="Times New Roman" panose="02020603050405020304" pitchFamily="18" charset="0"/>
              </a:rPr>
              <a:t>G</a:t>
            </a:r>
            <a:r>
              <a:rPr lang="en-GB" sz="2000" kern="0">
                <a:effectLst/>
                <a:latin typeface="Times New Roman" panose="02020603050405020304" pitchFamily="18" charset="0"/>
                <a:ea typeface="Times New Roman" panose="02020603050405020304" pitchFamily="18" charset="0"/>
              </a:rPr>
              <a:t>rowing need for flawless, technologically advanced experiences (Milton, 2024).</a:t>
            </a:r>
            <a:endParaRPr lang="en-GB" sz="2000" kern="0">
              <a:latin typeface="Times New Roman" panose="02020603050405020304" pitchFamily="18" charset="0"/>
              <a:ea typeface="Times New Roman" panose="02020603050405020304" pitchFamily="18" charset="0"/>
            </a:endParaRPr>
          </a:p>
          <a:p>
            <a:r>
              <a:rPr lang="en-GB" sz="2000" kern="0">
                <a:effectLst/>
                <a:latin typeface="Times New Roman" panose="02020603050405020304" pitchFamily="18" charset="0"/>
                <a:ea typeface="Times New Roman" panose="02020603050405020304" pitchFamily="18" charset="0"/>
              </a:rPr>
              <a:t>Potential for cost savings via operational optimisation and automation (Sharma et al., 2025).</a:t>
            </a:r>
            <a:endParaRPr lang="en-GB" sz="2000" kern="0">
              <a:latin typeface="Times New Roman" panose="02020603050405020304" pitchFamily="18" charset="0"/>
              <a:ea typeface="Times New Roman" panose="02020603050405020304" pitchFamily="18" charset="0"/>
            </a:endParaRPr>
          </a:p>
          <a:p>
            <a:r>
              <a:rPr lang="en-GB" sz="2000" kern="0">
                <a:effectLst/>
                <a:latin typeface="Times New Roman" panose="02020603050405020304" pitchFamily="18" charset="0"/>
                <a:ea typeface="Times New Roman" panose="02020603050405020304" pitchFamily="18" charset="0"/>
              </a:rPr>
              <a:t>The part artificial intelligence plays in personalising to raise visitor satisfaction.</a:t>
            </a:r>
            <a:endParaRPr lang="en-GB" sz="2000" kern="0">
              <a:latin typeface="Times New Roman" panose="02020603050405020304" pitchFamily="18" charset="0"/>
              <a:ea typeface="Times New Roman" panose="02020603050405020304" pitchFamily="18" charset="0"/>
            </a:endParaRPr>
          </a:p>
          <a:p>
            <a:r>
              <a:rPr lang="en-GB" sz="2000" kern="0">
                <a:effectLst/>
                <a:latin typeface="Times New Roman" panose="02020603050405020304" pitchFamily="18" charset="0"/>
                <a:ea typeface="Times New Roman" panose="02020603050405020304" pitchFamily="18" charset="0"/>
              </a:rPr>
              <a:t>High implementation costs and issues about data protection are challenges.</a:t>
            </a:r>
            <a:endParaRPr lang="en-GB" sz="2000"/>
          </a:p>
        </p:txBody>
      </p:sp>
      <p:pic>
        <p:nvPicPr>
          <p:cNvPr id="1061" name="Picture 1060">
            <a:extLst>
              <a:ext uri="{FF2B5EF4-FFF2-40B4-BE49-F238E27FC236}">
                <a16:creationId xmlns:a16="http://schemas.microsoft.com/office/drawing/2014/main" id="{D0042F72-55E5-6FBB-4B77-B3E3BD371AD8}"/>
              </a:ext>
            </a:extLst>
          </p:cNvPr>
          <p:cNvPicPr>
            <a:picLocks noChangeAspect="1"/>
          </p:cNvPicPr>
          <p:nvPr/>
        </p:nvPicPr>
        <p:blipFill>
          <a:blip r:embed="rId3"/>
          <a:srcRect l="898" r="5019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89023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6C582-D218-9A90-FBEC-93021E4D66BF}"/>
              </a:ext>
            </a:extLst>
          </p:cNvPr>
          <p:cNvSpPr>
            <a:spLocks noGrp="1"/>
          </p:cNvSpPr>
          <p:nvPr>
            <p:ph type="title"/>
          </p:nvPr>
        </p:nvSpPr>
        <p:spPr>
          <a:xfrm>
            <a:off x="586478" y="1683756"/>
            <a:ext cx="3115265" cy="2396359"/>
          </a:xfrm>
        </p:spPr>
        <p:txBody>
          <a:bodyPr anchor="b">
            <a:normAutofit/>
          </a:bodyPr>
          <a:lstStyle/>
          <a:p>
            <a:pPr algn="r"/>
            <a:r>
              <a:rPr lang="en-GB" sz="4000" kern="0" dirty="0">
                <a:solidFill>
                  <a:srgbClr val="FFFFFF"/>
                </a:solidFill>
                <a:effectLst/>
                <a:latin typeface="Times New Roman" panose="02020603050405020304" pitchFamily="18" charset="0"/>
                <a:ea typeface="Times New Roman" panose="02020603050405020304" pitchFamily="18" charset="0"/>
              </a:rPr>
              <a:t>Literature Review – Key Concepts</a:t>
            </a:r>
            <a:br>
              <a:rPr lang="en-GB" sz="4000" kern="0" dirty="0">
                <a:solidFill>
                  <a:srgbClr val="FFFFFF"/>
                </a:solidFill>
                <a:effectLst/>
                <a:latin typeface="Times New Roman" panose="02020603050405020304" pitchFamily="18" charset="0"/>
                <a:ea typeface="Times New Roman" panose="02020603050405020304" pitchFamily="18" charset="0"/>
              </a:rPr>
            </a:b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DB32101C-D6B4-AF6E-B274-E1374C542016}"/>
              </a:ext>
            </a:extLst>
          </p:cNvPr>
          <p:cNvGraphicFramePr>
            <a:graphicFrameLocks noGrp="1"/>
          </p:cNvGraphicFramePr>
          <p:nvPr>
            <p:ph idx="1"/>
            <p:extLst>
              <p:ext uri="{D42A27DB-BD31-4B8C-83A1-F6EECF244321}">
                <p14:modId xmlns:p14="http://schemas.microsoft.com/office/powerpoint/2010/main" val="33958140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5121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A blurry image of a city&#10;&#10;AI-generated content may be incorrect.">
            <a:extLst>
              <a:ext uri="{FF2B5EF4-FFF2-40B4-BE49-F238E27FC236}">
                <a16:creationId xmlns:a16="http://schemas.microsoft.com/office/drawing/2014/main" id="{55DC40D5-16E1-EA91-F8ED-A0C6A78C6B70}"/>
              </a:ext>
            </a:extLst>
          </p:cNvPr>
          <p:cNvPicPr>
            <a:picLocks noChangeAspect="1"/>
          </p:cNvPicPr>
          <p:nvPr/>
        </p:nvPicPr>
        <p:blipFill>
          <a:blip r:embed="rId3"/>
          <a:srcRect b="15730"/>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C875D6-8043-B600-3FEB-0965137BC3C7}"/>
              </a:ext>
            </a:extLst>
          </p:cNvPr>
          <p:cNvSpPr>
            <a:spLocks noGrp="1"/>
          </p:cNvSpPr>
          <p:nvPr>
            <p:ph type="title"/>
          </p:nvPr>
        </p:nvSpPr>
        <p:spPr>
          <a:xfrm>
            <a:off x="838200" y="365125"/>
            <a:ext cx="10515600" cy="1325563"/>
          </a:xfrm>
        </p:spPr>
        <p:txBody>
          <a:bodyPr>
            <a:normAutofit/>
          </a:bodyPr>
          <a:lstStyle/>
          <a:p>
            <a:r>
              <a:rPr lang="en-GB" kern="0">
                <a:effectLst/>
                <a:latin typeface="Times New Roman" panose="02020603050405020304" pitchFamily="18" charset="0"/>
                <a:ea typeface="Times New Roman" panose="02020603050405020304" pitchFamily="18" charset="0"/>
              </a:rPr>
              <a:t>Methodology – Approach to Research</a:t>
            </a:r>
            <a:endParaRPr lang="en-GB"/>
          </a:p>
        </p:txBody>
      </p:sp>
      <p:graphicFrame>
        <p:nvGraphicFramePr>
          <p:cNvPr id="5" name="Content Placeholder 2">
            <a:extLst>
              <a:ext uri="{FF2B5EF4-FFF2-40B4-BE49-F238E27FC236}">
                <a16:creationId xmlns:a16="http://schemas.microsoft.com/office/drawing/2014/main" id="{2EC917DC-1BB3-C0F7-2707-D46E5B3AB9F7}"/>
              </a:ext>
            </a:extLst>
          </p:cNvPr>
          <p:cNvGraphicFramePr>
            <a:graphicFrameLocks noGrp="1"/>
          </p:cNvGraphicFramePr>
          <p:nvPr>
            <p:ph idx="1"/>
            <p:extLst>
              <p:ext uri="{D42A27DB-BD31-4B8C-83A1-F6EECF244321}">
                <p14:modId xmlns:p14="http://schemas.microsoft.com/office/powerpoint/2010/main" val="3602464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1936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B20F2-DBAE-28CA-04E3-97F066A9702C}"/>
              </a:ext>
            </a:extLst>
          </p:cNvPr>
          <p:cNvSpPr>
            <a:spLocks noGrp="1"/>
          </p:cNvSpPr>
          <p:nvPr>
            <p:ph type="title"/>
          </p:nvPr>
        </p:nvSpPr>
        <p:spPr>
          <a:xfrm>
            <a:off x="586478" y="840260"/>
            <a:ext cx="3115265" cy="3239856"/>
          </a:xfrm>
        </p:spPr>
        <p:txBody>
          <a:bodyPr anchor="b">
            <a:noAutofit/>
          </a:bodyPr>
          <a:lstStyle/>
          <a:p>
            <a:pPr algn="r"/>
            <a:r>
              <a:rPr lang="en-GB" kern="0" dirty="0">
                <a:solidFill>
                  <a:srgbClr val="FFFFFF"/>
                </a:solidFill>
                <a:effectLst/>
                <a:latin typeface="Times New Roman" panose="02020603050405020304" pitchFamily="18" charset="0"/>
                <a:ea typeface="Times New Roman" panose="02020603050405020304" pitchFamily="18" charset="0"/>
              </a:rPr>
              <a:t>PESTEL Analysis – AI in Hospitality</a:t>
            </a:r>
            <a:br>
              <a:rPr lang="en-GB" kern="0" dirty="0">
                <a:solidFill>
                  <a:srgbClr val="FFFFFF"/>
                </a:solidFill>
                <a:effectLst/>
                <a:latin typeface="Times New Roman" panose="02020603050405020304" pitchFamily="18" charset="0"/>
                <a:ea typeface="Times New Roman" panose="02020603050405020304" pitchFamily="18" charset="0"/>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3BF0BEF1-91DC-08CE-A349-ECBF96CBAF37}"/>
              </a:ext>
            </a:extLst>
          </p:cNvPr>
          <p:cNvGraphicFramePr>
            <a:graphicFrameLocks noGrp="1"/>
          </p:cNvGraphicFramePr>
          <p:nvPr>
            <p:ph idx="1"/>
            <p:extLst>
              <p:ext uri="{D42A27DB-BD31-4B8C-83A1-F6EECF244321}">
                <p14:modId xmlns:p14="http://schemas.microsoft.com/office/powerpoint/2010/main" val="27021091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4498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B27AE78-7C22-3784-6C0C-AD3B8492617A}"/>
              </a:ext>
            </a:extLst>
          </p:cNvPr>
          <p:cNvPicPr>
            <a:picLocks noChangeAspect="1"/>
          </p:cNvPicPr>
          <p:nvPr/>
        </p:nvPicPr>
        <p:blipFill>
          <a:blip r:embed="rId3">
            <a:alphaModFix amt="60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B5319CD-37B1-F6D9-6778-FFE0702402CB}"/>
              </a:ext>
            </a:extLst>
          </p:cNvPr>
          <p:cNvSpPr>
            <a:spLocks noGrp="1"/>
          </p:cNvSpPr>
          <p:nvPr>
            <p:ph type="title"/>
          </p:nvPr>
        </p:nvSpPr>
        <p:spPr>
          <a:xfrm>
            <a:off x="838199" y="1671570"/>
            <a:ext cx="5155261" cy="4072044"/>
          </a:xfrm>
        </p:spPr>
        <p:txBody>
          <a:bodyPr anchor="t">
            <a:normAutofit/>
          </a:bodyPr>
          <a:lstStyle/>
          <a:p>
            <a:r>
              <a:rPr lang="en-GB" kern="0" dirty="0">
                <a:solidFill>
                  <a:srgbClr val="FFFFFF"/>
                </a:solidFill>
                <a:effectLst/>
                <a:latin typeface="Times New Roman" panose="02020603050405020304" pitchFamily="18" charset="0"/>
                <a:ea typeface="Times New Roman" panose="02020603050405020304" pitchFamily="18" charset="0"/>
              </a:rPr>
              <a:t>AI  Impact on Guest Experience</a:t>
            </a:r>
            <a:br>
              <a:rPr lang="en-GB" kern="0" dirty="0">
                <a:solidFill>
                  <a:srgbClr val="FFFFFF"/>
                </a:solidFill>
                <a:effectLst/>
                <a:latin typeface="Times New Roman" panose="02020603050405020304" pitchFamily="18" charset="0"/>
                <a:ea typeface="Times New Roman" panose="02020603050405020304" pitchFamily="18" charset="0"/>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FBF39759-2C2C-02AB-F8BF-8456097C87E4}"/>
              </a:ext>
            </a:extLst>
          </p:cNvPr>
          <p:cNvGraphicFramePr>
            <a:graphicFrameLocks noGrp="1"/>
          </p:cNvGraphicFramePr>
          <p:nvPr>
            <p:ph idx="1"/>
            <p:extLst>
              <p:ext uri="{D42A27DB-BD31-4B8C-83A1-F6EECF244321}">
                <p14:modId xmlns:p14="http://schemas.microsoft.com/office/powerpoint/2010/main" val="4225401689"/>
              </p:ext>
            </p:extLst>
          </p:nvPr>
        </p:nvGraphicFramePr>
        <p:xfrm>
          <a:off x="6185986" y="1671566"/>
          <a:ext cx="5170861" cy="40720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98333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C2618-2606-D2E0-ABD4-686DF218AFFB}"/>
              </a:ext>
            </a:extLst>
          </p:cNvPr>
          <p:cNvSpPr>
            <a:spLocks noGrp="1"/>
          </p:cNvSpPr>
          <p:nvPr>
            <p:ph type="title"/>
          </p:nvPr>
        </p:nvSpPr>
        <p:spPr>
          <a:xfrm>
            <a:off x="630936" y="640823"/>
            <a:ext cx="3419856" cy="5583148"/>
          </a:xfrm>
        </p:spPr>
        <p:txBody>
          <a:bodyPr anchor="ctr">
            <a:normAutofit/>
          </a:bodyPr>
          <a:lstStyle/>
          <a:p>
            <a:r>
              <a:rPr lang="en-GB" sz="5000" kern="0" dirty="0">
                <a:effectLst/>
                <a:latin typeface="Times New Roman" panose="02020603050405020304" pitchFamily="18" charset="0"/>
                <a:ea typeface="Times New Roman" panose="02020603050405020304" pitchFamily="18" charset="0"/>
              </a:rPr>
              <a:t>AI Impact on Operational Efficiency</a:t>
            </a:r>
            <a:br>
              <a:rPr lang="en-GB" sz="5000" kern="0" dirty="0">
                <a:effectLst/>
                <a:latin typeface="Times New Roman" panose="02020603050405020304" pitchFamily="18" charset="0"/>
                <a:ea typeface="Times New Roman" panose="02020603050405020304" pitchFamily="18" charset="0"/>
              </a:rPr>
            </a:br>
            <a:endParaRPr lang="en-GB" sz="5000" dirty="0"/>
          </a:p>
        </p:txBody>
      </p:sp>
      <p:sp>
        <p:nvSpPr>
          <p:cNvPr id="26"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59A4014-B1FB-D98D-041B-36807FD304E3}"/>
              </a:ext>
            </a:extLst>
          </p:cNvPr>
          <p:cNvPicPr>
            <a:picLocks noChangeAspect="1"/>
          </p:cNvPicPr>
          <p:nvPr/>
        </p:nvPicPr>
        <p:blipFill>
          <a:blip r:embed="rId3"/>
          <a:stretch>
            <a:fillRect/>
          </a:stretch>
        </p:blipFill>
        <p:spPr>
          <a:xfrm>
            <a:off x="4654296" y="630936"/>
            <a:ext cx="6279499" cy="3913632"/>
          </a:xfrm>
          <a:prstGeom prst="rect">
            <a:avLst/>
          </a:prstGeom>
        </p:spPr>
      </p:pic>
      <p:sp>
        <p:nvSpPr>
          <p:cNvPr id="3" name="Content Placeholder 2">
            <a:extLst>
              <a:ext uri="{FF2B5EF4-FFF2-40B4-BE49-F238E27FC236}">
                <a16:creationId xmlns:a16="http://schemas.microsoft.com/office/drawing/2014/main" id="{C9F2C0EE-CDF3-1456-EE11-448830A35051}"/>
              </a:ext>
            </a:extLst>
          </p:cNvPr>
          <p:cNvSpPr>
            <a:spLocks noGrp="1"/>
          </p:cNvSpPr>
          <p:nvPr>
            <p:ph idx="1"/>
          </p:nvPr>
        </p:nvSpPr>
        <p:spPr>
          <a:xfrm>
            <a:off x="4654296" y="4798577"/>
            <a:ext cx="6894576" cy="1428487"/>
          </a:xfrm>
        </p:spPr>
        <p:txBody>
          <a:bodyPr anchor="t">
            <a:noAutofit/>
          </a:bodyPr>
          <a:lstStyle/>
          <a:p>
            <a:r>
              <a:rPr lang="en-GB" sz="2000" kern="0" dirty="0">
                <a:effectLst/>
                <a:latin typeface="Times New Roman" panose="02020603050405020304" pitchFamily="18" charset="0"/>
                <a:ea typeface="Times New Roman" panose="02020603050405020304" pitchFamily="18" charset="0"/>
              </a:rPr>
              <a:t>Automated face recognition and check-ins.</a:t>
            </a:r>
            <a:endParaRPr lang="en-GB" sz="2000" kern="0" dirty="0">
              <a:latin typeface="Times New Roman" panose="02020603050405020304" pitchFamily="18" charset="0"/>
              <a:ea typeface="Times New Roman" panose="02020603050405020304" pitchFamily="18" charset="0"/>
            </a:endParaRPr>
          </a:p>
          <a:p>
            <a:r>
              <a:rPr lang="en-GB" sz="2000" kern="0" dirty="0">
                <a:effectLst/>
                <a:latin typeface="Times New Roman" panose="02020603050405020304" pitchFamily="18" charset="0"/>
                <a:ea typeface="Times New Roman" panose="02020603050405020304" pitchFamily="18" charset="0"/>
              </a:rPr>
              <a:t>AI-driven predictive maintenance (Lu et al., 2023).</a:t>
            </a:r>
            <a:endParaRPr lang="en-GB" sz="2000" kern="0" dirty="0">
              <a:latin typeface="Times New Roman" panose="02020603050405020304" pitchFamily="18" charset="0"/>
              <a:ea typeface="Times New Roman" panose="02020603050405020304" pitchFamily="18" charset="0"/>
            </a:endParaRPr>
          </a:p>
          <a:p>
            <a:r>
              <a:rPr lang="en-GB" sz="2000" kern="0" dirty="0">
                <a:effectLst/>
                <a:latin typeface="Times New Roman" panose="02020603050405020304" pitchFamily="18" charset="0"/>
                <a:ea typeface="Times New Roman" panose="02020603050405020304" pitchFamily="18" charset="0"/>
              </a:rPr>
              <a:t>AI driven revenue management solutions (</a:t>
            </a:r>
            <a:r>
              <a:rPr lang="en-GB" sz="2000" kern="0" dirty="0" err="1">
                <a:effectLst/>
                <a:latin typeface="Times New Roman" panose="02020603050405020304" pitchFamily="18" charset="0"/>
                <a:ea typeface="Times New Roman" panose="02020603050405020304" pitchFamily="18" charset="0"/>
              </a:rPr>
              <a:t>Kimes</a:t>
            </a:r>
            <a:r>
              <a:rPr lang="en-GB" sz="2000" kern="0" dirty="0">
                <a:effectLst/>
                <a:latin typeface="Times New Roman" panose="02020603050405020304" pitchFamily="18" charset="0"/>
                <a:ea typeface="Times New Roman" panose="02020603050405020304" pitchFamily="18" charset="0"/>
              </a:rPr>
              <a:t> &amp; Anderson, 2022).</a:t>
            </a:r>
            <a:br>
              <a:rPr lang="en-GB" sz="2000" kern="0" dirty="0">
                <a:effectLst/>
                <a:latin typeface="Times New Roman" panose="02020603050405020304" pitchFamily="18" charset="0"/>
                <a:ea typeface="Times New Roman" panose="02020603050405020304" pitchFamily="18" charset="0"/>
              </a:rPr>
            </a:br>
            <a:br>
              <a:rPr lang="en-GB" sz="2000" kern="0" dirty="0">
                <a:effectLst/>
                <a:latin typeface="Times New Roman" panose="02020603050405020304" pitchFamily="18" charset="0"/>
                <a:ea typeface="Times New Roman" panose="02020603050405020304" pitchFamily="18" charset="0"/>
              </a:rPr>
            </a:br>
            <a:endParaRPr lang="en-GB" sz="2000" dirty="0"/>
          </a:p>
        </p:txBody>
      </p:sp>
    </p:spTree>
    <p:extLst>
      <p:ext uri="{BB962C8B-B14F-4D97-AF65-F5344CB8AC3E}">
        <p14:creationId xmlns:p14="http://schemas.microsoft.com/office/powerpoint/2010/main" val="1147899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3B8EE-27C8-0760-6ED2-2F25163404F8}"/>
              </a:ext>
            </a:extLst>
          </p:cNvPr>
          <p:cNvSpPr>
            <a:spLocks noGrp="1"/>
          </p:cNvSpPr>
          <p:nvPr>
            <p:ph type="title"/>
          </p:nvPr>
        </p:nvSpPr>
        <p:spPr>
          <a:xfrm>
            <a:off x="586478" y="1683756"/>
            <a:ext cx="3115265" cy="2396359"/>
          </a:xfrm>
        </p:spPr>
        <p:txBody>
          <a:bodyPr anchor="b">
            <a:normAutofit/>
          </a:bodyPr>
          <a:lstStyle/>
          <a:p>
            <a:pPr algn="r"/>
            <a:r>
              <a:rPr lang="en-GB" sz="4000" kern="0">
                <a:solidFill>
                  <a:srgbClr val="FFFFFF"/>
                </a:solidFill>
                <a:effectLst/>
                <a:latin typeface="Times New Roman" panose="02020603050405020304" pitchFamily="18" charset="0"/>
                <a:ea typeface="Times New Roman" panose="02020603050405020304" pitchFamily="18" charset="0"/>
              </a:rPr>
              <a:t>Industry Case Studies &amp; Challenges</a:t>
            </a:r>
            <a:br>
              <a:rPr lang="en-GB" sz="4000" kern="0">
                <a:solidFill>
                  <a:srgbClr val="FFFFFF"/>
                </a:solidFill>
                <a:effectLst/>
                <a:latin typeface="Times New Roman" panose="02020603050405020304" pitchFamily="18" charset="0"/>
                <a:ea typeface="Times New Roman" panose="02020603050405020304" pitchFamily="18"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52CCA873-5B4F-B23E-BEBA-E6A61BB691E6}"/>
              </a:ext>
            </a:extLst>
          </p:cNvPr>
          <p:cNvGraphicFramePr>
            <a:graphicFrameLocks noGrp="1"/>
          </p:cNvGraphicFramePr>
          <p:nvPr>
            <p:ph idx="1"/>
            <p:extLst>
              <p:ext uri="{D42A27DB-BD31-4B8C-83A1-F6EECF244321}">
                <p14:modId xmlns:p14="http://schemas.microsoft.com/office/powerpoint/2010/main" val="9210835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9472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725F4-40A7-E10F-E88D-EB76E5812065}"/>
              </a:ext>
            </a:extLst>
          </p:cNvPr>
          <p:cNvSpPr>
            <a:spLocks noGrp="1"/>
          </p:cNvSpPr>
          <p:nvPr>
            <p:ph type="title"/>
          </p:nvPr>
        </p:nvSpPr>
        <p:spPr>
          <a:xfrm>
            <a:off x="586478" y="1683756"/>
            <a:ext cx="3115265" cy="2396359"/>
          </a:xfrm>
        </p:spPr>
        <p:txBody>
          <a:bodyPr anchor="b">
            <a:normAutofit/>
          </a:bodyPr>
          <a:lstStyle/>
          <a:p>
            <a:pPr algn="r"/>
            <a:r>
              <a:rPr lang="en-GB" sz="4000" kern="0">
                <a:solidFill>
                  <a:srgbClr val="FFFFFF"/>
                </a:solidFill>
                <a:effectLst/>
                <a:latin typeface="Times New Roman" panose="02020603050405020304" pitchFamily="18" charset="0"/>
                <a:ea typeface="Times New Roman" panose="02020603050405020304" pitchFamily="18" charset="0"/>
              </a:rPr>
              <a:t>Conclusion</a:t>
            </a:r>
            <a:br>
              <a:rPr lang="en-GB" sz="4000" kern="0">
                <a:solidFill>
                  <a:srgbClr val="FFFFFF"/>
                </a:solidFill>
                <a:effectLst/>
                <a:latin typeface="Times New Roman" panose="02020603050405020304" pitchFamily="18" charset="0"/>
                <a:ea typeface="Times New Roman" panose="02020603050405020304" pitchFamily="18"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BBEE08BE-9972-3796-308D-E59990689AA4}"/>
              </a:ext>
            </a:extLst>
          </p:cNvPr>
          <p:cNvGraphicFramePr>
            <a:graphicFrameLocks noGrp="1"/>
          </p:cNvGraphicFramePr>
          <p:nvPr>
            <p:ph idx="1"/>
            <p:extLst>
              <p:ext uri="{D42A27DB-BD31-4B8C-83A1-F6EECF244321}">
                <p14:modId xmlns:p14="http://schemas.microsoft.com/office/powerpoint/2010/main" val="231002849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3113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BFC30-DE7B-BF19-503D-DBEC71A784F6}"/>
              </a:ext>
            </a:extLst>
          </p:cNvPr>
          <p:cNvSpPr>
            <a:spLocks noGrp="1"/>
          </p:cNvSpPr>
          <p:nvPr>
            <p:ph type="title"/>
          </p:nvPr>
        </p:nvSpPr>
        <p:spPr>
          <a:xfrm>
            <a:off x="586478" y="1683756"/>
            <a:ext cx="3115265" cy="2396359"/>
          </a:xfrm>
        </p:spPr>
        <p:txBody>
          <a:bodyPr anchor="b">
            <a:normAutofit/>
          </a:bodyPr>
          <a:lstStyle/>
          <a:p>
            <a:pPr algn="r"/>
            <a:r>
              <a:rPr lang="en-GB" sz="4000" kern="0" dirty="0">
                <a:solidFill>
                  <a:srgbClr val="FFFFFF"/>
                </a:solidFill>
                <a:effectLst/>
                <a:latin typeface="Times New Roman" panose="02020603050405020304" pitchFamily="18" charset="0"/>
                <a:ea typeface="Times New Roman" panose="02020603050405020304" pitchFamily="18" charset="0"/>
              </a:rPr>
              <a:t>Recommendations for the Future</a:t>
            </a:r>
            <a:br>
              <a:rPr lang="en-GB" sz="4000" kern="0" dirty="0">
                <a:solidFill>
                  <a:srgbClr val="FFFFFF"/>
                </a:solidFill>
                <a:effectLst/>
                <a:latin typeface="Times New Roman" panose="02020603050405020304" pitchFamily="18" charset="0"/>
                <a:ea typeface="Times New Roman" panose="02020603050405020304" pitchFamily="18" charset="0"/>
              </a:rPr>
            </a:b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C1EBB2A9-D25B-3915-5C3C-23B6FFF39227}"/>
              </a:ext>
            </a:extLst>
          </p:cNvPr>
          <p:cNvGraphicFramePr>
            <a:graphicFrameLocks noGrp="1"/>
          </p:cNvGraphicFramePr>
          <p:nvPr>
            <p:ph idx="1"/>
            <p:extLst>
              <p:ext uri="{D42A27DB-BD31-4B8C-83A1-F6EECF244321}">
                <p14:modId xmlns:p14="http://schemas.microsoft.com/office/powerpoint/2010/main" val="30314242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1982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C5F49-5BCA-6E85-C8DF-C66362DAA07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Question And Answer</a:t>
            </a:r>
          </a:p>
        </p:txBody>
      </p:sp>
      <p:sp>
        <p:nvSpPr>
          <p:cNvPr id="3" name="Content Placeholder 2">
            <a:extLst>
              <a:ext uri="{FF2B5EF4-FFF2-40B4-BE49-F238E27FC236}">
                <a16:creationId xmlns:a16="http://schemas.microsoft.com/office/drawing/2014/main" id="{9E25A4BF-CBAD-2318-B7EB-E0BDF0BBCA87}"/>
              </a:ext>
            </a:extLst>
          </p:cNvPr>
          <p:cNvSpPr>
            <a:spLocks noGrp="1"/>
          </p:cNvSpPr>
          <p:nvPr>
            <p:ph idx="1"/>
          </p:nvPr>
        </p:nvSpPr>
        <p:spPr>
          <a:xfrm>
            <a:off x="4581727" y="649480"/>
            <a:ext cx="3025303" cy="5546047"/>
          </a:xfrm>
        </p:spPr>
        <p:txBody>
          <a:bodyPr anchor="ctr">
            <a:normAutofit/>
          </a:bodyPr>
          <a:lstStyle/>
          <a:p>
            <a:r>
              <a:rPr lang="en-GB" sz="2000">
                <a:effectLst/>
                <a:latin typeface="Arial" panose="020B0604020202020204" pitchFamily="34" charset="0"/>
              </a:rPr>
              <a:t>I may take questions; if you have </a:t>
            </a:r>
            <a:r>
              <a:rPr lang="en-GB" sz="2000">
                <a:effectLst/>
              </a:rPr>
              <a:t>any, please.</a:t>
            </a:r>
          </a:p>
        </p:txBody>
      </p:sp>
      <p:pic>
        <p:nvPicPr>
          <p:cNvPr id="5" name="Picture 4" descr="Wood human figure">
            <a:extLst>
              <a:ext uri="{FF2B5EF4-FFF2-40B4-BE49-F238E27FC236}">
                <a16:creationId xmlns:a16="http://schemas.microsoft.com/office/drawing/2014/main" id="{3F8D1B7A-C61A-36FB-AE8E-130A39A008A3}"/>
              </a:ext>
            </a:extLst>
          </p:cNvPr>
          <p:cNvPicPr>
            <a:picLocks noChangeAspect="1"/>
          </p:cNvPicPr>
          <p:nvPr/>
        </p:nvPicPr>
        <p:blipFill>
          <a:blip r:embed="rId2"/>
          <a:srcRect l="4845" r="55418" b="-1"/>
          <a:stretch/>
        </p:blipFill>
        <p:spPr>
          <a:xfrm>
            <a:off x="8109502" y="10"/>
            <a:ext cx="4082498" cy="6857990"/>
          </a:xfrm>
          <a:prstGeom prst="rect">
            <a:avLst/>
          </a:prstGeom>
        </p:spPr>
      </p:pic>
    </p:spTree>
    <p:extLst>
      <p:ext uri="{BB962C8B-B14F-4D97-AF65-F5344CB8AC3E}">
        <p14:creationId xmlns:p14="http://schemas.microsoft.com/office/powerpoint/2010/main" val="69739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179B7-BDDE-71C7-DAD7-A99C817F7CA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References</a:t>
            </a:r>
          </a:p>
        </p:txBody>
      </p:sp>
      <p:sp>
        <p:nvSpPr>
          <p:cNvPr id="3" name="Content Placeholder 2">
            <a:extLst>
              <a:ext uri="{FF2B5EF4-FFF2-40B4-BE49-F238E27FC236}">
                <a16:creationId xmlns:a16="http://schemas.microsoft.com/office/drawing/2014/main" id="{49A3524E-D0F6-ACF9-53DE-A0EE429673F2}"/>
              </a:ext>
            </a:extLst>
          </p:cNvPr>
          <p:cNvSpPr>
            <a:spLocks noGrp="1"/>
          </p:cNvSpPr>
          <p:nvPr>
            <p:ph idx="1"/>
          </p:nvPr>
        </p:nvSpPr>
        <p:spPr>
          <a:xfrm>
            <a:off x="4134810" y="1679944"/>
            <a:ext cx="7230796" cy="4515583"/>
          </a:xfrm>
        </p:spPr>
        <p:txBody>
          <a:bodyPr anchor="ctr">
            <a:noAutofit/>
          </a:bodyPr>
          <a:lstStyle/>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Buhalis</a:t>
            </a:r>
            <a:r>
              <a:rPr lang="en-GB" sz="1000" dirty="0">
                <a:effectLst/>
                <a:latin typeface="Times New Roman" panose="02020603050405020304" pitchFamily="18" charset="0"/>
                <a:ea typeface="Times New Roman" panose="02020603050405020304" pitchFamily="18" charset="0"/>
              </a:rPr>
              <a:t>, D. &amp; Leung, R. (2022) Smart Hospitality: AI-Driven Personalization and Guest Experience’, </a:t>
            </a:r>
            <a:r>
              <a:rPr lang="en-GB" sz="1000" i="1" dirty="0">
                <a:effectLst/>
                <a:latin typeface="Times New Roman" panose="02020603050405020304" pitchFamily="18" charset="0"/>
                <a:ea typeface="Times New Roman" panose="02020603050405020304" pitchFamily="18" charset="0"/>
              </a:rPr>
              <a:t>Journal of Tourism and Hospitality Management</a:t>
            </a:r>
            <a:r>
              <a:rPr lang="en-GB" sz="1000" dirty="0">
                <a:effectLst/>
                <a:latin typeface="Times New Roman" panose="02020603050405020304" pitchFamily="18" charset="0"/>
                <a:ea typeface="Times New Roman" panose="02020603050405020304" pitchFamily="18" charset="0"/>
              </a:rPr>
              <a:t>, 14(2), pp. 113-130. Available via </a:t>
            </a:r>
            <a:r>
              <a:rPr lang="en-GB" sz="1000" u="sng" dirty="0">
                <a:effectLst/>
                <a:latin typeface="Times New Roman" panose="02020603050405020304" pitchFamily="18" charset="0"/>
                <a:ea typeface="Times New Roman" panose="02020603050405020304" pitchFamily="18" charset="0"/>
                <a:hlinkClick r:id="rId2"/>
              </a:rPr>
              <a:t>https://eprints.bournemouth.ac.uk/37853/1/IJCHM%20SMART%20Hospitality_IJCHM_R2_poc%2011%20Sept.pdf</a:t>
            </a:r>
            <a:r>
              <a:rPr lang="en-GB" sz="1000" dirty="0">
                <a:effectLst/>
                <a:latin typeface="Times New Roman" panose="02020603050405020304" pitchFamily="18" charset="0"/>
                <a:ea typeface="Times New Roman" panose="02020603050405020304" pitchFamily="18" charset="0"/>
              </a:rPr>
              <a:t> (Accessed on 11</a:t>
            </a:r>
            <a:r>
              <a:rPr lang="en-GB" sz="1000" baseline="30000" dirty="0">
                <a:effectLst/>
                <a:latin typeface="Times New Roman" panose="02020603050405020304" pitchFamily="18" charset="0"/>
                <a:ea typeface="Times New Roman" panose="02020603050405020304" pitchFamily="18" charset="0"/>
              </a:rPr>
              <a:t>th</a:t>
            </a:r>
            <a:r>
              <a:rPr lang="en-GB" sz="1000" dirty="0">
                <a:effectLst/>
                <a:latin typeface="Times New Roman" panose="02020603050405020304" pitchFamily="18" charset="0"/>
                <a:ea typeface="Times New Roman" panose="02020603050405020304" pitchFamily="18" charset="0"/>
              </a:rPr>
              <a:t> February 2025)</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Ford, R. C. &amp; Sturman, M. C. (2019) </a:t>
            </a:r>
            <a:r>
              <a:rPr lang="en-GB" sz="1000" i="1" dirty="0">
                <a:effectLst/>
                <a:latin typeface="Times New Roman" panose="02020603050405020304" pitchFamily="18" charset="0"/>
                <a:ea typeface="Times New Roman" panose="02020603050405020304" pitchFamily="18" charset="0"/>
              </a:rPr>
              <a:t>Managing Service in the Hospitality Industry</a:t>
            </a:r>
            <a:r>
              <a:rPr lang="en-GB" sz="1000" dirty="0">
                <a:effectLst/>
                <a:latin typeface="Times New Roman" panose="02020603050405020304" pitchFamily="18" charset="0"/>
                <a:ea typeface="Times New Roman" panose="02020603050405020304" pitchFamily="18" charset="0"/>
              </a:rPr>
              <a:t>, 2nd </a:t>
            </a:r>
            <a:r>
              <a:rPr lang="en-GB" sz="1000" dirty="0" err="1">
                <a:effectLst/>
                <a:latin typeface="Times New Roman" panose="02020603050405020304" pitchFamily="18" charset="0"/>
                <a:ea typeface="Times New Roman" panose="02020603050405020304" pitchFamily="18" charset="0"/>
              </a:rPr>
              <a:t>edn</a:t>
            </a:r>
            <a:r>
              <a:rPr lang="en-GB" sz="1000" dirty="0">
                <a:effectLst/>
                <a:latin typeface="Times New Roman" panose="02020603050405020304" pitchFamily="18" charset="0"/>
                <a:ea typeface="Times New Roman" panose="02020603050405020304" pitchFamily="18" charset="0"/>
              </a:rPr>
              <a:t>. London: Sage Publications. Available via </a:t>
            </a:r>
            <a:r>
              <a:rPr lang="en-GB" sz="1000" u="sng" dirty="0">
                <a:effectLst/>
                <a:latin typeface="Times New Roman" panose="02020603050405020304" pitchFamily="18" charset="0"/>
                <a:ea typeface="Times New Roman" panose="02020603050405020304" pitchFamily="18" charset="0"/>
                <a:hlinkClick r:id="rId3"/>
              </a:rPr>
              <a:t>https://books.google.co.uk/books?hl=en&amp;lr=&amp;id=6GR1DwAAQBAJ&amp;oi=fnd&amp;pg=PT19&amp;dq=3.%09Ford,+R.+C.+%26+Sturman,+M.+C.+(2020)+Managing+Service+in+the+Hospitality+Industry,+2nd+edn.+London:+Sage+Publications.&amp;ots=dsc4boTrA8&amp;sig=BPm21njxi9DVlpUhHlIcMpTCQOg&amp;redir_esc=y#v=onepage&amp;q&amp;f=false</a:t>
            </a:r>
            <a:r>
              <a:rPr lang="en-GB" sz="1000" dirty="0">
                <a:effectLst/>
                <a:latin typeface="Times New Roman" panose="02020603050405020304" pitchFamily="18" charset="0"/>
                <a:ea typeface="Times New Roman" panose="02020603050405020304" pitchFamily="18" charset="0"/>
              </a:rPr>
              <a:t>  (Accessed on 11</a:t>
            </a:r>
            <a:r>
              <a:rPr lang="en-GB" sz="1000" baseline="30000" dirty="0">
                <a:effectLst/>
                <a:latin typeface="Times New Roman" panose="02020603050405020304" pitchFamily="18" charset="0"/>
                <a:ea typeface="Times New Roman" panose="02020603050405020304" pitchFamily="18" charset="0"/>
              </a:rPr>
              <a:t>th</a:t>
            </a:r>
            <a:r>
              <a:rPr lang="en-GB" sz="1000" dirty="0">
                <a:effectLst/>
                <a:latin typeface="Times New Roman" panose="02020603050405020304" pitchFamily="18" charset="0"/>
                <a:ea typeface="Times New Roman" panose="02020603050405020304" pitchFamily="18" charset="0"/>
              </a:rPr>
              <a:t> February 2025)</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Gretzel</a:t>
            </a:r>
            <a:r>
              <a:rPr lang="en-GB" sz="1000" dirty="0">
                <a:effectLst/>
                <a:latin typeface="Times New Roman" panose="02020603050405020304" pitchFamily="18" charset="0"/>
                <a:ea typeface="Times New Roman" panose="02020603050405020304" pitchFamily="18" charset="0"/>
              </a:rPr>
              <a:t>, U. &amp; </a:t>
            </a:r>
            <a:r>
              <a:rPr lang="en-GB" sz="1000" dirty="0" err="1">
                <a:effectLst/>
                <a:latin typeface="Times New Roman" panose="02020603050405020304" pitchFamily="18" charset="0"/>
                <a:ea typeface="Times New Roman" panose="02020603050405020304" pitchFamily="18" charset="0"/>
              </a:rPr>
              <a:t>Fesenmaier</a:t>
            </a:r>
            <a:r>
              <a:rPr lang="en-GB" sz="1000" dirty="0">
                <a:effectLst/>
                <a:latin typeface="Times New Roman" panose="02020603050405020304" pitchFamily="18" charset="0"/>
                <a:ea typeface="Times New Roman" panose="02020603050405020304" pitchFamily="18" charset="0"/>
              </a:rPr>
              <a:t>, D. (2024) ‘Chatbots and Virtual Assistants: AI in the Hospitality Customer Journey’, </a:t>
            </a:r>
            <a:r>
              <a:rPr lang="en-GB" sz="1000" i="1" dirty="0">
                <a:effectLst/>
                <a:latin typeface="Times New Roman" panose="02020603050405020304" pitchFamily="18" charset="0"/>
                <a:ea typeface="Times New Roman" panose="02020603050405020304" pitchFamily="18" charset="0"/>
              </a:rPr>
              <a:t>Tourism and Hospitality Research</a:t>
            </a:r>
            <a:r>
              <a:rPr lang="en-GB" sz="1000" dirty="0">
                <a:effectLst/>
                <a:latin typeface="Times New Roman" panose="02020603050405020304" pitchFamily="18" charset="0"/>
                <a:ea typeface="Times New Roman" panose="02020603050405020304" pitchFamily="18" charset="0"/>
              </a:rPr>
              <a:t>, 20(3), pp. 244-263.</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Ivanov, S. &amp; Webster, C. (2019) ‘Adoption of Artificial Intelligence in Hospitality: A Review’, </a:t>
            </a:r>
            <a:r>
              <a:rPr lang="en-GB" sz="1000" i="1" dirty="0">
                <a:effectLst/>
                <a:latin typeface="Times New Roman" panose="02020603050405020304" pitchFamily="18" charset="0"/>
                <a:ea typeface="Times New Roman" panose="02020603050405020304" pitchFamily="18" charset="0"/>
              </a:rPr>
              <a:t>Tourism Management Perspectives</a:t>
            </a:r>
            <a:r>
              <a:rPr lang="en-GB" sz="1000" dirty="0">
                <a:effectLst/>
                <a:latin typeface="Times New Roman" panose="02020603050405020304" pitchFamily="18" charset="0"/>
                <a:ea typeface="Times New Roman" panose="02020603050405020304" pitchFamily="18" charset="0"/>
              </a:rPr>
              <a:t>, 29, pp. 48-63.</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Jones, D. A. (2021) ‘Artificial Intelligence and Customer Service in the Hospitality Industry: The Role of Automation’, </a:t>
            </a:r>
            <a:r>
              <a:rPr lang="en-GB" sz="1000" i="1" dirty="0">
                <a:effectLst/>
                <a:latin typeface="Times New Roman" panose="02020603050405020304" pitchFamily="18" charset="0"/>
                <a:ea typeface="Times New Roman" panose="02020603050405020304" pitchFamily="18" charset="0"/>
              </a:rPr>
              <a:t>Journal of Hospitality and Tourism Management</a:t>
            </a:r>
            <a:r>
              <a:rPr lang="en-GB" sz="1000" dirty="0">
                <a:effectLst/>
                <a:latin typeface="Times New Roman" panose="02020603050405020304" pitchFamily="18" charset="0"/>
                <a:ea typeface="Times New Roman" panose="02020603050405020304" pitchFamily="18" charset="0"/>
              </a:rPr>
              <a:t>, 25(1), pp. 45-61.</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Jones, P. (2021) ‘Human-AI Collaboration in Hospitality: Challenges and Opportunities’, </a:t>
            </a:r>
            <a:r>
              <a:rPr lang="en-GB" sz="1000" i="1" dirty="0">
                <a:effectLst/>
                <a:latin typeface="Times New Roman" panose="02020603050405020304" pitchFamily="18" charset="0"/>
                <a:ea typeface="Times New Roman" panose="02020603050405020304" pitchFamily="18" charset="0"/>
              </a:rPr>
              <a:t>Journal of Hospitality &amp; Tourism Technology</a:t>
            </a:r>
            <a:r>
              <a:rPr lang="en-GB" sz="1000" dirty="0">
                <a:effectLst/>
                <a:latin typeface="Times New Roman" panose="02020603050405020304" pitchFamily="18" charset="0"/>
                <a:ea typeface="Times New Roman" panose="02020603050405020304" pitchFamily="18" charset="0"/>
              </a:rPr>
              <a:t>, 12(2), pp. 113-125.</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Kasavana</a:t>
            </a:r>
            <a:r>
              <a:rPr lang="en-GB" sz="1000" dirty="0">
                <a:effectLst/>
                <a:latin typeface="Times New Roman" panose="02020603050405020304" pitchFamily="18" charset="0"/>
                <a:ea typeface="Times New Roman" panose="02020603050405020304" pitchFamily="18" charset="0"/>
              </a:rPr>
              <a:t>, M. L. (2023) </a:t>
            </a:r>
            <a:r>
              <a:rPr lang="en-GB" sz="1000" i="1" dirty="0">
                <a:effectLst/>
                <a:latin typeface="Times New Roman" panose="02020603050405020304" pitchFamily="18" charset="0"/>
                <a:ea typeface="Times New Roman" panose="02020603050405020304" pitchFamily="18" charset="0"/>
              </a:rPr>
              <a:t>Managing Technology in the Hospitality Industry</a:t>
            </a:r>
            <a:r>
              <a:rPr lang="en-GB" sz="1000" dirty="0">
                <a:effectLst/>
                <a:latin typeface="Times New Roman" panose="02020603050405020304" pitchFamily="18" charset="0"/>
                <a:ea typeface="Times New Roman" panose="02020603050405020304" pitchFamily="18" charset="0"/>
              </a:rPr>
              <a:t>, 7th </a:t>
            </a:r>
            <a:r>
              <a:rPr lang="en-GB" sz="1000" dirty="0" err="1">
                <a:effectLst/>
                <a:latin typeface="Times New Roman" panose="02020603050405020304" pitchFamily="18" charset="0"/>
                <a:ea typeface="Times New Roman" panose="02020603050405020304" pitchFamily="18" charset="0"/>
              </a:rPr>
              <a:t>edn</a:t>
            </a:r>
            <a:r>
              <a:rPr lang="en-GB" sz="1000" dirty="0">
                <a:effectLst/>
                <a:latin typeface="Times New Roman" panose="02020603050405020304" pitchFamily="18" charset="0"/>
                <a:ea typeface="Times New Roman" panose="02020603050405020304" pitchFamily="18" charset="0"/>
              </a:rPr>
              <a:t>. Michigan: Educational Institute of the American Hotel &amp; Lodging Association.</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Kimes</a:t>
            </a:r>
            <a:r>
              <a:rPr lang="en-GB" sz="1000" dirty="0">
                <a:effectLst/>
                <a:latin typeface="Times New Roman" panose="02020603050405020304" pitchFamily="18" charset="0"/>
                <a:ea typeface="Times New Roman" panose="02020603050405020304" pitchFamily="18" charset="0"/>
              </a:rPr>
              <a:t>, S. E. &amp; Anderson, C. K. (2022) ‘Revenue Management and Artificial Intelligence: The Future of Pricing in Hotels’, </a:t>
            </a:r>
            <a:r>
              <a:rPr lang="en-GB" sz="1000" i="1" dirty="0">
                <a:effectLst/>
                <a:latin typeface="Times New Roman" panose="02020603050405020304" pitchFamily="18" charset="0"/>
                <a:ea typeface="Times New Roman" panose="02020603050405020304" pitchFamily="18" charset="0"/>
              </a:rPr>
              <a:t>International Journal of Revenue Management</a:t>
            </a:r>
            <a:r>
              <a:rPr lang="en-GB" sz="1000" dirty="0">
                <a:effectLst/>
                <a:latin typeface="Times New Roman" panose="02020603050405020304" pitchFamily="18" charset="0"/>
                <a:ea typeface="Times New Roman" panose="02020603050405020304" pitchFamily="18" charset="0"/>
              </a:rPr>
              <a:t>, 16(4), pp. 432-451.</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Lu, X., Zhang, S. &amp; Yang, Y. (2023) ‘Predictive Maintenance Systems: AI in Hospitality Operations’, </a:t>
            </a:r>
            <a:r>
              <a:rPr lang="en-GB" sz="1000" i="1" dirty="0">
                <a:effectLst/>
                <a:latin typeface="Times New Roman" panose="02020603050405020304" pitchFamily="18" charset="0"/>
                <a:ea typeface="Times New Roman" panose="02020603050405020304" pitchFamily="18" charset="0"/>
              </a:rPr>
              <a:t>Journal of Smart Technology in Hospitality</a:t>
            </a:r>
            <a:r>
              <a:rPr lang="en-GB" sz="1000" dirty="0">
                <a:effectLst/>
                <a:latin typeface="Times New Roman" panose="02020603050405020304" pitchFamily="18" charset="0"/>
                <a:ea typeface="Times New Roman" panose="02020603050405020304" pitchFamily="18" charset="0"/>
              </a:rPr>
              <a:t>, 16(2), pp. 97-108.</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Milton, J. (2024) ‘Artificial Intelligence in the Hospitality Industry: Opportunities and Challenges’, </a:t>
            </a:r>
            <a:r>
              <a:rPr lang="en-GB" sz="1000" i="1" dirty="0">
                <a:effectLst/>
                <a:latin typeface="Times New Roman" panose="02020603050405020304" pitchFamily="18" charset="0"/>
                <a:ea typeface="Times New Roman" panose="02020603050405020304" pitchFamily="18" charset="0"/>
              </a:rPr>
              <a:t>Journal of Hospitality and Tourism Innovation</a:t>
            </a:r>
            <a:r>
              <a:rPr lang="en-GB" sz="1000" dirty="0">
                <a:effectLst/>
                <a:latin typeface="Times New Roman" panose="02020603050405020304" pitchFamily="18" charset="0"/>
                <a:ea typeface="Times New Roman" panose="02020603050405020304" pitchFamily="18" charset="0"/>
              </a:rPr>
              <a:t>, 5(1), pp. 88-102.</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Orden-Mejía, M., </a:t>
            </a:r>
            <a:r>
              <a:rPr lang="en-GB" sz="1000" dirty="0" err="1">
                <a:effectLst/>
                <a:latin typeface="Times New Roman" panose="02020603050405020304" pitchFamily="18" charset="0"/>
                <a:ea typeface="Times New Roman" panose="02020603050405020304" pitchFamily="18" charset="0"/>
              </a:rPr>
              <a:t>Carvache</a:t>
            </a:r>
            <a:r>
              <a:rPr lang="en-GB" sz="1000" dirty="0">
                <a:effectLst/>
                <a:latin typeface="Times New Roman" panose="02020603050405020304" pitchFamily="18" charset="0"/>
                <a:ea typeface="Times New Roman" panose="02020603050405020304" pitchFamily="18" charset="0"/>
              </a:rPr>
              <a:t>-Franco, M., Huertas, A., </a:t>
            </a:r>
            <a:r>
              <a:rPr lang="en-GB" sz="1000" dirty="0" err="1">
                <a:effectLst/>
                <a:latin typeface="Times New Roman" panose="02020603050405020304" pitchFamily="18" charset="0"/>
                <a:ea typeface="Times New Roman" panose="02020603050405020304" pitchFamily="18" charset="0"/>
              </a:rPr>
              <a:t>Carvache</a:t>
            </a:r>
            <a:r>
              <a:rPr lang="en-GB" sz="1000" dirty="0">
                <a:effectLst/>
                <a:latin typeface="Times New Roman" panose="02020603050405020304" pitchFamily="18" charset="0"/>
                <a:ea typeface="Times New Roman" panose="02020603050405020304" pitchFamily="18" charset="0"/>
              </a:rPr>
              <a:t>-Franco, O. and </a:t>
            </a:r>
            <a:r>
              <a:rPr lang="en-GB" sz="1000" dirty="0" err="1">
                <a:effectLst/>
                <a:latin typeface="Times New Roman" panose="02020603050405020304" pitchFamily="18" charset="0"/>
                <a:ea typeface="Times New Roman" panose="02020603050405020304" pitchFamily="18" charset="0"/>
              </a:rPr>
              <a:t>Carvache</a:t>
            </a:r>
            <a:r>
              <a:rPr lang="en-GB" sz="1000" dirty="0">
                <a:effectLst/>
                <a:latin typeface="Times New Roman" panose="02020603050405020304" pitchFamily="18" charset="0"/>
                <a:ea typeface="Times New Roman" panose="02020603050405020304" pitchFamily="18" charset="0"/>
              </a:rPr>
              <a:t>-Franco, W., 2024. The Role of AI-Based Destination Chatbots in Satisfaction, Continued Usage Intention, and Visit Intention: A Study from Quito, Ecuador. </a:t>
            </a:r>
            <a:r>
              <a:rPr lang="en-GB" sz="1000" i="1" dirty="0">
                <a:effectLst/>
                <a:latin typeface="Times New Roman" panose="02020603050405020304" pitchFamily="18" charset="0"/>
                <a:ea typeface="Times New Roman" panose="02020603050405020304" pitchFamily="18" charset="0"/>
              </a:rPr>
              <a:t>International Journal of Human–Computer Interaction</a:t>
            </a:r>
            <a:r>
              <a:rPr lang="en-GB" sz="1000" dirty="0">
                <a:effectLst/>
                <a:latin typeface="Times New Roman" panose="02020603050405020304" pitchFamily="18" charset="0"/>
                <a:ea typeface="Times New Roman" panose="02020603050405020304" pitchFamily="18" charset="0"/>
              </a:rPr>
              <a:t>, pp.1-16.</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Shah </a:t>
            </a:r>
            <a:r>
              <a:rPr lang="en-GB" sz="1000" dirty="0" err="1">
                <a:effectLst/>
                <a:latin typeface="Times New Roman" panose="02020603050405020304" pitchFamily="18" charset="0"/>
                <a:ea typeface="Times New Roman" panose="02020603050405020304" pitchFamily="18" charset="0"/>
              </a:rPr>
              <a:t>Alam</a:t>
            </a:r>
            <a:r>
              <a:rPr lang="en-GB" sz="1000" dirty="0">
                <a:effectLst/>
                <a:latin typeface="Times New Roman" panose="02020603050405020304" pitchFamily="18" charset="0"/>
                <a:ea typeface="Times New Roman" panose="02020603050405020304" pitchFamily="18" charset="0"/>
              </a:rPr>
              <a:t>, S., Ahsan, M.N., </a:t>
            </a:r>
            <a:r>
              <a:rPr lang="en-GB" sz="1000" dirty="0" err="1">
                <a:effectLst/>
                <a:latin typeface="Times New Roman" panose="02020603050405020304" pitchFamily="18" charset="0"/>
                <a:ea typeface="Times New Roman" panose="02020603050405020304" pitchFamily="18" charset="0"/>
              </a:rPr>
              <a:t>Masukujjaman</a:t>
            </a:r>
            <a:r>
              <a:rPr lang="en-GB" sz="1000" dirty="0">
                <a:effectLst/>
                <a:latin typeface="Times New Roman" panose="02020603050405020304" pitchFamily="18" charset="0"/>
                <a:ea typeface="Times New Roman" panose="02020603050405020304" pitchFamily="18" charset="0"/>
              </a:rPr>
              <a:t>, M., </a:t>
            </a:r>
            <a:r>
              <a:rPr lang="en-GB" sz="1000" dirty="0" err="1">
                <a:effectLst/>
                <a:latin typeface="Times New Roman" panose="02020603050405020304" pitchFamily="18" charset="0"/>
                <a:ea typeface="Times New Roman" panose="02020603050405020304" pitchFamily="18" charset="0"/>
              </a:rPr>
              <a:t>Kokash</a:t>
            </a:r>
            <a:r>
              <a:rPr lang="en-GB" sz="1000" dirty="0">
                <a:effectLst/>
                <a:latin typeface="Times New Roman" panose="02020603050405020304" pitchFamily="18" charset="0"/>
                <a:ea typeface="Times New Roman" panose="02020603050405020304" pitchFamily="18" charset="0"/>
              </a:rPr>
              <a:t>, H.A. and Ahmed, S., 2024. Adoption of Big Data Analytics and Artificial Intelligence Among Hospitality and Tourism Companies: Perceive Performance Perspective. </a:t>
            </a:r>
            <a:r>
              <a:rPr lang="en-GB" sz="1000" i="1" dirty="0">
                <a:effectLst/>
                <a:latin typeface="Times New Roman" panose="02020603050405020304" pitchFamily="18" charset="0"/>
                <a:ea typeface="Times New Roman" panose="02020603050405020304" pitchFamily="18" charset="0"/>
              </a:rPr>
              <a:t>Journal of Quality Assurance in Hospitality &amp; Tourism</a:t>
            </a:r>
            <a:r>
              <a:rPr lang="en-GB" sz="1000" dirty="0">
                <a:effectLst/>
                <a:latin typeface="Times New Roman" panose="02020603050405020304" pitchFamily="18" charset="0"/>
                <a:ea typeface="Times New Roman" panose="02020603050405020304" pitchFamily="18" charset="0"/>
              </a:rPr>
              <a:t>, pp.1-35.</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Sharma, A., Kundu, S. &amp; Agarwal, A. (2025) ‘Artificial Intelligence in Hotel Operations: Enhancing Guest Experience and Operational Efficiency’, </a:t>
            </a:r>
            <a:r>
              <a:rPr lang="en-GB" sz="1000" i="1" dirty="0">
                <a:effectLst/>
                <a:latin typeface="Times New Roman" panose="02020603050405020304" pitchFamily="18" charset="0"/>
                <a:ea typeface="Times New Roman" panose="02020603050405020304" pitchFamily="18" charset="0"/>
              </a:rPr>
              <a:t>Journal of Hospitality and Management</a:t>
            </a:r>
            <a:r>
              <a:rPr lang="en-GB" sz="1000" dirty="0">
                <a:effectLst/>
                <a:latin typeface="Times New Roman" panose="02020603050405020304" pitchFamily="18" charset="0"/>
                <a:ea typeface="Times New Roman" panose="02020603050405020304" pitchFamily="18" charset="0"/>
              </a:rPr>
              <a:t>, 12(1), pp. 75-91.</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Smith, B. T., Rains, J. W., &amp; Martin, D. (2023) ‘The Application of Machine Learning in Hotel Customer Service’, </a:t>
            </a:r>
            <a:r>
              <a:rPr lang="en-GB" sz="1000" i="1" dirty="0">
                <a:effectLst/>
                <a:latin typeface="Times New Roman" panose="02020603050405020304" pitchFamily="18" charset="0"/>
                <a:ea typeface="Times New Roman" panose="02020603050405020304" pitchFamily="18" charset="0"/>
              </a:rPr>
              <a:t>Journal of Hospitality &amp; Tourism Research</a:t>
            </a:r>
            <a:r>
              <a:rPr lang="en-GB" sz="1000" dirty="0">
                <a:effectLst/>
                <a:latin typeface="Times New Roman" panose="02020603050405020304" pitchFamily="18" charset="0"/>
                <a:ea typeface="Times New Roman" panose="02020603050405020304" pitchFamily="18" charset="0"/>
              </a:rPr>
              <a:t>, 27(5), pp. 514-531.</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Tussyadiah</a:t>
            </a:r>
            <a:r>
              <a:rPr lang="en-GB" sz="1000" dirty="0">
                <a:effectLst/>
                <a:latin typeface="Times New Roman" panose="02020603050405020304" pitchFamily="18" charset="0"/>
                <a:ea typeface="Times New Roman" panose="02020603050405020304" pitchFamily="18" charset="0"/>
              </a:rPr>
              <a:t>, I. P. &amp; Miller, G. (2023) ‘AI in the Future of Tourism: Personalization and Ethics’, </a:t>
            </a:r>
            <a:r>
              <a:rPr lang="en-GB" sz="1000" i="1" dirty="0">
                <a:effectLst/>
                <a:latin typeface="Times New Roman" panose="02020603050405020304" pitchFamily="18" charset="0"/>
                <a:ea typeface="Times New Roman" panose="02020603050405020304" pitchFamily="18" charset="0"/>
              </a:rPr>
              <a:t>Tourism and Technology Journal</a:t>
            </a:r>
            <a:r>
              <a:rPr lang="en-GB" sz="1000" dirty="0">
                <a:effectLst/>
                <a:latin typeface="Times New Roman" panose="02020603050405020304" pitchFamily="18" charset="0"/>
                <a:ea typeface="Times New Roman" panose="02020603050405020304" pitchFamily="18" charset="0"/>
              </a:rPr>
              <a:t>, 12(4), pp. 242-256.</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Xiao, X. &amp; Smith, M. K. (2024) ‘Sustainability in AI Applications: Impact on Hotel Industry Operations’, </a:t>
            </a:r>
            <a:r>
              <a:rPr lang="en-GB" sz="1000" i="1" dirty="0">
                <a:effectLst/>
                <a:latin typeface="Times New Roman" panose="02020603050405020304" pitchFamily="18" charset="0"/>
                <a:ea typeface="Times New Roman" panose="02020603050405020304" pitchFamily="18" charset="0"/>
              </a:rPr>
              <a:t>Sustainability in Hospitality Journal</a:t>
            </a:r>
            <a:r>
              <a:rPr lang="en-GB" sz="1000" dirty="0">
                <a:effectLst/>
                <a:latin typeface="Times New Roman" panose="02020603050405020304" pitchFamily="18" charset="0"/>
                <a:ea typeface="Times New Roman" panose="02020603050405020304" pitchFamily="18" charset="0"/>
              </a:rPr>
              <a:t>, 8(3), pp. 201-218.</a:t>
            </a:r>
          </a:p>
          <a:p>
            <a:endParaRPr lang="en-GB" sz="1000" dirty="0"/>
          </a:p>
        </p:txBody>
      </p:sp>
    </p:spTree>
    <p:extLst>
      <p:ext uri="{BB962C8B-B14F-4D97-AF65-F5344CB8AC3E}">
        <p14:creationId xmlns:p14="http://schemas.microsoft.com/office/powerpoint/2010/main" val="2976292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2583</Words>
  <Application>Microsoft Office PowerPoint</Application>
  <PresentationFormat>Widescreen</PresentationFormat>
  <Paragraphs>94</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Aparajita</vt:lpstr>
      <vt:lpstr>Arial</vt:lpstr>
      <vt:lpstr>Calibri</vt:lpstr>
      <vt:lpstr>Calibri Light</vt:lpstr>
      <vt:lpstr>Times New Roman</vt:lpstr>
      <vt:lpstr>Office Theme</vt:lpstr>
      <vt:lpstr>The Role of Artificial Intelligence in Transforming Guest Experience and Operational Efficiency in the Hotel Industry</vt:lpstr>
      <vt:lpstr>Introduction</vt:lpstr>
      <vt:lpstr>Importance of AI in Hospitality </vt:lpstr>
      <vt:lpstr>Literature Review – Key Concepts </vt:lpstr>
      <vt:lpstr>Methodology – Approach to Research</vt:lpstr>
      <vt:lpstr>PESTEL Analysis – AI in Hospitality </vt:lpstr>
      <vt:lpstr>AI  Impact on Guest Experience </vt:lpstr>
      <vt:lpstr>AI Impact on Operational Efficiency </vt:lpstr>
      <vt:lpstr>Industry Case Studies &amp; Challenges </vt:lpstr>
      <vt:lpstr>Conclusion </vt:lpstr>
      <vt:lpstr>Recommendations for the Future </vt:lpstr>
      <vt:lpstr>Question And Answer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of Artificial Intelligence in Transforming Guest Experience and Operational Efficiency in the Hotel Industry</dc:title>
  <dc:creator>user</dc:creator>
  <cp:lastModifiedBy>Parbes Ali</cp:lastModifiedBy>
  <cp:revision>2</cp:revision>
  <dcterms:created xsi:type="dcterms:W3CDTF">2025-02-11T16:31:19Z</dcterms:created>
  <dcterms:modified xsi:type="dcterms:W3CDTF">2025-02-22T22:49:39Z</dcterms:modified>
</cp:coreProperties>
</file>