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7" r:id="rId2"/>
    <p:sldId id="291" r:id="rId3"/>
    <p:sldId id="282" r:id="rId4"/>
    <p:sldId id="278" r:id="rId5"/>
    <p:sldId id="288" r:id="rId6"/>
    <p:sldId id="280" r:id="rId7"/>
    <p:sldId id="281" r:id="rId8"/>
    <p:sldId id="286" r:id="rId9"/>
    <p:sldId id="275" r:id="rId10"/>
    <p:sldId id="293" r:id="rId11"/>
    <p:sldId id="289" r:id="rId12"/>
    <p:sldId id="290"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900212-EF6E-46EB-938F-95BF79473E38}" v="59" dt="2021-10-30T03:01:53.035"/>
    <p1510:client id="{21F01CFC-95D1-A9AC-251F-5ABACA24025D}" v="117" dt="2021-11-02T10:01:56.299"/>
    <p1510:client id="{2552563E-D7DF-71C4-63B5-03B08A9BF48A}" v="58" dt="2021-11-25T11:35:02.346"/>
    <p1510:client id="{328983EA-01CC-28B9-36AB-D86A5AE63E11}" v="11" dt="2021-11-10T14:44:03.290"/>
    <p1510:client id="{382ECD36-D65F-A0A5-4165-FC530F021178}" v="167" dt="2021-11-16T22:59:49.002"/>
    <p1510:client id="{4AC61D7D-5EC5-F397-BA32-B06E9933509F}" v="17" dt="2021-11-10T18:31:01.307"/>
    <p1510:client id="{4C6C0DAD-D130-B4D9-E2C2-2300DD6B0989}" v="104" dt="2021-11-10T10:37:10.086"/>
    <p1510:client id="{5CD32FEF-E67C-5766-9DB2-4A62E4DD9225}" v="2" dt="2021-11-25T14:20:40.496"/>
    <p1510:client id="{6248BB7C-2894-9362-F1AC-CF800EAF82F9}" v="2047" dt="2021-11-17T12:04:32.728"/>
    <p1510:client id="{6EE23D07-CB98-4A23-8402-E3547C395AE3}" v="39" dt="2021-10-31T12:45:48.863"/>
    <p1510:client id="{8004BF1D-00C7-7612-4322-F42B3E0D44CE}" v="17" dt="2021-11-10T16:36:50.626"/>
    <p1510:client id="{802D795B-CC71-4766-84ED-27587201A023}" v="127" dt="2021-10-28T21:53:08.425"/>
    <p1510:client id="{98E02AD0-9CEC-BD1E-3812-B02B8C6916FE}" v="56" dt="2021-11-10T10:27:52.506"/>
    <p1510:client id="{9A828F5F-301B-5F06-2586-3B155227D7AA}" v="249" dt="2021-11-10T18:27:28.444"/>
    <p1510:client id="{B35F4888-01ED-836D-5EB1-4991BE7238E2}" v="24" dt="2021-11-10T11:36:48.272"/>
    <p1510:client id="{B5B4A686-8F31-94A0-B35A-A770C1C2B39D}" v="1" dt="2021-11-01T23:35:35.525"/>
    <p1510:client id="{BBE62D4D-D4D6-9227-2198-EB51A668D20B}" v="444" dt="2021-11-25T10:46:53.156"/>
    <p1510:client id="{EBBEA8BF-4CC3-45B6-9638-62236FE17877}" v="210" dt="2021-10-30T01:06:27.514"/>
    <p1510:client id="{F24C8C57-D945-225F-122D-6335BD6CF538}" v="2640" dt="2021-11-16T21:34:41.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Jarju (2015575)" userId="S::2015575@student.uwtsd.ac.uk::dc0eb2e0-50ac-44b4-9764-5db226197d32" providerId="AD" clId="Web-{F24C8C57-D945-225F-122D-6335BD6CF538}"/>
    <pc:docChg chg="addSld delSld modSld">
      <pc:chgData name="Charlotte Jarju (2015575)" userId="S::2015575@student.uwtsd.ac.uk::dc0eb2e0-50ac-44b4-9764-5db226197d32" providerId="AD" clId="Web-{F24C8C57-D945-225F-122D-6335BD6CF538}" dt="2021-11-16T21:35:04.274" v="2623"/>
      <pc:docMkLst>
        <pc:docMk/>
      </pc:docMkLst>
      <pc:sldChg chg="addSp delSp modSp mod setBg delAnim">
        <pc:chgData name="Charlotte Jarju (2015575)" userId="S::2015575@student.uwtsd.ac.uk::dc0eb2e0-50ac-44b4-9764-5db226197d32" providerId="AD" clId="Web-{F24C8C57-D945-225F-122D-6335BD6CF538}" dt="2021-11-16T21:32:11.958" v="2598"/>
        <pc:sldMkLst>
          <pc:docMk/>
          <pc:sldMk cId="3138685249" sldId="257"/>
        </pc:sldMkLst>
        <pc:spChg chg="mod">
          <ac:chgData name="Charlotte Jarju (2015575)" userId="S::2015575@student.uwtsd.ac.uk::dc0eb2e0-50ac-44b4-9764-5db226197d32" providerId="AD" clId="Web-{F24C8C57-D945-225F-122D-6335BD6CF538}" dt="2021-11-16T21:32:11.958" v="2598"/>
          <ac:spMkLst>
            <pc:docMk/>
            <pc:sldMk cId="3138685249" sldId="257"/>
            <ac:spMk id="2" creationId="{4B24D40A-CCE8-4385-8EE7-ED181823C2E5}"/>
          </ac:spMkLst>
        </pc:spChg>
        <pc:spChg chg="add del">
          <ac:chgData name="Charlotte Jarju (2015575)" userId="S::2015575@student.uwtsd.ac.uk::dc0eb2e0-50ac-44b4-9764-5db226197d32" providerId="AD" clId="Web-{F24C8C57-D945-225F-122D-6335BD6CF538}" dt="2021-11-16T21:32:11.958" v="2597"/>
          <ac:spMkLst>
            <pc:docMk/>
            <pc:sldMk cId="3138685249" sldId="257"/>
            <ac:spMk id="4" creationId="{2F4AD318-2FB6-4C6E-931E-58E404FA18CD}"/>
          </ac:spMkLst>
        </pc:spChg>
        <pc:spChg chg="add del">
          <ac:chgData name="Charlotte Jarju (2015575)" userId="S::2015575@student.uwtsd.ac.uk::dc0eb2e0-50ac-44b4-9764-5db226197d32" providerId="AD" clId="Web-{F24C8C57-D945-225F-122D-6335BD6CF538}" dt="2021-11-16T21:32:11.958" v="2597"/>
          <ac:spMkLst>
            <pc:docMk/>
            <pc:sldMk cId="3138685249" sldId="257"/>
            <ac:spMk id="11" creationId="{6E187274-5DC2-4BE0-AF99-925D6D973550}"/>
          </ac:spMkLst>
        </pc:spChg>
        <pc:spChg chg="add del">
          <ac:chgData name="Charlotte Jarju (2015575)" userId="S::2015575@student.uwtsd.ac.uk::dc0eb2e0-50ac-44b4-9764-5db226197d32" providerId="AD" clId="Web-{F24C8C57-D945-225F-122D-6335BD6CF538}" dt="2021-11-16T21:32:11.958" v="2597"/>
          <ac:spMkLst>
            <pc:docMk/>
            <pc:sldMk cId="3138685249" sldId="257"/>
            <ac:spMk id="13" creationId="{1A118E35-1CBF-4863-8497-F4DF1A166D2D}"/>
          </ac:spMkLst>
        </pc:spChg>
        <pc:spChg chg="add">
          <ac:chgData name="Charlotte Jarju (2015575)" userId="S::2015575@student.uwtsd.ac.uk::dc0eb2e0-50ac-44b4-9764-5db226197d32" providerId="AD" clId="Web-{F24C8C57-D945-225F-122D-6335BD6CF538}" dt="2021-11-16T21:32:11.958" v="2598"/>
          <ac:spMkLst>
            <pc:docMk/>
            <pc:sldMk cId="3138685249" sldId="257"/>
            <ac:spMk id="15" creationId="{B4B5CC49-6FAE-42FA-99B6-A3FDA8C68848}"/>
          </ac:spMkLst>
        </pc:spChg>
        <pc:spChg chg="add">
          <ac:chgData name="Charlotte Jarju (2015575)" userId="S::2015575@student.uwtsd.ac.uk::dc0eb2e0-50ac-44b4-9764-5db226197d32" providerId="AD" clId="Web-{F24C8C57-D945-225F-122D-6335BD6CF538}" dt="2021-11-16T21:32:11.958" v="2598"/>
          <ac:spMkLst>
            <pc:docMk/>
            <pc:sldMk cId="3138685249" sldId="257"/>
            <ac:spMk id="16" creationId="{E6BC9B4A-2119-4645-B4CA-7817D5FAF4B6}"/>
          </ac:spMkLst>
        </pc:spChg>
        <pc:spChg chg="add">
          <ac:chgData name="Charlotte Jarju (2015575)" userId="S::2015575@student.uwtsd.ac.uk::dc0eb2e0-50ac-44b4-9764-5db226197d32" providerId="AD" clId="Web-{F24C8C57-D945-225F-122D-6335BD6CF538}" dt="2021-11-16T21:32:11.958" v="2598"/>
          <ac:spMkLst>
            <pc:docMk/>
            <pc:sldMk cId="3138685249" sldId="257"/>
            <ac:spMk id="18" creationId="{99A2CD81-3BB6-4ED6-A50F-DC14F37A95CF}"/>
          </ac:spMkLst>
        </pc:spChg>
        <pc:cxnChg chg="add">
          <ac:chgData name="Charlotte Jarju (2015575)" userId="S::2015575@student.uwtsd.ac.uk::dc0eb2e0-50ac-44b4-9764-5db226197d32" providerId="AD" clId="Web-{F24C8C57-D945-225F-122D-6335BD6CF538}" dt="2021-11-16T21:32:11.958" v="2598"/>
          <ac:cxnSpMkLst>
            <pc:docMk/>
            <pc:sldMk cId="3138685249" sldId="257"/>
            <ac:cxnSpMk id="17" creationId="{158D888F-D87A-4C3C-BD82-273E4C8C5E83}"/>
          </ac:cxnSpMkLst>
        </pc:cxnChg>
      </pc:sldChg>
      <pc:sldChg chg="addSp delSp modSp del mod setBg">
        <pc:chgData name="Charlotte Jarju (2015575)" userId="S::2015575@student.uwtsd.ac.uk::dc0eb2e0-50ac-44b4-9764-5db226197d32" providerId="AD" clId="Web-{F24C8C57-D945-225F-122D-6335BD6CF538}" dt="2021-11-16T19:44:16.964" v="1601"/>
        <pc:sldMkLst>
          <pc:docMk/>
          <pc:sldMk cId="3640394786" sldId="268"/>
        </pc:sldMkLst>
        <pc:spChg chg="add mod">
          <ac:chgData name="Charlotte Jarju (2015575)" userId="S::2015575@student.uwtsd.ac.uk::dc0eb2e0-50ac-44b4-9764-5db226197d32" providerId="AD" clId="Web-{F24C8C57-D945-225F-122D-6335BD6CF538}" dt="2021-11-16T19:37:08.798" v="1580"/>
          <ac:spMkLst>
            <pc:docMk/>
            <pc:sldMk cId="3640394786" sldId="268"/>
            <ac:spMk id="2" creationId="{15FF89DA-1109-4885-8994-58D19F940B6C}"/>
          </ac:spMkLst>
        </pc:spChg>
        <pc:spChg chg="mod ord">
          <ac:chgData name="Charlotte Jarju (2015575)" userId="S::2015575@student.uwtsd.ac.uk::dc0eb2e0-50ac-44b4-9764-5db226197d32" providerId="AD" clId="Web-{F24C8C57-D945-225F-122D-6335BD6CF538}" dt="2021-11-16T19:43:52.088" v="1599" actId="20577"/>
          <ac:spMkLst>
            <pc:docMk/>
            <pc:sldMk cId="3640394786" sldId="268"/>
            <ac:spMk id="3" creationId="{0852621F-1E12-4FA7-861B-7F4B422C1480}"/>
          </ac:spMkLst>
        </pc:spChg>
        <pc:spChg chg="add del">
          <ac:chgData name="Charlotte Jarju (2015575)" userId="S::2015575@student.uwtsd.ac.uk::dc0eb2e0-50ac-44b4-9764-5db226197d32" providerId="AD" clId="Web-{F24C8C57-D945-225F-122D-6335BD6CF538}" dt="2021-11-16T19:37:08.798" v="1580"/>
          <ac:spMkLst>
            <pc:docMk/>
            <pc:sldMk cId="3640394786" sldId="268"/>
            <ac:spMk id="5" creationId="{5DB23C2B-2054-4D8B-9E98-9190F8E05EAD}"/>
          </ac:spMkLst>
        </pc:spChg>
        <pc:spChg chg="add del">
          <ac:chgData name="Charlotte Jarju (2015575)" userId="S::2015575@student.uwtsd.ac.uk::dc0eb2e0-50ac-44b4-9764-5db226197d32" providerId="AD" clId="Web-{F24C8C57-D945-225F-122D-6335BD6CF538}" dt="2021-11-16T19:37:08.798" v="1580"/>
          <ac:spMkLst>
            <pc:docMk/>
            <pc:sldMk cId="3640394786" sldId="268"/>
            <ac:spMk id="6" creationId="{8797B5BC-9873-45F9-97D6-298FB5AF08FF}"/>
          </ac:spMkLst>
        </pc:spChg>
        <pc:spChg chg="add del">
          <ac:chgData name="Charlotte Jarju (2015575)" userId="S::2015575@student.uwtsd.ac.uk::dc0eb2e0-50ac-44b4-9764-5db226197d32" providerId="AD" clId="Web-{F24C8C57-D945-225F-122D-6335BD6CF538}" dt="2021-11-16T19:37:08.798" v="1580"/>
          <ac:spMkLst>
            <pc:docMk/>
            <pc:sldMk cId="3640394786" sldId="268"/>
            <ac:spMk id="7" creationId="{665C2FCD-09A4-4B4B-AA73-F330DFE91799}"/>
          </ac:spMkLst>
        </pc:spChg>
        <pc:spChg chg="add del">
          <ac:chgData name="Charlotte Jarju (2015575)" userId="S::2015575@student.uwtsd.ac.uk::dc0eb2e0-50ac-44b4-9764-5db226197d32" providerId="AD" clId="Web-{F24C8C57-D945-225F-122D-6335BD6CF538}" dt="2021-11-16T18:22:52.366" v="646"/>
          <ac:spMkLst>
            <pc:docMk/>
            <pc:sldMk cId="3640394786" sldId="268"/>
            <ac:spMk id="8" creationId="{80516254-1D9F-4F3A-9870-3A3280BE2BFE}"/>
          </ac:spMkLst>
        </pc:spChg>
        <pc:spChg chg="add del">
          <ac:chgData name="Charlotte Jarju (2015575)" userId="S::2015575@student.uwtsd.ac.uk::dc0eb2e0-50ac-44b4-9764-5db226197d32" providerId="AD" clId="Web-{F24C8C57-D945-225F-122D-6335BD6CF538}" dt="2021-11-16T19:37:08.782" v="1579"/>
          <ac:spMkLst>
            <pc:docMk/>
            <pc:sldMk cId="3640394786" sldId="268"/>
            <ac:spMk id="9" creationId="{80516254-1D9F-4F3A-9870-3A3280BE2BFE}"/>
          </ac:spMkLst>
        </pc:spChg>
        <pc:spChg chg="add del">
          <ac:chgData name="Charlotte Jarju (2015575)" userId="S::2015575@student.uwtsd.ac.uk::dc0eb2e0-50ac-44b4-9764-5db226197d32" providerId="AD" clId="Web-{F24C8C57-D945-225F-122D-6335BD6CF538}" dt="2021-11-16T18:22:52.366" v="646"/>
          <ac:spMkLst>
            <pc:docMk/>
            <pc:sldMk cId="3640394786" sldId="268"/>
            <ac:spMk id="10" creationId="{FC14672B-27A5-4CDA-ABAF-5E4CF4B41C23}"/>
          </ac:spMkLst>
        </pc:spChg>
        <pc:spChg chg="add del">
          <ac:chgData name="Charlotte Jarju (2015575)" userId="S::2015575@student.uwtsd.ac.uk::dc0eb2e0-50ac-44b4-9764-5db226197d32" providerId="AD" clId="Web-{F24C8C57-D945-225F-122D-6335BD6CF538}" dt="2021-11-16T19:37:08.782" v="1579"/>
          <ac:spMkLst>
            <pc:docMk/>
            <pc:sldMk cId="3640394786" sldId="268"/>
            <ac:spMk id="11" creationId="{FC14672B-27A5-4CDA-ABAF-5E4CF4B41C23}"/>
          </ac:spMkLst>
        </pc:spChg>
        <pc:spChg chg="add">
          <ac:chgData name="Charlotte Jarju (2015575)" userId="S::2015575@student.uwtsd.ac.uk::dc0eb2e0-50ac-44b4-9764-5db226197d32" providerId="AD" clId="Web-{F24C8C57-D945-225F-122D-6335BD6CF538}" dt="2021-11-16T19:37:08.798" v="1580"/>
          <ac:spMkLst>
            <pc:docMk/>
            <pc:sldMk cId="3640394786" sldId="268"/>
            <ac:spMk id="13" creationId="{5DB23C2B-2054-4D8B-9E98-9190F8E05EAD}"/>
          </ac:spMkLst>
        </pc:spChg>
        <pc:spChg chg="add del">
          <ac:chgData name="Charlotte Jarju (2015575)" userId="S::2015575@student.uwtsd.ac.uk::dc0eb2e0-50ac-44b4-9764-5db226197d32" providerId="AD" clId="Web-{F24C8C57-D945-225F-122D-6335BD6CF538}" dt="2021-11-16T18:22:52.366" v="646"/>
          <ac:spMkLst>
            <pc:docMk/>
            <pc:sldMk cId="3640394786" sldId="268"/>
            <ac:spMk id="14" creationId="{9A206779-5C74-4555-94BC-5845C92EC3A8}"/>
          </ac:spMkLst>
        </pc:spChg>
        <pc:spChg chg="add">
          <ac:chgData name="Charlotte Jarju (2015575)" userId="S::2015575@student.uwtsd.ac.uk::dc0eb2e0-50ac-44b4-9764-5db226197d32" providerId="AD" clId="Web-{F24C8C57-D945-225F-122D-6335BD6CF538}" dt="2021-11-16T19:37:08.798" v="1580"/>
          <ac:spMkLst>
            <pc:docMk/>
            <pc:sldMk cId="3640394786" sldId="268"/>
            <ac:spMk id="15" creationId="{8797B5BC-9873-45F9-97D6-298FB5AF08FF}"/>
          </ac:spMkLst>
        </pc:spChg>
        <pc:spChg chg="add">
          <ac:chgData name="Charlotte Jarju (2015575)" userId="S::2015575@student.uwtsd.ac.uk::dc0eb2e0-50ac-44b4-9764-5db226197d32" providerId="AD" clId="Web-{F24C8C57-D945-225F-122D-6335BD6CF538}" dt="2021-11-16T19:37:08.798" v="1580"/>
          <ac:spMkLst>
            <pc:docMk/>
            <pc:sldMk cId="3640394786" sldId="268"/>
            <ac:spMk id="17" creationId="{665C2FCD-09A4-4B4B-AA73-F330DFE91799}"/>
          </ac:spMkLst>
        </pc:spChg>
        <pc:spChg chg="add del">
          <ac:chgData name="Charlotte Jarju (2015575)" userId="S::2015575@student.uwtsd.ac.uk::dc0eb2e0-50ac-44b4-9764-5db226197d32" providerId="AD" clId="Web-{F24C8C57-D945-225F-122D-6335BD6CF538}" dt="2021-11-16T19:37:08.782" v="1579"/>
          <ac:spMkLst>
            <pc:docMk/>
            <pc:sldMk cId="3640394786" sldId="268"/>
            <ac:spMk id="18" creationId="{9A206779-5C74-4555-94BC-5845C92EC3A8}"/>
          </ac:spMkLst>
        </pc:spChg>
        <pc:cxnChg chg="add del">
          <ac:chgData name="Charlotte Jarju (2015575)" userId="S::2015575@student.uwtsd.ac.uk::dc0eb2e0-50ac-44b4-9764-5db226197d32" providerId="AD" clId="Web-{F24C8C57-D945-225F-122D-6335BD6CF538}" dt="2021-11-16T18:22:52.366" v="646"/>
          <ac:cxnSpMkLst>
            <pc:docMk/>
            <pc:sldMk cId="3640394786" sldId="268"/>
            <ac:cxnSpMk id="12" creationId="{8D89589C-2C90-4407-A995-05EC3DD7AB14}"/>
          </ac:cxnSpMkLst>
        </pc:cxnChg>
        <pc:cxnChg chg="add del">
          <ac:chgData name="Charlotte Jarju (2015575)" userId="S::2015575@student.uwtsd.ac.uk::dc0eb2e0-50ac-44b4-9764-5db226197d32" providerId="AD" clId="Web-{F24C8C57-D945-225F-122D-6335BD6CF538}" dt="2021-11-16T19:37:08.782" v="1579"/>
          <ac:cxnSpMkLst>
            <pc:docMk/>
            <pc:sldMk cId="3640394786" sldId="268"/>
            <ac:cxnSpMk id="16" creationId="{8D89589C-2C90-4407-A995-05EC3DD7AB14}"/>
          </ac:cxnSpMkLst>
        </pc:cxnChg>
      </pc:sldChg>
      <pc:sldChg chg="addSp delSp modSp">
        <pc:chgData name="Charlotte Jarju (2015575)" userId="S::2015575@student.uwtsd.ac.uk::dc0eb2e0-50ac-44b4-9764-5db226197d32" providerId="AD" clId="Web-{F24C8C57-D945-225F-122D-6335BD6CF538}" dt="2021-11-16T17:51:44.821" v="285" actId="20577"/>
        <pc:sldMkLst>
          <pc:docMk/>
          <pc:sldMk cId="1034107555" sldId="269"/>
        </pc:sldMkLst>
        <pc:spChg chg="add del">
          <ac:chgData name="Charlotte Jarju (2015575)" userId="S::2015575@student.uwtsd.ac.uk::dc0eb2e0-50ac-44b4-9764-5db226197d32" providerId="AD" clId="Web-{F24C8C57-D945-225F-122D-6335BD6CF538}" dt="2021-11-16T17:41:37.838" v="161"/>
          <ac:spMkLst>
            <pc:docMk/>
            <pc:sldMk cId="1034107555" sldId="269"/>
            <ac:spMk id="2" creationId="{C87F77B7-E74E-48C4-9B4B-C2032A127FD8}"/>
          </ac:spMkLst>
        </pc:spChg>
        <pc:spChg chg="mod">
          <ac:chgData name="Charlotte Jarju (2015575)" userId="S::2015575@student.uwtsd.ac.uk::dc0eb2e0-50ac-44b4-9764-5db226197d32" providerId="AD" clId="Web-{F24C8C57-D945-225F-122D-6335BD6CF538}" dt="2021-11-16T17:51:44.821" v="285" actId="20577"/>
          <ac:spMkLst>
            <pc:docMk/>
            <pc:sldMk cId="1034107555" sldId="269"/>
            <ac:spMk id="3" creationId="{0BCB1314-F374-43D9-935D-05756F8B9D04}"/>
          </ac:spMkLst>
        </pc:spChg>
      </pc:sldChg>
      <pc:sldChg chg="addSp modSp new del mod setBg">
        <pc:chgData name="Charlotte Jarju (2015575)" userId="S::2015575@student.uwtsd.ac.uk::dc0eb2e0-50ac-44b4-9764-5db226197d32" providerId="AD" clId="Web-{F24C8C57-D945-225F-122D-6335BD6CF538}" dt="2021-11-16T19:33:47.621" v="1540"/>
        <pc:sldMkLst>
          <pc:docMk/>
          <pc:sldMk cId="3880774895" sldId="273"/>
        </pc:sldMkLst>
        <pc:spChg chg="mod">
          <ac:chgData name="Charlotte Jarju (2015575)" userId="S::2015575@student.uwtsd.ac.uk::dc0eb2e0-50ac-44b4-9764-5db226197d32" providerId="AD" clId="Web-{F24C8C57-D945-225F-122D-6335BD6CF538}" dt="2021-11-16T18:21:53.724" v="641"/>
          <ac:spMkLst>
            <pc:docMk/>
            <pc:sldMk cId="3880774895" sldId="273"/>
            <ac:spMk id="2" creationId="{AAC2DCC8-1EB8-4DEA-AF0C-A40D1A206AE0}"/>
          </ac:spMkLst>
        </pc:spChg>
        <pc:spChg chg="mod">
          <ac:chgData name="Charlotte Jarju (2015575)" userId="S::2015575@student.uwtsd.ac.uk::dc0eb2e0-50ac-44b4-9764-5db226197d32" providerId="AD" clId="Web-{F24C8C57-D945-225F-122D-6335BD6CF538}" dt="2021-11-16T18:28:56.624" v="731" actId="20577"/>
          <ac:spMkLst>
            <pc:docMk/>
            <pc:sldMk cId="3880774895" sldId="273"/>
            <ac:spMk id="3" creationId="{23E2EF68-D950-40B0-88B4-56A687DB7591}"/>
          </ac:spMkLst>
        </pc:spChg>
        <pc:spChg chg="add">
          <ac:chgData name="Charlotte Jarju (2015575)" userId="S::2015575@student.uwtsd.ac.uk::dc0eb2e0-50ac-44b4-9764-5db226197d32" providerId="AD" clId="Web-{F24C8C57-D945-225F-122D-6335BD6CF538}" dt="2021-11-16T18:21:53.724" v="641"/>
          <ac:spMkLst>
            <pc:docMk/>
            <pc:sldMk cId="3880774895" sldId="273"/>
            <ac:spMk id="8" creationId="{5DB23C2B-2054-4D8B-9E98-9190F8E05EAD}"/>
          </ac:spMkLst>
        </pc:spChg>
        <pc:spChg chg="add">
          <ac:chgData name="Charlotte Jarju (2015575)" userId="S::2015575@student.uwtsd.ac.uk::dc0eb2e0-50ac-44b4-9764-5db226197d32" providerId="AD" clId="Web-{F24C8C57-D945-225F-122D-6335BD6CF538}" dt="2021-11-16T18:21:53.724" v="641"/>
          <ac:spMkLst>
            <pc:docMk/>
            <pc:sldMk cId="3880774895" sldId="273"/>
            <ac:spMk id="10" creationId="{8797B5BC-9873-45F9-97D6-298FB5AF08FF}"/>
          </ac:spMkLst>
        </pc:spChg>
        <pc:spChg chg="add">
          <ac:chgData name="Charlotte Jarju (2015575)" userId="S::2015575@student.uwtsd.ac.uk::dc0eb2e0-50ac-44b4-9764-5db226197d32" providerId="AD" clId="Web-{F24C8C57-D945-225F-122D-6335BD6CF538}" dt="2021-11-16T18:21:53.724" v="641"/>
          <ac:spMkLst>
            <pc:docMk/>
            <pc:sldMk cId="3880774895" sldId="273"/>
            <ac:spMk id="12" creationId="{665C2FCD-09A4-4B4B-AA73-F330DFE91799}"/>
          </ac:spMkLst>
        </pc:spChg>
      </pc:sldChg>
      <pc:sldChg chg="addSp delSp modSp new del mod setBg">
        <pc:chgData name="Charlotte Jarju (2015575)" userId="S::2015575@student.uwtsd.ac.uk::dc0eb2e0-50ac-44b4-9764-5db226197d32" providerId="AD" clId="Web-{F24C8C57-D945-225F-122D-6335BD6CF538}" dt="2021-11-16T19:32:48.683" v="1536"/>
        <pc:sldMkLst>
          <pc:docMk/>
          <pc:sldMk cId="3651320326" sldId="274"/>
        </pc:sldMkLst>
        <pc:spChg chg="mod">
          <ac:chgData name="Charlotte Jarju (2015575)" userId="S::2015575@student.uwtsd.ac.uk::dc0eb2e0-50ac-44b4-9764-5db226197d32" providerId="AD" clId="Web-{F24C8C57-D945-225F-122D-6335BD6CF538}" dt="2021-11-16T18:22:28.131" v="644"/>
          <ac:spMkLst>
            <pc:docMk/>
            <pc:sldMk cId="3651320326" sldId="274"/>
            <ac:spMk id="2" creationId="{610D409E-424E-4A4F-8C07-5CD58F6EE5E0}"/>
          </ac:spMkLst>
        </pc:spChg>
        <pc:spChg chg="mod">
          <ac:chgData name="Charlotte Jarju (2015575)" userId="S::2015575@student.uwtsd.ac.uk::dc0eb2e0-50ac-44b4-9764-5db226197d32" providerId="AD" clId="Web-{F24C8C57-D945-225F-122D-6335BD6CF538}" dt="2021-11-16T18:25:27.478" v="670" actId="20577"/>
          <ac:spMkLst>
            <pc:docMk/>
            <pc:sldMk cId="3651320326" sldId="274"/>
            <ac:spMk id="3" creationId="{8756FB10-48CE-436C-BA0C-6F4CE9E5671B}"/>
          </ac:spMkLst>
        </pc:spChg>
        <pc:spChg chg="add">
          <ac:chgData name="Charlotte Jarju (2015575)" userId="S::2015575@student.uwtsd.ac.uk::dc0eb2e0-50ac-44b4-9764-5db226197d32" providerId="AD" clId="Web-{F24C8C57-D945-225F-122D-6335BD6CF538}" dt="2021-11-16T18:22:28.131" v="644"/>
          <ac:spMkLst>
            <pc:docMk/>
            <pc:sldMk cId="3651320326" sldId="274"/>
            <ac:spMk id="5" creationId="{80516254-1D9F-4F3A-9870-3A3280BE2BFE}"/>
          </ac:spMkLst>
        </pc:spChg>
        <pc:spChg chg="add">
          <ac:chgData name="Charlotte Jarju (2015575)" userId="S::2015575@student.uwtsd.ac.uk::dc0eb2e0-50ac-44b4-9764-5db226197d32" providerId="AD" clId="Web-{F24C8C57-D945-225F-122D-6335BD6CF538}" dt="2021-11-16T18:22:28.131" v="644"/>
          <ac:spMkLst>
            <pc:docMk/>
            <pc:sldMk cId="3651320326" sldId="274"/>
            <ac:spMk id="6" creationId="{FC14672B-27A5-4CDA-ABAF-5E4CF4B41C23}"/>
          </ac:spMkLst>
        </pc:spChg>
        <pc:spChg chg="add del">
          <ac:chgData name="Charlotte Jarju (2015575)" userId="S::2015575@student.uwtsd.ac.uk::dc0eb2e0-50ac-44b4-9764-5db226197d32" providerId="AD" clId="Web-{F24C8C57-D945-225F-122D-6335BD6CF538}" dt="2021-11-16T18:22:28.131" v="643"/>
          <ac:spMkLst>
            <pc:docMk/>
            <pc:sldMk cId="3651320326" sldId="274"/>
            <ac:spMk id="8" creationId="{5DB23C2B-2054-4D8B-9E98-9190F8E05EAD}"/>
          </ac:spMkLst>
        </pc:spChg>
        <pc:spChg chg="add del">
          <ac:chgData name="Charlotte Jarju (2015575)" userId="S::2015575@student.uwtsd.ac.uk::dc0eb2e0-50ac-44b4-9764-5db226197d32" providerId="AD" clId="Web-{F24C8C57-D945-225F-122D-6335BD6CF538}" dt="2021-11-16T18:22:28.131" v="643"/>
          <ac:spMkLst>
            <pc:docMk/>
            <pc:sldMk cId="3651320326" sldId="274"/>
            <ac:spMk id="10" creationId="{8797B5BC-9873-45F9-97D6-298FB5AF08FF}"/>
          </ac:spMkLst>
        </pc:spChg>
        <pc:spChg chg="add del">
          <ac:chgData name="Charlotte Jarju (2015575)" userId="S::2015575@student.uwtsd.ac.uk::dc0eb2e0-50ac-44b4-9764-5db226197d32" providerId="AD" clId="Web-{F24C8C57-D945-225F-122D-6335BD6CF538}" dt="2021-11-16T18:22:28.131" v="643"/>
          <ac:spMkLst>
            <pc:docMk/>
            <pc:sldMk cId="3651320326" sldId="274"/>
            <ac:spMk id="12" creationId="{665C2FCD-09A4-4B4B-AA73-F330DFE91799}"/>
          </ac:spMkLst>
        </pc:spChg>
        <pc:spChg chg="add">
          <ac:chgData name="Charlotte Jarju (2015575)" userId="S::2015575@student.uwtsd.ac.uk::dc0eb2e0-50ac-44b4-9764-5db226197d32" providerId="AD" clId="Web-{F24C8C57-D945-225F-122D-6335BD6CF538}" dt="2021-11-16T18:22:28.131" v="644"/>
          <ac:spMkLst>
            <pc:docMk/>
            <pc:sldMk cId="3651320326" sldId="274"/>
            <ac:spMk id="14" creationId="{9A206779-5C74-4555-94BC-5845C92EC3A8}"/>
          </ac:spMkLst>
        </pc:spChg>
        <pc:cxnChg chg="add">
          <ac:chgData name="Charlotte Jarju (2015575)" userId="S::2015575@student.uwtsd.ac.uk::dc0eb2e0-50ac-44b4-9764-5db226197d32" providerId="AD" clId="Web-{F24C8C57-D945-225F-122D-6335BD6CF538}" dt="2021-11-16T18:22:28.131" v="644"/>
          <ac:cxnSpMkLst>
            <pc:docMk/>
            <pc:sldMk cId="3651320326" sldId="274"/>
            <ac:cxnSpMk id="7" creationId="{8D89589C-2C90-4407-A995-05EC3DD7AB14}"/>
          </ac:cxnSpMkLst>
        </pc:cxnChg>
      </pc:sldChg>
      <pc:sldChg chg="modSp new">
        <pc:chgData name="Charlotte Jarju (2015575)" userId="S::2015575@student.uwtsd.ac.uk::dc0eb2e0-50ac-44b4-9764-5db226197d32" providerId="AD" clId="Web-{F24C8C57-D945-225F-122D-6335BD6CF538}" dt="2021-11-16T19:04:24.484" v="1194" actId="20577"/>
        <pc:sldMkLst>
          <pc:docMk/>
          <pc:sldMk cId="2255029775" sldId="275"/>
        </pc:sldMkLst>
        <pc:spChg chg="mod">
          <ac:chgData name="Charlotte Jarju (2015575)" userId="S::2015575@student.uwtsd.ac.uk::dc0eb2e0-50ac-44b4-9764-5db226197d32" providerId="AD" clId="Web-{F24C8C57-D945-225F-122D-6335BD6CF538}" dt="2021-11-16T18:40:29.530" v="861" actId="20577"/>
          <ac:spMkLst>
            <pc:docMk/>
            <pc:sldMk cId="2255029775" sldId="275"/>
            <ac:spMk id="2" creationId="{DC1D7E3D-5499-4279-A904-238BE471D006}"/>
          </ac:spMkLst>
        </pc:spChg>
        <pc:spChg chg="mod">
          <ac:chgData name="Charlotte Jarju (2015575)" userId="S::2015575@student.uwtsd.ac.uk::dc0eb2e0-50ac-44b4-9764-5db226197d32" providerId="AD" clId="Web-{F24C8C57-D945-225F-122D-6335BD6CF538}" dt="2021-11-16T19:04:24.484" v="1194" actId="20577"/>
          <ac:spMkLst>
            <pc:docMk/>
            <pc:sldMk cId="2255029775" sldId="275"/>
            <ac:spMk id="3" creationId="{B0A7E139-1E7F-4106-99B1-94D6E03EEB29}"/>
          </ac:spMkLst>
        </pc:spChg>
      </pc:sldChg>
      <pc:sldChg chg="addSp modSp new mod setBg">
        <pc:chgData name="Charlotte Jarju (2015575)" userId="S::2015575@student.uwtsd.ac.uk::dc0eb2e0-50ac-44b4-9764-5db226197d32" providerId="AD" clId="Web-{F24C8C57-D945-225F-122D-6335BD6CF538}" dt="2021-11-16T21:35:04.274" v="2623"/>
        <pc:sldMkLst>
          <pc:docMk/>
          <pc:sldMk cId="1092264769" sldId="276"/>
        </pc:sldMkLst>
        <pc:spChg chg="mod">
          <ac:chgData name="Charlotte Jarju (2015575)" userId="S::2015575@student.uwtsd.ac.uk::dc0eb2e0-50ac-44b4-9764-5db226197d32" providerId="AD" clId="Web-{F24C8C57-D945-225F-122D-6335BD6CF538}" dt="2021-11-16T21:35:04.274" v="2623"/>
          <ac:spMkLst>
            <pc:docMk/>
            <pc:sldMk cId="1092264769" sldId="276"/>
            <ac:spMk id="2" creationId="{A0CE3606-ECDB-4350-A780-1CDFC519D435}"/>
          </ac:spMkLst>
        </pc:spChg>
        <pc:spChg chg="mod">
          <ac:chgData name="Charlotte Jarju (2015575)" userId="S::2015575@student.uwtsd.ac.uk::dc0eb2e0-50ac-44b4-9764-5db226197d32" providerId="AD" clId="Web-{F24C8C57-D945-225F-122D-6335BD6CF538}" dt="2021-11-16T21:35:04.274" v="2623"/>
          <ac:spMkLst>
            <pc:docMk/>
            <pc:sldMk cId="1092264769" sldId="276"/>
            <ac:spMk id="3" creationId="{21DB9578-54A1-4730-9492-2B83643AE125}"/>
          </ac:spMkLst>
        </pc:spChg>
        <pc:spChg chg="add">
          <ac:chgData name="Charlotte Jarju (2015575)" userId="S::2015575@student.uwtsd.ac.uk::dc0eb2e0-50ac-44b4-9764-5db226197d32" providerId="AD" clId="Web-{F24C8C57-D945-225F-122D-6335BD6CF538}" dt="2021-11-16T21:35:04.274" v="2623"/>
          <ac:spMkLst>
            <pc:docMk/>
            <pc:sldMk cId="1092264769" sldId="276"/>
            <ac:spMk id="8" creationId="{80516254-1D9F-4F3A-9870-3A3280BE2BFE}"/>
          </ac:spMkLst>
        </pc:spChg>
        <pc:spChg chg="add">
          <ac:chgData name="Charlotte Jarju (2015575)" userId="S::2015575@student.uwtsd.ac.uk::dc0eb2e0-50ac-44b4-9764-5db226197d32" providerId="AD" clId="Web-{F24C8C57-D945-225F-122D-6335BD6CF538}" dt="2021-11-16T21:35:04.274" v="2623"/>
          <ac:spMkLst>
            <pc:docMk/>
            <pc:sldMk cId="1092264769" sldId="276"/>
            <ac:spMk id="10" creationId="{FC14672B-27A5-4CDA-ABAF-5E4CF4B41C23}"/>
          </ac:spMkLst>
        </pc:spChg>
        <pc:spChg chg="add">
          <ac:chgData name="Charlotte Jarju (2015575)" userId="S::2015575@student.uwtsd.ac.uk::dc0eb2e0-50ac-44b4-9764-5db226197d32" providerId="AD" clId="Web-{F24C8C57-D945-225F-122D-6335BD6CF538}" dt="2021-11-16T21:35:04.274" v="2623"/>
          <ac:spMkLst>
            <pc:docMk/>
            <pc:sldMk cId="1092264769" sldId="276"/>
            <ac:spMk id="14" creationId="{9A206779-5C74-4555-94BC-5845C92EC3A8}"/>
          </ac:spMkLst>
        </pc:spChg>
        <pc:cxnChg chg="add">
          <ac:chgData name="Charlotte Jarju (2015575)" userId="S::2015575@student.uwtsd.ac.uk::dc0eb2e0-50ac-44b4-9764-5db226197d32" providerId="AD" clId="Web-{F24C8C57-D945-225F-122D-6335BD6CF538}" dt="2021-11-16T21:35:04.274" v="2623"/>
          <ac:cxnSpMkLst>
            <pc:docMk/>
            <pc:sldMk cId="1092264769" sldId="276"/>
            <ac:cxnSpMk id="12" creationId="{8D89589C-2C90-4407-A995-05EC3DD7AB14}"/>
          </ac:cxnSpMkLst>
        </pc:cxnChg>
      </pc:sldChg>
      <pc:sldChg chg="new del">
        <pc:chgData name="Charlotte Jarju (2015575)" userId="S::2015575@student.uwtsd.ac.uk::dc0eb2e0-50ac-44b4-9764-5db226197d32" providerId="AD" clId="Web-{F24C8C57-D945-225F-122D-6335BD6CF538}" dt="2021-11-16T19:30:43.805" v="1531"/>
        <pc:sldMkLst>
          <pc:docMk/>
          <pc:sldMk cId="831851812" sldId="277"/>
        </pc:sldMkLst>
      </pc:sldChg>
      <pc:sldChg chg="addSp delSp modSp add replId">
        <pc:chgData name="Charlotte Jarju (2015575)" userId="S::2015575@student.uwtsd.ac.uk::dc0eb2e0-50ac-44b4-9764-5db226197d32" providerId="AD" clId="Web-{F24C8C57-D945-225F-122D-6335BD6CF538}" dt="2021-11-16T21:32:56.553" v="2601"/>
        <pc:sldMkLst>
          <pc:docMk/>
          <pc:sldMk cId="2459589285" sldId="278"/>
        </pc:sldMkLst>
        <pc:spChg chg="mod">
          <ac:chgData name="Charlotte Jarju (2015575)" userId="S::2015575@student.uwtsd.ac.uk::dc0eb2e0-50ac-44b4-9764-5db226197d32" providerId="AD" clId="Web-{F24C8C57-D945-225F-122D-6335BD6CF538}" dt="2021-11-16T21:32:56.553" v="2601"/>
          <ac:spMkLst>
            <pc:docMk/>
            <pc:sldMk cId="2459589285" sldId="278"/>
            <ac:spMk id="2" creationId="{610D409E-424E-4A4F-8C07-5CD58F6EE5E0}"/>
          </ac:spMkLst>
        </pc:spChg>
        <pc:spChg chg="mod">
          <ac:chgData name="Charlotte Jarju (2015575)" userId="S::2015575@student.uwtsd.ac.uk::dc0eb2e0-50ac-44b4-9764-5db226197d32" providerId="AD" clId="Web-{F24C8C57-D945-225F-122D-6335BD6CF538}" dt="2021-11-16T21:32:56.553" v="2601"/>
          <ac:spMkLst>
            <pc:docMk/>
            <pc:sldMk cId="2459589285" sldId="278"/>
            <ac:spMk id="3" creationId="{8756FB10-48CE-436C-BA0C-6F4CE9E5671B}"/>
          </ac:spMkLst>
        </pc:spChg>
        <pc:spChg chg="del">
          <ac:chgData name="Charlotte Jarju (2015575)" userId="S::2015575@student.uwtsd.ac.uk::dc0eb2e0-50ac-44b4-9764-5db226197d32" providerId="AD" clId="Web-{F24C8C57-D945-225F-122D-6335BD6CF538}" dt="2021-11-16T19:41:18.960" v="1594"/>
          <ac:spMkLst>
            <pc:docMk/>
            <pc:sldMk cId="2459589285" sldId="278"/>
            <ac:spMk id="5" creationId="{80516254-1D9F-4F3A-9870-3A3280BE2BFE}"/>
          </ac:spMkLst>
        </pc:spChg>
        <pc:spChg chg="del">
          <ac:chgData name="Charlotte Jarju (2015575)" userId="S::2015575@student.uwtsd.ac.uk::dc0eb2e0-50ac-44b4-9764-5db226197d32" providerId="AD" clId="Web-{F24C8C57-D945-225F-122D-6335BD6CF538}" dt="2021-11-16T19:41:18.960" v="1594"/>
          <ac:spMkLst>
            <pc:docMk/>
            <pc:sldMk cId="2459589285" sldId="278"/>
            <ac:spMk id="6" creationId="{FC14672B-27A5-4CDA-ABAF-5E4CF4B41C23}"/>
          </ac:spMkLst>
        </pc:spChg>
        <pc:spChg chg="del">
          <ac:chgData name="Charlotte Jarju (2015575)" userId="S::2015575@student.uwtsd.ac.uk::dc0eb2e0-50ac-44b4-9764-5db226197d32" providerId="AD" clId="Web-{F24C8C57-D945-225F-122D-6335BD6CF538}" dt="2021-11-16T19:41:18.960" v="1594"/>
          <ac:spMkLst>
            <pc:docMk/>
            <pc:sldMk cId="2459589285" sldId="278"/>
            <ac:spMk id="14" creationId="{9A206779-5C74-4555-94BC-5845C92EC3A8}"/>
          </ac:spMkLst>
        </pc:spChg>
        <pc:spChg chg="add del">
          <ac:chgData name="Charlotte Jarju (2015575)" userId="S::2015575@student.uwtsd.ac.uk::dc0eb2e0-50ac-44b4-9764-5db226197d32" providerId="AD" clId="Web-{F24C8C57-D945-225F-122D-6335BD6CF538}" dt="2021-11-16T21:31:53.473" v="2595"/>
          <ac:spMkLst>
            <pc:docMk/>
            <pc:sldMk cId="2459589285" sldId="278"/>
            <ac:spMk id="19" creationId="{5DB23C2B-2054-4D8B-9E98-9190F8E05EAD}"/>
          </ac:spMkLst>
        </pc:spChg>
        <pc:spChg chg="add del">
          <ac:chgData name="Charlotte Jarju (2015575)" userId="S::2015575@student.uwtsd.ac.uk::dc0eb2e0-50ac-44b4-9764-5db226197d32" providerId="AD" clId="Web-{F24C8C57-D945-225F-122D-6335BD6CF538}" dt="2021-11-16T21:31:53.473" v="2595"/>
          <ac:spMkLst>
            <pc:docMk/>
            <pc:sldMk cId="2459589285" sldId="278"/>
            <ac:spMk id="21" creationId="{8797B5BC-9873-45F9-97D6-298FB5AF08FF}"/>
          </ac:spMkLst>
        </pc:spChg>
        <pc:spChg chg="add del">
          <ac:chgData name="Charlotte Jarju (2015575)" userId="S::2015575@student.uwtsd.ac.uk::dc0eb2e0-50ac-44b4-9764-5db226197d32" providerId="AD" clId="Web-{F24C8C57-D945-225F-122D-6335BD6CF538}" dt="2021-11-16T21:31:53.473" v="2595"/>
          <ac:spMkLst>
            <pc:docMk/>
            <pc:sldMk cId="2459589285" sldId="278"/>
            <ac:spMk id="23" creationId="{665C2FCD-09A4-4B4B-AA73-F330DFE91799}"/>
          </ac:spMkLst>
        </pc:spChg>
        <pc:spChg chg="add del">
          <ac:chgData name="Charlotte Jarju (2015575)" userId="S::2015575@student.uwtsd.ac.uk::dc0eb2e0-50ac-44b4-9764-5db226197d32" providerId="AD" clId="Web-{F24C8C57-D945-225F-122D-6335BD6CF538}" dt="2021-11-16T21:32:56.553" v="2601"/>
          <ac:spMkLst>
            <pc:docMk/>
            <pc:sldMk cId="2459589285" sldId="278"/>
            <ac:spMk id="28" creationId="{5DB23C2B-2054-4D8B-9E98-9190F8E05EAD}"/>
          </ac:spMkLst>
        </pc:spChg>
        <pc:spChg chg="add del">
          <ac:chgData name="Charlotte Jarju (2015575)" userId="S::2015575@student.uwtsd.ac.uk::dc0eb2e0-50ac-44b4-9764-5db226197d32" providerId="AD" clId="Web-{F24C8C57-D945-225F-122D-6335BD6CF538}" dt="2021-11-16T21:32:56.553" v="2601"/>
          <ac:spMkLst>
            <pc:docMk/>
            <pc:sldMk cId="2459589285" sldId="278"/>
            <ac:spMk id="30" creationId="{8797B5BC-9873-45F9-97D6-298FB5AF08FF}"/>
          </ac:spMkLst>
        </pc:spChg>
        <pc:spChg chg="add del">
          <ac:chgData name="Charlotte Jarju (2015575)" userId="S::2015575@student.uwtsd.ac.uk::dc0eb2e0-50ac-44b4-9764-5db226197d32" providerId="AD" clId="Web-{F24C8C57-D945-225F-122D-6335BD6CF538}" dt="2021-11-16T21:32:56.553" v="2601"/>
          <ac:spMkLst>
            <pc:docMk/>
            <pc:sldMk cId="2459589285" sldId="278"/>
            <ac:spMk id="32" creationId="{665C2FCD-09A4-4B4B-AA73-F330DFE91799}"/>
          </ac:spMkLst>
        </pc:spChg>
        <pc:spChg chg="add">
          <ac:chgData name="Charlotte Jarju (2015575)" userId="S::2015575@student.uwtsd.ac.uk::dc0eb2e0-50ac-44b4-9764-5db226197d32" providerId="AD" clId="Web-{F24C8C57-D945-225F-122D-6335BD6CF538}" dt="2021-11-16T21:32:56.553" v="2601"/>
          <ac:spMkLst>
            <pc:docMk/>
            <pc:sldMk cId="2459589285" sldId="278"/>
            <ac:spMk id="37" creationId="{80516254-1D9F-4F3A-9870-3A3280BE2BFE}"/>
          </ac:spMkLst>
        </pc:spChg>
        <pc:spChg chg="add">
          <ac:chgData name="Charlotte Jarju (2015575)" userId="S::2015575@student.uwtsd.ac.uk::dc0eb2e0-50ac-44b4-9764-5db226197d32" providerId="AD" clId="Web-{F24C8C57-D945-225F-122D-6335BD6CF538}" dt="2021-11-16T21:32:56.553" v="2601"/>
          <ac:spMkLst>
            <pc:docMk/>
            <pc:sldMk cId="2459589285" sldId="278"/>
            <ac:spMk id="39" creationId="{FC14672B-27A5-4CDA-ABAF-5E4CF4B41C23}"/>
          </ac:spMkLst>
        </pc:spChg>
        <pc:spChg chg="add">
          <ac:chgData name="Charlotte Jarju (2015575)" userId="S::2015575@student.uwtsd.ac.uk::dc0eb2e0-50ac-44b4-9764-5db226197d32" providerId="AD" clId="Web-{F24C8C57-D945-225F-122D-6335BD6CF538}" dt="2021-11-16T21:32:56.553" v="2601"/>
          <ac:spMkLst>
            <pc:docMk/>
            <pc:sldMk cId="2459589285" sldId="278"/>
            <ac:spMk id="43" creationId="{9A206779-5C74-4555-94BC-5845C92EC3A8}"/>
          </ac:spMkLst>
        </pc:spChg>
        <pc:cxnChg chg="del">
          <ac:chgData name="Charlotte Jarju (2015575)" userId="S::2015575@student.uwtsd.ac.uk::dc0eb2e0-50ac-44b4-9764-5db226197d32" providerId="AD" clId="Web-{F24C8C57-D945-225F-122D-6335BD6CF538}" dt="2021-11-16T19:41:18.960" v="1594"/>
          <ac:cxnSpMkLst>
            <pc:docMk/>
            <pc:sldMk cId="2459589285" sldId="278"/>
            <ac:cxnSpMk id="7" creationId="{8D89589C-2C90-4407-A995-05EC3DD7AB14}"/>
          </ac:cxnSpMkLst>
        </pc:cxnChg>
        <pc:cxnChg chg="add">
          <ac:chgData name="Charlotte Jarju (2015575)" userId="S::2015575@student.uwtsd.ac.uk::dc0eb2e0-50ac-44b4-9764-5db226197d32" providerId="AD" clId="Web-{F24C8C57-D945-225F-122D-6335BD6CF538}" dt="2021-11-16T21:32:56.553" v="2601"/>
          <ac:cxnSpMkLst>
            <pc:docMk/>
            <pc:sldMk cId="2459589285" sldId="278"/>
            <ac:cxnSpMk id="41" creationId="{8D89589C-2C90-4407-A995-05EC3DD7AB14}"/>
          </ac:cxnSpMkLst>
        </pc:cxnChg>
      </pc:sldChg>
      <pc:sldChg chg="new del">
        <pc:chgData name="Charlotte Jarju (2015575)" userId="S::2015575@student.uwtsd.ac.uk::dc0eb2e0-50ac-44b4-9764-5db226197d32" providerId="AD" clId="Web-{F24C8C57-D945-225F-122D-6335BD6CF538}" dt="2021-11-16T19:31:18.493" v="1534"/>
        <pc:sldMkLst>
          <pc:docMk/>
          <pc:sldMk cId="1452533434" sldId="279"/>
        </pc:sldMkLst>
      </pc:sldChg>
      <pc:sldChg chg="new del">
        <pc:chgData name="Charlotte Jarju (2015575)" userId="S::2015575@student.uwtsd.ac.uk::dc0eb2e0-50ac-44b4-9764-5db226197d32" providerId="AD" clId="Web-{F24C8C57-D945-225F-122D-6335BD6CF538}" dt="2021-11-16T19:33:31.199" v="1539"/>
        <pc:sldMkLst>
          <pc:docMk/>
          <pc:sldMk cId="2403992032" sldId="279"/>
        </pc:sldMkLst>
      </pc:sldChg>
      <pc:sldChg chg="add del replId">
        <pc:chgData name="Charlotte Jarju (2015575)" userId="S::2015575@student.uwtsd.ac.uk::dc0eb2e0-50ac-44b4-9764-5db226197d32" providerId="AD" clId="Web-{F24C8C57-D945-225F-122D-6335BD6CF538}" dt="2021-11-16T19:31:55.510" v="1535"/>
        <pc:sldMkLst>
          <pc:docMk/>
          <pc:sldMk cId="2604701025" sldId="280"/>
        </pc:sldMkLst>
      </pc:sldChg>
      <pc:sldChg chg="addSp delSp modSp add replId">
        <pc:chgData name="Charlotte Jarju (2015575)" userId="S::2015575@student.uwtsd.ac.uk::dc0eb2e0-50ac-44b4-9764-5db226197d32" providerId="AD" clId="Web-{F24C8C57-D945-225F-122D-6335BD6CF538}" dt="2021-11-16T21:34:46.352" v="2621"/>
        <pc:sldMkLst>
          <pc:docMk/>
          <pc:sldMk cId="2977911064" sldId="280"/>
        </pc:sldMkLst>
        <pc:spChg chg="mod">
          <ac:chgData name="Charlotte Jarju (2015575)" userId="S::2015575@student.uwtsd.ac.uk::dc0eb2e0-50ac-44b4-9764-5db226197d32" providerId="AD" clId="Web-{F24C8C57-D945-225F-122D-6335BD6CF538}" dt="2021-11-16T21:34:46.352" v="2621"/>
          <ac:spMkLst>
            <pc:docMk/>
            <pc:sldMk cId="2977911064" sldId="280"/>
            <ac:spMk id="2" creationId="{AAC2DCC8-1EB8-4DEA-AF0C-A40D1A206AE0}"/>
          </ac:spMkLst>
        </pc:spChg>
        <pc:spChg chg="mod">
          <ac:chgData name="Charlotte Jarju (2015575)" userId="S::2015575@student.uwtsd.ac.uk::dc0eb2e0-50ac-44b4-9764-5db226197d32" providerId="AD" clId="Web-{F24C8C57-D945-225F-122D-6335BD6CF538}" dt="2021-11-16T21:34:46.352" v="2621"/>
          <ac:spMkLst>
            <pc:docMk/>
            <pc:sldMk cId="2977911064" sldId="280"/>
            <ac:spMk id="3" creationId="{23E2EF68-D950-40B0-88B4-56A687DB7591}"/>
          </ac:spMkLst>
        </pc:spChg>
        <pc:spChg chg="del">
          <ac:chgData name="Charlotte Jarju (2015575)" userId="S::2015575@student.uwtsd.ac.uk::dc0eb2e0-50ac-44b4-9764-5db226197d32" providerId="AD" clId="Web-{F24C8C57-D945-225F-122D-6335BD6CF538}" dt="2021-11-16T21:34:46.352" v="2621"/>
          <ac:spMkLst>
            <pc:docMk/>
            <pc:sldMk cId="2977911064" sldId="280"/>
            <ac:spMk id="8" creationId="{5DB23C2B-2054-4D8B-9E98-9190F8E05EAD}"/>
          </ac:spMkLst>
        </pc:spChg>
        <pc:spChg chg="del">
          <ac:chgData name="Charlotte Jarju (2015575)" userId="S::2015575@student.uwtsd.ac.uk::dc0eb2e0-50ac-44b4-9764-5db226197d32" providerId="AD" clId="Web-{F24C8C57-D945-225F-122D-6335BD6CF538}" dt="2021-11-16T21:34:46.352" v="2621"/>
          <ac:spMkLst>
            <pc:docMk/>
            <pc:sldMk cId="2977911064" sldId="280"/>
            <ac:spMk id="10" creationId="{8797B5BC-9873-45F9-97D6-298FB5AF08FF}"/>
          </ac:spMkLst>
        </pc:spChg>
        <pc:spChg chg="del">
          <ac:chgData name="Charlotte Jarju (2015575)" userId="S::2015575@student.uwtsd.ac.uk::dc0eb2e0-50ac-44b4-9764-5db226197d32" providerId="AD" clId="Web-{F24C8C57-D945-225F-122D-6335BD6CF538}" dt="2021-11-16T21:34:46.352" v="2621"/>
          <ac:spMkLst>
            <pc:docMk/>
            <pc:sldMk cId="2977911064" sldId="280"/>
            <ac:spMk id="12" creationId="{665C2FCD-09A4-4B4B-AA73-F330DFE91799}"/>
          </ac:spMkLst>
        </pc:spChg>
        <pc:spChg chg="add">
          <ac:chgData name="Charlotte Jarju (2015575)" userId="S::2015575@student.uwtsd.ac.uk::dc0eb2e0-50ac-44b4-9764-5db226197d32" providerId="AD" clId="Web-{F24C8C57-D945-225F-122D-6335BD6CF538}" dt="2021-11-16T21:34:46.352" v="2621"/>
          <ac:spMkLst>
            <pc:docMk/>
            <pc:sldMk cId="2977911064" sldId="280"/>
            <ac:spMk id="17" creationId="{80516254-1D9F-4F3A-9870-3A3280BE2BFE}"/>
          </ac:spMkLst>
        </pc:spChg>
        <pc:spChg chg="add">
          <ac:chgData name="Charlotte Jarju (2015575)" userId="S::2015575@student.uwtsd.ac.uk::dc0eb2e0-50ac-44b4-9764-5db226197d32" providerId="AD" clId="Web-{F24C8C57-D945-225F-122D-6335BD6CF538}" dt="2021-11-16T21:34:46.352" v="2621"/>
          <ac:spMkLst>
            <pc:docMk/>
            <pc:sldMk cId="2977911064" sldId="280"/>
            <ac:spMk id="19" creationId="{FC14672B-27A5-4CDA-ABAF-5E4CF4B41C23}"/>
          </ac:spMkLst>
        </pc:spChg>
        <pc:spChg chg="add">
          <ac:chgData name="Charlotte Jarju (2015575)" userId="S::2015575@student.uwtsd.ac.uk::dc0eb2e0-50ac-44b4-9764-5db226197d32" providerId="AD" clId="Web-{F24C8C57-D945-225F-122D-6335BD6CF538}" dt="2021-11-16T21:34:46.352" v="2621"/>
          <ac:spMkLst>
            <pc:docMk/>
            <pc:sldMk cId="2977911064" sldId="280"/>
            <ac:spMk id="23" creationId="{9A206779-5C74-4555-94BC-5845C92EC3A8}"/>
          </ac:spMkLst>
        </pc:spChg>
        <pc:cxnChg chg="add">
          <ac:chgData name="Charlotte Jarju (2015575)" userId="S::2015575@student.uwtsd.ac.uk::dc0eb2e0-50ac-44b4-9764-5db226197d32" providerId="AD" clId="Web-{F24C8C57-D945-225F-122D-6335BD6CF538}" dt="2021-11-16T21:34:46.352" v="2621"/>
          <ac:cxnSpMkLst>
            <pc:docMk/>
            <pc:sldMk cId="2977911064" sldId="280"/>
            <ac:cxnSpMk id="21" creationId="{8D89589C-2C90-4407-A995-05EC3DD7AB14}"/>
          </ac:cxnSpMkLst>
        </pc:cxnChg>
      </pc:sldChg>
      <pc:sldChg chg="add replId">
        <pc:chgData name="Charlotte Jarju (2015575)" userId="S::2015575@student.uwtsd.ac.uk::dc0eb2e0-50ac-44b4-9764-5db226197d32" providerId="AD" clId="Web-{F24C8C57-D945-225F-122D-6335BD6CF538}" dt="2021-11-16T19:43:59.838" v="1600"/>
        <pc:sldMkLst>
          <pc:docMk/>
          <pc:sldMk cId="1658125053" sldId="281"/>
        </pc:sldMkLst>
      </pc:sldChg>
      <pc:sldChg chg="addSp modSp new mod setBg">
        <pc:chgData name="Charlotte Jarju (2015575)" userId="S::2015575@student.uwtsd.ac.uk::dc0eb2e0-50ac-44b4-9764-5db226197d32" providerId="AD" clId="Web-{F24C8C57-D945-225F-122D-6335BD6CF538}" dt="2021-11-16T21:32:29.818" v="2599"/>
        <pc:sldMkLst>
          <pc:docMk/>
          <pc:sldMk cId="723505849" sldId="282"/>
        </pc:sldMkLst>
        <pc:spChg chg="mod">
          <ac:chgData name="Charlotte Jarju (2015575)" userId="S::2015575@student.uwtsd.ac.uk::dc0eb2e0-50ac-44b4-9764-5db226197d32" providerId="AD" clId="Web-{F24C8C57-D945-225F-122D-6335BD6CF538}" dt="2021-11-16T21:32:29.818" v="2599"/>
          <ac:spMkLst>
            <pc:docMk/>
            <pc:sldMk cId="723505849" sldId="282"/>
            <ac:spMk id="2" creationId="{ACDA8072-A5D9-48C5-B218-27AD2DCB3288}"/>
          </ac:spMkLst>
        </pc:spChg>
        <pc:spChg chg="mod">
          <ac:chgData name="Charlotte Jarju (2015575)" userId="S::2015575@student.uwtsd.ac.uk::dc0eb2e0-50ac-44b4-9764-5db226197d32" providerId="AD" clId="Web-{F24C8C57-D945-225F-122D-6335BD6CF538}" dt="2021-11-16T21:32:29.818" v="2599"/>
          <ac:spMkLst>
            <pc:docMk/>
            <pc:sldMk cId="723505849" sldId="282"/>
            <ac:spMk id="3" creationId="{1AF7680F-A41F-4E3B-B7D5-608E6A793D2D}"/>
          </ac:spMkLst>
        </pc:spChg>
        <pc:spChg chg="add">
          <ac:chgData name="Charlotte Jarju (2015575)" userId="S::2015575@student.uwtsd.ac.uk::dc0eb2e0-50ac-44b4-9764-5db226197d32" providerId="AD" clId="Web-{F24C8C57-D945-225F-122D-6335BD6CF538}" dt="2021-11-16T21:32:29.818" v="2599"/>
          <ac:spMkLst>
            <pc:docMk/>
            <pc:sldMk cId="723505849" sldId="282"/>
            <ac:spMk id="8" creationId="{80516254-1D9F-4F3A-9870-3A3280BE2BFE}"/>
          </ac:spMkLst>
        </pc:spChg>
        <pc:spChg chg="add">
          <ac:chgData name="Charlotte Jarju (2015575)" userId="S::2015575@student.uwtsd.ac.uk::dc0eb2e0-50ac-44b4-9764-5db226197d32" providerId="AD" clId="Web-{F24C8C57-D945-225F-122D-6335BD6CF538}" dt="2021-11-16T21:32:29.818" v="2599"/>
          <ac:spMkLst>
            <pc:docMk/>
            <pc:sldMk cId="723505849" sldId="282"/>
            <ac:spMk id="10" creationId="{FC14672B-27A5-4CDA-ABAF-5E4CF4B41C23}"/>
          </ac:spMkLst>
        </pc:spChg>
        <pc:spChg chg="add">
          <ac:chgData name="Charlotte Jarju (2015575)" userId="S::2015575@student.uwtsd.ac.uk::dc0eb2e0-50ac-44b4-9764-5db226197d32" providerId="AD" clId="Web-{F24C8C57-D945-225F-122D-6335BD6CF538}" dt="2021-11-16T21:32:29.818" v="2599"/>
          <ac:spMkLst>
            <pc:docMk/>
            <pc:sldMk cId="723505849" sldId="282"/>
            <ac:spMk id="14" creationId="{9A206779-5C74-4555-94BC-5845C92EC3A8}"/>
          </ac:spMkLst>
        </pc:spChg>
        <pc:cxnChg chg="add">
          <ac:chgData name="Charlotte Jarju (2015575)" userId="S::2015575@student.uwtsd.ac.uk::dc0eb2e0-50ac-44b4-9764-5db226197d32" providerId="AD" clId="Web-{F24C8C57-D945-225F-122D-6335BD6CF538}" dt="2021-11-16T21:32:29.818" v="2599"/>
          <ac:cxnSpMkLst>
            <pc:docMk/>
            <pc:sldMk cId="723505849" sldId="282"/>
            <ac:cxnSpMk id="12" creationId="{8D89589C-2C90-4407-A995-05EC3DD7AB14}"/>
          </ac:cxnSpMkLst>
        </pc:cxnChg>
      </pc:sldChg>
      <pc:sldChg chg="addSp modSp new mod setBg">
        <pc:chgData name="Charlotte Jarju (2015575)" userId="S::2015575@student.uwtsd.ac.uk::dc0eb2e0-50ac-44b4-9764-5db226197d32" providerId="AD" clId="Web-{F24C8C57-D945-225F-122D-6335BD6CF538}" dt="2021-11-16T21:33:03.693" v="2602"/>
        <pc:sldMkLst>
          <pc:docMk/>
          <pc:sldMk cId="2039749487" sldId="283"/>
        </pc:sldMkLst>
        <pc:spChg chg="mod">
          <ac:chgData name="Charlotte Jarju (2015575)" userId="S::2015575@student.uwtsd.ac.uk::dc0eb2e0-50ac-44b4-9764-5db226197d32" providerId="AD" clId="Web-{F24C8C57-D945-225F-122D-6335BD6CF538}" dt="2021-11-16T21:33:03.693" v="2602"/>
          <ac:spMkLst>
            <pc:docMk/>
            <pc:sldMk cId="2039749487" sldId="283"/>
            <ac:spMk id="2" creationId="{4DD5BB5D-4C55-4193-ABF9-46EE398D35FF}"/>
          </ac:spMkLst>
        </pc:spChg>
        <pc:spChg chg="mod">
          <ac:chgData name="Charlotte Jarju (2015575)" userId="S::2015575@student.uwtsd.ac.uk::dc0eb2e0-50ac-44b4-9764-5db226197d32" providerId="AD" clId="Web-{F24C8C57-D945-225F-122D-6335BD6CF538}" dt="2021-11-16T21:33:03.693" v="2602"/>
          <ac:spMkLst>
            <pc:docMk/>
            <pc:sldMk cId="2039749487" sldId="283"/>
            <ac:spMk id="3" creationId="{44E7A6F0-3A39-4A7B-8FF5-FE8C3AF10451}"/>
          </ac:spMkLst>
        </pc:spChg>
        <pc:spChg chg="add">
          <ac:chgData name="Charlotte Jarju (2015575)" userId="S::2015575@student.uwtsd.ac.uk::dc0eb2e0-50ac-44b4-9764-5db226197d32" providerId="AD" clId="Web-{F24C8C57-D945-225F-122D-6335BD6CF538}" dt="2021-11-16T21:33:03.693" v="2602"/>
          <ac:spMkLst>
            <pc:docMk/>
            <pc:sldMk cId="2039749487" sldId="283"/>
            <ac:spMk id="8" creationId="{80516254-1D9F-4F3A-9870-3A3280BE2BFE}"/>
          </ac:spMkLst>
        </pc:spChg>
        <pc:spChg chg="add">
          <ac:chgData name="Charlotte Jarju (2015575)" userId="S::2015575@student.uwtsd.ac.uk::dc0eb2e0-50ac-44b4-9764-5db226197d32" providerId="AD" clId="Web-{F24C8C57-D945-225F-122D-6335BD6CF538}" dt="2021-11-16T21:33:03.693" v="2602"/>
          <ac:spMkLst>
            <pc:docMk/>
            <pc:sldMk cId="2039749487" sldId="283"/>
            <ac:spMk id="10" creationId="{FC14672B-27A5-4CDA-ABAF-5E4CF4B41C23}"/>
          </ac:spMkLst>
        </pc:spChg>
        <pc:spChg chg="add">
          <ac:chgData name="Charlotte Jarju (2015575)" userId="S::2015575@student.uwtsd.ac.uk::dc0eb2e0-50ac-44b4-9764-5db226197d32" providerId="AD" clId="Web-{F24C8C57-D945-225F-122D-6335BD6CF538}" dt="2021-11-16T21:33:03.693" v="2602"/>
          <ac:spMkLst>
            <pc:docMk/>
            <pc:sldMk cId="2039749487" sldId="283"/>
            <ac:spMk id="14" creationId="{9A206779-5C74-4555-94BC-5845C92EC3A8}"/>
          </ac:spMkLst>
        </pc:spChg>
        <pc:cxnChg chg="add">
          <ac:chgData name="Charlotte Jarju (2015575)" userId="S::2015575@student.uwtsd.ac.uk::dc0eb2e0-50ac-44b4-9764-5db226197d32" providerId="AD" clId="Web-{F24C8C57-D945-225F-122D-6335BD6CF538}" dt="2021-11-16T21:33:03.693" v="2602"/>
          <ac:cxnSpMkLst>
            <pc:docMk/>
            <pc:sldMk cId="2039749487" sldId="283"/>
            <ac:cxnSpMk id="12" creationId="{8D89589C-2C90-4407-A995-05EC3DD7AB14}"/>
          </ac:cxnSpMkLst>
        </pc:cxnChg>
      </pc:sldChg>
      <pc:sldChg chg="addSp modSp new mod setBg">
        <pc:chgData name="Charlotte Jarju (2015575)" userId="S::2015575@student.uwtsd.ac.uk::dc0eb2e0-50ac-44b4-9764-5db226197d32" providerId="AD" clId="Web-{F24C8C57-D945-225F-122D-6335BD6CF538}" dt="2021-11-16T21:34:58.821" v="2622"/>
        <pc:sldMkLst>
          <pc:docMk/>
          <pc:sldMk cId="3590291464" sldId="284"/>
        </pc:sldMkLst>
        <pc:spChg chg="mod">
          <ac:chgData name="Charlotte Jarju (2015575)" userId="S::2015575@student.uwtsd.ac.uk::dc0eb2e0-50ac-44b4-9764-5db226197d32" providerId="AD" clId="Web-{F24C8C57-D945-225F-122D-6335BD6CF538}" dt="2021-11-16T21:34:58.821" v="2622"/>
          <ac:spMkLst>
            <pc:docMk/>
            <pc:sldMk cId="3590291464" sldId="284"/>
            <ac:spMk id="2" creationId="{3083442A-21A1-471E-9617-E39E1CCF452F}"/>
          </ac:spMkLst>
        </pc:spChg>
        <pc:spChg chg="mod">
          <ac:chgData name="Charlotte Jarju (2015575)" userId="S::2015575@student.uwtsd.ac.uk::dc0eb2e0-50ac-44b4-9764-5db226197d32" providerId="AD" clId="Web-{F24C8C57-D945-225F-122D-6335BD6CF538}" dt="2021-11-16T21:34:58.821" v="2622"/>
          <ac:spMkLst>
            <pc:docMk/>
            <pc:sldMk cId="3590291464" sldId="284"/>
            <ac:spMk id="3" creationId="{EE9D2FCD-4BC9-42FB-9AC7-E1EE4E5C806A}"/>
          </ac:spMkLst>
        </pc:spChg>
        <pc:spChg chg="add">
          <ac:chgData name="Charlotte Jarju (2015575)" userId="S::2015575@student.uwtsd.ac.uk::dc0eb2e0-50ac-44b4-9764-5db226197d32" providerId="AD" clId="Web-{F24C8C57-D945-225F-122D-6335BD6CF538}" dt="2021-11-16T21:34:58.821" v="2622"/>
          <ac:spMkLst>
            <pc:docMk/>
            <pc:sldMk cId="3590291464" sldId="284"/>
            <ac:spMk id="8" creationId="{80516254-1D9F-4F3A-9870-3A3280BE2BFE}"/>
          </ac:spMkLst>
        </pc:spChg>
        <pc:spChg chg="add">
          <ac:chgData name="Charlotte Jarju (2015575)" userId="S::2015575@student.uwtsd.ac.uk::dc0eb2e0-50ac-44b4-9764-5db226197d32" providerId="AD" clId="Web-{F24C8C57-D945-225F-122D-6335BD6CF538}" dt="2021-11-16T21:34:58.821" v="2622"/>
          <ac:spMkLst>
            <pc:docMk/>
            <pc:sldMk cId="3590291464" sldId="284"/>
            <ac:spMk id="10" creationId="{FC14672B-27A5-4CDA-ABAF-5E4CF4B41C23}"/>
          </ac:spMkLst>
        </pc:spChg>
        <pc:spChg chg="add">
          <ac:chgData name="Charlotte Jarju (2015575)" userId="S::2015575@student.uwtsd.ac.uk::dc0eb2e0-50ac-44b4-9764-5db226197d32" providerId="AD" clId="Web-{F24C8C57-D945-225F-122D-6335BD6CF538}" dt="2021-11-16T21:34:58.821" v="2622"/>
          <ac:spMkLst>
            <pc:docMk/>
            <pc:sldMk cId="3590291464" sldId="284"/>
            <ac:spMk id="14" creationId="{9A206779-5C74-4555-94BC-5845C92EC3A8}"/>
          </ac:spMkLst>
        </pc:spChg>
        <pc:cxnChg chg="add">
          <ac:chgData name="Charlotte Jarju (2015575)" userId="S::2015575@student.uwtsd.ac.uk::dc0eb2e0-50ac-44b4-9764-5db226197d32" providerId="AD" clId="Web-{F24C8C57-D945-225F-122D-6335BD6CF538}" dt="2021-11-16T21:34:58.821" v="2622"/>
          <ac:cxnSpMkLst>
            <pc:docMk/>
            <pc:sldMk cId="3590291464" sldId="284"/>
            <ac:cxnSpMk id="12" creationId="{8D89589C-2C90-4407-A995-05EC3DD7AB14}"/>
          </ac:cxnSpMkLst>
        </pc:cxnChg>
      </pc:sldChg>
      <pc:sldChg chg="addSp delSp modSp add replId">
        <pc:chgData name="Charlotte Jarju (2015575)" userId="S::2015575@student.uwtsd.ac.uk::dc0eb2e0-50ac-44b4-9764-5db226197d32" providerId="AD" clId="Web-{F24C8C57-D945-225F-122D-6335BD6CF538}" dt="2021-11-16T21:32:47.678" v="2600"/>
        <pc:sldMkLst>
          <pc:docMk/>
          <pc:sldMk cId="1037478765" sldId="285"/>
        </pc:sldMkLst>
        <pc:spChg chg="mod">
          <ac:chgData name="Charlotte Jarju (2015575)" userId="S::2015575@student.uwtsd.ac.uk::dc0eb2e0-50ac-44b4-9764-5db226197d32" providerId="AD" clId="Web-{F24C8C57-D945-225F-122D-6335BD6CF538}" dt="2021-11-16T21:32:47.678" v="2600"/>
          <ac:spMkLst>
            <pc:docMk/>
            <pc:sldMk cId="1037478765" sldId="285"/>
            <ac:spMk id="2" creationId="{15FF89DA-1109-4885-8994-58D19F940B6C}"/>
          </ac:spMkLst>
        </pc:spChg>
        <pc:spChg chg="mod">
          <ac:chgData name="Charlotte Jarju (2015575)" userId="S::2015575@student.uwtsd.ac.uk::dc0eb2e0-50ac-44b4-9764-5db226197d32" providerId="AD" clId="Web-{F24C8C57-D945-225F-122D-6335BD6CF538}" dt="2021-11-16T21:32:47.678" v="2600"/>
          <ac:spMkLst>
            <pc:docMk/>
            <pc:sldMk cId="1037478765" sldId="285"/>
            <ac:spMk id="3" creationId="{0852621F-1E12-4FA7-861B-7F4B422C1480}"/>
          </ac:spMkLst>
        </pc:spChg>
        <pc:spChg chg="del">
          <ac:chgData name="Charlotte Jarju (2015575)" userId="S::2015575@student.uwtsd.ac.uk::dc0eb2e0-50ac-44b4-9764-5db226197d32" providerId="AD" clId="Web-{F24C8C57-D945-225F-122D-6335BD6CF538}" dt="2021-11-16T21:32:47.678" v="2600"/>
          <ac:spMkLst>
            <pc:docMk/>
            <pc:sldMk cId="1037478765" sldId="285"/>
            <ac:spMk id="13" creationId="{5DB23C2B-2054-4D8B-9E98-9190F8E05EAD}"/>
          </ac:spMkLst>
        </pc:spChg>
        <pc:spChg chg="del">
          <ac:chgData name="Charlotte Jarju (2015575)" userId="S::2015575@student.uwtsd.ac.uk::dc0eb2e0-50ac-44b4-9764-5db226197d32" providerId="AD" clId="Web-{F24C8C57-D945-225F-122D-6335BD6CF538}" dt="2021-11-16T21:32:47.678" v="2600"/>
          <ac:spMkLst>
            <pc:docMk/>
            <pc:sldMk cId="1037478765" sldId="285"/>
            <ac:spMk id="15" creationId="{8797B5BC-9873-45F9-97D6-298FB5AF08FF}"/>
          </ac:spMkLst>
        </pc:spChg>
        <pc:spChg chg="del">
          <ac:chgData name="Charlotte Jarju (2015575)" userId="S::2015575@student.uwtsd.ac.uk::dc0eb2e0-50ac-44b4-9764-5db226197d32" providerId="AD" clId="Web-{F24C8C57-D945-225F-122D-6335BD6CF538}" dt="2021-11-16T21:32:47.678" v="2600"/>
          <ac:spMkLst>
            <pc:docMk/>
            <pc:sldMk cId="1037478765" sldId="285"/>
            <ac:spMk id="17" creationId="{665C2FCD-09A4-4B4B-AA73-F330DFE91799}"/>
          </ac:spMkLst>
        </pc:spChg>
        <pc:spChg chg="add">
          <ac:chgData name="Charlotte Jarju (2015575)" userId="S::2015575@student.uwtsd.ac.uk::dc0eb2e0-50ac-44b4-9764-5db226197d32" providerId="AD" clId="Web-{F24C8C57-D945-225F-122D-6335BD6CF538}" dt="2021-11-16T21:32:47.678" v="2600"/>
          <ac:spMkLst>
            <pc:docMk/>
            <pc:sldMk cId="1037478765" sldId="285"/>
            <ac:spMk id="22" creationId="{80516254-1D9F-4F3A-9870-3A3280BE2BFE}"/>
          </ac:spMkLst>
        </pc:spChg>
        <pc:spChg chg="add">
          <ac:chgData name="Charlotte Jarju (2015575)" userId="S::2015575@student.uwtsd.ac.uk::dc0eb2e0-50ac-44b4-9764-5db226197d32" providerId="AD" clId="Web-{F24C8C57-D945-225F-122D-6335BD6CF538}" dt="2021-11-16T21:32:47.678" v="2600"/>
          <ac:spMkLst>
            <pc:docMk/>
            <pc:sldMk cId="1037478765" sldId="285"/>
            <ac:spMk id="24" creationId="{FC14672B-27A5-4CDA-ABAF-5E4CF4B41C23}"/>
          </ac:spMkLst>
        </pc:spChg>
        <pc:spChg chg="add">
          <ac:chgData name="Charlotte Jarju (2015575)" userId="S::2015575@student.uwtsd.ac.uk::dc0eb2e0-50ac-44b4-9764-5db226197d32" providerId="AD" clId="Web-{F24C8C57-D945-225F-122D-6335BD6CF538}" dt="2021-11-16T21:32:47.678" v="2600"/>
          <ac:spMkLst>
            <pc:docMk/>
            <pc:sldMk cId="1037478765" sldId="285"/>
            <ac:spMk id="28" creationId="{9A206779-5C74-4555-94BC-5845C92EC3A8}"/>
          </ac:spMkLst>
        </pc:spChg>
        <pc:cxnChg chg="add">
          <ac:chgData name="Charlotte Jarju (2015575)" userId="S::2015575@student.uwtsd.ac.uk::dc0eb2e0-50ac-44b4-9764-5db226197d32" providerId="AD" clId="Web-{F24C8C57-D945-225F-122D-6335BD6CF538}" dt="2021-11-16T21:32:47.678" v="2600"/>
          <ac:cxnSpMkLst>
            <pc:docMk/>
            <pc:sldMk cId="1037478765" sldId="285"/>
            <ac:cxnSpMk id="26" creationId="{8D89589C-2C90-4407-A995-05EC3DD7AB14}"/>
          </ac:cxnSpMkLst>
        </pc:cxnChg>
      </pc:sldChg>
    </pc:docChg>
  </pc:docChgLst>
  <pc:docChgLst>
    <pc:chgData name="Charlotte Jarju (2015575)" userId="S::2015575@student.uwtsd.ac.uk::dc0eb2e0-50ac-44b4-9764-5db226197d32" providerId="AD" clId="Web-{B35F4888-01ED-836D-5EB1-4991BE7238E2}"/>
    <pc:docChg chg="modSld">
      <pc:chgData name="Charlotte Jarju (2015575)" userId="S::2015575@student.uwtsd.ac.uk::dc0eb2e0-50ac-44b4-9764-5db226197d32" providerId="AD" clId="Web-{B35F4888-01ED-836D-5EB1-4991BE7238E2}" dt="2021-11-10T11:36:48.272" v="25" actId="20577"/>
      <pc:docMkLst>
        <pc:docMk/>
      </pc:docMkLst>
      <pc:sldChg chg="modSp">
        <pc:chgData name="Charlotte Jarju (2015575)" userId="S::2015575@student.uwtsd.ac.uk::dc0eb2e0-50ac-44b4-9764-5db226197d32" providerId="AD" clId="Web-{B35F4888-01ED-836D-5EB1-4991BE7238E2}" dt="2021-11-10T11:34:11.253" v="10" actId="20577"/>
        <pc:sldMkLst>
          <pc:docMk/>
          <pc:sldMk cId="2722892803" sldId="261"/>
        </pc:sldMkLst>
        <pc:spChg chg="mod">
          <ac:chgData name="Charlotte Jarju (2015575)" userId="S::2015575@student.uwtsd.ac.uk::dc0eb2e0-50ac-44b4-9764-5db226197d32" providerId="AD" clId="Web-{B35F4888-01ED-836D-5EB1-4991BE7238E2}" dt="2021-11-10T11:34:11.253" v="10" actId="20577"/>
          <ac:spMkLst>
            <pc:docMk/>
            <pc:sldMk cId="2722892803" sldId="261"/>
            <ac:spMk id="2" creationId="{1BC6FC65-AEF8-40E5-97F6-5554F892D5FB}"/>
          </ac:spMkLst>
        </pc:spChg>
      </pc:sldChg>
      <pc:sldChg chg="modSp">
        <pc:chgData name="Charlotte Jarju (2015575)" userId="S::2015575@student.uwtsd.ac.uk::dc0eb2e0-50ac-44b4-9764-5db226197d32" providerId="AD" clId="Web-{B35F4888-01ED-836D-5EB1-4991BE7238E2}" dt="2021-11-10T11:36:48.272" v="25" actId="20577"/>
        <pc:sldMkLst>
          <pc:docMk/>
          <pc:sldMk cId="2589151723" sldId="265"/>
        </pc:sldMkLst>
        <pc:spChg chg="mod">
          <ac:chgData name="Charlotte Jarju (2015575)" userId="S::2015575@student.uwtsd.ac.uk::dc0eb2e0-50ac-44b4-9764-5db226197d32" providerId="AD" clId="Web-{B35F4888-01ED-836D-5EB1-4991BE7238E2}" dt="2021-11-10T11:36:48.272" v="25" actId="20577"/>
          <ac:spMkLst>
            <pc:docMk/>
            <pc:sldMk cId="2589151723" sldId="265"/>
            <ac:spMk id="2" creationId="{CF24D85F-66F7-40C8-96E4-63F62E6964FD}"/>
          </ac:spMkLst>
        </pc:spChg>
      </pc:sldChg>
    </pc:docChg>
  </pc:docChgLst>
  <pc:docChgLst>
    <pc:chgData name="Charlotte Jarju (2015575)" userId="S::2015575@student.uwtsd.ac.uk::dc0eb2e0-50ac-44b4-9764-5db226197d32" providerId="AD" clId="Web-{328983EA-01CC-28B9-36AB-D86A5AE63E11}"/>
    <pc:docChg chg="modSld">
      <pc:chgData name="Charlotte Jarju (2015575)" userId="S::2015575@student.uwtsd.ac.uk::dc0eb2e0-50ac-44b4-9764-5db226197d32" providerId="AD" clId="Web-{328983EA-01CC-28B9-36AB-D86A5AE63E11}" dt="2021-11-10T14:44:03.290" v="10"/>
      <pc:docMkLst>
        <pc:docMk/>
      </pc:docMkLst>
      <pc:sldChg chg="addSp">
        <pc:chgData name="Charlotte Jarju (2015575)" userId="S::2015575@student.uwtsd.ac.uk::dc0eb2e0-50ac-44b4-9764-5db226197d32" providerId="AD" clId="Web-{328983EA-01CC-28B9-36AB-D86A5AE63E11}" dt="2021-11-10T14:44:03.290" v="10"/>
        <pc:sldMkLst>
          <pc:docMk/>
          <pc:sldMk cId="3960746005" sldId="259"/>
        </pc:sldMkLst>
        <pc:spChg chg="add">
          <ac:chgData name="Charlotte Jarju (2015575)" userId="S::2015575@student.uwtsd.ac.uk::dc0eb2e0-50ac-44b4-9764-5db226197d32" providerId="AD" clId="Web-{328983EA-01CC-28B9-36AB-D86A5AE63E11}" dt="2021-11-10T14:43:31.053" v="1"/>
          <ac:spMkLst>
            <pc:docMk/>
            <pc:sldMk cId="3960746005" sldId="259"/>
            <ac:spMk id="2" creationId="{DB8D0F99-B752-4B79-9E06-D5F1DC940D49}"/>
          </ac:spMkLst>
        </pc:spChg>
        <pc:spChg chg="add">
          <ac:chgData name="Charlotte Jarju (2015575)" userId="S::2015575@student.uwtsd.ac.uk::dc0eb2e0-50ac-44b4-9764-5db226197d32" providerId="AD" clId="Web-{328983EA-01CC-28B9-36AB-D86A5AE63E11}" dt="2021-11-10T14:43:34.632" v="2"/>
          <ac:spMkLst>
            <pc:docMk/>
            <pc:sldMk cId="3960746005" sldId="259"/>
            <ac:spMk id="5" creationId="{10EF934D-0A78-4A1D-BCED-0552981E1B60}"/>
          </ac:spMkLst>
        </pc:spChg>
        <pc:spChg chg="add">
          <ac:chgData name="Charlotte Jarju (2015575)" userId="S::2015575@student.uwtsd.ac.uk::dc0eb2e0-50ac-44b4-9764-5db226197d32" providerId="AD" clId="Web-{328983EA-01CC-28B9-36AB-D86A5AE63E11}" dt="2021-11-10T14:43:37.241" v="3"/>
          <ac:spMkLst>
            <pc:docMk/>
            <pc:sldMk cId="3960746005" sldId="259"/>
            <ac:spMk id="6" creationId="{DEEA5325-D320-4A80-90D6-38C7D5EC9558}"/>
          </ac:spMkLst>
        </pc:spChg>
        <pc:spChg chg="add">
          <ac:chgData name="Charlotte Jarju (2015575)" userId="S::2015575@student.uwtsd.ac.uk::dc0eb2e0-50ac-44b4-9764-5db226197d32" providerId="AD" clId="Web-{328983EA-01CC-28B9-36AB-D86A5AE63E11}" dt="2021-11-10T14:43:40.460" v="4"/>
          <ac:spMkLst>
            <pc:docMk/>
            <pc:sldMk cId="3960746005" sldId="259"/>
            <ac:spMk id="7" creationId="{3E492EC9-E1ED-4FEC-B698-E9DD1102DAF5}"/>
          </ac:spMkLst>
        </pc:spChg>
        <pc:spChg chg="add">
          <ac:chgData name="Charlotte Jarju (2015575)" userId="S::2015575@student.uwtsd.ac.uk::dc0eb2e0-50ac-44b4-9764-5db226197d32" providerId="AD" clId="Web-{328983EA-01CC-28B9-36AB-D86A5AE63E11}" dt="2021-11-10T14:43:43.507" v="5"/>
          <ac:spMkLst>
            <pc:docMk/>
            <pc:sldMk cId="3960746005" sldId="259"/>
            <ac:spMk id="10" creationId="{E68C7133-A94B-4EFE-87BC-F51F77CB09BE}"/>
          </ac:spMkLst>
        </pc:spChg>
        <pc:spChg chg="add">
          <ac:chgData name="Charlotte Jarju (2015575)" userId="S::2015575@student.uwtsd.ac.uk::dc0eb2e0-50ac-44b4-9764-5db226197d32" providerId="AD" clId="Web-{328983EA-01CC-28B9-36AB-D86A5AE63E11}" dt="2021-11-10T14:43:44.429" v="6"/>
          <ac:spMkLst>
            <pc:docMk/>
            <pc:sldMk cId="3960746005" sldId="259"/>
            <ac:spMk id="11" creationId="{032C9598-D4EA-4847-9E54-2DD8A1B5F69E}"/>
          </ac:spMkLst>
        </pc:spChg>
        <pc:spChg chg="add">
          <ac:chgData name="Charlotte Jarju (2015575)" userId="S::2015575@student.uwtsd.ac.uk::dc0eb2e0-50ac-44b4-9764-5db226197d32" providerId="AD" clId="Web-{328983EA-01CC-28B9-36AB-D86A5AE63E11}" dt="2021-11-10T14:43:48.320" v="7"/>
          <ac:spMkLst>
            <pc:docMk/>
            <pc:sldMk cId="3960746005" sldId="259"/>
            <ac:spMk id="13" creationId="{1FA7781D-5E7A-4355-AA9D-DC2F23EA6C53}"/>
          </ac:spMkLst>
        </pc:spChg>
        <pc:spChg chg="add">
          <ac:chgData name="Charlotte Jarju (2015575)" userId="S::2015575@student.uwtsd.ac.uk::dc0eb2e0-50ac-44b4-9764-5db226197d32" providerId="AD" clId="Web-{328983EA-01CC-28B9-36AB-D86A5AE63E11}" dt="2021-11-10T14:43:49.039" v="8"/>
          <ac:spMkLst>
            <pc:docMk/>
            <pc:sldMk cId="3960746005" sldId="259"/>
            <ac:spMk id="14" creationId="{797E883B-80CD-4898-8C4E-B8983B0023EF}"/>
          </ac:spMkLst>
        </pc:spChg>
        <pc:spChg chg="add">
          <ac:chgData name="Charlotte Jarju (2015575)" userId="S::2015575@student.uwtsd.ac.uk::dc0eb2e0-50ac-44b4-9764-5db226197d32" providerId="AD" clId="Web-{328983EA-01CC-28B9-36AB-D86A5AE63E11}" dt="2021-11-10T14:43:55.758" v="9"/>
          <ac:spMkLst>
            <pc:docMk/>
            <pc:sldMk cId="3960746005" sldId="259"/>
            <ac:spMk id="15" creationId="{DE6A4C00-A0DE-4AFC-9508-C16E2D79A8AD}"/>
          </ac:spMkLst>
        </pc:spChg>
        <pc:spChg chg="add">
          <ac:chgData name="Charlotte Jarju (2015575)" userId="S::2015575@student.uwtsd.ac.uk::dc0eb2e0-50ac-44b4-9764-5db226197d32" providerId="AD" clId="Web-{328983EA-01CC-28B9-36AB-D86A5AE63E11}" dt="2021-11-10T14:44:03.290" v="10"/>
          <ac:spMkLst>
            <pc:docMk/>
            <pc:sldMk cId="3960746005" sldId="259"/>
            <ac:spMk id="16" creationId="{5F0141DE-74C5-45D0-BAD8-CEDFE571BEDC}"/>
          </ac:spMkLst>
        </pc:spChg>
      </pc:sldChg>
      <pc:sldChg chg="addSp">
        <pc:chgData name="Charlotte Jarju (2015575)" userId="S::2015575@student.uwtsd.ac.uk::dc0eb2e0-50ac-44b4-9764-5db226197d32" providerId="AD" clId="Web-{328983EA-01CC-28B9-36AB-D86A5AE63E11}" dt="2021-11-10T14:43:26.272" v="0"/>
        <pc:sldMkLst>
          <pc:docMk/>
          <pc:sldMk cId="2589151723" sldId="265"/>
        </pc:sldMkLst>
        <pc:spChg chg="add">
          <ac:chgData name="Charlotte Jarju (2015575)" userId="S::2015575@student.uwtsd.ac.uk::dc0eb2e0-50ac-44b4-9764-5db226197d32" providerId="AD" clId="Web-{328983EA-01CC-28B9-36AB-D86A5AE63E11}" dt="2021-11-10T14:43:26.272" v="0"/>
          <ac:spMkLst>
            <pc:docMk/>
            <pc:sldMk cId="2589151723" sldId="265"/>
            <ac:spMk id="3" creationId="{4072C21C-572E-4D03-90D7-8E4485DBE956}"/>
          </ac:spMkLst>
        </pc:spChg>
      </pc:sldChg>
    </pc:docChg>
  </pc:docChgLst>
  <pc:docChgLst>
    <pc:chgData name="Charlotte Jarju (2015575)" userId="S::2015575@student.uwtsd.ac.uk::dc0eb2e0-50ac-44b4-9764-5db226197d32" providerId="AD" clId="Web-{9A828F5F-301B-5F06-2586-3B155227D7AA}"/>
    <pc:docChg chg="addSld delSld modSld">
      <pc:chgData name="Charlotte Jarju (2015575)" userId="S::2015575@student.uwtsd.ac.uk::dc0eb2e0-50ac-44b4-9764-5db226197d32" providerId="AD" clId="Web-{9A828F5F-301B-5F06-2586-3B155227D7AA}" dt="2021-11-10T18:27:28.444" v="247" actId="20577"/>
      <pc:docMkLst>
        <pc:docMk/>
      </pc:docMkLst>
      <pc:sldChg chg="del">
        <pc:chgData name="Charlotte Jarju (2015575)" userId="S::2015575@student.uwtsd.ac.uk::dc0eb2e0-50ac-44b4-9764-5db226197d32" providerId="AD" clId="Web-{9A828F5F-301B-5F06-2586-3B155227D7AA}" dt="2021-11-10T17:47:36.941" v="0"/>
        <pc:sldMkLst>
          <pc:docMk/>
          <pc:sldMk cId="2589151723" sldId="265"/>
        </pc:sldMkLst>
      </pc:sldChg>
      <pc:sldChg chg="delSp modSp new">
        <pc:chgData name="Charlotte Jarju (2015575)" userId="S::2015575@student.uwtsd.ac.uk::dc0eb2e0-50ac-44b4-9764-5db226197d32" providerId="AD" clId="Web-{9A828F5F-301B-5F06-2586-3B155227D7AA}" dt="2021-11-10T17:53:38.996" v="71" actId="20577"/>
        <pc:sldMkLst>
          <pc:docMk/>
          <pc:sldMk cId="3640394786" sldId="268"/>
        </pc:sldMkLst>
        <pc:spChg chg="del">
          <ac:chgData name="Charlotte Jarju (2015575)" userId="S::2015575@student.uwtsd.ac.uk::dc0eb2e0-50ac-44b4-9764-5db226197d32" providerId="AD" clId="Web-{9A828F5F-301B-5F06-2586-3B155227D7AA}" dt="2021-11-10T17:48:26.083" v="2"/>
          <ac:spMkLst>
            <pc:docMk/>
            <pc:sldMk cId="3640394786" sldId="268"/>
            <ac:spMk id="2" creationId="{CBD91475-BCDE-4066-AA34-666438B4B300}"/>
          </ac:spMkLst>
        </pc:spChg>
        <pc:spChg chg="mod">
          <ac:chgData name="Charlotte Jarju (2015575)" userId="S::2015575@student.uwtsd.ac.uk::dc0eb2e0-50ac-44b4-9764-5db226197d32" providerId="AD" clId="Web-{9A828F5F-301B-5F06-2586-3B155227D7AA}" dt="2021-11-10T17:53:38.996" v="71" actId="20577"/>
          <ac:spMkLst>
            <pc:docMk/>
            <pc:sldMk cId="3640394786" sldId="268"/>
            <ac:spMk id="3" creationId="{0852621F-1E12-4FA7-861B-7F4B422C1480}"/>
          </ac:spMkLst>
        </pc:spChg>
      </pc:sldChg>
      <pc:sldChg chg="delSp modSp new">
        <pc:chgData name="Charlotte Jarju (2015575)" userId="S::2015575@student.uwtsd.ac.uk::dc0eb2e0-50ac-44b4-9764-5db226197d32" providerId="AD" clId="Web-{9A828F5F-301B-5F06-2586-3B155227D7AA}" dt="2021-11-10T18:07:18.341" v="109" actId="20577"/>
        <pc:sldMkLst>
          <pc:docMk/>
          <pc:sldMk cId="1034107555" sldId="269"/>
        </pc:sldMkLst>
        <pc:spChg chg="del">
          <ac:chgData name="Charlotte Jarju (2015575)" userId="S::2015575@student.uwtsd.ac.uk::dc0eb2e0-50ac-44b4-9764-5db226197d32" providerId="AD" clId="Web-{9A828F5F-301B-5F06-2586-3B155227D7AA}" dt="2021-11-10T17:53:46.886" v="73"/>
          <ac:spMkLst>
            <pc:docMk/>
            <pc:sldMk cId="1034107555" sldId="269"/>
            <ac:spMk id="2" creationId="{F5E02159-EE39-4BE3-8092-A164A044818C}"/>
          </ac:spMkLst>
        </pc:spChg>
        <pc:spChg chg="mod">
          <ac:chgData name="Charlotte Jarju (2015575)" userId="S::2015575@student.uwtsd.ac.uk::dc0eb2e0-50ac-44b4-9764-5db226197d32" providerId="AD" clId="Web-{9A828F5F-301B-5F06-2586-3B155227D7AA}" dt="2021-11-10T18:07:18.341" v="109" actId="20577"/>
          <ac:spMkLst>
            <pc:docMk/>
            <pc:sldMk cId="1034107555" sldId="269"/>
            <ac:spMk id="3" creationId="{0BCB1314-F374-43D9-935D-05756F8B9D04}"/>
          </ac:spMkLst>
        </pc:spChg>
      </pc:sldChg>
      <pc:sldChg chg="delSp modSp new">
        <pc:chgData name="Charlotte Jarju (2015575)" userId="S::2015575@student.uwtsd.ac.uk::dc0eb2e0-50ac-44b4-9764-5db226197d32" providerId="AD" clId="Web-{9A828F5F-301B-5F06-2586-3B155227D7AA}" dt="2021-11-10T18:15:07.975" v="136" actId="20577"/>
        <pc:sldMkLst>
          <pc:docMk/>
          <pc:sldMk cId="531595389" sldId="270"/>
        </pc:sldMkLst>
        <pc:spChg chg="del">
          <ac:chgData name="Charlotte Jarju (2015575)" userId="S::2015575@student.uwtsd.ac.uk::dc0eb2e0-50ac-44b4-9764-5db226197d32" providerId="AD" clId="Web-{9A828F5F-301B-5F06-2586-3B155227D7AA}" dt="2021-11-10T18:07:25.684" v="111"/>
          <ac:spMkLst>
            <pc:docMk/>
            <pc:sldMk cId="531595389" sldId="270"/>
            <ac:spMk id="2" creationId="{D1798360-54EE-4F6E-9DE3-AC55495164BB}"/>
          </ac:spMkLst>
        </pc:spChg>
        <pc:spChg chg="mod">
          <ac:chgData name="Charlotte Jarju (2015575)" userId="S::2015575@student.uwtsd.ac.uk::dc0eb2e0-50ac-44b4-9764-5db226197d32" providerId="AD" clId="Web-{9A828F5F-301B-5F06-2586-3B155227D7AA}" dt="2021-11-10T18:15:07.975" v="136" actId="20577"/>
          <ac:spMkLst>
            <pc:docMk/>
            <pc:sldMk cId="531595389" sldId="270"/>
            <ac:spMk id="3" creationId="{AE9988EF-3517-4DF1-96F0-CCB9F193330A}"/>
          </ac:spMkLst>
        </pc:spChg>
      </pc:sldChg>
      <pc:sldChg chg="delSp modSp new">
        <pc:chgData name="Charlotte Jarju (2015575)" userId="S::2015575@student.uwtsd.ac.uk::dc0eb2e0-50ac-44b4-9764-5db226197d32" providerId="AD" clId="Web-{9A828F5F-301B-5F06-2586-3B155227D7AA}" dt="2021-11-10T18:27:28.444" v="247" actId="20577"/>
        <pc:sldMkLst>
          <pc:docMk/>
          <pc:sldMk cId="511227420" sldId="271"/>
        </pc:sldMkLst>
        <pc:spChg chg="del">
          <ac:chgData name="Charlotte Jarju (2015575)" userId="S::2015575@student.uwtsd.ac.uk::dc0eb2e0-50ac-44b4-9764-5db226197d32" providerId="AD" clId="Web-{9A828F5F-301B-5F06-2586-3B155227D7AA}" dt="2021-11-10T18:15:14.397" v="138"/>
          <ac:spMkLst>
            <pc:docMk/>
            <pc:sldMk cId="511227420" sldId="271"/>
            <ac:spMk id="2" creationId="{1BFA81EF-C894-441F-A532-BBFEFB2F9188}"/>
          </ac:spMkLst>
        </pc:spChg>
        <pc:spChg chg="mod">
          <ac:chgData name="Charlotte Jarju (2015575)" userId="S::2015575@student.uwtsd.ac.uk::dc0eb2e0-50ac-44b4-9764-5db226197d32" providerId="AD" clId="Web-{9A828F5F-301B-5F06-2586-3B155227D7AA}" dt="2021-11-10T18:27:28.444" v="247" actId="20577"/>
          <ac:spMkLst>
            <pc:docMk/>
            <pc:sldMk cId="511227420" sldId="271"/>
            <ac:spMk id="3" creationId="{DDE9E953-BFF5-4D8C-9415-40540C31B108}"/>
          </ac:spMkLst>
        </pc:spChg>
      </pc:sldChg>
      <pc:sldChg chg="delSp modSp new">
        <pc:chgData name="Charlotte Jarju (2015575)" userId="S::2015575@student.uwtsd.ac.uk::dc0eb2e0-50ac-44b4-9764-5db226197d32" providerId="AD" clId="Web-{9A828F5F-301B-5F06-2586-3B155227D7AA}" dt="2021-11-10T18:26:22.942" v="245" actId="20577"/>
        <pc:sldMkLst>
          <pc:docMk/>
          <pc:sldMk cId="16146510" sldId="272"/>
        </pc:sldMkLst>
        <pc:spChg chg="del">
          <ac:chgData name="Charlotte Jarju (2015575)" userId="S::2015575@student.uwtsd.ac.uk::dc0eb2e0-50ac-44b4-9764-5db226197d32" providerId="AD" clId="Web-{9A828F5F-301B-5F06-2586-3B155227D7AA}" dt="2021-11-10T18:23:42.892" v="212"/>
          <ac:spMkLst>
            <pc:docMk/>
            <pc:sldMk cId="16146510" sldId="272"/>
            <ac:spMk id="2" creationId="{F973F83D-6905-4BFD-95D3-350E2A4311CC}"/>
          </ac:spMkLst>
        </pc:spChg>
        <pc:spChg chg="mod">
          <ac:chgData name="Charlotte Jarju (2015575)" userId="S::2015575@student.uwtsd.ac.uk::dc0eb2e0-50ac-44b4-9764-5db226197d32" providerId="AD" clId="Web-{9A828F5F-301B-5F06-2586-3B155227D7AA}" dt="2021-11-10T18:26:22.942" v="245" actId="20577"/>
          <ac:spMkLst>
            <pc:docMk/>
            <pc:sldMk cId="16146510" sldId="272"/>
            <ac:spMk id="3" creationId="{743F646A-49AD-41BF-A475-D1BFEBCA10EE}"/>
          </ac:spMkLst>
        </pc:spChg>
      </pc:sldChg>
    </pc:docChg>
  </pc:docChgLst>
  <pc:docChgLst>
    <pc:chgData name="Charlotte Jarju (2015575)" userId="S::2015575@student.uwtsd.ac.uk::dc0eb2e0-50ac-44b4-9764-5db226197d32" providerId="AD" clId="Web-{B5B4A686-8F31-94A0-B35A-A770C1C2B39D}"/>
    <pc:docChg chg="modSld">
      <pc:chgData name="Charlotte Jarju (2015575)" userId="S::2015575@student.uwtsd.ac.uk::dc0eb2e0-50ac-44b4-9764-5db226197d32" providerId="AD" clId="Web-{B5B4A686-8F31-94A0-B35A-A770C1C2B39D}" dt="2021-11-01T23:35:35.525" v="0"/>
      <pc:docMkLst>
        <pc:docMk/>
      </pc:docMkLst>
      <pc:sldChg chg="delSp">
        <pc:chgData name="Charlotte Jarju (2015575)" userId="S::2015575@student.uwtsd.ac.uk::dc0eb2e0-50ac-44b4-9764-5db226197d32" providerId="AD" clId="Web-{B5B4A686-8F31-94A0-B35A-A770C1C2B39D}" dt="2021-11-01T23:35:35.525" v="0"/>
        <pc:sldMkLst>
          <pc:docMk/>
          <pc:sldMk cId="3138685249" sldId="257"/>
        </pc:sldMkLst>
        <pc:spChg chg="del">
          <ac:chgData name="Charlotte Jarju (2015575)" userId="S::2015575@student.uwtsd.ac.uk::dc0eb2e0-50ac-44b4-9764-5db226197d32" providerId="AD" clId="Web-{B5B4A686-8F31-94A0-B35A-A770C1C2B39D}" dt="2021-11-01T23:35:35.525" v="0"/>
          <ac:spMkLst>
            <pc:docMk/>
            <pc:sldMk cId="3138685249" sldId="257"/>
            <ac:spMk id="3" creationId="{6E319D78-032F-4A23-B3CE-F675DDE58269}"/>
          </ac:spMkLst>
        </pc:spChg>
      </pc:sldChg>
    </pc:docChg>
  </pc:docChgLst>
  <pc:docChgLst>
    <pc:chgData name="Charlotte Jarju (2015575)" userId="S::2015575@student.uwtsd.ac.uk::dc0eb2e0-50ac-44b4-9764-5db226197d32" providerId="AD" clId="Web-{BBE62D4D-D4D6-9227-2198-EB51A668D20B}"/>
    <pc:docChg chg="addSld modSld">
      <pc:chgData name="Charlotte Jarju (2015575)" userId="S::2015575@student.uwtsd.ac.uk::dc0eb2e0-50ac-44b4-9764-5db226197d32" providerId="AD" clId="Web-{BBE62D4D-D4D6-9227-2198-EB51A668D20B}" dt="2021-11-25T10:46:53.156" v="443" actId="20577"/>
      <pc:docMkLst>
        <pc:docMk/>
      </pc:docMkLst>
      <pc:sldChg chg="modSp">
        <pc:chgData name="Charlotte Jarju (2015575)" userId="S::2015575@student.uwtsd.ac.uk::dc0eb2e0-50ac-44b4-9764-5db226197d32" providerId="AD" clId="Web-{BBE62D4D-D4D6-9227-2198-EB51A668D20B}" dt="2021-11-25T10:18:35.201" v="408" actId="20577"/>
        <pc:sldMkLst>
          <pc:docMk/>
          <pc:sldMk cId="723505849" sldId="282"/>
        </pc:sldMkLst>
        <pc:spChg chg="mod">
          <ac:chgData name="Charlotte Jarju (2015575)" userId="S::2015575@student.uwtsd.ac.uk::dc0eb2e0-50ac-44b4-9764-5db226197d32" providerId="AD" clId="Web-{BBE62D4D-D4D6-9227-2198-EB51A668D20B}" dt="2021-11-25T10:18:35.201" v="408" actId="20577"/>
          <ac:spMkLst>
            <pc:docMk/>
            <pc:sldMk cId="723505849" sldId="282"/>
            <ac:spMk id="3" creationId="{1AF7680F-A41F-4E3B-B7D5-608E6A793D2D}"/>
          </ac:spMkLst>
        </pc:spChg>
      </pc:sldChg>
      <pc:sldChg chg="modSp">
        <pc:chgData name="Charlotte Jarju (2015575)" userId="S::2015575@student.uwtsd.ac.uk::dc0eb2e0-50ac-44b4-9764-5db226197d32" providerId="AD" clId="Web-{BBE62D4D-D4D6-9227-2198-EB51A668D20B}" dt="2021-11-25T10:30:52.331" v="441" actId="20577"/>
        <pc:sldMkLst>
          <pc:docMk/>
          <pc:sldMk cId="2340864863" sldId="289"/>
        </pc:sldMkLst>
        <pc:spChg chg="mod">
          <ac:chgData name="Charlotte Jarju (2015575)" userId="S::2015575@student.uwtsd.ac.uk::dc0eb2e0-50ac-44b4-9764-5db226197d32" providerId="AD" clId="Web-{BBE62D4D-D4D6-9227-2198-EB51A668D20B}" dt="2021-11-25T10:29:43.517" v="412" actId="20577"/>
          <ac:spMkLst>
            <pc:docMk/>
            <pc:sldMk cId="2340864863" sldId="289"/>
            <ac:spMk id="2" creationId="{72FD20B2-7E7F-4787-B856-80E3925BC5AD}"/>
          </ac:spMkLst>
        </pc:spChg>
        <pc:spChg chg="mod">
          <ac:chgData name="Charlotte Jarju (2015575)" userId="S::2015575@student.uwtsd.ac.uk::dc0eb2e0-50ac-44b4-9764-5db226197d32" providerId="AD" clId="Web-{BBE62D4D-D4D6-9227-2198-EB51A668D20B}" dt="2021-11-25T10:30:52.331" v="441" actId="20577"/>
          <ac:spMkLst>
            <pc:docMk/>
            <pc:sldMk cId="2340864863" sldId="289"/>
            <ac:spMk id="3" creationId="{1B1A4774-4899-4AE8-A089-5019E64B3A17}"/>
          </ac:spMkLst>
        </pc:spChg>
      </pc:sldChg>
      <pc:sldChg chg="modSp">
        <pc:chgData name="Charlotte Jarju (2015575)" userId="S::2015575@student.uwtsd.ac.uk::dc0eb2e0-50ac-44b4-9764-5db226197d32" providerId="AD" clId="Web-{BBE62D4D-D4D6-9227-2198-EB51A668D20B}" dt="2021-11-25T10:46:53.156" v="443" actId="20577"/>
        <pc:sldMkLst>
          <pc:docMk/>
          <pc:sldMk cId="3832698386" sldId="290"/>
        </pc:sldMkLst>
        <pc:spChg chg="mod">
          <ac:chgData name="Charlotte Jarju (2015575)" userId="S::2015575@student.uwtsd.ac.uk::dc0eb2e0-50ac-44b4-9764-5db226197d32" providerId="AD" clId="Web-{BBE62D4D-D4D6-9227-2198-EB51A668D20B}" dt="2021-11-25T10:46:53.156" v="443" actId="20577"/>
          <ac:spMkLst>
            <pc:docMk/>
            <pc:sldMk cId="3832698386" sldId="290"/>
            <ac:spMk id="3" creationId="{5C180F99-B27D-4197-9301-4D57A9D23492}"/>
          </ac:spMkLst>
        </pc:spChg>
      </pc:sldChg>
      <pc:sldChg chg="addSp modSp new mod setBg">
        <pc:chgData name="Charlotte Jarju (2015575)" userId="S::2015575@student.uwtsd.ac.uk::dc0eb2e0-50ac-44b4-9764-5db226197d32" providerId="AD" clId="Web-{BBE62D4D-D4D6-9227-2198-EB51A668D20B}" dt="2021-11-25T10:07:17.307" v="335"/>
        <pc:sldMkLst>
          <pc:docMk/>
          <pc:sldMk cId="2778418381" sldId="291"/>
        </pc:sldMkLst>
        <pc:spChg chg="mod">
          <ac:chgData name="Charlotte Jarju (2015575)" userId="S::2015575@student.uwtsd.ac.uk::dc0eb2e0-50ac-44b4-9764-5db226197d32" providerId="AD" clId="Web-{BBE62D4D-D4D6-9227-2198-EB51A668D20B}" dt="2021-11-25T10:07:17.307" v="335"/>
          <ac:spMkLst>
            <pc:docMk/>
            <pc:sldMk cId="2778418381" sldId="291"/>
            <ac:spMk id="2" creationId="{BC7BE819-D4B0-499B-BEE9-C8F73F1B08CC}"/>
          </ac:spMkLst>
        </pc:spChg>
        <pc:spChg chg="mod">
          <ac:chgData name="Charlotte Jarju (2015575)" userId="S::2015575@student.uwtsd.ac.uk::dc0eb2e0-50ac-44b4-9764-5db226197d32" providerId="AD" clId="Web-{BBE62D4D-D4D6-9227-2198-EB51A668D20B}" dt="2021-11-25T10:07:17.307" v="335"/>
          <ac:spMkLst>
            <pc:docMk/>
            <pc:sldMk cId="2778418381" sldId="291"/>
            <ac:spMk id="3" creationId="{14D17B0A-EA80-4465-A10E-A753223470D5}"/>
          </ac:spMkLst>
        </pc:spChg>
        <pc:spChg chg="add">
          <ac:chgData name="Charlotte Jarju (2015575)" userId="S::2015575@student.uwtsd.ac.uk::dc0eb2e0-50ac-44b4-9764-5db226197d32" providerId="AD" clId="Web-{BBE62D4D-D4D6-9227-2198-EB51A668D20B}" dt="2021-11-25T10:07:17.307" v="335"/>
          <ac:spMkLst>
            <pc:docMk/>
            <pc:sldMk cId="2778418381" sldId="291"/>
            <ac:spMk id="8" creationId="{80516254-1D9F-4F3A-9870-3A3280BE2BFE}"/>
          </ac:spMkLst>
        </pc:spChg>
        <pc:spChg chg="add">
          <ac:chgData name="Charlotte Jarju (2015575)" userId="S::2015575@student.uwtsd.ac.uk::dc0eb2e0-50ac-44b4-9764-5db226197d32" providerId="AD" clId="Web-{BBE62D4D-D4D6-9227-2198-EB51A668D20B}" dt="2021-11-25T10:07:17.307" v="335"/>
          <ac:spMkLst>
            <pc:docMk/>
            <pc:sldMk cId="2778418381" sldId="291"/>
            <ac:spMk id="10" creationId="{FC14672B-27A5-4CDA-ABAF-5E4CF4B41C23}"/>
          </ac:spMkLst>
        </pc:spChg>
        <pc:spChg chg="add">
          <ac:chgData name="Charlotte Jarju (2015575)" userId="S::2015575@student.uwtsd.ac.uk::dc0eb2e0-50ac-44b4-9764-5db226197d32" providerId="AD" clId="Web-{BBE62D4D-D4D6-9227-2198-EB51A668D20B}" dt="2021-11-25T10:07:17.307" v="335"/>
          <ac:spMkLst>
            <pc:docMk/>
            <pc:sldMk cId="2778418381" sldId="291"/>
            <ac:spMk id="14" creationId="{9A206779-5C74-4555-94BC-5845C92EC3A8}"/>
          </ac:spMkLst>
        </pc:spChg>
        <pc:cxnChg chg="add">
          <ac:chgData name="Charlotte Jarju (2015575)" userId="S::2015575@student.uwtsd.ac.uk::dc0eb2e0-50ac-44b4-9764-5db226197d32" providerId="AD" clId="Web-{BBE62D4D-D4D6-9227-2198-EB51A668D20B}" dt="2021-11-25T10:07:17.307" v="335"/>
          <ac:cxnSpMkLst>
            <pc:docMk/>
            <pc:sldMk cId="2778418381" sldId="291"/>
            <ac:cxnSpMk id="12" creationId="{8D89589C-2C90-4407-A995-05EC3DD7AB14}"/>
          </ac:cxnSpMkLst>
        </pc:cxnChg>
      </pc:sldChg>
    </pc:docChg>
  </pc:docChgLst>
  <pc:docChgLst>
    <pc:chgData name="Charlotte Jarju (2015575)" userId="S::2015575@student.uwtsd.ac.uk::dc0eb2e0-50ac-44b4-9764-5db226197d32" providerId="AD" clId="Web-{802D795B-CC71-4766-84ED-27587201A023}"/>
    <pc:docChg chg="addSld delSld modSld addMainMaster delMainMaster">
      <pc:chgData name="Charlotte Jarju (2015575)" userId="S::2015575@student.uwtsd.ac.uk::dc0eb2e0-50ac-44b4-9764-5db226197d32" providerId="AD" clId="Web-{802D795B-CC71-4766-84ED-27587201A023}" dt="2021-10-28T21:53:08.425" v="139" actId="20577"/>
      <pc:docMkLst>
        <pc:docMk/>
      </pc:docMkLst>
      <pc:sldChg chg="addSp modSp del mod setBg modClrScheme addAnim setClrOvrMap chgLayout">
        <pc:chgData name="Charlotte Jarju (2015575)" userId="S::2015575@student.uwtsd.ac.uk::dc0eb2e0-50ac-44b4-9764-5db226197d32" providerId="AD" clId="Web-{802D795B-CC71-4766-84ED-27587201A023}" dt="2021-10-28T21:40:02.214" v="58"/>
        <pc:sldMkLst>
          <pc:docMk/>
          <pc:sldMk cId="109857222" sldId="256"/>
        </pc:sldMkLst>
        <pc:spChg chg="mod">
          <ac:chgData name="Charlotte Jarju (2015575)" userId="S::2015575@student.uwtsd.ac.uk::dc0eb2e0-50ac-44b4-9764-5db226197d32" providerId="AD" clId="Web-{802D795B-CC71-4766-84ED-27587201A023}" dt="2021-10-28T21:35:03.826" v="44" actId="20577"/>
          <ac:spMkLst>
            <pc:docMk/>
            <pc:sldMk cId="109857222" sldId="256"/>
            <ac:spMk id="2" creationId="{00000000-0000-0000-0000-000000000000}"/>
          </ac:spMkLst>
        </pc:spChg>
        <pc:spChg chg="mod">
          <ac:chgData name="Charlotte Jarju (2015575)" userId="S::2015575@student.uwtsd.ac.uk::dc0eb2e0-50ac-44b4-9764-5db226197d32" providerId="AD" clId="Web-{802D795B-CC71-4766-84ED-27587201A023}" dt="2021-10-28T21:34:29.683" v="40" actId="20577"/>
          <ac:spMkLst>
            <pc:docMk/>
            <pc:sldMk cId="109857222" sldId="256"/>
            <ac:spMk id="3" creationId="{00000000-0000-0000-0000-000000000000}"/>
          </ac:spMkLst>
        </pc:spChg>
        <pc:spChg chg="add">
          <ac:chgData name="Charlotte Jarju (2015575)" userId="S::2015575@student.uwtsd.ac.uk::dc0eb2e0-50ac-44b4-9764-5db226197d32" providerId="AD" clId="Web-{802D795B-CC71-4766-84ED-27587201A023}" dt="2021-10-28T21:21:40.328" v="13"/>
          <ac:spMkLst>
            <pc:docMk/>
            <pc:sldMk cId="109857222" sldId="256"/>
            <ac:spMk id="9" creationId="{0671A8AE-40A1-4631-A6B8-581AFF065482}"/>
          </ac:spMkLst>
        </pc:spChg>
        <pc:spChg chg="add">
          <ac:chgData name="Charlotte Jarju (2015575)" userId="S::2015575@student.uwtsd.ac.uk::dc0eb2e0-50ac-44b4-9764-5db226197d32" providerId="AD" clId="Web-{802D795B-CC71-4766-84ED-27587201A023}" dt="2021-10-28T21:21:40.328" v="13"/>
          <ac:spMkLst>
            <pc:docMk/>
            <pc:sldMk cId="109857222" sldId="256"/>
            <ac:spMk id="11" creationId="{A44CD100-6267-4E62-AA64-2182A3A6A1C0}"/>
          </ac:spMkLst>
        </pc:spChg>
        <pc:spChg chg="add">
          <ac:chgData name="Charlotte Jarju (2015575)" userId="S::2015575@student.uwtsd.ac.uk::dc0eb2e0-50ac-44b4-9764-5db226197d32" providerId="AD" clId="Web-{802D795B-CC71-4766-84ED-27587201A023}" dt="2021-10-28T21:21:40.328" v="13"/>
          <ac:spMkLst>
            <pc:docMk/>
            <pc:sldMk cId="109857222" sldId="256"/>
            <ac:spMk id="13" creationId="{AF2F604E-43BE-4DC3-B983-E071523364F8}"/>
          </ac:spMkLst>
        </pc:spChg>
        <pc:spChg chg="add">
          <ac:chgData name="Charlotte Jarju (2015575)" userId="S::2015575@student.uwtsd.ac.uk::dc0eb2e0-50ac-44b4-9764-5db226197d32" providerId="AD" clId="Web-{802D795B-CC71-4766-84ED-27587201A023}" dt="2021-10-28T21:21:40.328" v="13"/>
          <ac:spMkLst>
            <pc:docMk/>
            <pc:sldMk cId="109857222" sldId="256"/>
            <ac:spMk id="15" creationId="{08C9B587-E65E-4B52-B37C-ABEBB6E87928}"/>
          </ac:spMkLst>
        </pc:spChg>
        <pc:picChg chg="add">
          <ac:chgData name="Charlotte Jarju (2015575)" userId="S::2015575@student.uwtsd.ac.uk::dc0eb2e0-50ac-44b4-9764-5db226197d32" providerId="AD" clId="Web-{802D795B-CC71-4766-84ED-27587201A023}" dt="2021-10-28T21:21:40.328" v="13"/>
          <ac:picMkLst>
            <pc:docMk/>
            <pc:sldMk cId="109857222" sldId="256"/>
            <ac:picMk id="4" creationId="{F0FB4873-3D6D-4D1D-9DAE-1F7F4EAFE23E}"/>
          </ac:picMkLst>
        </pc:picChg>
      </pc:sldChg>
      <pc:sldChg chg="addSp modSp new mod setBg modClrScheme chgLayout">
        <pc:chgData name="Charlotte Jarju (2015575)" userId="S::2015575@student.uwtsd.ac.uk::dc0eb2e0-50ac-44b4-9764-5db226197d32" providerId="AD" clId="Web-{802D795B-CC71-4766-84ED-27587201A023}" dt="2021-10-28T21:38:53.209" v="57"/>
        <pc:sldMkLst>
          <pc:docMk/>
          <pc:sldMk cId="3138685249" sldId="257"/>
        </pc:sldMkLst>
        <pc:spChg chg="add mod">
          <ac:chgData name="Charlotte Jarju (2015575)" userId="S::2015575@student.uwtsd.ac.uk::dc0eb2e0-50ac-44b4-9764-5db226197d32" providerId="AD" clId="Web-{802D795B-CC71-4766-84ED-27587201A023}" dt="2021-10-28T21:38:53.209" v="57"/>
          <ac:spMkLst>
            <pc:docMk/>
            <pc:sldMk cId="3138685249" sldId="257"/>
            <ac:spMk id="2" creationId="{4B24D40A-CCE8-4385-8EE7-ED181823C2E5}"/>
          </ac:spMkLst>
        </pc:spChg>
        <pc:spChg chg="add mod">
          <ac:chgData name="Charlotte Jarju (2015575)" userId="S::2015575@student.uwtsd.ac.uk::dc0eb2e0-50ac-44b4-9764-5db226197d32" providerId="AD" clId="Web-{802D795B-CC71-4766-84ED-27587201A023}" dt="2021-10-28T21:38:53.209" v="57"/>
          <ac:spMkLst>
            <pc:docMk/>
            <pc:sldMk cId="3138685249" sldId="257"/>
            <ac:spMk id="3" creationId="{E495139C-795C-45ED-B282-CC23F1017A0F}"/>
          </ac:spMkLst>
        </pc:spChg>
        <pc:spChg chg="add">
          <ac:chgData name="Charlotte Jarju (2015575)" userId="S::2015575@student.uwtsd.ac.uk::dc0eb2e0-50ac-44b4-9764-5db226197d32" providerId="AD" clId="Web-{802D795B-CC71-4766-84ED-27587201A023}" dt="2021-10-28T21:38:53.209" v="57"/>
          <ac:spMkLst>
            <pc:docMk/>
            <pc:sldMk cId="3138685249" sldId="257"/>
            <ac:spMk id="8" creationId="{F1C4E306-BC28-4A7B-871B-1926F6FA6EF3}"/>
          </ac:spMkLst>
        </pc:spChg>
        <pc:spChg chg="add">
          <ac:chgData name="Charlotte Jarju (2015575)" userId="S::2015575@student.uwtsd.ac.uk::dc0eb2e0-50ac-44b4-9764-5db226197d32" providerId="AD" clId="Web-{802D795B-CC71-4766-84ED-27587201A023}" dt="2021-10-28T21:38:53.209" v="57"/>
          <ac:spMkLst>
            <pc:docMk/>
            <pc:sldMk cId="3138685249" sldId="257"/>
            <ac:spMk id="10" creationId="{C3ECC9B4-989C-4F71-A6BC-DEBC1D9FD0BD}"/>
          </ac:spMkLst>
        </pc:spChg>
        <pc:spChg chg="add">
          <ac:chgData name="Charlotte Jarju (2015575)" userId="S::2015575@student.uwtsd.ac.uk::dc0eb2e0-50ac-44b4-9764-5db226197d32" providerId="AD" clId="Web-{802D795B-CC71-4766-84ED-27587201A023}" dt="2021-10-28T21:38:53.209" v="57"/>
          <ac:spMkLst>
            <pc:docMk/>
            <pc:sldMk cId="3138685249" sldId="257"/>
            <ac:spMk id="12" creationId="{7948E8DE-A931-4EF0-BE1D-F1027474099B}"/>
          </ac:spMkLst>
        </pc:spChg>
        <pc:spChg chg="add">
          <ac:chgData name="Charlotte Jarju (2015575)" userId="S::2015575@student.uwtsd.ac.uk::dc0eb2e0-50ac-44b4-9764-5db226197d32" providerId="AD" clId="Web-{802D795B-CC71-4766-84ED-27587201A023}" dt="2021-10-28T21:38:53.209" v="57"/>
          <ac:spMkLst>
            <pc:docMk/>
            <pc:sldMk cId="3138685249" sldId="257"/>
            <ac:spMk id="14" creationId="{B0E4BB4F-99AB-4C4E-A763-C5AC5273DF5D}"/>
          </ac:spMkLst>
        </pc:spChg>
      </pc:sldChg>
      <pc:sldChg chg="addSp delSp modSp new mod setBg addAnim delAnim">
        <pc:chgData name="Charlotte Jarju (2015575)" userId="S::2015575@student.uwtsd.ac.uk::dc0eb2e0-50ac-44b4-9764-5db226197d32" providerId="AD" clId="Web-{802D795B-CC71-4766-84ED-27587201A023}" dt="2021-10-28T21:46:09.066" v="91"/>
        <pc:sldMkLst>
          <pc:docMk/>
          <pc:sldMk cId="4066186577" sldId="258"/>
        </pc:sldMkLst>
        <pc:spChg chg="mod">
          <ac:chgData name="Charlotte Jarju (2015575)" userId="S::2015575@student.uwtsd.ac.uk::dc0eb2e0-50ac-44b4-9764-5db226197d32" providerId="AD" clId="Web-{802D795B-CC71-4766-84ED-27587201A023}" dt="2021-10-28T21:42:03.160" v="74"/>
          <ac:spMkLst>
            <pc:docMk/>
            <pc:sldMk cId="4066186577" sldId="258"/>
            <ac:spMk id="2" creationId="{7E0670DB-4C42-4531-BA2B-2F7FB16C1109}"/>
          </ac:spMkLst>
        </pc:spChg>
        <pc:spChg chg="del">
          <ac:chgData name="Charlotte Jarju (2015575)" userId="S::2015575@student.uwtsd.ac.uk::dc0eb2e0-50ac-44b4-9764-5db226197d32" providerId="AD" clId="Web-{802D795B-CC71-4766-84ED-27587201A023}" dt="2021-10-28T21:41:17.797" v="64"/>
          <ac:spMkLst>
            <pc:docMk/>
            <pc:sldMk cId="4066186577" sldId="258"/>
            <ac:spMk id="3" creationId="{575B3E40-DF44-4B6E-A5E6-476FC55B2ACB}"/>
          </ac:spMkLst>
        </pc:spChg>
        <pc:spChg chg="add mod">
          <ac:chgData name="Charlotte Jarju (2015575)" userId="S::2015575@student.uwtsd.ac.uk::dc0eb2e0-50ac-44b4-9764-5db226197d32" providerId="AD" clId="Web-{802D795B-CC71-4766-84ED-27587201A023}" dt="2021-10-28T21:46:09.066" v="91"/>
          <ac:spMkLst>
            <pc:docMk/>
            <pc:sldMk cId="4066186577" sldId="258"/>
            <ac:spMk id="6" creationId="{A241527A-0DA6-4281-AFD2-8FFEBE956173}"/>
          </ac:spMkLst>
        </pc:spChg>
        <pc:spChg chg="add del">
          <ac:chgData name="Charlotte Jarju (2015575)" userId="S::2015575@student.uwtsd.ac.uk::dc0eb2e0-50ac-44b4-9764-5db226197d32" providerId="AD" clId="Web-{802D795B-CC71-4766-84ED-27587201A023}" dt="2021-10-28T21:42:03.160" v="74"/>
          <ac:spMkLst>
            <pc:docMk/>
            <pc:sldMk cId="4066186577" sldId="258"/>
            <ac:spMk id="9" creationId="{8D06CE56-3881-4ADA-8CEF-D18B02C242A3}"/>
          </ac:spMkLst>
        </pc:spChg>
        <pc:spChg chg="add del">
          <ac:chgData name="Charlotte Jarju (2015575)" userId="S::2015575@student.uwtsd.ac.uk::dc0eb2e0-50ac-44b4-9764-5db226197d32" providerId="AD" clId="Web-{802D795B-CC71-4766-84ED-27587201A023}" dt="2021-10-28T21:42:03.160" v="74"/>
          <ac:spMkLst>
            <pc:docMk/>
            <pc:sldMk cId="4066186577" sldId="258"/>
            <ac:spMk id="11" creationId="{79F3C543-62EC-4433-9C93-A2CD8764E9B4}"/>
          </ac:spMkLst>
        </pc:spChg>
        <pc:spChg chg="add del">
          <ac:chgData name="Charlotte Jarju (2015575)" userId="S::2015575@student.uwtsd.ac.uk::dc0eb2e0-50ac-44b4-9764-5db226197d32" providerId="AD" clId="Web-{802D795B-CC71-4766-84ED-27587201A023}" dt="2021-10-28T21:42:03.160" v="74"/>
          <ac:spMkLst>
            <pc:docMk/>
            <pc:sldMk cId="4066186577" sldId="258"/>
            <ac:spMk id="13" creationId="{2FB82883-1DC0-4BE1-A607-009095F3355A}"/>
          </ac:spMkLst>
        </pc:spChg>
        <pc:spChg chg="add del">
          <ac:chgData name="Charlotte Jarju (2015575)" userId="S::2015575@student.uwtsd.ac.uk::dc0eb2e0-50ac-44b4-9764-5db226197d32" providerId="AD" clId="Web-{802D795B-CC71-4766-84ED-27587201A023}" dt="2021-10-28T21:42:03.160" v="74"/>
          <ac:spMkLst>
            <pc:docMk/>
            <pc:sldMk cId="4066186577" sldId="258"/>
            <ac:spMk id="15" creationId="{9FA98EAA-A866-4C95-A2A8-44E46FBAD5A0}"/>
          </ac:spMkLst>
        </pc:spChg>
        <pc:spChg chg="add del">
          <ac:chgData name="Charlotte Jarju (2015575)" userId="S::2015575@student.uwtsd.ac.uk::dc0eb2e0-50ac-44b4-9764-5db226197d32" providerId="AD" clId="Web-{802D795B-CC71-4766-84ED-27587201A023}" dt="2021-10-28T21:42:03.144" v="73"/>
          <ac:spMkLst>
            <pc:docMk/>
            <pc:sldMk cId="4066186577" sldId="258"/>
            <ac:spMk id="17" creationId="{79F3C543-62EC-4433-9C93-A2CD8764E9B4}"/>
          </ac:spMkLst>
        </pc:spChg>
        <pc:spChg chg="add del">
          <ac:chgData name="Charlotte Jarju (2015575)" userId="S::2015575@student.uwtsd.ac.uk::dc0eb2e0-50ac-44b4-9764-5db226197d32" providerId="AD" clId="Web-{802D795B-CC71-4766-84ED-27587201A023}" dt="2021-10-28T21:42:03.144" v="73"/>
          <ac:spMkLst>
            <pc:docMk/>
            <pc:sldMk cId="4066186577" sldId="258"/>
            <ac:spMk id="18" creationId="{F1C4E306-BC28-4A7B-871B-1926F6FA6EF3}"/>
          </ac:spMkLst>
        </pc:spChg>
        <pc:spChg chg="add del">
          <ac:chgData name="Charlotte Jarju (2015575)" userId="S::2015575@student.uwtsd.ac.uk::dc0eb2e0-50ac-44b4-9764-5db226197d32" providerId="AD" clId="Web-{802D795B-CC71-4766-84ED-27587201A023}" dt="2021-10-28T21:42:03.144" v="73"/>
          <ac:spMkLst>
            <pc:docMk/>
            <pc:sldMk cId="4066186577" sldId="258"/>
            <ac:spMk id="20" creationId="{8D06CE56-3881-4ADA-8CEF-D18B02C242A3}"/>
          </ac:spMkLst>
        </pc:spChg>
        <pc:spChg chg="add del">
          <ac:chgData name="Charlotte Jarju (2015575)" userId="S::2015575@student.uwtsd.ac.uk::dc0eb2e0-50ac-44b4-9764-5db226197d32" providerId="AD" clId="Web-{802D795B-CC71-4766-84ED-27587201A023}" dt="2021-10-28T21:42:03.144" v="73"/>
          <ac:spMkLst>
            <pc:docMk/>
            <pc:sldMk cId="4066186577" sldId="258"/>
            <ac:spMk id="21" creationId="{C3ECC9B4-989C-4F71-A6BC-DEBC1D9FD0BD}"/>
          </ac:spMkLst>
        </pc:spChg>
        <pc:spChg chg="add del">
          <ac:chgData name="Charlotte Jarju (2015575)" userId="S::2015575@student.uwtsd.ac.uk::dc0eb2e0-50ac-44b4-9764-5db226197d32" providerId="AD" clId="Web-{802D795B-CC71-4766-84ED-27587201A023}" dt="2021-10-28T21:41:45.659" v="69"/>
          <ac:spMkLst>
            <pc:docMk/>
            <pc:sldMk cId="4066186577" sldId="258"/>
            <ac:spMk id="22" creationId="{8D06CE56-3881-4ADA-8CEF-D18B02C242A3}"/>
          </ac:spMkLst>
        </pc:spChg>
        <pc:spChg chg="add del">
          <ac:chgData name="Charlotte Jarju (2015575)" userId="S::2015575@student.uwtsd.ac.uk::dc0eb2e0-50ac-44b4-9764-5db226197d32" providerId="AD" clId="Web-{802D795B-CC71-4766-84ED-27587201A023}" dt="2021-10-28T21:42:03.144" v="73"/>
          <ac:spMkLst>
            <pc:docMk/>
            <pc:sldMk cId="4066186577" sldId="258"/>
            <ac:spMk id="23" creationId="{7948E8DE-A931-4EF0-BE1D-F1027474099B}"/>
          </ac:spMkLst>
        </pc:spChg>
        <pc:spChg chg="add del">
          <ac:chgData name="Charlotte Jarju (2015575)" userId="S::2015575@student.uwtsd.ac.uk::dc0eb2e0-50ac-44b4-9764-5db226197d32" providerId="AD" clId="Web-{802D795B-CC71-4766-84ED-27587201A023}" dt="2021-10-28T21:41:45.659" v="69"/>
          <ac:spMkLst>
            <pc:docMk/>
            <pc:sldMk cId="4066186577" sldId="258"/>
            <ac:spMk id="24" creationId="{79F3C543-62EC-4433-9C93-A2CD8764E9B4}"/>
          </ac:spMkLst>
        </pc:spChg>
        <pc:spChg chg="add del">
          <ac:chgData name="Charlotte Jarju (2015575)" userId="S::2015575@student.uwtsd.ac.uk::dc0eb2e0-50ac-44b4-9764-5db226197d32" providerId="AD" clId="Web-{802D795B-CC71-4766-84ED-27587201A023}" dt="2021-10-28T21:42:03.144" v="73"/>
          <ac:spMkLst>
            <pc:docMk/>
            <pc:sldMk cId="4066186577" sldId="258"/>
            <ac:spMk id="25" creationId="{B0E4BB4F-99AB-4C4E-A763-C5AC5273DF5D}"/>
          </ac:spMkLst>
        </pc:spChg>
        <pc:spChg chg="add del">
          <ac:chgData name="Charlotte Jarju (2015575)" userId="S::2015575@student.uwtsd.ac.uk::dc0eb2e0-50ac-44b4-9764-5db226197d32" providerId="AD" clId="Web-{802D795B-CC71-4766-84ED-27587201A023}" dt="2021-10-28T21:41:45.659" v="69"/>
          <ac:spMkLst>
            <pc:docMk/>
            <pc:sldMk cId="4066186577" sldId="258"/>
            <ac:spMk id="26" creationId="{68AF5748-FED8-45BA-8631-26D1D10F3246}"/>
          </ac:spMkLst>
        </pc:spChg>
        <pc:spChg chg="add del">
          <ac:chgData name="Charlotte Jarju (2015575)" userId="S::2015575@student.uwtsd.ac.uk::dc0eb2e0-50ac-44b4-9764-5db226197d32" providerId="AD" clId="Web-{802D795B-CC71-4766-84ED-27587201A023}" dt="2021-10-28T21:42:51.585" v="81"/>
          <ac:spMkLst>
            <pc:docMk/>
            <pc:sldMk cId="4066186577" sldId="258"/>
            <ac:spMk id="27" creationId="{8D06CE56-3881-4ADA-8CEF-D18B02C242A3}"/>
          </ac:spMkLst>
        </pc:spChg>
        <pc:spChg chg="add del">
          <ac:chgData name="Charlotte Jarju (2015575)" userId="S::2015575@student.uwtsd.ac.uk::dc0eb2e0-50ac-44b4-9764-5db226197d32" providerId="AD" clId="Web-{802D795B-CC71-4766-84ED-27587201A023}" dt="2021-10-28T21:41:45.659" v="69"/>
          <ac:spMkLst>
            <pc:docMk/>
            <pc:sldMk cId="4066186577" sldId="258"/>
            <ac:spMk id="28" creationId="{AF2F604E-43BE-4DC3-B983-E071523364F8}"/>
          </ac:spMkLst>
        </pc:spChg>
        <pc:spChg chg="add del">
          <ac:chgData name="Charlotte Jarju (2015575)" userId="S::2015575@student.uwtsd.ac.uk::dc0eb2e0-50ac-44b4-9764-5db226197d32" providerId="AD" clId="Web-{802D795B-CC71-4766-84ED-27587201A023}" dt="2021-10-28T21:42:51.585" v="81"/>
          <ac:spMkLst>
            <pc:docMk/>
            <pc:sldMk cId="4066186577" sldId="258"/>
            <ac:spMk id="29" creationId="{79F3C543-62EC-4433-9C93-A2CD8764E9B4}"/>
          </ac:spMkLst>
        </pc:spChg>
        <pc:spChg chg="add del">
          <ac:chgData name="Charlotte Jarju (2015575)" userId="S::2015575@student.uwtsd.ac.uk::dc0eb2e0-50ac-44b4-9764-5db226197d32" providerId="AD" clId="Web-{802D795B-CC71-4766-84ED-27587201A023}" dt="2021-10-28T21:41:45.659" v="69"/>
          <ac:spMkLst>
            <pc:docMk/>
            <pc:sldMk cId="4066186577" sldId="258"/>
            <ac:spMk id="30" creationId="{08C9B587-E65E-4B52-B37C-ABEBB6E87928}"/>
          </ac:spMkLst>
        </pc:spChg>
        <pc:spChg chg="add del">
          <ac:chgData name="Charlotte Jarju (2015575)" userId="S::2015575@student.uwtsd.ac.uk::dc0eb2e0-50ac-44b4-9764-5db226197d32" providerId="AD" clId="Web-{802D795B-CC71-4766-84ED-27587201A023}" dt="2021-10-28T21:42:51.585" v="81"/>
          <ac:spMkLst>
            <pc:docMk/>
            <pc:sldMk cId="4066186577" sldId="258"/>
            <ac:spMk id="31" creationId="{68AF5748-FED8-45BA-8631-26D1D10F3246}"/>
          </ac:spMkLst>
        </pc:spChg>
        <pc:spChg chg="add del">
          <ac:chgData name="Charlotte Jarju (2015575)" userId="S::2015575@student.uwtsd.ac.uk::dc0eb2e0-50ac-44b4-9764-5db226197d32" providerId="AD" clId="Web-{802D795B-CC71-4766-84ED-27587201A023}" dt="2021-10-28T21:42:51.585" v="81"/>
          <ac:spMkLst>
            <pc:docMk/>
            <pc:sldMk cId="4066186577" sldId="258"/>
            <ac:spMk id="32" creationId="{AF2F604E-43BE-4DC3-B983-E071523364F8}"/>
          </ac:spMkLst>
        </pc:spChg>
        <pc:spChg chg="add del">
          <ac:chgData name="Charlotte Jarju (2015575)" userId="S::2015575@student.uwtsd.ac.uk::dc0eb2e0-50ac-44b4-9764-5db226197d32" providerId="AD" clId="Web-{802D795B-CC71-4766-84ED-27587201A023}" dt="2021-10-28T21:42:51.585" v="81"/>
          <ac:spMkLst>
            <pc:docMk/>
            <pc:sldMk cId="4066186577" sldId="258"/>
            <ac:spMk id="33" creationId="{08C9B587-E65E-4B52-B37C-ABEBB6E87928}"/>
          </ac:spMkLst>
        </pc:spChg>
        <pc:spChg chg="add del">
          <ac:chgData name="Charlotte Jarju (2015575)" userId="S::2015575@student.uwtsd.ac.uk::dc0eb2e0-50ac-44b4-9764-5db226197d32" providerId="AD" clId="Web-{802D795B-CC71-4766-84ED-27587201A023}" dt="2021-10-28T21:46:09.066" v="91"/>
          <ac:spMkLst>
            <pc:docMk/>
            <pc:sldMk cId="4066186577" sldId="258"/>
            <ac:spMk id="39" creationId="{8D06CE56-3881-4ADA-8CEF-D18B02C242A3}"/>
          </ac:spMkLst>
        </pc:spChg>
        <pc:spChg chg="add del">
          <ac:chgData name="Charlotte Jarju (2015575)" userId="S::2015575@student.uwtsd.ac.uk::dc0eb2e0-50ac-44b4-9764-5db226197d32" providerId="AD" clId="Web-{802D795B-CC71-4766-84ED-27587201A023}" dt="2021-10-28T21:46:09.066" v="91"/>
          <ac:spMkLst>
            <pc:docMk/>
            <pc:sldMk cId="4066186577" sldId="258"/>
            <ac:spMk id="41" creationId="{79F3C543-62EC-4433-9C93-A2CD8764E9B4}"/>
          </ac:spMkLst>
        </pc:spChg>
        <pc:spChg chg="add del">
          <ac:chgData name="Charlotte Jarju (2015575)" userId="S::2015575@student.uwtsd.ac.uk::dc0eb2e0-50ac-44b4-9764-5db226197d32" providerId="AD" clId="Web-{802D795B-CC71-4766-84ED-27587201A023}" dt="2021-10-28T21:46:09.066" v="91"/>
          <ac:spMkLst>
            <pc:docMk/>
            <pc:sldMk cId="4066186577" sldId="258"/>
            <ac:spMk id="43" creationId="{5DCB5928-DC7D-4612-9922-441966E15627}"/>
          </ac:spMkLst>
        </pc:spChg>
        <pc:spChg chg="add del">
          <ac:chgData name="Charlotte Jarju (2015575)" userId="S::2015575@student.uwtsd.ac.uk::dc0eb2e0-50ac-44b4-9764-5db226197d32" providerId="AD" clId="Web-{802D795B-CC71-4766-84ED-27587201A023}" dt="2021-10-28T21:46:09.066" v="91"/>
          <ac:spMkLst>
            <pc:docMk/>
            <pc:sldMk cId="4066186577" sldId="258"/>
            <ac:spMk id="45" creationId="{682C1161-1736-45EC-99B7-33F3CAE9D517}"/>
          </ac:spMkLst>
        </pc:spChg>
        <pc:spChg chg="add del">
          <ac:chgData name="Charlotte Jarju (2015575)" userId="S::2015575@student.uwtsd.ac.uk::dc0eb2e0-50ac-44b4-9764-5db226197d32" providerId="AD" clId="Web-{802D795B-CC71-4766-84ED-27587201A023}" dt="2021-10-28T21:46:09.066" v="91"/>
          <ac:spMkLst>
            <pc:docMk/>
            <pc:sldMk cId="4066186577" sldId="258"/>
            <ac:spMk id="47" creationId="{84D4DDB8-B68F-45B0-9F62-C4279996F672}"/>
          </ac:spMkLst>
        </pc:spChg>
        <pc:spChg chg="add del">
          <ac:chgData name="Charlotte Jarju (2015575)" userId="S::2015575@student.uwtsd.ac.uk::dc0eb2e0-50ac-44b4-9764-5db226197d32" providerId="AD" clId="Web-{802D795B-CC71-4766-84ED-27587201A023}" dt="2021-10-28T21:46:09.066" v="91"/>
          <ac:spMkLst>
            <pc:docMk/>
            <pc:sldMk cId="4066186577" sldId="258"/>
            <ac:spMk id="49" creationId="{AF2F604E-43BE-4DC3-B983-E071523364F8}"/>
          </ac:spMkLst>
        </pc:spChg>
        <pc:spChg chg="add del">
          <ac:chgData name="Charlotte Jarju (2015575)" userId="S::2015575@student.uwtsd.ac.uk::dc0eb2e0-50ac-44b4-9764-5db226197d32" providerId="AD" clId="Web-{802D795B-CC71-4766-84ED-27587201A023}" dt="2021-10-28T21:46:09.066" v="91"/>
          <ac:spMkLst>
            <pc:docMk/>
            <pc:sldMk cId="4066186577" sldId="258"/>
            <ac:spMk id="51" creationId="{08C9B587-E65E-4B52-B37C-ABEBB6E87928}"/>
          </ac:spMkLst>
        </pc:spChg>
        <pc:spChg chg="add">
          <ac:chgData name="Charlotte Jarju (2015575)" userId="S::2015575@student.uwtsd.ac.uk::dc0eb2e0-50ac-44b4-9764-5db226197d32" providerId="AD" clId="Web-{802D795B-CC71-4766-84ED-27587201A023}" dt="2021-10-28T21:46:09.066" v="91"/>
          <ac:spMkLst>
            <pc:docMk/>
            <pc:sldMk cId="4066186577" sldId="258"/>
            <ac:spMk id="56" creationId="{8D06CE56-3881-4ADA-8CEF-D18B02C242A3}"/>
          </ac:spMkLst>
        </pc:spChg>
        <pc:spChg chg="add">
          <ac:chgData name="Charlotte Jarju (2015575)" userId="S::2015575@student.uwtsd.ac.uk::dc0eb2e0-50ac-44b4-9764-5db226197d32" providerId="AD" clId="Web-{802D795B-CC71-4766-84ED-27587201A023}" dt="2021-10-28T21:46:09.066" v="91"/>
          <ac:spMkLst>
            <pc:docMk/>
            <pc:sldMk cId="4066186577" sldId="258"/>
            <ac:spMk id="58" creationId="{79F3C543-62EC-4433-9C93-A2CD8764E9B4}"/>
          </ac:spMkLst>
        </pc:spChg>
        <pc:spChg chg="add">
          <ac:chgData name="Charlotte Jarju (2015575)" userId="S::2015575@student.uwtsd.ac.uk::dc0eb2e0-50ac-44b4-9764-5db226197d32" providerId="AD" clId="Web-{802D795B-CC71-4766-84ED-27587201A023}" dt="2021-10-28T21:46:09.066" v="91"/>
          <ac:spMkLst>
            <pc:docMk/>
            <pc:sldMk cId="4066186577" sldId="258"/>
            <ac:spMk id="60" creationId="{68AF5748-FED8-45BA-8631-26D1D10F3246}"/>
          </ac:spMkLst>
        </pc:spChg>
        <pc:spChg chg="add">
          <ac:chgData name="Charlotte Jarju (2015575)" userId="S::2015575@student.uwtsd.ac.uk::dc0eb2e0-50ac-44b4-9764-5db226197d32" providerId="AD" clId="Web-{802D795B-CC71-4766-84ED-27587201A023}" dt="2021-10-28T21:46:09.066" v="91"/>
          <ac:spMkLst>
            <pc:docMk/>
            <pc:sldMk cId="4066186577" sldId="258"/>
            <ac:spMk id="62" creationId="{AF2F604E-43BE-4DC3-B983-E071523364F8}"/>
          </ac:spMkLst>
        </pc:spChg>
        <pc:spChg chg="add">
          <ac:chgData name="Charlotte Jarju (2015575)" userId="S::2015575@student.uwtsd.ac.uk::dc0eb2e0-50ac-44b4-9764-5db226197d32" providerId="AD" clId="Web-{802D795B-CC71-4766-84ED-27587201A023}" dt="2021-10-28T21:46:09.066" v="91"/>
          <ac:spMkLst>
            <pc:docMk/>
            <pc:sldMk cId="4066186577" sldId="258"/>
            <ac:spMk id="64" creationId="{08C9B587-E65E-4B52-B37C-ABEBB6E87928}"/>
          </ac:spMkLst>
        </pc:spChg>
        <pc:picChg chg="add mod">
          <ac:chgData name="Charlotte Jarju (2015575)" userId="S::2015575@student.uwtsd.ac.uk::dc0eb2e0-50ac-44b4-9764-5db226197d32" providerId="AD" clId="Web-{802D795B-CC71-4766-84ED-27587201A023}" dt="2021-10-28T21:46:09.066" v="91"/>
          <ac:picMkLst>
            <pc:docMk/>
            <pc:sldMk cId="4066186577" sldId="258"/>
            <ac:picMk id="4" creationId="{DE11AC9B-D7B8-4A15-96ED-496208300BA2}"/>
          </ac:picMkLst>
        </pc:picChg>
        <pc:picChg chg="add del mod ord">
          <ac:chgData name="Charlotte Jarju (2015575)" userId="S::2015575@student.uwtsd.ac.uk::dc0eb2e0-50ac-44b4-9764-5db226197d32" providerId="AD" clId="Web-{802D795B-CC71-4766-84ED-27587201A023}" dt="2021-10-28T21:43:27.431" v="86"/>
          <ac:picMkLst>
            <pc:docMk/>
            <pc:sldMk cId="4066186577" sldId="258"/>
            <ac:picMk id="5" creationId="{516E61EB-80DE-461B-AFFA-3D9AB4636483}"/>
          </ac:picMkLst>
        </pc:picChg>
        <pc:picChg chg="add del">
          <ac:chgData name="Charlotte Jarju (2015575)" userId="S::2015575@student.uwtsd.ac.uk::dc0eb2e0-50ac-44b4-9764-5db226197d32" providerId="AD" clId="Web-{802D795B-CC71-4766-84ED-27587201A023}" dt="2021-10-28T21:41:45.659" v="69"/>
          <ac:picMkLst>
            <pc:docMk/>
            <pc:sldMk cId="4066186577" sldId="258"/>
            <ac:picMk id="19" creationId="{32EE2F09-E5EF-40D9-9CF3-7DE4DA212EEA}"/>
          </ac:picMkLst>
        </pc:picChg>
        <pc:picChg chg="add del mod">
          <ac:chgData name="Charlotte Jarju (2015575)" userId="S::2015575@student.uwtsd.ac.uk::dc0eb2e0-50ac-44b4-9764-5db226197d32" providerId="AD" clId="Web-{802D795B-CC71-4766-84ED-27587201A023}" dt="2021-10-28T21:43:27.274" v="85"/>
          <ac:picMkLst>
            <pc:docMk/>
            <pc:sldMk cId="4066186577" sldId="258"/>
            <ac:picMk id="34" creationId="{32EE2F09-E5EF-40D9-9CF3-7DE4DA212EEA}"/>
          </ac:picMkLst>
        </pc:picChg>
      </pc:sldChg>
      <pc:sldChg chg="addSp delSp modSp new mod setBg addAnim">
        <pc:chgData name="Charlotte Jarju (2015575)" userId="S::2015575@student.uwtsd.ac.uk::dc0eb2e0-50ac-44b4-9764-5db226197d32" providerId="AD" clId="Web-{802D795B-CC71-4766-84ED-27587201A023}" dt="2021-10-28T21:50:25.473" v="117"/>
        <pc:sldMkLst>
          <pc:docMk/>
          <pc:sldMk cId="3960746005" sldId="259"/>
        </pc:sldMkLst>
        <pc:spChg chg="mod">
          <ac:chgData name="Charlotte Jarju (2015575)" userId="S::2015575@student.uwtsd.ac.uk::dc0eb2e0-50ac-44b4-9764-5db226197d32" providerId="AD" clId="Web-{802D795B-CC71-4766-84ED-27587201A023}" dt="2021-10-28T21:50:25.473" v="116"/>
          <ac:spMkLst>
            <pc:docMk/>
            <pc:sldMk cId="3960746005" sldId="259"/>
            <ac:spMk id="2" creationId="{4E031E26-BFE3-4F88-9FB1-7285D4DB436D}"/>
          </ac:spMkLst>
        </pc:spChg>
        <pc:spChg chg="del mod">
          <ac:chgData name="Charlotte Jarju (2015575)" userId="S::2015575@student.uwtsd.ac.uk::dc0eb2e0-50ac-44b4-9764-5db226197d32" providerId="AD" clId="Web-{802D795B-CC71-4766-84ED-27587201A023}" dt="2021-10-28T21:50:12.160" v="115"/>
          <ac:spMkLst>
            <pc:docMk/>
            <pc:sldMk cId="3960746005" sldId="259"/>
            <ac:spMk id="3" creationId="{C4DB02A5-A0AE-480E-AB23-A7E6C6A5BC31}"/>
          </ac:spMkLst>
        </pc:spChg>
        <pc:spChg chg="add del">
          <ac:chgData name="Charlotte Jarju (2015575)" userId="S::2015575@student.uwtsd.ac.uk::dc0eb2e0-50ac-44b4-9764-5db226197d32" providerId="AD" clId="Web-{802D795B-CC71-4766-84ED-27587201A023}" dt="2021-10-28T21:50:25.473" v="116"/>
          <ac:spMkLst>
            <pc:docMk/>
            <pc:sldMk cId="3960746005" sldId="259"/>
            <ac:spMk id="9" creationId="{D5B012D8-7F27-4758-9AC6-C889B154BD73}"/>
          </ac:spMkLst>
        </pc:spChg>
        <pc:spChg chg="add del">
          <ac:chgData name="Charlotte Jarju (2015575)" userId="S::2015575@student.uwtsd.ac.uk::dc0eb2e0-50ac-44b4-9764-5db226197d32" providerId="AD" clId="Web-{802D795B-CC71-4766-84ED-27587201A023}" dt="2021-10-28T21:50:25.473" v="116"/>
          <ac:spMkLst>
            <pc:docMk/>
            <pc:sldMk cId="3960746005" sldId="259"/>
            <ac:spMk id="11" creationId="{4063B759-00FC-46D1-9898-8E8625268FAF}"/>
          </ac:spMkLst>
        </pc:spChg>
        <pc:spChg chg="add">
          <ac:chgData name="Charlotte Jarju (2015575)" userId="S::2015575@student.uwtsd.ac.uk::dc0eb2e0-50ac-44b4-9764-5db226197d32" providerId="AD" clId="Web-{802D795B-CC71-4766-84ED-27587201A023}" dt="2021-10-28T21:50:25.473" v="116"/>
          <ac:spMkLst>
            <pc:docMk/>
            <pc:sldMk cId="3960746005" sldId="259"/>
            <ac:spMk id="16" creationId="{0671A8AE-40A1-4631-A6B8-581AFF065482}"/>
          </ac:spMkLst>
        </pc:spChg>
        <pc:spChg chg="add">
          <ac:chgData name="Charlotte Jarju (2015575)" userId="S::2015575@student.uwtsd.ac.uk::dc0eb2e0-50ac-44b4-9764-5db226197d32" providerId="AD" clId="Web-{802D795B-CC71-4766-84ED-27587201A023}" dt="2021-10-28T21:50:25.473" v="116"/>
          <ac:spMkLst>
            <pc:docMk/>
            <pc:sldMk cId="3960746005" sldId="259"/>
            <ac:spMk id="18" creationId="{A44CD100-6267-4E62-AA64-2182A3A6A1C0}"/>
          </ac:spMkLst>
        </pc:spChg>
        <pc:spChg chg="add">
          <ac:chgData name="Charlotte Jarju (2015575)" userId="S::2015575@student.uwtsd.ac.uk::dc0eb2e0-50ac-44b4-9764-5db226197d32" providerId="AD" clId="Web-{802D795B-CC71-4766-84ED-27587201A023}" dt="2021-10-28T21:50:25.473" v="116"/>
          <ac:spMkLst>
            <pc:docMk/>
            <pc:sldMk cId="3960746005" sldId="259"/>
            <ac:spMk id="20" creationId="{AF2F604E-43BE-4DC3-B983-E071523364F8}"/>
          </ac:spMkLst>
        </pc:spChg>
        <pc:spChg chg="add">
          <ac:chgData name="Charlotte Jarju (2015575)" userId="S::2015575@student.uwtsd.ac.uk::dc0eb2e0-50ac-44b4-9764-5db226197d32" providerId="AD" clId="Web-{802D795B-CC71-4766-84ED-27587201A023}" dt="2021-10-28T21:50:25.473" v="116"/>
          <ac:spMkLst>
            <pc:docMk/>
            <pc:sldMk cId="3960746005" sldId="259"/>
            <ac:spMk id="22" creationId="{08C9B587-E65E-4B52-B37C-ABEBB6E87928}"/>
          </ac:spMkLst>
        </pc:spChg>
        <pc:picChg chg="add mod">
          <ac:chgData name="Charlotte Jarju (2015575)" userId="S::2015575@student.uwtsd.ac.uk::dc0eb2e0-50ac-44b4-9764-5db226197d32" providerId="AD" clId="Web-{802D795B-CC71-4766-84ED-27587201A023}" dt="2021-10-28T21:50:25.473" v="116"/>
          <ac:picMkLst>
            <pc:docMk/>
            <pc:sldMk cId="3960746005" sldId="259"/>
            <ac:picMk id="5" creationId="{02167C81-AEB2-4EF1-BF5E-F2CC4AEB66AA}"/>
          </ac:picMkLst>
        </pc:picChg>
      </pc:sldChg>
      <pc:sldChg chg="modSp new">
        <pc:chgData name="Charlotte Jarju (2015575)" userId="S::2015575@student.uwtsd.ac.uk::dc0eb2e0-50ac-44b4-9764-5db226197d32" providerId="AD" clId="Web-{802D795B-CC71-4766-84ED-27587201A023}" dt="2021-10-28T21:53:08.425" v="139" actId="20577"/>
        <pc:sldMkLst>
          <pc:docMk/>
          <pc:sldMk cId="2641274373" sldId="260"/>
        </pc:sldMkLst>
        <pc:spChg chg="mod">
          <ac:chgData name="Charlotte Jarju (2015575)" userId="S::2015575@student.uwtsd.ac.uk::dc0eb2e0-50ac-44b4-9764-5db226197d32" providerId="AD" clId="Web-{802D795B-CC71-4766-84ED-27587201A023}" dt="2021-10-28T21:53:08.425" v="139" actId="20577"/>
          <ac:spMkLst>
            <pc:docMk/>
            <pc:sldMk cId="2641274373" sldId="260"/>
            <ac:spMk id="2" creationId="{369E16FC-4858-4CDE-8CCE-3A61C0137E54}"/>
          </ac:spMkLst>
        </pc:spChg>
      </pc:sldChg>
      <pc:sldMasterChg chg="del delSldLayout">
        <pc:chgData name="Charlotte Jarju (2015575)" userId="S::2015575@student.uwtsd.ac.uk::dc0eb2e0-50ac-44b4-9764-5db226197d32" providerId="AD" clId="Web-{802D795B-CC71-4766-84ED-27587201A023}" dt="2021-10-28T21:21:40.328" v="13"/>
        <pc:sldMasterMkLst>
          <pc:docMk/>
          <pc:sldMasterMk cId="2460954070" sldId="2147483660"/>
        </pc:sldMasterMkLst>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2385387890" sldId="2147483661"/>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949138452" sldId="2147483662"/>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2591524520" sldId="2147483663"/>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1203092039" sldId="2147483664"/>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3733172339" sldId="2147483665"/>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3210312558" sldId="2147483666"/>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3146388984" sldId="2147483667"/>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3171841454" sldId="2147483668"/>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1718958274" sldId="2147483669"/>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2202905451" sldId="2147483670"/>
          </pc:sldLayoutMkLst>
        </pc:sldLayoutChg>
        <pc:sldLayoutChg chg="del">
          <pc:chgData name="Charlotte Jarju (2015575)" userId="S::2015575@student.uwtsd.ac.uk::dc0eb2e0-50ac-44b4-9764-5db226197d32" providerId="AD" clId="Web-{802D795B-CC71-4766-84ED-27587201A023}" dt="2021-10-28T21:21:40.328" v="13"/>
          <pc:sldLayoutMkLst>
            <pc:docMk/>
            <pc:sldMasterMk cId="2460954070" sldId="2147483660"/>
            <pc:sldLayoutMk cId="3479445657" sldId="2147483671"/>
          </pc:sldLayoutMkLst>
        </pc:sldLayoutChg>
      </pc:sldMasterChg>
      <pc:sldMasterChg chg="add addSldLayout">
        <pc:chgData name="Charlotte Jarju (2015575)" userId="S::2015575@student.uwtsd.ac.uk::dc0eb2e0-50ac-44b4-9764-5db226197d32" providerId="AD" clId="Web-{802D795B-CC71-4766-84ED-27587201A023}" dt="2021-10-28T21:21:40.328" v="13"/>
        <pc:sldMasterMkLst>
          <pc:docMk/>
          <pc:sldMasterMk cId="797797365" sldId="2147483685"/>
        </pc:sldMasterMkLst>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3240968288" sldId="2147483674"/>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925281312" sldId="2147483675"/>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730454109" sldId="2147483676"/>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2476142409" sldId="2147483677"/>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3637333563" sldId="2147483678"/>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3148261888" sldId="2147483679"/>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4010272943" sldId="2147483680"/>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1459305022" sldId="2147483681"/>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697737809" sldId="2147483682"/>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1215988266" sldId="2147483683"/>
          </pc:sldLayoutMkLst>
        </pc:sldLayoutChg>
        <pc:sldLayoutChg chg="add">
          <pc:chgData name="Charlotte Jarju (2015575)" userId="S::2015575@student.uwtsd.ac.uk::dc0eb2e0-50ac-44b4-9764-5db226197d32" providerId="AD" clId="Web-{802D795B-CC71-4766-84ED-27587201A023}" dt="2021-10-28T21:21:40.328" v="13"/>
          <pc:sldLayoutMkLst>
            <pc:docMk/>
            <pc:sldMasterMk cId="797797365" sldId="2147483685"/>
            <pc:sldLayoutMk cId="2444438594" sldId="2147483684"/>
          </pc:sldLayoutMkLst>
        </pc:sldLayoutChg>
      </pc:sldMasterChg>
    </pc:docChg>
  </pc:docChgLst>
  <pc:docChgLst>
    <pc:chgData name="Charlotte Jarju (2015575)" userId="S::2015575@student.uwtsd.ac.uk::dc0eb2e0-50ac-44b4-9764-5db226197d32" providerId="AD" clId="Web-{EBBEA8BF-4CC3-45B6-9638-62236FE17877}"/>
    <pc:docChg chg="addSld delSld modSld addMainMaster delMainMaster">
      <pc:chgData name="Charlotte Jarju (2015575)" userId="S::2015575@student.uwtsd.ac.uk::dc0eb2e0-50ac-44b4-9764-5db226197d32" providerId="AD" clId="Web-{EBBEA8BF-4CC3-45B6-9638-62236FE17877}" dt="2021-10-30T01:06:27.514" v="234" actId="20577"/>
      <pc:docMkLst>
        <pc:docMk/>
      </pc:docMkLst>
      <pc:sldChg chg="addSp delSp modSp mod setBg modClrScheme addAnim delDesignElem chgLayout">
        <pc:chgData name="Charlotte Jarju (2015575)" userId="S::2015575@student.uwtsd.ac.uk::dc0eb2e0-50ac-44b4-9764-5db226197d32" providerId="AD" clId="Web-{EBBEA8BF-4CC3-45B6-9638-62236FE17877}" dt="2021-10-29T23:37:37.040" v="78"/>
        <pc:sldMkLst>
          <pc:docMk/>
          <pc:sldMk cId="3138685249" sldId="257"/>
        </pc:sldMkLst>
        <pc:spChg chg="mod ord">
          <ac:chgData name="Charlotte Jarju (2015575)" userId="S::2015575@student.uwtsd.ac.uk::dc0eb2e0-50ac-44b4-9764-5db226197d32" providerId="AD" clId="Web-{EBBEA8BF-4CC3-45B6-9638-62236FE17877}" dt="2021-10-29T23:36:53.039" v="74"/>
          <ac:spMkLst>
            <pc:docMk/>
            <pc:sldMk cId="3138685249" sldId="257"/>
            <ac:spMk id="2" creationId="{4B24D40A-CCE8-4385-8EE7-ED181823C2E5}"/>
          </ac:spMkLst>
        </pc:spChg>
        <pc:spChg chg="del mod ord">
          <ac:chgData name="Charlotte Jarju (2015575)" userId="S::2015575@student.uwtsd.ac.uk::dc0eb2e0-50ac-44b4-9764-5db226197d32" providerId="AD" clId="Web-{EBBEA8BF-4CC3-45B6-9638-62236FE17877}" dt="2021-10-29T23:37:37.040" v="78"/>
          <ac:spMkLst>
            <pc:docMk/>
            <pc:sldMk cId="3138685249" sldId="257"/>
            <ac:spMk id="3" creationId="{E495139C-795C-45ED-B282-CC23F1017A0F}"/>
          </ac:spMkLst>
        </pc:spChg>
        <pc:spChg chg="add">
          <ac:chgData name="Charlotte Jarju (2015575)" userId="S::2015575@student.uwtsd.ac.uk::dc0eb2e0-50ac-44b4-9764-5db226197d32" providerId="AD" clId="Web-{EBBEA8BF-4CC3-45B6-9638-62236FE17877}" dt="2021-10-29T23:36:53.039" v="74"/>
          <ac:spMkLst>
            <pc:docMk/>
            <pc:sldMk cId="3138685249" sldId="257"/>
            <ac:spMk id="5" creationId="{313BE87B-D7FD-4BF3-A7BC-511F522528C2}"/>
          </ac:spMkLst>
        </pc:spChg>
        <pc:spChg chg="add">
          <ac:chgData name="Charlotte Jarju (2015575)" userId="S::2015575@student.uwtsd.ac.uk::dc0eb2e0-50ac-44b4-9764-5db226197d32" providerId="AD" clId="Web-{EBBEA8BF-4CC3-45B6-9638-62236FE17877}" dt="2021-10-29T23:36:53.039" v="74"/>
          <ac:spMkLst>
            <pc:docMk/>
            <pc:sldMk cId="3138685249" sldId="257"/>
            <ac:spMk id="6" creationId="{035A481B-C639-4892-B0EF-4D8373A9B06A}"/>
          </ac:spMkLst>
        </pc:spChg>
        <pc:spChg chg="add">
          <ac:chgData name="Charlotte Jarju (2015575)" userId="S::2015575@student.uwtsd.ac.uk::dc0eb2e0-50ac-44b4-9764-5db226197d32" providerId="AD" clId="Web-{EBBEA8BF-4CC3-45B6-9638-62236FE17877}" dt="2021-10-29T23:36:53.039" v="74"/>
          <ac:spMkLst>
            <pc:docMk/>
            <pc:sldMk cId="3138685249" sldId="257"/>
            <ac:spMk id="7" creationId="{052BD58B-6284-459E-9FF4-A97F3A569074}"/>
          </ac:spMkLst>
        </pc:spChg>
        <pc:spChg chg="del">
          <ac:chgData name="Charlotte Jarju (2015575)" userId="S::2015575@student.uwtsd.ac.uk::dc0eb2e0-50ac-44b4-9764-5db226197d32" providerId="AD" clId="Web-{EBBEA8BF-4CC3-45B6-9638-62236FE17877}" dt="2021-10-29T22:59:00.043" v="18"/>
          <ac:spMkLst>
            <pc:docMk/>
            <pc:sldMk cId="3138685249" sldId="257"/>
            <ac:spMk id="8" creationId="{F1C4E306-BC28-4A7B-871B-1926F6FA6EF3}"/>
          </ac:spMkLst>
        </pc:spChg>
        <pc:spChg chg="del">
          <ac:chgData name="Charlotte Jarju (2015575)" userId="S::2015575@student.uwtsd.ac.uk::dc0eb2e0-50ac-44b4-9764-5db226197d32" providerId="AD" clId="Web-{EBBEA8BF-4CC3-45B6-9638-62236FE17877}" dt="2021-10-29T22:59:00.043" v="18"/>
          <ac:spMkLst>
            <pc:docMk/>
            <pc:sldMk cId="3138685249" sldId="257"/>
            <ac:spMk id="10" creationId="{C3ECC9B4-989C-4F71-A6BC-DEBC1D9FD0BD}"/>
          </ac:spMkLst>
        </pc:spChg>
        <pc:spChg chg="del">
          <ac:chgData name="Charlotte Jarju (2015575)" userId="S::2015575@student.uwtsd.ac.uk::dc0eb2e0-50ac-44b4-9764-5db226197d32" providerId="AD" clId="Web-{EBBEA8BF-4CC3-45B6-9638-62236FE17877}" dt="2021-10-29T22:59:00.043" v="18"/>
          <ac:spMkLst>
            <pc:docMk/>
            <pc:sldMk cId="3138685249" sldId="257"/>
            <ac:spMk id="12" creationId="{7948E8DE-A931-4EF0-BE1D-F1027474099B}"/>
          </ac:spMkLst>
        </pc:spChg>
        <pc:spChg chg="del">
          <ac:chgData name="Charlotte Jarju (2015575)" userId="S::2015575@student.uwtsd.ac.uk::dc0eb2e0-50ac-44b4-9764-5db226197d32" providerId="AD" clId="Web-{EBBEA8BF-4CC3-45B6-9638-62236FE17877}" dt="2021-10-29T22:59:00.043" v="18"/>
          <ac:spMkLst>
            <pc:docMk/>
            <pc:sldMk cId="3138685249" sldId="257"/>
            <ac:spMk id="14" creationId="{B0E4BB4F-99AB-4C4E-A763-C5AC5273DF5D}"/>
          </ac:spMkLst>
        </pc:spChg>
        <pc:grpChg chg="add">
          <ac:chgData name="Charlotte Jarju (2015575)" userId="S::2015575@student.uwtsd.ac.uk::dc0eb2e0-50ac-44b4-9764-5db226197d32" providerId="AD" clId="Web-{EBBEA8BF-4CC3-45B6-9638-62236FE17877}" dt="2021-10-29T23:36:53.039" v="74"/>
          <ac:grpSpMkLst>
            <pc:docMk/>
            <pc:sldMk cId="3138685249" sldId="257"/>
            <ac:grpSpMk id="9" creationId="{AE589C21-CEDE-4D90-AC85-6E43B68D1316}"/>
          </ac:grpSpMkLst>
        </pc:grpChg>
      </pc:sldChg>
      <pc:sldChg chg="addSp delSp modSp mod setBg modClrScheme delDesignElem chgLayout">
        <pc:chgData name="Charlotte Jarju (2015575)" userId="S::2015575@student.uwtsd.ac.uk::dc0eb2e0-50ac-44b4-9764-5db226197d32" providerId="AD" clId="Web-{EBBEA8BF-4CC3-45B6-9638-62236FE17877}" dt="2021-10-29T23:34:58.739" v="69"/>
        <pc:sldMkLst>
          <pc:docMk/>
          <pc:sldMk cId="4066186577" sldId="258"/>
        </pc:sldMkLst>
        <pc:spChg chg="mod ord">
          <ac:chgData name="Charlotte Jarju (2015575)" userId="S::2015575@student.uwtsd.ac.uk::dc0eb2e0-50ac-44b4-9764-5db226197d32" providerId="AD" clId="Web-{EBBEA8BF-4CC3-45B6-9638-62236FE17877}" dt="2021-10-29T23:34:58.739" v="69"/>
          <ac:spMkLst>
            <pc:docMk/>
            <pc:sldMk cId="4066186577" sldId="258"/>
            <ac:spMk id="2" creationId="{7E0670DB-4C42-4531-BA2B-2F7FB16C1109}"/>
          </ac:spMkLst>
        </pc:spChg>
        <pc:spChg chg="mod">
          <ac:chgData name="Charlotte Jarju (2015575)" userId="S::2015575@student.uwtsd.ac.uk::dc0eb2e0-50ac-44b4-9764-5db226197d32" providerId="AD" clId="Web-{EBBEA8BF-4CC3-45B6-9638-62236FE17877}" dt="2021-10-29T23:34:58.739" v="69"/>
          <ac:spMkLst>
            <pc:docMk/>
            <pc:sldMk cId="4066186577" sldId="258"/>
            <ac:spMk id="6" creationId="{A241527A-0DA6-4281-AFD2-8FFEBE956173}"/>
          </ac:spMkLst>
        </pc:spChg>
        <pc:spChg chg="add">
          <ac:chgData name="Charlotte Jarju (2015575)" userId="S::2015575@student.uwtsd.ac.uk::dc0eb2e0-50ac-44b4-9764-5db226197d32" providerId="AD" clId="Web-{EBBEA8BF-4CC3-45B6-9638-62236FE17877}" dt="2021-10-29T23:34:58.739" v="69"/>
          <ac:spMkLst>
            <pc:docMk/>
            <pc:sldMk cId="4066186577" sldId="258"/>
            <ac:spMk id="35" creationId="{C5BDD1EA-D8C1-45AF-9F0A-14A2A137BA2A}"/>
          </ac:spMkLst>
        </pc:spChg>
        <pc:spChg chg="add">
          <ac:chgData name="Charlotte Jarju (2015575)" userId="S::2015575@student.uwtsd.ac.uk::dc0eb2e0-50ac-44b4-9764-5db226197d32" providerId="AD" clId="Web-{EBBEA8BF-4CC3-45B6-9638-62236FE17877}" dt="2021-10-29T23:34:58.739" v="69"/>
          <ac:spMkLst>
            <pc:docMk/>
            <pc:sldMk cId="4066186577" sldId="258"/>
            <ac:spMk id="36" creationId="{14354E08-0068-48D7-A8AD-84C7B1CF585D}"/>
          </ac:spMkLst>
        </pc:spChg>
        <pc:spChg chg="del">
          <ac:chgData name="Charlotte Jarju (2015575)" userId="S::2015575@student.uwtsd.ac.uk::dc0eb2e0-50ac-44b4-9764-5db226197d32" providerId="AD" clId="Web-{EBBEA8BF-4CC3-45B6-9638-62236FE17877}" dt="2021-10-29T22:59:00.043" v="18"/>
          <ac:spMkLst>
            <pc:docMk/>
            <pc:sldMk cId="4066186577" sldId="258"/>
            <ac:spMk id="56" creationId="{8D06CE56-3881-4ADA-8CEF-D18B02C242A3}"/>
          </ac:spMkLst>
        </pc:spChg>
        <pc:spChg chg="del">
          <ac:chgData name="Charlotte Jarju (2015575)" userId="S::2015575@student.uwtsd.ac.uk::dc0eb2e0-50ac-44b4-9764-5db226197d32" providerId="AD" clId="Web-{EBBEA8BF-4CC3-45B6-9638-62236FE17877}" dt="2021-10-29T22:59:00.043" v="18"/>
          <ac:spMkLst>
            <pc:docMk/>
            <pc:sldMk cId="4066186577" sldId="258"/>
            <ac:spMk id="58" creationId="{79F3C543-62EC-4433-9C93-A2CD8764E9B4}"/>
          </ac:spMkLst>
        </pc:spChg>
        <pc:spChg chg="del">
          <ac:chgData name="Charlotte Jarju (2015575)" userId="S::2015575@student.uwtsd.ac.uk::dc0eb2e0-50ac-44b4-9764-5db226197d32" providerId="AD" clId="Web-{EBBEA8BF-4CC3-45B6-9638-62236FE17877}" dt="2021-10-29T22:59:00.043" v="18"/>
          <ac:spMkLst>
            <pc:docMk/>
            <pc:sldMk cId="4066186577" sldId="258"/>
            <ac:spMk id="60" creationId="{68AF5748-FED8-45BA-8631-26D1D10F3246}"/>
          </ac:spMkLst>
        </pc:spChg>
        <pc:spChg chg="del">
          <ac:chgData name="Charlotte Jarju (2015575)" userId="S::2015575@student.uwtsd.ac.uk::dc0eb2e0-50ac-44b4-9764-5db226197d32" providerId="AD" clId="Web-{EBBEA8BF-4CC3-45B6-9638-62236FE17877}" dt="2021-10-29T22:59:00.043" v="18"/>
          <ac:spMkLst>
            <pc:docMk/>
            <pc:sldMk cId="4066186577" sldId="258"/>
            <ac:spMk id="62" creationId="{AF2F604E-43BE-4DC3-B983-E071523364F8}"/>
          </ac:spMkLst>
        </pc:spChg>
        <pc:spChg chg="del">
          <ac:chgData name="Charlotte Jarju (2015575)" userId="S::2015575@student.uwtsd.ac.uk::dc0eb2e0-50ac-44b4-9764-5db226197d32" providerId="AD" clId="Web-{EBBEA8BF-4CC3-45B6-9638-62236FE17877}" dt="2021-10-29T22:59:00.043" v="18"/>
          <ac:spMkLst>
            <pc:docMk/>
            <pc:sldMk cId="4066186577" sldId="258"/>
            <ac:spMk id="64" creationId="{08C9B587-E65E-4B52-B37C-ABEBB6E87928}"/>
          </ac:spMkLst>
        </pc:spChg>
        <pc:grpChg chg="add">
          <ac:chgData name="Charlotte Jarju (2015575)" userId="S::2015575@student.uwtsd.ac.uk::dc0eb2e0-50ac-44b4-9764-5db226197d32" providerId="AD" clId="Web-{EBBEA8BF-4CC3-45B6-9638-62236FE17877}" dt="2021-10-29T23:34:58.739" v="69"/>
          <ac:grpSpMkLst>
            <pc:docMk/>
            <pc:sldMk cId="4066186577" sldId="258"/>
            <ac:grpSpMk id="37" creationId="{A779F34F-2960-4B81-BA08-445B6F6A0CD7}"/>
          </ac:grpSpMkLst>
        </pc:grpChg>
        <pc:picChg chg="mod">
          <ac:chgData name="Charlotte Jarju (2015575)" userId="S::2015575@student.uwtsd.ac.uk::dc0eb2e0-50ac-44b4-9764-5db226197d32" providerId="AD" clId="Web-{EBBEA8BF-4CC3-45B6-9638-62236FE17877}" dt="2021-10-29T23:34:58.739" v="69"/>
          <ac:picMkLst>
            <pc:docMk/>
            <pc:sldMk cId="4066186577" sldId="258"/>
            <ac:picMk id="4" creationId="{DE11AC9B-D7B8-4A15-96ED-496208300BA2}"/>
          </ac:picMkLst>
        </pc:picChg>
        <pc:cxnChg chg="add">
          <ac:chgData name="Charlotte Jarju (2015575)" userId="S::2015575@student.uwtsd.ac.uk::dc0eb2e0-50ac-44b4-9764-5db226197d32" providerId="AD" clId="Web-{EBBEA8BF-4CC3-45B6-9638-62236FE17877}" dt="2021-10-29T23:34:58.739" v="69"/>
          <ac:cxnSpMkLst>
            <pc:docMk/>
            <pc:sldMk cId="4066186577" sldId="258"/>
            <ac:cxnSpMk id="8" creationId="{8FD48FB1-66D8-4676-B0AA-C139A1DB78D1}"/>
          </ac:cxnSpMkLst>
        </pc:cxnChg>
        <pc:cxnChg chg="add">
          <ac:chgData name="Charlotte Jarju (2015575)" userId="S::2015575@student.uwtsd.ac.uk::dc0eb2e0-50ac-44b4-9764-5db226197d32" providerId="AD" clId="Web-{EBBEA8BF-4CC3-45B6-9638-62236FE17877}" dt="2021-10-29T23:34:58.739" v="69"/>
          <ac:cxnSpMkLst>
            <pc:docMk/>
            <pc:sldMk cId="4066186577" sldId="258"/>
            <ac:cxnSpMk id="10" creationId="{F033F5AE-6728-4F19-8DED-658E674B31B9}"/>
          </ac:cxnSpMkLst>
        </pc:cxnChg>
        <pc:cxnChg chg="add">
          <ac:chgData name="Charlotte Jarju (2015575)" userId="S::2015575@student.uwtsd.ac.uk::dc0eb2e0-50ac-44b4-9764-5db226197d32" providerId="AD" clId="Web-{EBBEA8BF-4CC3-45B6-9638-62236FE17877}" dt="2021-10-29T23:34:58.739" v="69"/>
          <ac:cxnSpMkLst>
            <pc:docMk/>
            <pc:sldMk cId="4066186577" sldId="258"/>
            <ac:cxnSpMk id="12" creationId="{82C7D74A-18BA-4709-A808-44E8815C4430}"/>
          </ac:cxnSpMkLst>
        </pc:cxnChg>
        <pc:cxnChg chg="add">
          <ac:chgData name="Charlotte Jarju (2015575)" userId="S::2015575@student.uwtsd.ac.uk::dc0eb2e0-50ac-44b4-9764-5db226197d32" providerId="AD" clId="Web-{EBBEA8BF-4CC3-45B6-9638-62236FE17877}" dt="2021-10-29T23:34:58.739" v="69"/>
          <ac:cxnSpMkLst>
            <pc:docMk/>
            <pc:sldMk cId="4066186577" sldId="258"/>
            <ac:cxnSpMk id="14" creationId="{B5164A3F-1561-4039-8185-AB0EEB713EA7}"/>
          </ac:cxnSpMkLst>
        </pc:cxnChg>
        <pc:cxnChg chg="add">
          <ac:chgData name="Charlotte Jarju (2015575)" userId="S::2015575@student.uwtsd.ac.uk::dc0eb2e0-50ac-44b4-9764-5db226197d32" providerId="AD" clId="Web-{EBBEA8BF-4CC3-45B6-9638-62236FE17877}" dt="2021-10-29T23:34:58.739" v="69"/>
          <ac:cxnSpMkLst>
            <pc:docMk/>
            <pc:sldMk cId="4066186577" sldId="258"/>
            <ac:cxnSpMk id="16" creationId="{2A35DB53-42BE-460E-9CA1-1294C98463CB}"/>
          </ac:cxnSpMkLst>
        </pc:cxnChg>
      </pc:sldChg>
      <pc:sldChg chg="addSp delSp modSp mod setBg modClrScheme delDesignElem chgLayout">
        <pc:chgData name="Charlotte Jarju (2015575)" userId="S::2015575@student.uwtsd.ac.uk::dc0eb2e0-50ac-44b4-9764-5db226197d32" providerId="AD" clId="Web-{EBBEA8BF-4CC3-45B6-9638-62236FE17877}" dt="2021-10-29T23:34:24.238" v="68"/>
        <pc:sldMkLst>
          <pc:docMk/>
          <pc:sldMk cId="3960746005" sldId="259"/>
        </pc:sldMkLst>
        <pc:spChg chg="mod ord">
          <ac:chgData name="Charlotte Jarju (2015575)" userId="S::2015575@student.uwtsd.ac.uk::dc0eb2e0-50ac-44b4-9764-5db226197d32" providerId="AD" clId="Web-{EBBEA8BF-4CC3-45B6-9638-62236FE17877}" dt="2021-10-29T23:34:24.238" v="68"/>
          <ac:spMkLst>
            <pc:docMk/>
            <pc:sldMk cId="3960746005" sldId="259"/>
            <ac:spMk id="2" creationId="{4E031E26-BFE3-4F88-9FB1-7285D4DB436D}"/>
          </ac:spMkLst>
        </pc:spChg>
        <pc:spChg chg="add del">
          <ac:chgData name="Charlotte Jarju (2015575)" userId="S::2015575@student.uwtsd.ac.uk::dc0eb2e0-50ac-44b4-9764-5db226197d32" providerId="AD" clId="Web-{EBBEA8BF-4CC3-45B6-9638-62236FE17877}" dt="2021-10-29T23:34:24.238" v="68"/>
          <ac:spMkLst>
            <pc:docMk/>
            <pc:sldMk cId="3960746005" sldId="259"/>
            <ac:spMk id="10" creationId="{E72AA1E7-7434-43A0-9D05-3C7D3ACC0539}"/>
          </ac:spMkLst>
        </pc:spChg>
        <pc:spChg chg="del">
          <ac:chgData name="Charlotte Jarju (2015575)" userId="S::2015575@student.uwtsd.ac.uk::dc0eb2e0-50ac-44b4-9764-5db226197d32" providerId="AD" clId="Web-{EBBEA8BF-4CC3-45B6-9638-62236FE17877}" dt="2021-10-29T22:59:00.043" v="18"/>
          <ac:spMkLst>
            <pc:docMk/>
            <pc:sldMk cId="3960746005" sldId="259"/>
            <ac:spMk id="16" creationId="{0671A8AE-40A1-4631-A6B8-581AFF065482}"/>
          </ac:spMkLst>
        </pc:spChg>
        <pc:spChg chg="del">
          <ac:chgData name="Charlotte Jarju (2015575)" userId="S::2015575@student.uwtsd.ac.uk::dc0eb2e0-50ac-44b4-9764-5db226197d32" providerId="AD" clId="Web-{EBBEA8BF-4CC3-45B6-9638-62236FE17877}" dt="2021-10-29T22:59:00.043" v="18"/>
          <ac:spMkLst>
            <pc:docMk/>
            <pc:sldMk cId="3960746005" sldId="259"/>
            <ac:spMk id="18" creationId="{A44CD100-6267-4E62-AA64-2182A3A6A1C0}"/>
          </ac:spMkLst>
        </pc:spChg>
        <pc:spChg chg="add">
          <ac:chgData name="Charlotte Jarju (2015575)" userId="S::2015575@student.uwtsd.ac.uk::dc0eb2e0-50ac-44b4-9764-5db226197d32" providerId="AD" clId="Web-{EBBEA8BF-4CC3-45B6-9638-62236FE17877}" dt="2021-10-29T23:34:24.238" v="68"/>
          <ac:spMkLst>
            <pc:docMk/>
            <pc:sldMk cId="3960746005" sldId="259"/>
            <ac:spMk id="19" creationId="{9BC4794E-A4AC-42E1-A99F-469C912E07BA}"/>
          </ac:spMkLst>
        </pc:spChg>
        <pc:spChg chg="del">
          <ac:chgData name="Charlotte Jarju (2015575)" userId="S::2015575@student.uwtsd.ac.uk::dc0eb2e0-50ac-44b4-9764-5db226197d32" providerId="AD" clId="Web-{EBBEA8BF-4CC3-45B6-9638-62236FE17877}" dt="2021-10-29T22:59:00.043" v="18"/>
          <ac:spMkLst>
            <pc:docMk/>
            <pc:sldMk cId="3960746005" sldId="259"/>
            <ac:spMk id="20" creationId="{AF2F604E-43BE-4DC3-B983-E071523364F8}"/>
          </ac:spMkLst>
        </pc:spChg>
        <pc:spChg chg="del">
          <ac:chgData name="Charlotte Jarju (2015575)" userId="S::2015575@student.uwtsd.ac.uk::dc0eb2e0-50ac-44b4-9764-5db226197d32" providerId="AD" clId="Web-{EBBEA8BF-4CC3-45B6-9638-62236FE17877}" dt="2021-10-29T22:59:00.043" v="18"/>
          <ac:spMkLst>
            <pc:docMk/>
            <pc:sldMk cId="3960746005" sldId="259"/>
            <ac:spMk id="22" creationId="{08C9B587-E65E-4B52-B37C-ABEBB6E87928}"/>
          </ac:spMkLst>
        </pc:spChg>
        <pc:spChg chg="add">
          <ac:chgData name="Charlotte Jarju (2015575)" userId="S::2015575@student.uwtsd.ac.uk::dc0eb2e0-50ac-44b4-9764-5db226197d32" providerId="AD" clId="Web-{EBBEA8BF-4CC3-45B6-9638-62236FE17877}" dt="2021-10-29T23:34:24.238" v="68"/>
          <ac:spMkLst>
            <pc:docMk/>
            <pc:sldMk cId="3960746005" sldId="259"/>
            <ac:spMk id="24" creationId="{798159DC-A6C4-4AA8-A82F-DF0678B9E458}"/>
          </ac:spMkLst>
        </pc:spChg>
        <pc:grpChg chg="add del">
          <ac:chgData name="Charlotte Jarju (2015575)" userId="S::2015575@student.uwtsd.ac.uk::dc0eb2e0-50ac-44b4-9764-5db226197d32" providerId="AD" clId="Web-{EBBEA8BF-4CC3-45B6-9638-62236FE17877}" dt="2021-10-29T23:34:24.238" v="68"/>
          <ac:grpSpMkLst>
            <pc:docMk/>
            <pc:sldMk cId="3960746005" sldId="259"/>
            <ac:grpSpMk id="12" creationId="{466FBB0E-B024-4E3B-9BBD-FF15FC76B681}"/>
          </ac:grpSpMkLst>
        </pc:grpChg>
        <pc:grpChg chg="add">
          <ac:chgData name="Charlotte Jarju (2015575)" userId="S::2015575@student.uwtsd.ac.uk::dc0eb2e0-50ac-44b4-9764-5db226197d32" providerId="AD" clId="Web-{EBBEA8BF-4CC3-45B6-9638-62236FE17877}" dt="2021-10-29T23:34:24.238" v="68"/>
          <ac:grpSpMkLst>
            <pc:docMk/>
            <pc:sldMk cId="3960746005" sldId="259"/>
            <ac:grpSpMk id="26" creationId="{313F1EA3-2BA1-4FF3-9B83-CE9C6C8D27A1}"/>
          </ac:grpSpMkLst>
        </pc:grpChg>
        <pc:picChg chg="add mod ord">
          <ac:chgData name="Charlotte Jarju (2015575)" userId="S::2015575@student.uwtsd.ac.uk::dc0eb2e0-50ac-44b4-9764-5db226197d32" providerId="AD" clId="Web-{EBBEA8BF-4CC3-45B6-9638-62236FE17877}" dt="2021-10-29T23:34:24.238" v="68"/>
          <ac:picMkLst>
            <pc:docMk/>
            <pc:sldMk cId="3960746005" sldId="259"/>
            <ac:picMk id="3" creationId="{43FD22C8-D092-4B88-9DFC-5DC4B42757D8}"/>
          </ac:picMkLst>
        </pc:picChg>
        <pc:picChg chg="add mod">
          <ac:chgData name="Charlotte Jarju (2015575)" userId="S::2015575@student.uwtsd.ac.uk::dc0eb2e0-50ac-44b4-9764-5db226197d32" providerId="AD" clId="Web-{EBBEA8BF-4CC3-45B6-9638-62236FE17877}" dt="2021-10-29T23:34:24.238" v="68"/>
          <ac:picMkLst>
            <pc:docMk/>
            <pc:sldMk cId="3960746005" sldId="259"/>
            <ac:picMk id="4" creationId="{1805487E-F939-4302-933F-F07ECF82A6A1}"/>
          </ac:picMkLst>
        </pc:picChg>
        <pc:picChg chg="del mod ord">
          <ac:chgData name="Charlotte Jarju (2015575)" userId="S::2015575@student.uwtsd.ac.uk::dc0eb2e0-50ac-44b4-9764-5db226197d32" providerId="AD" clId="Web-{EBBEA8BF-4CC3-45B6-9638-62236FE17877}" dt="2021-10-29T23:34:14.754" v="67"/>
          <ac:picMkLst>
            <pc:docMk/>
            <pc:sldMk cId="3960746005" sldId="259"/>
            <ac:picMk id="5" creationId="{02167C81-AEB2-4EF1-BF5E-F2CC4AEB66AA}"/>
          </ac:picMkLst>
        </pc:picChg>
      </pc:sldChg>
      <pc:sldChg chg="addSp delSp modSp mod setBg modClrScheme addAnim chgLayout">
        <pc:chgData name="Charlotte Jarju (2015575)" userId="S::2015575@student.uwtsd.ac.uk::dc0eb2e0-50ac-44b4-9764-5db226197d32" providerId="AD" clId="Web-{EBBEA8BF-4CC3-45B6-9638-62236FE17877}" dt="2021-10-30T00:32:18.023" v="96"/>
        <pc:sldMkLst>
          <pc:docMk/>
          <pc:sldMk cId="2641274373" sldId="260"/>
        </pc:sldMkLst>
        <pc:spChg chg="mod ord">
          <ac:chgData name="Charlotte Jarju (2015575)" userId="S::2015575@student.uwtsd.ac.uk::dc0eb2e0-50ac-44b4-9764-5db226197d32" providerId="AD" clId="Web-{EBBEA8BF-4CC3-45B6-9638-62236FE17877}" dt="2021-10-30T00:32:18.023" v="96"/>
          <ac:spMkLst>
            <pc:docMk/>
            <pc:sldMk cId="2641274373" sldId="260"/>
            <ac:spMk id="2" creationId="{369E16FC-4858-4CDE-8CCE-3A61C0137E54}"/>
          </ac:spMkLst>
        </pc:spChg>
        <pc:spChg chg="del mod">
          <ac:chgData name="Charlotte Jarju (2015575)" userId="S::2015575@student.uwtsd.ac.uk::dc0eb2e0-50ac-44b4-9764-5db226197d32" providerId="AD" clId="Web-{EBBEA8BF-4CC3-45B6-9638-62236FE17877}" dt="2021-10-29T22:58:11.730" v="17"/>
          <ac:spMkLst>
            <pc:docMk/>
            <pc:sldMk cId="2641274373" sldId="260"/>
            <ac:spMk id="3" creationId="{9DDB8DD8-C659-4980-99B3-75639D2C7284}"/>
          </ac:spMkLst>
        </pc:spChg>
        <pc:spChg chg="add del mod">
          <ac:chgData name="Charlotte Jarju (2015575)" userId="S::2015575@student.uwtsd.ac.uk::dc0eb2e0-50ac-44b4-9764-5db226197d32" providerId="AD" clId="Web-{EBBEA8BF-4CC3-45B6-9638-62236FE17877}" dt="2021-10-30T00:30:19.317" v="91"/>
          <ac:spMkLst>
            <pc:docMk/>
            <pc:sldMk cId="2641274373" sldId="260"/>
            <ac:spMk id="5" creationId="{F4AEB6FB-AD4C-4B1C-82B1-F079FF48E016}"/>
          </ac:spMkLst>
        </pc:spChg>
        <pc:spChg chg="add mod">
          <ac:chgData name="Charlotte Jarju (2015575)" userId="S::2015575@student.uwtsd.ac.uk::dc0eb2e0-50ac-44b4-9764-5db226197d32" providerId="AD" clId="Web-{EBBEA8BF-4CC3-45B6-9638-62236FE17877}" dt="2021-10-30T00:32:18.023" v="96"/>
          <ac:spMkLst>
            <pc:docMk/>
            <pc:sldMk cId="2641274373" sldId="260"/>
            <ac:spMk id="6" creationId="{7666475F-7DDF-40E7-A10A-AD5DDE14C380}"/>
          </ac:spMkLst>
        </pc:spChg>
        <pc:spChg chg="add del">
          <ac:chgData name="Charlotte Jarju (2015575)" userId="S::2015575@student.uwtsd.ac.uk::dc0eb2e0-50ac-44b4-9764-5db226197d32" providerId="AD" clId="Web-{EBBEA8BF-4CC3-45B6-9638-62236FE17877}" dt="2021-10-29T23:17:29.211" v="60"/>
          <ac:spMkLst>
            <pc:docMk/>
            <pc:sldMk cId="2641274373" sldId="260"/>
            <ac:spMk id="7" creationId="{4609862E-48F9-45AC-8D44-67A0268A7935}"/>
          </ac:spMkLst>
        </pc:spChg>
        <pc:spChg chg="add del">
          <ac:chgData name="Charlotte Jarju (2015575)" userId="S::2015575@student.uwtsd.ac.uk::dc0eb2e0-50ac-44b4-9764-5db226197d32" providerId="AD" clId="Web-{EBBEA8BF-4CC3-45B6-9638-62236FE17877}" dt="2021-10-29T23:35:22.474" v="70"/>
          <ac:spMkLst>
            <pc:docMk/>
            <pc:sldMk cId="2641274373" sldId="260"/>
            <ac:spMk id="19" creationId="{E72AA1E7-7434-43A0-9D05-3C7D3ACC0539}"/>
          </ac:spMkLst>
        </pc:spChg>
        <pc:spChg chg="add del">
          <ac:chgData name="Charlotte Jarju (2015575)" userId="S::2015575@student.uwtsd.ac.uk::dc0eb2e0-50ac-44b4-9764-5db226197d32" providerId="AD" clId="Web-{EBBEA8BF-4CC3-45B6-9638-62236FE17877}" dt="2021-10-30T00:32:18.023" v="96"/>
          <ac:spMkLst>
            <pc:docMk/>
            <pc:sldMk cId="2641274373" sldId="260"/>
            <ac:spMk id="31" creationId="{D067A139-86EB-480F-AE6B-AF8092F215E4}"/>
          </ac:spMkLst>
        </pc:spChg>
        <pc:spChg chg="add del">
          <ac:chgData name="Charlotte Jarju (2015575)" userId="S::2015575@student.uwtsd.ac.uk::dc0eb2e0-50ac-44b4-9764-5db226197d32" providerId="AD" clId="Web-{EBBEA8BF-4CC3-45B6-9638-62236FE17877}" dt="2021-10-30T00:32:18.023" v="96"/>
          <ac:spMkLst>
            <pc:docMk/>
            <pc:sldMk cId="2641274373" sldId="260"/>
            <ac:spMk id="33" creationId="{4E252378-AA68-427C-BF69-E4434E447DB5}"/>
          </ac:spMkLst>
        </pc:spChg>
        <pc:spChg chg="add">
          <ac:chgData name="Charlotte Jarju (2015575)" userId="S::2015575@student.uwtsd.ac.uk::dc0eb2e0-50ac-44b4-9764-5db226197d32" providerId="AD" clId="Web-{EBBEA8BF-4CC3-45B6-9638-62236FE17877}" dt="2021-10-30T00:32:18.023" v="96"/>
          <ac:spMkLst>
            <pc:docMk/>
            <pc:sldMk cId="2641274373" sldId="260"/>
            <ac:spMk id="45" creationId="{C5BDD1EA-D8C1-45AF-9F0A-14A2A137BA2A}"/>
          </ac:spMkLst>
        </pc:spChg>
        <pc:spChg chg="add">
          <ac:chgData name="Charlotte Jarju (2015575)" userId="S::2015575@student.uwtsd.ac.uk::dc0eb2e0-50ac-44b4-9764-5db226197d32" providerId="AD" clId="Web-{EBBEA8BF-4CC3-45B6-9638-62236FE17877}" dt="2021-10-30T00:32:18.023" v="96"/>
          <ac:spMkLst>
            <pc:docMk/>
            <pc:sldMk cId="2641274373" sldId="260"/>
            <ac:spMk id="47" creationId="{14354E08-0068-48D7-A8AD-84C7B1CF585D}"/>
          </ac:spMkLst>
        </pc:spChg>
        <pc:grpChg chg="add del">
          <ac:chgData name="Charlotte Jarju (2015575)" userId="S::2015575@student.uwtsd.ac.uk::dc0eb2e0-50ac-44b4-9764-5db226197d32" providerId="AD" clId="Web-{EBBEA8BF-4CC3-45B6-9638-62236FE17877}" dt="2021-10-29T23:17:29.211" v="60"/>
          <ac:grpSpMkLst>
            <pc:docMk/>
            <pc:sldMk cId="2641274373" sldId="260"/>
            <ac:grpSpMk id="9" creationId="{C97986E7-0E3C-4F64-886E-935DDCB83AA7}"/>
          </ac:grpSpMkLst>
        </pc:grpChg>
        <pc:grpChg chg="add del">
          <ac:chgData name="Charlotte Jarju (2015575)" userId="S::2015575@student.uwtsd.ac.uk::dc0eb2e0-50ac-44b4-9764-5db226197d32" providerId="AD" clId="Web-{EBBEA8BF-4CC3-45B6-9638-62236FE17877}" dt="2021-10-29T23:35:22.474" v="70"/>
          <ac:grpSpMkLst>
            <pc:docMk/>
            <pc:sldMk cId="2641274373" sldId="260"/>
            <ac:grpSpMk id="21" creationId="{466FBB0E-B024-4E3B-9BBD-FF15FC76B681}"/>
          </ac:grpSpMkLst>
        </pc:grpChg>
        <pc:grpChg chg="add del">
          <ac:chgData name="Charlotte Jarju (2015575)" userId="S::2015575@student.uwtsd.ac.uk::dc0eb2e0-50ac-44b4-9764-5db226197d32" providerId="AD" clId="Web-{EBBEA8BF-4CC3-45B6-9638-62236FE17877}" dt="2021-10-30T00:32:18.023" v="96"/>
          <ac:grpSpMkLst>
            <pc:docMk/>
            <pc:sldMk cId="2641274373" sldId="260"/>
            <ac:grpSpMk id="35" creationId="{65E8C853-59EA-4FCB-BB4E-1B0AEEA408EB}"/>
          </ac:grpSpMkLst>
        </pc:grpChg>
        <pc:grpChg chg="add">
          <ac:chgData name="Charlotte Jarju (2015575)" userId="S::2015575@student.uwtsd.ac.uk::dc0eb2e0-50ac-44b4-9764-5db226197d32" providerId="AD" clId="Web-{EBBEA8BF-4CC3-45B6-9638-62236FE17877}" dt="2021-10-30T00:32:18.023" v="96"/>
          <ac:grpSpMkLst>
            <pc:docMk/>
            <pc:sldMk cId="2641274373" sldId="260"/>
            <ac:grpSpMk id="49" creationId="{A779F34F-2960-4B81-BA08-445B6F6A0CD7}"/>
          </ac:grpSpMkLst>
        </pc:grpChg>
        <pc:picChg chg="add mod">
          <ac:chgData name="Charlotte Jarju (2015575)" userId="S::2015575@student.uwtsd.ac.uk::dc0eb2e0-50ac-44b4-9764-5db226197d32" providerId="AD" clId="Web-{EBBEA8BF-4CC3-45B6-9638-62236FE17877}" dt="2021-10-30T00:32:18.023" v="96"/>
          <ac:picMkLst>
            <pc:docMk/>
            <pc:sldMk cId="2641274373" sldId="260"/>
            <ac:picMk id="3" creationId="{33DD475C-75D4-4DA9-AF0E-92B48540E1AA}"/>
          </ac:picMkLst>
        </pc:picChg>
        <pc:picChg chg="add del mod">
          <ac:chgData name="Charlotte Jarju (2015575)" userId="S::2015575@student.uwtsd.ac.uk::dc0eb2e0-50ac-44b4-9764-5db226197d32" providerId="AD" clId="Web-{EBBEA8BF-4CC3-45B6-9638-62236FE17877}" dt="2021-10-30T00:30:19.317" v="91"/>
          <ac:picMkLst>
            <pc:docMk/>
            <pc:sldMk cId="2641274373" sldId="260"/>
            <ac:picMk id="4" creationId="{AFF1F1C7-33B0-420D-BA3E-B72056F6B268}"/>
          </ac:picMkLst>
        </pc:picChg>
      </pc:sldChg>
      <pc:sldChg chg="modSp new del">
        <pc:chgData name="Charlotte Jarju (2015575)" userId="S::2015575@student.uwtsd.ac.uk::dc0eb2e0-50ac-44b4-9764-5db226197d32" providerId="AD" clId="Web-{EBBEA8BF-4CC3-45B6-9638-62236FE17877}" dt="2021-10-29T22:31:31.800" v="2"/>
        <pc:sldMkLst>
          <pc:docMk/>
          <pc:sldMk cId="370467256" sldId="261"/>
        </pc:sldMkLst>
        <pc:spChg chg="mod">
          <ac:chgData name="Charlotte Jarju (2015575)" userId="S::2015575@student.uwtsd.ac.uk::dc0eb2e0-50ac-44b4-9764-5db226197d32" providerId="AD" clId="Web-{EBBEA8BF-4CC3-45B6-9638-62236FE17877}" dt="2021-10-29T22:01:18.814" v="1" actId="1076"/>
          <ac:spMkLst>
            <pc:docMk/>
            <pc:sldMk cId="370467256" sldId="261"/>
            <ac:spMk id="2" creationId="{2E3D563C-6239-470D-A2AA-254D9CD60639}"/>
          </ac:spMkLst>
        </pc:spChg>
      </pc:sldChg>
      <pc:sldChg chg="addSp delSp modSp new mod setBg addAnim delAnim">
        <pc:chgData name="Charlotte Jarju (2015575)" userId="S::2015575@student.uwtsd.ac.uk::dc0eb2e0-50ac-44b4-9764-5db226197d32" providerId="AD" clId="Web-{EBBEA8BF-4CC3-45B6-9638-62236FE17877}" dt="2021-10-30T00:37:33.905" v="101" actId="20577"/>
        <pc:sldMkLst>
          <pc:docMk/>
          <pc:sldMk cId="2722892803" sldId="261"/>
        </pc:sldMkLst>
        <pc:spChg chg="mod">
          <ac:chgData name="Charlotte Jarju (2015575)" userId="S::2015575@student.uwtsd.ac.uk::dc0eb2e0-50ac-44b4-9764-5db226197d32" providerId="AD" clId="Web-{EBBEA8BF-4CC3-45B6-9638-62236FE17877}" dt="2021-10-30T00:37:33.905" v="101" actId="20577"/>
          <ac:spMkLst>
            <pc:docMk/>
            <pc:sldMk cId="2722892803" sldId="261"/>
            <ac:spMk id="2" creationId="{1BC6FC65-AEF8-40E5-97F6-5554F892D5FB}"/>
          </ac:spMkLst>
        </pc:spChg>
        <pc:spChg chg="del">
          <ac:chgData name="Charlotte Jarju (2015575)" userId="S::2015575@student.uwtsd.ac.uk::dc0eb2e0-50ac-44b4-9764-5db226197d32" providerId="AD" clId="Web-{EBBEA8BF-4CC3-45B6-9638-62236FE17877}" dt="2021-10-29T23:00:59.580" v="21"/>
          <ac:spMkLst>
            <pc:docMk/>
            <pc:sldMk cId="2722892803" sldId="261"/>
            <ac:spMk id="3" creationId="{B51AE9C3-561B-479C-8E32-DCF238DD393F}"/>
          </ac:spMkLst>
        </pc:spChg>
        <pc:spChg chg="add del mod ord">
          <ac:chgData name="Charlotte Jarju (2015575)" userId="S::2015575@student.uwtsd.ac.uk::dc0eb2e0-50ac-44b4-9764-5db226197d32" providerId="AD" clId="Web-{EBBEA8BF-4CC3-45B6-9638-62236FE17877}" dt="2021-10-29T23:09:17.576" v="53"/>
          <ac:spMkLst>
            <pc:docMk/>
            <pc:sldMk cId="2722892803" sldId="261"/>
            <ac:spMk id="5" creationId="{E89A0419-731B-4E3E-A40A-40A4187F882E}"/>
          </ac:spMkLst>
        </pc:spChg>
        <pc:spChg chg="add mod">
          <ac:chgData name="Charlotte Jarju (2015575)" userId="S::2015575@student.uwtsd.ac.uk::dc0eb2e0-50ac-44b4-9764-5db226197d32" providerId="AD" clId="Web-{EBBEA8BF-4CC3-45B6-9638-62236FE17877}" dt="2021-10-29T23:09:33.748" v="54"/>
          <ac:spMkLst>
            <pc:docMk/>
            <pc:sldMk cId="2722892803" sldId="261"/>
            <ac:spMk id="8" creationId="{623F1CD5-A710-4D07-872E-2EA9B318317F}"/>
          </ac:spMkLst>
        </pc:spChg>
        <pc:spChg chg="add del">
          <ac:chgData name="Charlotte Jarju (2015575)" userId="S::2015575@student.uwtsd.ac.uk::dc0eb2e0-50ac-44b4-9764-5db226197d32" providerId="AD" clId="Web-{EBBEA8BF-4CC3-45B6-9638-62236FE17877}" dt="2021-10-29T23:08:56.372" v="52"/>
          <ac:spMkLst>
            <pc:docMk/>
            <pc:sldMk cId="2722892803" sldId="261"/>
            <ac:spMk id="10" creationId="{D067A139-86EB-480F-AE6B-AF8092F215E4}"/>
          </ac:spMkLst>
        </pc:spChg>
        <pc:spChg chg="add del">
          <ac:chgData name="Charlotte Jarju (2015575)" userId="S::2015575@student.uwtsd.ac.uk::dc0eb2e0-50ac-44b4-9764-5db226197d32" providerId="AD" clId="Web-{EBBEA8BF-4CC3-45B6-9638-62236FE17877}" dt="2021-10-29T23:08:56.372" v="52"/>
          <ac:spMkLst>
            <pc:docMk/>
            <pc:sldMk cId="2722892803" sldId="261"/>
            <ac:spMk id="12" creationId="{4E252378-AA68-427C-BF69-E4434E447DB5}"/>
          </ac:spMkLst>
        </pc:spChg>
        <pc:spChg chg="add del">
          <ac:chgData name="Charlotte Jarju (2015575)" userId="S::2015575@student.uwtsd.ac.uk::dc0eb2e0-50ac-44b4-9764-5db226197d32" providerId="AD" clId="Web-{EBBEA8BF-4CC3-45B6-9638-62236FE17877}" dt="2021-10-29T23:09:33.748" v="54"/>
          <ac:spMkLst>
            <pc:docMk/>
            <pc:sldMk cId="2722892803" sldId="261"/>
            <ac:spMk id="21" creationId="{E49B76A8-D4D2-428D-84FA-657EEA587ED8}"/>
          </ac:spMkLst>
        </pc:spChg>
        <pc:spChg chg="add del">
          <ac:chgData name="Charlotte Jarju (2015575)" userId="S::2015575@student.uwtsd.ac.uk::dc0eb2e0-50ac-44b4-9764-5db226197d32" providerId="AD" clId="Web-{EBBEA8BF-4CC3-45B6-9638-62236FE17877}" dt="2021-10-29T23:08:56.357" v="51"/>
          <ac:spMkLst>
            <pc:docMk/>
            <pc:sldMk cId="2722892803" sldId="261"/>
            <ac:spMk id="24" creationId="{435E7948-170A-4DE1-8A31-A6D6A53D29FD}"/>
          </ac:spMkLst>
        </pc:spChg>
        <pc:spChg chg="add del">
          <ac:chgData name="Charlotte Jarju (2015575)" userId="S::2015575@student.uwtsd.ac.uk::dc0eb2e0-50ac-44b4-9764-5db226197d32" providerId="AD" clId="Web-{EBBEA8BF-4CC3-45B6-9638-62236FE17877}" dt="2021-10-29T23:09:33.748" v="54"/>
          <ac:spMkLst>
            <pc:docMk/>
            <pc:sldMk cId="2722892803" sldId="261"/>
            <ac:spMk id="33" creationId="{15A54023-E435-4098-A370-AE54A007EB91}"/>
          </ac:spMkLst>
        </pc:spChg>
        <pc:spChg chg="add del">
          <ac:chgData name="Charlotte Jarju (2015575)" userId="S::2015575@student.uwtsd.ac.uk::dc0eb2e0-50ac-44b4-9764-5db226197d32" providerId="AD" clId="Web-{EBBEA8BF-4CC3-45B6-9638-62236FE17877}" dt="2021-10-29T23:36:15.866" v="72"/>
          <ac:spMkLst>
            <pc:docMk/>
            <pc:sldMk cId="2722892803" sldId="261"/>
            <ac:spMk id="38" creationId="{8777B48D-7BF2-470D-876B-50CD5CC83EBA}"/>
          </ac:spMkLst>
        </pc:spChg>
        <pc:spChg chg="add">
          <ac:chgData name="Charlotte Jarju (2015575)" userId="S::2015575@student.uwtsd.ac.uk::dc0eb2e0-50ac-44b4-9764-5db226197d32" providerId="AD" clId="Web-{EBBEA8BF-4CC3-45B6-9638-62236FE17877}" dt="2021-10-29T23:36:15.866" v="72"/>
          <ac:spMkLst>
            <pc:docMk/>
            <pc:sldMk cId="2722892803" sldId="261"/>
            <ac:spMk id="50" creationId="{D067A139-86EB-480F-AE6B-AF8092F215E4}"/>
          </ac:spMkLst>
        </pc:spChg>
        <pc:spChg chg="add">
          <ac:chgData name="Charlotte Jarju (2015575)" userId="S::2015575@student.uwtsd.ac.uk::dc0eb2e0-50ac-44b4-9764-5db226197d32" providerId="AD" clId="Web-{EBBEA8BF-4CC3-45B6-9638-62236FE17877}" dt="2021-10-29T23:36:15.866" v="72"/>
          <ac:spMkLst>
            <pc:docMk/>
            <pc:sldMk cId="2722892803" sldId="261"/>
            <ac:spMk id="52" creationId="{4E252378-AA68-427C-BF69-E4434E447DB5}"/>
          </ac:spMkLst>
        </pc:spChg>
        <pc:grpChg chg="add del">
          <ac:chgData name="Charlotte Jarju (2015575)" userId="S::2015575@student.uwtsd.ac.uk::dc0eb2e0-50ac-44b4-9764-5db226197d32" providerId="AD" clId="Web-{EBBEA8BF-4CC3-45B6-9638-62236FE17877}" dt="2021-10-29T23:08:56.372" v="52"/>
          <ac:grpSpMkLst>
            <pc:docMk/>
            <pc:sldMk cId="2722892803" sldId="261"/>
            <ac:grpSpMk id="14" creationId="{65E8C853-59EA-4FCB-BB4E-1B0AEEA408EB}"/>
          </ac:grpSpMkLst>
        </pc:grpChg>
        <pc:grpChg chg="add del">
          <ac:chgData name="Charlotte Jarju (2015575)" userId="S::2015575@student.uwtsd.ac.uk::dc0eb2e0-50ac-44b4-9764-5db226197d32" providerId="AD" clId="Web-{EBBEA8BF-4CC3-45B6-9638-62236FE17877}" dt="2021-10-29T23:09:33.748" v="54"/>
          <ac:grpSpMkLst>
            <pc:docMk/>
            <pc:sldMk cId="2722892803" sldId="261"/>
            <ac:grpSpMk id="22" creationId="{8D463EDB-0644-4F84-9901-D2434D550912}"/>
          </ac:grpSpMkLst>
        </pc:grpChg>
        <pc:grpChg chg="add del">
          <ac:chgData name="Charlotte Jarju (2015575)" userId="S::2015575@student.uwtsd.ac.uk::dc0eb2e0-50ac-44b4-9764-5db226197d32" providerId="AD" clId="Web-{EBBEA8BF-4CC3-45B6-9638-62236FE17877}" dt="2021-10-29T23:08:56.357" v="51"/>
          <ac:grpSpMkLst>
            <pc:docMk/>
            <pc:sldMk cId="2722892803" sldId="261"/>
            <ac:grpSpMk id="26" creationId="{0738C589-FA4B-4404-B651-8DF1FAE18095}"/>
          </ac:grpSpMkLst>
        </pc:grpChg>
        <pc:grpChg chg="add del">
          <ac:chgData name="Charlotte Jarju (2015575)" userId="S::2015575@student.uwtsd.ac.uk::dc0eb2e0-50ac-44b4-9764-5db226197d32" providerId="AD" clId="Web-{EBBEA8BF-4CC3-45B6-9638-62236FE17877}" dt="2021-10-29T23:36:15.866" v="72"/>
          <ac:grpSpMkLst>
            <pc:docMk/>
            <pc:sldMk cId="2722892803" sldId="261"/>
            <ac:grpSpMk id="40" creationId="{83DA8283-3FF4-47B3-9266-60768C743207}"/>
          </ac:grpSpMkLst>
        </pc:grpChg>
        <pc:grpChg chg="add">
          <ac:chgData name="Charlotte Jarju (2015575)" userId="S::2015575@student.uwtsd.ac.uk::dc0eb2e0-50ac-44b4-9764-5db226197d32" providerId="AD" clId="Web-{EBBEA8BF-4CC3-45B6-9638-62236FE17877}" dt="2021-10-29T23:36:15.866" v="72"/>
          <ac:grpSpMkLst>
            <pc:docMk/>
            <pc:sldMk cId="2722892803" sldId="261"/>
            <ac:grpSpMk id="54" creationId="{65E8C853-59EA-4FCB-BB4E-1B0AEEA408EB}"/>
          </ac:grpSpMkLst>
        </pc:grpChg>
        <pc:picChg chg="add del mod">
          <ac:chgData name="Charlotte Jarju (2015575)" userId="S::2015575@student.uwtsd.ac.uk::dc0eb2e0-50ac-44b4-9764-5db226197d32" providerId="AD" clId="Web-{EBBEA8BF-4CC3-45B6-9638-62236FE17877}" dt="2021-10-29T23:09:17.576" v="53"/>
          <ac:picMkLst>
            <pc:docMk/>
            <pc:sldMk cId="2722892803" sldId="261"/>
            <ac:picMk id="4" creationId="{B68AF22D-6126-47F1-9AD5-EBC27BB37A25}"/>
          </ac:picMkLst>
        </pc:picChg>
        <pc:picChg chg="add mod ord">
          <ac:chgData name="Charlotte Jarju (2015575)" userId="S::2015575@student.uwtsd.ac.uk::dc0eb2e0-50ac-44b4-9764-5db226197d32" providerId="AD" clId="Web-{EBBEA8BF-4CC3-45B6-9638-62236FE17877}" dt="2021-10-29T23:36:15.866" v="72"/>
          <ac:picMkLst>
            <pc:docMk/>
            <pc:sldMk cId="2722892803" sldId="261"/>
            <ac:picMk id="7" creationId="{39C7909F-6AFB-48E2-A06B-FE50CDADE573}"/>
          </ac:picMkLst>
        </pc:picChg>
      </pc:sldChg>
      <pc:sldChg chg="addSp delSp modSp new mod setBg addAnim">
        <pc:chgData name="Charlotte Jarju (2015575)" userId="S::2015575@student.uwtsd.ac.uk::dc0eb2e0-50ac-44b4-9764-5db226197d32" providerId="AD" clId="Web-{EBBEA8BF-4CC3-45B6-9638-62236FE17877}" dt="2021-10-30T00:58:27.166" v="198"/>
        <pc:sldMkLst>
          <pc:docMk/>
          <pc:sldMk cId="850562201" sldId="262"/>
        </pc:sldMkLst>
        <pc:spChg chg="mod">
          <ac:chgData name="Charlotte Jarju (2015575)" userId="S::2015575@student.uwtsd.ac.uk::dc0eb2e0-50ac-44b4-9764-5db226197d32" providerId="AD" clId="Web-{EBBEA8BF-4CC3-45B6-9638-62236FE17877}" dt="2021-10-30T00:58:27.166" v="198"/>
          <ac:spMkLst>
            <pc:docMk/>
            <pc:sldMk cId="850562201" sldId="262"/>
            <ac:spMk id="2" creationId="{1EC3C7A5-48F3-48A0-9117-B2BA6896540F}"/>
          </ac:spMkLst>
        </pc:spChg>
        <pc:spChg chg="del mod">
          <ac:chgData name="Charlotte Jarju (2015575)" userId="S::2015575@student.uwtsd.ac.uk::dc0eb2e0-50ac-44b4-9764-5db226197d32" providerId="AD" clId="Web-{EBBEA8BF-4CC3-45B6-9638-62236FE17877}" dt="2021-10-29T23:38:36.479" v="82"/>
          <ac:spMkLst>
            <pc:docMk/>
            <pc:sldMk cId="850562201" sldId="262"/>
            <ac:spMk id="3" creationId="{64117977-1B50-4131-9B1B-7F0AEF8C1616}"/>
          </ac:spMkLst>
        </pc:spChg>
        <pc:spChg chg="add del">
          <ac:chgData name="Charlotte Jarju (2015575)" userId="S::2015575@student.uwtsd.ac.uk::dc0eb2e0-50ac-44b4-9764-5db226197d32" providerId="AD" clId="Web-{EBBEA8BF-4CC3-45B6-9638-62236FE17877}" dt="2021-10-30T00:58:27.166" v="198"/>
          <ac:spMkLst>
            <pc:docMk/>
            <pc:sldMk cId="850562201" sldId="262"/>
            <ac:spMk id="8" creationId="{8777B48D-7BF2-470D-876B-50CD5CC83EBA}"/>
          </ac:spMkLst>
        </pc:spChg>
        <pc:spChg chg="add">
          <ac:chgData name="Charlotte Jarju (2015575)" userId="S::2015575@student.uwtsd.ac.uk::dc0eb2e0-50ac-44b4-9764-5db226197d32" providerId="AD" clId="Web-{EBBEA8BF-4CC3-45B6-9638-62236FE17877}" dt="2021-10-30T00:58:27.166" v="198"/>
          <ac:spMkLst>
            <pc:docMk/>
            <pc:sldMk cId="850562201" sldId="262"/>
            <ac:spMk id="20" creationId="{D067A139-86EB-480F-AE6B-AF8092F215E4}"/>
          </ac:spMkLst>
        </pc:spChg>
        <pc:spChg chg="add">
          <ac:chgData name="Charlotte Jarju (2015575)" userId="S::2015575@student.uwtsd.ac.uk::dc0eb2e0-50ac-44b4-9764-5db226197d32" providerId="AD" clId="Web-{EBBEA8BF-4CC3-45B6-9638-62236FE17877}" dt="2021-10-30T00:58:27.166" v="198"/>
          <ac:spMkLst>
            <pc:docMk/>
            <pc:sldMk cId="850562201" sldId="262"/>
            <ac:spMk id="22" creationId="{4E252378-AA68-427C-BF69-E4434E447DB5}"/>
          </ac:spMkLst>
        </pc:spChg>
        <pc:grpChg chg="add del">
          <ac:chgData name="Charlotte Jarju (2015575)" userId="S::2015575@student.uwtsd.ac.uk::dc0eb2e0-50ac-44b4-9764-5db226197d32" providerId="AD" clId="Web-{EBBEA8BF-4CC3-45B6-9638-62236FE17877}" dt="2021-10-30T00:58:27.166" v="198"/>
          <ac:grpSpMkLst>
            <pc:docMk/>
            <pc:sldMk cId="850562201" sldId="262"/>
            <ac:grpSpMk id="10" creationId="{83DA8283-3FF4-47B3-9266-60768C743207}"/>
          </ac:grpSpMkLst>
        </pc:grpChg>
        <pc:grpChg chg="add">
          <ac:chgData name="Charlotte Jarju (2015575)" userId="S::2015575@student.uwtsd.ac.uk::dc0eb2e0-50ac-44b4-9764-5db226197d32" providerId="AD" clId="Web-{EBBEA8BF-4CC3-45B6-9638-62236FE17877}" dt="2021-10-30T00:58:27.166" v="198"/>
          <ac:grpSpMkLst>
            <pc:docMk/>
            <pc:sldMk cId="850562201" sldId="262"/>
            <ac:grpSpMk id="24" creationId="{65E8C853-59EA-4FCB-BB4E-1B0AEEA408EB}"/>
          </ac:grpSpMkLst>
        </pc:grpChg>
        <pc:picChg chg="add mod">
          <ac:chgData name="Charlotte Jarju (2015575)" userId="S::2015575@student.uwtsd.ac.uk::dc0eb2e0-50ac-44b4-9764-5db226197d32" providerId="AD" clId="Web-{EBBEA8BF-4CC3-45B6-9638-62236FE17877}" dt="2021-10-30T00:58:27.166" v="198"/>
          <ac:picMkLst>
            <pc:docMk/>
            <pc:sldMk cId="850562201" sldId="262"/>
            <ac:picMk id="4" creationId="{F4467E40-E1F0-4E89-AE0D-9F9534B02DDB}"/>
          </ac:picMkLst>
        </pc:picChg>
      </pc:sldChg>
      <pc:sldChg chg="delSp modSp new del">
        <pc:chgData name="Charlotte Jarju (2015575)" userId="S::2015575@student.uwtsd.ac.uk::dc0eb2e0-50ac-44b4-9764-5db226197d32" providerId="AD" clId="Web-{EBBEA8BF-4CC3-45B6-9638-62236FE17877}" dt="2021-10-29T23:36:02.147" v="71"/>
        <pc:sldMkLst>
          <pc:docMk/>
          <pc:sldMk cId="2065465079" sldId="262"/>
        </pc:sldMkLst>
        <pc:spChg chg="del mod">
          <ac:chgData name="Charlotte Jarju (2015575)" userId="S::2015575@student.uwtsd.ac.uk::dc0eb2e0-50ac-44b4-9764-5db226197d32" providerId="AD" clId="Web-{EBBEA8BF-4CC3-45B6-9638-62236FE17877}" dt="2021-10-29T23:18:39.479" v="64"/>
          <ac:spMkLst>
            <pc:docMk/>
            <pc:sldMk cId="2065465079" sldId="262"/>
            <ac:spMk id="3" creationId="{D969C1A1-90DA-4915-A8B6-D6B8A96B6159}"/>
          </ac:spMkLst>
        </pc:spChg>
      </pc:sldChg>
      <pc:sldChg chg="addSp delSp modSp new mod setBg addAnim">
        <pc:chgData name="Charlotte Jarju (2015575)" userId="S::2015575@student.uwtsd.ac.uk::dc0eb2e0-50ac-44b4-9764-5db226197d32" providerId="AD" clId="Web-{EBBEA8BF-4CC3-45B6-9638-62236FE17877}" dt="2021-10-30T00:58:49.682" v="203"/>
        <pc:sldMkLst>
          <pc:docMk/>
          <pc:sldMk cId="657944989" sldId="263"/>
        </pc:sldMkLst>
        <pc:spChg chg="mod">
          <ac:chgData name="Charlotte Jarju (2015575)" userId="S::2015575@student.uwtsd.ac.uk::dc0eb2e0-50ac-44b4-9764-5db226197d32" providerId="AD" clId="Web-{EBBEA8BF-4CC3-45B6-9638-62236FE17877}" dt="2021-10-30T00:58:49.682" v="203"/>
          <ac:spMkLst>
            <pc:docMk/>
            <pc:sldMk cId="657944989" sldId="263"/>
            <ac:spMk id="2" creationId="{39A31ECA-8DC5-4DE3-8314-94328DCBD0FC}"/>
          </ac:spMkLst>
        </pc:spChg>
        <pc:spChg chg="del">
          <ac:chgData name="Charlotte Jarju (2015575)" userId="S::2015575@student.uwtsd.ac.uk::dc0eb2e0-50ac-44b4-9764-5db226197d32" providerId="AD" clId="Web-{EBBEA8BF-4CC3-45B6-9638-62236FE17877}" dt="2021-10-30T00:52:42.139" v="178"/>
          <ac:spMkLst>
            <pc:docMk/>
            <pc:sldMk cId="657944989" sldId="263"/>
            <ac:spMk id="3" creationId="{95A54C8F-9190-402C-A91B-754D251A09FC}"/>
          </ac:spMkLst>
        </pc:spChg>
        <pc:spChg chg="add del">
          <ac:chgData name="Charlotte Jarju (2015575)" userId="S::2015575@student.uwtsd.ac.uk::dc0eb2e0-50ac-44b4-9764-5db226197d32" providerId="AD" clId="Web-{EBBEA8BF-4CC3-45B6-9638-62236FE17877}" dt="2021-10-30T00:58:00.087" v="196"/>
          <ac:spMkLst>
            <pc:docMk/>
            <pc:sldMk cId="657944989" sldId="263"/>
            <ac:spMk id="7" creationId="{4609862E-48F9-45AC-8D44-67A0268A7935}"/>
          </ac:spMkLst>
        </pc:spChg>
        <pc:spChg chg="add del">
          <ac:chgData name="Charlotte Jarju (2015575)" userId="S::2015575@student.uwtsd.ac.uk::dc0eb2e0-50ac-44b4-9764-5db226197d32" providerId="AD" clId="Web-{EBBEA8BF-4CC3-45B6-9638-62236FE17877}" dt="2021-10-30T00:58:00.087" v="196"/>
          <ac:spMkLst>
            <pc:docMk/>
            <pc:sldMk cId="657944989" sldId="263"/>
            <ac:spMk id="9" creationId="{2D5EEA8B-2D86-4D1D-96B3-6B8290303786}"/>
          </ac:spMkLst>
        </pc:spChg>
        <pc:spChg chg="add del">
          <ac:chgData name="Charlotte Jarju (2015575)" userId="S::2015575@student.uwtsd.ac.uk::dc0eb2e0-50ac-44b4-9764-5db226197d32" providerId="AD" clId="Web-{EBBEA8BF-4CC3-45B6-9638-62236FE17877}" dt="2021-10-30T00:58:49.682" v="203"/>
          <ac:spMkLst>
            <pc:docMk/>
            <pc:sldMk cId="657944989" sldId="263"/>
            <ac:spMk id="15" creationId="{8777B48D-7BF2-470D-876B-50CD5CC83EBA}"/>
          </ac:spMkLst>
        </pc:spChg>
        <pc:spChg chg="add del">
          <ac:chgData name="Charlotte Jarju (2015575)" userId="S::2015575@student.uwtsd.ac.uk::dc0eb2e0-50ac-44b4-9764-5db226197d32" providerId="AD" clId="Web-{EBBEA8BF-4CC3-45B6-9638-62236FE17877}" dt="2021-10-30T00:58:49.682" v="202"/>
          <ac:spMkLst>
            <pc:docMk/>
            <pc:sldMk cId="657944989" sldId="263"/>
            <ac:spMk id="24" creationId="{C5BDD1EA-D8C1-45AF-9F0A-14A2A137BA2A}"/>
          </ac:spMkLst>
        </pc:spChg>
        <pc:spChg chg="add del">
          <ac:chgData name="Charlotte Jarju (2015575)" userId="S::2015575@student.uwtsd.ac.uk::dc0eb2e0-50ac-44b4-9764-5db226197d32" providerId="AD" clId="Web-{EBBEA8BF-4CC3-45B6-9638-62236FE17877}" dt="2021-10-30T00:58:49.682" v="202"/>
          <ac:spMkLst>
            <pc:docMk/>
            <pc:sldMk cId="657944989" sldId="263"/>
            <ac:spMk id="25" creationId="{14354E08-0068-48D7-A8AD-84C7B1CF585D}"/>
          </ac:spMkLst>
        </pc:spChg>
        <pc:spChg chg="add del">
          <ac:chgData name="Charlotte Jarju (2015575)" userId="S::2015575@student.uwtsd.ac.uk::dc0eb2e0-50ac-44b4-9764-5db226197d32" providerId="AD" clId="Web-{EBBEA8BF-4CC3-45B6-9638-62236FE17877}" dt="2021-10-30T00:58:46.682" v="200"/>
          <ac:spMkLst>
            <pc:docMk/>
            <pc:sldMk cId="657944989" sldId="263"/>
            <ac:spMk id="27" creationId="{D067A139-86EB-480F-AE6B-AF8092F215E4}"/>
          </ac:spMkLst>
        </pc:spChg>
        <pc:spChg chg="add">
          <ac:chgData name="Charlotte Jarju (2015575)" userId="S::2015575@student.uwtsd.ac.uk::dc0eb2e0-50ac-44b4-9764-5db226197d32" providerId="AD" clId="Web-{EBBEA8BF-4CC3-45B6-9638-62236FE17877}" dt="2021-10-30T00:58:49.682" v="203"/>
          <ac:spMkLst>
            <pc:docMk/>
            <pc:sldMk cId="657944989" sldId="263"/>
            <ac:spMk id="28" creationId="{D067A139-86EB-480F-AE6B-AF8092F215E4}"/>
          </ac:spMkLst>
        </pc:spChg>
        <pc:spChg chg="add del">
          <ac:chgData name="Charlotte Jarju (2015575)" userId="S::2015575@student.uwtsd.ac.uk::dc0eb2e0-50ac-44b4-9764-5db226197d32" providerId="AD" clId="Web-{EBBEA8BF-4CC3-45B6-9638-62236FE17877}" dt="2021-10-30T00:58:46.682" v="200"/>
          <ac:spMkLst>
            <pc:docMk/>
            <pc:sldMk cId="657944989" sldId="263"/>
            <ac:spMk id="29" creationId="{4E252378-AA68-427C-BF69-E4434E447DB5}"/>
          </ac:spMkLst>
        </pc:spChg>
        <pc:spChg chg="add">
          <ac:chgData name="Charlotte Jarju (2015575)" userId="S::2015575@student.uwtsd.ac.uk::dc0eb2e0-50ac-44b4-9764-5db226197d32" providerId="AD" clId="Web-{EBBEA8BF-4CC3-45B6-9638-62236FE17877}" dt="2021-10-30T00:58:49.682" v="203"/>
          <ac:spMkLst>
            <pc:docMk/>
            <pc:sldMk cId="657944989" sldId="263"/>
            <ac:spMk id="30" creationId="{4E252378-AA68-427C-BF69-E4434E447DB5}"/>
          </ac:spMkLst>
        </pc:spChg>
        <pc:grpChg chg="add del">
          <ac:chgData name="Charlotte Jarju (2015575)" userId="S::2015575@student.uwtsd.ac.uk::dc0eb2e0-50ac-44b4-9764-5db226197d32" providerId="AD" clId="Web-{EBBEA8BF-4CC3-45B6-9638-62236FE17877}" dt="2021-10-30T00:58:49.682" v="203"/>
          <ac:grpSpMkLst>
            <pc:docMk/>
            <pc:sldMk cId="657944989" sldId="263"/>
            <ac:grpSpMk id="17" creationId="{83DA8283-3FF4-47B3-9266-60768C743207}"/>
          </ac:grpSpMkLst>
        </pc:grpChg>
        <pc:grpChg chg="add del">
          <ac:chgData name="Charlotte Jarju (2015575)" userId="S::2015575@student.uwtsd.ac.uk::dc0eb2e0-50ac-44b4-9764-5db226197d32" providerId="AD" clId="Web-{EBBEA8BF-4CC3-45B6-9638-62236FE17877}" dt="2021-10-30T00:58:49.682" v="202"/>
          <ac:grpSpMkLst>
            <pc:docMk/>
            <pc:sldMk cId="657944989" sldId="263"/>
            <ac:grpSpMk id="26" creationId="{A779F34F-2960-4B81-BA08-445B6F6A0CD7}"/>
          </ac:grpSpMkLst>
        </pc:grpChg>
        <pc:grpChg chg="add del">
          <ac:chgData name="Charlotte Jarju (2015575)" userId="S::2015575@student.uwtsd.ac.uk::dc0eb2e0-50ac-44b4-9764-5db226197d32" providerId="AD" clId="Web-{EBBEA8BF-4CC3-45B6-9638-62236FE17877}" dt="2021-10-30T00:58:46.682" v="200"/>
          <ac:grpSpMkLst>
            <pc:docMk/>
            <pc:sldMk cId="657944989" sldId="263"/>
            <ac:grpSpMk id="31" creationId="{65E8C853-59EA-4FCB-BB4E-1B0AEEA408EB}"/>
          </ac:grpSpMkLst>
        </pc:grpChg>
        <pc:grpChg chg="add">
          <ac:chgData name="Charlotte Jarju (2015575)" userId="S::2015575@student.uwtsd.ac.uk::dc0eb2e0-50ac-44b4-9764-5db226197d32" providerId="AD" clId="Web-{EBBEA8BF-4CC3-45B6-9638-62236FE17877}" dt="2021-10-30T00:58:49.682" v="203"/>
          <ac:grpSpMkLst>
            <pc:docMk/>
            <pc:sldMk cId="657944989" sldId="263"/>
            <ac:grpSpMk id="37" creationId="{65E8C853-59EA-4FCB-BB4E-1B0AEEA408EB}"/>
          </ac:grpSpMkLst>
        </pc:grpChg>
        <pc:picChg chg="add mod">
          <ac:chgData name="Charlotte Jarju (2015575)" userId="S::2015575@student.uwtsd.ac.uk::dc0eb2e0-50ac-44b4-9764-5db226197d32" providerId="AD" clId="Web-{EBBEA8BF-4CC3-45B6-9638-62236FE17877}" dt="2021-10-30T00:58:49.682" v="203"/>
          <ac:picMkLst>
            <pc:docMk/>
            <pc:sldMk cId="657944989" sldId="263"/>
            <ac:picMk id="11" creationId="{0A28465D-5EC5-47BD-8A6C-2CDB1DAEA565}"/>
          </ac:picMkLst>
        </pc:picChg>
      </pc:sldChg>
      <pc:sldChg chg="delSp modSp new del">
        <pc:chgData name="Charlotte Jarju (2015575)" userId="S::2015575@student.uwtsd.ac.uk::dc0eb2e0-50ac-44b4-9764-5db226197d32" providerId="AD" clId="Web-{EBBEA8BF-4CC3-45B6-9638-62236FE17877}" dt="2021-10-30T00:43:28.006" v="103"/>
        <pc:sldMkLst>
          <pc:docMk/>
          <pc:sldMk cId="3717413315" sldId="263"/>
        </pc:sldMkLst>
        <pc:spChg chg="del">
          <ac:chgData name="Charlotte Jarju (2015575)" userId="S::2015575@student.uwtsd.ac.uk::dc0eb2e0-50ac-44b4-9764-5db226197d32" providerId="AD" clId="Web-{EBBEA8BF-4CC3-45B6-9638-62236FE17877}" dt="2021-10-30T00:41:33.347" v="102"/>
          <ac:spMkLst>
            <pc:docMk/>
            <pc:sldMk cId="3717413315" sldId="263"/>
            <ac:spMk id="2" creationId="{51A893A5-BAE7-42F9-B010-43808C041279}"/>
          </ac:spMkLst>
        </pc:spChg>
        <pc:spChg chg="del mod">
          <ac:chgData name="Charlotte Jarju (2015575)" userId="S::2015575@student.uwtsd.ac.uk::dc0eb2e0-50ac-44b4-9764-5db226197d32" providerId="AD" clId="Web-{EBBEA8BF-4CC3-45B6-9638-62236FE17877}" dt="2021-10-30T00:34:11.072" v="100"/>
          <ac:spMkLst>
            <pc:docMk/>
            <pc:sldMk cId="3717413315" sldId="263"/>
            <ac:spMk id="3" creationId="{04F65439-83B2-4468-B0FD-29A1448F0588}"/>
          </ac:spMkLst>
        </pc:spChg>
      </pc:sldChg>
      <pc:sldChg chg="modSp new">
        <pc:chgData name="Charlotte Jarju (2015575)" userId="S::2015575@student.uwtsd.ac.uk::dc0eb2e0-50ac-44b4-9764-5db226197d32" providerId="AD" clId="Web-{EBBEA8BF-4CC3-45B6-9638-62236FE17877}" dt="2021-10-30T01:06:27.514" v="234" actId="20577"/>
        <pc:sldMkLst>
          <pc:docMk/>
          <pc:sldMk cId="2749280278" sldId="264"/>
        </pc:sldMkLst>
        <pc:spChg chg="mod">
          <ac:chgData name="Charlotte Jarju (2015575)" userId="S::2015575@student.uwtsd.ac.uk::dc0eb2e0-50ac-44b4-9764-5db226197d32" providerId="AD" clId="Web-{EBBEA8BF-4CC3-45B6-9638-62236FE17877}" dt="2021-10-30T01:06:27.514" v="234" actId="20577"/>
          <ac:spMkLst>
            <pc:docMk/>
            <pc:sldMk cId="2749280278" sldId="264"/>
            <ac:spMk id="3" creationId="{2E48D024-66F0-4254-98D1-6BB1A01BD80D}"/>
          </ac:spMkLst>
        </pc:spChg>
      </pc:sldChg>
      <pc:sldMasterChg chg="del delSldLayout">
        <pc:chgData name="Charlotte Jarju (2015575)" userId="S::2015575@student.uwtsd.ac.uk::dc0eb2e0-50ac-44b4-9764-5db226197d32" providerId="AD" clId="Web-{EBBEA8BF-4CC3-45B6-9638-62236FE17877}" dt="2021-10-29T22:59:00.043" v="18"/>
        <pc:sldMasterMkLst>
          <pc:docMk/>
          <pc:sldMasterMk cId="797797365" sldId="2147483685"/>
        </pc:sldMasterMkLst>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3240968288" sldId="2147483674"/>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925281312" sldId="2147483675"/>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730454109" sldId="2147483676"/>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2476142409" sldId="2147483677"/>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3637333563" sldId="2147483678"/>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3148261888" sldId="2147483679"/>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4010272943" sldId="2147483680"/>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1459305022" sldId="2147483681"/>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697737809" sldId="2147483682"/>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1215988266" sldId="2147483683"/>
          </pc:sldLayoutMkLst>
        </pc:sldLayoutChg>
        <pc:sldLayoutChg chg="del">
          <pc:chgData name="Charlotte Jarju (2015575)" userId="S::2015575@student.uwtsd.ac.uk::dc0eb2e0-50ac-44b4-9764-5db226197d32" providerId="AD" clId="Web-{EBBEA8BF-4CC3-45B6-9638-62236FE17877}" dt="2021-10-29T22:59:00.043" v="18"/>
          <pc:sldLayoutMkLst>
            <pc:docMk/>
            <pc:sldMasterMk cId="797797365" sldId="2147483685"/>
            <pc:sldLayoutMk cId="2444438594" sldId="2147483684"/>
          </pc:sldLayoutMkLst>
        </pc:sldLayoutChg>
      </pc:sldMasterChg>
      <pc:sldMasterChg chg="add addSldLayout modSldLayout">
        <pc:chgData name="Charlotte Jarju (2015575)" userId="S::2015575@student.uwtsd.ac.uk::dc0eb2e0-50ac-44b4-9764-5db226197d32" providerId="AD" clId="Web-{EBBEA8BF-4CC3-45B6-9638-62236FE17877}" dt="2021-10-29T22:59:00.043" v="18"/>
        <pc:sldMasterMkLst>
          <pc:docMk/>
          <pc:sldMasterMk cId="242561100" sldId="2147483686"/>
        </pc:sldMasterMkLst>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906471516" sldId="2147483687"/>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1332447582" sldId="2147483688"/>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2207047761" sldId="2147483689"/>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3166311613" sldId="2147483690"/>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553613768" sldId="2147483691"/>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1288418719" sldId="2147483692"/>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2653178602" sldId="2147483693"/>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305586512" sldId="2147483694"/>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1680396096" sldId="2147483695"/>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4032259668" sldId="2147483696"/>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3912270059" sldId="2147483697"/>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2188563284" sldId="2147483698"/>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2298778929" sldId="2147483699"/>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2006893725" sldId="2147483700"/>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3250316457" sldId="2147483701"/>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1252579029" sldId="2147483702"/>
          </pc:sldLayoutMkLst>
        </pc:sldLayoutChg>
        <pc:sldLayoutChg chg="add mod replId">
          <pc:chgData name="Charlotte Jarju (2015575)" userId="S::2015575@student.uwtsd.ac.uk::dc0eb2e0-50ac-44b4-9764-5db226197d32" providerId="AD" clId="Web-{EBBEA8BF-4CC3-45B6-9638-62236FE17877}" dt="2021-10-29T22:59:00.043" v="18"/>
          <pc:sldLayoutMkLst>
            <pc:docMk/>
            <pc:sldMasterMk cId="242561100" sldId="2147483686"/>
            <pc:sldLayoutMk cId="2980927876" sldId="2147483703"/>
          </pc:sldLayoutMkLst>
        </pc:sldLayoutChg>
      </pc:sldMasterChg>
    </pc:docChg>
  </pc:docChgLst>
  <pc:docChgLst>
    <pc:chgData name="Charlotte Jarju (2015575)" userId="S::2015575@student.uwtsd.ac.uk::dc0eb2e0-50ac-44b4-9764-5db226197d32" providerId="AD" clId="Web-{6EE23D07-CB98-4A23-8402-E3547C395AE3}"/>
    <pc:docChg chg="modSld">
      <pc:chgData name="Charlotte Jarju (2015575)" userId="S::2015575@student.uwtsd.ac.uk::dc0eb2e0-50ac-44b4-9764-5db226197d32" providerId="AD" clId="Web-{6EE23D07-CB98-4A23-8402-E3547C395AE3}" dt="2021-10-31T12:45:48.863" v="38"/>
      <pc:docMkLst>
        <pc:docMk/>
      </pc:docMkLst>
      <pc:sldChg chg="addSp modSp">
        <pc:chgData name="Charlotte Jarju (2015575)" userId="S::2015575@student.uwtsd.ac.uk::dc0eb2e0-50ac-44b4-9764-5db226197d32" providerId="AD" clId="Web-{6EE23D07-CB98-4A23-8402-E3547C395AE3}" dt="2021-10-31T12:45:48.863" v="38"/>
        <pc:sldMkLst>
          <pc:docMk/>
          <pc:sldMk cId="3138685249" sldId="257"/>
        </pc:sldMkLst>
        <pc:spChg chg="mod">
          <ac:chgData name="Charlotte Jarju (2015575)" userId="S::2015575@student.uwtsd.ac.uk::dc0eb2e0-50ac-44b4-9764-5db226197d32" providerId="AD" clId="Web-{6EE23D07-CB98-4A23-8402-E3547C395AE3}" dt="2021-10-31T12:42:56.250" v="37" actId="14100"/>
          <ac:spMkLst>
            <pc:docMk/>
            <pc:sldMk cId="3138685249" sldId="257"/>
            <ac:spMk id="2" creationId="{4B24D40A-CCE8-4385-8EE7-ED181823C2E5}"/>
          </ac:spMkLst>
        </pc:spChg>
        <pc:spChg chg="add">
          <ac:chgData name="Charlotte Jarju (2015575)" userId="S::2015575@student.uwtsd.ac.uk::dc0eb2e0-50ac-44b4-9764-5db226197d32" providerId="AD" clId="Web-{6EE23D07-CB98-4A23-8402-E3547C395AE3}" dt="2021-10-31T12:45:48.863" v="38"/>
          <ac:spMkLst>
            <pc:docMk/>
            <pc:sldMk cId="3138685249" sldId="257"/>
            <ac:spMk id="3" creationId="{6E319D78-032F-4A23-B3CE-F675DDE58269}"/>
          </ac:spMkLst>
        </pc:spChg>
      </pc:sldChg>
      <pc:sldChg chg="delSp modSp">
        <pc:chgData name="Charlotte Jarju (2015575)" userId="S::2015575@student.uwtsd.ac.uk::dc0eb2e0-50ac-44b4-9764-5db226197d32" providerId="AD" clId="Web-{6EE23D07-CB98-4A23-8402-E3547C395AE3}" dt="2021-10-31T12:36:40.338" v="20" actId="1076"/>
        <pc:sldMkLst>
          <pc:docMk/>
          <pc:sldMk cId="2722892803" sldId="261"/>
        </pc:sldMkLst>
        <pc:spChg chg="mod">
          <ac:chgData name="Charlotte Jarju (2015575)" userId="S::2015575@student.uwtsd.ac.uk::dc0eb2e0-50ac-44b4-9764-5db226197d32" providerId="AD" clId="Web-{6EE23D07-CB98-4A23-8402-E3547C395AE3}" dt="2021-10-31T12:36:40.338" v="20" actId="1076"/>
          <ac:spMkLst>
            <pc:docMk/>
            <pc:sldMk cId="2722892803" sldId="261"/>
            <ac:spMk id="2" creationId="{1BC6FC65-AEF8-40E5-97F6-5554F892D5FB}"/>
          </ac:spMkLst>
        </pc:spChg>
        <pc:spChg chg="del">
          <ac:chgData name="Charlotte Jarju (2015575)" userId="S::2015575@student.uwtsd.ac.uk::dc0eb2e0-50ac-44b4-9764-5db226197d32" providerId="AD" clId="Web-{6EE23D07-CB98-4A23-8402-E3547C395AE3}" dt="2021-10-31T12:36:05.728" v="19"/>
          <ac:spMkLst>
            <pc:docMk/>
            <pc:sldMk cId="2722892803" sldId="261"/>
            <ac:spMk id="8" creationId="{623F1CD5-A710-4D07-872E-2EA9B318317F}"/>
          </ac:spMkLst>
        </pc:spChg>
        <pc:picChg chg="del">
          <ac:chgData name="Charlotte Jarju (2015575)" userId="S::2015575@student.uwtsd.ac.uk::dc0eb2e0-50ac-44b4-9764-5db226197d32" providerId="AD" clId="Web-{6EE23D07-CB98-4A23-8402-E3547C395AE3}" dt="2021-10-31T12:36:05.728" v="19"/>
          <ac:picMkLst>
            <pc:docMk/>
            <pc:sldMk cId="2722892803" sldId="261"/>
            <ac:picMk id="7" creationId="{39C7909F-6AFB-48E2-A06B-FE50CDADE573}"/>
          </ac:picMkLst>
        </pc:picChg>
      </pc:sldChg>
      <pc:sldChg chg="delSp modSp">
        <pc:chgData name="Charlotte Jarju (2015575)" userId="S::2015575@student.uwtsd.ac.uk::dc0eb2e0-50ac-44b4-9764-5db226197d32" providerId="AD" clId="Web-{6EE23D07-CB98-4A23-8402-E3547C395AE3}" dt="2021-10-31T12:37:51.640" v="31"/>
        <pc:sldMkLst>
          <pc:docMk/>
          <pc:sldMk cId="2589151723" sldId="265"/>
        </pc:sldMkLst>
        <pc:spChg chg="del mod">
          <ac:chgData name="Charlotte Jarju (2015575)" userId="S::2015575@student.uwtsd.ac.uk::dc0eb2e0-50ac-44b4-9764-5db226197d32" providerId="AD" clId="Web-{6EE23D07-CB98-4A23-8402-E3547C395AE3}" dt="2021-10-31T12:37:51.640" v="31"/>
          <ac:spMkLst>
            <pc:docMk/>
            <pc:sldMk cId="2589151723" sldId="265"/>
            <ac:spMk id="3" creationId="{211CEA46-1144-4F4B-B518-6FE520AEB25E}"/>
          </ac:spMkLst>
        </pc:spChg>
      </pc:sldChg>
    </pc:docChg>
  </pc:docChgLst>
  <pc:docChgLst>
    <pc:chgData name="Charlotte Jarju (2015575)" userId="S::2015575@student.uwtsd.ac.uk::dc0eb2e0-50ac-44b4-9764-5db226197d32" providerId="AD" clId="Web-{0B900212-EF6E-46EB-938F-95BF79473E38}"/>
    <pc:docChg chg="addSld modSld addMainMaster delMainMaster">
      <pc:chgData name="Charlotte Jarju (2015575)" userId="S::2015575@student.uwtsd.ac.uk::dc0eb2e0-50ac-44b4-9764-5db226197d32" providerId="AD" clId="Web-{0B900212-EF6E-46EB-938F-95BF79473E38}" dt="2021-10-30T03:01:53.035" v="72" actId="20577"/>
      <pc:docMkLst>
        <pc:docMk/>
      </pc:docMkLst>
      <pc:sldChg chg="delSp modSp mod modClrScheme delDesignElem chgLayout">
        <pc:chgData name="Charlotte Jarju (2015575)" userId="S::2015575@student.uwtsd.ac.uk::dc0eb2e0-50ac-44b4-9764-5db226197d32" providerId="AD" clId="Web-{0B900212-EF6E-46EB-938F-95BF79473E38}" dt="2021-10-30T02:38:52.669" v="3"/>
        <pc:sldMkLst>
          <pc:docMk/>
          <pc:sldMk cId="3138685249" sldId="257"/>
        </pc:sldMkLst>
        <pc:spChg chg="mod ord">
          <ac:chgData name="Charlotte Jarju (2015575)" userId="S::2015575@student.uwtsd.ac.uk::dc0eb2e0-50ac-44b4-9764-5db226197d32" providerId="AD" clId="Web-{0B900212-EF6E-46EB-938F-95BF79473E38}" dt="2021-10-30T02:38:52.669" v="3"/>
          <ac:spMkLst>
            <pc:docMk/>
            <pc:sldMk cId="3138685249" sldId="257"/>
            <ac:spMk id="2" creationId="{4B24D40A-CCE8-4385-8EE7-ED181823C2E5}"/>
          </ac:spMkLst>
        </pc:spChg>
        <pc:spChg chg="del">
          <ac:chgData name="Charlotte Jarju (2015575)" userId="S::2015575@student.uwtsd.ac.uk::dc0eb2e0-50ac-44b4-9764-5db226197d32" providerId="AD" clId="Web-{0B900212-EF6E-46EB-938F-95BF79473E38}" dt="2021-10-30T02:37:53.855" v="1"/>
          <ac:spMkLst>
            <pc:docMk/>
            <pc:sldMk cId="3138685249" sldId="257"/>
            <ac:spMk id="5" creationId="{313BE87B-D7FD-4BF3-A7BC-511F522528C2}"/>
          </ac:spMkLst>
        </pc:spChg>
        <pc:spChg chg="del">
          <ac:chgData name="Charlotte Jarju (2015575)" userId="S::2015575@student.uwtsd.ac.uk::dc0eb2e0-50ac-44b4-9764-5db226197d32" providerId="AD" clId="Web-{0B900212-EF6E-46EB-938F-95BF79473E38}" dt="2021-10-30T02:37:53.855" v="1"/>
          <ac:spMkLst>
            <pc:docMk/>
            <pc:sldMk cId="3138685249" sldId="257"/>
            <ac:spMk id="6" creationId="{035A481B-C639-4892-B0EF-4D8373A9B06A}"/>
          </ac:spMkLst>
        </pc:spChg>
        <pc:spChg chg="del">
          <ac:chgData name="Charlotte Jarju (2015575)" userId="S::2015575@student.uwtsd.ac.uk::dc0eb2e0-50ac-44b4-9764-5db226197d32" providerId="AD" clId="Web-{0B900212-EF6E-46EB-938F-95BF79473E38}" dt="2021-10-30T02:37:53.855" v="1"/>
          <ac:spMkLst>
            <pc:docMk/>
            <pc:sldMk cId="3138685249" sldId="257"/>
            <ac:spMk id="7" creationId="{052BD58B-6284-459E-9FF4-A97F3A569074}"/>
          </ac:spMkLst>
        </pc:spChg>
        <pc:grpChg chg="del">
          <ac:chgData name="Charlotte Jarju (2015575)" userId="S::2015575@student.uwtsd.ac.uk::dc0eb2e0-50ac-44b4-9764-5db226197d32" providerId="AD" clId="Web-{0B900212-EF6E-46EB-938F-95BF79473E38}" dt="2021-10-30T02:37:53.855" v="1"/>
          <ac:grpSpMkLst>
            <pc:docMk/>
            <pc:sldMk cId="3138685249" sldId="257"/>
            <ac:grpSpMk id="9" creationId="{AE589C21-CEDE-4D90-AC85-6E43B68D1316}"/>
          </ac:grpSpMkLst>
        </pc:grpChg>
      </pc:sldChg>
      <pc:sldChg chg="delSp modSp mod modClrScheme delDesignElem chgLayout">
        <pc:chgData name="Charlotte Jarju (2015575)" userId="S::2015575@student.uwtsd.ac.uk::dc0eb2e0-50ac-44b4-9764-5db226197d32" providerId="AD" clId="Web-{0B900212-EF6E-46EB-938F-95BF79473E38}" dt="2021-10-30T02:38:52.669" v="3"/>
        <pc:sldMkLst>
          <pc:docMk/>
          <pc:sldMk cId="4066186577" sldId="258"/>
        </pc:sldMkLst>
        <pc:spChg chg="mod ord">
          <ac:chgData name="Charlotte Jarju (2015575)" userId="S::2015575@student.uwtsd.ac.uk::dc0eb2e0-50ac-44b4-9764-5db226197d32" providerId="AD" clId="Web-{0B900212-EF6E-46EB-938F-95BF79473E38}" dt="2021-10-30T02:38:52.669" v="3"/>
          <ac:spMkLst>
            <pc:docMk/>
            <pc:sldMk cId="4066186577" sldId="258"/>
            <ac:spMk id="2" creationId="{7E0670DB-4C42-4531-BA2B-2F7FB16C1109}"/>
          </ac:spMkLst>
        </pc:spChg>
        <pc:spChg chg="del">
          <ac:chgData name="Charlotte Jarju (2015575)" userId="S::2015575@student.uwtsd.ac.uk::dc0eb2e0-50ac-44b4-9764-5db226197d32" providerId="AD" clId="Web-{0B900212-EF6E-46EB-938F-95BF79473E38}" dt="2021-10-30T02:37:53.855" v="1"/>
          <ac:spMkLst>
            <pc:docMk/>
            <pc:sldMk cId="4066186577" sldId="258"/>
            <ac:spMk id="35" creationId="{C5BDD1EA-D8C1-45AF-9F0A-14A2A137BA2A}"/>
          </ac:spMkLst>
        </pc:spChg>
        <pc:spChg chg="del">
          <ac:chgData name="Charlotte Jarju (2015575)" userId="S::2015575@student.uwtsd.ac.uk::dc0eb2e0-50ac-44b4-9764-5db226197d32" providerId="AD" clId="Web-{0B900212-EF6E-46EB-938F-95BF79473E38}" dt="2021-10-30T02:37:53.855" v="1"/>
          <ac:spMkLst>
            <pc:docMk/>
            <pc:sldMk cId="4066186577" sldId="258"/>
            <ac:spMk id="36" creationId="{14354E08-0068-48D7-A8AD-84C7B1CF585D}"/>
          </ac:spMkLst>
        </pc:spChg>
        <pc:grpChg chg="del">
          <ac:chgData name="Charlotte Jarju (2015575)" userId="S::2015575@student.uwtsd.ac.uk::dc0eb2e0-50ac-44b4-9764-5db226197d32" providerId="AD" clId="Web-{0B900212-EF6E-46EB-938F-95BF79473E38}" dt="2021-10-30T02:37:53.855" v="1"/>
          <ac:grpSpMkLst>
            <pc:docMk/>
            <pc:sldMk cId="4066186577" sldId="258"/>
            <ac:grpSpMk id="37" creationId="{A779F34F-2960-4B81-BA08-445B6F6A0CD7}"/>
          </ac:grpSpMkLst>
        </pc:grpChg>
        <pc:cxnChg chg="del">
          <ac:chgData name="Charlotte Jarju (2015575)" userId="S::2015575@student.uwtsd.ac.uk::dc0eb2e0-50ac-44b4-9764-5db226197d32" providerId="AD" clId="Web-{0B900212-EF6E-46EB-938F-95BF79473E38}" dt="2021-10-30T02:37:53.855" v="1"/>
          <ac:cxnSpMkLst>
            <pc:docMk/>
            <pc:sldMk cId="4066186577" sldId="258"/>
            <ac:cxnSpMk id="8" creationId="{8FD48FB1-66D8-4676-B0AA-C139A1DB78D1}"/>
          </ac:cxnSpMkLst>
        </pc:cxnChg>
        <pc:cxnChg chg="del">
          <ac:chgData name="Charlotte Jarju (2015575)" userId="S::2015575@student.uwtsd.ac.uk::dc0eb2e0-50ac-44b4-9764-5db226197d32" providerId="AD" clId="Web-{0B900212-EF6E-46EB-938F-95BF79473E38}" dt="2021-10-30T02:37:53.855" v="1"/>
          <ac:cxnSpMkLst>
            <pc:docMk/>
            <pc:sldMk cId="4066186577" sldId="258"/>
            <ac:cxnSpMk id="10" creationId="{F033F5AE-6728-4F19-8DED-658E674B31B9}"/>
          </ac:cxnSpMkLst>
        </pc:cxnChg>
        <pc:cxnChg chg="del">
          <ac:chgData name="Charlotte Jarju (2015575)" userId="S::2015575@student.uwtsd.ac.uk::dc0eb2e0-50ac-44b4-9764-5db226197d32" providerId="AD" clId="Web-{0B900212-EF6E-46EB-938F-95BF79473E38}" dt="2021-10-30T02:37:53.855" v="1"/>
          <ac:cxnSpMkLst>
            <pc:docMk/>
            <pc:sldMk cId="4066186577" sldId="258"/>
            <ac:cxnSpMk id="12" creationId="{82C7D74A-18BA-4709-A808-44E8815C4430}"/>
          </ac:cxnSpMkLst>
        </pc:cxnChg>
        <pc:cxnChg chg="del">
          <ac:chgData name="Charlotte Jarju (2015575)" userId="S::2015575@student.uwtsd.ac.uk::dc0eb2e0-50ac-44b4-9764-5db226197d32" providerId="AD" clId="Web-{0B900212-EF6E-46EB-938F-95BF79473E38}" dt="2021-10-30T02:37:53.855" v="1"/>
          <ac:cxnSpMkLst>
            <pc:docMk/>
            <pc:sldMk cId="4066186577" sldId="258"/>
            <ac:cxnSpMk id="14" creationId="{B5164A3F-1561-4039-8185-AB0EEB713EA7}"/>
          </ac:cxnSpMkLst>
        </pc:cxnChg>
        <pc:cxnChg chg="del">
          <ac:chgData name="Charlotte Jarju (2015575)" userId="S::2015575@student.uwtsd.ac.uk::dc0eb2e0-50ac-44b4-9764-5db226197d32" providerId="AD" clId="Web-{0B900212-EF6E-46EB-938F-95BF79473E38}" dt="2021-10-30T02:37:53.855" v="1"/>
          <ac:cxnSpMkLst>
            <pc:docMk/>
            <pc:sldMk cId="4066186577" sldId="258"/>
            <ac:cxnSpMk id="16" creationId="{2A35DB53-42BE-460E-9CA1-1294C98463CB}"/>
          </ac:cxnSpMkLst>
        </pc:cxnChg>
      </pc:sldChg>
      <pc:sldChg chg="delSp modSp mod modClrScheme delDesignElem chgLayout">
        <pc:chgData name="Charlotte Jarju (2015575)" userId="S::2015575@student.uwtsd.ac.uk::dc0eb2e0-50ac-44b4-9764-5db226197d32" providerId="AD" clId="Web-{0B900212-EF6E-46EB-938F-95BF79473E38}" dt="2021-10-30T02:38:52.669" v="3"/>
        <pc:sldMkLst>
          <pc:docMk/>
          <pc:sldMk cId="3960746005" sldId="259"/>
        </pc:sldMkLst>
        <pc:spChg chg="mod ord">
          <ac:chgData name="Charlotte Jarju (2015575)" userId="S::2015575@student.uwtsd.ac.uk::dc0eb2e0-50ac-44b4-9764-5db226197d32" providerId="AD" clId="Web-{0B900212-EF6E-46EB-938F-95BF79473E38}" dt="2021-10-30T02:38:52.669" v="3"/>
          <ac:spMkLst>
            <pc:docMk/>
            <pc:sldMk cId="3960746005" sldId="259"/>
            <ac:spMk id="2" creationId="{4E031E26-BFE3-4F88-9FB1-7285D4DB436D}"/>
          </ac:spMkLst>
        </pc:spChg>
        <pc:spChg chg="del">
          <ac:chgData name="Charlotte Jarju (2015575)" userId="S::2015575@student.uwtsd.ac.uk::dc0eb2e0-50ac-44b4-9764-5db226197d32" providerId="AD" clId="Web-{0B900212-EF6E-46EB-938F-95BF79473E38}" dt="2021-10-30T02:37:53.855" v="1"/>
          <ac:spMkLst>
            <pc:docMk/>
            <pc:sldMk cId="3960746005" sldId="259"/>
            <ac:spMk id="19" creationId="{9BC4794E-A4AC-42E1-A99F-469C912E07BA}"/>
          </ac:spMkLst>
        </pc:spChg>
        <pc:spChg chg="del">
          <ac:chgData name="Charlotte Jarju (2015575)" userId="S::2015575@student.uwtsd.ac.uk::dc0eb2e0-50ac-44b4-9764-5db226197d32" providerId="AD" clId="Web-{0B900212-EF6E-46EB-938F-95BF79473E38}" dt="2021-10-30T02:37:53.855" v="1"/>
          <ac:spMkLst>
            <pc:docMk/>
            <pc:sldMk cId="3960746005" sldId="259"/>
            <ac:spMk id="24" creationId="{798159DC-A6C4-4AA8-A82F-DF0678B9E458}"/>
          </ac:spMkLst>
        </pc:spChg>
        <pc:grpChg chg="del">
          <ac:chgData name="Charlotte Jarju (2015575)" userId="S::2015575@student.uwtsd.ac.uk::dc0eb2e0-50ac-44b4-9764-5db226197d32" providerId="AD" clId="Web-{0B900212-EF6E-46EB-938F-95BF79473E38}" dt="2021-10-30T02:37:53.855" v="1"/>
          <ac:grpSpMkLst>
            <pc:docMk/>
            <pc:sldMk cId="3960746005" sldId="259"/>
            <ac:grpSpMk id="26" creationId="{313F1EA3-2BA1-4FF3-9B83-CE9C6C8D27A1}"/>
          </ac:grpSpMkLst>
        </pc:grpChg>
      </pc:sldChg>
      <pc:sldChg chg="delSp modSp mod modClrScheme delDesignElem chgLayout">
        <pc:chgData name="Charlotte Jarju (2015575)" userId="S::2015575@student.uwtsd.ac.uk::dc0eb2e0-50ac-44b4-9764-5db226197d32" providerId="AD" clId="Web-{0B900212-EF6E-46EB-938F-95BF79473E38}" dt="2021-10-30T02:38:52.669" v="3"/>
        <pc:sldMkLst>
          <pc:docMk/>
          <pc:sldMk cId="2641274373" sldId="260"/>
        </pc:sldMkLst>
        <pc:spChg chg="mod ord">
          <ac:chgData name="Charlotte Jarju (2015575)" userId="S::2015575@student.uwtsd.ac.uk::dc0eb2e0-50ac-44b4-9764-5db226197d32" providerId="AD" clId="Web-{0B900212-EF6E-46EB-938F-95BF79473E38}" dt="2021-10-30T02:38:52.669" v="3"/>
          <ac:spMkLst>
            <pc:docMk/>
            <pc:sldMk cId="2641274373" sldId="260"/>
            <ac:spMk id="2" creationId="{369E16FC-4858-4CDE-8CCE-3A61C0137E54}"/>
          </ac:spMkLst>
        </pc:spChg>
        <pc:spChg chg="del">
          <ac:chgData name="Charlotte Jarju (2015575)" userId="S::2015575@student.uwtsd.ac.uk::dc0eb2e0-50ac-44b4-9764-5db226197d32" providerId="AD" clId="Web-{0B900212-EF6E-46EB-938F-95BF79473E38}" dt="2021-10-30T02:37:53.855" v="1"/>
          <ac:spMkLst>
            <pc:docMk/>
            <pc:sldMk cId="2641274373" sldId="260"/>
            <ac:spMk id="45" creationId="{C5BDD1EA-D8C1-45AF-9F0A-14A2A137BA2A}"/>
          </ac:spMkLst>
        </pc:spChg>
        <pc:spChg chg="del">
          <ac:chgData name="Charlotte Jarju (2015575)" userId="S::2015575@student.uwtsd.ac.uk::dc0eb2e0-50ac-44b4-9764-5db226197d32" providerId="AD" clId="Web-{0B900212-EF6E-46EB-938F-95BF79473E38}" dt="2021-10-30T02:37:53.855" v="1"/>
          <ac:spMkLst>
            <pc:docMk/>
            <pc:sldMk cId="2641274373" sldId="260"/>
            <ac:spMk id="47" creationId="{14354E08-0068-48D7-A8AD-84C7B1CF585D}"/>
          </ac:spMkLst>
        </pc:spChg>
        <pc:grpChg chg="del">
          <ac:chgData name="Charlotte Jarju (2015575)" userId="S::2015575@student.uwtsd.ac.uk::dc0eb2e0-50ac-44b4-9764-5db226197d32" providerId="AD" clId="Web-{0B900212-EF6E-46EB-938F-95BF79473E38}" dt="2021-10-30T02:37:53.855" v="1"/>
          <ac:grpSpMkLst>
            <pc:docMk/>
            <pc:sldMk cId="2641274373" sldId="260"/>
            <ac:grpSpMk id="49" creationId="{A779F34F-2960-4B81-BA08-445B6F6A0CD7}"/>
          </ac:grpSpMkLst>
        </pc:grpChg>
      </pc:sldChg>
      <pc:sldChg chg="delSp modSp mod modClrScheme delDesignElem chgLayout">
        <pc:chgData name="Charlotte Jarju (2015575)" userId="S::2015575@student.uwtsd.ac.uk::dc0eb2e0-50ac-44b4-9764-5db226197d32" providerId="AD" clId="Web-{0B900212-EF6E-46EB-938F-95BF79473E38}" dt="2021-10-30T02:38:52.669" v="3"/>
        <pc:sldMkLst>
          <pc:docMk/>
          <pc:sldMk cId="2722892803" sldId="261"/>
        </pc:sldMkLst>
        <pc:spChg chg="mod ord">
          <ac:chgData name="Charlotte Jarju (2015575)" userId="S::2015575@student.uwtsd.ac.uk::dc0eb2e0-50ac-44b4-9764-5db226197d32" providerId="AD" clId="Web-{0B900212-EF6E-46EB-938F-95BF79473E38}" dt="2021-10-30T02:38:52.669" v="3"/>
          <ac:spMkLst>
            <pc:docMk/>
            <pc:sldMk cId="2722892803" sldId="261"/>
            <ac:spMk id="2" creationId="{1BC6FC65-AEF8-40E5-97F6-5554F892D5FB}"/>
          </ac:spMkLst>
        </pc:spChg>
        <pc:spChg chg="del">
          <ac:chgData name="Charlotte Jarju (2015575)" userId="S::2015575@student.uwtsd.ac.uk::dc0eb2e0-50ac-44b4-9764-5db226197d32" providerId="AD" clId="Web-{0B900212-EF6E-46EB-938F-95BF79473E38}" dt="2021-10-30T02:37:53.855" v="1"/>
          <ac:spMkLst>
            <pc:docMk/>
            <pc:sldMk cId="2722892803" sldId="261"/>
            <ac:spMk id="50" creationId="{D067A139-86EB-480F-AE6B-AF8092F215E4}"/>
          </ac:spMkLst>
        </pc:spChg>
        <pc:spChg chg="del">
          <ac:chgData name="Charlotte Jarju (2015575)" userId="S::2015575@student.uwtsd.ac.uk::dc0eb2e0-50ac-44b4-9764-5db226197d32" providerId="AD" clId="Web-{0B900212-EF6E-46EB-938F-95BF79473E38}" dt="2021-10-30T02:37:53.855" v="1"/>
          <ac:spMkLst>
            <pc:docMk/>
            <pc:sldMk cId="2722892803" sldId="261"/>
            <ac:spMk id="52" creationId="{4E252378-AA68-427C-BF69-E4434E447DB5}"/>
          </ac:spMkLst>
        </pc:spChg>
        <pc:grpChg chg="del">
          <ac:chgData name="Charlotte Jarju (2015575)" userId="S::2015575@student.uwtsd.ac.uk::dc0eb2e0-50ac-44b4-9764-5db226197d32" providerId="AD" clId="Web-{0B900212-EF6E-46EB-938F-95BF79473E38}" dt="2021-10-30T02:37:53.855" v="1"/>
          <ac:grpSpMkLst>
            <pc:docMk/>
            <pc:sldMk cId="2722892803" sldId="261"/>
            <ac:grpSpMk id="54" creationId="{65E8C853-59EA-4FCB-BB4E-1B0AEEA408EB}"/>
          </ac:grpSpMkLst>
        </pc:grpChg>
      </pc:sldChg>
      <pc:sldChg chg="addSp delSp modSp mod setBg modClrScheme delAnim setClrOvrMap delDesignElem chgLayout">
        <pc:chgData name="Charlotte Jarju (2015575)" userId="S::2015575@student.uwtsd.ac.uk::dc0eb2e0-50ac-44b4-9764-5db226197d32" providerId="AD" clId="Web-{0B900212-EF6E-46EB-938F-95BF79473E38}" dt="2021-10-30T02:46:11.573" v="41"/>
        <pc:sldMkLst>
          <pc:docMk/>
          <pc:sldMk cId="850562201" sldId="262"/>
        </pc:sldMkLst>
        <pc:spChg chg="mod ord">
          <ac:chgData name="Charlotte Jarju (2015575)" userId="S::2015575@student.uwtsd.ac.uk::dc0eb2e0-50ac-44b4-9764-5db226197d32" providerId="AD" clId="Web-{0B900212-EF6E-46EB-938F-95BF79473E38}" dt="2021-10-30T02:46:11.573" v="41"/>
          <ac:spMkLst>
            <pc:docMk/>
            <pc:sldMk cId="850562201" sldId="262"/>
            <ac:spMk id="2" creationId="{1EC3C7A5-48F3-48A0-9117-B2BA6896540F}"/>
          </ac:spMkLst>
        </pc:spChg>
        <pc:spChg chg="add del">
          <ac:chgData name="Charlotte Jarju (2015575)" userId="S::2015575@student.uwtsd.ac.uk::dc0eb2e0-50ac-44b4-9764-5db226197d32" providerId="AD" clId="Web-{0B900212-EF6E-46EB-938F-95BF79473E38}" dt="2021-10-30T02:46:01.433" v="38"/>
          <ac:spMkLst>
            <pc:docMk/>
            <pc:sldMk cId="850562201" sldId="262"/>
            <ac:spMk id="6" creationId="{25D5C296-F4B1-4AE5-8EEB-9FEB7ED17780}"/>
          </ac:spMkLst>
        </pc:spChg>
        <pc:spChg chg="add del">
          <ac:chgData name="Charlotte Jarju (2015575)" userId="S::2015575@student.uwtsd.ac.uk::dc0eb2e0-50ac-44b4-9764-5db226197d32" providerId="AD" clId="Web-{0B900212-EF6E-46EB-938F-95BF79473E38}" dt="2021-10-30T02:46:01.433" v="38"/>
          <ac:spMkLst>
            <pc:docMk/>
            <pc:sldMk cId="850562201" sldId="262"/>
            <ac:spMk id="7" creationId="{9C1ACE66-194D-48C4-A14A-6933B35283F6}"/>
          </ac:spMkLst>
        </pc:spChg>
        <pc:spChg chg="add del">
          <ac:chgData name="Charlotte Jarju (2015575)" userId="S::2015575@student.uwtsd.ac.uk::dc0eb2e0-50ac-44b4-9764-5db226197d32" providerId="AD" clId="Web-{0B900212-EF6E-46EB-938F-95BF79473E38}" dt="2021-10-30T02:45:52.948" v="36"/>
          <ac:spMkLst>
            <pc:docMk/>
            <pc:sldMk cId="850562201" sldId="262"/>
            <ac:spMk id="9" creationId="{BC512124-0D13-4ED9-80B7-52AE15B6B41F}"/>
          </ac:spMkLst>
        </pc:spChg>
        <pc:spChg chg="add del">
          <ac:chgData name="Charlotte Jarju (2015575)" userId="S::2015575@student.uwtsd.ac.uk::dc0eb2e0-50ac-44b4-9764-5db226197d32" providerId="AD" clId="Web-{0B900212-EF6E-46EB-938F-95BF79473E38}" dt="2021-10-30T02:45:52.948" v="36"/>
          <ac:spMkLst>
            <pc:docMk/>
            <pc:sldMk cId="850562201" sldId="262"/>
            <ac:spMk id="11" creationId="{D4ABACDC-BD54-40F3-9047-8298C77C2DD6}"/>
          </ac:spMkLst>
        </pc:spChg>
        <pc:spChg chg="add del">
          <ac:chgData name="Charlotte Jarju (2015575)" userId="S::2015575@student.uwtsd.ac.uk::dc0eb2e0-50ac-44b4-9764-5db226197d32" providerId="AD" clId="Web-{0B900212-EF6E-46EB-938F-95BF79473E38}" dt="2021-10-30T02:46:01.433" v="38"/>
          <ac:spMkLst>
            <pc:docMk/>
            <pc:sldMk cId="850562201" sldId="262"/>
            <ac:spMk id="12" creationId="{025B886A-7ED1-4B77-819B-76ACBEFB07D0}"/>
          </ac:spMkLst>
        </pc:spChg>
        <pc:spChg chg="add del">
          <ac:chgData name="Charlotte Jarju (2015575)" userId="S::2015575@student.uwtsd.ac.uk::dc0eb2e0-50ac-44b4-9764-5db226197d32" providerId="AD" clId="Web-{0B900212-EF6E-46EB-938F-95BF79473E38}" dt="2021-10-30T02:45:52.948" v="36"/>
          <ac:spMkLst>
            <pc:docMk/>
            <pc:sldMk cId="850562201" sldId="262"/>
            <ac:spMk id="13" creationId="{B76CB7CA-05C2-4EE8-A97F-B5F3A4F89DA4}"/>
          </ac:spMkLst>
        </pc:spChg>
        <pc:spChg chg="add del">
          <ac:chgData name="Charlotte Jarju (2015575)" userId="S::2015575@student.uwtsd.ac.uk::dc0eb2e0-50ac-44b4-9764-5db226197d32" providerId="AD" clId="Web-{0B900212-EF6E-46EB-938F-95BF79473E38}" dt="2021-10-30T02:46:11.573" v="40"/>
          <ac:spMkLst>
            <pc:docMk/>
            <pc:sldMk cId="850562201" sldId="262"/>
            <ac:spMk id="14" creationId="{EB8AA617-0537-4ED7-91B6-66511A647507}"/>
          </ac:spMkLst>
        </pc:spChg>
        <pc:spChg chg="add del">
          <ac:chgData name="Charlotte Jarju (2015575)" userId="S::2015575@student.uwtsd.ac.uk::dc0eb2e0-50ac-44b4-9764-5db226197d32" providerId="AD" clId="Web-{0B900212-EF6E-46EB-938F-95BF79473E38}" dt="2021-10-30T02:46:11.573" v="40"/>
          <ac:spMkLst>
            <pc:docMk/>
            <pc:sldMk cId="850562201" sldId="262"/>
            <ac:spMk id="15" creationId="{C2E8BF1F-CE61-45C5-92AC-552D23176C03}"/>
          </ac:spMkLst>
        </pc:spChg>
        <pc:spChg chg="add">
          <ac:chgData name="Charlotte Jarju (2015575)" userId="S::2015575@student.uwtsd.ac.uk::dc0eb2e0-50ac-44b4-9764-5db226197d32" providerId="AD" clId="Web-{0B900212-EF6E-46EB-938F-95BF79473E38}" dt="2021-10-30T02:46:11.573" v="41"/>
          <ac:spMkLst>
            <pc:docMk/>
            <pc:sldMk cId="850562201" sldId="262"/>
            <ac:spMk id="16" creationId="{66C7A97A-A7DE-4DFB-8542-1E4BF24C7D31}"/>
          </ac:spMkLst>
        </pc:spChg>
        <pc:spChg chg="add">
          <ac:chgData name="Charlotte Jarju (2015575)" userId="S::2015575@student.uwtsd.ac.uk::dc0eb2e0-50ac-44b4-9764-5db226197d32" providerId="AD" clId="Web-{0B900212-EF6E-46EB-938F-95BF79473E38}" dt="2021-10-30T02:46:11.573" v="41"/>
          <ac:spMkLst>
            <pc:docMk/>
            <pc:sldMk cId="850562201" sldId="262"/>
            <ac:spMk id="17" creationId="{BE111DB0-3D73-4D20-9D57-CEF5A0D865B9}"/>
          </ac:spMkLst>
        </pc:spChg>
        <pc:spChg chg="add">
          <ac:chgData name="Charlotte Jarju (2015575)" userId="S::2015575@student.uwtsd.ac.uk::dc0eb2e0-50ac-44b4-9764-5db226197d32" providerId="AD" clId="Web-{0B900212-EF6E-46EB-938F-95BF79473E38}" dt="2021-10-30T02:46:11.573" v="41"/>
          <ac:spMkLst>
            <pc:docMk/>
            <pc:sldMk cId="850562201" sldId="262"/>
            <ac:spMk id="18" creationId="{027ADCA0-A066-4B16-8E1F-3C2483947B72}"/>
          </ac:spMkLst>
        </pc:spChg>
        <pc:spChg chg="del">
          <ac:chgData name="Charlotte Jarju (2015575)" userId="S::2015575@student.uwtsd.ac.uk::dc0eb2e0-50ac-44b4-9764-5db226197d32" providerId="AD" clId="Web-{0B900212-EF6E-46EB-938F-95BF79473E38}" dt="2021-10-30T02:37:53.855" v="1"/>
          <ac:spMkLst>
            <pc:docMk/>
            <pc:sldMk cId="850562201" sldId="262"/>
            <ac:spMk id="20" creationId="{D067A139-86EB-480F-AE6B-AF8092F215E4}"/>
          </ac:spMkLst>
        </pc:spChg>
        <pc:spChg chg="del">
          <ac:chgData name="Charlotte Jarju (2015575)" userId="S::2015575@student.uwtsd.ac.uk::dc0eb2e0-50ac-44b4-9764-5db226197d32" providerId="AD" clId="Web-{0B900212-EF6E-46EB-938F-95BF79473E38}" dt="2021-10-30T02:37:53.855" v="1"/>
          <ac:spMkLst>
            <pc:docMk/>
            <pc:sldMk cId="850562201" sldId="262"/>
            <ac:spMk id="22" creationId="{4E252378-AA68-427C-BF69-E4434E447DB5}"/>
          </ac:spMkLst>
        </pc:spChg>
        <pc:grpChg chg="del">
          <ac:chgData name="Charlotte Jarju (2015575)" userId="S::2015575@student.uwtsd.ac.uk::dc0eb2e0-50ac-44b4-9764-5db226197d32" providerId="AD" clId="Web-{0B900212-EF6E-46EB-938F-95BF79473E38}" dt="2021-10-30T02:37:53.855" v="1"/>
          <ac:grpSpMkLst>
            <pc:docMk/>
            <pc:sldMk cId="850562201" sldId="262"/>
            <ac:grpSpMk id="24" creationId="{65E8C853-59EA-4FCB-BB4E-1B0AEEA408EB}"/>
          </ac:grpSpMkLst>
        </pc:grpChg>
        <pc:picChg chg="mod">
          <ac:chgData name="Charlotte Jarju (2015575)" userId="S::2015575@student.uwtsd.ac.uk::dc0eb2e0-50ac-44b4-9764-5db226197d32" providerId="AD" clId="Web-{0B900212-EF6E-46EB-938F-95BF79473E38}" dt="2021-10-30T02:46:11.573" v="41"/>
          <ac:picMkLst>
            <pc:docMk/>
            <pc:sldMk cId="850562201" sldId="262"/>
            <ac:picMk id="4" creationId="{F4467E40-E1F0-4E89-AE0D-9F9534B02DDB}"/>
          </ac:picMkLst>
        </pc:picChg>
      </pc:sldChg>
      <pc:sldChg chg="addSp delSp modSp mod setBg modClrScheme setClrOvrMap delDesignElem chgLayout">
        <pc:chgData name="Charlotte Jarju (2015575)" userId="S::2015575@student.uwtsd.ac.uk::dc0eb2e0-50ac-44b4-9764-5db226197d32" providerId="AD" clId="Web-{0B900212-EF6E-46EB-938F-95BF79473E38}" dt="2021-10-30T02:42:59.783" v="30"/>
        <pc:sldMkLst>
          <pc:docMk/>
          <pc:sldMk cId="657944989" sldId="263"/>
        </pc:sldMkLst>
        <pc:spChg chg="mod ord">
          <ac:chgData name="Charlotte Jarju (2015575)" userId="S::2015575@student.uwtsd.ac.uk::dc0eb2e0-50ac-44b4-9764-5db226197d32" providerId="AD" clId="Web-{0B900212-EF6E-46EB-938F-95BF79473E38}" dt="2021-10-30T02:42:59.783" v="30"/>
          <ac:spMkLst>
            <pc:docMk/>
            <pc:sldMk cId="657944989" sldId="263"/>
            <ac:spMk id="2" creationId="{39A31ECA-8DC5-4DE3-8314-94328DCBD0FC}"/>
          </ac:spMkLst>
        </pc:spChg>
        <pc:spChg chg="add del">
          <ac:chgData name="Charlotte Jarju (2015575)" userId="S::2015575@student.uwtsd.ac.uk::dc0eb2e0-50ac-44b4-9764-5db226197d32" providerId="AD" clId="Web-{0B900212-EF6E-46EB-938F-95BF79473E38}" dt="2021-10-30T02:42:59.783" v="30"/>
          <ac:spMkLst>
            <pc:docMk/>
            <pc:sldMk cId="657944989" sldId="263"/>
            <ac:spMk id="16" creationId="{BC512124-0D13-4ED9-80B7-52AE15B6B41F}"/>
          </ac:spMkLst>
        </pc:spChg>
        <pc:spChg chg="add del">
          <ac:chgData name="Charlotte Jarju (2015575)" userId="S::2015575@student.uwtsd.ac.uk::dc0eb2e0-50ac-44b4-9764-5db226197d32" providerId="AD" clId="Web-{0B900212-EF6E-46EB-938F-95BF79473E38}" dt="2021-10-30T02:42:59.783" v="30"/>
          <ac:spMkLst>
            <pc:docMk/>
            <pc:sldMk cId="657944989" sldId="263"/>
            <ac:spMk id="18" creationId="{D4ABACDC-BD54-40F3-9047-8298C77C2DD6}"/>
          </ac:spMkLst>
        </pc:spChg>
        <pc:spChg chg="add del">
          <ac:chgData name="Charlotte Jarju (2015575)" userId="S::2015575@student.uwtsd.ac.uk::dc0eb2e0-50ac-44b4-9764-5db226197d32" providerId="AD" clId="Web-{0B900212-EF6E-46EB-938F-95BF79473E38}" dt="2021-10-30T02:42:59.783" v="30"/>
          <ac:spMkLst>
            <pc:docMk/>
            <pc:sldMk cId="657944989" sldId="263"/>
            <ac:spMk id="20" creationId="{B76CB7CA-05C2-4EE8-A97F-B5F3A4F89DA4}"/>
          </ac:spMkLst>
        </pc:spChg>
        <pc:spChg chg="add">
          <ac:chgData name="Charlotte Jarju (2015575)" userId="S::2015575@student.uwtsd.ac.uk::dc0eb2e0-50ac-44b4-9764-5db226197d32" providerId="AD" clId="Web-{0B900212-EF6E-46EB-938F-95BF79473E38}" dt="2021-10-30T02:42:59.783" v="30"/>
          <ac:spMkLst>
            <pc:docMk/>
            <pc:sldMk cId="657944989" sldId="263"/>
            <ac:spMk id="22" creationId="{25D5C296-F4B1-4AE5-8EEB-9FEB7ED17780}"/>
          </ac:spMkLst>
        </pc:spChg>
        <pc:spChg chg="add">
          <ac:chgData name="Charlotte Jarju (2015575)" userId="S::2015575@student.uwtsd.ac.uk::dc0eb2e0-50ac-44b4-9764-5db226197d32" providerId="AD" clId="Web-{0B900212-EF6E-46EB-938F-95BF79473E38}" dt="2021-10-30T02:42:59.783" v="30"/>
          <ac:spMkLst>
            <pc:docMk/>
            <pc:sldMk cId="657944989" sldId="263"/>
            <ac:spMk id="23" creationId="{9C1ACE66-194D-48C4-A14A-6933B35283F6}"/>
          </ac:spMkLst>
        </pc:spChg>
        <pc:spChg chg="del">
          <ac:chgData name="Charlotte Jarju (2015575)" userId="S::2015575@student.uwtsd.ac.uk::dc0eb2e0-50ac-44b4-9764-5db226197d32" providerId="AD" clId="Web-{0B900212-EF6E-46EB-938F-95BF79473E38}" dt="2021-10-30T02:37:53.855" v="1"/>
          <ac:spMkLst>
            <pc:docMk/>
            <pc:sldMk cId="657944989" sldId="263"/>
            <ac:spMk id="28" creationId="{D067A139-86EB-480F-AE6B-AF8092F215E4}"/>
          </ac:spMkLst>
        </pc:spChg>
        <pc:spChg chg="del">
          <ac:chgData name="Charlotte Jarju (2015575)" userId="S::2015575@student.uwtsd.ac.uk::dc0eb2e0-50ac-44b4-9764-5db226197d32" providerId="AD" clId="Web-{0B900212-EF6E-46EB-938F-95BF79473E38}" dt="2021-10-30T02:37:53.855" v="1"/>
          <ac:spMkLst>
            <pc:docMk/>
            <pc:sldMk cId="657944989" sldId="263"/>
            <ac:spMk id="30" creationId="{4E252378-AA68-427C-BF69-E4434E447DB5}"/>
          </ac:spMkLst>
        </pc:spChg>
        <pc:spChg chg="add">
          <ac:chgData name="Charlotte Jarju (2015575)" userId="S::2015575@student.uwtsd.ac.uk::dc0eb2e0-50ac-44b4-9764-5db226197d32" providerId="AD" clId="Web-{0B900212-EF6E-46EB-938F-95BF79473E38}" dt="2021-10-30T02:42:59.783" v="30"/>
          <ac:spMkLst>
            <pc:docMk/>
            <pc:sldMk cId="657944989" sldId="263"/>
            <ac:spMk id="32" creationId="{025B886A-7ED1-4B77-819B-76ACBEFB07D0}"/>
          </ac:spMkLst>
        </pc:spChg>
        <pc:grpChg chg="del">
          <ac:chgData name="Charlotte Jarju (2015575)" userId="S::2015575@student.uwtsd.ac.uk::dc0eb2e0-50ac-44b4-9764-5db226197d32" providerId="AD" clId="Web-{0B900212-EF6E-46EB-938F-95BF79473E38}" dt="2021-10-30T02:37:53.855" v="1"/>
          <ac:grpSpMkLst>
            <pc:docMk/>
            <pc:sldMk cId="657944989" sldId="263"/>
            <ac:grpSpMk id="37" creationId="{65E8C853-59EA-4FCB-BB4E-1B0AEEA408EB}"/>
          </ac:grpSpMkLst>
        </pc:grpChg>
        <pc:picChg chg="mod">
          <ac:chgData name="Charlotte Jarju (2015575)" userId="S::2015575@student.uwtsd.ac.uk::dc0eb2e0-50ac-44b4-9764-5db226197d32" providerId="AD" clId="Web-{0B900212-EF6E-46EB-938F-95BF79473E38}" dt="2021-10-30T02:42:59.783" v="30"/>
          <ac:picMkLst>
            <pc:docMk/>
            <pc:sldMk cId="657944989" sldId="263"/>
            <ac:picMk id="11" creationId="{0A28465D-5EC5-47BD-8A6C-2CDB1DAEA565}"/>
          </ac:picMkLst>
        </pc:picChg>
      </pc:sldChg>
      <pc:sldChg chg="addSp delSp modSp mod setBg modClrScheme addAnim delAnim setClrOvrMap chgLayout">
        <pc:chgData name="Charlotte Jarju (2015575)" userId="S::2015575@student.uwtsd.ac.uk::dc0eb2e0-50ac-44b4-9764-5db226197d32" providerId="AD" clId="Web-{0B900212-EF6E-46EB-938F-95BF79473E38}" dt="2021-10-30T02:56:10.654" v="55"/>
        <pc:sldMkLst>
          <pc:docMk/>
          <pc:sldMk cId="2749280278" sldId="264"/>
        </pc:sldMkLst>
        <pc:spChg chg="del">
          <ac:chgData name="Charlotte Jarju (2015575)" userId="S::2015575@student.uwtsd.ac.uk::dc0eb2e0-50ac-44b4-9764-5db226197d32" providerId="AD" clId="Web-{0B900212-EF6E-46EB-938F-95BF79473E38}" dt="2021-10-30T02:37:43.480" v="0"/>
          <ac:spMkLst>
            <pc:docMk/>
            <pc:sldMk cId="2749280278" sldId="264"/>
            <ac:spMk id="2" creationId="{03B2F0FA-ECB4-46B2-B5A8-3BA2506E0D2B}"/>
          </ac:spMkLst>
        </pc:spChg>
        <pc:spChg chg="mod ord">
          <ac:chgData name="Charlotte Jarju (2015575)" userId="S::2015575@student.uwtsd.ac.uk::dc0eb2e0-50ac-44b4-9764-5db226197d32" providerId="AD" clId="Web-{0B900212-EF6E-46EB-938F-95BF79473E38}" dt="2021-10-30T02:50:16.375" v="50"/>
          <ac:spMkLst>
            <pc:docMk/>
            <pc:sldMk cId="2749280278" sldId="264"/>
            <ac:spMk id="3" creationId="{2E48D024-66F0-4254-98D1-6BB1A01BD80D}"/>
          </ac:spMkLst>
        </pc:spChg>
        <pc:spChg chg="add del">
          <ac:chgData name="Charlotte Jarju (2015575)" userId="S::2015575@student.uwtsd.ac.uk::dc0eb2e0-50ac-44b4-9764-5db226197d32" providerId="AD" clId="Web-{0B900212-EF6E-46EB-938F-95BF79473E38}" dt="2021-10-30T02:39:24.544" v="11"/>
          <ac:spMkLst>
            <pc:docMk/>
            <pc:sldMk cId="2749280278" sldId="264"/>
            <ac:spMk id="6" creationId="{25D5C296-F4B1-4AE5-8EEB-9FEB7ED17780}"/>
          </ac:spMkLst>
        </pc:spChg>
        <pc:spChg chg="add del">
          <ac:chgData name="Charlotte Jarju (2015575)" userId="S::2015575@student.uwtsd.ac.uk::dc0eb2e0-50ac-44b4-9764-5db226197d32" providerId="AD" clId="Web-{0B900212-EF6E-46EB-938F-95BF79473E38}" dt="2021-10-30T02:39:24.544" v="11"/>
          <ac:spMkLst>
            <pc:docMk/>
            <pc:sldMk cId="2749280278" sldId="264"/>
            <ac:spMk id="8" creationId="{9C1ACE66-194D-48C4-A14A-6933B35283F6}"/>
          </ac:spMkLst>
        </pc:spChg>
        <pc:spChg chg="add del">
          <ac:chgData name="Charlotte Jarju (2015575)" userId="S::2015575@student.uwtsd.ac.uk::dc0eb2e0-50ac-44b4-9764-5db226197d32" providerId="AD" clId="Web-{0B900212-EF6E-46EB-938F-95BF79473E38}" dt="2021-10-30T02:39:15.732" v="7"/>
          <ac:spMkLst>
            <pc:docMk/>
            <pc:sldMk cId="2749280278" sldId="264"/>
            <ac:spMk id="9" creationId="{BC512124-0D13-4ED9-80B7-52AE15B6B41F}"/>
          </ac:spMkLst>
        </pc:spChg>
        <pc:spChg chg="add del">
          <ac:chgData name="Charlotte Jarju (2015575)" userId="S::2015575@student.uwtsd.ac.uk::dc0eb2e0-50ac-44b4-9764-5db226197d32" providerId="AD" clId="Web-{0B900212-EF6E-46EB-938F-95BF79473E38}" dt="2021-10-30T02:39:24.544" v="11"/>
          <ac:spMkLst>
            <pc:docMk/>
            <pc:sldMk cId="2749280278" sldId="264"/>
            <ac:spMk id="10" creationId="{025B886A-7ED1-4B77-819B-76ACBEFB07D0}"/>
          </ac:spMkLst>
        </pc:spChg>
        <pc:spChg chg="add del">
          <ac:chgData name="Charlotte Jarju (2015575)" userId="S::2015575@student.uwtsd.ac.uk::dc0eb2e0-50ac-44b4-9764-5db226197d32" providerId="AD" clId="Web-{0B900212-EF6E-46EB-938F-95BF79473E38}" dt="2021-10-30T02:39:15.732" v="7"/>
          <ac:spMkLst>
            <pc:docMk/>
            <pc:sldMk cId="2749280278" sldId="264"/>
            <ac:spMk id="11" creationId="{D4ABACDC-BD54-40F3-9047-8298C77C2DD6}"/>
          </ac:spMkLst>
        </pc:spChg>
        <pc:spChg chg="add del">
          <ac:chgData name="Charlotte Jarju (2015575)" userId="S::2015575@student.uwtsd.ac.uk::dc0eb2e0-50ac-44b4-9764-5db226197d32" providerId="AD" clId="Web-{0B900212-EF6E-46EB-938F-95BF79473E38}" dt="2021-10-30T02:39:53.686" v="13"/>
          <ac:spMkLst>
            <pc:docMk/>
            <pc:sldMk cId="2749280278" sldId="264"/>
            <ac:spMk id="12" creationId="{6E187274-5DC2-4BE0-AF99-925D6D973550}"/>
          </ac:spMkLst>
        </pc:spChg>
        <pc:spChg chg="add del">
          <ac:chgData name="Charlotte Jarju (2015575)" userId="S::2015575@student.uwtsd.ac.uk::dc0eb2e0-50ac-44b4-9764-5db226197d32" providerId="AD" clId="Web-{0B900212-EF6E-46EB-938F-95BF79473E38}" dt="2021-10-30T02:39:15.732" v="7"/>
          <ac:spMkLst>
            <pc:docMk/>
            <pc:sldMk cId="2749280278" sldId="264"/>
            <ac:spMk id="13" creationId="{B76CB7CA-05C2-4EE8-A97F-B5F3A4F89DA4}"/>
          </ac:spMkLst>
        </pc:spChg>
        <pc:spChg chg="add del">
          <ac:chgData name="Charlotte Jarju (2015575)" userId="S::2015575@student.uwtsd.ac.uk::dc0eb2e0-50ac-44b4-9764-5db226197d32" providerId="AD" clId="Web-{0B900212-EF6E-46EB-938F-95BF79473E38}" dt="2021-10-30T02:39:53.686" v="13"/>
          <ac:spMkLst>
            <pc:docMk/>
            <pc:sldMk cId="2749280278" sldId="264"/>
            <ac:spMk id="14" creationId="{2F4AD318-2FB6-4C6E-931E-58E404FA18CD}"/>
          </ac:spMkLst>
        </pc:spChg>
        <pc:spChg chg="add del">
          <ac:chgData name="Charlotte Jarju (2015575)" userId="S::2015575@student.uwtsd.ac.uk::dc0eb2e0-50ac-44b4-9764-5db226197d32" providerId="AD" clId="Web-{0B900212-EF6E-46EB-938F-95BF79473E38}" dt="2021-10-30T02:39:53.686" v="13"/>
          <ac:spMkLst>
            <pc:docMk/>
            <pc:sldMk cId="2749280278" sldId="264"/>
            <ac:spMk id="15" creationId="{1A118E35-1CBF-4863-8497-F4DF1A166D2D}"/>
          </ac:spMkLst>
        </pc:spChg>
        <pc:spChg chg="add del">
          <ac:chgData name="Charlotte Jarju (2015575)" userId="S::2015575@student.uwtsd.ac.uk::dc0eb2e0-50ac-44b4-9764-5db226197d32" providerId="AD" clId="Web-{0B900212-EF6E-46EB-938F-95BF79473E38}" dt="2021-10-30T02:50:16.375" v="50"/>
          <ac:spMkLst>
            <pc:docMk/>
            <pc:sldMk cId="2749280278" sldId="264"/>
            <ac:spMk id="16" creationId="{25D5C296-F4B1-4AE5-8EEB-9FEB7ED17780}"/>
          </ac:spMkLst>
        </pc:spChg>
        <pc:spChg chg="add del">
          <ac:chgData name="Charlotte Jarju (2015575)" userId="S::2015575@student.uwtsd.ac.uk::dc0eb2e0-50ac-44b4-9764-5db226197d32" providerId="AD" clId="Web-{0B900212-EF6E-46EB-938F-95BF79473E38}" dt="2021-10-30T02:50:16.375" v="50"/>
          <ac:spMkLst>
            <pc:docMk/>
            <pc:sldMk cId="2749280278" sldId="264"/>
            <ac:spMk id="18" creationId="{9C1ACE66-194D-48C4-A14A-6933B35283F6}"/>
          </ac:spMkLst>
        </pc:spChg>
        <pc:spChg chg="add del">
          <ac:chgData name="Charlotte Jarju (2015575)" userId="S::2015575@student.uwtsd.ac.uk::dc0eb2e0-50ac-44b4-9764-5db226197d32" providerId="AD" clId="Web-{0B900212-EF6E-46EB-938F-95BF79473E38}" dt="2021-10-30T02:50:16.375" v="50"/>
          <ac:spMkLst>
            <pc:docMk/>
            <pc:sldMk cId="2749280278" sldId="264"/>
            <ac:spMk id="19" creationId="{025B886A-7ED1-4B77-819B-76ACBEFB07D0}"/>
          </ac:spMkLst>
        </pc:spChg>
        <pc:spChg chg="add mod ord">
          <ac:chgData name="Charlotte Jarju (2015575)" userId="S::2015575@student.uwtsd.ac.uk::dc0eb2e0-50ac-44b4-9764-5db226197d32" providerId="AD" clId="Web-{0B900212-EF6E-46EB-938F-95BF79473E38}" dt="2021-10-30T02:56:10.654" v="55"/>
          <ac:spMkLst>
            <pc:docMk/>
            <pc:sldMk cId="2749280278" sldId="264"/>
            <ac:spMk id="20" creationId="{665E804C-9448-448A-A2FD-1F69BE9E6161}"/>
          </ac:spMkLst>
        </pc:spChg>
        <pc:spChg chg="add mod">
          <ac:chgData name="Charlotte Jarju (2015575)" userId="S::2015575@student.uwtsd.ac.uk::dc0eb2e0-50ac-44b4-9764-5db226197d32" providerId="AD" clId="Web-{0B900212-EF6E-46EB-938F-95BF79473E38}" dt="2021-10-30T02:56:10.654" v="55"/>
          <ac:spMkLst>
            <pc:docMk/>
            <pc:sldMk cId="2749280278" sldId="264"/>
            <ac:spMk id="23" creationId="{CD28A81A-4B6F-4D54-9FB7-D77AD2E6B9B5}"/>
          </ac:spMkLst>
        </pc:spChg>
        <pc:spChg chg="add mod">
          <ac:chgData name="Charlotte Jarju (2015575)" userId="S::2015575@student.uwtsd.ac.uk::dc0eb2e0-50ac-44b4-9764-5db226197d32" providerId="AD" clId="Web-{0B900212-EF6E-46EB-938F-95BF79473E38}" dt="2021-10-30T02:56:10.654" v="55"/>
          <ac:spMkLst>
            <pc:docMk/>
            <pc:sldMk cId="2749280278" sldId="264"/>
            <ac:spMk id="26" creationId="{29B617EC-93B2-46C5-A6E3-DD00B5C282EB}"/>
          </ac:spMkLst>
        </pc:spChg>
        <pc:spChg chg="add del">
          <ac:chgData name="Charlotte Jarju (2015575)" userId="S::2015575@student.uwtsd.ac.uk::dc0eb2e0-50ac-44b4-9764-5db226197d32" providerId="AD" clId="Web-{0B900212-EF6E-46EB-938F-95BF79473E38}" dt="2021-10-30T02:56:10.654" v="55"/>
          <ac:spMkLst>
            <pc:docMk/>
            <pc:sldMk cId="2749280278" sldId="264"/>
            <ac:spMk id="28" creationId="{6B086509-1281-468A-AAAC-1BBEDAE75736}"/>
          </ac:spMkLst>
        </pc:spChg>
        <pc:spChg chg="add del">
          <ac:chgData name="Charlotte Jarju (2015575)" userId="S::2015575@student.uwtsd.ac.uk::dc0eb2e0-50ac-44b4-9764-5db226197d32" providerId="AD" clId="Web-{0B900212-EF6E-46EB-938F-95BF79473E38}" dt="2021-10-30T02:56:10.654" v="55"/>
          <ac:spMkLst>
            <pc:docMk/>
            <pc:sldMk cId="2749280278" sldId="264"/>
            <ac:spMk id="30" creationId="{EEA73850-2107-4E65-85FE-EDD3F45FCDA2}"/>
          </ac:spMkLst>
        </pc:spChg>
        <pc:spChg chg="add">
          <ac:chgData name="Charlotte Jarju (2015575)" userId="S::2015575@student.uwtsd.ac.uk::dc0eb2e0-50ac-44b4-9764-5db226197d32" providerId="AD" clId="Web-{0B900212-EF6E-46EB-938F-95BF79473E38}" dt="2021-10-30T02:56:10.654" v="55"/>
          <ac:spMkLst>
            <pc:docMk/>
            <pc:sldMk cId="2749280278" sldId="264"/>
            <ac:spMk id="35" creationId="{6B086509-1281-468A-AAAC-1BBEDAE75736}"/>
          </ac:spMkLst>
        </pc:spChg>
        <pc:spChg chg="add">
          <ac:chgData name="Charlotte Jarju (2015575)" userId="S::2015575@student.uwtsd.ac.uk::dc0eb2e0-50ac-44b4-9764-5db226197d32" providerId="AD" clId="Web-{0B900212-EF6E-46EB-938F-95BF79473E38}" dt="2021-10-30T02:56:10.654" v="55"/>
          <ac:spMkLst>
            <pc:docMk/>
            <pc:sldMk cId="2749280278" sldId="264"/>
            <ac:spMk id="37" creationId="{EEA73850-2107-4E65-85FE-EDD3F45FCDA2}"/>
          </ac:spMkLst>
        </pc:spChg>
        <pc:picChg chg="add mod ord">
          <ac:chgData name="Charlotte Jarju (2015575)" userId="S::2015575@student.uwtsd.ac.uk::dc0eb2e0-50ac-44b4-9764-5db226197d32" providerId="AD" clId="Web-{0B900212-EF6E-46EB-938F-95BF79473E38}" dt="2021-10-30T02:56:10.654" v="55"/>
          <ac:picMkLst>
            <pc:docMk/>
            <pc:sldMk cId="2749280278" sldId="264"/>
            <ac:picMk id="4" creationId="{9A090E7E-724F-4848-9DF4-AE25AD487A06}"/>
          </ac:picMkLst>
        </pc:picChg>
        <pc:picChg chg="add del">
          <ac:chgData name="Charlotte Jarju (2015575)" userId="S::2015575@student.uwtsd.ac.uk::dc0eb2e0-50ac-44b4-9764-5db226197d32" providerId="AD" clId="Web-{0B900212-EF6E-46EB-938F-95BF79473E38}" dt="2021-10-30T02:39:15.732" v="7"/>
          <ac:picMkLst>
            <pc:docMk/>
            <pc:sldMk cId="2749280278" sldId="264"/>
            <ac:picMk id="5" creationId="{5D26A761-9AFC-4F06-86DF-E97F44EAF6F0}"/>
          </ac:picMkLst>
        </pc:picChg>
        <pc:picChg chg="add del">
          <ac:chgData name="Charlotte Jarju (2015575)" userId="S::2015575@student.uwtsd.ac.uk::dc0eb2e0-50ac-44b4-9764-5db226197d32" providerId="AD" clId="Web-{0B900212-EF6E-46EB-938F-95BF79473E38}" dt="2021-10-30T02:39:24.544" v="11"/>
          <ac:picMkLst>
            <pc:docMk/>
            <pc:sldMk cId="2749280278" sldId="264"/>
            <ac:picMk id="7" creationId="{A9EFE58E-6D87-48C4-A6EB-FA744C63AAA4}"/>
          </ac:picMkLst>
        </pc:picChg>
        <pc:picChg chg="add mod ord">
          <ac:chgData name="Charlotte Jarju (2015575)" userId="S::2015575@student.uwtsd.ac.uk::dc0eb2e0-50ac-44b4-9764-5db226197d32" providerId="AD" clId="Web-{0B900212-EF6E-46EB-938F-95BF79473E38}" dt="2021-10-30T02:56:10.654" v="55"/>
          <ac:picMkLst>
            <pc:docMk/>
            <pc:sldMk cId="2749280278" sldId="264"/>
            <ac:picMk id="17" creationId="{A9EFE58E-6D87-48C4-A6EB-FA744C63AAA4}"/>
          </ac:picMkLst>
        </pc:picChg>
        <pc:picChg chg="add mod">
          <ac:chgData name="Charlotte Jarju (2015575)" userId="S::2015575@student.uwtsd.ac.uk::dc0eb2e0-50ac-44b4-9764-5db226197d32" providerId="AD" clId="Web-{0B900212-EF6E-46EB-938F-95BF79473E38}" dt="2021-10-30T02:56:10.654" v="55"/>
          <ac:picMkLst>
            <pc:docMk/>
            <pc:sldMk cId="2749280278" sldId="264"/>
            <ac:picMk id="22" creationId="{0F5940BA-4CCC-4A25-AC84-3F3F00EDA1E6}"/>
          </ac:picMkLst>
        </pc:picChg>
        <pc:picChg chg="add mod ord">
          <ac:chgData name="Charlotte Jarju (2015575)" userId="S::2015575@student.uwtsd.ac.uk::dc0eb2e0-50ac-44b4-9764-5db226197d32" providerId="AD" clId="Web-{0B900212-EF6E-46EB-938F-95BF79473E38}" dt="2021-10-30T02:56:10.654" v="55"/>
          <ac:picMkLst>
            <pc:docMk/>
            <pc:sldMk cId="2749280278" sldId="264"/>
            <ac:picMk id="25" creationId="{270DF830-375A-4031-A637-46BD6FE11E69}"/>
          </ac:picMkLst>
        </pc:picChg>
      </pc:sldChg>
      <pc:sldChg chg="modSp new">
        <pc:chgData name="Charlotte Jarju (2015575)" userId="S::2015575@student.uwtsd.ac.uk::dc0eb2e0-50ac-44b4-9764-5db226197d32" providerId="AD" clId="Web-{0B900212-EF6E-46EB-938F-95BF79473E38}" dt="2021-10-30T03:01:53.035" v="72" actId="20577"/>
        <pc:sldMkLst>
          <pc:docMk/>
          <pc:sldMk cId="2589151723" sldId="265"/>
        </pc:sldMkLst>
        <pc:spChg chg="mod">
          <ac:chgData name="Charlotte Jarju (2015575)" userId="S::2015575@student.uwtsd.ac.uk::dc0eb2e0-50ac-44b4-9764-5db226197d32" providerId="AD" clId="Web-{0B900212-EF6E-46EB-938F-95BF79473E38}" dt="2021-10-30T03:01:22.550" v="68" actId="20577"/>
          <ac:spMkLst>
            <pc:docMk/>
            <pc:sldMk cId="2589151723" sldId="265"/>
            <ac:spMk id="2" creationId="{CF24D85F-66F7-40C8-96E4-63F62E6964FD}"/>
          </ac:spMkLst>
        </pc:spChg>
        <pc:spChg chg="mod">
          <ac:chgData name="Charlotte Jarju (2015575)" userId="S::2015575@student.uwtsd.ac.uk::dc0eb2e0-50ac-44b4-9764-5db226197d32" providerId="AD" clId="Web-{0B900212-EF6E-46EB-938F-95BF79473E38}" dt="2021-10-30T03:01:53.035" v="72" actId="20577"/>
          <ac:spMkLst>
            <pc:docMk/>
            <pc:sldMk cId="2589151723" sldId="265"/>
            <ac:spMk id="3" creationId="{211CEA46-1144-4F4B-B518-6FE520AEB25E}"/>
          </ac:spMkLst>
        </pc:spChg>
      </pc:sldChg>
      <pc:sldMasterChg chg="del delSldLayout">
        <pc:chgData name="Charlotte Jarju (2015575)" userId="S::2015575@student.uwtsd.ac.uk::dc0eb2e0-50ac-44b4-9764-5db226197d32" providerId="AD" clId="Web-{0B900212-EF6E-46EB-938F-95BF79473E38}" dt="2021-10-30T02:37:53.855" v="1"/>
        <pc:sldMasterMkLst>
          <pc:docMk/>
          <pc:sldMasterMk cId="242561100" sldId="2147483686"/>
        </pc:sldMasterMkLst>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906471516" sldId="2147483687"/>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1332447582" sldId="2147483688"/>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2207047761" sldId="2147483689"/>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3166311613" sldId="2147483690"/>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553613768" sldId="2147483691"/>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1288418719" sldId="2147483692"/>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2653178602" sldId="2147483693"/>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305586512" sldId="2147483694"/>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1680396096" sldId="2147483695"/>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4032259668" sldId="2147483696"/>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3912270059" sldId="2147483697"/>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2188563284" sldId="2147483698"/>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2298778929" sldId="2147483699"/>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2006893725" sldId="2147483700"/>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3250316457" sldId="2147483701"/>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1252579029" sldId="2147483702"/>
          </pc:sldLayoutMkLst>
        </pc:sldLayoutChg>
        <pc:sldLayoutChg chg="del">
          <pc:chgData name="Charlotte Jarju (2015575)" userId="S::2015575@student.uwtsd.ac.uk::dc0eb2e0-50ac-44b4-9764-5db226197d32" providerId="AD" clId="Web-{0B900212-EF6E-46EB-938F-95BF79473E38}" dt="2021-10-30T02:37:53.855" v="1"/>
          <pc:sldLayoutMkLst>
            <pc:docMk/>
            <pc:sldMasterMk cId="242561100" sldId="2147483686"/>
            <pc:sldLayoutMk cId="2980927876" sldId="2147483703"/>
          </pc:sldLayoutMkLst>
        </pc:sldLayoutChg>
      </pc:sldMasterChg>
      <pc:sldMasterChg chg="add del addSldLayout delSldLayout modSldLayout">
        <pc:chgData name="Charlotte Jarju (2015575)" userId="S::2015575@student.uwtsd.ac.uk::dc0eb2e0-50ac-44b4-9764-5db226197d32" providerId="AD" clId="Web-{0B900212-EF6E-46EB-938F-95BF79473E38}" dt="2021-10-30T02:38:47.513" v="2"/>
        <pc:sldMasterMkLst>
          <pc:docMk/>
          <pc:sldMasterMk cId="1621311405" sldId="2147483704"/>
        </pc:sldMasterMkLst>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4262595415" sldId="2147483705"/>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3409576345" sldId="2147483706"/>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680716460" sldId="2147483707"/>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676651031" sldId="2147483708"/>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420687419" sldId="2147483709"/>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427007008" sldId="2147483710"/>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501701544" sldId="2147483711"/>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561598945" sldId="2147483712"/>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4181035738" sldId="2147483713"/>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4263952572" sldId="2147483714"/>
          </pc:sldLayoutMkLst>
        </pc:sldLayoutChg>
        <pc:sldLayoutChg chg="add del mod replId">
          <pc:chgData name="Charlotte Jarju (2015575)" userId="S::2015575@student.uwtsd.ac.uk::dc0eb2e0-50ac-44b4-9764-5db226197d32" providerId="AD" clId="Web-{0B900212-EF6E-46EB-938F-95BF79473E38}" dt="2021-10-30T02:38:47.513" v="2"/>
          <pc:sldLayoutMkLst>
            <pc:docMk/>
            <pc:sldMasterMk cId="1621311405" sldId="2147483704"/>
            <pc:sldLayoutMk cId="2901386259" sldId="2147483715"/>
          </pc:sldLayoutMkLst>
        </pc:sldLayoutChg>
      </pc:sldMasterChg>
      <pc:sldMasterChg chg="add del addSldLayout delSldLayout modSldLayout">
        <pc:chgData name="Charlotte Jarju (2015575)" userId="S::2015575@student.uwtsd.ac.uk::dc0eb2e0-50ac-44b4-9764-5db226197d32" providerId="AD" clId="Web-{0B900212-EF6E-46EB-938F-95BF79473E38}" dt="2021-10-30T02:38:52.669" v="3"/>
        <pc:sldMasterMkLst>
          <pc:docMk/>
          <pc:sldMasterMk cId="327938467" sldId="2147483716"/>
        </pc:sldMasterMkLst>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3179690687" sldId="2147483717"/>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34410101" sldId="2147483718"/>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003520000" sldId="2147483719"/>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3346604007" sldId="2147483720"/>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3419058691" sldId="2147483721"/>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023985699" sldId="2147483722"/>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655528082" sldId="2147483723"/>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676341141" sldId="2147483724"/>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611449163" sldId="2147483725"/>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1028829876" sldId="2147483726"/>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255020748" sldId="2147483727"/>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1547340330" sldId="2147483728"/>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1640802272" sldId="2147483729"/>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1326757226" sldId="2147483730"/>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3302175360" sldId="2147483731"/>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1947128046" sldId="2147483732"/>
          </pc:sldLayoutMkLst>
        </pc:sldLayoutChg>
        <pc:sldLayoutChg chg="add del mod replId">
          <pc:chgData name="Charlotte Jarju (2015575)" userId="S::2015575@student.uwtsd.ac.uk::dc0eb2e0-50ac-44b4-9764-5db226197d32" providerId="AD" clId="Web-{0B900212-EF6E-46EB-938F-95BF79473E38}" dt="2021-10-30T02:38:52.669" v="3"/>
          <pc:sldLayoutMkLst>
            <pc:docMk/>
            <pc:sldMasterMk cId="327938467" sldId="2147483716"/>
            <pc:sldLayoutMk cId="289715856" sldId="2147483733"/>
          </pc:sldLayoutMkLst>
        </pc:sldLayoutChg>
      </pc:sldMasterChg>
      <pc:sldMasterChg chg="add addSldLayout modSldLayout">
        <pc:chgData name="Charlotte Jarju (2015575)" userId="S::2015575@student.uwtsd.ac.uk::dc0eb2e0-50ac-44b4-9764-5db226197d32" providerId="AD" clId="Web-{0B900212-EF6E-46EB-938F-95BF79473E38}" dt="2021-10-30T02:38:52.669" v="3"/>
        <pc:sldMasterMkLst>
          <pc:docMk/>
          <pc:sldMasterMk cId="2965757130" sldId="2147483734"/>
        </pc:sldMasterMkLst>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845445441" sldId="2147483735"/>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2858926822" sldId="2147483736"/>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662709900" sldId="2147483737"/>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4196495058" sldId="2147483738"/>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966327825" sldId="2147483739"/>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1020459971" sldId="2147483740"/>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1468917281" sldId="2147483741"/>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1207333341" sldId="2147483742"/>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4007231991" sldId="2147483743"/>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83247707" sldId="2147483744"/>
          </pc:sldLayoutMkLst>
        </pc:sldLayoutChg>
        <pc:sldLayoutChg chg="add mod replId">
          <pc:chgData name="Charlotte Jarju (2015575)" userId="S::2015575@student.uwtsd.ac.uk::dc0eb2e0-50ac-44b4-9764-5db226197d32" providerId="AD" clId="Web-{0B900212-EF6E-46EB-938F-95BF79473E38}" dt="2021-10-30T02:38:52.669" v="3"/>
          <pc:sldLayoutMkLst>
            <pc:docMk/>
            <pc:sldMasterMk cId="2965757130" sldId="2147483734"/>
            <pc:sldLayoutMk cId="1114917982" sldId="2147483745"/>
          </pc:sldLayoutMkLst>
        </pc:sldLayoutChg>
      </pc:sldMasterChg>
    </pc:docChg>
  </pc:docChgLst>
  <pc:docChgLst>
    <pc:chgData name="Charlotte Jarju (2015575)" userId="S::2015575@student.uwtsd.ac.uk::dc0eb2e0-50ac-44b4-9764-5db226197d32" providerId="AD" clId="Web-{8004BF1D-00C7-7612-4322-F42B3E0D44CE}"/>
    <pc:docChg chg="delSld modSld">
      <pc:chgData name="Charlotte Jarju (2015575)" userId="S::2015575@student.uwtsd.ac.uk::dc0eb2e0-50ac-44b4-9764-5db226197d32" providerId="AD" clId="Web-{8004BF1D-00C7-7612-4322-F42B3E0D44CE}" dt="2021-11-10T16:36:50.626" v="16"/>
      <pc:docMkLst>
        <pc:docMk/>
      </pc:docMkLst>
      <pc:sldChg chg="modSp">
        <pc:chgData name="Charlotte Jarju (2015575)" userId="S::2015575@student.uwtsd.ac.uk::dc0eb2e0-50ac-44b4-9764-5db226197d32" providerId="AD" clId="Web-{8004BF1D-00C7-7612-4322-F42B3E0D44CE}" dt="2021-11-10T16:35:17.686" v="9" actId="20577"/>
        <pc:sldMkLst>
          <pc:docMk/>
          <pc:sldMk cId="3138685249" sldId="257"/>
        </pc:sldMkLst>
        <pc:spChg chg="mod">
          <ac:chgData name="Charlotte Jarju (2015575)" userId="S::2015575@student.uwtsd.ac.uk::dc0eb2e0-50ac-44b4-9764-5db226197d32" providerId="AD" clId="Web-{8004BF1D-00C7-7612-4322-F42B3E0D44CE}" dt="2021-11-10T16:35:17.686" v="9" actId="20577"/>
          <ac:spMkLst>
            <pc:docMk/>
            <pc:sldMk cId="3138685249" sldId="257"/>
            <ac:spMk id="2" creationId="{4B24D40A-CCE8-4385-8EE7-ED181823C2E5}"/>
          </ac:spMkLst>
        </pc:spChg>
      </pc:sldChg>
      <pc:sldChg chg="del">
        <pc:chgData name="Charlotte Jarju (2015575)" userId="S::2015575@student.uwtsd.ac.uk::dc0eb2e0-50ac-44b4-9764-5db226197d32" providerId="AD" clId="Web-{8004BF1D-00C7-7612-4322-F42B3E0D44CE}" dt="2021-11-10T16:35:50.296" v="12"/>
        <pc:sldMkLst>
          <pc:docMk/>
          <pc:sldMk cId="4066186577" sldId="258"/>
        </pc:sldMkLst>
      </pc:sldChg>
      <pc:sldChg chg="del">
        <pc:chgData name="Charlotte Jarju (2015575)" userId="S::2015575@student.uwtsd.ac.uk::dc0eb2e0-50ac-44b4-9764-5db226197d32" providerId="AD" clId="Web-{8004BF1D-00C7-7612-4322-F42B3E0D44CE}" dt="2021-11-10T16:35:46.124" v="11"/>
        <pc:sldMkLst>
          <pc:docMk/>
          <pc:sldMk cId="3960746005" sldId="259"/>
        </pc:sldMkLst>
      </pc:sldChg>
      <pc:sldChg chg="del">
        <pc:chgData name="Charlotte Jarju (2015575)" userId="S::2015575@student.uwtsd.ac.uk::dc0eb2e0-50ac-44b4-9764-5db226197d32" providerId="AD" clId="Web-{8004BF1D-00C7-7612-4322-F42B3E0D44CE}" dt="2021-11-10T16:35:38.905" v="10"/>
        <pc:sldMkLst>
          <pc:docMk/>
          <pc:sldMk cId="2722892803" sldId="261"/>
        </pc:sldMkLst>
      </pc:sldChg>
      <pc:sldChg chg="del">
        <pc:chgData name="Charlotte Jarju (2015575)" userId="S::2015575@student.uwtsd.ac.uk::dc0eb2e0-50ac-44b4-9764-5db226197d32" providerId="AD" clId="Web-{8004BF1D-00C7-7612-4322-F42B3E0D44CE}" dt="2021-11-10T16:36:13.218" v="14"/>
        <pc:sldMkLst>
          <pc:docMk/>
          <pc:sldMk cId="850562201" sldId="262"/>
        </pc:sldMkLst>
      </pc:sldChg>
      <pc:sldChg chg="del">
        <pc:chgData name="Charlotte Jarju (2015575)" userId="S::2015575@student.uwtsd.ac.uk::dc0eb2e0-50ac-44b4-9764-5db226197d32" providerId="AD" clId="Web-{8004BF1D-00C7-7612-4322-F42B3E0D44CE}" dt="2021-11-10T16:36:37.188" v="15"/>
        <pc:sldMkLst>
          <pc:docMk/>
          <pc:sldMk cId="2749280278" sldId="264"/>
        </pc:sldMkLst>
      </pc:sldChg>
      <pc:sldChg chg="delSp">
        <pc:chgData name="Charlotte Jarju (2015575)" userId="S::2015575@student.uwtsd.ac.uk::dc0eb2e0-50ac-44b4-9764-5db226197d32" providerId="AD" clId="Web-{8004BF1D-00C7-7612-4322-F42B3E0D44CE}" dt="2021-11-10T16:36:50.626" v="16"/>
        <pc:sldMkLst>
          <pc:docMk/>
          <pc:sldMk cId="2589151723" sldId="265"/>
        </pc:sldMkLst>
        <pc:spChg chg="del">
          <ac:chgData name="Charlotte Jarju (2015575)" userId="S::2015575@student.uwtsd.ac.uk::dc0eb2e0-50ac-44b4-9764-5db226197d32" providerId="AD" clId="Web-{8004BF1D-00C7-7612-4322-F42B3E0D44CE}" dt="2021-11-10T16:36:50.626" v="16"/>
          <ac:spMkLst>
            <pc:docMk/>
            <pc:sldMk cId="2589151723" sldId="265"/>
            <ac:spMk id="3" creationId="{4072C21C-572E-4D03-90D7-8E4485DBE956}"/>
          </ac:spMkLst>
        </pc:spChg>
      </pc:sldChg>
      <pc:sldChg chg="del">
        <pc:chgData name="Charlotte Jarju (2015575)" userId="S::2015575@student.uwtsd.ac.uk::dc0eb2e0-50ac-44b4-9764-5db226197d32" providerId="AD" clId="Web-{8004BF1D-00C7-7612-4322-F42B3E0D44CE}" dt="2021-11-10T16:36:01.546" v="13"/>
        <pc:sldMkLst>
          <pc:docMk/>
          <pc:sldMk cId="2570129252" sldId="266"/>
        </pc:sldMkLst>
      </pc:sldChg>
    </pc:docChg>
  </pc:docChgLst>
  <pc:docChgLst>
    <pc:chgData name="Charlotte Jarju (2015575)" userId="S::2015575@student.uwtsd.ac.uk::dc0eb2e0-50ac-44b4-9764-5db226197d32" providerId="AD" clId="Web-{4C6C0DAD-D130-B4D9-E2C2-2300DD6B0989}"/>
    <pc:docChg chg="addSld delSld modSld">
      <pc:chgData name="Charlotte Jarju (2015575)" userId="S::2015575@student.uwtsd.ac.uk::dc0eb2e0-50ac-44b4-9764-5db226197d32" providerId="AD" clId="Web-{4C6C0DAD-D130-B4D9-E2C2-2300DD6B0989}" dt="2021-11-10T10:37:12.320" v="111"/>
      <pc:docMkLst>
        <pc:docMk/>
      </pc:docMkLst>
      <pc:sldChg chg="del">
        <pc:chgData name="Charlotte Jarju (2015575)" userId="S::2015575@student.uwtsd.ac.uk::dc0eb2e0-50ac-44b4-9764-5db226197d32" providerId="AD" clId="Web-{4C6C0DAD-D130-B4D9-E2C2-2300DD6B0989}" dt="2021-11-10T10:33:41.800" v="84"/>
        <pc:sldMkLst>
          <pc:docMk/>
          <pc:sldMk cId="657944989" sldId="263"/>
        </pc:sldMkLst>
      </pc:sldChg>
      <pc:sldChg chg="modSp">
        <pc:chgData name="Charlotte Jarju (2015575)" userId="S::2015575@student.uwtsd.ac.uk::dc0eb2e0-50ac-44b4-9764-5db226197d32" providerId="AD" clId="Web-{4C6C0DAD-D130-B4D9-E2C2-2300DD6B0989}" dt="2021-11-10T10:34:59.708" v="88" actId="20577"/>
        <pc:sldMkLst>
          <pc:docMk/>
          <pc:sldMk cId="2749280278" sldId="264"/>
        </pc:sldMkLst>
        <pc:spChg chg="mod">
          <ac:chgData name="Charlotte Jarju (2015575)" userId="S::2015575@student.uwtsd.ac.uk::dc0eb2e0-50ac-44b4-9764-5db226197d32" providerId="AD" clId="Web-{4C6C0DAD-D130-B4D9-E2C2-2300DD6B0989}" dt="2021-11-10T10:34:59.708" v="88" actId="20577"/>
          <ac:spMkLst>
            <pc:docMk/>
            <pc:sldMk cId="2749280278" sldId="264"/>
            <ac:spMk id="3" creationId="{2E48D024-66F0-4254-98D1-6BB1A01BD80D}"/>
          </ac:spMkLst>
        </pc:spChg>
      </pc:sldChg>
      <pc:sldChg chg="addSp delSp modSp mod setBg">
        <pc:chgData name="Charlotte Jarju (2015575)" userId="S::2015575@student.uwtsd.ac.uk::dc0eb2e0-50ac-44b4-9764-5db226197d32" providerId="AD" clId="Web-{4C6C0DAD-D130-B4D9-E2C2-2300DD6B0989}" dt="2021-11-10T10:33:14.206" v="83"/>
        <pc:sldMkLst>
          <pc:docMk/>
          <pc:sldMk cId="2570129252" sldId="266"/>
        </pc:sldMkLst>
        <pc:spChg chg="del mod">
          <ac:chgData name="Charlotte Jarju (2015575)" userId="S::2015575@student.uwtsd.ac.uk::dc0eb2e0-50ac-44b4-9764-5db226197d32" providerId="AD" clId="Web-{4C6C0DAD-D130-B4D9-E2C2-2300DD6B0989}" dt="2021-11-10T10:33:01.690" v="82"/>
          <ac:spMkLst>
            <pc:docMk/>
            <pc:sldMk cId="2570129252" sldId="266"/>
            <ac:spMk id="2" creationId="{6A22E7B8-57D3-4063-9D17-058AD8F71A96}"/>
          </ac:spMkLst>
        </pc:spChg>
        <pc:spChg chg="mod">
          <ac:chgData name="Charlotte Jarju (2015575)" userId="S::2015575@student.uwtsd.ac.uk::dc0eb2e0-50ac-44b4-9764-5db226197d32" providerId="AD" clId="Web-{4C6C0DAD-D130-B4D9-E2C2-2300DD6B0989}" dt="2021-11-10T10:33:14.206" v="83"/>
          <ac:spMkLst>
            <pc:docMk/>
            <pc:sldMk cId="2570129252" sldId="266"/>
            <ac:spMk id="3" creationId="{5716E27F-69CF-4419-9749-1AAB3794A7E1}"/>
          </ac:spMkLst>
        </pc:spChg>
        <pc:spChg chg="add del">
          <ac:chgData name="Charlotte Jarju (2015575)" userId="S::2015575@student.uwtsd.ac.uk::dc0eb2e0-50ac-44b4-9764-5db226197d32" providerId="AD" clId="Web-{4C6C0DAD-D130-B4D9-E2C2-2300DD6B0989}" dt="2021-11-10T10:33:14.206" v="83"/>
          <ac:spMkLst>
            <pc:docMk/>
            <pc:sldMk cId="2570129252" sldId="266"/>
            <ac:spMk id="10" creationId="{EE9F5D7F-1BBC-4096-ADA7-AA9C9E4D2868}"/>
          </ac:spMkLst>
        </pc:spChg>
        <pc:spChg chg="add del">
          <ac:chgData name="Charlotte Jarju (2015575)" userId="S::2015575@student.uwtsd.ac.uk::dc0eb2e0-50ac-44b4-9764-5db226197d32" providerId="AD" clId="Web-{4C6C0DAD-D130-B4D9-E2C2-2300DD6B0989}" dt="2021-11-10T10:33:14.206" v="83"/>
          <ac:spMkLst>
            <pc:docMk/>
            <pc:sldMk cId="2570129252" sldId="266"/>
            <ac:spMk id="12" creationId="{06D370DD-716B-4528-B475-331F84CEA5A1}"/>
          </ac:spMkLst>
        </pc:spChg>
        <pc:spChg chg="add del">
          <ac:chgData name="Charlotte Jarju (2015575)" userId="S::2015575@student.uwtsd.ac.uk::dc0eb2e0-50ac-44b4-9764-5db226197d32" providerId="AD" clId="Web-{4C6C0DAD-D130-B4D9-E2C2-2300DD6B0989}" dt="2021-11-10T10:33:14.206" v="83"/>
          <ac:spMkLst>
            <pc:docMk/>
            <pc:sldMk cId="2570129252" sldId="266"/>
            <ac:spMk id="14" creationId="{E79D076F-656A-4CD9-83AD-AF8F4B28CA49}"/>
          </ac:spMkLst>
        </pc:spChg>
        <pc:spChg chg="add">
          <ac:chgData name="Charlotte Jarju (2015575)" userId="S::2015575@student.uwtsd.ac.uk::dc0eb2e0-50ac-44b4-9764-5db226197d32" providerId="AD" clId="Web-{4C6C0DAD-D130-B4D9-E2C2-2300DD6B0989}" dt="2021-11-10T10:33:14.206" v="83"/>
          <ac:spMkLst>
            <pc:docMk/>
            <pc:sldMk cId="2570129252" sldId="266"/>
            <ac:spMk id="19" creationId="{EE9F5D7F-1BBC-4096-ADA7-AA9C9E4D2868}"/>
          </ac:spMkLst>
        </pc:spChg>
        <pc:spChg chg="add">
          <ac:chgData name="Charlotte Jarju (2015575)" userId="S::2015575@student.uwtsd.ac.uk::dc0eb2e0-50ac-44b4-9764-5db226197d32" providerId="AD" clId="Web-{4C6C0DAD-D130-B4D9-E2C2-2300DD6B0989}" dt="2021-11-10T10:33:14.206" v="83"/>
          <ac:spMkLst>
            <pc:docMk/>
            <pc:sldMk cId="2570129252" sldId="266"/>
            <ac:spMk id="21" creationId="{06D370DD-716B-4528-B475-331F84CEA5A1}"/>
          </ac:spMkLst>
        </pc:spChg>
        <pc:spChg chg="add">
          <ac:chgData name="Charlotte Jarju (2015575)" userId="S::2015575@student.uwtsd.ac.uk::dc0eb2e0-50ac-44b4-9764-5db226197d32" providerId="AD" clId="Web-{4C6C0DAD-D130-B4D9-E2C2-2300DD6B0989}" dt="2021-11-10T10:33:14.206" v="83"/>
          <ac:spMkLst>
            <pc:docMk/>
            <pc:sldMk cId="2570129252" sldId="266"/>
            <ac:spMk id="23" creationId="{E79D076F-656A-4CD9-83AD-AF8F4B28CA49}"/>
          </ac:spMkLst>
        </pc:spChg>
        <pc:picChg chg="add mod ord">
          <ac:chgData name="Charlotte Jarju (2015575)" userId="S::2015575@student.uwtsd.ac.uk::dc0eb2e0-50ac-44b4-9764-5db226197d32" providerId="AD" clId="Web-{4C6C0DAD-D130-B4D9-E2C2-2300DD6B0989}" dt="2021-11-10T10:33:14.206" v="83"/>
          <ac:picMkLst>
            <pc:docMk/>
            <pc:sldMk cId="2570129252" sldId="266"/>
            <ac:picMk id="7" creationId="{9C42F4A8-9AD4-4DB1-B574-10C3F7E34B0D}"/>
          </ac:picMkLst>
        </pc:picChg>
      </pc:sldChg>
      <pc:sldChg chg="addSp delSp modSp new mod setBg addAnim delAnim">
        <pc:chgData name="Charlotte Jarju (2015575)" userId="S::2015575@student.uwtsd.ac.uk::dc0eb2e0-50ac-44b4-9764-5db226197d32" providerId="AD" clId="Web-{4C6C0DAD-D130-B4D9-E2C2-2300DD6B0989}" dt="2021-11-10T10:37:12.320" v="111"/>
        <pc:sldMkLst>
          <pc:docMk/>
          <pc:sldMk cId="3891412788" sldId="267"/>
        </pc:sldMkLst>
        <pc:spChg chg="mod">
          <ac:chgData name="Charlotte Jarju (2015575)" userId="S::2015575@student.uwtsd.ac.uk::dc0eb2e0-50ac-44b4-9764-5db226197d32" providerId="AD" clId="Web-{4C6C0DAD-D130-B4D9-E2C2-2300DD6B0989}" dt="2021-11-10T10:37:12.320" v="111"/>
          <ac:spMkLst>
            <pc:docMk/>
            <pc:sldMk cId="3891412788" sldId="267"/>
            <ac:spMk id="2" creationId="{B03729FE-636F-4F25-ADBD-16BC319293B5}"/>
          </ac:spMkLst>
        </pc:spChg>
        <pc:spChg chg="del mod">
          <ac:chgData name="Charlotte Jarju (2015575)" userId="S::2015575@student.uwtsd.ac.uk::dc0eb2e0-50ac-44b4-9764-5db226197d32" providerId="AD" clId="Web-{4C6C0DAD-D130-B4D9-E2C2-2300DD6B0989}" dt="2021-11-10T10:36:34.976" v="103"/>
          <ac:spMkLst>
            <pc:docMk/>
            <pc:sldMk cId="3891412788" sldId="267"/>
            <ac:spMk id="3" creationId="{3072026A-E1DD-49CD-A0DE-14DD11D0C82E}"/>
          </ac:spMkLst>
        </pc:spChg>
        <pc:spChg chg="add del">
          <ac:chgData name="Charlotte Jarju (2015575)" userId="S::2015575@student.uwtsd.ac.uk::dc0eb2e0-50ac-44b4-9764-5db226197d32" providerId="AD" clId="Web-{4C6C0DAD-D130-B4D9-E2C2-2300DD6B0989}" dt="2021-11-10T10:36:48.523" v="108"/>
          <ac:spMkLst>
            <pc:docMk/>
            <pc:sldMk cId="3891412788" sldId="267"/>
            <ac:spMk id="9" creationId="{5A133C1E-CB83-47F3-8F35-94C2A7C58EE2}"/>
          </ac:spMkLst>
        </pc:spChg>
        <pc:spChg chg="add del">
          <ac:chgData name="Charlotte Jarju (2015575)" userId="S::2015575@student.uwtsd.ac.uk::dc0eb2e0-50ac-44b4-9764-5db226197d32" providerId="AD" clId="Web-{4C6C0DAD-D130-B4D9-E2C2-2300DD6B0989}" dt="2021-11-10T10:36:48.523" v="108"/>
          <ac:spMkLst>
            <pc:docMk/>
            <pc:sldMk cId="3891412788" sldId="267"/>
            <ac:spMk id="11" creationId="{289E943A-225D-44B1-B345-D7FDBA43C1CE}"/>
          </ac:spMkLst>
        </pc:spChg>
        <pc:spChg chg="add del">
          <ac:chgData name="Charlotte Jarju (2015575)" userId="S::2015575@student.uwtsd.ac.uk::dc0eb2e0-50ac-44b4-9764-5db226197d32" providerId="AD" clId="Web-{4C6C0DAD-D130-B4D9-E2C2-2300DD6B0989}" dt="2021-11-10T10:37:12.320" v="111"/>
          <ac:spMkLst>
            <pc:docMk/>
            <pc:sldMk cId="3891412788" sldId="267"/>
            <ac:spMk id="13" creationId="{17115F77-2FAE-4CA7-9A7F-10D5F2C8F831}"/>
          </ac:spMkLst>
        </pc:spChg>
        <pc:spChg chg="add del">
          <ac:chgData name="Charlotte Jarju (2015575)" userId="S::2015575@student.uwtsd.ac.uk::dc0eb2e0-50ac-44b4-9764-5db226197d32" providerId="AD" clId="Web-{4C6C0DAD-D130-B4D9-E2C2-2300DD6B0989}" dt="2021-11-10T10:37:12.320" v="111"/>
          <ac:spMkLst>
            <pc:docMk/>
            <pc:sldMk cId="3891412788" sldId="267"/>
            <ac:spMk id="14" creationId="{5CD4C046-A04C-46CC-AFA3-6B0621F628C8}"/>
          </ac:spMkLst>
        </pc:spChg>
        <pc:spChg chg="add del">
          <ac:chgData name="Charlotte Jarju (2015575)" userId="S::2015575@student.uwtsd.ac.uk::dc0eb2e0-50ac-44b4-9764-5db226197d32" providerId="AD" clId="Web-{4C6C0DAD-D130-B4D9-E2C2-2300DD6B0989}" dt="2021-11-10T10:37:12.320" v="111"/>
          <ac:spMkLst>
            <pc:docMk/>
            <pc:sldMk cId="3891412788" sldId="267"/>
            <ac:spMk id="15" creationId="{9FDD9264-A478-4B82-A891-2BEA8BF9F68A}"/>
          </ac:spMkLst>
        </pc:spChg>
        <pc:spChg chg="add del">
          <ac:chgData name="Charlotte Jarju (2015575)" userId="S::2015575@student.uwtsd.ac.uk::dc0eb2e0-50ac-44b4-9764-5db226197d32" providerId="AD" clId="Web-{4C6C0DAD-D130-B4D9-E2C2-2300DD6B0989}" dt="2021-11-10T10:36:48.507" v="107"/>
          <ac:spMkLst>
            <pc:docMk/>
            <pc:sldMk cId="3891412788" sldId="267"/>
            <ac:spMk id="16" creationId="{17115F77-2FAE-4CA7-9A7F-10D5F2C8F831}"/>
          </ac:spMkLst>
        </pc:spChg>
        <pc:spChg chg="add del">
          <ac:chgData name="Charlotte Jarju (2015575)" userId="S::2015575@student.uwtsd.ac.uk::dc0eb2e0-50ac-44b4-9764-5db226197d32" providerId="AD" clId="Web-{4C6C0DAD-D130-B4D9-E2C2-2300DD6B0989}" dt="2021-11-10T10:37:12.320" v="111"/>
          <ac:spMkLst>
            <pc:docMk/>
            <pc:sldMk cId="3891412788" sldId="267"/>
            <ac:spMk id="17" creationId="{C4D755E9-CEF5-43A7-A514-4664F25F398C}"/>
          </ac:spMkLst>
        </pc:spChg>
        <pc:spChg chg="add del">
          <ac:chgData name="Charlotte Jarju (2015575)" userId="S::2015575@student.uwtsd.ac.uk::dc0eb2e0-50ac-44b4-9764-5db226197d32" providerId="AD" clId="Web-{4C6C0DAD-D130-B4D9-E2C2-2300DD6B0989}" dt="2021-11-10T10:36:48.507" v="107"/>
          <ac:spMkLst>
            <pc:docMk/>
            <pc:sldMk cId="3891412788" sldId="267"/>
            <ac:spMk id="18" creationId="{5CD4C046-A04C-46CC-AFA3-6B0621F628C8}"/>
          </ac:spMkLst>
        </pc:spChg>
        <pc:spChg chg="add del">
          <ac:chgData name="Charlotte Jarju (2015575)" userId="S::2015575@student.uwtsd.ac.uk::dc0eb2e0-50ac-44b4-9764-5db226197d32" providerId="AD" clId="Web-{4C6C0DAD-D130-B4D9-E2C2-2300DD6B0989}" dt="2021-11-10T10:37:12.320" v="111"/>
          <ac:spMkLst>
            <pc:docMk/>
            <pc:sldMk cId="3891412788" sldId="267"/>
            <ac:spMk id="19" creationId="{2BF879CD-ED15-450F-B829-699C694D2EBC}"/>
          </ac:spMkLst>
        </pc:spChg>
        <pc:spChg chg="add del">
          <ac:chgData name="Charlotte Jarju (2015575)" userId="S::2015575@student.uwtsd.ac.uk::dc0eb2e0-50ac-44b4-9764-5db226197d32" providerId="AD" clId="Web-{4C6C0DAD-D130-B4D9-E2C2-2300DD6B0989}" dt="2021-11-10T10:36:48.507" v="107"/>
          <ac:spMkLst>
            <pc:docMk/>
            <pc:sldMk cId="3891412788" sldId="267"/>
            <ac:spMk id="20" creationId="{25D5C296-F4B1-4AE5-8EEB-9FEB7ED17780}"/>
          </ac:spMkLst>
        </pc:spChg>
        <pc:spChg chg="add">
          <ac:chgData name="Charlotte Jarju (2015575)" userId="S::2015575@student.uwtsd.ac.uk::dc0eb2e0-50ac-44b4-9764-5db226197d32" providerId="AD" clId="Web-{4C6C0DAD-D130-B4D9-E2C2-2300DD6B0989}" dt="2021-11-10T10:37:12.320" v="111"/>
          <ac:spMkLst>
            <pc:docMk/>
            <pc:sldMk cId="3891412788" sldId="267"/>
            <ac:spMk id="21" creationId="{17115F77-2FAE-4CA7-9A7F-10D5F2C8F831}"/>
          </ac:spMkLst>
        </pc:spChg>
        <pc:spChg chg="add del">
          <ac:chgData name="Charlotte Jarju (2015575)" userId="S::2015575@student.uwtsd.ac.uk::dc0eb2e0-50ac-44b4-9764-5db226197d32" providerId="AD" clId="Web-{4C6C0DAD-D130-B4D9-E2C2-2300DD6B0989}" dt="2021-11-10T10:36:48.507" v="107"/>
          <ac:spMkLst>
            <pc:docMk/>
            <pc:sldMk cId="3891412788" sldId="267"/>
            <ac:spMk id="22" creationId="{9C1ACE66-194D-48C4-A14A-6933B35283F6}"/>
          </ac:spMkLst>
        </pc:spChg>
        <pc:spChg chg="add del">
          <ac:chgData name="Charlotte Jarju (2015575)" userId="S::2015575@student.uwtsd.ac.uk::dc0eb2e0-50ac-44b4-9764-5db226197d32" providerId="AD" clId="Web-{4C6C0DAD-D130-B4D9-E2C2-2300DD6B0989}" dt="2021-11-10T10:36:48.507" v="107"/>
          <ac:spMkLst>
            <pc:docMk/>
            <pc:sldMk cId="3891412788" sldId="267"/>
            <ac:spMk id="24" creationId="{025B886A-7ED1-4B77-819B-76ACBEFB07D0}"/>
          </ac:spMkLst>
        </pc:spChg>
        <pc:spChg chg="add">
          <ac:chgData name="Charlotte Jarju (2015575)" userId="S::2015575@student.uwtsd.ac.uk::dc0eb2e0-50ac-44b4-9764-5db226197d32" providerId="AD" clId="Web-{4C6C0DAD-D130-B4D9-E2C2-2300DD6B0989}" dt="2021-11-10T10:37:12.320" v="111"/>
          <ac:spMkLst>
            <pc:docMk/>
            <pc:sldMk cId="3891412788" sldId="267"/>
            <ac:spMk id="26" creationId="{5CD4C046-A04C-46CC-AFA3-6B0621F628C8}"/>
          </ac:spMkLst>
        </pc:spChg>
        <pc:spChg chg="add">
          <ac:chgData name="Charlotte Jarju (2015575)" userId="S::2015575@student.uwtsd.ac.uk::dc0eb2e0-50ac-44b4-9764-5db226197d32" providerId="AD" clId="Web-{4C6C0DAD-D130-B4D9-E2C2-2300DD6B0989}" dt="2021-11-10T10:37:12.320" v="111"/>
          <ac:spMkLst>
            <pc:docMk/>
            <pc:sldMk cId="3891412788" sldId="267"/>
            <ac:spMk id="28" creationId="{710875C1-007B-4C82-ABEB-347319FB5EFF}"/>
          </ac:spMkLst>
        </pc:spChg>
        <pc:spChg chg="add">
          <ac:chgData name="Charlotte Jarju (2015575)" userId="S::2015575@student.uwtsd.ac.uk::dc0eb2e0-50ac-44b4-9764-5db226197d32" providerId="AD" clId="Web-{4C6C0DAD-D130-B4D9-E2C2-2300DD6B0989}" dt="2021-11-10T10:37:12.320" v="111"/>
          <ac:spMkLst>
            <pc:docMk/>
            <pc:sldMk cId="3891412788" sldId="267"/>
            <ac:spMk id="30" creationId="{F2F14D3C-F5C1-46E0-84D4-C16EC720F4F3}"/>
          </ac:spMkLst>
        </pc:spChg>
        <pc:spChg chg="add">
          <ac:chgData name="Charlotte Jarju (2015575)" userId="S::2015575@student.uwtsd.ac.uk::dc0eb2e0-50ac-44b4-9764-5db226197d32" providerId="AD" clId="Web-{4C6C0DAD-D130-B4D9-E2C2-2300DD6B0989}" dt="2021-11-10T10:37:12.320" v="111"/>
          <ac:spMkLst>
            <pc:docMk/>
            <pc:sldMk cId="3891412788" sldId="267"/>
            <ac:spMk id="32" creationId="{B9128101-8127-4BEB-A4BB-3B530DD4F2B1}"/>
          </ac:spMkLst>
        </pc:spChg>
        <pc:picChg chg="add mod">
          <ac:chgData name="Charlotte Jarju (2015575)" userId="S::2015575@student.uwtsd.ac.uk::dc0eb2e0-50ac-44b4-9764-5db226197d32" providerId="AD" clId="Web-{4C6C0DAD-D130-B4D9-E2C2-2300DD6B0989}" dt="2021-11-10T10:37:12.320" v="111"/>
          <ac:picMkLst>
            <pc:docMk/>
            <pc:sldMk cId="3891412788" sldId="267"/>
            <ac:picMk id="5" creationId="{71589152-74CA-4F8A-9054-FD9D5C7A6EEC}"/>
          </ac:picMkLst>
        </pc:picChg>
      </pc:sldChg>
    </pc:docChg>
  </pc:docChgLst>
  <pc:docChgLst>
    <pc:chgData name="Charlotte Jarju (2015575)" userId="S::2015575@student.uwtsd.ac.uk::dc0eb2e0-50ac-44b4-9764-5db226197d32" providerId="AD" clId="Web-{2552563E-D7DF-71C4-63B5-03B08A9BF48A}"/>
    <pc:docChg chg="addSld delSld modSld">
      <pc:chgData name="Charlotte Jarju (2015575)" userId="S::2015575@student.uwtsd.ac.uk::dc0eb2e0-50ac-44b4-9764-5db226197d32" providerId="AD" clId="Web-{2552563E-D7DF-71C4-63B5-03B08A9BF48A}" dt="2021-11-25T11:35:02.346" v="79"/>
      <pc:docMkLst>
        <pc:docMk/>
      </pc:docMkLst>
      <pc:sldChg chg="addSp delSp modSp addAnim delAnim">
        <pc:chgData name="Charlotte Jarju (2015575)" userId="S::2015575@student.uwtsd.ac.uk::dc0eb2e0-50ac-44b4-9764-5db226197d32" providerId="AD" clId="Web-{2552563E-D7DF-71C4-63B5-03B08A9BF48A}" dt="2021-11-25T11:33:37.734" v="72"/>
        <pc:sldMkLst>
          <pc:docMk/>
          <pc:sldMk cId="3138685249" sldId="257"/>
        </pc:sldMkLst>
        <pc:spChg chg="mod">
          <ac:chgData name="Charlotte Jarju (2015575)" userId="S::2015575@student.uwtsd.ac.uk::dc0eb2e0-50ac-44b4-9764-5db226197d32" providerId="AD" clId="Web-{2552563E-D7DF-71C4-63B5-03B08A9BF48A}" dt="2021-11-25T11:33:37.734" v="72"/>
          <ac:spMkLst>
            <pc:docMk/>
            <pc:sldMk cId="3138685249" sldId="257"/>
            <ac:spMk id="2" creationId="{4B24D40A-CCE8-4385-8EE7-ED181823C2E5}"/>
          </ac:spMkLst>
        </pc:spChg>
        <pc:spChg chg="add del">
          <ac:chgData name="Charlotte Jarju (2015575)" userId="S::2015575@student.uwtsd.ac.uk::dc0eb2e0-50ac-44b4-9764-5db226197d32" providerId="AD" clId="Web-{2552563E-D7DF-71C4-63B5-03B08A9BF48A}" dt="2021-11-25T11:33:37.734" v="72"/>
          <ac:spMkLst>
            <pc:docMk/>
            <pc:sldMk cId="3138685249" sldId="257"/>
            <ac:spMk id="15" creationId="{B4B5CC49-6FAE-42FA-99B6-A3FDA8C68848}"/>
          </ac:spMkLst>
        </pc:spChg>
        <pc:spChg chg="add del">
          <ac:chgData name="Charlotte Jarju (2015575)" userId="S::2015575@student.uwtsd.ac.uk::dc0eb2e0-50ac-44b4-9764-5db226197d32" providerId="AD" clId="Web-{2552563E-D7DF-71C4-63B5-03B08A9BF48A}" dt="2021-11-25T11:33:37.734" v="72"/>
          <ac:spMkLst>
            <pc:docMk/>
            <pc:sldMk cId="3138685249" sldId="257"/>
            <ac:spMk id="16" creationId="{E6BC9B4A-2119-4645-B4CA-7817D5FAF4B6}"/>
          </ac:spMkLst>
        </pc:spChg>
        <pc:spChg chg="add del">
          <ac:chgData name="Charlotte Jarju (2015575)" userId="S::2015575@student.uwtsd.ac.uk::dc0eb2e0-50ac-44b4-9764-5db226197d32" providerId="AD" clId="Web-{2552563E-D7DF-71C4-63B5-03B08A9BF48A}" dt="2021-11-25T11:33:37.734" v="72"/>
          <ac:spMkLst>
            <pc:docMk/>
            <pc:sldMk cId="3138685249" sldId="257"/>
            <ac:spMk id="18" creationId="{99A2CD81-3BB6-4ED6-A50F-DC14F37A95CF}"/>
          </ac:spMkLst>
        </pc:spChg>
        <pc:spChg chg="add del">
          <ac:chgData name="Charlotte Jarju (2015575)" userId="S::2015575@student.uwtsd.ac.uk::dc0eb2e0-50ac-44b4-9764-5db226197d32" providerId="AD" clId="Web-{2552563E-D7DF-71C4-63B5-03B08A9BF48A}" dt="2021-11-25T11:33:27.296" v="69"/>
          <ac:spMkLst>
            <pc:docMk/>
            <pc:sldMk cId="3138685249" sldId="257"/>
            <ac:spMk id="20" creationId="{5BDAAE7A-177F-4691-8F07-36CBBA6113AB}"/>
          </ac:spMkLst>
        </pc:spChg>
        <pc:spChg chg="add del">
          <ac:chgData name="Charlotte Jarju (2015575)" userId="S::2015575@student.uwtsd.ac.uk::dc0eb2e0-50ac-44b4-9764-5db226197d32" providerId="AD" clId="Web-{2552563E-D7DF-71C4-63B5-03B08A9BF48A}" dt="2021-11-25T11:33:27.296" v="69"/>
          <ac:spMkLst>
            <pc:docMk/>
            <pc:sldMk cId="3138685249" sldId="257"/>
            <ac:spMk id="21" creationId="{5BF82D1D-28BC-4216-A1EA-F7D9C6D1AA82}"/>
          </ac:spMkLst>
        </pc:spChg>
        <pc:spChg chg="add del">
          <ac:chgData name="Charlotte Jarju (2015575)" userId="S::2015575@student.uwtsd.ac.uk::dc0eb2e0-50ac-44b4-9764-5db226197d32" providerId="AD" clId="Web-{2552563E-D7DF-71C4-63B5-03B08A9BF48A}" dt="2021-11-25T11:33:27.296" v="69"/>
          <ac:spMkLst>
            <pc:docMk/>
            <pc:sldMk cId="3138685249" sldId="257"/>
            <ac:spMk id="22" creationId="{60A1DC48-C242-4442-822C-570436B809FC}"/>
          </ac:spMkLst>
        </pc:spChg>
        <pc:spChg chg="add del">
          <ac:chgData name="Charlotte Jarju (2015575)" userId="S::2015575@student.uwtsd.ac.uk::dc0eb2e0-50ac-44b4-9764-5db226197d32" providerId="AD" clId="Web-{2552563E-D7DF-71C4-63B5-03B08A9BF48A}" dt="2021-11-25T11:33:24.687" v="65"/>
          <ac:spMkLst>
            <pc:docMk/>
            <pc:sldMk cId="3138685249" sldId="257"/>
            <ac:spMk id="23" creationId="{B4B5CC49-6FAE-42FA-99B6-A3FDA8C68848}"/>
          </ac:spMkLst>
        </pc:spChg>
        <pc:spChg chg="add del">
          <ac:chgData name="Charlotte Jarju (2015575)" userId="S::2015575@student.uwtsd.ac.uk::dc0eb2e0-50ac-44b4-9764-5db226197d32" providerId="AD" clId="Web-{2552563E-D7DF-71C4-63B5-03B08A9BF48A}" dt="2021-11-25T11:33:37.718" v="71"/>
          <ac:spMkLst>
            <pc:docMk/>
            <pc:sldMk cId="3138685249" sldId="257"/>
            <ac:spMk id="24" creationId="{B4B5CC49-6FAE-42FA-99B6-A3FDA8C68848}"/>
          </ac:spMkLst>
        </pc:spChg>
        <pc:spChg chg="add del">
          <ac:chgData name="Charlotte Jarju (2015575)" userId="S::2015575@student.uwtsd.ac.uk::dc0eb2e0-50ac-44b4-9764-5db226197d32" providerId="AD" clId="Web-{2552563E-D7DF-71C4-63B5-03B08A9BF48A}" dt="2021-11-25T11:33:24.687" v="65"/>
          <ac:spMkLst>
            <pc:docMk/>
            <pc:sldMk cId="3138685249" sldId="257"/>
            <ac:spMk id="25" creationId="{E6BC9B4A-2119-4645-B4CA-7817D5FAF4B6}"/>
          </ac:spMkLst>
        </pc:spChg>
        <pc:spChg chg="add del">
          <ac:chgData name="Charlotte Jarju (2015575)" userId="S::2015575@student.uwtsd.ac.uk::dc0eb2e0-50ac-44b4-9764-5db226197d32" providerId="AD" clId="Web-{2552563E-D7DF-71C4-63B5-03B08A9BF48A}" dt="2021-11-25T11:33:37.718" v="71"/>
          <ac:spMkLst>
            <pc:docMk/>
            <pc:sldMk cId="3138685249" sldId="257"/>
            <ac:spMk id="26" creationId="{E6BC9B4A-2119-4645-B4CA-7817D5FAF4B6}"/>
          </ac:spMkLst>
        </pc:spChg>
        <pc:spChg chg="add del">
          <ac:chgData name="Charlotte Jarju (2015575)" userId="S::2015575@student.uwtsd.ac.uk::dc0eb2e0-50ac-44b4-9764-5db226197d32" providerId="AD" clId="Web-{2552563E-D7DF-71C4-63B5-03B08A9BF48A}" dt="2021-11-25T11:33:24.687" v="65"/>
          <ac:spMkLst>
            <pc:docMk/>
            <pc:sldMk cId="3138685249" sldId="257"/>
            <ac:spMk id="29" creationId="{99A2CD81-3BB6-4ED6-A50F-DC14F37A95CF}"/>
          </ac:spMkLst>
        </pc:spChg>
        <pc:spChg chg="add del">
          <ac:chgData name="Charlotte Jarju (2015575)" userId="S::2015575@student.uwtsd.ac.uk::dc0eb2e0-50ac-44b4-9764-5db226197d32" providerId="AD" clId="Web-{2552563E-D7DF-71C4-63B5-03B08A9BF48A}" dt="2021-11-25T11:33:37.718" v="71"/>
          <ac:spMkLst>
            <pc:docMk/>
            <pc:sldMk cId="3138685249" sldId="257"/>
            <ac:spMk id="30" creationId="{99A2CD81-3BB6-4ED6-A50F-DC14F37A95CF}"/>
          </ac:spMkLst>
        </pc:spChg>
        <pc:spChg chg="add">
          <ac:chgData name="Charlotte Jarju (2015575)" userId="S::2015575@student.uwtsd.ac.uk::dc0eb2e0-50ac-44b4-9764-5db226197d32" providerId="AD" clId="Web-{2552563E-D7DF-71C4-63B5-03B08A9BF48A}" dt="2021-11-25T11:33:37.734" v="72"/>
          <ac:spMkLst>
            <pc:docMk/>
            <pc:sldMk cId="3138685249" sldId="257"/>
            <ac:spMk id="31" creationId="{827C386B-FBEE-434F-B519-2A935AF426D4}"/>
          </ac:spMkLst>
        </pc:spChg>
        <pc:spChg chg="add">
          <ac:chgData name="Charlotte Jarju (2015575)" userId="S::2015575@student.uwtsd.ac.uk::dc0eb2e0-50ac-44b4-9764-5db226197d32" providerId="AD" clId="Web-{2552563E-D7DF-71C4-63B5-03B08A9BF48A}" dt="2021-11-25T11:33:37.734" v="72"/>
          <ac:spMkLst>
            <pc:docMk/>
            <pc:sldMk cId="3138685249" sldId="257"/>
            <ac:spMk id="32" creationId="{66085C62-ADF2-4CC0-B14D-F4B678F1165B}"/>
          </ac:spMkLst>
        </pc:spChg>
        <pc:spChg chg="add">
          <ac:chgData name="Charlotte Jarju (2015575)" userId="S::2015575@student.uwtsd.ac.uk::dc0eb2e0-50ac-44b4-9764-5db226197d32" providerId="AD" clId="Web-{2552563E-D7DF-71C4-63B5-03B08A9BF48A}" dt="2021-11-25T11:33:37.734" v="72"/>
          <ac:spMkLst>
            <pc:docMk/>
            <pc:sldMk cId="3138685249" sldId="257"/>
            <ac:spMk id="33" creationId="{034EF5D1-2322-4C79-BA38-EDD477732AC7}"/>
          </ac:spMkLst>
        </pc:spChg>
        <pc:cxnChg chg="add del">
          <ac:chgData name="Charlotte Jarju (2015575)" userId="S::2015575@student.uwtsd.ac.uk::dc0eb2e0-50ac-44b4-9764-5db226197d32" providerId="AD" clId="Web-{2552563E-D7DF-71C4-63B5-03B08A9BF48A}" dt="2021-11-25T11:33:37.734" v="72"/>
          <ac:cxnSpMkLst>
            <pc:docMk/>
            <pc:sldMk cId="3138685249" sldId="257"/>
            <ac:cxnSpMk id="17" creationId="{158D888F-D87A-4C3C-BD82-273E4C8C5E83}"/>
          </ac:cxnSpMkLst>
        </pc:cxnChg>
        <pc:cxnChg chg="add del">
          <ac:chgData name="Charlotte Jarju (2015575)" userId="S::2015575@student.uwtsd.ac.uk::dc0eb2e0-50ac-44b4-9764-5db226197d32" providerId="AD" clId="Web-{2552563E-D7DF-71C4-63B5-03B08A9BF48A}" dt="2021-11-25T11:33:24.687" v="65"/>
          <ac:cxnSpMkLst>
            <pc:docMk/>
            <pc:sldMk cId="3138685249" sldId="257"/>
            <ac:cxnSpMk id="27" creationId="{158D888F-D87A-4C3C-BD82-273E4C8C5E83}"/>
          </ac:cxnSpMkLst>
        </pc:cxnChg>
        <pc:cxnChg chg="add del">
          <ac:chgData name="Charlotte Jarju (2015575)" userId="S::2015575@student.uwtsd.ac.uk::dc0eb2e0-50ac-44b4-9764-5db226197d32" providerId="AD" clId="Web-{2552563E-D7DF-71C4-63B5-03B08A9BF48A}" dt="2021-11-25T11:33:37.718" v="71"/>
          <ac:cxnSpMkLst>
            <pc:docMk/>
            <pc:sldMk cId="3138685249" sldId="257"/>
            <ac:cxnSpMk id="28" creationId="{158D888F-D87A-4C3C-BD82-273E4C8C5E83}"/>
          </ac:cxnSpMkLst>
        </pc:cxnChg>
      </pc:sldChg>
      <pc:sldChg chg="addSp delSp modSp mod setBg">
        <pc:chgData name="Charlotte Jarju (2015575)" userId="S::2015575@student.uwtsd.ac.uk::dc0eb2e0-50ac-44b4-9764-5db226197d32" providerId="AD" clId="Web-{2552563E-D7DF-71C4-63B5-03B08A9BF48A}" dt="2021-11-25T11:35:02.346" v="79"/>
        <pc:sldMkLst>
          <pc:docMk/>
          <pc:sldMk cId="2255029775" sldId="275"/>
        </pc:sldMkLst>
        <pc:spChg chg="mod">
          <ac:chgData name="Charlotte Jarju (2015575)" userId="S::2015575@student.uwtsd.ac.uk::dc0eb2e0-50ac-44b4-9764-5db226197d32" providerId="AD" clId="Web-{2552563E-D7DF-71C4-63B5-03B08A9BF48A}" dt="2021-11-25T11:32:42.936" v="63"/>
          <ac:spMkLst>
            <pc:docMk/>
            <pc:sldMk cId="2255029775" sldId="275"/>
            <ac:spMk id="2" creationId="{DC1D7E3D-5499-4279-A904-238BE471D006}"/>
          </ac:spMkLst>
        </pc:spChg>
        <pc:spChg chg="del mod">
          <ac:chgData name="Charlotte Jarju (2015575)" userId="S::2015575@student.uwtsd.ac.uk::dc0eb2e0-50ac-44b4-9764-5db226197d32" providerId="AD" clId="Web-{2552563E-D7DF-71C4-63B5-03B08A9BF48A}" dt="2021-11-25T11:28:27.351" v="55"/>
          <ac:spMkLst>
            <pc:docMk/>
            <pc:sldMk cId="2255029775" sldId="275"/>
            <ac:spMk id="3" creationId="{B0A7E139-1E7F-4106-99B1-94D6E03EEB29}"/>
          </ac:spMkLst>
        </pc:spChg>
        <pc:spChg chg="add del">
          <ac:chgData name="Charlotte Jarju (2015575)" userId="S::2015575@student.uwtsd.ac.uk::dc0eb2e0-50ac-44b4-9764-5db226197d32" providerId="AD" clId="Web-{2552563E-D7DF-71C4-63B5-03B08A9BF48A}" dt="2021-11-25T11:28:27.351" v="55"/>
          <ac:spMkLst>
            <pc:docMk/>
            <pc:sldMk cId="2255029775" sldId="275"/>
            <ac:spMk id="8" creationId="{80516254-1D9F-4F3A-9870-3A3280BE2BFE}"/>
          </ac:spMkLst>
        </pc:spChg>
        <pc:spChg chg="add del">
          <ac:chgData name="Charlotte Jarju (2015575)" userId="S::2015575@student.uwtsd.ac.uk::dc0eb2e0-50ac-44b4-9764-5db226197d32" providerId="AD" clId="Web-{2552563E-D7DF-71C4-63B5-03B08A9BF48A}" dt="2021-11-25T11:28:27.351" v="55"/>
          <ac:spMkLst>
            <pc:docMk/>
            <pc:sldMk cId="2255029775" sldId="275"/>
            <ac:spMk id="10" creationId="{FC14672B-27A5-4CDA-ABAF-5E4CF4B41C23}"/>
          </ac:spMkLst>
        </pc:spChg>
        <pc:spChg chg="add del">
          <ac:chgData name="Charlotte Jarju (2015575)" userId="S::2015575@student.uwtsd.ac.uk::dc0eb2e0-50ac-44b4-9764-5db226197d32" providerId="AD" clId="Web-{2552563E-D7DF-71C4-63B5-03B08A9BF48A}" dt="2021-11-25T11:28:27.351" v="55"/>
          <ac:spMkLst>
            <pc:docMk/>
            <pc:sldMk cId="2255029775" sldId="275"/>
            <ac:spMk id="14" creationId="{9A206779-5C74-4555-94BC-5845C92EC3A8}"/>
          </ac:spMkLst>
        </pc:spChg>
        <pc:spChg chg="add del">
          <ac:chgData name="Charlotte Jarju (2015575)" userId="S::2015575@student.uwtsd.ac.uk::dc0eb2e0-50ac-44b4-9764-5db226197d32" providerId="AD" clId="Web-{2552563E-D7DF-71C4-63B5-03B08A9BF48A}" dt="2021-11-25T11:32:42.936" v="63"/>
          <ac:spMkLst>
            <pc:docMk/>
            <pc:sldMk cId="2255029775" sldId="275"/>
            <ac:spMk id="21" creationId="{CDF7C9B3-01BE-4D46-ACA2-312DFE36A143}"/>
          </ac:spMkLst>
        </pc:spChg>
        <pc:graphicFrameChg chg="add mod modGraphic">
          <ac:chgData name="Charlotte Jarju (2015575)" userId="S::2015575@student.uwtsd.ac.uk::dc0eb2e0-50ac-44b4-9764-5db226197d32" providerId="AD" clId="Web-{2552563E-D7DF-71C4-63B5-03B08A9BF48A}" dt="2021-11-25T11:35:02.346" v="79"/>
          <ac:graphicFrameMkLst>
            <pc:docMk/>
            <pc:sldMk cId="2255029775" sldId="275"/>
            <ac:graphicFrameMk id="16" creationId="{99EFF62B-3BBB-48ED-917D-2172B66D5A4C}"/>
          </ac:graphicFrameMkLst>
        </pc:graphicFrameChg>
        <pc:cxnChg chg="add del">
          <ac:chgData name="Charlotte Jarju (2015575)" userId="S::2015575@student.uwtsd.ac.uk::dc0eb2e0-50ac-44b4-9764-5db226197d32" providerId="AD" clId="Web-{2552563E-D7DF-71C4-63B5-03B08A9BF48A}" dt="2021-11-25T11:28:27.351" v="55"/>
          <ac:cxnSpMkLst>
            <pc:docMk/>
            <pc:sldMk cId="2255029775" sldId="275"/>
            <ac:cxnSpMk id="12" creationId="{8D89589C-2C90-4407-A995-05EC3DD7AB14}"/>
          </ac:cxnSpMkLst>
        </pc:cxnChg>
      </pc:sldChg>
      <pc:sldChg chg="addSp delSp modSp">
        <pc:chgData name="Charlotte Jarju (2015575)" userId="S::2015575@student.uwtsd.ac.uk::dc0eb2e0-50ac-44b4-9764-5db226197d32" providerId="AD" clId="Web-{2552563E-D7DF-71C4-63B5-03B08A9BF48A}" dt="2021-11-25T11:34:16.422" v="75"/>
        <pc:sldMkLst>
          <pc:docMk/>
          <pc:sldMk cId="2459589285" sldId="278"/>
        </pc:sldMkLst>
        <pc:spChg chg="mod">
          <ac:chgData name="Charlotte Jarju (2015575)" userId="S::2015575@student.uwtsd.ac.uk::dc0eb2e0-50ac-44b4-9764-5db226197d32" providerId="AD" clId="Web-{2552563E-D7DF-71C4-63B5-03B08A9BF48A}" dt="2021-11-25T11:34:16.422" v="75"/>
          <ac:spMkLst>
            <pc:docMk/>
            <pc:sldMk cId="2459589285" sldId="278"/>
            <ac:spMk id="2" creationId="{610D409E-424E-4A4F-8C07-5CD58F6EE5E0}"/>
          </ac:spMkLst>
        </pc:spChg>
        <pc:spChg chg="del">
          <ac:chgData name="Charlotte Jarju (2015575)" userId="S::2015575@student.uwtsd.ac.uk::dc0eb2e0-50ac-44b4-9764-5db226197d32" providerId="AD" clId="Web-{2552563E-D7DF-71C4-63B5-03B08A9BF48A}" dt="2021-11-25T11:31:09.262" v="59"/>
          <ac:spMkLst>
            <pc:docMk/>
            <pc:sldMk cId="2459589285" sldId="278"/>
            <ac:spMk id="3" creationId="{8756FB10-48CE-436C-BA0C-6F4CE9E5671B}"/>
          </ac:spMkLst>
        </pc:spChg>
        <pc:spChg chg="del">
          <ac:chgData name="Charlotte Jarju (2015575)" userId="S::2015575@student.uwtsd.ac.uk::dc0eb2e0-50ac-44b4-9764-5db226197d32" providerId="AD" clId="Web-{2552563E-D7DF-71C4-63B5-03B08A9BF48A}" dt="2021-11-25T11:31:09.262" v="59"/>
          <ac:spMkLst>
            <pc:docMk/>
            <pc:sldMk cId="2459589285" sldId="278"/>
            <ac:spMk id="37" creationId="{80516254-1D9F-4F3A-9870-3A3280BE2BFE}"/>
          </ac:spMkLst>
        </pc:spChg>
        <pc:spChg chg="del">
          <ac:chgData name="Charlotte Jarju (2015575)" userId="S::2015575@student.uwtsd.ac.uk::dc0eb2e0-50ac-44b4-9764-5db226197d32" providerId="AD" clId="Web-{2552563E-D7DF-71C4-63B5-03B08A9BF48A}" dt="2021-11-25T11:31:09.262" v="59"/>
          <ac:spMkLst>
            <pc:docMk/>
            <pc:sldMk cId="2459589285" sldId="278"/>
            <ac:spMk id="39" creationId="{FC14672B-27A5-4CDA-ABAF-5E4CF4B41C23}"/>
          </ac:spMkLst>
        </pc:spChg>
        <pc:spChg chg="del">
          <ac:chgData name="Charlotte Jarju (2015575)" userId="S::2015575@student.uwtsd.ac.uk::dc0eb2e0-50ac-44b4-9764-5db226197d32" providerId="AD" clId="Web-{2552563E-D7DF-71C4-63B5-03B08A9BF48A}" dt="2021-11-25T11:31:09.262" v="59"/>
          <ac:spMkLst>
            <pc:docMk/>
            <pc:sldMk cId="2459589285" sldId="278"/>
            <ac:spMk id="43" creationId="{9A206779-5C74-4555-94BC-5845C92EC3A8}"/>
          </ac:spMkLst>
        </pc:spChg>
        <pc:spChg chg="add del">
          <ac:chgData name="Charlotte Jarju (2015575)" userId="S::2015575@student.uwtsd.ac.uk::dc0eb2e0-50ac-44b4-9764-5db226197d32" providerId="AD" clId="Web-{2552563E-D7DF-71C4-63B5-03B08A9BF48A}" dt="2021-11-25T11:34:16.422" v="75"/>
          <ac:spMkLst>
            <pc:docMk/>
            <pc:sldMk cId="2459589285" sldId="278"/>
            <ac:spMk id="49" creationId="{CDF7C9B3-01BE-4D46-ACA2-312DFE36A143}"/>
          </ac:spMkLst>
        </pc:spChg>
        <pc:graphicFrameChg chg="add mod modGraphic">
          <ac:chgData name="Charlotte Jarju (2015575)" userId="S::2015575@student.uwtsd.ac.uk::dc0eb2e0-50ac-44b4-9764-5db226197d32" providerId="AD" clId="Web-{2552563E-D7DF-71C4-63B5-03B08A9BF48A}" dt="2021-11-25T11:34:16.422" v="75"/>
          <ac:graphicFrameMkLst>
            <pc:docMk/>
            <pc:sldMk cId="2459589285" sldId="278"/>
            <ac:graphicFrameMk id="45" creationId="{C553638C-2B29-44A9-B1FB-3E7104C8F7E5}"/>
          </ac:graphicFrameMkLst>
        </pc:graphicFrameChg>
        <pc:cxnChg chg="del">
          <ac:chgData name="Charlotte Jarju (2015575)" userId="S::2015575@student.uwtsd.ac.uk::dc0eb2e0-50ac-44b4-9764-5db226197d32" providerId="AD" clId="Web-{2552563E-D7DF-71C4-63B5-03B08A9BF48A}" dt="2021-11-25T11:31:09.262" v="59"/>
          <ac:cxnSpMkLst>
            <pc:docMk/>
            <pc:sldMk cId="2459589285" sldId="278"/>
            <ac:cxnSpMk id="41" creationId="{8D89589C-2C90-4407-A995-05EC3DD7AB14}"/>
          </ac:cxnSpMkLst>
        </pc:cxnChg>
      </pc:sldChg>
      <pc:sldChg chg="addSp delSp modSp">
        <pc:chgData name="Charlotte Jarju (2015575)" userId="S::2015575@student.uwtsd.ac.uk::dc0eb2e0-50ac-44b4-9764-5db226197d32" providerId="AD" clId="Web-{2552563E-D7DF-71C4-63B5-03B08A9BF48A}" dt="2021-11-25T11:34:31.267" v="77"/>
        <pc:sldMkLst>
          <pc:docMk/>
          <pc:sldMk cId="2977911064" sldId="280"/>
        </pc:sldMkLst>
        <pc:spChg chg="mod">
          <ac:chgData name="Charlotte Jarju (2015575)" userId="S::2015575@student.uwtsd.ac.uk::dc0eb2e0-50ac-44b4-9764-5db226197d32" providerId="AD" clId="Web-{2552563E-D7DF-71C4-63B5-03B08A9BF48A}" dt="2021-11-25T11:31:30.903" v="61"/>
          <ac:spMkLst>
            <pc:docMk/>
            <pc:sldMk cId="2977911064" sldId="280"/>
            <ac:spMk id="2" creationId="{AAC2DCC8-1EB8-4DEA-AF0C-A40D1A206AE0}"/>
          </ac:spMkLst>
        </pc:spChg>
        <pc:spChg chg="del mod">
          <ac:chgData name="Charlotte Jarju (2015575)" userId="S::2015575@student.uwtsd.ac.uk::dc0eb2e0-50ac-44b4-9764-5db226197d32" providerId="AD" clId="Web-{2552563E-D7DF-71C4-63B5-03B08A9BF48A}" dt="2021-11-25T11:31:30.903" v="61"/>
          <ac:spMkLst>
            <pc:docMk/>
            <pc:sldMk cId="2977911064" sldId="280"/>
            <ac:spMk id="3" creationId="{23E2EF68-D950-40B0-88B4-56A687DB7591}"/>
          </ac:spMkLst>
        </pc:spChg>
        <pc:spChg chg="del">
          <ac:chgData name="Charlotte Jarju (2015575)" userId="S::2015575@student.uwtsd.ac.uk::dc0eb2e0-50ac-44b4-9764-5db226197d32" providerId="AD" clId="Web-{2552563E-D7DF-71C4-63B5-03B08A9BF48A}" dt="2021-11-25T11:24:57.174" v="21"/>
          <ac:spMkLst>
            <pc:docMk/>
            <pc:sldMk cId="2977911064" sldId="280"/>
            <ac:spMk id="17" creationId="{80516254-1D9F-4F3A-9870-3A3280BE2BFE}"/>
          </ac:spMkLst>
        </pc:spChg>
        <pc:spChg chg="del">
          <ac:chgData name="Charlotte Jarju (2015575)" userId="S::2015575@student.uwtsd.ac.uk::dc0eb2e0-50ac-44b4-9764-5db226197d32" providerId="AD" clId="Web-{2552563E-D7DF-71C4-63B5-03B08A9BF48A}" dt="2021-11-25T11:24:57.174" v="21"/>
          <ac:spMkLst>
            <pc:docMk/>
            <pc:sldMk cId="2977911064" sldId="280"/>
            <ac:spMk id="19" creationId="{FC14672B-27A5-4CDA-ABAF-5E4CF4B41C23}"/>
          </ac:spMkLst>
        </pc:spChg>
        <pc:spChg chg="del">
          <ac:chgData name="Charlotte Jarju (2015575)" userId="S::2015575@student.uwtsd.ac.uk::dc0eb2e0-50ac-44b4-9764-5db226197d32" providerId="AD" clId="Web-{2552563E-D7DF-71C4-63B5-03B08A9BF48A}" dt="2021-11-25T11:24:57.174" v="21"/>
          <ac:spMkLst>
            <pc:docMk/>
            <pc:sldMk cId="2977911064" sldId="280"/>
            <ac:spMk id="23" creationId="{9A206779-5C74-4555-94BC-5845C92EC3A8}"/>
          </ac:spMkLst>
        </pc:spChg>
        <pc:spChg chg="add del">
          <ac:chgData name="Charlotte Jarju (2015575)" userId="S::2015575@student.uwtsd.ac.uk::dc0eb2e0-50ac-44b4-9764-5db226197d32" providerId="AD" clId="Web-{2552563E-D7DF-71C4-63B5-03B08A9BF48A}" dt="2021-11-25T11:31:30.903" v="61"/>
          <ac:spMkLst>
            <pc:docMk/>
            <pc:sldMk cId="2977911064" sldId="280"/>
            <ac:spMk id="28" creationId="{5DB23C2B-2054-4D8B-9E98-9190F8E05EAD}"/>
          </ac:spMkLst>
        </pc:spChg>
        <pc:spChg chg="add del">
          <ac:chgData name="Charlotte Jarju (2015575)" userId="S::2015575@student.uwtsd.ac.uk::dc0eb2e0-50ac-44b4-9764-5db226197d32" providerId="AD" clId="Web-{2552563E-D7DF-71C4-63B5-03B08A9BF48A}" dt="2021-11-25T11:31:30.903" v="61"/>
          <ac:spMkLst>
            <pc:docMk/>
            <pc:sldMk cId="2977911064" sldId="280"/>
            <ac:spMk id="30" creationId="{8797B5BC-9873-45F9-97D6-298FB5AF08FF}"/>
          </ac:spMkLst>
        </pc:spChg>
        <pc:spChg chg="add del">
          <ac:chgData name="Charlotte Jarju (2015575)" userId="S::2015575@student.uwtsd.ac.uk::dc0eb2e0-50ac-44b4-9764-5db226197d32" providerId="AD" clId="Web-{2552563E-D7DF-71C4-63B5-03B08A9BF48A}" dt="2021-11-25T11:31:30.903" v="61"/>
          <ac:spMkLst>
            <pc:docMk/>
            <pc:sldMk cId="2977911064" sldId="280"/>
            <ac:spMk id="32" creationId="{665C2FCD-09A4-4B4B-AA73-F330DFE91799}"/>
          </ac:spMkLst>
        </pc:spChg>
        <pc:graphicFrameChg chg="add mod modGraphic">
          <ac:chgData name="Charlotte Jarju (2015575)" userId="S::2015575@student.uwtsd.ac.uk::dc0eb2e0-50ac-44b4-9764-5db226197d32" providerId="AD" clId="Web-{2552563E-D7DF-71C4-63B5-03B08A9BF48A}" dt="2021-11-25T11:34:31.267" v="77"/>
          <ac:graphicFrameMkLst>
            <pc:docMk/>
            <pc:sldMk cId="2977911064" sldId="280"/>
            <ac:graphicFrameMk id="34" creationId="{C0C2AE3F-E906-4C45-94CD-3FE5D77A2529}"/>
          </ac:graphicFrameMkLst>
        </pc:graphicFrameChg>
        <pc:cxnChg chg="del">
          <ac:chgData name="Charlotte Jarju (2015575)" userId="S::2015575@student.uwtsd.ac.uk::dc0eb2e0-50ac-44b4-9764-5db226197d32" providerId="AD" clId="Web-{2552563E-D7DF-71C4-63B5-03B08A9BF48A}" dt="2021-11-25T11:24:57.174" v="21"/>
          <ac:cxnSpMkLst>
            <pc:docMk/>
            <pc:sldMk cId="2977911064" sldId="280"/>
            <ac:cxnSpMk id="21" creationId="{8D89589C-2C90-4407-A995-05EC3DD7AB14}"/>
          </ac:cxnSpMkLst>
        </pc:cxnChg>
      </pc:sldChg>
      <pc:sldChg chg="addSp delSp modSp">
        <pc:chgData name="Charlotte Jarju (2015575)" userId="S::2015575@student.uwtsd.ac.uk::dc0eb2e0-50ac-44b4-9764-5db226197d32" providerId="AD" clId="Web-{2552563E-D7DF-71C4-63B5-03B08A9BF48A}" dt="2021-11-25T11:34:37.814" v="78"/>
        <pc:sldMkLst>
          <pc:docMk/>
          <pc:sldMk cId="1658125053" sldId="281"/>
        </pc:sldMkLst>
        <pc:spChg chg="mod">
          <ac:chgData name="Charlotte Jarju (2015575)" userId="S::2015575@student.uwtsd.ac.uk::dc0eb2e0-50ac-44b4-9764-5db226197d32" providerId="AD" clId="Web-{2552563E-D7DF-71C4-63B5-03B08A9BF48A}" dt="2021-11-25T11:31:37.137" v="62"/>
          <ac:spMkLst>
            <pc:docMk/>
            <pc:sldMk cId="1658125053" sldId="281"/>
            <ac:spMk id="2" creationId="{15FF89DA-1109-4885-8994-58D19F940B6C}"/>
          </ac:spMkLst>
        </pc:spChg>
        <pc:spChg chg="del">
          <ac:chgData name="Charlotte Jarju (2015575)" userId="S::2015575@student.uwtsd.ac.uk::dc0eb2e0-50ac-44b4-9764-5db226197d32" providerId="AD" clId="Web-{2552563E-D7DF-71C4-63B5-03B08A9BF48A}" dt="2021-11-25T11:31:37.137" v="62"/>
          <ac:spMkLst>
            <pc:docMk/>
            <pc:sldMk cId="1658125053" sldId="281"/>
            <ac:spMk id="3" creationId="{0852621F-1E12-4FA7-861B-7F4B422C1480}"/>
          </ac:spMkLst>
        </pc:spChg>
        <pc:spChg chg="del">
          <ac:chgData name="Charlotte Jarju (2015575)" userId="S::2015575@student.uwtsd.ac.uk::dc0eb2e0-50ac-44b4-9764-5db226197d32" providerId="AD" clId="Web-{2552563E-D7DF-71C4-63B5-03B08A9BF48A}" dt="2021-11-25T11:31:37.137" v="62"/>
          <ac:spMkLst>
            <pc:docMk/>
            <pc:sldMk cId="1658125053" sldId="281"/>
            <ac:spMk id="13" creationId="{5DB23C2B-2054-4D8B-9E98-9190F8E05EAD}"/>
          </ac:spMkLst>
        </pc:spChg>
        <pc:spChg chg="del">
          <ac:chgData name="Charlotte Jarju (2015575)" userId="S::2015575@student.uwtsd.ac.uk::dc0eb2e0-50ac-44b4-9764-5db226197d32" providerId="AD" clId="Web-{2552563E-D7DF-71C4-63B5-03B08A9BF48A}" dt="2021-11-25T11:31:37.137" v="62"/>
          <ac:spMkLst>
            <pc:docMk/>
            <pc:sldMk cId="1658125053" sldId="281"/>
            <ac:spMk id="15" creationId="{8797B5BC-9873-45F9-97D6-298FB5AF08FF}"/>
          </ac:spMkLst>
        </pc:spChg>
        <pc:spChg chg="del">
          <ac:chgData name="Charlotte Jarju (2015575)" userId="S::2015575@student.uwtsd.ac.uk::dc0eb2e0-50ac-44b4-9764-5db226197d32" providerId="AD" clId="Web-{2552563E-D7DF-71C4-63B5-03B08A9BF48A}" dt="2021-11-25T11:31:37.137" v="62"/>
          <ac:spMkLst>
            <pc:docMk/>
            <pc:sldMk cId="1658125053" sldId="281"/>
            <ac:spMk id="17" creationId="{665C2FCD-09A4-4B4B-AA73-F330DFE91799}"/>
          </ac:spMkLst>
        </pc:spChg>
        <pc:graphicFrameChg chg="add mod modGraphic">
          <ac:chgData name="Charlotte Jarju (2015575)" userId="S::2015575@student.uwtsd.ac.uk::dc0eb2e0-50ac-44b4-9764-5db226197d32" providerId="AD" clId="Web-{2552563E-D7DF-71C4-63B5-03B08A9BF48A}" dt="2021-11-25T11:34:37.814" v="78"/>
          <ac:graphicFrameMkLst>
            <pc:docMk/>
            <pc:sldMk cId="1658125053" sldId="281"/>
            <ac:graphicFrameMk id="19" creationId="{CFE025D3-F721-4B0F-B298-FC5E585824E3}"/>
          </ac:graphicFrameMkLst>
        </pc:graphicFrameChg>
      </pc:sldChg>
      <pc:sldChg chg="addSp delSp modSp">
        <pc:chgData name="Charlotte Jarju (2015575)" userId="S::2015575@student.uwtsd.ac.uk::dc0eb2e0-50ac-44b4-9764-5db226197d32" providerId="AD" clId="Web-{2552563E-D7DF-71C4-63B5-03B08A9BF48A}" dt="2021-11-25T11:34:10.266" v="74"/>
        <pc:sldMkLst>
          <pc:docMk/>
          <pc:sldMk cId="723505849" sldId="282"/>
        </pc:sldMkLst>
        <pc:spChg chg="mod">
          <ac:chgData name="Charlotte Jarju (2015575)" userId="S::2015575@student.uwtsd.ac.uk::dc0eb2e0-50ac-44b4-9764-5db226197d32" providerId="AD" clId="Web-{2552563E-D7DF-71C4-63B5-03B08A9BF48A}" dt="2021-11-25T11:30:46.589" v="58"/>
          <ac:spMkLst>
            <pc:docMk/>
            <pc:sldMk cId="723505849" sldId="282"/>
            <ac:spMk id="2" creationId="{ACDA8072-A5D9-48C5-B218-27AD2DCB3288}"/>
          </ac:spMkLst>
        </pc:spChg>
        <pc:spChg chg="del">
          <ac:chgData name="Charlotte Jarju (2015575)" userId="S::2015575@student.uwtsd.ac.uk::dc0eb2e0-50ac-44b4-9764-5db226197d32" providerId="AD" clId="Web-{2552563E-D7DF-71C4-63B5-03B08A9BF48A}" dt="2021-11-25T11:30:46.589" v="58"/>
          <ac:spMkLst>
            <pc:docMk/>
            <pc:sldMk cId="723505849" sldId="282"/>
            <ac:spMk id="3" creationId="{1AF7680F-A41F-4E3B-B7D5-608E6A793D2D}"/>
          </ac:spMkLst>
        </pc:spChg>
        <pc:spChg chg="del">
          <ac:chgData name="Charlotte Jarju (2015575)" userId="S::2015575@student.uwtsd.ac.uk::dc0eb2e0-50ac-44b4-9764-5db226197d32" providerId="AD" clId="Web-{2552563E-D7DF-71C4-63B5-03B08A9BF48A}" dt="2021-11-25T11:30:46.589" v="58"/>
          <ac:spMkLst>
            <pc:docMk/>
            <pc:sldMk cId="723505849" sldId="282"/>
            <ac:spMk id="8" creationId="{80516254-1D9F-4F3A-9870-3A3280BE2BFE}"/>
          </ac:spMkLst>
        </pc:spChg>
        <pc:spChg chg="del">
          <ac:chgData name="Charlotte Jarju (2015575)" userId="S::2015575@student.uwtsd.ac.uk::dc0eb2e0-50ac-44b4-9764-5db226197d32" providerId="AD" clId="Web-{2552563E-D7DF-71C4-63B5-03B08A9BF48A}" dt="2021-11-25T11:30:46.589" v="58"/>
          <ac:spMkLst>
            <pc:docMk/>
            <pc:sldMk cId="723505849" sldId="282"/>
            <ac:spMk id="10" creationId="{FC14672B-27A5-4CDA-ABAF-5E4CF4B41C23}"/>
          </ac:spMkLst>
        </pc:spChg>
        <pc:spChg chg="del">
          <ac:chgData name="Charlotte Jarju (2015575)" userId="S::2015575@student.uwtsd.ac.uk::dc0eb2e0-50ac-44b4-9764-5db226197d32" providerId="AD" clId="Web-{2552563E-D7DF-71C4-63B5-03B08A9BF48A}" dt="2021-11-25T11:30:46.589" v="58"/>
          <ac:spMkLst>
            <pc:docMk/>
            <pc:sldMk cId="723505849" sldId="282"/>
            <ac:spMk id="14" creationId="{9A206779-5C74-4555-94BC-5845C92EC3A8}"/>
          </ac:spMkLst>
        </pc:spChg>
        <pc:graphicFrameChg chg="add mod modGraphic">
          <ac:chgData name="Charlotte Jarju (2015575)" userId="S::2015575@student.uwtsd.ac.uk::dc0eb2e0-50ac-44b4-9764-5db226197d32" providerId="AD" clId="Web-{2552563E-D7DF-71C4-63B5-03B08A9BF48A}" dt="2021-11-25T11:34:10.266" v="74"/>
          <ac:graphicFrameMkLst>
            <pc:docMk/>
            <pc:sldMk cId="723505849" sldId="282"/>
            <ac:graphicFrameMk id="16" creationId="{CEF654DF-215E-49DD-9228-60096B12F784}"/>
          </ac:graphicFrameMkLst>
        </pc:graphicFrameChg>
        <pc:cxnChg chg="del">
          <ac:chgData name="Charlotte Jarju (2015575)" userId="S::2015575@student.uwtsd.ac.uk::dc0eb2e0-50ac-44b4-9764-5db226197d32" providerId="AD" clId="Web-{2552563E-D7DF-71C4-63B5-03B08A9BF48A}" dt="2021-11-25T11:30:46.589" v="58"/>
          <ac:cxnSpMkLst>
            <pc:docMk/>
            <pc:sldMk cId="723505849" sldId="282"/>
            <ac:cxnSpMk id="12" creationId="{8D89589C-2C90-4407-A995-05EC3DD7AB14}"/>
          </ac:cxnSpMkLst>
        </pc:cxnChg>
      </pc:sldChg>
      <pc:sldChg chg="addSp delSp modSp">
        <pc:chgData name="Charlotte Jarju (2015575)" userId="S::2015575@student.uwtsd.ac.uk::dc0eb2e0-50ac-44b4-9764-5db226197d32" providerId="AD" clId="Web-{2552563E-D7DF-71C4-63B5-03B08A9BF48A}" dt="2021-11-25T11:22:17.920" v="2"/>
        <pc:sldMkLst>
          <pc:docMk/>
          <pc:sldMk cId="2918585861" sldId="286"/>
        </pc:sldMkLst>
        <pc:spChg chg="add del mod">
          <ac:chgData name="Charlotte Jarju (2015575)" userId="S::2015575@student.uwtsd.ac.uk::dc0eb2e0-50ac-44b4-9764-5db226197d32" providerId="AD" clId="Web-{2552563E-D7DF-71C4-63B5-03B08A9BF48A}" dt="2021-11-25T11:22:17.920" v="2"/>
          <ac:spMkLst>
            <pc:docMk/>
            <pc:sldMk cId="2918585861" sldId="286"/>
            <ac:spMk id="5" creationId="{72D53200-5CFA-41D1-9A17-16B00B755301}"/>
          </ac:spMkLst>
        </pc:spChg>
      </pc:sldChg>
      <pc:sldChg chg="addSp delSp modSp mod setBg">
        <pc:chgData name="Charlotte Jarju (2015575)" userId="S::2015575@student.uwtsd.ac.uk::dc0eb2e0-50ac-44b4-9764-5db226197d32" providerId="AD" clId="Web-{2552563E-D7DF-71C4-63B5-03B08A9BF48A}" dt="2021-11-25T11:34:24.157" v="76"/>
        <pc:sldMkLst>
          <pc:docMk/>
          <pc:sldMk cId="3183519390" sldId="288"/>
        </pc:sldMkLst>
        <pc:spChg chg="mod">
          <ac:chgData name="Charlotte Jarju (2015575)" userId="S::2015575@student.uwtsd.ac.uk::dc0eb2e0-50ac-44b4-9764-5db226197d32" providerId="AD" clId="Web-{2552563E-D7DF-71C4-63B5-03B08A9BF48A}" dt="2021-11-25T11:34:24.157" v="76"/>
          <ac:spMkLst>
            <pc:docMk/>
            <pc:sldMk cId="3183519390" sldId="288"/>
            <ac:spMk id="2" creationId="{7068583F-C1A9-4E93-A369-89F23D705006}"/>
          </ac:spMkLst>
        </pc:spChg>
        <pc:spChg chg="del mod">
          <ac:chgData name="Charlotte Jarju (2015575)" userId="S::2015575@student.uwtsd.ac.uk::dc0eb2e0-50ac-44b4-9764-5db226197d32" providerId="AD" clId="Web-{2552563E-D7DF-71C4-63B5-03B08A9BF48A}" dt="2021-11-25T11:31:20.637" v="60"/>
          <ac:spMkLst>
            <pc:docMk/>
            <pc:sldMk cId="3183519390" sldId="288"/>
            <ac:spMk id="3" creationId="{F909D746-4F17-421A-92C0-7AC23AC88EB0}"/>
          </ac:spMkLst>
        </pc:spChg>
        <pc:spChg chg="add del">
          <ac:chgData name="Charlotte Jarju (2015575)" userId="S::2015575@student.uwtsd.ac.uk::dc0eb2e0-50ac-44b4-9764-5db226197d32" providerId="AD" clId="Web-{2552563E-D7DF-71C4-63B5-03B08A9BF48A}" dt="2021-11-25T11:31:20.637" v="60"/>
          <ac:spMkLst>
            <pc:docMk/>
            <pc:sldMk cId="3183519390" sldId="288"/>
            <ac:spMk id="8" creationId="{80516254-1D9F-4F3A-9870-3A3280BE2BFE}"/>
          </ac:spMkLst>
        </pc:spChg>
        <pc:spChg chg="add del">
          <ac:chgData name="Charlotte Jarju (2015575)" userId="S::2015575@student.uwtsd.ac.uk::dc0eb2e0-50ac-44b4-9764-5db226197d32" providerId="AD" clId="Web-{2552563E-D7DF-71C4-63B5-03B08A9BF48A}" dt="2021-11-25T11:31:20.637" v="60"/>
          <ac:spMkLst>
            <pc:docMk/>
            <pc:sldMk cId="3183519390" sldId="288"/>
            <ac:spMk id="10" creationId="{FC14672B-27A5-4CDA-ABAF-5E4CF4B41C23}"/>
          </ac:spMkLst>
        </pc:spChg>
        <pc:spChg chg="add del">
          <ac:chgData name="Charlotte Jarju (2015575)" userId="S::2015575@student.uwtsd.ac.uk::dc0eb2e0-50ac-44b4-9764-5db226197d32" providerId="AD" clId="Web-{2552563E-D7DF-71C4-63B5-03B08A9BF48A}" dt="2021-11-25T11:31:20.637" v="60"/>
          <ac:spMkLst>
            <pc:docMk/>
            <pc:sldMk cId="3183519390" sldId="288"/>
            <ac:spMk id="14" creationId="{9A206779-5C74-4555-94BC-5845C92EC3A8}"/>
          </ac:spMkLst>
        </pc:spChg>
        <pc:spChg chg="add del">
          <ac:chgData name="Charlotte Jarju (2015575)" userId="S::2015575@student.uwtsd.ac.uk::dc0eb2e0-50ac-44b4-9764-5db226197d32" providerId="AD" clId="Web-{2552563E-D7DF-71C4-63B5-03B08A9BF48A}" dt="2021-11-25T11:34:24.157" v="76"/>
          <ac:spMkLst>
            <pc:docMk/>
            <pc:sldMk cId="3183519390" sldId="288"/>
            <ac:spMk id="20" creationId="{CDF7C9B3-01BE-4D46-ACA2-312DFE36A143}"/>
          </ac:spMkLst>
        </pc:spChg>
        <pc:graphicFrameChg chg="add mod modGraphic">
          <ac:chgData name="Charlotte Jarju (2015575)" userId="S::2015575@student.uwtsd.ac.uk::dc0eb2e0-50ac-44b4-9764-5db226197d32" providerId="AD" clId="Web-{2552563E-D7DF-71C4-63B5-03B08A9BF48A}" dt="2021-11-25T11:34:24.157" v="76"/>
          <ac:graphicFrameMkLst>
            <pc:docMk/>
            <pc:sldMk cId="3183519390" sldId="288"/>
            <ac:graphicFrameMk id="16" creationId="{AD6FBA19-BE89-4CFF-AECB-56BA9F0AEBE8}"/>
          </ac:graphicFrameMkLst>
        </pc:graphicFrameChg>
        <pc:cxnChg chg="add del">
          <ac:chgData name="Charlotte Jarju (2015575)" userId="S::2015575@student.uwtsd.ac.uk::dc0eb2e0-50ac-44b4-9764-5db226197d32" providerId="AD" clId="Web-{2552563E-D7DF-71C4-63B5-03B08A9BF48A}" dt="2021-11-25T11:31:20.637" v="60"/>
          <ac:cxnSpMkLst>
            <pc:docMk/>
            <pc:sldMk cId="3183519390" sldId="288"/>
            <ac:cxnSpMk id="12" creationId="{8D89589C-2C90-4407-A995-05EC3DD7AB14}"/>
          </ac:cxnSpMkLst>
        </pc:cxnChg>
      </pc:sldChg>
      <pc:sldChg chg="addSp delSp modSp">
        <pc:chgData name="Charlotte Jarju (2015575)" userId="S::2015575@student.uwtsd.ac.uk::dc0eb2e0-50ac-44b4-9764-5db226197d32" providerId="AD" clId="Web-{2552563E-D7DF-71C4-63B5-03B08A9BF48A}" dt="2021-11-25T11:34:01.250" v="73"/>
        <pc:sldMkLst>
          <pc:docMk/>
          <pc:sldMk cId="2778418381" sldId="291"/>
        </pc:sldMkLst>
        <pc:spChg chg="mod">
          <ac:chgData name="Charlotte Jarju (2015575)" userId="S::2015575@student.uwtsd.ac.uk::dc0eb2e0-50ac-44b4-9764-5db226197d32" providerId="AD" clId="Web-{2552563E-D7DF-71C4-63B5-03B08A9BF48A}" dt="2021-11-25T11:34:01.250" v="73"/>
          <ac:spMkLst>
            <pc:docMk/>
            <pc:sldMk cId="2778418381" sldId="291"/>
            <ac:spMk id="2" creationId="{BC7BE819-D4B0-499B-BEE9-C8F73F1B08CC}"/>
          </ac:spMkLst>
        </pc:spChg>
        <pc:spChg chg="del">
          <ac:chgData name="Charlotte Jarju (2015575)" userId="S::2015575@student.uwtsd.ac.uk::dc0eb2e0-50ac-44b4-9764-5db226197d32" providerId="AD" clId="Web-{2552563E-D7DF-71C4-63B5-03B08A9BF48A}" dt="2021-11-25T11:30:28.714" v="57"/>
          <ac:spMkLst>
            <pc:docMk/>
            <pc:sldMk cId="2778418381" sldId="291"/>
            <ac:spMk id="3" creationId="{14D17B0A-EA80-4465-A10E-A753223470D5}"/>
          </ac:spMkLst>
        </pc:spChg>
        <pc:spChg chg="del">
          <ac:chgData name="Charlotte Jarju (2015575)" userId="S::2015575@student.uwtsd.ac.uk::dc0eb2e0-50ac-44b4-9764-5db226197d32" providerId="AD" clId="Web-{2552563E-D7DF-71C4-63B5-03B08A9BF48A}" dt="2021-11-25T11:30:28.714" v="57"/>
          <ac:spMkLst>
            <pc:docMk/>
            <pc:sldMk cId="2778418381" sldId="291"/>
            <ac:spMk id="8" creationId="{80516254-1D9F-4F3A-9870-3A3280BE2BFE}"/>
          </ac:spMkLst>
        </pc:spChg>
        <pc:spChg chg="del">
          <ac:chgData name="Charlotte Jarju (2015575)" userId="S::2015575@student.uwtsd.ac.uk::dc0eb2e0-50ac-44b4-9764-5db226197d32" providerId="AD" clId="Web-{2552563E-D7DF-71C4-63B5-03B08A9BF48A}" dt="2021-11-25T11:30:28.714" v="57"/>
          <ac:spMkLst>
            <pc:docMk/>
            <pc:sldMk cId="2778418381" sldId="291"/>
            <ac:spMk id="10" creationId="{FC14672B-27A5-4CDA-ABAF-5E4CF4B41C23}"/>
          </ac:spMkLst>
        </pc:spChg>
        <pc:spChg chg="del">
          <ac:chgData name="Charlotte Jarju (2015575)" userId="S::2015575@student.uwtsd.ac.uk::dc0eb2e0-50ac-44b4-9764-5db226197d32" providerId="AD" clId="Web-{2552563E-D7DF-71C4-63B5-03B08A9BF48A}" dt="2021-11-25T11:30:28.714" v="57"/>
          <ac:spMkLst>
            <pc:docMk/>
            <pc:sldMk cId="2778418381" sldId="291"/>
            <ac:spMk id="14" creationId="{9A206779-5C74-4555-94BC-5845C92EC3A8}"/>
          </ac:spMkLst>
        </pc:spChg>
        <pc:spChg chg="add del">
          <ac:chgData name="Charlotte Jarju (2015575)" userId="S::2015575@student.uwtsd.ac.uk::dc0eb2e0-50ac-44b4-9764-5db226197d32" providerId="AD" clId="Web-{2552563E-D7DF-71C4-63B5-03B08A9BF48A}" dt="2021-11-25T11:34:01.250" v="73"/>
          <ac:spMkLst>
            <pc:docMk/>
            <pc:sldMk cId="2778418381" sldId="291"/>
            <ac:spMk id="20" creationId="{CDF7C9B3-01BE-4D46-ACA2-312DFE36A143}"/>
          </ac:spMkLst>
        </pc:spChg>
        <pc:graphicFrameChg chg="add mod modGraphic">
          <ac:chgData name="Charlotte Jarju (2015575)" userId="S::2015575@student.uwtsd.ac.uk::dc0eb2e0-50ac-44b4-9764-5db226197d32" providerId="AD" clId="Web-{2552563E-D7DF-71C4-63B5-03B08A9BF48A}" dt="2021-11-25T11:34:01.250" v="73"/>
          <ac:graphicFrameMkLst>
            <pc:docMk/>
            <pc:sldMk cId="2778418381" sldId="291"/>
            <ac:graphicFrameMk id="16" creationId="{F66BBA38-A831-449A-A9E5-C8473D434EC3}"/>
          </ac:graphicFrameMkLst>
        </pc:graphicFrameChg>
        <pc:cxnChg chg="del">
          <ac:chgData name="Charlotte Jarju (2015575)" userId="S::2015575@student.uwtsd.ac.uk::dc0eb2e0-50ac-44b4-9764-5db226197d32" providerId="AD" clId="Web-{2552563E-D7DF-71C4-63B5-03B08A9BF48A}" dt="2021-11-25T11:30:28.714" v="57"/>
          <ac:cxnSpMkLst>
            <pc:docMk/>
            <pc:sldMk cId="2778418381" sldId="291"/>
            <ac:cxnSpMk id="12" creationId="{8D89589C-2C90-4407-A995-05EC3DD7AB14}"/>
          </ac:cxnSpMkLst>
        </pc:cxnChg>
      </pc:sldChg>
      <pc:sldChg chg="new del">
        <pc:chgData name="Charlotte Jarju (2015575)" userId="S::2015575@student.uwtsd.ac.uk::dc0eb2e0-50ac-44b4-9764-5db226197d32" providerId="AD" clId="Web-{2552563E-D7DF-71C4-63B5-03B08A9BF48A}" dt="2021-11-25T11:22:51.187" v="5"/>
        <pc:sldMkLst>
          <pc:docMk/>
          <pc:sldMk cId="3686008507" sldId="292"/>
        </pc:sldMkLst>
      </pc:sldChg>
      <pc:sldChg chg="add replId">
        <pc:chgData name="Charlotte Jarju (2015575)" userId="S::2015575@student.uwtsd.ac.uk::dc0eb2e0-50ac-44b4-9764-5db226197d32" providerId="AD" clId="Web-{2552563E-D7DF-71C4-63B5-03B08A9BF48A}" dt="2021-11-25T11:22:46.281" v="4"/>
        <pc:sldMkLst>
          <pc:docMk/>
          <pc:sldMk cId="3341062642" sldId="293"/>
        </pc:sldMkLst>
      </pc:sldChg>
      <pc:sldChg chg="add del replId">
        <pc:chgData name="Charlotte Jarju (2015575)" userId="S::2015575@student.uwtsd.ac.uk::dc0eb2e0-50ac-44b4-9764-5db226197d32" providerId="AD" clId="Web-{2552563E-D7DF-71C4-63B5-03B08A9BF48A}" dt="2021-11-25T11:27:48.475" v="53"/>
        <pc:sldMkLst>
          <pc:docMk/>
          <pc:sldMk cId="3760717505" sldId="294"/>
        </pc:sldMkLst>
      </pc:sldChg>
    </pc:docChg>
  </pc:docChgLst>
  <pc:docChgLst>
    <pc:chgData name="Charlotte Jarju (2015575)" userId="S::2015575@student.uwtsd.ac.uk::dc0eb2e0-50ac-44b4-9764-5db226197d32" providerId="AD" clId="Web-{5CD32FEF-E67C-5766-9DB2-4A62E4DD9225}"/>
    <pc:docChg chg="modSld">
      <pc:chgData name="Charlotte Jarju (2015575)" userId="S::2015575@student.uwtsd.ac.uk::dc0eb2e0-50ac-44b4-9764-5db226197d32" providerId="AD" clId="Web-{5CD32FEF-E67C-5766-9DB2-4A62E4DD9225}" dt="2021-11-25T14:20:40.496" v="1"/>
      <pc:docMkLst>
        <pc:docMk/>
      </pc:docMkLst>
      <pc:sldChg chg="addSp delSp">
        <pc:chgData name="Charlotte Jarju (2015575)" userId="S::2015575@student.uwtsd.ac.uk::dc0eb2e0-50ac-44b4-9764-5db226197d32" providerId="AD" clId="Web-{5CD32FEF-E67C-5766-9DB2-4A62E4DD9225}" dt="2021-11-25T14:20:40.496" v="1"/>
        <pc:sldMkLst>
          <pc:docMk/>
          <pc:sldMk cId="3138685249" sldId="257"/>
        </pc:sldMkLst>
        <pc:spChg chg="add del">
          <ac:chgData name="Charlotte Jarju (2015575)" userId="S::2015575@student.uwtsd.ac.uk::dc0eb2e0-50ac-44b4-9764-5db226197d32" providerId="AD" clId="Web-{5CD32FEF-E67C-5766-9DB2-4A62E4DD9225}" dt="2021-11-25T14:20:40.496" v="1"/>
          <ac:spMkLst>
            <pc:docMk/>
            <pc:sldMk cId="3138685249" sldId="257"/>
            <ac:spMk id="3" creationId="{EFD703A3-046B-41CF-BD7B-82640AAF21B1}"/>
          </ac:spMkLst>
        </pc:spChg>
      </pc:sldChg>
    </pc:docChg>
  </pc:docChgLst>
  <pc:docChgLst>
    <pc:chgData name="Charlotte Jarju (2015575)" userId="S::2015575@student.uwtsd.ac.uk::dc0eb2e0-50ac-44b4-9764-5db226197d32" providerId="AD" clId="Web-{382ECD36-D65F-A0A5-4165-FC530F021178}"/>
    <pc:docChg chg="modSld">
      <pc:chgData name="Charlotte Jarju (2015575)" userId="S::2015575@student.uwtsd.ac.uk::dc0eb2e0-50ac-44b4-9764-5db226197d32" providerId="AD" clId="Web-{382ECD36-D65F-A0A5-4165-FC530F021178}" dt="2021-11-16T22:59:49.002" v="111"/>
      <pc:docMkLst>
        <pc:docMk/>
      </pc:docMkLst>
      <pc:sldChg chg="addSp delSp modSp mod setBg">
        <pc:chgData name="Charlotte Jarju (2015575)" userId="S::2015575@student.uwtsd.ac.uk::dc0eb2e0-50ac-44b4-9764-5db226197d32" providerId="AD" clId="Web-{382ECD36-D65F-A0A5-4165-FC530F021178}" dt="2021-11-16T22:59:49.002" v="111"/>
        <pc:sldMkLst>
          <pc:docMk/>
          <pc:sldMk cId="531595389" sldId="270"/>
        </pc:sldMkLst>
        <pc:spChg chg="add mod">
          <ac:chgData name="Charlotte Jarju (2015575)" userId="S::2015575@student.uwtsd.ac.uk::dc0eb2e0-50ac-44b4-9764-5db226197d32" providerId="AD" clId="Web-{382ECD36-D65F-A0A5-4165-FC530F021178}" dt="2021-11-16T22:55:29.901" v="97" actId="20577"/>
          <ac:spMkLst>
            <pc:docMk/>
            <pc:sldMk cId="531595389" sldId="270"/>
            <ac:spMk id="2" creationId="{1AF310CA-71CB-4618-981B-F5E94233D242}"/>
          </ac:spMkLst>
        </pc:spChg>
        <pc:spChg chg="mod">
          <ac:chgData name="Charlotte Jarju (2015575)" userId="S::2015575@student.uwtsd.ac.uk::dc0eb2e0-50ac-44b4-9764-5db226197d32" providerId="AD" clId="Web-{382ECD36-D65F-A0A5-4165-FC530F021178}" dt="2021-11-16T22:56:33.715" v="105" actId="20577"/>
          <ac:spMkLst>
            <pc:docMk/>
            <pc:sldMk cId="531595389" sldId="270"/>
            <ac:spMk id="3" creationId="{AE9988EF-3517-4DF1-96F0-CCB9F193330A}"/>
          </ac:spMkLst>
        </pc:spChg>
        <pc:spChg chg="add del mod">
          <ac:chgData name="Charlotte Jarju (2015575)" userId="S::2015575@student.uwtsd.ac.uk::dc0eb2e0-50ac-44b4-9764-5db226197d32" providerId="AD" clId="Web-{382ECD36-D65F-A0A5-4165-FC530F021178}" dt="2021-11-16T22:59:49.002" v="110"/>
          <ac:spMkLst>
            <pc:docMk/>
            <pc:sldMk cId="531595389" sldId="270"/>
            <ac:spMk id="5" creationId="{F59943D4-0D88-492D-A858-4376C04181B1}"/>
          </ac:spMkLst>
        </pc:spChg>
        <pc:spChg chg="add">
          <ac:chgData name="Charlotte Jarju (2015575)" userId="S::2015575@student.uwtsd.ac.uk::dc0eb2e0-50ac-44b4-9764-5db226197d32" providerId="AD" clId="Web-{382ECD36-D65F-A0A5-4165-FC530F021178}" dt="2021-11-16T22:52:34.287" v="34"/>
          <ac:spMkLst>
            <pc:docMk/>
            <pc:sldMk cId="531595389" sldId="270"/>
            <ac:spMk id="8" creationId="{80516254-1D9F-4F3A-9870-3A3280BE2BFE}"/>
          </ac:spMkLst>
        </pc:spChg>
        <pc:spChg chg="add">
          <ac:chgData name="Charlotte Jarju (2015575)" userId="S::2015575@student.uwtsd.ac.uk::dc0eb2e0-50ac-44b4-9764-5db226197d32" providerId="AD" clId="Web-{382ECD36-D65F-A0A5-4165-FC530F021178}" dt="2021-11-16T22:52:34.287" v="34"/>
          <ac:spMkLst>
            <pc:docMk/>
            <pc:sldMk cId="531595389" sldId="270"/>
            <ac:spMk id="10" creationId="{FC14672B-27A5-4CDA-ABAF-5E4CF4B41C23}"/>
          </ac:spMkLst>
        </pc:spChg>
        <pc:spChg chg="add">
          <ac:chgData name="Charlotte Jarju (2015575)" userId="S::2015575@student.uwtsd.ac.uk::dc0eb2e0-50ac-44b4-9764-5db226197d32" providerId="AD" clId="Web-{382ECD36-D65F-A0A5-4165-FC530F021178}" dt="2021-11-16T22:52:34.287" v="34"/>
          <ac:spMkLst>
            <pc:docMk/>
            <pc:sldMk cId="531595389" sldId="270"/>
            <ac:spMk id="14" creationId="{9A206779-5C74-4555-94BC-5845C92EC3A8}"/>
          </ac:spMkLst>
        </pc:spChg>
        <pc:picChg chg="add del mod">
          <ac:chgData name="Charlotte Jarju (2015575)" userId="S::2015575@student.uwtsd.ac.uk::dc0eb2e0-50ac-44b4-9764-5db226197d32" providerId="AD" clId="Web-{382ECD36-D65F-A0A5-4165-FC530F021178}" dt="2021-11-16T22:59:49.002" v="111"/>
          <ac:picMkLst>
            <pc:docMk/>
            <pc:sldMk cId="531595389" sldId="270"/>
            <ac:picMk id="4" creationId="{3501FB79-7C69-418F-9C7F-12ACB995B6E5}"/>
          </ac:picMkLst>
        </pc:picChg>
        <pc:cxnChg chg="add">
          <ac:chgData name="Charlotte Jarju (2015575)" userId="S::2015575@student.uwtsd.ac.uk::dc0eb2e0-50ac-44b4-9764-5db226197d32" providerId="AD" clId="Web-{382ECD36-D65F-A0A5-4165-FC530F021178}" dt="2021-11-16T22:52:34.287" v="34"/>
          <ac:cxnSpMkLst>
            <pc:docMk/>
            <pc:sldMk cId="531595389" sldId="270"/>
            <ac:cxnSpMk id="12" creationId="{8D89589C-2C90-4407-A995-05EC3DD7AB14}"/>
          </ac:cxnSpMkLst>
        </pc:cxnChg>
      </pc:sldChg>
      <pc:sldChg chg="modSp">
        <pc:chgData name="Charlotte Jarju (2015575)" userId="S::2015575@student.uwtsd.ac.uk::dc0eb2e0-50ac-44b4-9764-5db226197d32" providerId="AD" clId="Web-{382ECD36-D65F-A0A5-4165-FC530F021178}" dt="2021-11-16T22:48:26.576" v="23" actId="20577"/>
        <pc:sldMkLst>
          <pc:docMk/>
          <pc:sldMk cId="2459589285" sldId="278"/>
        </pc:sldMkLst>
        <pc:spChg chg="mod">
          <ac:chgData name="Charlotte Jarju (2015575)" userId="S::2015575@student.uwtsd.ac.uk::dc0eb2e0-50ac-44b4-9764-5db226197d32" providerId="AD" clId="Web-{382ECD36-D65F-A0A5-4165-FC530F021178}" dt="2021-11-16T22:48:26.576" v="23" actId="20577"/>
          <ac:spMkLst>
            <pc:docMk/>
            <pc:sldMk cId="2459589285" sldId="278"/>
            <ac:spMk id="3" creationId="{8756FB10-48CE-436C-BA0C-6F4CE9E5671B}"/>
          </ac:spMkLst>
        </pc:spChg>
      </pc:sldChg>
      <pc:sldChg chg="modSp">
        <pc:chgData name="Charlotte Jarju (2015575)" userId="S::2015575@student.uwtsd.ac.uk::dc0eb2e0-50ac-44b4-9764-5db226197d32" providerId="AD" clId="Web-{382ECD36-D65F-A0A5-4165-FC530F021178}" dt="2021-11-16T22:50:42.627" v="30" actId="20577"/>
        <pc:sldMkLst>
          <pc:docMk/>
          <pc:sldMk cId="2977911064" sldId="280"/>
        </pc:sldMkLst>
        <pc:spChg chg="mod">
          <ac:chgData name="Charlotte Jarju (2015575)" userId="S::2015575@student.uwtsd.ac.uk::dc0eb2e0-50ac-44b4-9764-5db226197d32" providerId="AD" clId="Web-{382ECD36-D65F-A0A5-4165-FC530F021178}" dt="2021-11-16T22:49:30.688" v="28" actId="20577"/>
          <ac:spMkLst>
            <pc:docMk/>
            <pc:sldMk cId="2977911064" sldId="280"/>
            <ac:spMk id="2" creationId="{AAC2DCC8-1EB8-4DEA-AF0C-A40D1A206AE0}"/>
          </ac:spMkLst>
        </pc:spChg>
        <pc:spChg chg="mod">
          <ac:chgData name="Charlotte Jarju (2015575)" userId="S::2015575@student.uwtsd.ac.uk::dc0eb2e0-50ac-44b4-9764-5db226197d32" providerId="AD" clId="Web-{382ECD36-D65F-A0A5-4165-FC530F021178}" dt="2021-11-16T22:50:42.627" v="30" actId="20577"/>
          <ac:spMkLst>
            <pc:docMk/>
            <pc:sldMk cId="2977911064" sldId="280"/>
            <ac:spMk id="3" creationId="{23E2EF68-D950-40B0-88B4-56A687DB7591}"/>
          </ac:spMkLst>
        </pc:spChg>
      </pc:sldChg>
      <pc:sldChg chg="modSp">
        <pc:chgData name="Charlotte Jarju (2015575)" userId="S::2015575@student.uwtsd.ac.uk::dc0eb2e0-50ac-44b4-9764-5db226197d32" providerId="AD" clId="Web-{382ECD36-D65F-A0A5-4165-FC530F021178}" dt="2021-11-16T22:49:12.109" v="26" actId="20577"/>
        <pc:sldMkLst>
          <pc:docMk/>
          <pc:sldMk cId="2039749487" sldId="283"/>
        </pc:sldMkLst>
        <pc:spChg chg="mod">
          <ac:chgData name="Charlotte Jarju (2015575)" userId="S::2015575@student.uwtsd.ac.uk::dc0eb2e0-50ac-44b4-9764-5db226197d32" providerId="AD" clId="Web-{382ECD36-D65F-A0A5-4165-FC530F021178}" dt="2021-11-16T22:49:12.109" v="26" actId="20577"/>
          <ac:spMkLst>
            <pc:docMk/>
            <pc:sldMk cId="2039749487" sldId="283"/>
            <ac:spMk id="3" creationId="{44E7A6F0-3A39-4A7B-8FF5-FE8C3AF10451}"/>
          </ac:spMkLst>
        </pc:spChg>
      </pc:sldChg>
      <pc:sldChg chg="modSp">
        <pc:chgData name="Charlotte Jarju (2015575)" userId="S::2015575@student.uwtsd.ac.uk::dc0eb2e0-50ac-44b4-9764-5db226197d32" providerId="AD" clId="Web-{382ECD36-D65F-A0A5-4165-FC530F021178}" dt="2021-11-16T22:51:05.081" v="33" actId="20577"/>
        <pc:sldMkLst>
          <pc:docMk/>
          <pc:sldMk cId="3590291464" sldId="284"/>
        </pc:sldMkLst>
        <pc:spChg chg="mod">
          <ac:chgData name="Charlotte Jarju (2015575)" userId="S::2015575@student.uwtsd.ac.uk::dc0eb2e0-50ac-44b4-9764-5db226197d32" providerId="AD" clId="Web-{382ECD36-D65F-A0A5-4165-FC530F021178}" dt="2021-11-16T22:50:49.971" v="31" actId="20577"/>
          <ac:spMkLst>
            <pc:docMk/>
            <pc:sldMk cId="3590291464" sldId="284"/>
            <ac:spMk id="2" creationId="{3083442A-21A1-471E-9617-E39E1CCF452F}"/>
          </ac:spMkLst>
        </pc:spChg>
        <pc:spChg chg="mod">
          <ac:chgData name="Charlotte Jarju (2015575)" userId="S::2015575@student.uwtsd.ac.uk::dc0eb2e0-50ac-44b4-9764-5db226197d32" providerId="AD" clId="Web-{382ECD36-D65F-A0A5-4165-FC530F021178}" dt="2021-11-16T22:51:05.081" v="33" actId="20577"/>
          <ac:spMkLst>
            <pc:docMk/>
            <pc:sldMk cId="3590291464" sldId="284"/>
            <ac:spMk id="3" creationId="{EE9D2FCD-4BC9-42FB-9AC7-E1EE4E5C806A}"/>
          </ac:spMkLst>
        </pc:spChg>
      </pc:sldChg>
      <pc:sldChg chg="modSp">
        <pc:chgData name="Charlotte Jarju (2015575)" userId="S::2015575@student.uwtsd.ac.uk::dc0eb2e0-50ac-44b4-9764-5db226197d32" providerId="AD" clId="Web-{382ECD36-D65F-A0A5-4165-FC530F021178}" dt="2021-11-16T22:47:40.044" v="20" actId="20577"/>
        <pc:sldMkLst>
          <pc:docMk/>
          <pc:sldMk cId="1037478765" sldId="285"/>
        </pc:sldMkLst>
        <pc:spChg chg="mod">
          <ac:chgData name="Charlotte Jarju (2015575)" userId="S::2015575@student.uwtsd.ac.uk::dc0eb2e0-50ac-44b4-9764-5db226197d32" providerId="AD" clId="Web-{382ECD36-D65F-A0A5-4165-FC530F021178}" dt="2021-11-16T22:47:40.044" v="20" actId="20577"/>
          <ac:spMkLst>
            <pc:docMk/>
            <pc:sldMk cId="1037478765" sldId="285"/>
            <ac:spMk id="3" creationId="{0852621F-1E12-4FA7-861B-7F4B422C1480}"/>
          </ac:spMkLst>
        </pc:spChg>
      </pc:sldChg>
    </pc:docChg>
  </pc:docChgLst>
  <pc:docChgLst>
    <pc:chgData name="Charlotte Jarju (2015575)" userId="S::2015575@student.uwtsd.ac.uk::dc0eb2e0-50ac-44b4-9764-5db226197d32" providerId="AD" clId="Web-{21F01CFC-95D1-A9AC-251F-5ABACA24025D}"/>
    <pc:docChg chg="addSld delSld modSld">
      <pc:chgData name="Charlotte Jarju (2015575)" userId="S::2015575@student.uwtsd.ac.uk::dc0eb2e0-50ac-44b4-9764-5db226197d32" providerId="AD" clId="Web-{21F01CFC-95D1-A9AC-251F-5ABACA24025D}" dt="2021-11-02T10:01:56.299" v="121"/>
      <pc:docMkLst>
        <pc:docMk/>
      </pc:docMkLst>
      <pc:sldChg chg="modSp">
        <pc:chgData name="Charlotte Jarju (2015575)" userId="S::2015575@student.uwtsd.ac.uk::dc0eb2e0-50ac-44b4-9764-5db226197d32" providerId="AD" clId="Web-{21F01CFC-95D1-A9AC-251F-5ABACA24025D}" dt="2021-11-02T08:18:27.311" v="56" actId="20577"/>
        <pc:sldMkLst>
          <pc:docMk/>
          <pc:sldMk cId="3138685249" sldId="257"/>
        </pc:sldMkLst>
        <pc:spChg chg="mod">
          <ac:chgData name="Charlotte Jarju (2015575)" userId="S::2015575@student.uwtsd.ac.uk::dc0eb2e0-50ac-44b4-9764-5db226197d32" providerId="AD" clId="Web-{21F01CFC-95D1-A9AC-251F-5ABACA24025D}" dt="2021-11-02T08:18:27.311" v="56" actId="20577"/>
          <ac:spMkLst>
            <pc:docMk/>
            <pc:sldMk cId="3138685249" sldId="257"/>
            <ac:spMk id="2" creationId="{4B24D40A-CCE8-4385-8EE7-ED181823C2E5}"/>
          </ac:spMkLst>
        </pc:spChg>
      </pc:sldChg>
      <pc:sldChg chg="addSp delSp modSp mod setBg">
        <pc:chgData name="Charlotte Jarju (2015575)" userId="S::2015575@student.uwtsd.ac.uk::dc0eb2e0-50ac-44b4-9764-5db226197d32" providerId="AD" clId="Web-{21F01CFC-95D1-A9AC-251F-5ABACA24025D}" dt="2021-11-02T09:04:42.251" v="93"/>
        <pc:sldMkLst>
          <pc:docMk/>
          <pc:sldMk cId="4066186577" sldId="258"/>
        </pc:sldMkLst>
        <pc:spChg chg="mod">
          <ac:chgData name="Charlotte Jarju (2015575)" userId="S::2015575@student.uwtsd.ac.uk::dc0eb2e0-50ac-44b4-9764-5db226197d32" providerId="AD" clId="Web-{21F01CFC-95D1-A9AC-251F-5ABACA24025D}" dt="2021-11-02T09:04:42.251" v="93"/>
          <ac:spMkLst>
            <pc:docMk/>
            <pc:sldMk cId="4066186577" sldId="258"/>
            <ac:spMk id="2" creationId="{7E0670DB-4C42-4531-BA2B-2F7FB16C1109}"/>
          </ac:spMkLst>
        </pc:spChg>
        <pc:spChg chg="add mod">
          <ac:chgData name="Charlotte Jarju (2015575)" userId="S::2015575@student.uwtsd.ac.uk::dc0eb2e0-50ac-44b4-9764-5db226197d32" providerId="AD" clId="Web-{21F01CFC-95D1-A9AC-251F-5ABACA24025D}" dt="2021-11-02T09:04:42.251" v="93"/>
          <ac:spMkLst>
            <pc:docMk/>
            <pc:sldMk cId="4066186577" sldId="258"/>
            <ac:spMk id="5" creationId="{B9CE9A2B-6FD6-48EE-BB02-341A7D5DB424}"/>
          </ac:spMkLst>
        </pc:spChg>
        <pc:spChg chg="del mod">
          <ac:chgData name="Charlotte Jarju (2015575)" userId="S::2015575@student.uwtsd.ac.uk::dc0eb2e0-50ac-44b4-9764-5db226197d32" providerId="AD" clId="Web-{21F01CFC-95D1-A9AC-251F-5ABACA24025D}" dt="2021-11-02T09:04:34.532" v="92"/>
          <ac:spMkLst>
            <pc:docMk/>
            <pc:sldMk cId="4066186577" sldId="258"/>
            <ac:spMk id="6" creationId="{A241527A-0DA6-4281-AFD2-8FFEBE956173}"/>
          </ac:spMkLst>
        </pc:spChg>
        <pc:spChg chg="add del">
          <ac:chgData name="Charlotte Jarju (2015575)" userId="S::2015575@student.uwtsd.ac.uk::dc0eb2e0-50ac-44b4-9764-5db226197d32" providerId="AD" clId="Web-{21F01CFC-95D1-A9AC-251F-5ABACA24025D}" dt="2021-11-02T09:04:28.860" v="91"/>
          <ac:spMkLst>
            <pc:docMk/>
            <pc:sldMk cId="4066186577" sldId="258"/>
            <ac:spMk id="38" creationId="{17115F77-2FAE-4CA7-9A7F-10D5F2C8F831}"/>
          </ac:spMkLst>
        </pc:spChg>
        <pc:spChg chg="add del">
          <ac:chgData name="Charlotte Jarju (2015575)" userId="S::2015575@student.uwtsd.ac.uk::dc0eb2e0-50ac-44b4-9764-5db226197d32" providerId="AD" clId="Web-{21F01CFC-95D1-A9AC-251F-5ABACA24025D}" dt="2021-11-02T09:04:28.860" v="91"/>
          <ac:spMkLst>
            <pc:docMk/>
            <pc:sldMk cId="4066186577" sldId="258"/>
            <ac:spMk id="40" creationId="{5CD4C046-A04C-46CC-AFA3-6B0621F628C8}"/>
          </ac:spMkLst>
        </pc:spChg>
        <pc:spChg chg="add del">
          <ac:chgData name="Charlotte Jarju (2015575)" userId="S::2015575@student.uwtsd.ac.uk::dc0eb2e0-50ac-44b4-9764-5db226197d32" providerId="AD" clId="Web-{21F01CFC-95D1-A9AC-251F-5ABACA24025D}" dt="2021-11-02T09:04:28.860" v="91"/>
          <ac:spMkLst>
            <pc:docMk/>
            <pc:sldMk cId="4066186577" sldId="258"/>
            <ac:spMk id="42" creationId="{66C7A97A-A7DE-4DFB-8542-1E4BF24C7D31}"/>
          </ac:spMkLst>
        </pc:spChg>
        <pc:spChg chg="add del">
          <ac:chgData name="Charlotte Jarju (2015575)" userId="S::2015575@student.uwtsd.ac.uk::dc0eb2e0-50ac-44b4-9764-5db226197d32" providerId="AD" clId="Web-{21F01CFC-95D1-A9AC-251F-5ABACA24025D}" dt="2021-11-02T09:04:28.860" v="91"/>
          <ac:spMkLst>
            <pc:docMk/>
            <pc:sldMk cId="4066186577" sldId="258"/>
            <ac:spMk id="44" creationId="{BE111DB0-3D73-4D20-9D57-CEF5A0D865B9}"/>
          </ac:spMkLst>
        </pc:spChg>
        <pc:spChg chg="add del">
          <ac:chgData name="Charlotte Jarju (2015575)" userId="S::2015575@student.uwtsd.ac.uk::dc0eb2e0-50ac-44b4-9764-5db226197d32" providerId="AD" clId="Web-{21F01CFC-95D1-A9AC-251F-5ABACA24025D}" dt="2021-11-02T09:04:28.860" v="91"/>
          <ac:spMkLst>
            <pc:docMk/>
            <pc:sldMk cId="4066186577" sldId="258"/>
            <ac:spMk id="46" creationId="{027ADCA0-A066-4B16-8E1F-3C2483947B72}"/>
          </ac:spMkLst>
        </pc:spChg>
        <pc:spChg chg="add del">
          <ac:chgData name="Charlotte Jarju (2015575)" userId="S::2015575@student.uwtsd.ac.uk::dc0eb2e0-50ac-44b4-9764-5db226197d32" providerId="AD" clId="Web-{21F01CFC-95D1-A9AC-251F-5ABACA24025D}" dt="2021-11-02T09:04:42.251" v="93"/>
          <ac:spMkLst>
            <pc:docMk/>
            <pc:sldMk cId="4066186577" sldId="258"/>
            <ac:spMk id="48" creationId="{B3875682-0790-427D-9A23-4B7265F0FA54}"/>
          </ac:spMkLst>
        </pc:spChg>
        <pc:spChg chg="add del">
          <ac:chgData name="Charlotte Jarju (2015575)" userId="S::2015575@student.uwtsd.ac.uk::dc0eb2e0-50ac-44b4-9764-5db226197d32" providerId="AD" clId="Web-{21F01CFC-95D1-A9AC-251F-5ABACA24025D}" dt="2021-11-02T09:04:42.251" v="93"/>
          <ac:spMkLst>
            <pc:docMk/>
            <pc:sldMk cId="4066186577" sldId="258"/>
            <ac:spMk id="53" creationId="{6EDE4AAE-4785-4EA7-95DB-45200F5B8096}"/>
          </ac:spMkLst>
        </pc:spChg>
        <pc:spChg chg="add del">
          <ac:chgData name="Charlotte Jarju (2015575)" userId="S::2015575@student.uwtsd.ac.uk::dc0eb2e0-50ac-44b4-9764-5db226197d32" providerId="AD" clId="Web-{21F01CFC-95D1-A9AC-251F-5ABACA24025D}" dt="2021-11-02T09:04:42.251" v="93"/>
          <ac:spMkLst>
            <pc:docMk/>
            <pc:sldMk cId="4066186577" sldId="258"/>
            <ac:spMk id="55" creationId="{67AAFBA3-2C10-40B4-9AB7-A51F6E8EBFC2}"/>
          </ac:spMkLst>
        </pc:spChg>
        <pc:spChg chg="add del">
          <ac:chgData name="Charlotte Jarju (2015575)" userId="S::2015575@student.uwtsd.ac.uk::dc0eb2e0-50ac-44b4-9764-5db226197d32" providerId="AD" clId="Web-{21F01CFC-95D1-A9AC-251F-5ABACA24025D}" dt="2021-11-02T09:04:42.251" v="93"/>
          <ac:spMkLst>
            <pc:docMk/>
            <pc:sldMk cId="4066186577" sldId="258"/>
            <ac:spMk id="57" creationId="{93C50455-CACE-4D73-B570-5BB90232F2B6}"/>
          </ac:spMkLst>
        </pc:spChg>
        <pc:spChg chg="add del">
          <ac:chgData name="Charlotte Jarju (2015575)" userId="S::2015575@student.uwtsd.ac.uk::dc0eb2e0-50ac-44b4-9764-5db226197d32" providerId="AD" clId="Web-{21F01CFC-95D1-A9AC-251F-5ABACA24025D}" dt="2021-11-02T09:04:42.251" v="93"/>
          <ac:spMkLst>
            <pc:docMk/>
            <pc:sldMk cId="4066186577" sldId="258"/>
            <ac:spMk id="59" creationId="{788ED773-EF45-46EE-90C8-873908F6F69C}"/>
          </ac:spMkLst>
        </pc:spChg>
        <pc:spChg chg="add">
          <ac:chgData name="Charlotte Jarju (2015575)" userId="S::2015575@student.uwtsd.ac.uk::dc0eb2e0-50ac-44b4-9764-5db226197d32" providerId="AD" clId="Web-{21F01CFC-95D1-A9AC-251F-5ABACA24025D}" dt="2021-11-02T09:04:42.251" v="93"/>
          <ac:spMkLst>
            <pc:docMk/>
            <pc:sldMk cId="4066186577" sldId="258"/>
            <ac:spMk id="61" creationId="{17115F77-2FAE-4CA7-9A7F-10D5F2C8F831}"/>
          </ac:spMkLst>
        </pc:spChg>
        <pc:spChg chg="add">
          <ac:chgData name="Charlotte Jarju (2015575)" userId="S::2015575@student.uwtsd.ac.uk::dc0eb2e0-50ac-44b4-9764-5db226197d32" providerId="AD" clId="Web-{21F01CFC-95D1-A9AC-251F-5ABACA24025D}" dt="2021-11-02T09:04:42.251" v="93"/>
          <ac:spMkLst>
            <pc:docMk/>
            <pc:sldMk cId="4066186577" sldId="258"/>
            <ac:spMk id="66" creationId="{5CD4C046-A04C-46CC-AFA3-6B0621F628C8}"/>
          </ac:spMkLst>
        </pc:spChg>
        <pc:spChg chg="add">
          <ac:chgData name="Charlotte Jarju (2015575)" userId="S::2015575@student.uwtsd.ac.uk::dc0eb2e0-50ac-44b4-9764-5db226197d32" providerId="AD" clId="Web-{21F01CFC-95D1-A9AC-251F-5ABACA24025D}" dt="2021-11-02T09:04:42.251" v="93"/>
          <ac:spMkLst>
            <pc:docMk/>
            <pc:sldMk cId="4066186577" sldId="258"/>
            <ac:spMk id="68" creationId="{66C7A97A-A7DE-4DFB-8542-1E4BF24C7D31}"/>
          </ac:spMkLst>
        </pc:spChg>
        <pc:spChg chg="add">
          <ac:chgData name="Charlotte Jarju (2015575)" userId="S::2015575@student.uwtsd.ac.uk::dc0eb2e0-50ac-44b4-9764-5db226197d32" providerId="AD" clId="Web-{21F01CFC-95D1-A9AC-251F-5ABACA24025D}" dt="2021-11-02T09:04:42.251" v="93"/>
          <ac:spMkLst>
            <pc:docMk/>
            <pc:sldMk cId="4066186577" sldId="258"/>
            <ac:spMk id="70" creationId="{BE111DB0-3D73-4D20-9D57-CEF5A0D865B9}"/>
          </ac:spMkLst>
        </pc:spChg>
        <pc:spChg chg="add">
          <ac:chgData name="Charlotte Jarju (2015575)" userId="S::2015575@student.uwtsd.ac.uk::dc0eb2e0-50ac-44b4-9764-5db226197d32" providerId="AD" clId="Web-{21F01CFC-95D1-A9AC-251F-5ABACA24025D}" dt="2021-11-02T09:04:42.251" v="93"/>
          <ac:spMkLst>
            <pc:docMk/>
            <pc:sldMk cId="4066186577" sldId="258"/>
            <ac:spMk id="72" creationId="{027ADCA0-A066-4B16-8E1F-3C2483947B72}"/>
          </ac:spMkLst>
        </pc:spChg>
        <pc:picChg chg="add mod ord">
          <ac:chgData name="Charlotte Jarju (2015575)" userId="S::2015575@student.uwtsd.ac.uk::dc0eb2e0-50ac-44b4-9764-5db226197d32" providerId="AD" clId="Web-{21F01CFC-95D1-A9AC-251F-5ABACA24025D}" dt="2021-11-02T09:04:42.251" v="93"/>
          <ac:picMkLst>
            <pc:docMk/>
            <pc:sldMk cId="4066186577" sldId="258"/>
            <ac:picMk id="3" creationId="{9E680C3A-097B-4F24-B68C-B8D8EB16699C}"/>
          </ac:picMkLst>
        </pc:picChg>
        <pc:picChg chg="del mod">
          <ac:chgData name="Charlotte Jarju (2015575)" userId="S::2015575@student.uwtsd.ac.uk::dc0eb2e0-50ac-44b4-9764-5db226197d32" providerId="AD" clId="Web-{21F01CFC-95D1-A9AC-251F-5ABACA24025D}" dt="2021-11-02T09:04:34.532" v="92"/>
          <ac:picMkLst>
            <pc:docMk/>
            <pc:sldMk cId="4066186577" sldId="258"/>
            <ac:picMk id="4" creationId="{DE11AC9B-D7B8-4A15-96ED-496208300BA2}"/>
          </ac:picMkLst>
        </pc:picChg>
      </pc:sldChg>
      <pc:sldChg chg="addSp delSp modSp mod setBg delAnim">
        <pc:chgData name="Charlotte Jarju (2015575)" userId="S::2015575@student.uwtsd.ac.uk::dc0eb2e0-50ac-44b4-9764-5db226197d32" providerId="AD" clId="Web-{21F01CFC-95D1-A9AC-251F-5ABACA24025D}" dt="2021-11-02T09:01:45.387" v="85"/>
        <pc:sldMkLst>
          <pc:docMk/>
          <pc:sldMk cId="3960746005" sldId="259"/>
        </pc:sldMkLst>
        <pc:spChg chg="del mod">
          <ac:chgData name="Charlotte Jarju (2015575)" userId="S::2015575@student.uwtsd.ac.uk::dc0eb2e0-50ac-44b4-9764-5db226197d32" providerId="AD" clId="Web-{21F01CFC-95D1-A9AC-251F-5ABACA24025D}" dt="2021-11-02T09:00:36.401" v="76"/>
          <ac:spMkLst>
            <pc:docMk/>
            <pc:sldMk cId="3960746005" sldId="259"/>
            <ac:spMk id="2" creationId="{4E031E26-BFE3-4F88-9FB1-7285D4DB436D}"/>
          </ac:spMkLst>
        </pc:spChg>
        <pc:spChg chg="add del mod">
          <ac:chgData name="Charlotte Jarju (2015575)" userId="S::2015575@student.uwtsd.ac.uk::dc0eb2e0-50ac-44b4-9764-5db226197d32" providerId="AD" clId="Web-{21F01CFC-95D1-A9AC-251F-5ABACA24025D}" dt="2021-11-02T08:57:48.115" v="69"/>
          <ac:spMkLst>
            <pc:docMk/>
            <pc:sldMk cId="3960746005" sldId="259"/>
            <ac:spMk id="6" creationId="{E34D6183-8A57-4744-BB26-42BC35592A37}"/>
          </ac:spMkLst>
        </pc:spChg>
        <pc:spChg chg="add mod">
          <ac:chgData name="Charlotte Jarju (2015575)" userId="S::2015575@student.uwtsd.ac.uk::dc0eb2e0-50ac-44b4-9764-5db226197d32" providerId="AD" clId="Web-{21F01CFC-95D1-A9AC-251F-5ABACA24025D}" dt="2021-11-02T09:01:45.387" v="85"/>
          <ac:spMkLst>
            <pc:docMk/>
            <pc:sldMk cId="3960746005" sldId="259"/>
            <ac:spMk id="9" creationId="{53BA3CFC-D5EE-4055-B65E-397194DEE25A}"/>
          </ac:spMkLst>
        </pc:spChg>
        <pc:spChg chg="add mod ord">
          <ac:chgData name="Charlotte Jarju (2015575)" userId="S::2015575@student.uwtsd.ac.uk::dc0eb2e0-50ac-44b4-9764-5db226197d32" providerId="AD" clId="Web-{21F01CFC-95D1-A9AC-251F-5ABACA24025D}" dt="2021-11-02T09:01:45.387" v="85"/>
          <ac:spMkLst>
            <pc:docMk/>
            <pc:sldMk cId="3960746005" sldId="259"/>
            <ac:spMk id="12" creationId="{BC98B65B-6ECB-417C-BCA4-E66410089EDC}"/>
          </ac:spMkLst>
        </pc:spChg>
        <pc:spChg chg="add del">
          <ac:chgData name="Charlotte Jarju (2015575)" userId="S::2015575@student.uwtsd.ac.uk::dc0eb2e0-50ac-44b4-9764-5db226197d32" providerId="AD" clId="Web-{21F01CFC-95D1-A9AC-251F-5ABACA24025D}" dt="2021-11-02T09:01:45.387" v="85"/>
          <ac:spMkLst>
            <pc:docMk/>
            <pc:sldMk cId="3960746005" sldId="259"/>
            <ac:spMk id="13" creationId="{93C50455-CACE-4D73-B570-5BB90232F2B6}"/>
          </ac:spMkLst>
        </pc:spChg>
        <pc:spChg chg="add del">
          <ac:chgData name="Charlotte Jarju (2015575)" userId="S::2015575@student.uwtsd.ac.uk::dc0eb2e0-50ac-44b4-9764-5db226197d32" providerId="AD" clId="Web-{21F01CFC-95D1-A9AC-251F-5ABACA24025D}" dt="2021-11-02T09:01:45.387" v="85"/>
          <ac:spMkLst>
            <pc:docMk/>
            <pc:sldMk cId="3960746005" sldId="259"/>
            <ac:spMk id="14" creationId="{67AAFBA3-2C10-40B4-9AB7-A51F6E8EBFC2}"/>
          </ac:spMkLst>
        </pc:spChg>
        <pc:spChg chg="add">
          <ac:chgData name="Charlotte Jarju (2015575)" userId="S::2015575@student.uwtsd.ac.uk::dc0eb2e0-50ac-44b4-9764-5db226197d32" providerId="AD" clId="Web-{21F01CFC-95D1-A9AC-251F-5ABACA24025D}" dt="2021-11-02T09:01:45.387" v="85"/>
          <ac:spMkLst>
            <pc:docMk/>
            <pc:sldMk cId="3960746005" sldId="259"/>
            <ac:spMk id="17" creationId="{EB8AA617-0537-4ED7-91B6-66511A647507}"/>
          </ac:spMkLst>
        </pc:spChg>
        <pc:spChg chg="add">
          <ac:chgData name="Charlotte Jarju (2015575)" userId="S::2015575@student.uwtsd.ac.uk::dc0eb2e0-50ac-44b4-9764-5db226197d32" providerId="AD" clId="Web-{21F01CFC-95D1-A9AC-251F-5ABACA24025D}" dt="2021-11-02T09:01:45.387" v="85"/>
          <ac:spMkLst>
            <pc:docMk/>
            <pc:sldMk cId="3960746005" sldId="259"/>
            <ac:spMk id="21" creationId="{C2E8BF1F-CE61-45C5-92AC-552D23176C03}"/>
          </ac:spMkLst>
        </pc:spChg>
        <pc:picChg chg="mod">
          <ac:chgData name="Charlotte Jarju (2015575)" userId="S::2015575@student.uwtsd.ac.uk::dc0eb2e0-50ac-44b4-9764-5db226197d32" providerId="AD" clId="Web-{21F01CFC-95D1-A9AC-251F-5ABACA24025D}" dt="2021-11-02T09:01:45.387" v="85"/>
          <ac:picMkLst>
            <pc:docMk/>
            <pc:sldMk cId="3960746005" sldId="259"/>
            <ac:picMk id="3" creationId="{43FD22C8-D092-4B88-9DFC-5DC4B42757D8}"/>
          </ac:picMkLst>
        </pc:picChg>
        <pc:picChg chg="mod">
          <ac:chgData name="Charlotte Jarju (2015575)" userId="S::2015575@student.uwtsd.ac.uk::dc0eb2e0-50ac-44b4-9764-5db226197d32" providerId="AD" clId="Web-{21F01CFC-95D1-A9AC-251F-5ABACA24025D}" dt="2021-11-02T09:01:45.387" v="85"/>
          <ac:picMkLst>
            <pc:docMk/>
            <pc:sldMk cId="3960746005" sldId="259"/>
            <ac:picMk id="4" creationId="{1805487E-F939-4302-933F-F07ECF82A6A1}"/>
          </ac:picMkLst>
        </pc:picChg>
        <pc:picChg chg="add del mod">
          <ac:chgData name="Charlotte Jarju (2015575)" userId="S::2015575@student.uwtsd.ac.uk::dc0eb2e0-50ac-44b4-9764-5db226197d32" providerId="AD" clId="Web-{21F01CFC-95D1-A9AC-251F-5ABACA24025D}" dt="2021-11-02T08:59:46.243" v="74"/>
          <ac:picMkLst>
            <pc:docMk/>
            <pc:sldMk cId="3960746005" sldId="259"/>
            <ac:picMk id="5" creationId="{0448C573-FC06-4DB1-9F2E-EDB9F3FF41CF}"/>
          </ac:picMkLst>
        </pc:picChg>
        <pc:picChg chg="add mod ord">
          <ac:chgData name="Charlotte Jarju (2015575)" userId="S::2015575@student.uwtsd.ac.uk::dc0eb2e0-50ac-44b4-9764-5db226197d32" providerId="AD" clId="Web-{21F01CFC-95D1-A9AC-251F-5ABACA24025D}" dt="2021-11-02T09:01:45.387" v="85"/>
          <ac:picMkLst>
            <pc:docMk/>
            <pc:sldMk cId="3960746005" sldId="259"/>
            <ac:picMk id="8" creationId="{92AB134B-9C59-40C6-8F4D-342DEE3EC17A}"/>
          </ac:picMkLst>
        </pc:picChg>
      </pc:sldChg>
      <pc:sldChg chg="del">
        <pc:chgData name="Charlotte Jarju (2015575)" userId="S::2015575@student.uwtsd.ac.uk::dc0eb2e0-50ac-44b4-9764-5db226197d32" providerId="AD" clId="Web-{21F01CFC-95D1-A9AC-251F-5ABACA24025D}" dt="2021-11-02T09:02:34.341" v="86"/>
        <pc:sldMkLst>
          <pc:docMk/>
          <pc:sldMk cId="2641274373" sldId="260"/>
        </pc:sldMkLst>
      </pc:sldChg>
      <pc:sldChg chg="addSp delSp modSp mod setBg delAnim">
        <pc:chgData name="Charlotte Jarju (2015575)" userId="S::2015575@student.uwtsd.ac.uk::dc0eb2e0-50ac-44b4-9764-5db226197d32" providerId="AD" clId="Web-{21F01CFC-95D1-A9AC-251F-5ABACA24025D}" dt="2021-11-02T09:16:06.909" v="119"/>
        <pc:sldMkLst>
          <pc:docMk/>
          <pc:sldMk cId="2722892803" sldId="261"/>
        </pc:sldMkLst>
        <pc:spChg chg="mod">
          <ac:chgData name="Charlotte Jarju (2015575)" userId="S::2015575@student.uwtsd.ac.uk::dc0eb2e0-50ac-44b4-9764-5db226197d32" providerId="AD" clId="Web-{21F01CFC-95D1-A9AC-251F-5ABACA24025D}" dt="2021-11-02T09:16:06.909" v="119"/>
          <ac:spMkLst>
            <pc:docMk/>
            <pc:sldMk cId="2722892803" sldId="261"/>
            <ac:spMk id="2" creationId="{1BC6FC65-AEF8-40E5-97F6-5554F892D5FB}"/>
          </ac:spMkLst>
        </pc:spChg>
        <pc:spChg chg="add del mod">
          <ac:chgData name="Charlotte Jarju (2015575)" userId="S::2015575@student.uwtsd.ac.uk::dc0eb2e0-50ac-44b4-9764-5db226197d32" providerId="AD" clId="Web-{21F01CFC-95D1-A9AC-251F-5ABACA24025D}" dt="2021-11-02T09:15:31.783" v="112"/>
          <ac:spMkLst>
            <pc:docMk/>
            <pc:sldMk cId="2722892803" sldId="261"/>
            <ac:spMk id="4" creationId="{D24EC565-B829-4463-A1BE-5A94FE05EDF3}"/>
          </ac:spMkLst>
        </pc:spChg>
        <pc:spChg chg="add del mod">
          <ac:chgData name="Charlotte Jarju (2015575)" userId="S::2015575@student.uwtsd.ac.uk::dc0eb2e0-50ac-44b4-9764-5db226197d32" providerId="AD" clId="Web-{21F01CFC-95D1-A9AC-251F-5ABACA24025D}" dt="2021-11-02T09:15:25.049" v="111"/>
          <ac:spMkLst>
            <pc:docMk/>
            <pc:sldMk cId="2722892803" sldId="261"/>
            <ac:spMk id="7" creationId="{5C6E60D3-7B4D-4E81-88E7-D6158BA8865F}"/>
          </ac:spMkLst>
        </pc:spChg>
        <pc:spChg chg="add del mod">
          <ac:chgData name="Charlotte Jarju (2015575)" userId="S::2015575@student.uwtsd.ac.uk::dc0eb2e0-50ac-44b4-9764-5db226197d32" providerId="AD" clId="Web-{21F01CFC-95D1-A9AC-251F-5ABACA24025D}" dt="2021-11-02T09:15:37.471" v="113"/>
          <ac:spMkLst>
            <pc:docMk/>
            <pc:sldMk cId="2722892803" sldId="261"/>
            <ac:spMk id="10" creationId="{A389199A-CCD7-476F-A3EE-FE239CE92DAB}"/>
          </ac:spMkLst>
        </pc:spChg>
        <pc:spChg chg="add del mod">
          <ac:chgData name="Charlotte Jarju (2015575)" userId="S::2015575@student.uwtsd.ac.uk::dc0eb2e0-50ac-44b4-9764-5db226197d32" providerId="AD" clId="Web-{21F01CFC-95D1-A9AC-251F-5ABACA24025D}" dt="2021-11-02T09:15:43.877" v="114"/>
          <ac:spMkLst>
            <pc:docMk/>
            <pc:sldMk cId="2722892803" sldId="261"/>
            <ac:spMk id="13" creationId="{B4F23CBB-9D2E-43EE-BF5F-478CD761FA62}"/>
          </ac:spMkLst>
        </pc:spChg>
        <pc:spChg chg="add del">
          <ac:chgData name="Charlotte Jarju (2015575)" userId="S::2015575@student.uwtsd.ac.uk::dc0eb2e0-50ac-44b4-9764-5db226197d32" providerId="AD" clId="Web-{21F01CFC-95D1-A9AC-251F-5ABACA24025D}" dt="2021-11-02T09:16:06.909" v="119"/>
          <ac:spMkLst>
            <pc:docMk/>
            <pc:sldMk cId="2722892803" sldId="261"/>
            <ac:spMk id="18" creationId="{6B086509-1281-468A-AAAC-1BBEDAE75736}"/>
          </ac:spMkLst>
        </pc:spChg>
        <pc:spChg chg="add del">
          <ac:chgData name="Charlotte Jarju (2015575)" userId="S::2015575@student.uwtsd.ac.uk::dc0eb2e0-50ac-44b4-9764-5db226197d32" providerId="AD" clId="Web-{21F01CFC-95D1-A9AC-251F-5ABACA24025D}" dt="2021-11-02T09:16:06.909" v="119"/>
          <ac:spMkLst>
            <pc:docMk/>
            <pc:sldMk cId="2722892803" sldId="261"/>
            <ac:spMk id="20" creationId="{EEA73850-2107-4E65-85FE-EDD3F45FCDA2}"/>
          </ac:spMkLst>
        </pc:spChg>
        <pc:spChg chg="add del">
          <ac:chgData name="Charlotte Jarju (2015575)" userId="S::2015575@student.uwtsd.ac.uk::dc0eb2e0-50ac-44b4-9764-5db226197d32" providerId="AD" clId="Web-{21F01CFC-95D1-A9AC-251F-5ABACA24025D}" dt="2021-11-02T09:16:04.362" v="116"/>
          <ac:spMkLst>
            <pc:docMk/>
            <pc:sldMk cId="2722892803" sldId="261"/>
            <ac:spMk id="23" creationId="{58DEA40E-A1A6-474E-BE3B-A06C929EB7A8}"/>
          </ac:spMkLst>
        </pc:spChg>
        <pc:spChg chg="add del">
          <ac:chgData name="Charlotte Jarju (2015575)" userId="S::2015575@student.uwtsd.ac.uk::dc0eb2e0-50ac-44b4-9764-5db226197d32" providerId="AD" clId="Web-{21F01CFC-95D1-A9AC-251F-5ABACA24025D}" dt="2021-11-02T09:16:04.362" v="116"/>
          <ac:spMkLst>
            <pc:docMk/>
            <pc:sldMk cId="2722892803" sldId="261"/>
            <ac:spMk id="25" creationId="{AA7850C8-8932-45FB-824D-8AB7D84691E5}"/>
          </ac:spMkLst>
        </pc:spChg>
        <pc:spChg chg="add del">
          <ac:chgData name="Charlotte Jarju (2015575)" userId="S::2015575@student.uwtsd.ac.uk::dc0eb2e0-50ac-44b4-9764-5db226197d32" providerId="AD" clId="Web-{21F01CFC-95D1-A9AC-251F-5ABACA24025D}" dt="2021-11-02T09:16:04.362" v="116"/>
          <ac:spMkLst>
            <pc:docMk/>
            <pc:sldMk cId="2722892803" sldId="261"/>
            <ac:spMk id="27" creationId="{528BB4B4-FCCA-4BB8-A5B5-7EDD9652DB29}"/>
          </ac:spMkLst>
        </pc:spChg>
        <pc:spChg chg="add del">
          <ac:chgData name="Charlotte Jarju (2015575)" userId="S::2015575@student.uwtsd.ac.uk::dc0eb2e0-50ac-44b4-9764-5db226197d32" providerId="AD" clId="Web-{21F01CFC-95D1-A9AC-251F-5ABACA24025D}" dt="2021-11-02T09:16:06.894" v="118"/>
          <ac:spMkLst>
            <pc:docMk/>
            <pc:sldMk cId="2722892803" sldId="261"/>
            <ac:spMk id="28" creationId="{6B086509-1281-468A-AAAC-1BBEDAE75736}"/>
          </ac:spMkLst>
        </pc:spChg>
        <pc:spChg chg="add del">
          <ac:chgData name="Charlotte Jarju (2015575)" userId="S::2015575@student.uwtsd.ac.uk::dc0eb2e0-50ac-44b4-9764-5db226197d32" providerId="AD" clId="Web-{21F01CFC-95D1-A9AC-251F-5ABACA24025D}" dt="2021-11-02T09:16:04.362" v="116"/>
          <ac:spMkLst>
            <pc:docMk/>
            <pc:sldMk cId="2722892803" sldId="261"/>
            <ac:spMk id="29" creationId="{9EAD000C-FECC-4415-AB14-16AC3974C64E}"/>
          </ac:spMkLst>
        </pc:spChg>
        <pc:spChg chg="add del">
          <ac:chgData name="Charlotte Jarju (2015575)" userId="S::2015575@student.uwtsd.ac.uk::dc0eb2e0-50ac-44b4-9764-5db226197d32" providerId="AD" clId="Web-{21F01CFC-95D1-A9AC-251F-5ABACA24025D}" dt="2021-11-02T09:16:06.894" v="118"/>
          <ac:spMkLst>
            <pc:docMk/>
            <pc:sldMk cId="2722892803" sldId="261"/>
            <ac:spMk id="30" creationId="{EEA73850-2107-4E65-85FE-EDD3F45FCDA2}"/>
          </ac:spMkLst>
        </pc:spChg>
        <pc:spChg chg="add del">
          <ac:chgData name="Charlotte Jarju (2015575)" userId="S::2015575@student.uwtsd.ac.uk::dc0eb2e0-50ac-44b4-9764-5db226197d32" providerId="AD" clId="Web-{21F01CFC-95D1-A9AC-251F-5ABACA24025D}" dt="2021-11-02T09:16:04.362" v="116"/>
          <ac:spMkLst>
            <pc:docMk/>
            <pc:sldMk cId="2722892803" sldId="261"/>
            <ac:spMk id="31" creationId="{97D1A26C-DCFB-460B-BE7B-FC2CA435D855}"/>
          </ac:spMkLst>
        </pc:spChg>
        <pc:spChg chg="add">
          <ac:chgData name="Charlotte Jarju (2015575)" userId="S::2015575@student.uwtsd.ac.uk::dc0eb2e0-50ac-44b4-9764-5db226197d32" providerId="AD" clId="Web-{21F01CFC-95D1-A9AC-251F-5ABACA24025D}" dt="2021-11-02T09:16:06.909" v="119"/>
          <ac:spMkLst>
            <pc:docMk/>
            <pc:sldMk cId="2722892803" sldId="261"/>
            <ac:spMk id="32" creationId="{AA7850C8-8932-45FB-824D-8AB7D84691E5}"/>
          </ac:spMkLst>
        </pc:spChg>
        <pc:spChg chg="add">
          <ac:chgData name="Charlotte Jarju (2015575)" userId="S::2015575@student.uwtsd.ac.uk::dc0eb2e0-50ac-44b4-9764-5db226197d32" providerId="AD" clId="Web-{21F01CFC-95D1-A9AC-251F-5ABACA24025D}" dt="2021-11-02T09:16:06.909" v="119"/>
          <ac:spMkLst>
            <pc:docMk/>
            <pc:sldMk cId="2722892803" sldId="261"/>
            <ac:spMk id="34" creationId="{528BB4B4-FCCA-4BB8-A5B5-7EDD9652DB29}"/>
          </ac:spMkLst>
        </pc:spChg>
        <pc:spChg chg="add del">
          <ac:chgData name="Charlotte Jarju (2015575)" userId="S::2015575@student.uwtsd.ac.uk::dc0eb2e0-50ac-44b4-9764-5db226197d32" providerId="AD" clId="Web-{21F01CFC-95D1-A9AC-251F-5ABACA24025D}" dt="2021-11-02T09:16:04.362" v="116"/>
          <ac:spMkLst>
            <pc:docMk/>
            <pc:sldMk cId="2722892803" sldId="261"/>
            <ac:spMk id="35" creationId="{7472A6C1-76CF-4215-B818-52CFF4D7AAC2}"/>
          </ac:spMkLst>
        </pc:spChg>
        <pc:spChg chg="add">
          <ac:chgData name="Charlotte Jarju (2015575)" userId="S::2015575@student.uwtsd.ac.uk::dc0eb2e0-50ac-44b4-9764-5db226197d32" providerId="AD" clId="Web-{21F01CFC-95D1-A9AC-251F-5ABACA24025D}" dt="2021-11-02T09:16:06.909" v="119"/>
          <ac:spMkLst>
            <pc:docMk/>
            <pc:sldMk cId="2722892803" sldId="261"/>
            <ac:spMk id="36" creationId="{9EAD000C-FECC-4415-AB14-16AC3974C64E}"/>
          </ac:spMkLst>
        </pc:spChg>
        <pc:spChg chg="add del">
          <ac:chgData name="Charlotte Jarju (2015575)" userId="S::2015575@student.uwtsd.ac.uk::dc0eb2e0-50ac-44b4-9764-5db226197d32" providerId="AD" clId="Web-{21F01CFC-95D1-A9AC-251F-5ABACA24025D}" dt="2021-11-02T09:16:04.362" v="116"/>
          <ac:spMkLst>
            <pc:docMk/>
            <pc:sldMk cId="2722892803" sldId="261"/>
            <ac:spMk id="37" creationId="{E61CE9D6-3D74-4540-A98B-232824586A3A}"/>
          </ac:spMkLst>
        </pc:spChg>
        <pc:spChg chg="add">
          <ac:chgData name="Charlotte Jarju (2015575)" userId="S::2015575@student.uwtsd.ac.uk::dc0eb2e0-50ac-44b4-9764-5db226197d32" providerId="AD" clId="Web-{21F01CFC-95D1-A9AC-251F-5ABACA24025D}" dt="2021-11-02T09:16:06.909" v="119"/>
          <ac:spMkLst>
            <pc:docMk/>
            <pc:sldMk cId="2722892803" sldId="261"/>
            <ac:spMk id="39" creationId="{97D1A26C-DCFB-460B-BE7B-FC2CA435D855}"/>
          </ac:spMkLst>
        </pc:spChg>
        <pc:spChg chg="add">
          <ac:chgData name="Charlotte Jarju (2015575)" userId="S::2015575@student.uwtsd.ac.uk::dc0eb2e0-50ac-44b4-9764-5db226197d32" providerId="AD" clId="Web-{21F01CFC-95D1-A9AC-251F-5ABACA24025D}" dt="2021-11-02T09:16:06.909" v="119"/>
          <ac:spMkLst>
            <pc:docMk/>
            <pc:sldMk cId="2722892803" sldId="261"/>
            <ac:spMk id="41" creationId="{58DEA40E-A1A6-474E-BE3B-A06C929EB7A8}"/>
          </ac:spMkLst>
        </pc:spChg>
        <pc:spChg chg="add">
          <ac:chgData name="Charlotte Jarju (2015575)" userId="S::2015575@student.uwtsd.ac.uk::dc0eb2e0-50ac-44b4-9764-5db226197d32" providerId="AD" clId="Web-{21F01CFC-95D1-A9AC-251F-5ABACA24025D}" dt="2021-11-02T09:16:06.909" v="119"/>
          <ac:spMkLst>
            <pc:docMk/>
            <pc:sldMk cId="2722892803" sldId="261"/>
            <ac:spMk id="42" creationId="{7472A6C1-76CF-4215-B818-52CFF4D7AAC2}"/>
          </ac:spMkLst>
        </pc:spChg>
        <pc:spChg chg="add">
          <ac:chgData name="Charlotte Jarju (2015575)" userId="S::2015575@student.uwtsd.ac.uk::dc0eb2e0-50ac-44b4-9764-5db226197d32" providerId="AD" clId="Web-{21F01CFC-95D1-A9AC-251F-5ABACA24025D}" dt="2021-11-02T09:16:06.909" v="119"/>
          <ac:spMkLst>
            <pc:docMk/>
            <pc:sldMk cId="2722892803" sldId="261"/>
            <ac:spMk id="43" creationId="{E61CE9D6-3D74-4540-A98B-232824586A3A}"/>
          </ac:spMkLst>
        </pc:spChg>
        <pc:picChg chg="add mod">
          <ac:chgData name="Charlotte Jarju (2015575)" userId="S::2015575@student.uwtsd.ac.uk::dc0eb2e0-50ac-44b4-9764-5db226197d32" providerId="AD" clId="Web-{21F01CFC-95D1-A9AC-251F-5ABACA24025D}" dt="2021-11-02T09:16:06.909" v="119"/>
          <ac:picMkLst>
            <pc:docMk/>
            <pc:sldMk cId="2722892803" sldId="261"/>
            <ac:picMk id="3" creationId="{0AAB4EB9-C12D-4FB6-A8E9-C01DA223447B}"/>
          </ac:picMkLst>
        </pc:picChg>
        <pc:picChg chg="add mod ord">
          <ac:chgData name="Charlotte Jarju (2015575)" userId="S::2015575@student.uwtsd.ac.uk::dc0eb2e0-50ac-44b4-9764-5db226197d32" providerId="AD" clId="Web-{21F01CFC-95D1-A9AC-251F-5ABACA24025D}" dt="2021-11-02T09:16:06.909" v="119"/>
          <ac:picMkLst>
            <pc:docMk/>
            <pc:sldMk cId="2722892803" sldId="261"/>
            <ac:picMk id="6" creationId="{5C09B604-5E13-4D50-96AE-AEE16224BEBF}"/>
          </ac:picMkLst>
        </pc:picChg>
        <pc:picChg chg="add mod ord">
          <ac:chgData name="Charlotte Jarju (2015575)" userId="S::2015575@student.uwtsd.ac.uk::dc0eb2e0-50ac-44b4-9764-5db226197d32" providerId="AD" clId="Web-{21F01CFC-95D1-A9AC-251F-5ABACA24025D}" dt="2021-11-02T09:16:06.909" v="119"/>
          <ac:picMkLst>
            <pc:docMk/>
            <pc:sldMk cId="2722892803" sldId="261"/>
            <ac:picMk id="9" creationId="{1885F32E-A426-4E38-8D2D-D51D85623F3F}"/>
          </ac:picMkLst>
        </pc:picChg>
        <pc:picChg chg="add mod ord">
          <ac:chgData name="Charlotte Jarju (2015575)" userId="S::2015575@student.uwtsd.ac.uk::dc0eb2e0-50ac-44b4-9764-5db226197d32" providerId="AD" clId="Web-{21F01CFC-95D1-A9AC-251F-5ABACA24025D}" dt="2021-11-02T09:16:06.909" v="119"/>
          <ac:picMkLst>
            <pc:docMk/>
            <pc:sldMk cId="2722892803" sldId="261"/>
            <ac:picMk id="12" creationId="{F031A3E8-E22F-4CFD-A7CA-B4E463C6CBE7}"/>
          </ac:picMkLst>
        </pc:picChg>
      </pc:sldChg>
      <pc:sldChg chg="new del">
        <pc:chgData name="Charlotte Jarju (2015575)" userId="S::2015575@student.uwtsd.ac.uk::dc0eb2e0-50ac-44b4-9764-5db226197d32" providerId="AD" clId="Web-{21F01CFC-95D1-A9AC-251F-5ABACA24025D}" dt="2021-11-02T10:01:56.299" v="121"/>
        <pc:sldMkLst>
          <pc:docMk/>
          <pc:sldMk cId="3164314446" sldId="266"/>
        </pc:sldMkLst>
      </pc:sldChg>
    </pc:docChg>
  </pc:docChgLst>
  <pc:docChgLst>
    <pc:chgData name="Charlotte Jarju (2015575)" userId="S::2015575@student.uwtsd.ac.uk::dc0eb2e0-50ac-44b4-9764-5db226197d32" providerId="AD" clId="Web-{6248BB7C-2894-9362-F1AC-CF800EAF82F9}"/>
    <pc:docChg chg="addSld delSld modSld">
      <pc:chgData name="Charlotte Jarju (2015575)" userId="S::2015575@student.uwtsd.ac.uk::dc0eb2e0-50ac-44b4-9764-5db226197d32" providerId="AD" clId="Web-{6248BB7C-2894-9362-F1AC-CF800EAF82F9}" dt="2021-11-17T12:04:32.728" v="2039" actId="20577"/>
      <pc:docMkLst>
        <pc:docMk/>
      </pc:docMkLst>
      <pc:sldChg chg="del">
        <pc:chgData name="Charlotte Jarju (2015575)" userId="S::2015575@student.uwtsd.ac.uk::dc0eb2e0-50ac-44b4-9764-5db226197d32" providerId="AD" clId="Web-{6248BB7C-2894-9362-F1AC-CF800EAF82F9}" dt="2021-11-17T11:27:24.081" v="1655"/>
        <pc:sldMkLst>
          <pc:docMk/>
          <pc:sldMk cId="3891412788" sldId="267"/>
        </pc:sldMkLst>
      </pc:sldChg>
      <pc:sldChg chg="del">
        <pc:chgData name="Charlotte Jarju (2015575)" userId="S::2015575@student.uwtsd.ac.uk::dc0eb2e0-50ac-44b4-9764-5db226197d32" providerId="AD" clId="Web-{6248BB7C-2894-9362-F1AC-CF800EAF82F9}" dt="2021-11-17T09:24:24.025" v="0"/>
        <pc:sldMkLst>
          <pc:docMk/>
          <pc:sldMk cId="1034107555" sldId="269"/>
        </pc:sldMkLst>
      </pc:sldChg>
      <pc:sldChg chg="del">
        <pc:chgData name="Charlotte Jarju (2015575)" userId="S::2015575@student.uwtsd.ac.uk::dc0eb2e0-50ac-44b4-9764-5db226197d32" providerId="AD" clId="Web-{6248BB7C-2894-9362-F1AC-CF800EAF82F9}" dt="2021-11-17T11:02:26.764" v="1425"/>
        <pc:sldMkLst>
          <pc:docMk/>
          <pc:sldMk cId="531595389" sldId="270"/>
        </pc:sldMkLst>
      </pc:sldChg>
      <pc:sldChg chg="del">
        <pc:chgData name="Charlotte Jarju (2015575)" userId="S::2015575@student.uwtsd.ac.uk::dc0eb2e0-50ac-44b4-9764-5db226197d32" providerId="AD" clId="Web-{6248BB7C-2894-9362-F1AC-CF800EAF82F9}" dt="2021-11-17T11:02:30.014" v="1426"/>
        <pc:sldMkLst>
          <pc:docMk/>
          <pc:sldMk cId="511227420" sldId="271"/>
        </pc:sldMkLst>
      </pc:sldChg>
      <pc:sldChg chg="del">
        <pc:chgData name="Charlotte Jarju (2015575)" userId="S::2015575@student.uwtsd.ac.uk::dc0eb2e0-50ac-44b4-9764-5db226197d32" providerId="AD" clId="Web-{6248BB7C-2894-9362-F1AC-CF800EAF82F9}" dt="2021-11-17T11:02:22.639" v="1424"/>
        <pc:sldMkLst>
          <pc:docMk/>
          <pc:sldMk cId="16146510" sldId="272"/>
        </pc:sldMkLst>
      </pc:sldChg>
      <pc:sldChg chg="modSp">
        <pc:chgData name="Charlotte Jarju (2015575)" userId="S::2015575@student.uwtsd.ac.uk::dc0eb2e0-50ac-44b4-9764-5db226197d32" providerId="AD" clId="Web-{6248BB7C-2894-9362-F1AC-CF800EAF82F9}" dt="2021-11-17T12:04:32.728" v="2039" actId="20577"/>
        <pc:sldMkLst>
          <pc:docMk/>
          <pc:sldMk cId="2255029775" sldId="275"/>
        </pc:sldMkLst>
        <pc:spChg chg="mod">
          <ac:chgData name="Charlotte Jarju (2015575)" userId="S::2015575@student.uwtsd.ac.uk::dc0eb2e0-50ac-44b4-9764-5db226197d32" providerId="AD" clId="Web-{6248BB7C-2894-9362-F1AC-CF800EAF82F9}" dt="2021-11-17T12:04:32.728" v="2039" actId="20577"/>
          <ac:spMkLst>
            <pc:docMk/>
            <pc:sldMk cId="2255029775" sldId="275"/>
            <ac:spMk id="3" creationId="{B0A7E139-1E7F-4106-99B1-94D6E03EEB29}"/>
          </ac:spMkLst>
        </pc:spChg>
      </pc:sldChg>
      <pc:sldChg chg="del">
        <pc:chgData name="Charlotte Jarju (2015575)" userId="S::2015575@student.uwtsd.ac.uk::dc0eb2e0-50ac-44b4-9764-5db226197d32" providerId="AD" clId="Web-{6248BB7C-2894-9362-F1AC-CF800EAF82F9}" dt="2021-11-17T09:24:29.837" v="1"/>
        <pc:sldMkLst>
          <pc:docMk/>
          <pc:sldMk cId="1092264769" sldId="276"/>
        </pc:sldMkLst>
      </pc:sldChg>
      <pc:sldChg chg="modSp">
        <pc:chgData name="Charlotte Jarju (2015575)" userId="S::2015575@student.uwtsd.ac.uk::dc0eb2e0-50ac-44b4-9764-5db226197d32" providerId="AD" clId="Web-{6248BB7C-2894-9362-F1AC-CF800EAF82F9}" dt="2021-11-17T10:26:05.804" v="891" actId="20577"/>
        <pc:sldMkLst>
          <pc:docMk/>
          <pc:sldMk cId="2459589285" sldId="278"/>
        </pc:sldMkLst>
        <pc:spChg chg="mod">
          <ac:chgData name="Charlotte Jarju (2015575)" userId="S::2015575@student.uwtsd.ac.uk::dc0eb2e0-50ac-44b4-9764-5db226197d32" providerId="AD" clId="Web-{6248BB7C-2894-9362-F1AC-CF800EAF82F9}" dt="2021-11-17T10:26:05.804" v="891" actId="20577"/>
          <ac:spMkLst>
            <pc:docMk/>
            <pc:sldMk cId="2459589285" sldId="278"/>
            <ac:spMk id="3" creationId="{8756FB10-48CE-436C-BA0C-6F4CE9E5671B}"/>
          </ac:spMkLst>
        </pc:spChg>
      </pc:sldChg>
      <pc:sldChg chg="modSp">
        <pc:chgData name="Charlotte Jarju (2015575)" userId="S::2015575@student.uwtsd.ac.uk::dc0eb2e0-50ac-44b4-9764-5db226197d32" providerId="AD" clId="Web-{6248BB7C-2894-9362-F1AC-CF800EAF82F9}" dt="2021-11-17T10:51:42.998" v="1377" actId="20577"/>
        <pc:sldMkLst>
          <pc:docMk/>
          <pc:sldMk cId="2977911064" sldId="280"/>
        </pc:sldMkLst>
        <pc:spChg chg="mod">
          <ac:chgData name="Charlotte Jarju (2015575)" userId="S::2015575@student.uwtsd.ac.uk::dc0eb2e0-50ac-44b4-9764-5db226197d32" providerId="AD" clId="Web-{6248BB7C-2894-9362-F1AC-CF800EAF82F9}" dt="2021-11-17T10:51:42.998" v="1377" actId="20577"/>
          <ac:spMkLst>
            <pc:docMk/>
            <pc:sldMk cId="2977911064" sldId="280"/>
            <ac:spMk id="3" creationId="{23E2EF68-D950-40B0-88B4-56A687DB7591}"/>
          </ac:spMkLst>
        </pc:spChg>
      </pc:sldChg>
      <pc:sldChg chg="modSp">
        <pc:chgData name="Charlotte Jarju (2015575)" userId="S::2015575@student.uwtsd.ac.uk::dc0eb2e0-50ac-44b4-9764-5db226197d32" providerId="AD" clId="Web-{6248BB7C-2894-9362-F1AC-CF800EAF82F9}" dt="2021-11-17T10:57:11.194" v="1418" actId="20577"/>
        <pc:sldMkLst>
          <pc:docMk/>
          <pc:sldMk cId="1658125053" sldId="281"/>
        </pc:sldMkLst>
        <pc:spChg chg="mod">
          <ac:chgData name="Charlotte Jarju (2015575)" userId="S::2015575@student.uwtsd.ac.uk::dc0eb2e0-50ac-44b4-9764-5db226197d32" providerId="AD" clId="Web-{6248BB7C-2894-9362-F1AC-CF800EAF82F9}" dt="2021-11-17T10:57:11.194" v="1418" actId="20577"/>
          <ac:spMkLst>
            <pc:docMk/>
            <pc:sldMk cId="1658125053" sldId="281"/>
            <ac:spMk id="3" creationId="{0852621F-1E12-4FA7-861B-7F4B422C1480}"/>
          </ac:spMkLst>
        </pc:spChg>
      </pc:sldChg>
      <pc:sldChg chg="modSp">
        <pc:chgData name="Charlotte Jarju (2015575)" userId="S::2015575@student.uwtsd.ac.uk::dc0eb2e0-50ac-44b4-9764-5db226197d32" providerId="AD" clId="Web-{6248BB7C-2894-9362-F1AC-CF800EAF82F9}" dt="2021-11-17T10:54:31.299" v="1399" actId="20577"/>
        <pc:sldMkLst>
          <pc:docMk/>
          <pc:sldMk cId="723505849" sldId="282"/>
        </pc:sldMkLst>
        <pc:spChg chg="mod">
          <ac:chgData name="Charlotte Jarju (2015575)" userId="S::2015575@student.uwtsd.ac.uk::dc0eb2e0-50ac-44b4-9764-5db226197d32" providerId="AD" clId="Web-{6248BB7C-2894-9362-F1AC-CF800EAF82F9}" dt="2021-11-17T10:53:47.986" v="1396" actId="20577"/>
          <ac:spMkLst>
            <pc:docMk/>
            <pc:sldMk cId="723505849" sldId="282"/>
            <ac:spMk id="2" creationId="{ACDA8072-A5D9-48C5-B218-27AD2DCB3288}"/>
          </ac:spMkLst>
        </pc:spChg>
        <pc:spChg chg="mod">
          <ac:chgData name="Charlotte Jarju (2015575)" userId="S::2015575@student.uwtsd.ac.uk::dc0eb2e0-50ac-44b4-9764-5db226197d32" providerId="AD" clId="Web-{6248BB7C-2894-9362-F1AC-CF800EAF82F9}" dt="2021-11-17T10:54:31.299" v="1399" actId="20577"/>
          <ac:spMkLst>
            <pc:docMk/>
            <pc:sldMk cId="723505849" sldId="282"/>
            <ac:spMk id="3" creationId="{1AF7680F-A41F-4E3B-B7D5-608E6A793D2D}"/>
          </ac:spMkLst>
        </pc:spChg>
      </pc:sldChg>
      <pc:sldChg chg="modSp del">
        <pc:chgData name="Charlotte Jarju (2015575)" userId="S::2015575@student.uwtsd.ac.uk::dc0eb2e0-50ac-44b4-9764-5db226197d32" providerId="AD" clId="Web-{6248BB7C-2894-9362-F1AC-CF800EAF82F9}" dt="2021-11-17T10:51:47.858" v="1378"/>
        <pc:sldMkLst>
          <pc:docMk/>
          <pc:sldMk cId="2039749487" sldId="283"/>
        </pc:sldMkLst>
        <pc:spChg chg="mod">
          <ac:chgData name="Charlotte Jarju (2015575)" userId="S::2015575@student.uwtsd.ac.uk::dc0eb2e0-50ac-44b4-9764-5db226197d32" providerId="AD" clId="Web-{6248BB7C-2894-9362-F1AC-CF800EAF82F9}" dt="2021-11-17T10:28:51.840" v="920" actId="20577"/>
          <ac:spMkLst>
            <pc:docMk/>
            <pc:sldMk cId="2039749487" sldId="283"/>
            <ac:spMk id="3" creationId="{44E7A6F0-3A39-4A7B-8FF5-FE8C3AF10451}"/>
          </ac:spMkLst>
        </pc:spChg>
      </pc:sldChg>
      <pc:sldChg chg="del">
        <pc:chgData name="Charlotte Jarju (2015575)" userId="S::2015575@student.uwtsd.ac.uk::dc0eb2e0-50ac-44b4-9764-5db226197d32" providerId="AD" clId="Web-{6248BB7C-2894-9362-F1AC-CF800EAF82F9}" dt="2021-11-17T10:57:33.366" v="1419"/>
        <pc:sldMkLst>
          <pc:docMk/>
          <pc:sldMk cId="3590291464" sldId="284"/>
        </pc:sldMkLst>
      </pc:sldChg>
      <pc:sldChg chg="del">
        <pc:chgData name="Charlotte Jarju (2015575)" userId="S::2015575@student.uwtsd.ac.uk::dc0eb2e0-50ac-44b4-9764-5db226197d32" providerId="AD" clId="Web-{6248BB7C-2894-9362-F1AC-CF800EAF82F9}" dt="2021-11-17T10:54:40.596" v="1400"/>
        <pc:sldMkLst>
          <pc:docMk/>
          <pc:sldMk cId="1037478765" sldId="285"/>
        </pc:sldMkLst>
      </pc:sldChg>
      <pc:sldChg chg="addSp modSp new">
        <pc:chgData name="Charlotte Jarju (2015575)" userId="S::2015575@student.uwtsd.ac.uk::dc0eb2e0-50ac-44b4-9764-5db226197d32" providerId="AD" clId="Web-{6248BB7C-2894-9362-F1AC-CF800EAF82F9}" dt="2021-11-17T10:59:04.431" v="1422" actId="20577"/>
        <pc:sldMkLst>
          <pc:docMk/>
          <pc:sldMk cId="2918585861" sldId="286"/>
        </pc:sldMkLst>
        <pc:spChg chg="mod">
          <ac:chgData name="Charlotte Jarju (2015575)" userId="S::2015575@student.uwtsd.ac.uk::dc0eb2e0-50ac-44b4-9764-5db226197d32" providerId="AD" clId="Web-{6248BB7C-2894-9362-F1AC-CF800EAF82F9}" dt="2021-11-17T10:09:16.372" v="615" actId="20577"/>
          <ac:spMkLst>
            <pc:docMk/>
            <pc:sldMk cId="2918585861" sldId="286"/>
            <ac:spMk id="2" creationId="{D6AABFA1-E4C2-4C18-903D-12C9A20F5F67}"/>
          </ac:spMkLst>
        </pc:spChg>
        <pc:spChg chg="mod">
          <ac:chgData name="Charlotte Jarju (2015575)" userId="S::2015575@student.uwtsd.ac.uk::dc0eb2e0-50ac-44b4-9764-5db226197d32" providerId="AD" clId="Web-{6248BB7C-2894-9362-F1AC-CF800EAF82F9}" dt="2021-11-17T10:59:04.431" v="1422" actId="20577"/>
          <ac:spMkLst>
            <pc:docMk/>
            <pc:sldMk cId="2918585861" sldId="286"/>
            <ac:spMk id="3" creationId="{9E29BFB0-B0D4-40D3-94FF-29C578679390}"/>
          </ac:spMkLst>
        </pc:spChg>
        <pc:spChg chg="add mod">
          <ac:chgData name="Charlotte Jarju (2015575)" userId="S::2015575@student.uwtsd.ac.uk::dc0eb2e0-50ac-44b4-9764-5db226197d32" providerId="AD" clId="Web-{6248BB7C-2894-9362-F1AC-CF800EAF82F9}" dt="2021-11-17T10:06:17.118" v="541"/>
          <ac:spMkLst>
            <pc:docMk/>
            <pc:sldMk cId="2918585861" sldId="286"/>
            <ac:spMk id="4" creationId="{B5352D82-A407-47DA-9832-7E208302762B}"/>
          </ac:spMkLst>
        </pc:spChg>
      </pc:sldChg>
      <pc:sldChg chg="modSp new del">
        <pc:chgData name="Charlotte Jarju (2015575)" userId="S::2015575@student.uwtsd.ac.uk::dc0eb2e0-50ac-44b4-9764-5db226197d32" providerId="AD" clId="Web-{6248BB7C-2894-9362-F1AC-CF800EAF82F9}" dt="2021-11-17T09:33:26.726" v="22"/>
        <pc:sldMkLst>
          <pc:docMk/>
          <pc:sldMk cId="3595071402" sldId="286"/>
        </pc:sldMkLst>
        <pc:spChg chg="mod">
          <ac:chgData name="Charlotte Jarju (2015575)" userId="S::2015575@student.uwtsd.ac.uk::dc0eb2e0-50ac-44b4-9764-5db226197d32" providerId="AD" clId="Web-{6248BB7C-2894-9362-F1AC-CF800EAF82F9}" dt="2021-11-17T09:25:40.464" v="21" actId="20577"/>
          <ac:spMkLst>
            <pc:docMk/>
            <pc:sldMk cId="3595071402" sldId="286"/>
            <ac:spMk id="2" creationId="{C5BA0027-EF05-44FB-9444-D22631A071A3}"/>
          </ac:spMkLst>
        </pc:spChg>
      </pc:sldChg>
      <pc:sldChg chg="modSp new del">
        <pc:chgData name="Charlotte Jarju (2015575)" userId="S::2015575@student.uwtsd.ac.uk::dc0eb2e0-50ac-44b4-9764-5db226197d32" providerId="AD" clId="Web-{6248BB7C-2894-9362-F1AC-CF800EAF82F9}" dt="2021-11-17T10:59:08.384" v="1423"/>
        <pc:sldMkLst>
          <pc:docMk/>
          <pc:sldMk cId="1258577927" sldId="287"/>
        </pc:sldMkLst>
        <pc:spChg chg="mod">
          <ac:chgData name="Charlotte Jarju (2015575)" userId="S::2015575@student.uwtsd.ac.uk::dc0eb2e0-50ac-44b4-9764-5db226197d32" providerId="AD" clId="Web-{6248BB7C-2894-9362-F1AC-CF800EAF82F9}" dt="2021-11-17T10:09:03.950" v="594" actId="20577"/>
          <ac:spMkLst>
            <pc:docMk/>
            <pc:sldMk cId="1258577927" sldId="287"/>
            <ac:spMk id="2" creationId="{432CF0E8-AE00-4B18-A68C-60A3412C0CD8}"/>
          </ac:spMkLst>
        </pc:spChg>
        <pc:spChg chg="mod">
          <ac:chgData name="Charlotte Jarju (2015575)" userId="S::2015575@student.uwtsd.ac.uk::dc0eb2e0-50ac-44b4-9764-5db226197d32" providerId="AD" clId="Web-{6248BB7C-2894-9362-F1AC-CF800EAF82F9}" dt="2021-11-17T10:13:26.332" v="697" actId="20577"/>
          <ac:spMkLst>
            <pc:docMk/>
            <pc:sldMk cId="1258577927" sldId="287"/>
            <ac:spMk id="3" creationId="{C0168E35-1404-4CB7-BB58-3A90C3E7B450}"/>
          </ac:spMkLst>
        </pc:spChg>
      </pc:sldChg>
      <pc:sldChg chg="addSp delSp modSp new del">
        <pc:chgData name="Charlotte Jarju (2015575)" userId="S::2015575@student.uwtsd.ac.uk::dc0eb2e0-50ac-44b4-9764-5db226197d32" providerId="AD" clId="Web-{6248BB7C-2894-9362-F1AC-CF800EAF82F9}" dt="2021-11-17T10:31:54.797" v="924"/>
        <pc:sldMkLst>
          <pc:docMk/>
          <pc:sldMk cId="3097759378" sldId="288"/>
        </pc:sldMkLst>
        <pc:spChg chg="del">
          <ac:chgData name="Charlotte Jarju (2015575)" userId="S::2015575@student.uwtsd.ac.uk::dc0eb2e0-50ac-44b4-9764-5db226197d32" providerId="AD" clId="Web-{6248BB7C-2894-9362-F1AC-CF800EAF82F9}" dt="2021-11-17T10:29:00.388" v="922"/>
          <ac:spMkLst>
            <pc:docMk/>
            <pc:sldMk cId="3097759378" sldId="288"/>
            <ac:spMk id="3" creationId="{E37C49B2-2204-48EA-B64C-41AE6306C29B}"/>
          </ac:spMkLst>
        </pc:spChg>
        <pc:spChg chg="add mod">
          <ac:chgData name="Charlotte Jarju (2015575)" userId="S::2015575@student.uwtsd.ac.uk::dc0eb2e0-50ac-44b4-9764-5db226197d32" providerId="AD" clId="Web-{6248BB7C-2894-9362-F1AC-CF800EAF82F9}" dt="2021-11-17T10:29:06.856" v="923"/>
          <ac:spMkLst>
            <pc:docMk/>
            <pc:sldMk cId="3097759378" sldId="288"/>
            <ac:spMk id="12" creationId="{A0B2B1F3-988C-401D-974E-DCAD87488EE9}"/>
          </ac:spMkLst>
        </pc:spChg>
        <pc:graphicFrameChg chg="add del mod ord modGraphic">
          <ac:chgData name="Charlotte Jarju (2015575)" userId="S::2015575@student.uwtsd.ac.uk::dc0eb2e0-50ac-44b4-9764-5db226197d32" providerId="AD" clId="Web-{6248BB7C-2894-9362-F1AC-CF800EAF82F9}" dt="2021-11-17T10:29:06.856" v="923"/>
          <ac:graphicFrameMkLst>
            <pc:docMk/>
            <pc:sldMk cId="3097759378" sldId="288"/>
            <ac:graphicFrameMk id="4" creationId="{4B7AEAA4-61BC-4BFE-8254-442E60B12D0C}"/>
          </ac:graphicFrameMkLst>
        </pc:graphicFrameChg>
      </pc:sldChg>
      <pc:sldChg chg="modSp new">
        <pc:chgData name="Charlotte Jarju (2015575)" userId="S::2015575@student.uwtsd.ac.uk::dc0eb2e0-50ac-44b4-9764-5db226197d32" providerId="AD" clId="Web-{6248BB7C-2894-9362-F1AC-CF800EAF82F9}" dt="2021-11-17T10:55:41.114" v="1415" actId="20577"/>
        <pc:sldMkLst>
          <pc:docMk/>
          <pc:sldMk cId="3183519390" sldId="288"/>
        </pc:sldMkLst>
        <pc:spChg chg="mod">
          <ac:chgData name="Charlotte Jarju (2015575)" userId="S::2015575@student.uwtsd.ac.uk::dc0eb2e0-50ac-44b4-9764-5db226197d32" providerId="AD" clId="Web-{6248BB7C-2894-9362-F1AC-CF800EAF82F9}" dt="2021-11-17T10:55:41.114" v="1415" actId="20577"/>
          <ac:spMkLst>
            <pc:docMk/>
            <pc:sldMk cId="3183519390" sldId="288"/>
            <ac:spMk id="2" creationId="{7068583F-C1A9-4E93-A369-89F23D705006}"/>
          </ac:spMkLst>
        </pc:spChg>
        <pc:spChg chg="mod">
          <ac:chgData name="Charlotte Jarju (2015575)" userId="S::2015575@student.uwtsd.ac.uk::dc0eb2e0-50ac-44b4-9764-5db226197d32" providerId="AD" clId="Web-{6248BB7C-2894-9362-F1AC-CF800EAF82F9}" dt="2021-11-17T10:50:22.512" v="1374" actId="20577"/>
          <ac:spMkLst>
            <pc:docMk/>
            <pc:sldMk cId="3183519390" sldId="288"/>
            <ac:spMk id="3" creationId="{F909D746-4F17-421A-92C0-7AC23AC88EB0}"/>
          </ac:spMkLst>
        </pc:spChg>
      </pc:sldChg>
      <pc:sldChg chg="modSp new">
        <pc:chgData name="Charlotte Jarju (2015575)" userId="S::2015575@student.uwtsd.ac.uk::dc0eb2e0-50ac-44b4-9764-5db226197d32" providerId="AD" clId="Web-{6248BB7C-2894-9362-F1AC-CF800EAF82F9}" dt="2021-11-17T11:49:06.208" v="1877" actId="20577"/>
        <pc:sldMkLst>
          <pc:docMk/>
          <pc:sldMk cId="2340864863" sldId="289"/>
        </pc:sldMkLst>
        <pc:spChg chg="mod">
          <ac:chgData name="Charlotte Jarju (2015575)" userId="S::2015575@student.uwtsd.ac.uk::dc0eb2e0-50ac-44b4-9764-5db226197d32" providerId="AD" clId="Web-{6248BB7C-2894-9362-F1AC-CF800EAF82F9}" dt="2021-11-17T11:38:20.831" v="1667" actId="20577"/>
          <ac:spMkLst>
            <pc:docMk/>
            <pc:sldMk cId="2340864863" sldId="289"/>
            <ac:spMk id="2" creationId="{72FD20B2-7E7F-4787-B856-80E3925BC5AD}"/>
          </ac:spMkLst>
        </pc:spChg>
        <pc:spChg chg="mod">
          <ac:chgData name="Charlotte Jarju (2015575)" userId="S::2015575@student.uwtsd.ac.uk::dc0eb2e0-50ac-44b4-9764-5db226197d32" providerId="AD" clId="Web-{6248BB7C-2894-9362-F1AC-CF800EAF82F9}" dt="2021-11-17T11:49:06.208" v="1877" actId="20577"/>
          <ac:spMkLst>
            <pc:docMk/>
            <pc:sldMk cId="2340864863" sldId="289"/>
            <ac:spMk id="3" creationId="{1B1A4774-4899-4AE8-A089-5019E64B3A17}"/>
          </ac:spMkLst>
        </pc:spChg>
      </pc:sldChg>
      <pc:sldChg chg="new del">
        <pc:chgData name="Charlotte Jarju (2015575)" userId="S::2015575@student.uwtsd.ac.uk::dc0eb2e0-50ac-44b4-9764-5db226197d32" providerId="AD" clId="Web-{6248BB7C-2894-9362-F1AC-CF800EAF82F9}" dt="2021-11-17T11:11:35.621" v="1428"/>
        <pc:sldMkLst>
          <pc:docMk/>
          <pc:sldMk cId="2831496943" sldId="289"/>
        </pc:sldMkLst>
      </pc:sldChg>
      <pc:sldChg chg="modSp new">
        <pc:chgData name="Charlotte Jarju (2015575)" userId="S::2015575@student.uwtsd.ac.uk::dc0eb2e0-50ac-44b4-9764-5db226197d32" providerId="AD" clId="Web-{6248BB7C-2894-9362-F1AC-CF800EAF82F9}" dt="2021-11-17T11:58:59.549" v="1945" actId="20577"/>
        <pc:sldMkLst>
          <pc:docMk/>
          <pc:sldMk cId="3832698386" sldId="290"/>
        </pc:sldMkLst>
        <pc:spChg chg="mod">
          <ac:chgData name="Charlotte Jarju (2015575)" userId="S::2015575@student.uwtsd.ac.uk::dc0eb2e0-50ac-44b4-9764-5db226197d32" providerId="AD" clId="Web-{6248BB7C-2894-9362-F1AC-CF800EAF82F9}" dt="2021-11-17T11:27:37.629" v="1663" actId="20577"/>
          <ac:spMkLst>
            <pc:docMk/>
            <pc:sldMk cId="3832698386" sldId="290"/>
            <ac:spMk id="2" creationId="{0231B32F-B25F-4A4B-A175-F2CBD451979D}"/>
          </ac:spMkLst>
        </pc:spChg>
        <pc:spChg chg="mod">
          <ac:chgData name="Charlotte Jarju (2015575)" userId="S::2015575@student.uwtsd.ac.uk::dc0eb2e0-50ac-44b4-9764-5db226197d32" providerId="AD" clId="Web-{6248BB7C-2894-9362-F1AC-CF800EAF82F9}" dt="2021-11-17T11:58:59.549" v="1945" actId="20577"/>
          <ac:spMkLst>
            <pc:docMk/>
            <pc:sldMk cId="3832698386" sldId="290"/>
            <ac:spMk id="3" creationId="{5C180F99-B27D-4197-9301-4D57A9D23492}"/>
          </ac:spMkLst>
        </pc:spChg>
      </pc:sldChg>
    </pc:docChg>
  </pc:docChgLst>
  <pc:docChgLst>
    <pc:chgData name="Charlotte Jarju (2015575)" userId="S::2015575@student.uwtsd.ac.uk::dc0eb2e0-50ac-44b4-9764-5db226197d32" providerId="AD" clId="Web-{4AC61D7D-5EC5-F397-BA32-B06E9933509F}"/>
    <pc:docChg chg="modSld">
      <pc:chgData name="Charlotte Jarju (2015575)" userId="S::2015575@student.uwtsd.ac.uk::dc0eb2e0-50ac-44b4-9764-5db226197d32" providerId="AD" clId="Web-{4AC61D7D-5EC5-F397-BA32-B06E9933509F}" dt="2021-11-10T18:30:57.932" v="14" actId="20577"/>
      <pc:docMkLst>
        <pc:docMk/>
      </pc:docMkLst>
      <pc:sldChg chg="modSp">
        <pc:chgData name="Charlotte Jarju (2015575)" userId="S::2015575@student.uwtsd.ac.uk::dc0eb2e0-50ac-44b4-9764-5db226197d32" providerId="AD" clId="Web-{4AC61D7D-5EC5-F397-BA32-B06E9933509F}" dt="2021-11-10T18:30:57.932" v="14" actId="20577"/>
        <pc:sldMkLst>
          <pc:docMk/>
          <pc:sldMk cId="3640394786" sldId="268"/>
        </pc:sldMkLst>
        <pc:spChg chg="mod">
          <ac:chgData name="Charlotte Jarju (2015575)" userId="S::2015575@student.uwtsd.ac.uk::dc0eb2e0-50ac-44b4-9764-5db226197d32" providerId="AD" clId="Web-{4AC61D7D-5EC5-F397-BA32-B06E9933509F}" dt="2021-11-10T18:30:57.932" v="14" actId="20577"/>
          <ac:spMkLst>
            <pc:docMk/>
            <pc:sldMk cId="3640394786" sldId="268"/>
            <ac:spMk id="3" creationId="{0852621F-1E12-4FA7-861B-7F4B422C1480}"/>
          </ac:spMkLst>
        </pc:spChg>
      </pc:sldChg>
    </pc:docChg>
  </pc:docChgLst>
  <pc:docChgLst>
    <pc:chgData name="Charlotte Jarju (2015575)" userId="S::2015575@student.uwtsd.ac.uk::dc0eb2e0-50ac-44b4-9764-5db226197d32" providerId="AD" clId="Web-{98E02AD0-9CEC-BD1E-3812-B02B8C6916FE}"/>
    <pc:docChg chg="addSld modSld">
      <pc:chgData name="Charlotte Jarju (2015575)" userId="S::2015575@student.uwtsd.ac.uk::dc0eb2e0-50ac-44b4-9764-5db226197d32" providerId="AD" clId="Web-{98E02AD0-9CEC-BD1E-3812-B02B8C6916FE}" dt="2021-11-10T10:27:52.506" v="55" actId="20577"/>
      <pc:docMkLst>
        <pc:docMk/>
      </pc:docMkLst>
      <pc:sldChg chg="modSp new">
        <pc:chgData name="Charlotte Jarju (2015575)" userId="S::2015575@student.uwtsd.ac.uk::dc0eb2e0-50ac-44b4-9764-5db226197d32" providerId="AD" clId="Web-{98E02AD0-9CEC-BD1E-3812-B02B8C6916FE}" dt="2021-11-10T10:27:52.506" v="55" actId="20577"/>
        <pc:sldMkLst>
          <pc:docMk/>
          <pc:sldMk cId="2570129252" sldId="266"/>
        </pc:sldMkLst>
        <pc:spChg chg="mod">
          <ac:chgData name="Charlotte Jarju (2015575)" userId="S::2015575@student.uwtsd.ac.uk::dc0eb2e0-50ac-44b4-9764-5db226197d32" providerId="AD" clId="Web-{98E02AD0-9CEC-BD1E-3812-B02B8C6916FE}" dt="2021-11-10T10:27:52.506" v="55" actId="20577"/>
          <ac:spMkLst>
            <pc:docMk/>
            <pc:sldMk cId="2570129252" sldId="266"/>
            <ac:spMk id="3" creationId="{5716E27F-69CF-4419-9749-1AAB3794A7E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FF0376-27F4-41A5-A74E-F44DD585A33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B2C9FC4-9CD7-4DDF-9731-9B176C7553C3}">
      <dgm:prSet/>
      <dgm:spPr/>
      <dgm:t>
        <a:bodyPr/>
        <a:lstStyle/>
        <a:p>
          <a:r>
            <a:rPr lang="en-GB"/>
            <a:t>In 1941 Sir William Beveridge (1879-1963) developed a set of ideas and principles that effectively led to the development of National Health Service (NHS, and to a national system of social security benefits called "Welfare State". As a consequence, the state's role in social policy-making and welfare provision expanded significantly.</a:t>
          </a:r>
          <a:endParaRPr lang="en-US"/>
        </a:p>
      </dgm:t>
    </dgm:pt>
    <dgm:pt modelId="{A3DE8FD5-05B2-43F1-A32A-D6110180B9CB}" type="parTrans" cxnId="{3F396CAF-1779-4730-8F42-9BBD79A4F844}">
      <dgm:prSet/>
      <dgm:spPr/>
      <dgm:t>
        <a:bodyPr/>
        <a:lstStyle/>
        <a:p>
          <a:endParaRPr lang="en-US"/>
        </a:p>
      </dgm:t>
    </dgm:pt>
    <dgm:pt modelId="{426821E4-1CDE-4EA7-8B4E-E1ABC646648B}" type="sibTrans" cxnId="{3F396CAF-1779-4730-8F42-9BBD79A4F844}">
      <dgm:prSet/>
      <dgm:spPr/>
      <dgm:t>
        <a:bodyPr/>
        <a:lstStyle/>
        <a:p>
          <a:endParaRPr lang="en-US"/>
        </a:p>
      </dgm:t>
    </dgm:pt>
    <dgm:pt modelId="{10EEC80B-B020-427E-9EB9-04429D5A7B25}">
      <dgm:prSet/>
      <dgm:spPr/>
      <dgm:t>
        <a:bodyPr/>
        <a:lstStyle/>
        <a:p>
          <a:r>
            <a:rPr lang="en-GB"/>
            <a:t>In the United Kingdom (UK), the National Health Service (NHS) provides hospital treatment, general practitioner (GP) services that are free at the point of delivery.</a:t>
          </a:r>
          <a:endParaRPr lang="en-US"/>
        </a:p>
      </dgm:t>
    </dgm:pt>
    <dgm:pt modelId="{38935BD4-3382-4A2B-91EB-AA6D5B412130}" type="parTrans" cxnId="{75DDA87F-9171-4172-851C-A65EA9C726EA}">
      <dgm:prSet/>
      <dgm:spPr/>
      <dgm:t>
        <a:bodyPr/>
        <a:lstStyle/>
        <a:p>
          <a:endParaRPr lang="en-US"/>
        </a:p>
      </dgm:t>
    </dgm:pt>
    <dgm:pt modelId="{C105E8B4-2F90-4F87-8F67-BA77F2EB70B1}" type="sibTrans" cxnId="{75DDA87F-9171-4172-851C-A65EA9C726EA}">
      <dgm:prSet/>
      <dgm:spPr/>
      <dgm:t>
        <a:bodyPr/>
        <a:lstStyle/>
        <a:p>
          <a:endParaRPr lang="en-US"/>
        </a:p>
      </dgm:t>
    </dgm:pt>
    <dgm:pt modelId="{5471440E-F291-4826-84EB-EC01C65059CA}" type="pres">
      <dgm:prSet presAssocID="{E2FF0376-27F4-41A5-A74E-F44DD585A33B}" presName="vert0" presStyleCnt="0">
        <dgm:presLayoutVars>
          <dgm:dir/>
          <dgm:animOne val="branch"/>
          <dgm:animLvl val="lvl"/>
        </dgm:presLayoutVars>
      </dgm:prSet>
      <dgm:spPr/>
    </dgm:pt>
    <dgm:pt modelId="{90B53C47-6DD7-480D-B1D6-CA6344DCB96F}" type="pres">
      <dgm:prSet presAssocID="{9B2C9FC4-9CD7-4DDF-9731-9B176C7553C3}" presName="thickLine" presStyleLbl="alignNode1" presStyleIdx="0" presStyleCnt="2"/>
      <dgm:spPr/>
    </dgm:pt>
    <dgm:pt modelId="{1AB8A691-D4F0-4488-80DB-85A4432EA107}" type="pres">
      <dgm:prSet presAssocID="{9B2C9FC4-9CD7-4DDF-9731-9B176C7553C3}" presName="horz1" presStyleCnt="0"/>
      <dgm:spPr/>
    </dgm:pt>
    <dgm:pt modelId="{451221DF-8EB1-4CEE-991F-40205B425A3D}" type="pres">
      <dgm:prSet presAssocID="{9B2C9FC4-9CD7-4DDF-9731-9B176C7553C3}" presName="tx1" presStyleLbl="revTx" presStyleIdx="0" presStyleCnt="2"/>
      <dgm:spPr/>
    </dgm:pt>
    <dgm:pt modelId="{04FF2CCF-1CF5-4E11-970F-3F4237B697F7}" type="pres">
      <dgm:prSet presAssocID="{9B2C9FC4-9CD7-4DDF-9731-9B176C7553C3}" presName="vert1" presStyleCnt="0"/>
      <dgm:spPr/>
    </dgm:pt>
    <dgm:pt modelId="{EB38903E-E53A-423F-9878-3DA0D870B40B}" type="pres">
      <dgm:prSet presAssocID="{10EEC80B-B020-427E-9EB9-04429D5A7B25}" presName="thickLine" presStyleLbl="alignNode1" presStyleIdx="1" presStyleCnt="2"/>
      <dgm:spPr/>
    </dgm:pt>
    <dgm:pt modelId="{0393E254-F7E3-412F-8C21-D90708AB9324}" type="pres">
      <dgm:prSet presAssocID="{10EEC80B-B020-427E-9EB9-04429D5A7B25}" presName="horz1" presStyleCnt="0"/>
      <dgm:spPr/>
    </dgm:pt>
    <dgm:pt modelId="{66D105EF-CB22-4854-9014-1D24E63DE58D}" type="pres">
      <dgm:prSet presAssocID="{10EEC80B-B020-427E-9EB9-04429D5A7B25}" presName="tx1" presStyleLbl="revTx" presStyleIdx="1" presStyleCnt="2"/>
      <dgm:spPr/>
    </dgm:pt>
    <dgm:pt modelId="{A25FCD7F-6B73-4300-9FC7-9DA43602CC27}" type="pres">
      <dgm:prSet presAssocID="{10EEC80B-B020-427E-9EB9-04429D5A7B25}" presName="vert1" presStyleCnt="0"/>
      <dgm:spPr/>
    </dgm:pt>
  </dgm:ptLst>
  <dgm:cxnLst>
    <dgm:cxn modelId="{31555007-33E1-41DE-83E7-DDC7108523D5}" type="presOf" srcId="{9B2C9FC4-9CD7-4DDF-9731-9B176C7553C3}" destId="{451221DF-8EB1-4CEE-991F-40205B425A3D}" srcOrd="0" destOrd="0" presId="urn:microsoft.com/office/officeart/2008/layout/LinedList"/>
    <dgm:cxn modelId="{207A093D-7118-4A85-965F-A2EB73DB6902}" type="presOf" srcId="{E2FF0376-27F4-41A5-A74E-F44DD585A33B}" destId="{5471440E-F291-4826-84EB-EC01C65059CA}" srcOrd="0" destOrd="0" presId="urn:microsoft.com/office/officeart/2008/layout/LinedList"/>
    <dgm:cxn modelId="{E9D1AF7E-549F-4C00-8DCD-F1E9A7E19985}" type="presOf" srcId="{10EEC80B-B020-427E-9EB9-04429D5A7B25}" destId="{66D105EF-CB22-4854-9014-1D24E63DE58D}" srcOrd="0" destOrd="0" presId="urn:microsoft.com/office/officeart/2008/layout/LinedList"/>
    <dgm:cxn modelId="{75DDA87F-9171-4172-851C-A65EA9C726EA}" srcId="{E2FF0376-27F4-41A5-A74E-F44DD585A33B}" destId="{10EEC80B-B020-427E-9EB9-04429D5A7B25}" srcOrd="1" destOrd="0" parTransId="{38935BD4-3382-4A2B-91EB-AA6D5B412130}" sibTransId="{C105E8B4-2F90-4F87-8F67-BA77F2EB70B1}"/>
    <dgm:cxn modelId="{3F396CAF-1779-4730-8F42-9BBD79A4F844}" srcId="{E2FF0376-27F4-41A5-A74E-F44DD585A33B}" destId="{9B2C9FC4-9CD7-4DDF-9731-9B176C7553C3}" srcOrd="0" destOrd="0" parTransId="{A3DE8FD5-05B2-43F1-A32A-D6110180B9CB}" sibTransId="{426821E4-1CDE-4EA7-8B4E-E1ABC646648B}"/>
    <dgm:cxn modelId="{DD833E9F-6C1B-4533-A370-F97A998F5402}" type="presParOf" srcId="{5471440E-F291-4826-84EB-EC01C65059CA}" destId="{90B53C47-6DD7-480D-B1D6-CA6344DCB96F}" srcOrd="0" destOrd="0" presId="urn:microsoft.com/office/officeart/2008/layout/LinedList"/>
    <dgm:cxn modelId="{01918F6F-939A-4BB9-9396-01AF08F80365}" type="presParOf" srcId="{5471440E-F291-4826-84EB-EC01C65059CA}" destId="{1AB8A691-D4F0-4488-80DB-85A4432EA107}" srcOrd="1" destOrd="0" presId="urn:microsoft.com/office/officeart/2008/layout/LinedList"/>
    <dgm:cxn modelId="{B85F5600-D1C6-4D8B-A622-C1B03E93C2A0}" type="presParOf" srcId="{1AB8A691-D4F0-4488-80DB-85A4432EA107}" destId="{451221DF-8EB1-4CEE-991F-40205B425A3D}" srcOrd="0" destOrd="0" presId="urn:microsoft.com/office/officeart/2008/layout/LinedList"/>
    <dgm:cxn modelId="{B3A09D45-6D80-439C-93AB-0E3B7DAE9C09}" type="presParOf" srcId="{1AB8A691-D4F0-4488-80DB-85A4432EA107}" destId="{04FF2CCF-1CF5-4E11-970F-3F4237B697F7}" srcOrd="1" destOrd="0" presId="urn:microsoft.com/office/officeart/2008/layout/LinedList"/>
    <dgm:cxn modelId="{1A2588C8-ABF0-4F7A-9CC5-8527309F820D}" type="presParOf" srcId="{5471440E-F291-4826-84EB-EC01C65059CA}" destId="{EB38903E-E53A-423F-9878-3DA0D870B40B}" srcOrd="2" destOrd="0" presId="urn:microsoft.com/office/officeart/2008/layout/LinedList"/>
    <dgm:cxn modelId="{F85AD2B3-7F84-4144-B029-CB778AB6AE58}" type="presParOf" srcId="{5471440E-F291-4826-84EB-EC01C65059CA}" destId="{0393E254-F7E3-412F-8C21-D90708AB9324}" srcOrd="3" destOrd="0" presId="urn:microsoft.com/office/officeart/2008/layout/LinedList"/>
    <dgm:cxn modelId="{508904D6-F3F5-483A-9A1C-0F1342C367B6}" type="presParOf" srcId="{0393E254-F7E3-412F-8C21-D90708AB9324}" destId="{66D105EF-CB22-4854-9014-1D24E63DE58D}" srcOrd="0" destOrd="0" presId="urn:microsoft.com/office/officeart/2008/layout/LinedList"/>
    <dgm:cxn modelId="{34A4306A-71DA-4A25-AE2D-A9CFC371DE71}" type="presParOf" srcId="{0393E254-F7E3-412F-8C21-D90708AB9324}" destId="{A25FCD7F-6B73-4300-9FC7-9DA43602CC2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E9AFE7-39F2-4356-A07B-219D4A5AD66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B71CBFD-341A-4612-9537-24276382C05D}">
      <dgm:prSet/>
      <dgm:spPr/>
      <dgm:t>
        <a:bodyPr/>
        <a:lstStyle/>
        <a:p>
          <a:r>
            <a:rPr lang="en-GB"/>
            <a:t>Alcohol drinks are widely consumed by most  of adult population. According to the World Health Organisation (WHO) alcohol is responsible for over two hundred  different diseases. Alcohol is a number one of the most carcinogenic type and is responsible for 4% of all cancers    WHO, 1988;  Rehm, etal.2009.</a:t>
          </a:r>
          <a:endParaRPr lang="en-US"/>
        </a:p>
      </dgm:t>
    </dgm:pt>
    <dgm:pt modelId="{9A672613-73AB-4429-AA6F-C36650F527DE}" type="parTrans" cxnId="{A09C5910-2B8F-46C0-BC52-3891C855D0C6}">
      <dgm:prSet/>
      <dgm:spPr/>
      <dgm:t>
        <a:bodyPr/>
        <a:lstStyle/>
        <a:p>
          <a:endParaRPr lang="en-US"/>
        </a:p>
      </dgm:t>
    </dgm:pt>
    <dgm:pt modelId="{843BCD3C-8FE8-4E00-9D24-926B74A137C5}" type="sibTrans" cxnId="{A09C5910-2B8F-46C0-BC52-3891C855D0C6}">
      <dgm:prSet/>
      <dgm:spPr/>
      <dgm:t>
        <a:bodyPr/>
        <a:lstStyle/>
        <a:p>
          <a:endParaRPr lang="en-US"/>
        </a:p>
      </dgm:t>
    </dgm:pt>
    <dgm:pt modelId="{236FFE8A-8819-4011-BF43-B47E2A1D6BA9}">
      <dgm:prSet/>
      <dgm:spPr/>
      <dgm:t>
        <a:bodyPr/>
        <a:lstStyle/>
        <a:p>
          <a:r>
            <a:rPr lang="en-US"/>
            <a:t>Alcohol consumption is a risk factor for many chronic diseases and bad health conditions. Alcohol intake has become the highest level of alcohol-related harm and other issues across the UK. Alcohol consumption has not  impacted only on the incidence of diseases, injuries and other health conditions, but also on the course of disorders and their outcomes in individuals MacManus, 2009.</a:t>
          </a:r>
        </a:p>
      </dgm:t>
    </dgm:pt>
    <dgm:pt modelId="{D7EC85B0-FEC2-46FD-BD52-FE84C2EB9C9E}" type="parTrans" cxnId="{DE400E81-E1B1-4675-8D87-2BE7F6352E5F}">
      <dgm:prSet/>
      <dgm:spPr/>
      <dgm:t>
        <a:bodyPr/>
        <a:lstStyle/>
        <a:p>
          <a:endParaRPr lang="en-US"/>
        </a:p>
      </dgm:t>
    </dgm:pt>
    <dgm:pt modelId="{41AB3416-229C-4C59-AE73-D2D16CE3570F}" type="sibTrans" cxnId="{DE400E81-E1B1-4675-8D87-2BE7F6352E5F}">
      <dgm:prSet/>
      <dgm:spPr/>
      <dgm:t>
        <a:bodyPr/>
        <a:lstStyle/>
        <a:p>
          <a:endParaRPr lang="en-US"/>
        </a:p>
      </dgm:t>
    </dgm:pt>
    <dgm:pt modelId="{5EBBE3BB-7CA6-495D-BA89-09B0474DB380}" type="pres">
      <dgm:prSet presAssocID="{A3E9AFE7-39F2-4356-A07B-219D4A5AD660}" presName="vert0" presStyleCnt="0">
        <dgm:presLayoutVars>
          <dgm:dir/>
          <dgm:animOne val="branch"/>
          <dgm:animLvl val="lvl"/>
        </dgm:presLayoutVars>
      </dgm:prSet>
      <dgm:spPr/>
    </dgm:pt>
    <dgm:pt modelId="{D1AC18FD-0414-47FB-A886-ADC2551AA06C}" type="pres">
      <dgm:prSet presAssocID="{9B71CBFD-341A-4612-9537-24276382C05D}" presName="thickLine" presStyleLbl="alignNode1" presStyleIdx="0" presStyleCnt="2"/>
      <dgm:spPr/>
    </dgm:pt>
    <dgm:pt modelId="{EF9D3129-896E-4B19-821A-3239120BB7B8}" type="pres">
      <dgm:prSet presAssocID="{9B71CBFD-341A-4612-9537-24276382C05D}" presName="horz1" presStyleCnt="0"/>
      <dgm:spPr/>
    </dgm:pt>
    <dgm:pt modelId="{864D0C7F-97FD-4E40-BCF3-CAE6E56EF469}" type="pres">
      <dgm:prSet presAssocID="{9B71CBFD-341A-4612-9537-24276382C05D}" presName="tx1" presStyleLbl="revTx" presStyleIdx="0" presStyleCnt="2"/>
      <dgm:spPr/>
    </dgm:pt>
    <dgm:pt modelId="{B2A00817-7496-45A5-90B5-4AC6C479F34B}" type="pres">
      <dgm:prSet presAssocID="{9B71CBFD-341A-4612-9537-24276382C05D}" presName="vert1" presStyleCnt="0"/>
      <dgm:spPr/>
    </dgm:pt>
    <dgm:pt modelId="{990D750E-96A2-4166-85AC-BDCA9639CE45}" type="pres">
      <dgm:prSet presAssocID="{236FFE8A-8819-4011-BF43-B47E2A1D6BA9}" presName="thickLine" presStyleLbl="alignNode1" presStyleIdx="1" presStyleCnt="2"/>
      <dgm:spPr/>
    </dgm:pt>
    <dgm:pt modelId="{B259BE20-91EF-4B36-82AE-BDFDEDA07D52}" type="pres">
      <dgm:prSet presAssocID="{236FFE8A-8819-4011-BF43-B47E2A1D6BA9}" presName="horz1" presStyleCnt="0"/>
      <dgm:spPr/>
    </dgm:pt>
    <dgm:pt modelId="{D67EE327-12A3-4158-B62B-25D9B95D985E}" type="pres">
      <dgm:prSet presAssocID="{236FFE8A-8819-4011-BF43-B47E2A1D6BA9}" presName="tx1" presStyleLbl="revTx" presStyleIdx="1" presStyleCnt="2"/>
      <dgm:spPr/>
    </dgm:pt>
    <dgm:pt modelId="{365E7814-5932-4BD8-AD6A-501EF5C8D0DB}" type="pres">
      <dgm:prSet presAssocID="{236FFE8A-8819-4011-BF43-B47E2A1D6BA9}" presName="vert1" presStyleCnt="0"/>
      <dgm:spPr/>
    </dgm:pt>
  </dgm:ptLst>
  <dgm:cxnLst>
    <dgm:cxn modelId="{A09C5910-2B8F-46C0-BC52-3891C855D0C6}" srcId="{A3E9AFE7-39F2-4356-A07B-219D4A5AD660}" destId="{9B71CBFD-341A-4612-9537-24276382C05D}" srcOrd="0" destOrd="0" parTransId="{9A672613-73AB-4429-AA6F-C36650F527DE}" sibTransId="{843BCD3C-8FE8-4E00-9D24-926B74A137C5}"/>
    <dgm:cxn modelId="{B7484F31-DD04-497C-B427-A77230985613}" type="presOf" srcId="{A3E9AFE7-39F2-4356-A07B-219D4A5AD660}" destId="{5EBBE3BB-7CA6-495D-BA89-09B0474DB380}" srcOrd="0" destOrd="0" presId="urn:microsoft.com/office/officeart/2008/layout/LinedList"/>
    <dgm:cxn modelId="{0AE3A677-A351-4593-A7AC-51B8B4967BB3}" type="presOf" srcId="{236FFE8A-8819-4011-BF43-B47E2A1D6BA9}" destId="{D67EE327-12A3-4158-B62B-25D9B95D985E}" srcOrd="0" destOrd="0" presId="urn:microsoft.com/office/officeart/2008/layout/LinedList"/>
    <dgm:cxn modelId="{DE400E81-E1B1-4675-8D87-2BE7F6352E5F}" srcId="{A3E9AFE7-39F2-4356-A07B-219D4A5AD660}" destId="{236FFE8A-8819-4011-BF43-B47E2A1D6BA9}" srcOrd="1" destOrd="0" parTransId="{D7EC85B0-FEC2-46FD-BD52-FE84C2EB9C9E}" sibTransId="{41AB3416-229C-4C59-AE73-D2D16CE3570F}"/>
    <dgm:cxn modelId="{34D84EDC-9FA9-4B1F-BF8A-D497B161AAC6}" type="presOf" srcId="{9B71CBFD-341A-4612-9537-24276382C05D}" destId="{864D0C7F-97FD-4E40-BCF3-CAE6E56EF469}" srcOrd="0" destOrd="0" presId="urn:microsoft.com/office/officeart/2008/layout/LinedList"/>
    <dgm:cxn modelId="{00829DD5-1A45-4062-BC4A-79CA2BD5BF75}" type="presParOf" srcId="{5EBBE3BB-7CA6-495D-BA89-09B0474DB380}" destId="{D1AC18FD-0414-47FB-A886-ADC2551AA06C}" srcOrd="0" destOrd="0" presId="urn:microsoft.com/office/officeart/2008/layout/LinedList"/>
    <dgm:cxn modelId="{48686E81-B632-43E8-A906-878F0FC3ECB0}" type="presParOf" srcId="{5EBBE3BB-7CA6-495D-BA89-09B0474DB380}" destId="{EF9D3129-896E-4B19-821A-3239120BB7B8}" srcOrd="1" destOrd="0" presId="urn:microsoft.com/office/officeart/2008/layout/LinedList"/>
    <dgm:cxn modelId="{37755301-D182-4724-98D6-A03E05EF5ED9}" type="presParOf" srcId="{EF9D3129-896E-4B19-821A-3239120BB7B8}" destId="{864D0C7F-97FD-4E40-BCF3-CAE6E56EF469}" srcOrd="0" destOrd="0" presId="urn:microsoft.com/office/officeart/2008/layout/LinedList"/>
    <dgm:cxn modelId="{993BDE6D-ED38-4CAF-B557-FB7E2599BDF4}" type="presParOf" srcId="{EF9D3129-896E-4B19-821A-3239120BB7B8}" destId="{B2A00817-7496-45A5-90B5-4AC6C479F34B}" srcOrd="1" destOrd="0" presId="urn:microsoft.com/office/officeart/2008/layout/LinedList"/>
    <dgm:cxn modelId="{448E9E9A-7835-4344-A336-97A164FD88E3}" type="presParOf" srcId="{5EBBE3BB-7CA6-495D-BA89-09B0474DB380}" destId="{990D750E-96A2-4166-85AC-BDCA9639CE45}" srcOrd="2" destOrd="0" presId="urn:microsoft.com/office/officeart/2008/layout/LinedList"/>
    <dgm:cxn modelId="{C62B91D9-6E80-4025-B3DA-F1163D8C12AD}" type="presParOf" srcId="{5EBBE3BB-7CA6-495D-BA89-09B0474DB380}" destId="{B259BE20-91EF-4B36-82AE-BDFDEDA07D52}" srcOrd="3" destOrd="0" presId="urn:microsoft.com/office/officeart/2008/layout/LinedList"/>
    <dgm:cxn modelId="{5ABE2448-3D06-487C-BC8C-6165BA1483D3}" type="presParOf" srcId="{B259BE20-91EF-4B36-82AE-BDFDEDA07D52}" destId="{D67EE327-12A3-4158-B62B-25D9B95D985E}" srcOrd="0" destOrd="0" presId="urn:microsoft.com/office/officeart/2008/layout/LinedList"/>
    <dgm:cxn modelId="{19F3661C-F455-43BA-944F-D3239B4B307B}" type="presParOf" srcId="{B259BE20-91EF-4B36-82AE-BDFDEDA07D52}" destId="{365E7814-5932-4BD8-AD6A-501EF5C8D0D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6AD5A0-BBF6-48C4-9F1E-17EB6E74549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921C0AB-C128-4E99-A14E-DA8E5493A46A}">
      <dgm:prSet/>
      <dgm:spPr/>
      <dgm:t>
        <a:bodyPr/>
        <a:lstStyle/>
        <a:p>
          <a:r>
            <a:rPr lang="en-GB"/>
            <a:t>Alcohol is the leading cause of harms include incidental, injuries, collapse, self-harm and alcohol poisoning. Alcohol misused drinking implicated in 53% of violent incidents in England and Wales ONS, 2015. </a:t>
          </a:r>
          <a:endParaRPr lang="en-US"/>
        </a:p>
      </dgm:t>
    </dgm:pt>
    <dgm:pt modelId="{70F2B490-C188-4957-8811-DC2880EDCE4D}" type="parTrans" cxnId="{28804391-5C10-45F4-96D6-7D93DCB64D13}">
      <dgm:prSet/>
      <dgm:spPr/>
      <dgm:t>
        <a:bodyPr/>
        <a:lstStyle/>
        <a:p>
          <a:endParaRPr lang="en-US"/>
        </a:p>
      </dgm:t>
    </dgm:pt>
    <dgm:pt modelId="{44F6377D-AA6A-43A8-A6B7-C27E5F81997C}" type="sibTrans" cxnId="{28804391-5C10-45F4-96D6-7D93DCB64D13}">
      <dgm:prSet/>
      <dgm:spPr/>
      <dgm:t>
        <a:bodyPr/>
        <a:lstStyle/>
        <a:p>
          <a:endParaRPr lang="en-US"/>
        </a:p>
      </dgm:t>
    </dgm:pt>
    <dgm:pt modelId="{0E8AED42-84F8-41A5-865A-1EA7CE9120BD}">
      <dgm:prSet/>
      <dgm:spPr/>
      <dgm:t>
        <a:bodyPr/>
        <a:lstStyle/>
        <a:p>
          <a:r>
            <a:rPr lang="en-GB"/>
            <a:t>In 2014 Health Survey for England and Wales data showed that 85% of men and 79% of Women consumed alcohol in the last year. The proportion of adults who do not drink  has increased over the past decade from 11% of Men and 16% of Women in 2006 to 15% of Men and 21% of Women in 2014.</a:t>
          </a:r>
          <a:endParaRPr lang="en-US"/>
        </a:p>
      </dgm:t>
    </dgm:pt>
    <dgm:pt modelId="{F263A94C-A696-45F1-B006-7C6ED582014D}" type="parTrans" cxnId="{096BF201-4043-4802-8BA1-809650BBF7D6}">
      <dgm:prSet/>
      <dgm:spPr/>
      <dgm:t>
        <a:bodyPr/>
        <a:lstStyle/>
        <a:p>
          <a:endParaRPr lang="en-US"/>
        </a:p>
      </dgm:t>
    </dgm:pt>
    <dgm:pt modelId="{4596679B-E61B-415D-9ED3-2935C304AF62}" type="sibTrans" cxnId="{096BF201-4043-4802-8BA1-809650BBF7D6}">
      <dgm:prSet/>
      <dgm:spPr/>
      <dgm:t>
        <a:bodyPr/>
        <a:lstStyle/>
        <a:p>
          <a:endParaRPr lang="en-US"/>
        </a:p>
      </dgm:t>
    </dgm:pt>
    <dgm:pt modelId="{C30A89F9-4245-4A68-9C71-BA352AAC7B78}" type="pres">
      <dgm:prSet presAssocID="{CD6AD5A0-BBF6-48C4-9F1E-17EB6E745499}" presName="vert0" presStyleCnt="0">
        <dgm:presLayoutVars>
          <dgm:dir/>
          <dgm:animOne val="branch"/>
          <dgm:animLvl val="lvl"/>
        </dgm:presLayoutVars>
      </dgm:prSet>
      <dgm:spPr/>
    </dgm:pt>
    <dgm:pt modelId="{365B0B29-424F-4A09-8D34-1E061B479B7F}" type="pres">
      <dgm:prSet presAssocID="{C921C0AB-C128-4E99-A14E-DA8E5493A46A}" presName="thickLine" presStyleLbl="alignNode1" presStyleIdx="0" presStyleCnt="2"/>
      <dgm:spPr/>
    </dgm:pt>
    <dgm:pt modelId="{50FF405C-AF0C-40D8-BFC2-9E1CFBDE3226}" type="pres">
      <dgm:prSet presAssocID="{C921C0AB-C128-4E99-A14E-DA8E5493A46A}" presName="horz1" presStyleCnt="0"/>
      <dgm:spPr/>
    </dgm:pt>
    <dgm:pt modelId="{D278E0D1-2CC3-458C-9949-41230A3BA83E}" type="pres">
      <dgm:prSet presAssocID="{C921C0AB-C128-4E99-A14E-DA8E5493A46A}" presName="tx1" presStyleLbl="revTx" presStyleIdx="0" presStyleCnt="2"/>
      <dgm:spPr/>
    </dgm:pt>
    <dgm:pt modelId="{BF824C90-7B27-4794-A5FB-0E133C35DE7A}" type="pres">
      <dgm:prSet presAssocID="{C921C0AB-C128-4E99-A14E-DA8E5493A46A}" presName="vert1" presStyleCnt="0"/>
      <dgm:spPr/>
    </dgm:pt>
    <dgm:pt modelId="{8DDAF0C7-533F-4B52-9824-F6AA01F009F3}" type="pres">
      <dgm:prSet presAssocID="{0E8AED42-84F8-41A5-865A-1EA7CE9120BD}" presName="thickLine" presStyleLbl="alignNode1" presStyleIdx="1" presStyleCnt="2"/>
      <dgm:spPr/>
    </dgm:pt>
    <dgm:pt modelId="{6EA20317-9D60-463C-89DA-30EEB7C7DED7}" type="pres">
      <dgm:prSet presAssocID="{0E8AED42-84F8-41A5-865A-1EA7CE9120BD}" presName="horz1" presStyleCnt="0"/>
      <dgm:spPr/>
    </dgm:pt>
    <dgm:pt modelId="{A626E6DD-E714-479F-8A8D-1F6787AB5F24}" type="pres">
      <dgm:prSet presAssocID="{0E8AED42-84F8-41A5-865A-1EA7CE9120BD}" presName="tx1" presStyleLbl="revTx" presStyleIdx="1" presStyleCnt="2"/>
      <dgm:spPr/>
    </dgm:pt>
    <dgm:pt modelId="{2EA41053-7D0C-49FC-9702-31274B46E54D}" type="pres">
      <dgm:prSet presAssocID="{0E8AED42-84F8-41A5-865A-1EA7CE9120BD}" presName="vert1" presStyleCnt="0"/>
      <dgm:spPr/>
    </dgm:pt>
  </dgm:ptLst>
  <dgm:cxnLst>
    <dgm:cxn modelId="{096BF201-4043-4802-8BA1-809650BBF7D6}" srcId="{CD6AD5A0-BBF6-48C4-9F1E-17EB6E745499}" destId="{0E8AED42-84F8-41A5-865A-1EA7CE9120BD}" srcOrd="1" destOrd="0" parTransId="{F263A94C-A696-45F1-B006-7C6ED582014D}" sibTransId="{4596679B-E61B-415D-9ED3-2935C304AF62}"/>
    <dgm:cxn modelId="{17A44E28-721D-4BB0-B3D6-2E713B9B7D0C}" type="presOf" srcId="{CD6AD5A0-BBF6-48C4-9F1E-17EB6E745499}" destId="{C30A89F9-4245-4A68-9C71-BA352AAC7B78}" srcOrd="0" destOrd="0" presId="urn:microsoft.com/office/officeart/2008/layout/LinedList"/>
    <dgm:cxn modelId="{136BCA31-9B04-4BCE-92AE-BE4BC5E4EB07}" type="presOf" srcId="{0E8AED42-84F8-41A5-865A-1EA7CE9120BD}" destId="{A626E6DD-E714-479F-8A8D-1F6787AB5F24}" srcOrd="0" destOrd="0" presId="urn:microsoft.com/office/officeart/2008/layout/LinedList"/>
    <dgm:cxn modelId="{FE78E264-3753-4A8D-8305-3D56F3FEA4CD}" type="presOf" srcId="{C921C0AB-C128-4E99-A14E-DA8E5493A46A}" destId="{D278E0D1-2CC3-458C-9949-41230A3BA83E}" srcOrd="0" destOrd="0" presId="urn:microsoft.com/office/officeart/2008/layout/LinedList"/>
    <dgm:cxn modelId="{28804391-5C10-45F4-96D6-7D93DCB64D13}" srcId="{CD6AD5A0-BBF6-48C4-9F1E-17EB6E745499}" destId="{C921C0AB-C128-4E99-A14E-DA8E5493A46A}" srcOrd="0" destOrd="0" parTransId="{70F2B490-C188-4957-8811-DC2880EDCE4D}" sibTransId="{44F6377D-AA6A-43A8-A6B7-C27E5F81997C}"/>
    <dgm:cxn modelId="{74E7E1BB-81C1-4012-8E06-3AB750BEC34D}" type="presParOf" srcId="{C30A89F9-4245-4A68-9C71-BA352AAC7B78}" destId="{365B0B29-424F-4A09-8D34-1E061B479B7F}" srcOrd="0" destOrd="0" presId="urn:microsoft.com/office/officeart/2008/layout/LinedList"/>
    <dgm:cxn modelId="{E6356B32-6457-4CE4-B5CF-8DA3D3B97CA6}" type="presParOf" srcId="{C30A89F9-4245-4A68-9C71-BA352AAC7B78}" destId="{50FF405C-AF0C-40D8-BFC2-9E1CFBDE3226}" srcOrd="1" destOrd="0" presId="urn:microsoft.com/office/officeart/2008/layout/LinedList"/>
    <dgm:cxn modelId="{DA287E0B-6063-4934-B7B6-4491C2DE6AFF}" type="presParOf" srcId="{50FF405C-AF0C-40D8-BFC2-9E1CFBDE3226}" destId="{D278E0D1-2CC3-458C-9949-41230A3BA83E}" srcOrd="0" destOrd="0" presId="urn:microsoft.com/office/officeart/2008/layout/LinedList"/>
    <dgm:cxn modelId="{9B17130D-8B8C-4993-95D3-4C040C018063}" type="presParOf" srcId="{50FF405C-AF0C-40D8-BFC2-9E1CFBDE3226}" destId="{BF824C90-7B27-4794-A5FB-0E133C35DE7A}" srcOrd="1" destOrd="0" presId="urn:microsoft.com/office/officeart/2008/layout/LinedList"/>
    <dgm:cxn modelId="{CDAB14EE-F33B-4E03-B6A2-758A09EB12A9}" type="presParOf" srcId="{C30A89F9-4245-4A68-9C71-BA352AAC7B78}" destId="{8DDAF0C7-533F-4B52-9824-F6AA01F009F3}" srcOrd="2" destOrd="0" presId="urn:microsoft.com/office/officeart/2008/layout/LinedList"/>
    <dgm:cxn modelId="{1DBA9B9C-DDF7-4873-B38B-EE079B724183}" type="presParOf" srcId="{C30A89F9-4245-4A68-9C71-BA352AAC7B78}" destId="{6EA20317-9D60-463C-89DA-30EEB7C7DED7}" srcOrd="3" destOrd="0" presId="urn:microsoft.com/office/officeart/2008/layout/LinedList"/>
    <dgm:cxn modelId="{ABF56A53-29B2-4CAA-8168-40E79A5C31F0}" type="presParOf" srcId="{6EA20317-9D60-463C-89DA-30EEB7C7DED7}" destId="{A626E6DD-E714-479F-8A8D-1F6787AB5F24}" srcOrd="0" destOrd="0" presId="urn:microsoft.com/office/officeart/2008/layout/LinedList"/>
    <dgm:cxn modelId="{FB445550-F502-4B58-88B1-6281552CD2BD}" type="presParOf" srcId="{6EA20317-9D60-463C-89DA-30EEB7C7DED7}" destId="{2EA41053-7D0C-49FC-9702-31274B46E54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9762FB-C365-4E16-8C02-10D5FE214C4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371988B-B18A-4379-BCEA-9293CB87266B}">
      <dgm:prSet/>
      <dgm:spPr/>
      <dgm:t>
        <a:bodyPr/>
        <a:lstStyle/>
        <a:p>
          <a:r>
            <a:rPr lang="en-GB"/>
            <a:t>The proportion of men drinking increased with age and was highest for those 55 to 64 years old.</a:t>
          </a:r>
          <a:endParaRPr lang="en-US"/>
        </a:p>
      </dgm:t>
    </dgm:pt>
    <dgm:pt modelId="{8016B8EF-006B-4C6B-8020-98F0958895F2}" type="parTrans" cxnId="{3D14475B-69EF-4109-A9CC-778C32F5B33E}">
      <dgm:prSet/>
      <dgm:spPr/>
      <dgm:t>
        <a:bodyPr/>
        <a:lstStyle/>
        <a:p>
          <a:endParaRPr lang="en-US"/>
        </a:p>
      </dgm:t>
    </dgm:pt>
    <dgm:pt modelId="{EF248E76-631F-4508-9D0C-724C4DC8A9AB}" type="sibTrans" cxnId="{3D14475B-69EF-4109-A9CC-778C32F5B33E}">
      <dgm:prSet/>
      <dgm:spPr/>
      <dgm:t>
        <a:bodyPr/>
        <a:lstStyle/>
        <a:p>
          <a:endParaRPr lang="en-US"/>
        </a:p>
      </dgm:t>
    </dgm:pt>
    <dgm:pt modelId="{D0B48C6B-4BBF-46D6-AF02-BD1440756649}">
      <dgm:prSet/>
      <dgm:spPr/>
      <dgm:t>
        <a:bodyPr/>
        <a:lstStyle/>
        <a:p>
          <a:r>
            <a:rPr lang="en-GB"/>
            <a:t>The adults Psychiatric Morbidity Servey (APMS) focuses on the prevalence of the hazardous, harmful and dependent drinking, collectively classified by the tenth International Classification of Disorders (ICD-10) as alcohol use disorders ( National Institute of Alcohol Abuse and Alcoholism 2013).</a:t>
          </a:r>
          <a:endParaRPr lang="en-US"/>
        </a:p>
      </dgm:t>
    </dgm:pt>
    <dgm:pt modelId="{E1144239-FC50-417B-B69D-C89950CE0F18}" type="parTrans" cxnId="{5E89D224-5BE2-4149-9D8F-8D30648997A7}">
      <dgm:prSet/>
      <dgm:spPr/>
      <dgm:t>
        <a:bodyPr/>
        <a:lstStyle/>
        <a:p>
          <a:endParaRPr lang="en-US"/>
        </a:p>
      </dgm:t>
    </dgm:pt>
    <dgm:pt modelId="{9AE0DC18-3B16-49DE-831E-90041DA025ED}" type="sibTrans" cxnId="{5E89D224-5BE2-4149-9D8F-8D30648997A7}">
      <dgm:prSet/>
      <dgm:spPr/>
      <dgm:t>
        <a:bodyPr/>
        <a:lstStyle/>
        <a:p>
          <a:endParaRPr lang="en-US"/>
        </a:p>
      </dgm:t>
    </dgm:pt>
    <dgm:pt modelId="{B7574AA6-945B-47C3-A747-42F76D76D673}">
      <dgm:prSet/>
      <dgm:spPr/>
      <dgm:t>
        <a:bodyPr/>
        <a:lstStyle/>
        <a:p>
          <a:r>
            <a:rPr lang="en-GB"/>
            <a:t>It has been estimated that most of all alcohol  consumed in England and Wales 70% of alcohol is consumed by the 20% of the population whose drinking is classified as hazardous, harmful or extreme ( Sheron and Gilmore 2016).</a:t>
          </a:r>
          <a:endParaRPr lang="en-US"/>
        </a:p>
      </dgm:t>
    </dgm:pt>
    <dgm:pt modelId="{089DB108-F806-46E2-9060-6BF19DE5E79F}" type="parTrans" cxnId="{BE8F00F3-4265-47BF-87E9-423BB156E4FD}">
      <dgm:prSet/>
      <dgm:spPr/>
      <dgm:t>
        <a:bodyPr/>
        <a:lstStyle/>
        <a:p>
          <a:endParaRPr lang="en-US"/>
        </a:p>
      </dgm:t>
    </dgm:pt>
    <dgm:pt modelId="{57A16735-F1CA-43D8-BDD6-1CB54F9EA701}" type="sibTrans" cxnId="{BE8F00F3-4265-47BF-87E9-423BB156E4FD}">
      <dgm:prSet/>
      <dgm:spPr/>
      <dgm:t>
        <a:bodyPr/>
        <a:lstStyle/>
        <a:p>
          <a:endParaRPr lang="en-US"/>
        </a:p>
      </dgm:t>
    </dgm:pt>
    <dgm:pt modelId="{7DD80B62-ABB4-4367-BE23-006C36ACB99C}" type="pres">
      <dgm:prSet presAssocID="{B89762FB-C365-4E16-8C02-10D5FE214C47}" presName="vert0" presStyleCnt="0">
        <dgm:presLayoutVars>
          <dgm:dir/>
          <dgm:animOne val="branch"/>
          <dgm:animLvl val="lvl"/>
        </dgm:presLayoutVars>
      </dgm:prSet>
      <dgm:spPr/>
    </dgm:pt>
    <dgm:pt modelId="{92A6B30E-A56B-42C7-9657-B190F22A8CA5}" type="pres">
      <dgm:prSet presAssocID="{F371988B-B18A-4379-BCEA-9293CB87266B}" presName="thickLine" presStyleLbl="alignNode1" presStyleIdx="0" presStyleCnt="3"/>
      <dgm:spPr/>
    </dgm:pt>
    <dgm:pt modelId="{44E18B26-CD7B-485C-A14A-772DEE0DA16B}" type="pres">
      <dgm:prSet presAssocID="{F371988B-B18A-4379-BCEA-9293CB87266B}" presName="horz1" presStyleCnt="0"/>
      <dgm:spPr/>
    </dgm:pt>
    <dgm:pt modelId="{3786EFD5-D3E0-4D44-86A1-86EF4FC19619}" type="pres">
      <dgm:prSet presAssocID="{F371988B-B18A-4379-BCEA-9293CB87266B}" presName="tx1" presStyleLbl="revTx" presStyleIdx="0" presStyleCnt="3"/>
      <dgm:spPr/>
    </dgm:pt>
    <dgm:pt modelId="{9A4FE57D-2FCF-4FEB-A4EF-69CFF2FA1780}" type="pres">
      <dgm:prSet presAssocID="{F371988B-B18A-4379-BCEA-9293CB87266B}" presName="vert1" presStyleCnt="0"/>
      <dgm:spPr/>
    </dgm:pt>
    <dgm:pt modelId="{7B787744-D3C4-4236-A52C-3BB99FB3F05E}" type="pres">
      <dgm:prSet presAssocID="{D0B48C6B-4BBF-46D6-AF02-BD1440756649}" presName="thickLine" presStyleLbl="alignNode1" presStyleIdx="1" presStyleCnt="3"/>
      <dgm:spPr/>
    </dgm:pt>
    <dgm:pt modelId="{9E5AA254-40BB-4489-9B7E-69086CD7C248}" type="pres">
      <dgm:prSet presAssocID="{D0B48C6B-4BBF-46D6-AF02-BD1440756649}" presName="horz1" presStyleCnt="0"/>
      <dgm:spPr/>
    </dgm:pt>
    <dgm:pt modelId="{4B15EA39-3537-4B8B-BDF6-0E174F1BB443}" type="pres">
      <dgm:prSet presAssocID="{D0B48C6B-4BBF-46D6-AF02-BD1440756649}" presName="tx1" presStyleLbl="revTx" presStyleIdx="1" presStyleCnt="3"/>
      <dgm:spPr/>
    </dgm:pt>
    <dgm:pt modelId="{1FFBF436-681A-4888-81DB-EDC0760F05E4}" type="pres">
      <dgm:prSet presAssocID="{D0B48C6B-4BBF-46D6-AF02-BD1440756649}" presName="vert1" presStyleCnt="0"/>
      <dgm:spPr/>
    </dgm:pt>
    <dgm:pt modelId="{07C475FB-A2A0-4C62-AF42-968A534FFDE1}" type="pres">
      <dgm:prSet presAssocID="{B7574AA6-945B-47C3-A747-42F76D76D673}" presName="thickLine" presStyleLbl="alignNode1" presStyleIdx="2" presStyleCnt="3"/>
      <dgm:spPr/>
    </dgm:pt>
    <dgm:pt modelId="{D5BC3695-883C-4824-A855-1DA69663A114}" type="pres">
      <dgm:prSet presAssocID="{B7574AA6-945B-47C3-A747-42F76D76D673}" presName="horz1" presStyleCnt="0"/>
      <dgm:spPr/>
    </dgm:pt>
    <dgm:pt modelId="{008B579F-BC19-4D6C-9C2E-2277327F45BC}" type="pres">
      <dgm:prSet presAssocID="{B7574AA6-945B-47C3-A747-42F76D76D673}" presName="tx1" presStyleLbl="revTx" presStyleIdx="2" presStyleCnt="3"/>
      <dgm:spPr/>
    </dgm:pt>
    <dgm:pt modelId="{29FB8663-02A4-468D-A51C-F48E1435AAA8}" type="pres">
      <dgm:prSet presAssocID="{B7574AA6-945B-47C3-A747-42F76D76D673}" presName="vert1" presStyleCnt="0"/>
      <dgm:spPr/>
    </dgm:pt>
  </dgm:ptLst>
  <dgm:cxnLst>
    <dgm:cxn modelId="{34257E22-00B9-4462-85E4-178B16CC3FC2}" type="presOf" srcId="{B89762FB-C365-4E16-8C02-10D5FE214C47}" destId="{7DD80B62-ABB4-4367-BE23-006C36ACB99C}" srcOrd="0" destOrd="0" presId="urn:microsoft.com/office/officeart/2008/layout/LinedList"/>
    <dgm:cxn modelId="{5E89D224-5BE2-4149-9D8F-8D30648997A7}" srcId="{B89762FB-C365-4E16-8C02-10D5FE214C47}" destId="{D0B48C6B-4BBF-46D6-AF02-BD1440756649}" srcOrd="1" destOrd="0" parTransId="{E1144239-FC50-417B-B69D-C89950CE0F18}" sibTransId="{9AE0DC18-3B16-49DE-831E-90041DA025ED}"/>
    <dgm:cxn modelId="{3D14475B-69EF-4109-A9CC-778C32F5B33E}" srcId="{B89762FB-C365-4E16-8C02-10D5FE214C47}" destId="{F371988B-B18A-4379-BCEA-9293CB87266B}" srcOrd="0" destOrd="0" parTransId="{8016B8EF-006B-4C6B-8020-98F0958895F2}" sibTransId="{EF248E76-631F-4508-9D0C-724C4DC8A9AB}"/>
    <dgm:cxn modelId="{BAE71F42-BC34-4403-8BA0-4D490FB3EFB2}" type="presOf" srcId="{B7574AA6-945B-47C3-A747-42F76D76D673}" destId="{008B579F-BC19-4D6C-9C2E-2277327F45BC}" srcOrd="0" destOrd="0" presId="urn:microsoft.com/office/officeart/2008/layout/LinedList"/>
    <dgm:cxn modelId="{0D0D306B-E654-470B-A974-8846139EB11A}" type="presOf" srcId="{D0B48C6B-4BBF-46D6-AF02-BD1440756649}" destId="{4B15EA39-3537-4B8B-BDF6-0E174F1BB443}" srcOrd="0" destOrd="0" presId="urn:microsoft.com/office/officeart/2008/layout/LinedList"/>
    <dgm:cxn modelId="{022E126E-3ABE-4BE1-91EA-32BDE7FEBDE8}" type="presOf" srcId="{F371988B-B18A-4379-BCEA-9293CB87266B}" destId="{3786EFD5-D3E0-4D44-86A1-86EF4FC19619}" srcOrd="0" destOrd="0" presId="urn:microsoft.com/office/officeart/2008/layout/LinedList"/>
    <dgm:cxn modelId="{BE8F00F3-4265-47BF-87E9-423BB156E4FD}" srcId="{B89762FB-C365-4E16-8C02-10D5FE214C47}" destId="{B7574AA6-945B-47C3-A747-42F76D76D673}" srcOrd="2" destOrd="0" parTransId="{089DB108-F806-46E2-9060-6BF19DE5E79F}" sibTransId="{57A16735-F1CA-43D8-BDD6-1CB54F9EA701}"/>
    <dgm:cxn modelId="{29D3FEDD-B8F6-4EBB-B89D-B10F0440AD28}" type="presParOf" srcId="{7DD80B62-ABB4-4367-BE23-006C36ACB99C}" destId="{92A6B30E-A56B-42C7-9657-B190F22A8CA5}" srcOrd="0" destOrd="0" presId="urn:microsoft.com/office/officeart/2008/layout/LinedList"/>
    <dgm:cxn modelId="{B9278903-92C9-4E87-9942-55BADA3BE806}" type="presParOf" srcId="{7DD80B62-ABB4-4367-BE23-006C36ACB99C}" destId="{44E18B26-CD7B-485C-A14A-772DEE0DA16B}" srcOrd="1" destOrd="0" presId="urn:microsoft.com/office/officeart/2008/layout/LinedList"/>
    <dgm:cxn modelId="{4F406AEC-3D78-4BBB-B534-50540B80DA67}" type="presParOf" srcId="{44E18B26-CD7B-485C-A14A-772DEE0DA16B}" destId="{3786EFD5-D3E0-4D44-86A1-86EF4FC19619}" srcOrd="0" destOrd="0" presId="urn:microsoft.com/office/officeart/2008/layout/LinedList"/>
    <dgm:cxn modelId="{3C32C60F-F6E6-469B-BE8C-7DE4303541AD}" type="presParOf" srcId="{44E18B26-CD7B-485C-A14A-772DEE0DA16B}" destId="{9A4FE57D-2FCF-4FEB-A4EF-69CFF2FA1780}" srcOrd="1" destOrd="0" presId="urn:microsoft.com/office/officeart/2008/layout/LinedList"/>
    <dgm:cxn modelId="{09D62B7D-95D8-43EF-ADCE-8CB3BA5F8469}" type="presParOf" srcId="{7DD80B62-ABB4-4367-BE23-006C36ACB99C}" destId="{7B787744-D3C4-4236-A52C-3BB99FB3F05E}" srcOrd="2" destOrd="0" presId="urn:microsoft.com/office/officeart/2008/layout/LinedList"/>
    <dgm:cxn modelId="{C32DE0D2-5718-476C-9C4C-FA4D59850F41}" type="presParOf" srcId="{7DD80B62-ABB4-4367-BE23-006C36ACB99C}" destId="{9E5AA254-40BB-4489-9B7E-69086CD7C248}" srcOrd="3" destOrd="0" presId="urn:microsoft.com/office/officeart/2008/layout/LinedList"/>
    <dgm:cxn modelId="{7ACA3140-429D-4E2C-B8B8-719CCFD5F21B}" type="presParOf" srcId="{9E5AA254-40BB-4489-9B7E-69086CD7C248}" destId="{4B15EA39-3537-4B8B-BDF6-0E174F1BB443}" srcOrd="0" destOrd="0" presId="urn:microsoft.com/office/officeart/2008/layout/LinedList"/>
    <dgm:cxn modelId="{6DD8B801-ABEA-44E7-82CD-500D97946844}" type="presParOf" srcId="{9E5AA254-40BB-4489-9B7E-69086CD7C248}" destId="{1FFBF436-681A-4888-81DB-EDC0760F05E4}" srcOrd="1" destOrd="0" presId="urn:microsoft.com/office/officeart/2008/layout/LinedList"/>
    <dgm:cxn modelId="{1B9351C8-4B80-4A5B-98FF-097329C4CDB3}" type="presParOf" srcId="{7DD80B62-ABB4-4367-BE23-006C36ACB99C}" destId="{07C475FB-A2A0-4C62-AF42-968A534FFDE1}" srcOrd="4" destOrd="0" presId="urn:microsoft.com/office/officeart/2008/layout/LinedList"/>
    <dgm:cxn modelId="{8909D55C-382C-4EC7-B8D4-DF0A20F83525}" type="presParOf" srcId="{7DD80B62-ABB4-4367-BE23-006C36ACB99C}" destId="{D5BC3695-883C-4824-A855-1DA69663A114}" srcOrd="5" destOrd="0" presId="urn:microsoft.com/office/officeart/2008/layout/LinedList"/>
    <dgm:cxn modelId="{C82CFC04-E4AF-45E5-B53B-69039A35E428}" type="presParOf" srcId="{D5BC3695-883C-4824-A855-1DA69663A114}" destId="{008B579F-BC19-4D6C-9C2E-2277327F45BC}" srcOrd="0" destOrd="0" presId="urn:microsoft.com/office/officeart/2008/layout/LinedList"/>
    <dgm:cxn modelId="{9991F1EC-C6B1-42CE-9071-1632E0ED7D18}" type="presParOf" srcId="{D5BC3695-883C-4824-A855-1DA69663A114}" destId="{29FB8663-02A4-468D-A51C-F48E1435AA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4AFA88-2B42-4DF0-AA00-F84C59AE851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7193403-C3C9-442F-B47C-8377DBFBD618}">
      <dgm:prSet/>
      <dgm:spPr/>
      <dgm:t>
        <a:bodyPr/>
        <a:lstStyle/>
        <a:p>
          <a:r>
            <a:rPr lang="en-GB"/>
            <a:t>Each year there are over 1 million admissions to hospital for alcohol-related conditions. According the UK Chief Medical Officers (CMOs) , alcohol adversely affects health in a range of ways and there is no definitively  lower limit, no level of regular alcohol consumption improves health. Alcohol-related hospital admissions continue to increase in England and Wales HSCIC, 2015.</a:t>
          </a:r>
          <a:endParaRPr lang="en-US"/>
        </a:p>
      </dgm:t>
    </dgm:pt>
    <dgm:pt modelId="{B87497FB-88C1-497B-8120-EA303A4D6331}" type="parTrans" cxnId="{4D7F31FE-4BAA-43B7-B229-B408F3A57350}">
      <dgm:prSet/>
      <dgm:spPr/>
      <dgm:t>
        <a:bodyPr/>
        <a:lstStyle/>
        <a:p>
          <a:endParaRPr lang="en-US"/>
        </a:p>
      </dgm:t>
    </dgm:pt>
    <dgm:pt modelId="{CE5A0C8F-14B6-4B2F-A81B-9476A7F0EB04}" type="sibTrans" cxnId="{4D7F31FE-4BAA-43B7-B229-B408F3A57350}">
      <dgm:prSet/>
      <dgm:spPr/>
      <dgm:t>
        <a:bodyPr/>
        <a:lstStyle/>
        <a:p>
          <a:endParaRPr lang="en-US"/>
        </a:p>
      </dgm:t>
    </dgm:pt>
    <dgm:pt modelId="{EBB4665E-67B3-40AA-A321-E12EE309BB6A}">
      <dgm:prSet/>
      <dgm:spPr/>
      <dgm:t>
        <a:bodyPr/>
        <a:lstStyle/>
        <a:p>
          <a:r>
            <a:rPr lang="en-GB"/>
            <a:t>There is evidence that envy drinkers have  an important impact on mental health. Alcohol misuse often co-exists with common mental disorders, such as depression and anxiety, as well as with misuse of other substances Grant et al, 2004 ;Weich et al, 2011.</a:t>
          </a:r>
          <a:endParaRPr lang="en-US"/>
        </a:p>
      </dgm:t>
    </dgm:pt>
    <dgm:pt modelId="{7A09DBF0-054A-40C8-AFE8-26BC0BABE30B}" type="parTrans" cxnId="{A9054AD4-8143-4007-98C3-0F5B12201474}">
      <dgm:prSet/>
      <dgm:spPr/>
      <dgm:t>
        <a:bodyPr/>
        <a:lstStyle/>
        <a:p>
          <a:endParaRPr lang="en-US"/>
        </a:p>
      </dgm:t>
    </dgm:pt>
    <dgm:pt modelId="{AFF755F2-B16E-4A16-8459-6FAD3D447D00}" type="sibTrans" cxnId="{A9054AD4-8143-4007-98C3-0F5B12201474}">
      <dgm:prSet/>
      <dgm:spPr/>
      <dgm:t>
        <a:bodyPr/>
        <a:lstStyle/>
        <a:p>
          <a:endParaRPr lang="en-US"/>
        </a:p>
      </dgm:t>
    </dgm:pt>
    <dgm:pt modelId="{C062AFA3-611C-44FB-8F59-0A4802496B26}" type="pres">
      <dgm:prSet presAssocID="{764AFA88-2B42-4DF0-AA00-F84C59AE851F}" presName="vert0" presStyleCnt="0">
        <dgm:presLayoutVars>
          <dgm:dir/>
          <dgm:animOne val="branch"/>
          <dgm:animLvl val="lvl"/>
        </dgm:presLayoutVars>
      </dgm:prSet>
      <dgm:spPr/>
    </dgm:pt>
    <dgm:pt modelId="{8EAE4F25-0972-43CF-8167-98133C2EAEC7}" type="pres">
      <dgm:prSet presAssocID="{D7193403-C3C9-442F-B47C-8377DBFBD618}" presName="thickLine" presStyleLbl="alignNode1" presStyleIdx="0" presStyleCnt="2"/>
      <dgm:spPr/>
    </dgm:pt>
    <dgm:pt modelId="{4B2DFFC9-28BA-4954-89C6-2F25240789FB}" type="pres">
      <dgm:prSet presAssocID="{D7193403-C3C9-442F-B47C-8377DBFBD618}" presName="horz1" presStyleCnt="0"/>
      <dgm:spPr/>
    </dgm:pt>
    <dgm:pt modelId="{F5A64311-5DA5-45E3-9883-C76F8522FCCE}" type="pres">
      <dgm:prSet presAssocID="{D7193403-C3C9-442F-B47C-8377DBFBD618}" presName="tx1" presStyleLbl="revTx" presStyleIdx="0" presStyleCnt="2"/>
      <dgm:spPr/>
    </dgm:pt>
    <dgm:pt modelId="{847107C1-53B3-4531-8C5C-204910B3F934}" type="pres">
      <dgm:prSet presAssocID="{D7193403-C3C9-442F-B47C-8377DBFBD618}" presName="vert1" presStyleCnt="0"/>
      <dgm:spPr/>
    </dgm:pt>
    <dgm:pt modelId="{B2B2CFBE-5237-4CE4-9489-7EA5B43C2D7A}" type="pres">
      <dgm:prSet presAssocID="{EBB4665E-67B3-40AA-A321-E12EE309BB6A}" presName="thickLine" presStyleLbl="alignNode1" presStyleIdx="1" presStyleCnt="2"/>
      <dgm:spPr/>
    </dgm:pt>
    <dgm:pt modelId="{5AE34AF0-FE09-41A5-96E4-09A15368AA85}" type="pres">
      <dgm:prSet presAssocID="{EBB4665E-67B3-40AA-A321-E12EE309BB6A}" presName="horz1" presStyleCnt="0"/>
      <dgm:spPr/>
    </dgm:pt>
    <dgm:pt modelId="{98FC69AA-E6E8-4104-BFEB-04790C691E34}" type="pres">
      <dgm:prSet presAssocID="{EBB4665E-67B3-40AA-A321-E12EE309BB6A}" presName="tx1" presStyleLbl="revTx" presStyleIdx="1" presStyleCnt="2"/>
      <dgm:spPr/>
    </dgm:pt>
    <dgm:pt modelId="{7E5EF2A4-B4CA-40B0-B522-810EDC5F174A}" type="pres">
      <dgm:prSet presAssocID="{EBB4665E-67B3-40AA-A321-E12EE309BB6A}" presName="vert1" presStyleCnt="0"/>
      <dgm:spPr/>
    </dgm:pt>
  </dgm:ptLst>
  <dgm:cxnLst>
    <dgm:cxn modelId="{601C9160-0FCC-4ACB-AA81-080001A32C3F}" type="presOf" srcId="{764AFA88-2B42-4DF0-AA00-F84C59AE851F}" destId="{C062AFA3-611C-44FB-8F59-0A4802496B26}" srcOrd="0" destOrd="0" presId="urn:microsoft.com/office/officeart/2008/layout/LinedList"/>
    <dgm:cxn modelId="{4A572F6C-0DA9-42D0-A6E7-DBA3C4EC8347}" type="presOf" srcId="{EBB4665E-67B3-40AA-A321-E12EE309BB6A}" destId="{98FC69AA-E6E8-4104-BFEB-04790C691E34}" srcOrd="0" destOrd="0" presId="urn:microsoft.com/office/officeart/2008/layout/LinedList"/>
    <dgm:cxn modelId="{A9054AD4-8143-4007-98C3-0F5B12201474}" srcId="{764AFA88-2B42-4DF0-AA00-F84C59AE851F}" destId="{EBB4665E-67B3-40AA-A321-E12EE309BB6A}" srcOrd="1" destOrd="0" parTransId="{7A09DBF0-054A-40C8-AFE8-26BC0BABE30B}" sibTransId="{AFF755F2-B16E-4A16-8459-6FAD3D447D00}"/>
    <dgm:cxn modelId="{AA89A9FD-D109-4F67-A8D5-C3CBA6BB52A4}" type="presOf" srcId="{D7193403-C3C9-442F-B47C-8377DBFBD618}" destId="{F5A64311-5DA5-45E3-9883-C76F8522FCCE}" srcOrd="0" destOrd="0" presId="urn:microsoft.com/office/officeart/2008/layout/LinedList"/>
    <dgm:cxn modelId="{4D7F31FE-4BAA-43B7-B229-B408F3A57350}" srcId="{764AFA88-2B42-4DF0-AA00-F84C59AE851F}" destId="{D7193403-C3C9-442F-B47C-8377DBFBD618}" srcOrd="0" destOrd="0" parTransId="{B87497FB-88C1-497B-8120-EA303A4D6331}" sibTransId="{CE5A0C8F-14B6-4B2F-A81B-9476A7F0EB04}"/>
    <dgm:cxn modelId="{1923CE9F-FC38-400C-A609-9D907B7BBE8F}" type="presParOf" srcId="{C062AFA3-611C-44FB-8F59-0A4802496B26}" destId="{8EAE4F25-0972-43CF-8167-98133C2EAEC7}" srcOrd="0" destOrd="0" presId="urn:microsoft.com/office/officeart/2008/layout/LinedList"/>
    <dgm:cxn modelId="{68CB181C-B99B-4556-83DE-60D213F33703}" type="presParOf" srcId="{C062AFA3-611C-44FB-8F59-0A4802496B26}" destId="{4B2DFFC9-28BA-4954-89C6-2F25240789FB}" srcOrd="1" destOrd="0" presId="urn:microsoft.com/office/officeart/2008/layout/LinedList"/>
    <dgm:cxn modelId="{16A6E910-7FE0-4AC4-8360-61B81613CC8F}" type="presParOf" srcId="{4B2DFFC9-28BA-4954-89C6-2F25240789FB}" destId="{F5A64311-5DA5-45E3-9883-C76F8522FCCE}" srcOrd="0" destOrd="0" presId="urn:microsoft.com/office/officeart/2008/layout/LinedList"/>
    <dgm:cxn modelId="{4E4F4398-A0D8-4C7E-8056-AE288BA629A7}" type="presParOf" srcId="{4B2DFFC9-28BA-4954-89C6-2F25240789FB}" destId="{847107C1-53B3-4531-8C5C-204910B3F934}" srcOrd="1" destOrd="0" presId="urn:microsoft.com/office/officeart/2008/layout/LinedList"/>
    <dgm:cxn modelId="{12756112-5851-4EE0-B143-ABF7DF534252}" type="presParOf" srcId="{C062AFA3-611C-44FB-8F59-0A4802496B26}" destId="{B2B2CFBE-5237-4CE4-9489-7EA5B43C2D7A}" srcOrd="2" destOrd="0" presId="urn:microsoft.com/office/officeart/2008/layout/LinedList"/>
    <dgm:cxn modelId="{B9E8390E-705A-44B1-AB54-FE1F89CB6323}" type="presParOf" srcId="{C062AFA3-611C-44FB-8F59-0A4802496B26}" destId="{5AE34AF0-FE09-41A5-96E4-09A15368AA85}" srcOrd="3" destOrd="0" presId="urn:microsoft.com/office/officeart/2008/layout/LinedList"/>
    <dgm:cxn modelId="{48D4475A-3810-4949-9CA1-0C1C13C176D4}" type="presParOf" srcId="{5AE34AF0-FE09-41A5-96E4-09A15368AA85}" destId="{98FC69AA-E6E8-4104-BFEB-04790C691E34}" srcOrd="0" destOrd="0" presId="urn:microsoft.com/office/officeart/2008/layout/LinedList"/>
    <dgm:cxn modelId="{31A44012-4ABC-4795-A758-9F91D4DF0731}" type="presParOf" srcId="{5AE34AF0-FE09-41A5-96E4-09A15368AA85}" destId="{7E5EF2A4-B4CA-40B0-B522-810EDC5F17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3079444-D77E-4EE5-8C71-DEDBAE208A8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00C29B5-FD3C-4EB9-8135-95565395DD05}">
      <dgm:prSet/>
      <dgm:spPr/>
      <dgm:t>
        <a:bodyPr/>
        <a:lstStyle/>
        <a:p>
          <a:r>
            <a:rPr lang="en-GB"/>
            <a:t>In 2013/14 an attribution cause of alcohol admissions was mental and behavioural disorders due to the use of alcohol, including alcohol dependence and related conditions, followed by alcoholic liver disease, and toxic effect of alcohol HSCIC, 2015.</a:t>
          </a:r>
          <a:endParaRPr lang="en-US"/>
        </a:p>
      </dgm:t>
    </dgm:pt>
    <dgm:pt modelId="{A055CB86-1A50-490E-BDC9-C4F71DBFC364}" type="parTrans" cxnId="{93BDB49D-3D00-4B30-8585-7DFBF4C6A816}">
      <dgm:prSet/>
      <dgm:spPr/>
      <dgm:t>
        <a:bodyPr/>
        <a:lstStyle/>
        <a:p>
          <a:endParaRPr lang="en-US"/>
        </a:p>
      </dgm:t>
    </dgm:pt>
    <dgm:pt modelId="{56FE4FDB-5740-4A67-952E-2B9868B64A6E}" type="sibTrans" cxnId="{93BDB49D-3D00-4B30-8585-7DFBF4C6A816}">
      <dgm:prSet/>
      <dgm:spPr/>
      <dgm:t>
        <a:bodyPr/>
        <a:lstStyle/>
        <a:p>
          <a:endParaRPr lang="en-US"/>
        </a:p>
      </dgm:t>
    </dgm:pt>
    <dgm:pt modelId="{8DBEAE5C-20C7-4E40-8428-DB5693D8BF3E}">
      <dgm:prSet/>
      <dgm:spPr/>
      <dgm:t>
        <a:bodyPr/>
        <a:lstStyle/>
        <a:p>
          <a:r>
            <a:rPr lang="en-US"/>
            <a:t>Alcohol consumption is a risk factor for many chronic diseases and bad health conditions. Alcohol intake has become the highest level of alcohol-related harm and other issues across the UK. Alcohol consumption has an impacted not only on the incidence of diseases, injuries and other health conditions, but also on the course of disorders and their outcomes in individuals.</a:t>
          </a:r>
        </a:p>
      </dgm:t>
    </dgm:pt>
    <dgm:pt modelId="{3DBC0647-DED4-413E-86F0-4182B9B9470A}" type="parTrans" cxnId="{B7728053-9C58-4F2F-B93F-0766CE30E7ED}">
      <dgm:prSet/>
      <dgm:spPr/>
      <dgm:t>
        <a:bodyPr/>
        <a:lstStyle/>
        <a:p>
          <a:endParaRPr lang="en-US"/>
        </a:p>
      </dgm:t>
    </dgm:pt>
    <dgm:pt modelId="{30799A76-F3BA-4111-8D91-634998240EAF}" type="sibTrans" cxnId="{B7728053-9C58-4F2F-B93F-0766CE30E7ED}">
      <dgm:prSet/>
      <dgm:spPr/>
      <dgm:t>
        <a:bodyPr/>
        <a:lstStyle/>
        <a:p>
          <a:endParaRPr lang="en-US"/>
        </a:p>
      </dgm:t>
    </dgm:pt>
    <dgm:pt modelId="{7917A87B-CFB6-49D3-A2C2-F8ECF2A1700A}" type="pres">
      <dgm:prSet presAssocID="{B3079444-D77E-4EE5-8C71-DEDBAE208A85}" presName="vert0" presStyleCnt="0">
        <dgm:presLayoutVars>
          <dgm:dir/>
          <dgm:animOne val="branch"/>
          <dgm:animLvl val="lvl"/>
        </dgm:presLayoutVars>
      </dgm:prSet>
      <dgm:spPr/>
    </dgm:pt>
    <dgm:pt modelId="{9BD4F7F1-A5E0-4DBF-B267-118325BEBEB8}" type="pres">
      <dgm:prSet presAssocID="{800C29B5-FD3C-4EB9-8135-95565395DD05}" presName="thickLine" presStyleLbl="alignNode1" presStyleIdx="0" presStyleCnt="2"/>
      <dgm:spPr/>
    </dgm:pt>
    <dgm:pt modelId="{0F90EC65-51E7-4397-BD50-F8619364D58B}" type="pres">
      <dgm:prSet presAssocID="{800C29B5-FD3C-4EB9-8135-95565395DD05}" presName="horz1" presStyleCnt="0"/>
      <dgm:spPr/>
    </dgm:pt>
    <dgm:pt modelId="{36E12898-727D-49F1-8C8B-FCEAD2044D49}" type="pres">
      <dgm:prSet presAssocID="{800C29B5-FD3C-4EB9-8135-95565395DD05}" presName="tx1" presStyleLbl="revTx" presStyleIdx="0" presStyleCnt="2"/>
      <dgm:spPr/>
    </dgm:pt>
    <dgm:pt modelId="{ADCABA59-57AC-45E1-B917-8E4F0515F544}" type="pres">
      <dgm:prSet presAssocID="{800C29B5-FD3C-4EB9-8135-95565395DD05}" presName="vert1" presStyleCnt="0"/>
      <dgm:spPr/>
    </dgm:pt>
    <dgm:pt modelId="{FB5A0F2C-B160-4AF9-ABD0-45E18E3B5C9A}" type="pres">
      <dgm:prSet presAssocID="{8DBEAE5C-20C7-4E40-8428-DB5693D8BF3E}" presName="thickLine" presStyleLbl="alignNode1" presStyleIdx="1" presStyleCnt="2"/>
      <dgm:spPr/>
    </dgm:pt>
    <dgm:pt modelId="{4F1E8A21-8FC7-4F3E-A080-2C1F0C580C14}" type="pres">
      <dgm:prSet presAssocID="{8DBEAE5C-20C7-4E40-8428-DB5693D8BF3E}" presName="horz1" presStyleCnt="0"/>
      <dgm:spPr/>
    </dgm:pt>
    <dgm:pt modelId="{78C452FA-AC78-4FBE-81E0-D1F6CA99CE4F}" type="pres">
      <dgm:prSet presAssocID="{8DBEAE5C-20C7-4E40-8428-DB5693D8BF3E}" presName="tx1" presStyleLbl="revTx" presStyleIdx="1" presStyleCnt="2"/>
      <dgm:spPr/>
    </dgm:pt>
    <dgm:pt modelId="{E8AF9203-8809-42C5-B4C5-A1E8DEDE4B65}" type="pres">
      <dgm:prSet presAssocID="{8DBEAE5C-20C7-4E40-8428-DB5693D8BF3E}" presName="vert1" presStyleCnt="0"/>
      <dgm:spPr/>
    </dgm:pt>
  </dgm:ptLst>
  <dgm:cxnLst>
    <dgm:cxn modelId="{8A7F9D2B-3272-407D-987A-67EBDDF5A09F}" type="presOf" srcId="{8DBEAE5C-20C7-4E40-8428-DB5693D8BF3E}" destId="{78C452FA-AC78-4FBE-81E0-D1F6CA99CE4F}" srcOrd="0" destOrd="0" presId="urn:microsoft.com/office/officeart/2008/layout/LinedList"/>
    <dgm:cxn modelId="{B7728053-9C58-4F2F-B93F-0766CE30E7ED}" srcId="{B3079444-D77E-4EE5-8C71-DEDBAE208A85}" destId="{8DBEAE5C-20C7-4E40-8428-DB5693D8BF3E}" srcOrd="1" destOrd="0" parTransId="{3DBC0647-DED4-413E-86F0-4182B9B9470A}" sibTransId="{30799A76-F3BA-4111-8D91-634998240EAF}"/>
    <dgm:cxn modelId="{58382896-4204-4E61-B933-6CBF827152DD}" type="presOf" srcId="{800C29B5-FD3C-4EB9-8135-95565395DD05}" destId="{36E12898-727D-49F1-8C8B-FCEAD2044D49}" srcOrd="0" destOrd="0" presId="urn:microsoft.com/office/officeart/2008/layout/LinedList"/>
    <dgm:cxn modelId="{93BDB49D-3D00-4B30-8585-7DFBF4C6A816}" srcId="{B3079444-D77E-4EE5-8C71-DEDBAE208A85}" destId="{800C29B5-FD3C-4EB9-8135-95565395DD05}" srcOrd="0" destOrd="0" parTransId="{A055CB86-1A50-490E-BDC9-C4F71DBFC364}" sibTransId="{56FE4FDB-5740-4A67-952E-2B9868B64A6E}"/>
    <dgm:cxn modelId="{A64553AC-5EA1-484D-8718-B24058212BFD}" type="presOf" srcId="{B3079444-D77E-4EE5-8C71-DEDBAE208A85}" destId="{7917A87B-CFB6-49D3-A2C2-F8ECF2A1700A}" srcOrd="0" destOrd="0" presId="urn:microsoft.com/office/officeart/2008/layout/LinedList"/>
    <dgm:cxn modelId="{44990F18-9047-43E9-8F04-C3BF0825DC2B}" type="presParOf" srcId="{7917A87B-CFB6-49D3-A2C2-F8ECF2A1700A}" destId="{9BD4F7F1-A5E0-4DBF-B267-118325BEBEB8}" srcOrd="0" destOrd="0" presId="urn:microsoft.com/office/officeart/2008/layout/LinedList"/>
    <dgm:cxn modelId="{6224C6C2-42D9-4154-82B7-CC1AF5C2E94C}" type="presParOf" srcId="{7917A87B-CFB6-49D3-A2C2-F8ECF2A1700A}" destId="{0F90EC65-51E7-4397-BD50-F8619364D58B}" srcOrd="1" destOrd="0" presId="urn:microsoft.com/office/officeart/2008/layout/LinedList"/>
    <dgm:cxn modelId="{6F3B2D75-DC1C-4F79-A6E9-32685103D1F2}" type="presParOf" srcId="{0F90EC65-51E7-4397-BD50-F8619364D58B}" destId="{36E12898-727D-49F1-8C8B-FCEAD2044D49}" srcOrd="0" destOrd="0" presId="urn:microsoft.com/office/officeart/2008/layout/LinedList"/>
    <dgm:cxn modelId="{C4E70186-1B0E-475B-B722-78D5B2FB2F03}" type="presParOf" srcId="{0F90EC65-51E7-4397-BD50-F8619364D58B}" destId="{ADCABA59-57AC-45E1-B917-8E4F0515F544}" srcOrd="1" destOrd="0" presId="urn:microsoft.com/office/officeart/2008/layout/LinedList"/>
    <dgm:cxn modelId="{F1FCF253-6B8B-4C4C-9EC9-18D0B3FBB060}" type="presParOf" srcId="{7917A87B-CFB6-49D3-A2C2-F8ECF2A1700A}" destId="{FB5A0F2C-B160-4AF9-ABD0-45E18E3B5C9A}" srcOrd="2" destOrd="0" presId="urn:microsoft.com/office/officeart/2008/layout/LinedList"/>
    <dgm:cxn modelId="{4A059B25-2C1B-4209-AE14-F69B29286A5E}" type="presParOf" srcId="{7917A87B-CFB6-49D3-A2C2-F8ECF2A1700A}" destId="{4F1E8A21-8FC7-4F3E-A080-2C1F0C580C14}" srcOrd="3" destOrd="0" presId="urn:microsoft.com/office/officeart/2008/layout/LinedList"/>
    <dgm:cxn modelId="{0189F2E4-634F-404F-B546-4A9046354F17}" type="presParOf" srcId="{4F1E8A21-8FC7-4F3E-A080-2C1F0C580C14}" destId="{78C452FA-AC78-4FBE-81E0-D1F6CA99CE4F}" srcOrd="0" destOrd="0" presId="urn:microsoft.com/office/officeart/2008/layout/LinedList"/>
    <dgm:cxn modelId="{62A8A19D-CC10-4976-B6D0-825A44A4BB61}" type="presParOf" srcId="{4F1E8A21-8FC7-4F3E-A080-2C1F0C580C14}" destId="{E8AF9203-8809-42C5-B4C5-A1E8DEDE4B6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A322544-FC73-434C-9D40-7E2828C619D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0FC47CF-EF6B-449C-8D6C-AD66057D2181}">
      <dgm:prSet/>
      <dgm:spPr/>
      <dgm:t>
        <a:bodyPr/>
        <a:lstStyle/>
        <a:p>
          <a:r>
            <a:rPr lang="en-GB"/>
            <a:t>Comparisons between groups are on age-standardised estimates to account for differences in the age profile between individuals and within different employment categories. </a:t>
          </a:r>
          <a:endParaRPr lang="en-US"/>
        </a:p>
      </dgm:t>
    </dgm:pt>
    <dgm:pt modelId="{BE7E4B37-6256-4191-8A5D-FDE0E3C34C3B}" type="parTrans" cxnId="{B35AA04B-4F18-4AC9-AC5E-655426420B2F}">
      <dgm:prSet/>
      <dgm:spPr/>
      <dgm:t>
        <a:bodyPr/>
        <a:lstStyle/>
        <a:p>
          <a:endParaRPr lang="en-US"/>
        </a:p>
      </dgm:t>
    </dgm:pt>
    <dgm:pt modelId="{2DD15928-3368-487B-A320-9E6E518549E1}" type="sibTrans" cxnId="{B35AA04B-4F18-4AC9-AC5E-655426420B2F}">
      <dgm:prSet/>
      <dgm:spPr/>
      <dgm:t>
        <a:bodyPr/>
        <a:lstStyle/>
        <a:p>
          <a:endParaRPr lang="en-US"/>
        </a:p>
      </dgm:t>
    </dgm:pt>
    <dgm:pt modelId="{A94709D2-7E76-4636-9267-7454186E1F36}">
      <dgm:prSet/>
      <dgm:spPr/>
      <dgm:t>
        <a:bodyPr/>
        <a:lstStyle/>
        <a:p>
          <a:r>
            <a:rPr lang="en-GB"/>
            <a:t>Adults between aged 18 to 64 among man and women, drinking at hazardous levels was highest among those in employment </a:t>
          </a:r>
          <a:endParaRPr lang="en-US"/>
        </a:p>
      </dgm:t>
    </dgm:pt>
    <dgm:pt modelId="{E22D2641-3A59-453A-B3F9-DCDAC56EEF6F}" type="parTrans" cxnId="{ABA751CA-BDD5-4DA5-8665-EE6663E3EE4C}">
      <dgm:prSet/>
      <dgm:spPr/>
      <dgm:t>
        <a:bodyPr/>
        <a:lstStyle/>
        <a:p>
          <a:endParaRPr lang="en-US"/>
        </a:p>
      </dgm:t>
    </dgm:pt>
    <dgm:pt modelId="{9AC571D3-9AD1-43B6-AC9A-F78DC3CA9FD1}" type="sibTrans" cxnId="{ABA751CA-BDD5-4DA5-8665-EE6663E3EE4C}">
      <dgm:prSet/>
      <dgm:spPr/>
      <dgm:t>
        <a:bodyPr/>
        <a:lstStyle/>
        <a:p>
          <a:endParaRPr lang="en-US"/>
        </a:p>
      </dgm:t>
    </dgm:pt>
    <dgm:pt modelId="{FADE2489-4FD9-4C2F-9ECA-3C998F8B1391}">
      <dgm:prSet/>
      <dgm:spPr/>
      <dgm:t>
        <a:bodyPr/>
        <a:lstStyle/>
        <a:p>
          <a:r>
            <a:rPr lang="en-GB"/>
            <a:t>(31.4% of men, 17,4% of women) and lowest among those classed as economically inactive (22.9% of men, 12.1% of women)</a:t>
          </a:r>
          <a:endParaRPr lang="en-US"/>
        </a:p>
      </dgm:t>
    </dgm:pt>
    <dgm:pt modelId="{A6ABBBD7-11C5-465C-9C8A-C68FA547C521}" type="parTrans" cxnId="{AF842F03-1367-455D-B99B-60972BAECB30}">
      <dgm:prSet/>
      <dgm:spPr/>
      <dgm:t>
        <a:bodyPr/>
        <a:lstStyle/>
        <a:p>
          <a:endParaRPr lang="en-US"/>
        </a:p>
      </dgm:t>
    </dgm:pt>
    <dgm:pt modelId="{9E71D4CC-BF35-415C-B251-565FCE243FA5}" type="sibTrans" cxnId="{AF842F03-1367-455D-B99B-60972BAECB30}">
      <dgm:prSet/>
      <dgm:spPr/>
      <dgm:t>
        <a:bodyPr/>
        <a:lstStyle/>
        <a:p>
          <a:endParaRPr lang="en-US"/>
        </a:p>
      </dgm:t>
    </dgm:pt>
    <dgm:pt modelId="{9224988F-75FE-471B-B63F-EF29149207E7}">
      <dgm:prSet/>
      <dgm:spPr/>
      <dgm:t>
        <a:bodyPr/>
        <a:lstStyle/>
        <a:p>
          <a:r>
            <a:rPr lang="en-GB"/>
            <a:t>Mums to be also benefit from NHS-funded one-to-one support to improve their own health and give their Newborn babies healthy start in life.</a:t>
          </a:r>
          <a:endParaRPr lang="en-US"/>
        </a:p>
      </dgm:t>
    </dgm:pt>
    <dgm:pt modelId="{BE5F2F16-1B22-480E-B1CC-A46D59BE7574}" type="parTrans" cxnId="{4CC8CFDE-9D5A-40F6-89B1-EE0FCDDCB578}">
      <dgm:prSet/>
      <dgm:spPr/>
      <dgm:t>
        <a:bodyPr/>
        <a:lstStyle/>
        <a:p>
          <a:endParaRPr lang="en-US"/>
        </a:p>
      </dgm:t>
    </dgm:pt>
    <dgm:pt modelId="{3BE6351F-FDDB-4A38-B9C6-0095035C00B4}" type="sibTrans" cxnId="{4CC8CFDE-9D5A-40F6-89B1-EE0FCDDCB578}">
      <dgm:prSet/>
      <dgm:spPr/>
      <dgm:t>
        <a:bodyPr/>
        <a:lstStyle/>
        <a:p>
          <a:endParaRPr lang="en-US"/>
        </a:p>
      </dgm:t>
    </dgm:pt>
    <dgm:pt modelId="{2D0AC67F-C731-425B-B0D6-BFF7FF821E80}" type="pres">
      <dgm:prSet presAssocID="{AA322544-FC73-434C-9D40-7E2828C619D5}" presName="vert0" presStyleCnt="0">
        <dgm:presLayoutVars>
          <dgm:dir/>
          <dgm:animOne val="branch"/>
          <dgm:animLvl val="lvl"/>
        </dgm:presLayoutVars>
      </dgm:prSet>
      <dgm:spPr/>
    </dgm:pt>
    <dgm:pt modelId="{D3D3EBE9-A03F-4C6F-B7B1-3FAF739D200F}" type="pres">
      <dgm:prSet presAssocID="{50FC47CF-EF6B-449C-8D6C-AD66057D2181}" presName="thickLine" presStyleLbl="alignNode1" presStyleIdx="0" presStyleCnt="4"/>
      <dgm:spPr/>
    </dgm:pt>
    <dgm:pt modelId="{698B7510-4436-4F8E-B17A-B925FFFDECEA}" type="pres">
      <dgm:prSet presAssocID="{50FC47CF-EF6B-449C-8D6C-AD66057D2181}" presName="horz1" presStyleCnt="0"/>
      <dgm:spPr/>
    </dgm:pt>
    <dgm:pt modelId="{F3D52D1F-A385-4E48-ABE1-D4FBF7E88E57}" type="pres">
      <dgm:prSet presAssocID="{50FC47CF-EF6B-449C-8D6C-AD66057D2181}" presName="tx1" presStyleLbl="revTx" presStyleIdx="0" presStyleCnt="4"/>
      <dgm:spPr/>
    </dgm:pt>
    <dgm:pt modelId="{E59B79AD-53ED-4606-969C-2C9B4B1F224C}" type="pres">
      <dgm:prSet presAssocID="{50FC47CF-EF6B-449C-8D6C-AD66057D2181}" presName="vert1" presStyleCnt="0"/>
      <dgm:spPr/>
    </dgm:pt>
    <dgm:pt modelId="{93817B10-B9CE-44E3-AD25-8C6C772C71CB}" type="pres">
      <dgm:prSet presAssocID="{A94709D2-7E76-4636-9267-7454186E1F36}" presName="thickLine" presStyleLbl="alignNode1" presStyleIdx="1" presStyleCnt="4"/>
      <dgm:spPr/>
    </dgm:pt>
    <dgm:pt modelId="{0395A181-836F-40DF-8832-BB9223B7B80D}" type="pres">
      <dgm:prSet presAssocID="{A94709D2-7E76-4636-9267-7454186E1F36}" presName="horz1" presStyleCnt="0"/>
      <dgm:spPr/>
    </dgm:pt>
    <dgm:pt modelId="{83C1E540-8B66-435E-9F96-B9EE4B1F38AF}" type="pres">
      <dgm:prSet presAssocID="{A94709D2-7E76-4636-9267-7454186E1F36}" presName="tx1" presStyleLbl="revTx" presStyleIdx="1" presStyleCnt="4"/>
      <dgm:spPr/>
    </dgm:pt>
    <dgm:pt modelId="{FF4D31F1-7EC9-4881-BED1-A91C7526444E}" type="pres">
      <dgm:prSet presAssocID="{A94709D2-7E76-4636-9267-7454186E1F36}" presName="vert1" presStyleCnt="0"/>
      <dgm:spPr/>
    </dgm:pt>
    <dgm:pt modelId="{D120E640-8D79-4B0C-9C25-DA7F070D1027}" type="pres">
      <dgm:prSet presAssocID="{FADE2489-4FD9-4C2F-9ECA-3C998F8B1391}" presName="thickLine" presStyleLbl="alignNode1" presStyleIdx="2" presStyleCnt="4"/>
      <dgm:spPr/>
    </dgm:pt>
    <dgm:pt modelId="{8ED6063F-A758-4647-8FD4-BF8C9B4588E7}" type="pres">
      <dgm:prSet presAssocID="{FADE2489-4FD9-4C2F-9ECA-3C998F8B1391}" presName="horz1" presStyleCnt="0"/>
      <dgm:spPr/>
    </dgm:pt>
    <dgm:pt modelId="{106A7215-B58F-429C-8FE9-DF0BEE78468C}" type="pres">
      <dgm:prSet presAssocID="{FADE2489-4FD9-4C2F-9ECA-3C998F8B1391}" presName="tx1" presStyleLbl="revTx" presStyleIdx="2" presStyleCnt="4"/>
      <dgm:spPr/>
    </dgm:pt>
    <dgm:pt modelId="{4FEBBF36-8C7A-421B-A876-BBE8A85C701E}" type="pres">
      <dgm:prSet presAssocID="{FADE2489-4FD9-4C2F-9ECA-3C998F8B1391}" presName="vert1" presStyleCnt="0"/>
      <dgm:spPr/>
    </dgm:pt>
    <dgm:pt modelId="{5F3C7646-E4EB-4458-B13C-63FC8DA2A9F2}" type="pres">
      <dgm:prSet presAssocID="{9224988F-75FE-471B-B63F-EF29149207E7}" presName="thickLine" presStyleLbl="alignNode1" presStyleIdx="3" presStyleCnt="4"/>
      <dgm:spPr/>
    </dgm:pt>
    <dgm:pt modelId="{A33B680D-4497-4875-B0CE-BDE9A51358BD}" type="pres">
      <dgm:prSet presAssocID="{9224988F-75FE-471B-B63F-EF29149207E7}" presName="horz1" presStyleCnt="0"/>
      <dgm:spPr/>
    </dgm:pt>
    <dgm:pt modelId="{B1EA7864-E06D-4B43-AC82-C1CE44878046}" type="pres">
      <dgm:prSet presAssocID="{9224988F-75FE-471B-B63F-EF29149207E7}" presName="tx1" presStyleLbl="revTx" presStyleIdx="3" presStyleCnt="4"/>
      <dgm:spPr/>
    </dgm:pt>
    <dgm:pt modelId="{05A1A06F-17AC-42A8-8898-545C0CA78D11}" type="pres">
      <dgm:prSet presAssocID="{9224988F-75FE-471B-B63F-EF29149207E7}" presName="vert1" presStyleCnt="0"/>
      <dgm:spPr/>
    </dgm:pt>
  </dgm:ptLst>
  <dgm:cxnLst>
    <dgm:cxn modelId="{AF842F03-1367-455D-B99B-60972BAECB30}" srcId="{AA322544-FC73-434C-9D40-7E2828C619D5}" destId="{FADE2489-4FD9-4C2F-9ECA-3C998F8B1391}" srcOrd="2" destOrd="0" parTransId="{A6ABBBD7-11C5-465C-9C8A-C68FA547C521}" sibTransId="{9E71D4CC-BF35-415C-B251-565FCE243FA5}"/>
    <dgm:cxn modelId="{1A22381C-6DAD-47D0-ACD4-91FB61DA4E86}" type="presOf" srcId="{50FC47CF-EF6B-449C-8D6C-AD66057D2181}" destId="{F3D52D1F-A385-4E48-ABE1-D4FBF7E88E57}" srcOrd="0" destOrd="0" presId="urn:microsoft.com/office/officeart/2008/layout/LinedList"/>
    <dgm:cxn modelId="{8A16CC3C-B602-4CAF-ACE6-38A672E6BD2F}" type="presOf" srcId="{A94709D2-7E76-4636-9267-7454186E1F36}" destId="{83C1E540-8B66-435E-9F96-B9EE4B1F38AF}" srcOrd="0" destOrd="0" presId="urn:microsoft.com/office/officeart/2008/layout/LinedList"/>
    <dgm:cxn modelId="{F4DA7645-F3F6-437B-9E2D-A0AEF079FCCB}" type="presOf" srcId="{AA322544-FC73-434C-9D40-7E2828C619D5}" destId="{2D0AC67F-C731-425B-B0D6-BFF7FF821E80}" srcOrd="0" destOrd="0" presId="urn:microsoft.com/office/officeart/2008/layout/LinedList"/>
    <dgm:cxn modelId="{B35AA04B-4F18-4AC9-AC5E-655426420B2F}" srcId="{AA322544-FC73-434C-9D40-7E2828C619D5}" destId="{50FC47CF-EF6B-449C-8D6C-AD66057D2181}" srcOrd="0" destOrd="0" parTransId="{BE7E4B37-6256-4191-8A5D-FDE0E3C34C3B}" sibTransId="{2DD15928-3368-487B-A320-9E6E518549E1}"/>
    <dgm:cxn modelId="{5549A1C2-40E0-439B-BB45-19E1EE27ACA6}" type="presOf" srcId="{FADE2489-4FD9-4C2F-9ECA-3C998F8B1391}" destId="{106A7215-B58F-429C-8FE9-DF0BEE78468C}" srcOrd="0" destOrd="0" presId="urn:microsoft.com/office/officeart/2008/layout/LinedList"/>
    <dgm:cxn modelId="{ABA751CA-BDD5-4DA5-8665-EE6663E3EE4C}" srcId="{AA322544-FC73-434C-9D40-7E2828C619D5}" destId="{A94709D2-7E76-4636-9267-7454186E1F36}" srcOrd="1" destOrd="0" parTransId="{E22D2641-3A59-453A-B3F9-DCDAC56EEF6F}" sibTransId="{9AC571D3-9AD1-43B6-AC9A-F78DC3CA9FD1}"/>
    <dgm:cxn modelId="{4CC8CFDE-9D5A-40F6-89B1-EE0FCDDCB578}" srcId="{AA322544-FC73-434C-9D40-7E2828C619D5}" destId="{9224988F-75FE-471B-B63F-EF29149207E7}" srcOrd="3" destOrd="0" parTransId="{BE5F2F16-1B22-480E-B1CC-A46D59BE7574}" sibTransId="{3BE6351F-FDDB-4A38-B9C6-0095035C00B4}"/>
    <dgm:cxn modelId="{AF0CDDE8-661F-43C3-93A2-D876E967D340}" type="presOf" srcId="{9224988F-75FE-471B-B63F-EF29149207E7}" destId="{B1EA7864-E06D-4B43-AC82-C1CE44878046}" srcOrd="0" destOrd="0" presId="urn:microsoft.com/office/officeart/2008/layout/LinedList"/>
    <dgm:cxn modelId="{594B6920-FC66-4270-880F-21CDC3155978}" type="presParOf" srcId="{2D0AC67F-C731-425B-B0D6-BFF7FF821E80}" destId="{D3D3EBE9-A03F-4C6F-B7B1-3FAF739D200F}" srcOrd="0" destOrd="0" presId="urn:microsoft.com/office/officeart/2008/layout/LinedList"/>
    <dgm:cxn modelId="{E5089F0A-15C0-41A8-9099-ACE941994F5C}" type="presParOf" srcId="{2D0AC67F-C731-425B-B0D6-BFF7FF821E80}" destId="{698B7510-4436-4F8E-B17A-B925FFFDECEA}" srcOrd="1" destOrd="0" presId="urn:microsoft.com/office/officeart/2008/layout/LinedList"/>
    <dgm:cxn modelId="{85773B96-8FED-435B-8610-E231981B0B35}" type="presParOf" srcId="{698B7510-4436-4F8E-B17A-B925FFFDECEA}" destId="{F3D52D1F-A385-4E48-ABE1-D4FBF7E88E57}" srcOrd="0" destOrd="0" presId="urn:microsoft.com/office/officeart/2008/layout/LinedList"/>
    <dgm:cxn modelId="{9E6B7F1D-A642-4189-813D-B8979BE87979}" type="presParOf" srcId="{698B7510-4436-4F8E-B17A-B925FFFDECEA}" destId="{E59B79AD-53ED-4606-969C-2C9B4B1F224C}" srcOrd="1" destOrd="0" presId="urn:microsoft.com/office/officeart/2008/layout/LinedList"/>
    <dgm:cxn modelId="{68270AD1-F58F-47DE-B931-E27A85315EC5}" type="presParOf" srcId="{2D0AC67F-C731-425B-B0D6-BFF7FF821E80}" destId="{93817B10-B9CE-44E3-AD25-8C6C772C71CB}" srcOrd="2" destOrd="0" presId="urn:microsoft.com/office/officeart/2008/layout/LinedList"/>
    <dgm:cxn modelId="{8BA12D40-4E89-4F76-9E53-8044B54DE8FD}" type="presParOf" srcId="{2D0AC67F-C731-425B-B0D6-BFF7FF821E80}" destId="{0395A181-836F-40DF-8832-BB9223B7B80D}" srcOrd="3" destOrd="0" presId="urn:microsoft.com/office/officeart/2008/layout/LinedList"/>
    <dgm:cxn modelId="{0DF8E059-71F6-4022-BAAE-C6B09F4676E4}" type="presParOf" srcId="{0395A181-836F-40DF-8832-BB9223B7B80D}" destId="{83C1E540-8B66-435E-9F96-B9EE4B1F38AF}" srcOrd="0" destOrd="0" presId="urn:microsoft.com/office/officeart/2008/layout/LinedList"/>
    <dgm:cxn modelId="{71DEA777-196A-455E-BA12-C1F7DEF66C45}" type="presParOf" srcId="{0395A181-836F-40DF-8832-BB9223B7B80D}" destId="{FF4D31F1-7EC9-4881-BED1-A91C7526444E}" srcOrd="1" destOrd="0" presId="urn:microsoft.com/office/officeart/2008/layout/LinedList"/>
    <dgm:cxn modelId="{337164C3-5B02-4BF3-99CB-D8DADF9C33E4}" type="presParOf" srcId="{2D0AC67F-C731-425B-B0D6-BFF7FF821E80}" destId="{D120E640-8D79-4B0C-9C25-DA7F070D1027}" srcOrd="4" destOrd="0" presId="urn:microsoft.com/office/officeart/2008/layout/LinedList"/>
    <dgm:cxn modelId="{8F8F852B-C8A4-4D48-A206-CCF9ACB82CC4}" type="presParOf" srcId="{2D0AC67F-C731-425B-B0D6-BFF7FF821E80}" destId="{8ED6063F-A758-4647-8FD4-BF8C9B4588E7}" srcOrd="5" destOrd="0" presId="urn:microsoft.com/office/officeart/2008/layout/LinedList"/>
    <dgm:cxn modelId="{DA88F745-9F5B-403F-9C14-EB30FF1A6EB8}" type="presParOf" srcId="{8ED6063F-A758-4647-8FD4-BF8C9B4588E7}" destId="{106A7215-B58F-429C-8FE9-DF0BEE78468C}" srcOrd="0" destOrd="0" presId="urn:microsoft.com/office/officeart/2008/layout/LinedList"/>
    <dgm:cxn modelId="{2889681F-9BF2-4074-B329-4FECB4823DC8}" type="presParOf" srcId="{8ED6063F-A758-4647-8FD4-BF8C9B4588E7}" destId="{4FEBBF36-8C7A-421B-A876-BBE8A85C701E}" srcOrd="1" destOrd="0" presId="urn:microsoft.com/office/officeart/2008/layout/LinedList"/>
    <dgm:cxn modelId="{93AF2298-7F80-4B4C-9BAA-3C2F67DF56B1}" type="presParOf" srcId="{2D0AC67F-C731-425B-B0D6-BFF7FF821E80}" destId="{5F3C7646-E4EB-4458-B13C-63FC8DA2A9F2}" srcOrd="6" destOrd="0" presId="urn:microsoft.com/office/officeart/2008/layout/LinedList"/>
    <dgm:cxn modelId="{EFADEFF7-B6BD-4489-BDF3-8D38E7D321FF}" type="presParOf" srcId="{2D0AC67F-C731-425B-B0D6-BFF7FF821E80}" destId="{A33B680D-4497-4875-B0CE-BDE9A51358BD}" srcOrd="7" destOrd="0" presId="urn:microsoft.com/office/officeart/2008/layout/LinedList"/>
    <dgm:cxn modelId="{9B7C3DCB-3AA1-44AC-A741-5FA051A0EE25}" type="presParOf" srcId="{A33B680D-4497-4875-B0CE-BDE9A51358BD}" destId="{B1EA7864-E06D-4B43-AC82-C1CE44878046}" srcOrd="0" destOrd="0" presId="urn:microsoft.com/office/officeart/2008/layout/LinedList"/>
    <dgm:cxn modelId="{0A7848E1-A012-4051-8C65-AB29DCAAD010}" type="presParOf" srcId="{A33B680D-4497-4875-B0CE-BDE9A51358BD}" destId="{05A1A06F-17AC-42A8-8898-545C0CA78D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53C47-6DD7-480D-B1D6-CA6344DCB96F}">
      <dsp:nvSpPr>
        <dsp:cNvPr id="0" name=""/>
        <dsp:cNvSpPr/>
      </dsp:nvSpPr>
      <dsp:spPr>
        <a:xfrm>
          <a:off x="0" y="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1221DF-8EB1-4CEE-991F-40205B425A3D}">
      <dsp:nvSpPr>
        <dsp:cNvPr id="0" name=""/>
        <dsp:cNvSpPr/>
      </dsp:nvSpPr>
      <dsp:spPr>
        <a:xfrm>
          <a:off x="0" y="0"/>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1941 Sir William Beveridge (1879-1963) developed a set of ideas and principles that effectively led to the development of National Health Service (NHS, and to a national system of social security benefits called "Welfare State". As a consequence, the state's role in social policy-making and welfare provision expanded significantly.</a:t>
          </a:r>
          <a:endParaRPr lang="en-US" sz="2500" kern="1200"/>
        </a:p>
      </dsp:txBody>
      <dsp:txXfrm>
        <a:off x="0" y="0"/>
        <a:ext cx="7728267" cy="2543662"/>
      </dsp:txXfrm>
    </dsp:sp>
    <dsp:sp modelId="{EB38903E-E53A-423F-9878-3DA0D870B40B}">
      <dsp:nvSpPr>
        <dsp:cNvPr id="0" name=""/>
        <dsp:cNvSpPr/>
      </dsp:nvSpPr>
      <dsp:spPr>
        <a:xfrm>
          <a:off x="0" y="2543662"/>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D105EF-CB22-4854-9014-1D24E63DE58D}">
      <dsp:nvSpPr>
        <dsp:cNvPr id="0" name=""/>
        <dsp:cNvSpPr/>
      </dsp:nvSpPr>
      <dsp:spPr>
        <a:xfrm>
          <a:off x="0" y="2543662"/>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the United Kingdom (UK), the National Health Service (NHS) provides hospital treatment, general practitioner (GP) services that are free at the point of delivery.</a:t>
          </a:r>
          <a:endParaRPr lang="en-US" sz="2500" kern="1200"/>
        </a:p>
      </dsp:txBody>
      <dsp:txXfrm>
        <a:off x="0" y="2543662"/>
        <a:ext cx="7728267" cy="2543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C18FD-0414-47FB-A886-ADC2551AA06C}">
      <dsp:nvSpPr>
        <dsp:cNvPr id="0" name=""/>
        <dsp:cNvSpPr/>
      </dsp:nvSpPr>
      <dsp:spPr>
        <a:xfrm>
          <a:off x="0" y="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4D0C7F-97FD-4E40-BCF3-CAE6E56EF469}">
      <dsp:nvSpPr>
        <dsp:cNvPr id="0" name=""/>
        <dsp:cNvSpPr/>
      </dsp:nvSpPr>
      <dsp:spPr>
        <a:xfrm>
          <a:off x="0" y="0"/>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Alcohol drinks are widely consumed by most  of adult population. According to the World Health Organisation (WHO) alcohol is responsible for over two hundred  different diseases. Alcohol is a number one of the most carcinogenic type and is responsible for 4% of all cancers    WHO, 1988;  Rehm, etal.2009.</a:t>
          </a:r>
          <a:endParaRPr lang="en-US" sz="2400" kern="1200"/>
        </a:p>
      </dsp:txBody>
      <dsp:txXfrm>
        <a:off x="0" y="0"/>
        <a:ext cx="7728267" cy="2543662"/>
      </dsp:txXfrm>
    </dsp:sp>
    <dsp:sp modelId="{990D750E-96A2-4166-85AC-BDCA9639CE45}">
      <dsp:nvSpPr>
        <dsp:cNvPr id="0" name=""/>
        <dsp:cNvSpPr/>
      </dsp:nvSpPr>
      <dsp:spPr>
        <a:xfrm>
          <a:off x="0" y="2543662"/>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7EE327-12A3-4158-B62B-25D9B95D985E}">
      <dsp:nvSpPr>
        <dsp:cNvPr id="0" name=""/>
        <dsp:cNvSpPr/>
      </dsp:nvSpPr>
      <dsp:spPr>
        <a:xfrm>
          <a:off x="0" y="2543662"/>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Alcohol consumption is a risk factor for many chronic diseases and bad health conditions. Alcohol intake has become the highest level of alcohol-related harm and other issues across the UK. Alcohol consumption has not  impacted only on the incidence of diseases, injuries and other health conditions, but also on the course of disorders and their outcomes in individuals MacManus, 2009.</a:t>
          </a:r>
        </a:p>
      </dsp:txBody>
      <dsp:txXfrm>
        <a:off x="0" y="2543662"/>
        <a:ext cx="7728267" cy="25436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B0B29-424F-4A09-8D34-1E061B479B7F}">
      <dsp:nvSpPr>
        <dsp:cNvPr id="0" name=""/>
        <dsp:cNvSpPr/>
      </dsp:nvSpPr>
      <dsp:spPr>
        <a:xfrm>
          <a:off x="0" y="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78E0D1-2CC3-458C-9949-41230A3BA83E}">
      <dsp:nvSpPr>
        <dsp:cNvPr id="0" name=""/>
        <dsp:cNvSpPr/>
      </dsp:nvSpPr>
      <dsp:spPr>
        <a:xfrm>
          <a:off x="0" y="0"/>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Alcohol is the leading cause of harms include incidental, injuries, collapse, self-harm and alcohol poisoning. Alcohol misused drinking implicated in 53% of violent incidents in England and Wales ONS, 2015. </a:t>
          </a:r>
          <a:endParaRPr lang="en-US" sz="2700" kern="1200"/>
        </a:p>
      </dsp:txBody>
      <dsp:txXfrm>
        <a:off x="0" y="0"/>
        <a:ext cx="7728267" cy="2543662"/>
      </dsp:txXfrm>
    </dsp:sp>
    <dsp:sp modelId="{8DDAF0C7-533F-4B52-9824-F6AA01F009F3}">
      <dsp:nvSpPr>
        <dsp:cNvPr id="0" name=""/>
        <dsp:cNvSpPr/>
      </dsp:nvSpPr>
      <dsp:spPr>
        <a:xfrm>
          <a:off x="0" y="2543662"/>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6E6DD-E714-479F-8A8D-1F6787AB5F24}">
      <dsp:nvSpPr>
        <dsp:cNvPr id="0" name=""/>
        <dsp:cNvSpPr/>
      </dsp:nvSpPr>
      <dsp:spPr>
        <a:xfrm>
          <a:off x="0" y="2543662"/>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In 2014 Health Survey for England and Wales data showed that 85% of men and 79% of Women consumed alcohol in the last year. The proportion of adults who do not drink  has increased over the past decade from 11% of Men and 16% of Women in 2006 to 15% of Men and 21% of Women in 2014.</a:t>
          </a:r>
          <a:endParaRPr lang="en-US" sz="2700" kern="1200"/>
        </a:p>
      </dsp:txBody>
      <dsp:txXfrm>
        <a:off x="0" y="2543662"/>
        <a:ext cx="7728267" cy="25436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6B30E-A56B-42C7-9657-B190F22A8CA5}">
      <dsp:nvSpPr>
        <dsp:cNvPr id="0" name=""/>
        <dsp:cNvSpPr/>
      </dsp:nvSpPr>
      <dsp:spPr>
        <a:xfrm>
          <a:off x="0" y="2484"/>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86EFD5-D3E0-4D44-86A1-86EF4FC19619}">
      <dsp:nvSpPr>
        <dsp:cNvPr id="0" name=""/>
        <dsp:cNvSpPr/>
      </dsp:nvSpPr>
      <dsp:spPr>
        <a:xfrm>
          <a:off x="0" y="2484"/>
          <a:ext cx="7728267" cy="1694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proportion of men drinking increased with age and was highest for those 55 to 64 years old.</a:t>
          </a:r>
          <a:endParaRPr lang="en-US" sz="2100" kern="1200"/>
        </a:p>
      </dsp:txBody>
      <dsp:txXfrm>
        <a:off x="0" y="2484"/>
        <a:ext cx="7728267" cy="1694118"/>
      </dsp:txXfrm>
    </dsp:sp>
    <dsp:sp modelId="{7B787744-D3C4-4236-A52C-3BB99FB3F05E}">
      <dsp:nvSpPr>
        <dsp:cNvPr id="0" name=""/>
        <dsp:cNvSpPr/>
      </dsp:nvSpPr>
      <dsp:spPr>
        <a:xfrm>
          <a:off x="0" y="1696602"/>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5EA39-3537-4B8B-BDF6-0E174F1BB443}">
      <dsp:nvSpPr>
        <dsp:cNvPr id="0" name=""/>
        <dsp:cNvSpPr/>
      </dsp:nvSpPr>
      <dsp:spPr>
        <a:xfrm>
          <a:off x="0" y="1696602"/>
          <a:ext cx="7728267" cy="1694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adults Psychiatric Morbidity Servey (APMS) focuses on the prevalence of the hazardous, harmful and dependent drinking, collectively classified by the tenth International Classification of Disorders (ICD-10) as alcohol use disorders ( National Institute of Alcohol Abuse and Alcoholism 2013).</a:t>
          </a:r>
          <a:endParaRPr lang="en-US" sz="2100" kern="1200"/>
        </a:p>
      </dsp:txBody>
      <dsp:txXfrm>
        <a:off x="0" y="1696602"/>
        <a:ext cx="7728267" cy="1694118"/>
      </dsp:txXfrm>
    </dsp:sp>
    <dsp:sp modelId="{07C475FB-A2A0-4C62-AF42-968A534FFDE1}">
      <dsp:nvSpPr>
        <dsp:cNvPr id="0" name=""/>
        <dsp:cNvSpPr/>
      </dsp:nvSpPr>
      <dsp:spPr>
        <a:xfrm>
          <a:off x="0" y="3390721"/>
          <a:ext cx="7728267"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8B579F-BC19-4D6C-9C2E-2277327F45BC}">
      <dsp:nvSpPr>
        <dsp:cNvPr id="0" name=""/>
        <dsp:cNvSpPr/>
      </dsp:nvSpPr>
      <dsp:spPr>
        <a:xfrm>
          <a:off x="0" y="3390721"/>
          <a:ext cx="7728267" cy="1694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It has been estimated that most of all alcohol  consumed in England and Wales 70% of alcohol is consumed by the 20% of the population whose drinking is classified as hazardous, harmful or extreme ( Sheron and Gilmore 2016).</a:t>
          </a:r>
          <a:endParaRPr lang="en-US" sz="2100" kern="1200"/>
        </a:p>
      </dsp:txBody>
      <dsp:txXfrm>
        <a:off x="0" y="3390721"/>
        <a:ext cx="7728267" cy="16941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AE4F25-0972-43CF-8167-98133C2EAEC7}">
      <dsp:nvSpPr>
        <dsp:cNvPr id="0" name=""/>
        <dsp:cNvSpPr/>
      </dsp:nvSpPr>
      <dsp:spPr>
        <a:xfrm>
          <a:off x="0" y="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A64311-5DA5-45E3-9883-C76F8522FCCE}">
      <dsp:nvSpPr>
        <dsp:cNvPr id="0" name=""/>
        <dsp:cNvSpPr/>
      </dsp:nvSpPr>
      <dsp:spPr>
        <a:xfrm>
          <a:off x="0" y="0"/>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Each year there are over 1 million admissions to hospital for alcohol-related conditions. According the UK Chief Medical Officers (CMOs) , alcohol adversely affects health in a range of ways and there is no definitively  lower limit, no level of regular alcohol consumption improves health. Alcohol-related hospital admissions continue to increase in England and Wales HSCIC, 2015.</a:t>
          </a:r>
          <a:endParaRPr lang="en-US" sz="2400" kern="1200"/>
        </a:p>
      </dsp:txBody>
      <dsp:txXfrm>
        <a:off x="0" y="0"/>
        <a:ext cx="7728267" cy="2543662"/>
      </dsp:txXfrm>
    </dsp:sp>
    <dsp:sp modelId="{B2B2CFBE-5237-4CE4-9489-7EA5B43C2D7A}">
      <dsp:nvSpPr>
        <dsp:cNvPr id="0" name=""/>
        <dsp:cNvSpPr/>
      </dsp:nvSpPr>
      <dsp:spPr>
        <a:xfrm>
          <a:off x="0" y="2543662"/>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FC69AA-E6E8-4104-BFEB-04790C691E34}">
      <dsp:nvSpPr>
        <dsp:cNvPr id="0" name=""/>
        <dsp:cNvSpPr/>
      </dsp:nvSpPr>
      <dsp:spPr>
        <a:xfrm>
          <a:off x="0" y="2543662"/>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There is evidence that envy drinkers have  an important impact on mental health. Alcohol misuse often co-exists with common mental disorders, such as depression and anxiety, as well as with misuse of other substances Grant et al, 2004 ;Weich et al, 2011.</a:t>
          </a:r>
          <a:endParaRPr lang="en-US" sz="2400" kern="1200"/>
        </a:p>
      </dsp:txBody>
      <dsp:txXfrm>
        <a:off x="0" y="2543662"/>
        <a:ext cx="7728267" cy="25436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4F7F1-A5E0-4DBF-B267-118325BEBEB8}">
      <dsp:nvSpPr>
        <dsp:cNvPr id="0" name=""/>
        <dsp:cNvSpPr/>
      </dsp:nvSpPr>
      <dsp:spPr>
        <a:xfrm>
          <a:off x="0" y="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E12898-727D-49F1-8C8B-FCEAD2044D49}">
      <dsp:nvSpPr>
        <dsp:cNvPr id="0" name=""/>
        <dsp:cNvSpPr/>
      </dsp:nvSpPr>
      <dsp:spPr>
        <a:xfrm>
          <a:off x="0" y="0"/>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2013/14 an attribution cause of alcohol admissions was mental and behavioural disorders due to the use of alcohol, including alcohol dependence and related conditions, followed by alcoholic liver disease, and toxic effect of alcohol HSCIC, 2015.</a:t>
          </a:r>
          <a:endParaRPr lang="en-US" sz="2400" kern="1200"/>
        </a:p>
      </dsp:txBody>
      <dsp:txXfrm>
        <a:off x="0" y="0"/>
        <a:ext cx="7728267" cy="2543662"/>
      </dsp:txXfrm>
    </dsp:sp>
    <dsp:sp modelId="{FB5A0F2C-B160-4AF9-ABD0-45E18E3B5C9A}">
      <dsp:nvSpPr>
        <dsp:cNvPr id="0" name=""/>
        <dsp:cNvSpPr/>
      </dsp:nvSpPr>
      <dsp:spPr>
        <a:xfrm>
          <a:off x="0" y="2543662"/>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C452FA-AC78-4FBE-81E0-D1F6CA99CE4F}">
      <dsp:nvSpPr>
        <dsp:cNvPr id="0" name=""/>
        <dsp:cNvSpPr/>
      </dsp:nvSpPr>
      <dsp:spPr>
        <a:xfrm>
          <a:off x="0" y="2543662"/>
          <a:ext cx="7728267" cy="2543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Alcohol consumption is a risk factor for many chronic diseases and bad health conditions. Alcohol intake has become the highest level of alcohol-related harm and other issues across the UK. Alcohol consumption has an impacted not only on the incidence of diseases, injuries and other health conditions, but also on the course of disorders and their outcomes in individuals.</a:t>
          </a:r>
        </a:p>
      </dsp:txBody>
      <dsp:txXfrm>
        <a:off x="0" y="2543662"/>
        <a:ext cx="7728267" cy="25436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3EBE9-A03F-4C6F-B7B1-3FAF739D200F}">
      <dsp:nvSpPr>
        <dsp:cNvPr id="0" name=""/>
        <dsp:cNvSpPr/>
      </dsp:nvSpPr>
      <dsp:spPr>
        <a:xfrm>
          <a:off x="0" y="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D52D1F-A385-4E48-ABE1-D4FBF7E88E57}">
      <dsp:nvSpPr>
        <dsp:cNvPr id="0" name=""/>
        <dsp:cNvSpPr/>
      </dsp:nvSpPr>
      <dsp:spPr>
        <a:xfrm>
          <a:off x="0" y="0"/>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Comparisons between groups are on age-standardised estimates to account for differences in the age profile between individuals and within different employment categories. </a:t>
          </a:r>
          <a:endParaRPr lang="en-US" sz="2300" kern="1200"/>
        </a:p>
      </dsp:txBody>
      <dsp:txXfrm>
        <a:off x="0" y="0"/>
        <a:ext cx="7728267" cy="1271831"/>
      </dsp:txXfrm>
    </dsp:sp>
    <dsp:sp modelId="{93817B10-B9CE-44E3-AD25-8C6C772C71CB}">
      <dsp:nvSpPr>
        <dsp:cNvPr id="0" name=""/>
        <dsp:cNvSpPr/>
      </dsp:nvSpPr>
      <dsp:spPr>
        <a:xfrm>
          <a:off x="0" y="1271831"/>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1E540-8B66-435E-9F96-B9EE4B1F38AF}">
      <dsp:nvSpPr>
        <dsp:cNvPr id="0" name=""/>
        <dsp:cNvSpPr/>
      </dsp:nvSpPr>
      <dsp:spPr>
        <a:xfrm>
          <a:off x="0" y="1271831"/>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Adults between aged 18 to 64 among man and women, drinking at hazardous levels was highest among those in employment </a:t>
          </a:r>
          <a:endParaRPr lang="en-US" sz="2300" kern="1200"/>
        </a:p>
      </dsp:txBody>
      <dsp:txXfrm>
        <a:off x="0" y="1271831"/>
        <a:ext cx="7728267" cy="1271831"/>
      </dsp:txXfrm>
    </dsp:sp>
    <dsp:sp modelId="{D120E640-8D79-4B0C-9C25-DA7F070D1027}">
      <dsp:nvSpPr>
        <dsp:cNvPr id="0" name=""/>
        <dsp:cNvSpPr/>
      </dsp:nvSpPr>
      <dsp:spPr>
        <a:xfrm>
          <a:off x="0" y="2543662"/>
          <a:ext cx="7728267"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A7215-B58F-429C-8FE9-DF0BEE78468C}">
      <dsp:nvSpPr>
        <dsp:cNvPr id="0" name=""/>
        <dsp:cNvSpPr/>
      </dsp:nvSpPr>
      <dsp:spPr>
        <a:xfrm>
          <a:off x="0" y="2543662"/>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(31.4% of men, 17,4% of women) and lowest among those classed as economically inactive (22.9% of men, 12.1% of women)</a:t>
          </a:r>
          <a:endParaRPr lang="en-US" sz="2300" kern="1200"/>
        </a:p>
      </dsp:txBody>
      <dsp:txXfrm>
        <a:off x="0" y="2543662"/>
        <a:ext cx="7728267" cy="1271831"/>
      </dsp:txXfrm>
    </dsp:sp>
    <dsp:sp modelId="{5F3C7646-E4EB-4458-B13C-63FC8DA2A9F2}">
      <dsp:nvSpPr>
        <dsp:cNvPr id="0" name=""/>
        <dsp:cNvSpPr/>
      </dsp:nvSpPr>
      <dsp:spPr>
        <a:xfrm>
          <a:off x="0" y="3815493"/>
          <a:ext cx="7728267"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EA7864-E06D-4B43-AC82-C1CE44878046}">
      <dsp:nvSpPr>
        <dsp:cNvPr id="0" name=""/>
        <dsp:cNvSpPr/>
      </dsp:nvSpPr>
      <dsp:spPr>
        <a:xfrm>
          <a:off x="0" y="3815493"/>
          <a:ext cx="7728267"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Mums to be also benefit from NHS-funded one-to-one support to improve their own health and give their Newborn babies healthy start in life.</a:t>
          </a:r>
          <a:endParaRPr lang="en-US" sz="2300" kern="1200"/>
        </a:p>
      </dsp:txBody>
      <dsp:txXfrm>
        <a:off x="0" y="3815493"/>
        <a:ext cx="7728267" cy="12718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4544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58926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2709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11/25/2021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96495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11/25/2021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66327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11/25/2021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20459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68917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11/25/2021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207333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11/25/2021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07231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3247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14917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11/25/2021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965757130"/>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827C386B-FBEE-434F-B519-2A935AF42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24D40A-CCE8-4385-8EE7-ED181823C2E5}"/>
              </a:ext>
            </a:extLst>
          </p:cNvPr>
          <p:cNvSpPr>
            <a:spLocks noGrp="1"/>
          </p:cNvSpPr>
          <p:nvPr>
            <p:ph type="ctrTitle"/>
          </p:nvPr>
        </p:nvSpPr>
        <p:spPr>
          <a:xfrm>
            <a:off x="1516351" y="772833"/>
            <a:ext cx="6597678" cy="3840384"/>
          </a:xfrm>
        </p:spPr>
        <p:txBody>
          <a:bodyPr anchor="b">
            <a:normAutofit/>
          </a:bodyPr>
          <a:lstStyle/>
          <a:p>
            <a:r>
              <a:rPr lang="en-GB" sz="6000">
                <a:solidFill>
                  <a:schemeClr val="tx1"/>
                </a:solidFill>
              </a:rPr>
              <a:t>Is alcohol abuse depleting the Government  NHS budget?</a:t>
            </a:r>
          </a:p>
        </p:txBody>
      </p:sp>
      <p:sp>
        <p:nvSpPr>
          <p:cNvPr id="32" name="Rectangle 24">
            <a:extLst>
              <a:ext uri="{FF2B5EF4-FFF2-40B4-BE49-F238E27FC236}">
                <a16:creationId xmlns:a16="http://schemas.microsoft.com/office/drawing/2014/main" id="{66085C62-ADF2-4CC0-B14D-F4B678F11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72832"/>
            <a:ext cx="1194619"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26">
            <a:extLst>
              <a:ext uri="{FF2B5EF4-FFF2-40B4-BE49-F238E27FC236}">
                <a16:creationId xmlns:a16="http://schemas.microsoft.com/office/drawing/2014/main" id="{034EF5D1-2322-4C79-BA38-EDD477732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16784" y="758952"/>
            <a:ext cx="278312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38685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BE819-D4B0-499B-BEE9-C8F73F1B08CC}"/>
              </a:ext>
            </a:extLst>
          </p:cNvPr>
          <p:cNvSpPr>
            <a:spLocks noGrp="1"/>
          </p:cNvSpPr>
          <p:nvPr>
            <p:ph type="title"/>
          </p:nvPr>
        </p:nvSpPr>
        <p:spPr>
          <a:xfrm>
            <a:off x="252919" y="1123837"/>
            <a:ext cx="2947482" cy="4601183"/>
          </a:xfrm>
        </p:spPr>
        <p:txBody>
          <a:bodyPr>
            <a:normAutofit/>
          </a:bodyPr>
          <a:lstStyle/>
          <a:p>
            <a:r>
              <a:rPr lang="en-GB"/>
              <a:t>Welfare provisions</a:t>
            </a:r>
          </a:p>
        </p:txBody>
      </p:sp>
      <p:graphicFrame>
        <p:nvGraphicFramePr>
          <p:cNvPr id="16" name="Content Placeholder 2">
            <a:extLst>
              <a:ext uri="{FF2B5EF4-FFF2-40B4-BE49-F238E27FC236}">
                <a16:creationId xmlns:a16="http://schemas.microsoft.com/office/drawing/2014/main" id="{F66BBA38-A831-449A-A9E5-C8473D434EC3}"/>
              </a:ext>
            </a:extLst>
          </p:cNvPr>
          <p:cNvGraphicFramePr>
            <a:graphicFrameLocks noGrp="1"/>
          </p:cNvGraphicFramePr>
          <p:nvPr>
            <p:ph idx="1"/>
            <p:extLst>
              <p:ext uri="{D42A27DB-BD31-4B8C-83A1-F6EECF244321}">
                <p14:modId xmlns:p14="http://schemas.microsoft.com/office/powerpoint/2010/main" val="249836061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8418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A8072-A5D9-48C5-B218-27AD2DCB3288}"/>
              </a:ext>
            </a:extLst>
          </p:cNvPr>
          <p:cNvSpPr>
            <a:spLocks noGrp="1"/>
          </p:cNvSpPr>
          <p:nvPr>
            <p:ph type="title"/>
          </p:nvPr>
        </p:nvSpPr>
        <p:spPr>
          <a:xfrm>
            <a:off x="252919" y="1123837"/>
            <a:ext cx="2947482" cy="4601183"/>
          </a:xfrm>
        </p:spPr>
        <p:txBody>
          <a:bodyPr>
            <a:normAutofit/>
          </a:bodyPr>
          <a:lstStyle/>
          <a:p>
            <a:r>
              <a:rPr lang="en-GB"/>
              <a:t>The impact related-alcohol consumption</a:t>
            </a:r>
          </a:p>
        </p:txBody>
      </p:sp>
      <p:graphicFrame>
        <p:nvGraphicFramePr>
          <p:cNvPr id="16" name="Content Placeholder 2">
            <a:extLst>
              <a:ext uri="{FF2B5EF4-FFF2-40B4-BE49-F238E27FC236}">
                <a16:creationId xmlns:a16="http://schemas.microsoft.com/office/drawing/2014/main" id="{CEF654DF-215E-49DD-9228-60096B12F784}"/>
              </a:ext>
            </a:extLst>
          </p:cNvPr>
          <p:cNvGraphicFramePr>
            <a:graphicFrameLocks noGrp="1"/>
          </p:cNvGraphicFramePr>
          <p:nvPr>
            <p:ph idx="1"/>
            <p:extLst>
              <p:ext uri="{D42A27DB-BD31-4B8C-83A1-F6EECF244321}">
                <p14:modId xmlns:p14="http://schemas.microsoft.com/office/powerpoint/2010/main" val="386233679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3505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D409E-424E-4A4F-8C07-5CD58F6EE5E0}"/>
              </a:ext>
            </a:extLst>
          </p:cNvPr>
          <p:cNvSpPr>
            <a:spLocks noGrp="1"/>
          </p:cNvSpPr>
          <p:nvPr>
            <p:ph type="title"/>
          </p:nvPr>
        </p:nvSpPr>
        <p:spPr>
          <a:xfrm>
            <a:off x="252919" y="1123837"/>
            <a:ext cx="2947482" cy="4601183"/>
          </a:xfrm>
        </p:spPr>
        <p:txBody>
          <a:bodyPr>
            <a:normAutofit/>
          </a:bodyPr>
          <a:lstStyle/>
          <a:p>
            <a:r>
              <a:rPr lang="en-GB"/>
              <a:t>Alcohol misused effects</a:t>
            </a:r>
          </a:p>
        </p:txBody>
      </p:sp>
      <p:graphicFrame>
        <p:nvGraphicFramePr>
          <p:cNvPr id="45" name="Content Placeholder 2">
            <a:extLst>
              <a:ext uri="{FF2B5EF4-FFF2-40B4-BE49-F238E27FC236}">
                <a16:creationId xmlns:a16="http://schemas.microsoft.com/office/drawing/2014/main" id="{C553638C-2B29-44A9-B1FB-3E7104C8F7E5}"/>
              </a:ext>
            </a:extLst>
          </p:cNvPr>
          <p:cNvGraphicFramePr>
            <a:graphicFrameLocks noGrp="1"/>
          </p:cNvGraphicFramePr>
          <p:nvPr>
            <p:ph idx="1"/>
            <p:extLst>
              <p:ext uri="{D42A27DB-BD31-4B8C-83A1-F6EECF244321}">
                <p14:modId xmlns:p14="http://schemas.microsoft.com/office/powerpoint/2010/main" val="348637102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9589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8583F-C1A9-4E93-A369-89F23D705006}"/>
              </a:ext>
            </a:extLst>
          </p:cNvPr>
          <p:cNvSpPr>
            <a:spLocks noGrp="1"/>
          </p:cNvSpPr>
          <p:nvPr>
            <p:ph type="title"/>
          </p:nvPr>
        </p:nvSpPr>
        <p:spPr>
          <a:xfrm>
            <a:off x="252919" y="1123837"/>
            <a:ext cx="2947482" cy="4601183"/>
          </a:xfrm>
        </p:spPr>
        <p:txBody>
          <a:bodyPr>
            <a:normAutofit/>
          </a:bodyPr>
          <a:lstStyle/>
          <a:p>
            <a:r>
              <a:rPr lang="en-GB"/>
              <a:t>Drinking and behaviours</a:t>
            </a:r>
          </a:p>
        </p:txBody>
      </p:sp>
      <p:graphicFrame>
        <p:nvGraphicFramePr>
          <p:cNvPr id="16" name="Content Placeholder 2">
            <a:extLst>
              <a:ext uri="{FF2B5EF4-FFF2-40B4-BE49-F238E27FC236}">
                <a16:creationId xmlns:a16="http://schemas.microsoft.com/office/drawing/2014/main" id="{AD6FBA19-BE89-4CFF-AECB-56BA9F0AEBE8}"/>
              </a:ext>
            </a:extLst>
          </p:cNvPr>
          <p:cNvGraphicFramePr>
            <a:graphicFrameLocks noGrp="1"/>
          </p:cNvGraphicFramePr>
          <p:nvPr>
            <p:ph idx="1"/>
            <p:extLst>
              <p:ext uri="{D42A27DB-BD31-4B8C-83A1-F6EECF244321}">
                <p14:modId xmlns:p14="http://schemas.microsoft.com/office/powerpoint/2010/main" val="370485479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3519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2DCC8-1EB8-4DEA-AF0C-A40D1A206AE0}"/>
              </a:ext>
            </a:extLst>
          </p:cNvPr>
          <p:cNvSpPr>
            <a:spLocks noGrp="1"/>
          </p:cNvSpPr>
          <p:nvPr>
            <p:ph type="title"/>
          </p:nvPr>
        </p:nvSpPr>
        <p:spPr>
          <a:xfrm>
            <a:off x="252919" y="1123837"/>
            <a:ext cx="2947482" cy="4601183"/>
          </a:xfrm>
        </p:spPr>
        <p:txBody>
          <a:bodyPr>
            <a:normAutofit/>
          </a:bodyPr>
          <a:lstStyle/>
          <a:p>
            <a:r>
              <a:rPr lang="en-GB" dirty="0"/>
              <a:t>Alcohol related homelessness</a:t>
            </a:r>
          </a:p>
        </p:txBody>
      </p:sp>
      <p:graphicFrame>
        <p:nvGraphicFramePr>
          <p:cNvPr id="34" name="Content Placeholder 2">
            <a:extLst>
              <a:ext uri="{FF2B5EF4-FFF2-40B4-BE49-F238E27FC236}">
                <a16:creationId xmlns:a16="http://schemas.microsoft.com/office/drawing/2014/main" id="{C0C2AE3F-E906-4C45-94CD-3FE5D77A2529}"/>
              </a:ext>
            </a:extLst>
          </p:cNvPr>
          <p:cNvGraphicFramePr>
            <a:graphicFrameLocks noGrp="1"/>
          </p:cNvGraphicFramePr>
          <p:nvPr>
            <p:ph idx="1"/>
            <p:extLst>
              <p:ext uri="{D42A27DB-BD31-4B8C-83A1-F6EECF244321}">
                <p14:modId xmlns:p14="http://schemas.microsoft.com/office/powerpoint/2010/main" val="246139642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7911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FF89DA-1109-4885-8994-58D19F940B6C}"/>
              </a:ext>
            </a:extLst>
          </p:cNvPr>
          <p:cNvSpPr txBox="1"/>
          <p:nvPr/>
        </p:nvSpPr>
        <p:spPr>
          <a:xfrm>
            <a:off x="252919" y="1123837"/>
            <a:ext cx="2947482" cy="46011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spc="-60">
                <a:solidFill>
                  <a:srgbClr val="FFFFFF"/>
                </a:solidFill>
                <a:latin typeface="+mj-lt"/>
                <a:ea typeface="+mj-ea"/>
                <a:cs typeface="+mj-cs"/>
              </a:rPr>
              <a:t>Impact related-alcohol</a:t>
            </a:r>
          </a:p>
        </p:txBody>
      </p:sp>
      <p:graphicFrame>
        <p:nvGraphicFramePr>
          <p:cNvPr id="19" name="Content Placeholder 2">
            <a:extLst>
              <a:ext uri="{FF2B5EF4-FFF2-40B4-BE49-F238E27FC236}">
                <a16:creationId xmlns:a16="http://schemas.microsoft.com/office/drawing/2014/main" id="{CFE025D3-F721-4B0F-B298-FC5E585824E3}"/>
              </a:ext>
            </a:extLst>
          </p:cNvPr>
          <p:cNvGraphicFramePr>
            <a:graphicFrameLocks noGrp="1"/>
          </p:cNvGraphicFramePr>
          <p:nvPr>
            <p:ph idx="1"/>
            <p:extLst>
              <p:ext uri="{D42A27DB-BD31-4B8C-83A1-F6EECF244321}">
                <p14:modId xmlns:p14="http://schemas.microsoft.com/office/powerpoint/2010/main" val="108050733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812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BFA1-E4C2-4C18-903D-12C9A20F5F67}"/>
              </a:ext>
            </a:extLst>
          </p:cNvPr>
          <p:cNvSpPr>
            <a:spLocks noGrp="1"/>
          </p:cNvSpPr>
          <p:nvPr>
            <p:ph type="title"/>
          </p:nvPr>
        </p:nvSpPr>
        <p:spPr/>
        <p:txBody>
          <a:bodyPr/>
          <a:lstStyle/>
          <a:p>
            <a:r>
              <a:rPr lang="en-GB" dirty="0"/>
              <a:t>Policy setting related-alcohol consumption</a:t>
            </a:r>
          </a:p>
        </p:txBody>
      </p:sp>
      <p:sp>
        <p:nvSpPr>
          <p:cNvPr id="3" name="Content Placeholder 2">
            <a:extLst>
              <a:ext uri="{FF2B5EF4-FFF2-40B4-BE49-F238E27FC236}">
                <a16:creationId xmlns:a16="http://schemas.microsoft.com/office/drawing/2014/main" id="{9E29BFB0-B0D4-40D3-94FF-29C578679390}"/>
              </a:ext>
            </a:extLst>
          </p:cNvPr>
          <p:cNvSpPr>
            <a:spLocks noGrp="1"/>
          </p:cNvSpPr>
          <p:nvPr>
            <p:ph idx="1"/>
          </p:nvPr>
        </p:nvSpPr>
        <p:spPr/>
        <p:txBody>
          <a:bodyPr/>
          <a:lstStyle/>
          <a:p>
            <a:r>
              <a:rPr lang="en-GB" dirty="0"/>
              <a:t>In the year 2012, the government has made alcohol misuse a strategic  priority. The strategy identified ways to reduce the harm caused by alcohol by increasing the price of alcohol, banning multi-buy promotions, improving the early identification and treatment of those with alcohol problems, and addressing alcohol-related crime and disorder.</a:t>
            </a:r>
          </a:p>
          <a:p>
            <a:r>
              <a:rPr lang="en-GB" dirty="0"/>
              <a:t>In 2007, a public Service  Agreement  (PSA) target was made to reduce the harm caused by alcohol and drug. The target to reduce alcohol related hospital admissions has been reiterated in the most recent public Health outcomes Framework (DH, 2013).</a:t>
            </a:r>
            <a:endParaRPr lang="en-GB" dirty="0">
              <a:ea typeface="+mn-lt"/>
              <a:cs typeface="+mn-lt"/>
            </a:endParaRPr>
          </a:p>
          <a:p>
            <a:r>
              <a:rPr lang="en-GB" dirty="0">
                <a:ea typeface="+mn-lt"/>
                <a:cs typeface="+mn-lt"/>
              </a:rPr>
              <a:t>In 2016, the UK Chief Medical Officer published new guidelines on alcohol, based on the recommendation and expert review of the association between the alcohol consumption and health harm</a:t>
            </a:r>
          </a:p>
        </p:txBody>
      </p:sp>
      <p:sp>
        <p:nvSpPr>
          <p:cNvPr id="4" name="TextBox 3">
            <a:extLst>
              <a:ext uri="{FF2B5EF4-FFF2-40B4-BE49-F238E27FC236}">
                <a16:creationId xmlns:a16="http://schemas.microsoft.com/office/drawing/2014/main" id="{B5352D82-A407-47DA-9832-7E208302762B}"/>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rPr>
              <a:t>Policy setting related alcohol consumption</a:t>
            </a:r>
            <a:r>
              <a:rPr lang="en-GB"/>
              <a:t>​</a:t>
            </a:r>
          </a:p>
        </p:txBody>
      </p:sp>
    </p:spTree>
    <p:extLst>
      <p:ext uri="{BB962C8B-B14F-4D97-AF65-F5344CB8AC3E}">
        <p14:creationId xmlns:p14="http://schemas.microsoft.com/office/powerpoint/2010/main" val="2918585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D7E3D-5499-4279-A904-238BE471D006}"/>
              </a:ext>
            </a:extLst>
          </p:cNvPr>
          <p:cNvSpPr>
            <a:spLocks noGrp="1"/>
          </p:cNvSpPr>
          <p:nvPr>
            <p:ph type="title"/>
          </p:nvPr>
        </p:nvSpPr>
        <p:spPr>
          <a:xfrm>
            <a:off x="252919" y="1123837"/>
            <a:ext cx="2947482" cy="4601183"/>
          </a:xfrm>
        </p:spPr>
        <p:txBody>
          <a:bodyPr>
            <a:normAutofit/>
          </a:bodyPr>
          <a:lstStyle/>
          <a:p>
            <a:r>
              <a:rPr lang="en-GB"/>
              <a:t>Employment status</a:t>
            </a:r>
          </a:p>
        </p:txBody>
      </p:sp>
      <p:graphicFrame>
        <p:nvGraphicFramePr>
          <p:cNvPr id="16" name="Content Placeholder 2">
            <a:extLst>
              <a:ext uri="{FF2B5EF4-FFF2-40B4-BE49-F238E27FC236}">
                <a16:creationId xmlns:a16="http://schemas.microsoft.com/office/drawing/2014/main" id="{99EFF62B-3BBB-48ED-917D-2172B66D5A4C}"/>
              </a:ext>
            </a:extLst>
          </p:cNvPr>
          <p:cNvGraphicFramePr>
            <a:graphicFrameLocks noGrp="1"/>
          </p:cNvGraphicFramePr>
          <p:nvPr>
            <p:ph idx="1"/>
            <p:extLst>
              <p:ext uri="{D42A27DB-BD31-4B8C-83A1-F6EECF244321}">
                <p14:modId xmlns:p14="http://schemas.microsoft.com/office/powerpoint/2010/main" val="61122753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029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BFA1-E4C2-4C18-903D-12C9A20F5F67}"/>
              </a:ext>
            </a:extLst>
          </p:cNvPr>
          <p:cNvSpPr>
            <a:spLocks noGrp="1"/>
          </p:cNvSpPr>
          <p:nvPr>
            <p:ph type="title"/>
          </p:nvPr>
        </p:nvSpPr>
        <p:spPr/>
        <p:txBody>
          <a:bodyPr/>
          <a:lstStyle/>
          <a:p>
            <a:r>
              <a:rPr lang="en-GB" dirty="0"/>
              <a:t>Policy setting related-alcohol consumption</a:t>
            </a:r>
          </a:p>
        </p:txBody>
      </p:sp>
      <p:sp>
        <p:nvSpPr>
          <p:cNvPr id="3" name="Content Placeholder 2">
            <a:extLst>
              <a:ext uri="{FF2B5EF4-FFF2-40B4-BE49-F238E27FC236}">
                <a16:creationId xmlns:a16="http://schemas.microsoft.com/office/drawing/2014/main" id="{9E29BFB0-B0D4-40D3-94FF-29C578679390}"/>
              </a:ext>
            </a:extLst>
          </p:cNvPr>
          <p:cNvSpPr>
            <a:spLocks noGrp="1"/>
          </p:cNvSpPr>
          <p:nvPr>
            <p:ph idx="1"/>
          </p:nvPr>
        </p:nvSpPr>
        <p:spPr/>
        <p:txBody>
          <a:bodyPr/>
          <a:lstStyle/>
          <a:p>
            <a:r>
              <a:rPr lang="en-GB" dirty="0"/>
              <a:t>In the year 2012, the government has made alcohol misuse a strategic  priority. The strategy identified ways to reduce the harm caused by alcohol by increasing the price of alcohol, banning multi-buy promotions, improving the early identification and treatment of those with alcohol problems, and addressing alcohol-related crime and disorder.</a:t>
            </a:r>
          </a:p>
          <a:p>
            <a:r>
              <a:rPr lang="en-GB" dirty="0"/>
              <a:t>In 2007, a public Service  Agreement  (PSA) target was made to reduce the harm caused by alcohol and drug. The target to reduce alcohol related hospital admissions has been reiterated in the most recent public Health outcomes Framework (DH, 2013).</a:t>
            </a:r>
            <a:endParaRPr lang="en-GB" dirty="0">
              <a:ea typeface="+mn-lt"/>
              <a:cs typeface="+mn-lt"/>
            </a:endParaRPr>
          </a:p>
          <a:p>
            <a:r>
              <a:rPr lang="en-GB" dirty="0">
                <a:ea typeface="+mn-lt"/>
                <a:cs typeface="+mn-lt"/>
              </a:rPr>
              <a:t>In 2016, the UK Chief Medical Officer published new guidelines on alcohol, based on the recommendation and expert review of the association between the alcohol consumption and health harm</a:t>
            </a:r>
          </a:p>
        </p:txBody>
      </p:sp>
      <p:sp>
        <p:nvSpPr>
          <p:cNvPr id="4" name="TextBox 3">
            <a:extLst>
              <a:ext uri="{FF2B5EF4-FFF2-40B4-BE49-F238E27FC236}">
                <a16:creationId xmlns:a16="http://schemas.microsoft.com/office/drawing/2014/main" id="{B5352D82-A407-47DA-9832-7E208302762B}"/>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rPr>
              <a:t>Policy setting related alcohol consumption</a:t>
            </a:r>
            <a:r>
              <a:rPr lang="en-GB"/>
              <a:t>​</a:t>
            </a:r>
          </a:p>
        </p:txBody>
      </p:sp>
    </p:spTree>
    <p:extLst>
      <p:ext uri="{BB962C8B-B14F-4D97-AF65-F5344CB8AC3E}">
        <p14:creationId xmlns:p14="http://schemas.microsoft.com/office/powerpoint/2010/main" val="3341062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D20B2-7E7F-4787-B856-80E3925BC5AD}"/>
              </a:ext>
            </a:extLst>
          </p:cNvPr>
          <p:cNvSpPr>
            <a:spLocks noGrp="1"/>
          </p:cNvSpPr>
          <p:nvPr>
            <p:ph type="title"/>
          </p:nvPr>
        </p:nvSpPr>
        <p:spPr/>
        <p:txBody>
          <a:bodyPr/>
          <a:lstStyle/>
          <a:p>
            <a:r>
              <a:rPr lang="en-GB" dirty="0"/>
              <a:t>Furthermore, about alcohol misused UK</a:t>
            </a:r>
          </a:p>
        </p:txBody>
      </p:sp>
      <p:sp>
        <p:nvSpPr>
          <p:cNvPr id="3" name="Content Placeholder 2">
            <a:extLst>
              <a:ext uri="{FF2B5EF4-FFF2-40B4-BE49-F238E27FC236}">
                <a16:creationId xmlns:a16="http://schemas.microsoft.com/office/drawing/2014/main" id="{1B1A4774-4899-4AE8-A089-5019E64B3A17}"/>
              </a:ext>
            </a:extLst>
          </p:cNvPr>
          <p:cNvSpPr>
            <a:spLocks noGrp="1"/>
          </p:cNvSpPr>
          <p:nvPr>
            <p:ph idx="1"/>
          </p:nvPr>
        </p:nvSpPr>
        <p:spPr/>
        <p:txBody>
          <a:bodyPr/>
          <a:lstStyle/>
          <a:p>
            <a:endParaRPr lang="en-GB" dirty="0"/>
          </a:p>
          <a:p>
            <a:r>
              <a:rPr lang="en-GB" dirty="0"/>
              <a:t>Units and drinking patterns</a:t>
            </a:r>
          </a:p>
          <a:p>
            <a:r>
              <a:rPr lang="en-GB" dirty="0"/>
              <a:t>Harmful drinking</a:t>
            </a:r>
          </a:p>
          <a:p>
            <a:r>
              <a:rPr lang="en-GB" dirty="0"/>
              <a:t>Drinking during pregnancy</a:t>
            </a:r>
          </a:p>
          <a:p>
            <a:r>
              <a:rPr lang="en-GB" dirty="0"/>
              <a:t>Alcohol-related mortality</a:t>
            </a:r>
          </a:p>
          <a:p>
            <a:r>
              <a:rPr lang="en-GB" dirty="0"/>
              <a:t>Alcohol-related crime</a:t>
            </a:r>
          </a:p>
          <a:p>
            <a:r>
              <a:rPr lang="en-GB" dirty="0"/>
              <a:t>Referrals for medical treatment of alcohol misused</a:t>
            </a:r>
          </a:p>
          <a:p>
            <a:r>
              <a:rPr lang="en-GB" dirty="0"/>
              <a:t>Benefits claimants where the main medical reason is alcoholism</a:t>
            </a:r>
          </a:p>
          <a:p>
            <a:r>
              <a:rPr lang="en-GB" dirty="0"/>
              <a:t>The use of A&amp;E out of clinic attendance and GP consultations. Wil be added on my literature review.</a:t>
            </a:r>
          </a:p>
        </p:txBody>
      </p:sp>
    </p:spTree>
    <p:extLst>
      <p:ext uri="{BB962C8B-B14F-4D97-AF65-F5344CB8AC3E}">
        <p14:creationId xmlns:p14="http://schemas.microsoft.com/office/powerpoint/2010/main" val="2340864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1B32F-B25F-4A4B-A175-F2CBD451979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C180F99-B27D-4197-9301-4D57A9D23492}"/>
              </a:ext>
            </a:extLst>
          </p:cNvPr>
          <p:cNvSpPr>
            <a:spLocks noGrp="1"/>
          </p:cNvSpPr>
          <p:nvPr>
            <p:ph idx="1"/>
          </p:nvPr>
        </p:nvSpPr>
        <p:spPr/>
        <p:txBody>
          <a:bodyPr/>
          <a:lstStyle/>
          <a:p>
            <a:r>
              <a:rPr lang="en-GB" dirty="0"/>
              <a:t>Hospital admissions data are a useful indicator both extend of harm caused at the population level and the burden placed on the National Health Services by alcohol consumption. The problem is, drinkers who end up in hospitals are helped by dedicated services as part of the NHS Long Term costs.</a:t>
            </a:r>
          </a:p>
        </p:txBody>
      </p:sp>
    </p:spTree>
    <p:extLst>
      <p:ext uri="{BB962C8B-B14F-4D97-AF65-F5344CB8AC3E}">
        <p14:creationId xmlns:p14="http://schemas.microsoft.com/office/powerpoint/2010/main" val="383269838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Frame</vt:lpstr>
      <vt:lpstr>Is alcohol abuse depleting the Government  NHS budget?</vt:lpstr>
      <vt:lpstr>Welfare provisions</vt:lpstr>
      <vt:lpstr>The impact related-alcohol consumption</vt:lpstr>
      <vt:lpstr>Alcohol misused effects</vt:lpstr>
      <vt:lpstr>Drinking and behaviours</vt:lpstr>
      <vt:lpstr>Alcohol related homelessness</vt:lpstr>
      <vt:lpstr>PowerPoint Presentation</vt:lpstr>
      <vt:lpstr>Policy setting related-alcohol consumption</vt:lpstr>
      <vt:lpstr>Employment status</vt:lpstr>
      <vt:lpstr>Policy setting related-alcohol consumption</vt:lpstr>
      <vt:lpstr>Furthermore, about alcohol misused UK</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638</cp:revision>
  <dcterms:created xsi:type="dcterms:W3CDTF">2021-10-28T21:16:29Z</dcterms:created>
  <dcterms:modified xsi:type="dcterms:W3CDTF">2021-11-25T14:20:42Z</dcterms:modified>
</cp:coreProperties>
</file>