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0"/>
  </p:notesMasterIdLst>
  <p:sldIdLst>
    <p:sldId id="719" r:id="rId24"/>
    <p:sldId id="811" r:id="rId25"/>
    <p:sldId id="812" r:id="rId26"/>
    <p:sldId id="813" r:id="rId27"/>
    <p:sldId id="815" r:id="rId28"/>
    <p:sldId id="816" r:id="rId29"/>
    <p:sldId id="817" r:id="rId30"/>
    <p:sldId id="814" r:id="rId31"/>
    <p:sldId id="818" r:id="rId32"/>
    <p:sldId id="819" r:id="rId33"/>
    <p:sldId id="820" r:id="rId34"/>
    <p:sldId id="821" r:id="rId35"/>
    <p:sldId id="822" r:id="rId36"/>
    <p:sldId id="823" r:id="rId37"/>
    <p:sldId id="824" r:id="rId38"/>
    <p:sldId id="732" r:id="rId39"/>
  </p:sldIdLst>
  <p:sldSz cx="12192000" cy="6858000"/>
  <p:notesSz cx="6858000" cy="9144000"/>
  <p:custDataLst>
    <p:tags r:id="rId4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2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CCC5E76-BCE1-4EC5-AB0B-257709600E78}" v="152" dt="2025-02-17T00:32:21.7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088" autoAdjust="0"/>
  </p:normalViewPr>
  <p:slideViewPr>
    <p:cSldViewPr snapToGrid="0">
      <p:cViewPr varScale="1">
        <p:scale>
          <a:sx n="102" d="100"/>
          <a:sy n="102" d="100"/>
        </p:scale>
        <p:origin x="296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commentAuthors" Target="commentAuthors.xml"/><Relationship Id="rId47" Type="http://schemas.microsoft.com/office/2016/11/relationships/changesInfo" Target="changesInfos/changesInfo1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notesMaster" Target="notesMasters/notesMaster1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presProps" Target="presProps.xml"/><Relationship Id="rId48" Type="http://schemas.microsoft.com/office/2015/10/relationships/revisionInfo" Target="revisionInfo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tableStyles" Target="tableStyles.xml"/><Relationship Id="rId20" Type="http://schemas.openxmlformats.org/officeDocument/2006/relationships/slideMaster" Target="slideMasters/slideMaster17.xml"/><Relationship Id="rId41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CCC5E76-BCE1-4EC5-AB0B-257709600E78}"/>
    <pc:docChg chg="undo custSel addSld delSld modSld sldOrd">
      <pc:chgData name="Jenifer Prince Devaraj" userId="c3fb109c-09d1-42a6-93f4-69472d709861" providerId="ADAL" clId="{5CCC5E76-BCE1-4EC5-AB0B-257709600E78}" dt="2025-02-17T09:55:24.010" v="940" actId="47"/>
      <pc:docMkLst>
        <pc:docMk/>
      </pc:docMkLst>
      <pc:sldChg chg="modSp mod">
        <pc:chgData name="Jenifer Prince Devaraj" userId="c3fb109c-09d1-42a6-93f4-69472d709861" providerId="ADAL" clId="{5CCC5E76-BCE1-4EC5-AB0B-257709600E78}" dt="2025-02-16T22:56:05.686" v="22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CCC5E76-BCE1-4EC5-AB0B-257709600E78}" dt="2025-02-16T22:56:05.686" v="22" actId="20577"/>
          <ac:spMkLst>
            <pc:docMk/>
            <pc:sldMk cId="3119007398" sldId="719"/>
            <ac:spMk id="6" creationId="{32FAECD2-AEF9-E0BD-7C77-6008C9287772}"/>
          </ac:spMkLst>
        </pc:spChg>
      </pc:sldChg>
      <pc:sldChg chg="addSp delSp modSp mod addCm delCm">
        <pc:chgData name="Jenifer Prince Devaraj" userId="c3fb109c-09d1-42a6-93f4-69472d709861" providerId="ADAL" clId="{5CCC5E76-BCE1-4EC5-AB0B-257709600E78}" dt="2025-02-16T23:25:32.612" v="100" actId="1076"/>
        <pc:sldMkLst>
          <pc:docMk/>
          <pc:sldMk cId="2378268304" sldId="811"/>
        </pc:sldMkLst>
        <pc:spChg chg="mod">
          <ac:chgData name="Jenifer Prince Devaraj" userId="c3fb109c-09d1-42a6-93f4-69472d709861" providerId="ADAL" clId="{5CCC5E76-BCE1-4EC5-AB0B-257709600E78}" dt="2025-02-16T22:55:51.705" v="10" actId="1076"/>
          <ac:spMkLst>
            <pc:docMk/>
            <pc:sldMk cId="2378268304" sldId="811"/>
            <ac:spMk id="2" creationId="{599D6D5D-84A5-2599-8C62-A39AD58B7439}"/>
          </ac:spMkLst>
        </pc:spChg>
        <pc:spChg chg="add mod">
          <ac:chgData name="Jenifer Prince Devaraj" userId="c3fb109c-09d1-42a6-93f4-69472d709861" providerId="ADAL" clId="{5CCC5E76-BCE1-4EC5-AB0B-257709600E78}" dt="2025-02-16T23:25:32.612" v="100" actId="1076"/>
          <ac:spMkLst>
            <pc:docMk/>
            <pc:sldMk cId="2378268304" sldId="811"/>
            <ac:spMk id="4" creationId="{D4CA06DC-CFB2-4DEF-8DC4-D9EC5030A2A5}"/>
          </ac:spMkLst>
        </pc:spChg>
        <pc:spChg chg="mod">
          <ac:chgData name="Jenifer Prince Devaraj" userId="c3fb109c-09d1-42a6-93f4-69472d709861" providerId="ADAL" clId="{5CCC5E76-BCE1-4EC5-AB0B-257709600E78}" dt="2025-02-16T23:25:22.656" v="98" actId="1076"/>
          <ac:spMkLst>
            <pc:docMk/>
            <pc:sldMk cId="2378268304" sldId="811"/>
            <ac:spMk id="13" creationId="{3312A586-4590-93BF-A17C-9DDCFE6FA802}"/>
          </ac:spMkLst>
        </pc:spChg>
        <pc:picChg chg="del">
          <ac:chgData name="Jenifer Prince Devaraj" userId="c3fb109c-09d1-42a6-93f4-69472d709861" providerId="ADAL" clId="{5CCC5E76-BCE1-4EC5-AB0B-257709600E78}" dt="2025-02-16T22:55:23.217" v="8" actId="478"/>
          <ac:picMkLst>
            <pc:docMk/>
            <pc:sldMk cId="2378268304" sldId="811"/>
            <ac:picMk id="6" creationId="{A5114EE8-6573-CC1C-2C17-247450E25FFA}"/>
          </ac:picMkLst>
        </pc:picChg>
      </pc:sldChg>
      <pc:sldChg chg="modSp del">
        <pc:chgData name="Jenifer Prince Devaraj" userId="c3fb109c-09d1-42a6-93f4-69472d709861" providerId="ADAL" clId="{5CCC5E76-BCE1-4EC5-AB0B-257709600E78}" dt="2025-02-16T22:55:54.041" v="11" actId="47"/>
        <pc:sldMkLst>
          <pc:docMk/>
          <pc:sldMk cId="4007669854" sldId="812"/>
        </pc:sldMkLst>
        <pc:spChg chg="mod">
          <ac:chgData name="Jenifer Prince Devaraj" userId="c3fb109c-09d1-42a6-93f4-69472d709861" providerId="ADAL" clId="{5CCC5E76-BCE1-4EC5-AB0B-257709600E78}" dt="2025-02-16T22:55:46.330" v="9"/>
          <ac:spMkLst>
            <pc:docMk/>
            <pc:sldMk cId="4007669854" sldId="812"/>
            <ac:spMk id="2" creationId="{599D6D5D-84A5-2599-8C62-A39AD58B7439}"/>
          </ac:spMkLst>
        </pc:spChg>
      </pc:sldChg>
      <pc:sldChg chg="modSp add mod">
        <pc:chgData name="Jenifer Prince Devaraj" userId="c3fb109c-09d1-42a6-93f4-69472d709861" providerId="ADAL" clId="{5CCC5E76-BCE1-4EC5-AB0B-257709600E78}" dt="2025-02-17T09:46:48.438" v="933" actId="1076"/>
        <pc:sldMkLst>
          <pc:docMk/>
          <pc:sldMk cId="4114082452" sldId="812"/>
        </pc:sldMkLst>
        <pc:spChg chg="mod">
          <ac:chgData name="Jenifer Prince Devaraj" userId="c3fb109c-09d1-42a6-93f4-69472d709861" providerId="ADAL" clId="{5CCC5E76-BCE1-4EC5-AB0B-257709600E78}" dt="2025-02-17T09:46:48.438" v="933" actId="1076"/>
          <ac:spMkLst>
            <pc:docMk/>
            <pc:sldMk cId="4114082452" sldId="812"/>
            <ac:spMk id="4" creationId="{D4CA06DC-CFB2-4DEF-8DC4-D9EC5030A2A5}"/>
          </ac:spMkLst>
        </pc:spChg>
        <pc:spChg chg="mod">
          <ac:chgData name="Jenifer Prince Devaraj" userId="c3fb109c-09d1-42a6-93f4-69472d709861" providerId="ADAL" clId="{5CCC5E76-BCE1-4EC5-AB0B-257709600E78}" dt="2025-02-16T23:24:42.015" v="87" actId="1076"/>
          <ac:spMkLst>
            <pc:docMk/>
            <pc:sldMk cId="4114082452" sldId="812"/>
            <ac:spMk id="13" creationId="{3312A586-4590-93BF-A17C-9DDCFE6FA802}"/>
          </ac:spMkLst>
        </pc:spChg>
      </pc:sldChg>
      <pc:sldChg chg="modSp del">
        <pc:chgData name="Jenifer Prince Devaraj" userId="c3fb109c-09d1-42a6-93f4-69472d709861" providerId="ADAL" clId="{5CCC5E76-BCE1-4EC5-AB0B-257709600E78}" dt="2025-02-16T22:55:54.292" v="12" actId="47"/>
        <pc:sldMkLst>
          <pc:docMk/>
          <pc:sldMk cId="313982621" sldId="813"/>
        </pc:sldMkLst>
        <pc:spChg chg="mod">
          <ac:chgData name="Jenifer Prince Devaraj" userId="c3fb109c-09d1-42a6-93f4-69472d709861" providerId="ADAL" clId="{5CCC5E76-BCE1-4EC5-AB0B-257709600E78}" dt="2025-02-16T22:55:46.330" v="9"/>
          <ac:spMkLst>
            <pc:docMk/>
            <pc:sldMk cId="313982621" sldId="813"/>
            <ac:spMk id="2" creationId="{599D6D5D-84A5-2599-8C62-A39AD58B7439}"/>
          </ac:spMkLst>
        </pc:spChg>
      </pc:sldChg>
      <pc:sldChg chg="modSp add mod ord">
        <pc:chgData name="Jenifer Prince Devaraj" userId="c3fb109c-09d1-42a6-93f4-69472d709861" providerId="ADAL" clId="{5CCC5E76-BCE1-4EC5-AB0B-257709600E78}" dt="2025-02-16T23:33:20.753" v="223"/>
        <pc:sldMkLst>
          <pc:docMk/>
          <pc:sldMk cId="1228255001" sldId="813"/>
        </pc:sldMkLst>
        <pc:spChg chg="mod">
          <ac:chgData name="Jenifer Prince Devaraj" userId="c3fb109c-09d1-42a6-93f4-69472d709861" providerId="ADAL" clId="{5CCC5E76-BCE1-4EC5-AB0B-257709600E78}" dt="2025-02-16T23:28:02.747" v="126" actId="1076"/>
          <ac:spMkLst>
            <pc:docMk/>
            <pc:sldMk cId="1228255001" sldId="813"/>
            <ac:spMk id="4" creationId="{D4CA06DC-CFB2-4DEF-8DC4-D9EC5030A2A5}"/>
          </ac:spMkLst>
        </pc:spChg>
        <pc:spChg chg="mod">
          <ac:chgData name="Jenifer Prince Devaraj" userId="c3fb109c-09d1-42a6-93f4-69472d709861" providerId="ADAL" clId="{5CCC5E76-BCE1-4EC5-AB0B-257709600E78}" dt="2025-02-16T23:28:05.157" v="127" actId="1076"/>
          <ac:spMkLst>
            <pc:docMk/>
            <pc:sldMk cId="1228255001" sldId="813"/>
            <ac:spMk id="13" creationId="{3312A586-4590-93BF-A17C-9DDCFE6FA802}"/>
          </ac:spMkLst>
        </pc:spChg>
      </pc:sldChg>
      <pc:sldChg chg="modSp add mod ord">
        <pc:chgData name="Jenifer Prince Devaraj" userId="c3fb109c-09d1-42a6-93f4-69472d709861" providerId="ADAL" clId="{5CCC5E76-BCE1-4EC5-AB0B-257709600E78}" dt="2025-02-16T23:36:56.057" v="257" actId="1076"/>
        <pc:sldMkLst>
          <pc:docMk/>
          <pc:sldMk cId="2989318518" sldId="814"/>
        </pc:sldMkLst>
        <pc:spChg chg="mod">
          <ac:chgData name="Jenifer Prince Devaraj" userId="c3fb109c-09d1-42a6-93f4-69472d709861" providerId="ADAL" clId="{5CCC5E76-BCE1-4EC5-AB0B-257709600E78}" dt="2025-02-16T23:36:56.057" v="257" actId="1076"/>
          <ac:spMkLst>
            <pc:docMk/>
            <pc:sldMk cId="2989318518" sldId="814"/>
            <ac:spMk id="4" creationId="{D4CA06DC-CFB2-4DEF-8DC4-D9EC5030A2A5}"/>
          </ac:spMkLst>
        </pc:spChg>
        <pc:spChg chg="mod">
          <ac:chgData name="Jenifer Prince Devaraj" userId="c3fb109c-09d1-42a6-93f4-69472d709861" providerId="ADAL" clId="{5CCC5E76-BCE1-4EC5-AB0B-257709600E78}" dt="2025-02-16T23:33:48.159" v="230" actId="20577"/>
          <ac:spMkLst>
            <pc:docMk/>
            <pc:sldMk cId="2989318518" sldId="814"/>
            <ac:spMk id="13" creationId="{3312A586-4590-93BF-A17C-9DDCFE6FA802}"/>
          </ac:spMkLst>
        </pc:spChg>
      </pc:sldChg>
      <pc:sldChg chg="modSp del">
        <pc:chgData name="Jenifer Prince Devaraj" userId="c3fb109c-09d1-42a6-93f4-69472d709861" providerId="ADAL" clId="{5CCC5E76-BCE1-4EC5-AB0B-257709600E78}" dt="2025-02-16T22:55:54.702" v="13" actId="47"/>
        <pc:sldMkLst>
          <pc:docMk/>
          <pc:sldMk cId="3042886323" sldId="814"/>
        </pc:sldMkLst>
        <pc:spChg chg="mod">
          <ac:chgData name="Jenifer Prince Devaraj" userId="c3fb109c-09d1-42a6-93f4-69472d709861" providerId="ADAL" clId="{5CCC5E76-BCE1-4EC5-AB0B-257709600E78}" dt="2025-02-16T22:55:46.330" v="9"/>
          <ac:spMkLst>
            <pc:docMk/>
            <pc:sldMk cId="3042886323" sldId="814"/>
            <ac:spMk id="2" creationId="{599D6D5D-84A5-2599-8C62-A39AD58B7439}"/>
          </ac:spMkLst>
        </pc:spChg>
      </pc:sldChg>
      <pc:sldChg chg="modSp add mod">
        <pc:chgData name="Jenifer Prince Devaraj" userId="c3fb109c-09d1-42a6-93f4-69472d709861" providerId="ADAL" clId="{5CCC5E76-BCE1-4EC5-AB0B-257709600E78}" dt="2025-02-17T09:47:05.454" v="934" actId="1076"/>
        <pc:sldMkLst>
          <pc:docMk/>
          <pc:sldMk cId="519361404" sldId="815"/>
        </pc:sldMkLst>
        <pc:spChg chg="mod">
          <ac:chgData name="Jenifer Prince Devaraj" userId="c3fb109c-09d1-42a6-93f4-69472d709861" providerId="ADAL" clId="{5CCC5E76-BCE1-4EC5-AB0B-257709600E78}" dt="2025-02-17T09:47:05.454" v="934" actId="1076"/>
          <ac:spMkLst>
            <pc:docMk/>
            <pc:sldMk cId="519361404" sldId="815"/>
            <ac:spMk id="4" creationId="{D4CA06DC-CFB2-4DEF-8DC4-D9EC5030A2A5}"/>
          </ac:spMkLst>
        </pc:spChg>
      </pc:sldChg>
      <pc:sldChg chg="modSp del">
        <pc:chgData name="Jenifer Prince Devaraj" userId="c3fb109c-09d1-42a6-93f4-69472d709861" providerId="ADAL" clId="{5CCC5E76-BCE1-4EC5-AB0B-257709600E78}" dt="2025-02-16T22:55:55.036" v="14" actId="47"/>
        <pc:sldMkLst>
          <pc:docMk/>
          <pc:sldMk cId="1053814669" sldId="815"/>
        </pc:sldMkLst>
        <pc:spChg chg="mod">
          <ac:chgData name="Jenifer Prince Devaraj" userId="c3fb109c-09d1-42a6-93f4-69472d709861" providerId="ADAL" clId="{5CCC5E76-BCE1-4EC5-AB0B-257709600E78}" dt="2025-02-16T22:55:46.330" v="9"/>
          <ac:spMkLst>
            <pc:docMk/>
            <pc:sldMk cId="1053814669" sldId="815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5CCC5E76-BCE1-4EC5-AB0B-257709600E78}" dt="2025-02-16T22:55:55.320" v="15" actId="47"/>
        <pc:sldMkLst>
          <pc:docMk/>
          <pc:sldMk cId="1461496787" sldId="816"/>
        </pc:sldMkLst>
        <pc:spChg chg="mod">
          <ac:chgData name="Jenifer Prince Devaraj" userId="c3fb109c-09d1-42a6-93f4-69472d709861" providerId="ADAL" clId="{5CCC5E76-BCE1-4EC5-AB0B-257709600E78}" dt="2025-02-16T22:55:46.330" v="9"/>
          <ac:spMkLst>
            <pc:docMk/>
            <pc:sldMk cId="1461496787" sldId="816"/>
            <ac:spMk id="2" creationId="{599D6D5D-84A5-2599-8C62-A39AD58B7439}"/>
          </ac:spMkLst>
        </pc:spChg>
      </pc:sldChg>
      <pc:sldChg chg="modSp add mod ord">
        <pc:chgData name="Jenifer Prince Devaraj" userId="c3fb109c-09d1-42a6-93f4-69472d709861" providerId="ADAL" clId="{5CCC5E76-BCE1-4EC5-AB0B-257709600E78}" dt="2025-02-16T23:32:45.810" v="216"/>
        <pc:sldMkLst>
          <pc:docMk/>
          <pc:sldMk cId="2501471497" sldId="816"/>
        </pc:sldMkLst>
        <pc:spChg chg="mod">
          <ac:chgData name="Jenifer Prince Devaraj" userId="c3fb109c-09d1-42a6-93f4-69472d709861" providerId="ADAL" clId="{5CCC5E76-BCE1-4EC5-AB0B-257709600E78}" dt="2025-02-16T23:32:45.810" v="216"/>
          <ac:spMkLst>
            <pc:docMk/>
            <pc:sldMk cId="2501471497" sldId="816"/>
            <ac:spMk id="4" creationId="{D4CA06DC-CFB2-4DEF-8DC4-D9EC5030A2A5}"/>
          </ac:spMkLst>
        </pc:spChg>
        <pc:spChg chg="mod">
          <ac:chgData name="Jenifer Prince Devaraj" userId="c3fb109c-09d1-42a6-93f4-69472d709861" providerId="ADAL" clId="{5CCC5E76-BCE1-4EC5-AB0B-257709600E78}" dt="2025-02-16T23:30:27.398" v="169" actId="1076"/>
          <ac:spMkLst>
            <pc:docMk/>
            <pc:sldMk cId="2501471497" sldId="816"/>
            <ac:spMk id="13" creationId="{3312A586-4590-93BF-A17C-9DDCFE6FA802}"/>
          </ac:spMkLst>
        </pc:spChg>
      </pc:sldChg>
      <pc:sldChg chg="modSp add mod">
        <pc:chgData name="Jenifer Prince Devaraj" userId="c3fb109c-09d1-42a6-93f4-69472d709861" providerId="ADAL" clId="{5CCC5E76-BCE1-4EC5-AB0B-257709600E78}" dt="2025-02-16T23:33:01.082" v="217" actId="1076"/>
        <pc:sldMkLst>
          <pc:docMk/>
          <pc:sldMk cId="2599518387" sldId="817"/>
        </pc:sldMkLst>
        <pc:spChg chg="mod">
          <ac:chgData name="Jenifer Prince Devaraj" userId="c3fb109c-09d1-42a6-93f4-69472d709861" providerId="ADAL" clId="{5CCC5E76-BCE1-4EC5-AB0B-257709600E78}" dt="2025-02-16T23:33:01.082" v="217" actId="1076"/>
          <ac:spMkLst>
            <pc:docMk/>
            <pc:sldMk cId="2599518387" sldId="817"/>
            <ac:spMk id="4" creationId="{D4CA06DC-CFB2-4DEF-8DC4-D9EC5030A2A5}"/>
          </ac:spMkLst>
        </pc:spChg>
      </pc:sldChg>
      <pc:sldChg chg="modSp del">
        <pc:chgData name="Jenifer Prince Devaraj" userId="c3fb109c-09d1-42a6-93f4-69472d709861" providerId="ADAL" clId="{5CCC5E76-BCE1-4EC5-AB0B-257709600E78}" dt="2025-02-16T22:55:55.620" v="16" actId="47"/>
        <pc:sldMkLst>
          <pc:docMk/>
          <pc:sldMk cId="2915250076" sldId="817"/>
        </pc:sldMkLst>
        <pc:spChg chg="mod">
          <ac:chgData name="Jenifer Prince Devaraj" userId="c3fb109c-09d1-42a6-93f4-69472d709861" providerId="ADAL" clId="{5CCC5E76-BCE1-4EC5-AB0B-257709600E78}" dt="2025-02-16T22:55:46.330" v="9"/>
          <ac:spMkLst>
            <pc:docMk/>
            <pc:sldMk cId="2915250076" sldId="817"/>
            <ac:spMk id="2" creationId="{599D6D5D-84A5-2599-8C62-A39AD58B7439}"/>
          </ac:spMkLst>
        </pc:spChg>
      </pc:sldChg>
      <pc:sldChg chg="modSp add mod">
        <pc:chgData name="Jenifer Prince Devaraj" userId="c3fb109c-09d1-42a6-93f4-69472d709861" providerId="ADAL" clId="{5CCC5E76-BCE1-4EC5-AB0B-257709600E78}" dt="2025-02-16T23:38:00.440" v="276" actId="1076"/>
        <pc:sldMkLst>
          <pc:docMk/>
          <pc:sldMk cId="2296838537" sldId="818"/>
        </pc:sldMkLst>
        <pc:spChg chg="mod">
          <ac:chgData name="Jenifer Prince Devaraj" userId="c3fb109c-09d1-42a6-93f4-69472d709861" providerId="ADAL" clId="{5CCC5E76-BCE1-4EC5-AB0B-257709600E78}" dt="2025-02-16T23:38:00.440" v="276" actId="1076"/>
          <ac:spMkLst>
            <pc:docMk/>
            <pc:sldMk cId="2296838537" sldId="818"/>
            <ac:spMk id="4" creationId="{D4CA06DC-CFB2-4DEF-8DC4-D9EC5030A2A5}"/>
          </ac:spMkLst>
        </pc:spChg>
        <pc:spChg chg="mod">
          <ac:chgData name="Jenifer Prince Devaraj" userId="c3fb109c-09d1-42a6-93f4-69472d709861" providerId="ADAL" clId="{5CCC5E76-BCE1-4EC5-AB0B-257709600E78}" dt="2025-02-16T23:37:12.381" v="262" actId="20577"/>
          <ac:spMkLst>
            <pc:docMk/>
            <pc:sldMk cId="2296838537" sldId="818"/>
            <ac:spMk id="13" creationId="{3312A586-4590-93BF-A17C-9DDCFE6FA802}"/>
          </ac:spMkLst>
        </pc:spChg>
      </pc:sldChg>
      <pc:sldChg chg="modSp del">
        <pc:chgData name="Jenifer Prince Devaraj" userId="c3fb109c-09d1-42a6-93f4-69472d709861" providerId="ADAL" clId="{5CCC5E76-BCE1-4EC5-AB0B-257709600E78}" dt="2025-02-16T22:55:55.976" v="17" actId="47"/>
        <pc:sldMkLst>
          <pc:docMk/>
          <pc:sldMk cId="2653765967" sldId="818"/>
        </pc:sldMkLst>
        <pc:spChg chg="mod">
          <ac:chgData name="Jenifer Prince Devaraj" userId="c3fb109c-09d1-42a6-93f4-69472d709861" providerId="ADAL" clId="{5CCC5E76-BCE1-4EC5-AB0B-257709600E78}" dt="2025-02-16T22:55:46.330" v="9"/>
          <ac:spMkLst>
            <pc:docMk/>
            <pc:sldMk cId="2653765967" sldId="818"/>
            <ac:spMk id="2" creationId="{599D6D5D-84A5-2599-8C62-A39AD58B7439}"/>
          </ac:spMkLst>
        </pc:spChg>
      </pc:sldChg>
      <pc:sldChg chg="addSp modSp add mod">
        <pc:chgData name="Jenifer Prince Devaraj" userId="c3fb109c-09d1-42a6-93f4-69472d709861" providerId="ADAL" clId="{5CCC5E76-BCE1-4EC5-AB0B-257709600E78}" dt="2025-02-16T23:46:14.081" v="302" actId="255"/>
        <pc:sldMkLst>
          <pc:docMk/>
          <pc:sldMk cId="1151828618" sldId="819"/>
        </pc:sldMkLst>
        <pc:spChg chg="mod">
          <ac:chgData name="Jenifer Prince Devaraj" userId="c3fb109c-09d1-42a6-93f4-69472d709861" providerId="ADAL" clId="{5CCC5E76-BCE1-4EC5-AB0B-257709600E78}" dt="2025-02-16T23:45:53.911" v="300" actId="20577"/>
          <ac:spMkLst>
            <pc:docMk/>
            <pc:sldMk cId="1151828618" sldId="819"/>
            <ac:spMk id="4" creationId="{D4CA06DC-CFB2-4DEF-8DC4-D9EC5030A2A5}"/>
          </ac:spMkLst>
        </pc:spChg>
        <pc:spChg chg="mod">
          <ac:chgData name="Jenifer Prince Devaraj" userId="c3fb109c-09d1-42a6-93f4-69472d709861" providerId="ADAL" clId="{5CCC5E76-BCE1-4EC5-AB0B-257709600E78}" dt="2025-02-16T23:46:14.081" v="302" actId="255"/>
          <ac:spMkLst>
            <pc:docMk/>
            <pc:sldMk cId="1151828618" sldId="819"/>
            <ac:spMk id="13" creationId="{3312A586-4590-93BF-A17C-9DDCFE6FA802}"/>
          </ac:spMkLst>
        </pc:spChg>
        <pc:picChg chg="add mod">
          <ac:chgData name="Jenifer Prince Devaraj" userId="c3fb109c-09d1-42a6-93f4-69472d709861" providerId="ADAL" clId="{5CCC5E76-BCE1-4EC5-AB0B-257709600E78}" dt="2025-02-16T23:45:12.490" v="289" actId="1076"/>
          <ac:picMkLst>
            <pc:docMk/>
            <pc:sldMk cId="1151828618" sldId="819"/>
            <ac:picMk id="7" creationId="{77CB9321-D08F-4304-9676-EFAC8AE9EE6F}"/>
          </ac:picMkLst>
        </pc:picChg>
      </pc:sldChg>
      <pc:sldChg chg="modSp del">
        <pc:chgData name="Jenifer Prince Devaraj" userId="c3fb109c-09d1-42a6-93f4-69472d709861" providerId="ADAL" clId="{5CCC5E76-BCE1-4EC5-AB0B-257709600E78}" dt="2025-02-16T22:55:56.276" v="18" actId="47"/>
        <pc:sldMkLst>
          <pc:docMk/>
          <pc:sldMk cId="1415712941" sldId="819"/>
        </pc:sldMkLst>
        <pc:spChg chg="mod">
          <ac:chgData name="Jenifer Prince Devaraj" userId="c3fb109c-09d1-42a6-93f4-69472d709861" providerId="ADAL" clId="{5CCC5E76-BCE1-4EC5-AB0B-257709600E78}" dt="2025-02-16T22:55:46.330" v="9"/>
          <ac:spMkLst>
            <pc:docMk/>
            <pc:sldMk cId="1415712941" sldId="819"/>
            <ac:spMk id="2" creationId="{599D6D5D-84A5-2599-8C62-A39AD58B7439}"/>
          </ac:spMkLst>
        </pc:spChg>
      </pc:sldChg>
      <pc:sldChg chg="delSp modSp add mod">
        <pc:chgData name="Jenifer Prince Devaraj" userId="c3fb109c-09d1-42a6-93f4-69472d709861" providerId="ADAL" clId="{5CCC5E76-BCE1-4EC5-AB0B-257709600E78}" dt="2025-02-16T23:47:19.753" v="324" actId="20577"/>
        <pc:sldMkLst>
          <pc:docMk/>
          <pc:sldMk cId="1116637848" sldId="820"/>
        </pc:sldMkLst>
        <pc:spChg chg="mod">
          <ac:chgData name="Jenifer Prince Devaraj" userId="c3fb109c-09d1-42a6-93f4-69472d709861" providerId="ADAL" clId="{5CCC5E76-BCE1-4EC5-AB0B-257709600E78}" dt="2025-02-16T23:47:19.753" v="324" actId="20577"/>
          <ac:spMkLst>
            <pc:docMk/>
            <pc:sldMk cId="1116637848" sldId="820"/>
            <ac:spMk id="4" creationId="{D4CA06DC-CFB2-4DEF-8DC4-D9EC5030A2A5}"/>
          </ac:spMkLst>
        </pc:spChg>
        <pc:picChg chg="del">
          <ac:chgData name="Jenifer Prince Devaraj" userId="c3fb109c-09d1-42a6-93f4-69472d709861" providerId="ADAL" clId="{5CCC5E76-BCE1-4EC5-AB0B-257709600E78}" dt="2025-02-16T23:46:25.555" v="304" actId="478"/>
          <ac:picMkLst>
            <pc:docMk/>
            <pc:sldMk cId="1116637848" sldId="820"/>
            <ac:picMk id="7" creationId="{77CB9321-D08F-4304-9676-EFAC8AE9EE6F}"/>
          </ac:picMkLst>
        </pc:picChg>
      </pc:sldChg>
      <pc:sldChg chg="modSp del">
        <pc:chgData name="Jenifer Prince Devaraj" userId="c3fb109c-09d1-42a6-93f4-69472d709861" providerId="ADAL" clId="{5CCC5E76-BCE1-4EC5-AB0B-257709600E78}" dt="2025-02-16T22:55:56.580" v="19" actId="47"/>
        <pc:sldMkLst>
          <pc:docMk/>
          <pc:sldMk cId="1785287370" sldId="820"/>
        </pc:sldMkLst>
        <pc:spChg chg="mod">
          <ac:chgData name="Jenifer Prince Devaraj" userId="c3fb109c-09d1-42a6-93f4-69472d709861" providerId="ADAL" clId="{5CCC5E76-BCE1-4EC5-AB0B-257709600E78}" dt="2025-02-16T22:55:46.330" v="9"/>
          <ac:spMkLst>
            <pc:docMk/>
            <pc:sldMk cId="1785287370" sldId="820"/>
            <ac:spMk id="2" creationId="{599D6D5D-84A5-2599-8C62-A39AD58B7439}"/>
          </ac:spMkLst>
        </pc:spChg>
      </pc:sldChg>
      <pc:sldChg chg="modSp del">
        <pc:chgData name="Jenifer Prince Devaraj" userId="c3fb109c-09d1-42a6-93f4-69472d709861" providerId="ADAL" clId="{5CCC5E76-BCE1-4EC5-AB0B-257709600E78}" dt="2025-02-16T22:55:57.268" v="20" actId="47"/>
        <pc:sldMkLst>
          <pc:docMk/>
          <pc:sldMk cId="1560858683" sldId="821"/>
        </pc:sldMkLst>
        <pc:spChg chg="mod">
          <ac:chgData name="Jenifer Prince Devaraj" userId="c3fb109c-09d1-42a6-93f4-69472d709861" providerId="ADAL" clId="{5CCC5E76-BCE1-4EC5-AB0B-257709600E78}" dt="2025-02-16T22:55:46.330" v="9"/>
          <ac:spMkLst>
            <pc:docMk/>
            <pc:sldMk cId="1560858683" sldId="821"/>
            <ac:spMk id="2" creationId="{599D6D5D-84A5-2599-8C62-A39AD58B7439}"/>
          </ac:spMkLst>
        </pc:spChg>
      </pc:sldChg>
      <pc:sldChg chg="modSp add mod">
        <pc:chgData name="Jenifer Prince Devaraj" userId="c3fb109c-09d1-42a6-93f4-69472d709861" providerId="ADAL" clId="{5CCC5E76-BCE1-4EC5-AB0B-257709600E78}" dt="2025-02-16T23:55:53.183" v="387" actId="1076"/>
        <pc:sldMkLst>
          <pc:docMk/>
          <pc:sldMk cId="2148852982" sldId="821"/>
        </pc:sldMkLst>
        <pc:spChg chg="mod">
          <ac:chgData name="Jenifer Prince Devaraj" userId="c3fb109c-09d1-42a6-93f4-69472d709861" providerId="ADAL" clId="{5CCC5E76-BCE1-4EC5-AB0B-257709600E78}" dt="2025-02-16T23:55:53.183" v="387" actId="1076"/>
          <ac:spMkLst>
            <pc:docMk/>
            <pc:sldMk cId="2148852982" sldId="821"/>
            <ac:spMk id="4" creationId="{D4CA06DC-CFB2-4DEF-8DC4-D9EC5030A2A5}"/>
          </ac:spMkLst>
        </pc:spChg>
      </pc:sldChg>
      <pc:sldChg chg="modSp del">
        <pc:chgData name="Jenifer Prince Devaraj" userId="c3fb109c-09d1-42a6-93f4-69472d709861" providerId="ADAL" clId="{5CCC5E76-BCE1-4EC5-AB0B-257709600E78}" dt="2025-02-16T22:55:58.411" v="21" actId="47"/>
        <pc:sldMkLst>
          <pc:docMk/>
          <pc:sldMk cId="349625070" sldId="822"/>
        </pc:sldMkLst>
        <pc:spChg chg="mod">
          <ac:chgData name="Jenifer Prince Devaraj" userId="c3fb109c-09d1-42a6-93f4-69472d709861" providerId="ADAL" clId="{5CCC5E76-BCE1-4EC5-AB0B-257709600E78}" dt="2025-02-16T22:55:46.330" v="9"/>
          <ac:spMkLst>
            <pc:docMk/>
            <pc:sldMk cId="349625070" sldId="822"/>
            <ac:spMk id="2" creationId="{599D6D5D-84A5-2599-8C62-A39AD58B7439}"/>
          </ac:spMkLst>
        </pc:spChg>
      </pc:sldChg>
      <pc:sldChg chg="modSp add mod">
        <pc:chgData name="Jenifer Prince Devaraj" userId="c3fb109c-09d1-42a6-93f4-69472d709861" providerId="ADAL" clId="{5CCC5E76-BCE1-4EC5-AB0B-257709600E78}" dt="2025-02-16T23:59:44.368" v="458" actId="1076"/>
        <pc:sldMkLst>
          <pc:docMk/>
          <pc:sldMk cId="2166802708" sldId="822"/>
        </pc:sldMkLst>
        <pc:spChg chg="mod">
          <ac:chgData name="Jenifer Prince Devaraj" userId="c3fb109c-09d1-42a6-93f4-69472d709861" providerId="ADAL" clId="{5CCC5E76-BCE1-4EC5-AB0B-257709600E78}" dt="2025-02-16T23:59:44.368" v="458" actId="1076"/>
          <ac:spMkLst>
            <pc:docMk/>
            <pc:sldMk cId="2166802708" sldId="822"/>
            <ac:spMk id="4" creationId="{D4CA06DC-CFB2-4DEF-8DC4-D9EC5030A2A5}"/>
          </ac:spMkLst>
        </pc:spChg>
        <pc:spChg chg="mod">
          <ac:chgData name="Jenifer Prince Devaraj" userId="c3fb109c-09d1-42a6-93f4-69472d709861" providerId="ADAL" clId="{5CCC5E76-BCE1-4EC5-AB0B-257709600E78}" dt="2025-02-16T23:57:06.203" v="389"/>
          <ac:spMkLst>
            <pc:docMk/>
            <pc:sldMk cId="2166802708" sldId="822"/>
            <ac:spMk id="13" creationId="{3312A586-4590-93BF-A17C-9DDCFE6FA802}"/>
          </ac:spMkLst>
        </pc:spChg>
      </pc:sldChg>
      <pc:sldChg chg="addSp delSp modSp add del mod">
        <pc:chgData name="Jenifer Prince Devaraj" userId="c3fb109c-09d1-42a6-93f4-69472d709861" providerId="ADAL" clId="{5CCC5E76-BCE1-4EC5-AB0B-257709600E78}" dt="2025-02-17T00:19:33.799" v="835"/>
        <pc:sldMkLst>
          <pc:docMk/>
          <pc:sldMk cId="827202178" sldId="823"/>
        </pc:sldMkLst>
        <pc:spChg chg="mod">
          <ac:chgData name="Jenifer Prince Devaraj" userId="c3fb109c-09d1-42a6-93f4-69472d709861" providerId="ADAL" clId="{5CCC5E76-BCE1-4EC5-AB0B-257709600E78}" dt="2025-02-17T00:19:25.185" v="832" actId="21"/>
          <ac:spMkLst>
            <pc:docMk/>
            <pc:sldMk cId="827202178" sldId="823"/>
            <ac:spMk id="4" creationId="{D4CA06DC-CFB2-4DEF-8DC4-D9EC5030A2A5}"/>
          </ac:spMkLst>
        </pc:spChg>
        <pc:spChg chg="add mod">
          <ac:chgData name="Jenifer Prince Devaraj" userId="c3fb109c-09d1-42a6-93f4-69472d709861" providerId="ADAL" clId="{5CCC5E76-BCE1-4EC5-AB0B-257709600E78}" dt="2025-02-17T00:19:33.799" v="835"/>
          <ac:spMkLst>
            <pc:docMk/>
            <pc:sldMk cId="827202178" sldId="823"/>
            <ac:spMk id="9" creationId="{C055F05A-C9BD-45BE-9DBC-782382D8665A}"/>
          </ac:spMkLst>
        </pc:spChg>
        <pc:spChg chg="mod">
          <ac:chgData name="Jenifer Prince Devaraj" userId="c3fb109c-09d1-42a6-93f4-69472d709861" providerId="ADAL" clId="{5CCC5E76-BCE1-4EC5-AB0B-257709600E78}" dt="2025-02-17T00:19:31.489" v="833"/>
          <ac:spMkLst>
            <pc:docMk/>
            <pc:sldMk cId="827202178" sldId="823"/>
            <ac:spMk id="13" creationId="{3312A586-4590-93BF-A17C-9DDCFE6FA802}"/>
          </ac:spMkLst>
        </pc:spChg>
        <pc:picChg chg="add del mod">
          <ac:chgData name="Jenifer Prince Devaraj" userId="c3fb109c-09d1-42a6-93f4-69472d709861" providerId="ADAL" clId="{5CCC5E76-BCE1-4EC5-AB0B-257709600E78}" dt="2025-02-17T00:10:51.567" v="695" actId="22"/>
          <ac:picMkLst>
            <pc:docMk/>
            <pc:sldMk cId="827202178" sldId="823"/>
            <ac:picMk id="7" creationId="{BA197BE8-89FA-4753-802B-17FAB7F4671A}"/>
          </ac:picMkLst>
        </pc:picChg>
      </pc:sldChg>
      <pc:sldChg chg="addSp delSp modSp add mod">
        <pc:chgData name="Jenifer Prince Devaraj" userId="c3fb109c-09d1-42a6-93f4-69472d709861" providerId="ADAL" clId="{5CCC5E76-BCE1-4EC5-AB0B-257709600E78}" dt="2025-02-17T09:53:33.145" v="939" actId="20577"/>
        <pc:sldMkLst>
          <pc:docMk/>
          <pc:sldMk cId="3304564849" sldId="824"/>
        </pc:sldMkLst>
        <pc:spChg chg="mod">
          <ac:chgData name="Jenifer Prince Devaraj" userId="c3fb109c-09d1-42a6-93f4-69472d709861" providerId="ADAL" clId="{5CCC5E76-BCE1-4EC5-AB0B-257709600E78}" dt="2025-02-17T09:53:33.145" v="939" actId="20577"/>
          <ac:spMkLst>
            <pc:docMk/>
            <pc:sldMk cId="3304564849" sldId="824"/>
            <ac:spMk id="4" creationId="{D4CA06DC-CFB2-4DEF-8DC4-D9EC5030A2A5}"/>
          </ac:spMkLst>
        </pc:spChg>
        <pc:picChg chg="add del mod">
          <ac:chgData name="Jenifer Prince Devaraj" userId="c3fb109c-09d1-42a6-93f4-69472d709861" providerId="ADAL" clId="{5CCC5E76-BCE1-4EC5-AB0B-257709600E78}" dt="2025-02-17T09:53:25.682" v="935" actId="478"/>
          <ac:picMkLst>
            <pc:docMk/>
            <pc:sldMk cId="3304564849" sldId="824"/>
            <ac:picMk id="7" creationId="{96D7F7B8-24A0-4411-A890-449C8366A26B}"/>
          </ac:picMkLst>
        </pc:picChg>
      </pc:sldChg>
      <pc:sldChg chg="addSp modSp add del mod">
        <pc:chgData name="Jenifer Prince Devaraj" userId="c3fb109c-09d1-42a6-93f4-69472d709861" providerId="ADAL" clId="{5CCC5E76-BCE1-4EC5-AB0B-257709600E78}" dt="2025-02-17T00:26:22.680" v="863" actId="47"/>
        <pc:sldMkLst>
          <pc:docMk/>
          <pc:sldMk cId="2690976485" sldId="825"/>
        </pc:sldMkLst>
        <pc:spChg chg="mod">
          <ac:chgData name="Jenifer Prince Devaraj" userId="c3fb109c-09d1-42a6-93f4-69472d709861" providerId="ADAL" clId="{5CCC5E76-BCE1-4EC5-AB0B-257709600E78}" dt="2025-02-17T00:25:35.095" v="860" actId="1076"/>
          <ac:spMkLst>
            <pc:docMk/>
            <pc:sldMk cId="2690976485" sldId="825"/>
            <ac:spMk id="4" creationId="{D4CA06DC-CFB2-4DEF-8DC4-D9EC5030A2A5}"/>
          </ac:spMkLst>
        </pc:spChg>
        <pc:spChg chg="mod">
          <ac:chgData name="Jenifer Prince Devaraj" userId="c3fb109c-09d1-42a6-93f4-69472d709861" providerId="ADAL" clId="{5CCC5E76-BCE1-4EC5-AB0B-257709600E78}" dt="2025-02-17T00:25:30.641" v="859" actId="1076"/>
          <ac:spMkLst>
            <pc:docMk/>
            <pc:sldMk cId="2690976485" sldId="825"/>
            <ac:spMk id="13" creationId="{3312A586-4590-93BF-A17C-9DDCFE6FA802}"/>
          </ac:spMkLst>
        </pc:spChg>
        <pc:picChg chg="add mod">
          <ac:chgData name="Jenifer Prince Devaraj" userId="c3fb109c-09d1-42a6-93f4-69472d709861" providerId="ADAL" clId="{5CCC5E76-BCE1-4EC5-AB0B-257709600E78}" dt="2025-02-17T00:25:36.960" v="861" actId="1076"/>
          <ac:picMkLst>
            <pc:docMk/>
            <pc:sldMk cId="2690976485" sldId="825"/>
            <ac:picMk id="7" creationId="{C62E5DEA-B478-4443-8E8E-E9D89D843011}"/>
          </ac:picMkLst>
        </pc:picChg>
        <pc:picChg chg="add mod">
          <ac:chgData name="Jenifer Prince Devaraj" userId="c3fb109c-09d1-42a6-93f4-69472d709861" providerId="ADAL" clId="{5CCC5E76-BCE1-4EC5-AB0B-257709600E78}" dt="2025-02-17T00:25:39.099" v="862" actId="1076"/>
          <ac:picMkLst>
            <pc:docMk/>
            <pc:sldMk cId="2690976485" sldId="825"/>
            <ac:picMk id="9" creationId="{6C1AE958-4906-4F2F-8ACD-1A925AB20752}"/>
          </ac:picMkLst>
        </pc:picChg>
      </pc:sldChg>
      <pc:sldChg chg="addSp delSp modSp add del mod">
        <pc:chgData name="Jenifer Prince Devaraj" userId="c3fb109c-09d1-42a6-93f4-69472d709861" providerId="ADAL" clId="{5CCC5E76-BCE1-4EC5-AB0B-257709600E78}" dt="2025-02-17T09:55:24.010" v="940" actId="47"/>
        <pc:sldMkLst>
          <pc:docMk/>
          <pc:sldMk cId="2851705095" sldId="825"/>
        </pc:sldMkLst>
        <pc:spChg chg="mod">
          <ac:chgData name="Jenifer Prince Devaraj" userId="c3fb109c-09d1-42a6-93f4-69472d709861" providerId="ADAL" clId="{5CCC5E76-BCE1-4EC5-AB0B-257709600E78}" dt="2025-02-17T00:32:28.760" v="917" actId="1076"/>
          <ac:spMkLst>
            <pc:docMk/>
            <pc:sldMk cId="2851705095" sldId="825"/>
            <ac:spMk id="4" creationId="{D4CA06DC-CFB2-4DEF-8DC4-D9EC5030A2A5}"/>
          </ac:spMkLst>
        </pc:spChg>
        <pc:spChg chg="add mod">
          <ac:chgData name="Jenifer Prince Devaraj" userId="c3fb109c-09d1-42a6-93f4-69472d709861" providerId="ADAL" clId="{5CCC5E76-BCE1-4EC5-AB0B-257709600E78}" dt="2025-02-17T00:32:32.209" v="918" actId="1076"/>
          <ac:spMkLst>
            <pc:docMk/>
            <pc:sldMk cId="2851705095" sldId="825"/>
            <ac:spMk id="6" creationId="{0A0320CC-6B5D-45BE-AF7B-FB93997C9DBA}"/>
          </ac:spMkLst>
        </pc:spChg>
        <pc:spChg chg="mod">
          <ac:chgData name="Jenifer Prince Devaraj" userId="c3fb109c-09d1-42a6-93f4-69472d709861" providerId="ADAL" clId="{5CCC5E76-BCE1-4EC5-AB0B-257709600E78}" dt="2025-02-17T00:29:15.768" v="872" actId="20577"/>
          <ac:spMkLst>
            <pc:docMk/>
            <pc:sldMk cId="2851705095" sldId="825"/>
            <ac:spMk id="13" creationId="{3312A586-4590-93BF-A17C-9DDCFE6FA802}"/>
          </ac:spMkLst>
        </pc:spChg>
        <pc:picChg chg="del">
          <ac:chgData name="Jenifer Prince Devaraj" userId="c3fb109c-09d1-42a6-93f4-69472d709861" providerId="ADAL" clId="{5CCC5E76-BCE1-4EC5-AB0B-257709600E78}" dt="2025-02-17T00:29:24.017" v="875" actId="478"/>
          <ac:picMkLst>
            <pc:docMk/>
            <pc:sldMk cId="2851705095" sldId="825"/>
            <ac:picMk id="7" creationId="{96D7F7B8-24A0-4411-A890-449C8366A26B}"/>
          </ac:picMkLst>
        </pc:picChg>
        <pc:picChg chg="add mod">
          <ac:chgData name="Jenifer Prince Devaraj" userId="c3fb109c-09d1-42a6-93f4-69472d709861" providerId="ADAL" clId="{5CCC5E76-BCE1-4EC5-AB0B-257709600E78}" dt="2025-02-17T00:29:58.984" v="880" actId="1076"/>
          <ac:picMkLst>
            <pc:docMk/>
            <pc:sldMk cId="2851705095" sldId="825"/>
            <ac:picMk id="8" creationId="{8E54E722-1A27-4AC3-968D-DB7CFE257FA6}"/>
          </ac:picMkLst>
        </pc:picChg>
        <pc:picChg chg="add mod">
          <ac:chgData name="Jenifer Prince Devaraj" userId="c3fb109c-09d1-42a6-93f4-69472d709861" providerId="ADAL" clId="{5CCC5E76-BCE1-4EC5-AB0B-257709600E78}" dt="2025-02-17T00:30:07.225" v="882" actId="1076"/>
          <ac:picMkLst>
            <pc:docMk/>
            <pc:sldMk cId="2851705095" sldId="825"/>
            <ac:picMk id="9" creationId="{1FBEA9F4-196A-4074-AD36-C3FCA6F7FB9C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17/02/2025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1453329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5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5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Content Placeholder 1">
            <a:extLst>
              <a:ext uri="{FF2B5EF4-FFF2-40B4-BE49-F238E27FC236}">
                <a16:creationId xmlns:a16="http://schemas.microsoft.com/office/drawing/2014/main" id="{32FAECD2-AEF9-E0BD-7C77-6008C9287772}"/>
              </a:ext>
            </a:extLst>
          </p:cNvPr>
          <p:cNvSpPr txBox="1">
            <a:spLocks/>
          </p:cNvSpPr>
          <p:nvPr/>
        </p:nvSpPr>
        <p:spPr>
          <a:xfrm>
            <a:off x="2047314" y="1884527"/>
            <a:ext cx="8747686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Name	: Signals and System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Module Code		:  ACDA4009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Topic			:  Systems</a:t>
            </a:r>
          </a:p>
          <a:p>
            <a:r>
              <a:rPr lang="en-GB" sz="2200" b="1" dirty="0">
                <a:latin typeface="Book Antiqua" panose="02040602050305030304" pitchFamily="18" charset="0"/>
                <a:ea typeface="Cambria" panose="02040503050406030204" pitchFamily="18" charset="0"/>
                <a:cs typeface="Arial"/>
              </a:rPr>
              <a:t>Lecture 		:   7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E822A2C5-03E7-9C76-CF81-917ED8B3D5DA}"/>
              </a:ext>
            </a:extLst>
          </p:cNvPr>
          <p:cNvSpPr txBox="1">
            <a:spLocks/>
          </p:cNvSpPr>
          <p:nvPr/>
        </p:nvSpPr>
        <p:spPr>
          <a:xfrm>
            <a:off x="6876182" y="433528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35402" y="1510504"/>
            <a:ext cx="66627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306864" y="2506072"/>
                <a:ext cx="10737373" cy="29446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Book Antiqua" panose="02040602050305030304" pitchFamily="18" charset="0"/>
                  </a:rPr>
                  <a:t>A system processes an input x(t) and produces an output y(t). It can be physical, mathematical, or electronic.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	If a system is denoted by T, the relation is written as: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 = 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𝑇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[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)]</m:t>
                    </m:r>
                  </m:oMath>
                </a14:m>
                <a:endParaRPr lang="en-GB" sz="24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864" y="2506072"/>
                <a:ext cx="10737373" cy="2944652"/>
              </a:xfrm>
              <a:prstGeom prst="rect">
                <a:avLst/>
              </a:prstGeom>
              <a:blipFill>
                <a:blip r:embed="rId2"/>
                <a:stretch>
                  <a:fillRect l="-738" b="-186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782683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16312" y="1403194"/>
            <a:ext cx="66627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System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1009207" y="1945127"/>
                <a:ext cx="9265760" cy="378565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Examples:</a:t>
                </a:r>
              </a:p>
              <a:p>
                <a:pPr marL="342900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Book Antiqua" panose="02040602050305030304" pitchFamily="18" charset="0"/>
                  </a:rPr>
                  <a:t>A speaker system takes an electrical signal and produces sound.</a:t>
                </a:r>
              </a:p>
              <a:p>
                <a:pPr marL="342900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Book Antiqua" panose="02040602050305030304" pitchFamily="18" charset="0"/>
                  </a:rPr>
                  <a:t>A heater takes voltage and produces heat.</a:t>
                </a:r>
              </a:p>
              <a:p>
                <a:pPr marL="342900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Book Antiqua" panose="02040602050305030304" pitchFamily="18" charset="0"/>
                  </a:rPr>
                  <a:t>A mathematical system transforms input functions.</a:t>
                </a:r>
              </a:p>
              <a:p>
                <a:pPr>
                  <a:lnSpc>
                    <a:spcPct val="20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𝑦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) = 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𝑇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[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𝑥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2400" i="1" dirty="0" smtClean="0">
                          <a:latin typeface="Cambria Math" panose="02040503050406030204" pitchFamily="18" charset="0"/>
                        </a:rPr>
                        <m:t>)]</m:t>
                      </m:r>
                    </m:oMath>
                  </m:oMathPara>
                </a14:m>
                <a:endParaRPr lang="en-GB" sz="24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9207" y="1945127"/>
                <a:ext cx="9265760" cy="3785652"/>
              </a:xfrm>
              <a:prstGeom prst="rect">
                <a:avLst/>
              </a:prstGeom>
              <a:blipFill>
                <a:blip r:embed="rId2"/>
                <a:stretch>
                  <a:fillRect l="-105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140824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16312" y="1566794"/>
            <a:ext cx="6662791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000" b="1" dirty="0"/>
              <a:t>Classifications of System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A06DC-CFB2-4DEF-8DC4-D9EC5030A2A5}"/>
              </a:ext>
            </a:extLst>
          </p:cNvPr>
          <p:cNvSpPr txBox="1"/>
          <p:nvPr/>
        </p:nvSpPr>
        <p:spPr>
          <a:xfrm>
            <a:off x="2146223" y="2455688"/>
            <a:ext cx="9265760" cy="2946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en-GB" sz="2400" dirty="0">
                <a:latin typeface="Book Antiqua" panose="02040602050305030304" pitchFamily="18" charset="0"/>
              </a:rPr>
              <a:t>Continuous-Time vs. Discrete-Time Systems</a:t>
            </a:r>
          </a:p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en-GB" sz="2400" dirty="0">
                <a:latin typeface="Book Antiqua" panose="02040602050305030304" pitchFamily="18" charset="0"/>
              </a:rPr>
              <a:t>Linear vs. Nonlinear Systems</a:t>
            </a:r>
          </a:p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en-GB" sz="2400" dirty="0">
                <a:latin typeface="Book Antiqua" panose="02040602050305030304" pitchFamily="18" charset="0"/>
              </a:rPr>
              <a:t>Time-Invariant vs. Time-Variant Systems</a:t>
            </a:r>
          </a:p>
          <a:p>
            <a:pPr marL="457200" indent="-457200">
              <a:lnSpc>
                <a:spcPct val="200000"/>
              </a:lnSpc>
              <a:buFont typeface="+mj-lt"/>
              <a:buAutoNum type="alphaLcParenR"/>
            </a:pPr>
            <a:r>
              <a:rPr lang="en-GB" sz="2400" dirty="0">
                <a:latin typeface="Book Antiqua" panose="02040602050305030304" pitchFamily="18" charset="0"/>
              </a:rPr>
              <a:t>Causal vs. Non-Causal Systems</a:t>
            </a:r>
          </a:p>
        </p:txBody>
      </p:sp>
    </p:spTree>
    <p:extLst>
      <p:ext uri="{BB962C8B-B14F-4D97-AF65-F5344CB8AC3E}">
        <p14:creationId xmlns:p14="http://schemas.microsoft.com/office/powerpoint/2010/main" val="1228255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16312" y="1566794"/>
            <a:ext cx="926576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a) Continuous-Time vs. Discrete-Time Systems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A06DC-CFB2-4DEF-8DC4-D9EC5030A2A5}"/>
              </a:ext>
            </a:extLst>
          </p:cNvPr>
          <p:cNvSpPr txBox="1"/>
          <p:nvPr/>
        </p:nvSpPr>
        <p:spPr>
          <a:xfrm>
            <a:off x="995507" y="2345015"/>
            <a:ext cx="10200985" cy="29461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Continuous-time system: Works for all time values t.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Book Antiqua" panose="02040602050305030304" pitchFamily="18" charset="0"/>
              </a:rPr>
              <a:t>  	Example: Electrical circuits, temperature variations.</a:t>
            </a:r>
          </a:p>
          <a:p>
            <a:pPr marL="342900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</a:rPr>
              <a:t>Discrete-time system: Defined at specific time points.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Book Antiqua" panose="02040602050305030304" pitchFamily="18" charset="0"/>
              </a:rPr>
              <a:t>  	Example: Digital filters, computer processing.</a:t>
            </a:r>
          </a:p>
        </p:txBody>
      </p:sp>
    </p:spTree>
    <p:extLst>
      <p:ext uri="{BB962C8B-B14F-4D97-AF65-F5344CB8AC3E}">
        <p14:creationId xmlns:p14="http://schemas.microsoft.com/office/powerpoint/2010/main" val="5193614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222368" y="1399346"/>
            <a:ext cx="926576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b) Linear vs. Nonlinear Systems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1130651" y="2162197"/>
                <a:ext cx="9265760" cy="446968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Linear System: Follows the principles of superposition and scaling: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  	1. Superposition: If 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₁(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 → 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₁(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400" dirty="0">
                    <a:latin typeface="Book Antiqua" panose="02040602050305030304" pitchFamily="18" charset="0"/>
                  </a:rPr>
                  <a:t>and 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₂(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 → 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₂(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400" dirty="0">
                    <a:latin typeface="Book Antiqua" panose="02040602050305030304" pitchFamily="18" charset="0"/>
                  </a:rPr>
                  <a:t>,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		then,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   			 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₁(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 + 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₂(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 → 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₁(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 + 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₂(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400" dirty="0">
                    <a:latin typeface="Book Antiqua" panose="02040602050305030304" pitchFamily="18" charset="0"/>
                  </a:rPr>
                  <a:t>.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	2. Scaling: If x(t) → y(t),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		then,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			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⋅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 → </m:t>
                    </m:r>
                    <m:r>
                      <a:rPr lang="en-GB" sz="2400" i="1" dirty="0" err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400" i="1" dirty="0" err="1" smtClean="0">
                        <a:latin typeface="Cambria Math" panose="02040503050406030204" pitchFamily="18" charset="0"/>
                      </a:rPr>
                      <m:t>⋅</m:t>
                    </m:r>
                    <m:r>
                      <a:rPr lang="en-GB" sz="2400" i="1" dirty="0" err="1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)</m:t>
                    </m:r>
                  </m:oMath>
                </a14:m>
                <a:r>
                  <a:rPr lang="en-GB" sz="2400" dirty="0">
                    <a:latin typeface="Book Antiqua" panose="02040602050305030304" pitchFamily="18" charset="0"/>
                  </a:rPr>
                  <a:t>.</a:t>
                </a:r>
              </a:p>
              <a:p>
                <a:pPr>
                  <a:lnSpc>
                    <a:spcPct val="150000"/>
                  </a:lnSpc>
                </a:pPr>
                <a:endParaRPr lang="en-GB" sz="24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0651" y="2162197"/>
                <a:ext cx="9265760" cy="4469685"/>
              </a:xfrm>
              <a:prstGeom prst="rect">
                <a:avLst/>
              </a:prstGeom>
              <a:blipFill>
                <a:blip r:embed="rId2"/>
                <a:stretch>
                  <a:fillRect l="-987" r="-46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0147149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222368" y="1399346"/>
            <a:ext cx="926576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b) Linear vs. Nonlinear Systems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A06DC-CFB2-4DEF-8DC4-D9EC5030A2A5}"/>
              </a:ext>
            </a:extLst>
          </p:cNvPr>
          <p:cNvSpPr txBox="1"/>
          <p:nvPr/>
        </p:nvSpPr>
        <p:spPr>
          <a:xfrm>
            <a:off x="1102076" y="2347934"/>
            <a:ext cx="9265760" cy="14688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latin typeface="Book Antiqua" panose="02040602050305030304" pitchFamily="18" charset="0"/>
              </a:rPr>
              <a:t>Nonlinear System: Does not follow superposition or scaling.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Book Antiqua" panose="02040602050305030304" pitchFamily="18" charset="0"/>
              </a:rPr>
              <a:t>  Example: A diode circuit where output is squared.</a:t>
            </a:r>
          </a:p>
        </p:txBody>
      </p:sp>
    </p:spTree>
    <p:extLst>
      <p:ext uri="{BB962C8B-B14F-4D97-AF65-F5344CB8AC3E}">
        <p14:creationId xmlns:p14="http://schemas.microsoft.com/office/powerpoint/2010/main" val="25995183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16312" y="1566794"/>
            <a:ext cx="926576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c) Time-Invariant vs. Time-Variant Systems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1060373" y="2184225"/>
                <a:ext cx="10398202" cy="368485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Book Antiqua" panose="02040602050305030304" pitchFamily="18" charset="0"/>
                  </a:rPr>
                  <a:t>Time-Invariant: If input is shifted in time, the output shifts equally.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 		 </a:t>
                </a:r>
                <a14:m>
                  <m:oMath xmlns:m="http://schemas.openxmlformats.org/officeDocument/2006/math"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₀) → 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−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400" i="1" dirty="0" smtClean="0">
                        <a:latin typeface="Cambria Math" panose="02040503050406030204" pitchFamily="18" charset="0"/>
                      </a:rPr>
                      <m:t>₀).</m:t>
                    </m:r>
                  </m:oMath>
                </a14:m>
                <a:endParaRPr lang="en-GB" sz="2400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20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 	Example: A resistor circuit.</a:t>
                </a:r>
              </a:p>
              <a:p>
                <a:pPr marL="342900" indent="-34290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Book Antiqua" panose="02040602050305030304" pitchFamily="18" charset="0"/>
                  </a:rPr>
                  <a:t>Time-Variant: Behaviour changes over time.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400" dirty="0">
                    <a:latin typeface="Book Antiqua" panose="02040602050305030304" pitchFamily="18" charset="0"/>
                  </a:rPr>
                  <a:t> 	Example: A system where resistance varies with time.</a:t>
                </a: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60373" y="2184225"/>
                <a:ext cx="10398202" cy="3684855"/>
              </a:xfrm>
              <a:prstGeom prst="rect">
                <a:avLst/>
              </a:prstGeom>
              <a:blipFill>
                <a:blip r:embed="rId2"/>
                <a:stretch>
                  <a:fillRect l="-821" b="-281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8931851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116312" y="1566794"/>
            <a:ext cx="9265760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>
                <a:latin typeface="Book Antiqua" panose="02040602050305030304" pitchFamily="18" charset="0"/>
              </a:rPr>
              <a:t>d) Causal vs. Non-Causal Systems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A06DC-CFB2-4DEF-8DC4-D9EC5030A2A5}"/>
              </a:ext>
            </a:extLst>
          </p:cNvPr>
          <p:cNvSpPr txBox="1"/>
          <p:nvPr/>
        </p:nvSpPr>
        <p:spPr>
          <a:xfrm>
            <a:off x="359124" y="2325236"/>
            <a:ext cx="11182793" cy="22075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en-GB" sz="2400" dirty="0">
                <a:latin typeface="Book Antiqua" panose="02040602050305030304" pitchFamily="18" charset="0"/>
              </a:rPr>
              <a:t>Causal System: Output depends only on present and past values of input.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Book Antiqua" panose="02040602050305030304" pitchFamily="18" charset="0"/>
              </a:rPr>
              <a:t>Non-Causal System: Output depends on future input values.</a:t>
            </a:r>
          </a:p>
          <a:p>
            <a:pPr>
              <a:lnSpc>
                <a:spcPct val="200000"/>
              </a:lnSpc>
            </a:pPr>
            <a:r>
              <a:rPr lang="en-GB" sz="2400" dirty="0">
                <a:latin typeface="Book Antiqua" panose="02040602050305030304" pitchFamily="18" charset="0"/>
              </a:rPr>
              <a:t>Example: Digital signal processing (DSP) algorithms.</a:t>
            </a:r>
          </a:p>
        </p:txBody>
      </p:sp>
    </p:spTree>
    <p:extLst>
      <p:ext uri="{BB962C8B-B14F-4D97-AF65-F5344CB8AC3E}">
        <p14:creationId xmlns:p14="http://schemas.microsoft.com/office/powerpoint/2010/main" val="22968385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Impulse Response and System Behaviour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A06DC-CFB2-4DEF-8DC4-D9EC5030A2A5}"/>
              </a:ext>
            </a:extLst>
          </p:cNvPr>
          <p:cNvSpPr txBox="1"/>
          <p:nvPr/>
        </p:nvSpPr>
        <p:spPr>
          <a:xfrm>
            <a:off x="387699" y="2054359"/>
            <a:ext cx="11182793" cy="39156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Impulse Function δ(t)</a:t>
            </a:r>
          </a:p>
          <a:p>
            <a:pPr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</a:rPr>
              <a:t>	The Dirac delta function δ(t) is defined as,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</a:rPr>
              <a:t>		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Book Antiqua" panose="02040602050305030304" pitchFamily="18" charset="0"/>
            </a:endParaRPr>
          </a:p>
          <a:p>
            <a:pPr>
              <a:lnSpc>
                <a:spcPct val="150000"/>
              </a:lnSpc>
            </a:pPr>
            <a:r>
              <a:rPr lang="en-GB" sz="2400" dirty="0">
                <a:latin typeface="Book Antiqua" panose="02040602050305030304" pitchFamily="18" charset="0"/>
              </a:rPr>
              <a:t>		It represents an instantaneous pulse.</a:t>
            </a:r>
          </a:p>
          <a:p>
            <a:pPr>
              <a:lnSpc>
                <a:spcPct val="150000"/>
              </a:lnSpc>
            </a:pPr>
            <a:endParaRPr lang="en-GB" sz="2400" dirty="0">
              <a:latin typeface="Book Antiqua" panose="020406020503050303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7CB9321-D08F-4304-9676-EFAC8AE9EE6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1368" y="3538463"/>
            <a:ext cx="5563376" cy="10669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182861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Impulse Response and System Behaviour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4CA06DC-CFB2-4DEF-8DC4-D9EC5030A2A5}"/>
              </a:ext>
            </a:extLst>
          </p:cNvPr>
          <p:cNvSpPr txBox="1"/>
          <p:nvPr/>
        </p:nvSpPr>
        <p:spPr>
          <a:xfrm>
            <a:off x="387699" y="2054359"/>
            <a:ext cx="11182793" cy="25839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Impulse Response h(t)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The impulse response of a system is the output when the input is δ(t).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It completely characterises a Linear Time-Invariant (LTI) system.</a:t>
            </a:r>
          </a:p>
          <a:p>
            <a:pPr marL="800100" lvl="1" indent="-342900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If we know h(t), we can determine the output for any input.</a:t>
            </a:r>
          </a:p>
        </p:txBody>
      </p:sp>
    </p:spTree>
    <p:extLst>
      <p:ext uri="{BB962C8B-B14F-4D97-AF65-F5344CB8AC3E}">
        <p14:creationId xmlns:p14="http://schemas.microsoft.com/office/powerpoint/2010/main" val="11166378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Impulse Response and System Behaviour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446263" y="1596564"/>
                <a:ext cx="10999438" cy="47396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b="1" dirty="0">
                    <a:latin typeface="Book Antiqua" panose="02040602050305030304" pitchFamily="18" charset="0"/>
                  </a:rPr>
                  <a:t>Example 1: Finding Impulse Response of a Simple System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A system is described by the equation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𝑦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+ 2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−1</m:t>
                        </m:r>
                      </m:e>
                    </m:d>
                    <m:r>
                      <a:rPr lang="en-GB" sz="2200" b="0" i="1" dirty="0" smtClean="0">
                        <a:latin typeface="Cambria Math" panose="02040503050406030204" pitchFamily="18" charset="0"/>
                      </a:rPr>
                      <m:t>.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Find the impulse response h(t) of the system.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b="1" dirty="0">
                    <a:latin typeface="Book Antiqua" panose="02040602050305030304" pitchFamily="18" charset="0"/>
                  </a:rPr>
                  <a:t>Solution:</a:t>
                </a:r>
              </a:p>
              <a:p>
                <a:pPr lvl="1"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Impulse response is found by applying impulse input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=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𝛿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).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lvl="1"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Substituting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=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𝛿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into the equation.</a:t>
                </a:r>
              </a:p>
              <a:p>
                <a:pPr lvl="1"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   	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h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=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𝛿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+ 2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𝛿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−1)</m:t>
                    </m:r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6263" y="1596564"/>
                <a:ext cx="10999438" cy="4739695"/>
              </a:xfrm>
              <a:prstGeom prst="rect">
                <a:avLst/>
              </a:prstGeom>
              <a:blipFill>
                <a:blip r:embed="rId2"/>
                <a:stretch>
                  <a:fillRect l="-720" b="-644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488529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13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Convolution and System Output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817739" y="1660858"/>
                <a:ext cx="10426524" cy="580716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For an LTI system, the output for any input x(t) is found using convolution.</a:t>
                </a:r>
              </a:p>
              <a:p>
                <a:pPr>
                  <a:lnSpc>
                    <a:spcPct val="200000"/>
                  </a:lnSpc>
                </a:pPr>
                <a:r>
                  <a:rPr lang="en-US" sz="1800" dirty="0">
                    <a:effectLst/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		</a:t>
                </a:r>
                <a14:m>
                  <m:oMath xmlns:m="http://schemas.openxmlformats.org/officeDocument/2006/math"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𝑦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) = 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𝑥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) ∗ 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h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) = ∫ 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𝑥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𝜏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) 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h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(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𝑡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 − 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𝜏</m:t>
                    </m:r>
                    <m:r>
                      <a:rPr lang="en-US" sz="1800" i="1" dirty="0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) </m:t>
                    </m:r>
                    <m:r>
                      <a:rPr lang="en-US" sz="1800" i="1" dirty="0" err="1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𝑑</m:t>
                    </m:r>
                    <m:r>
                      <a:rPr lang="en-US" sz="1800" i="1" dirty="0" err="1" smtClean="0">
                        <a:effectLst/>
                        <a:latin typeface="Cambria Math" panose="02040503050406030204" pitchFamily="18" charset="0"/>
                        <a:ea typeface="MS Mincho" panose="020B0400000000000000" pitchFamily="49" charset="-128"/>
                        <a:cs typeface="Times New Roman" panose="02020603050405020304" pitchFamily="18" charset="0"/>
                      </a:rPr>
                      <m:t>𝜏</m:t>
                    </m:r>
                  </m:oMath>
                </a14:m>
                <a:endParaRPr lang="en-GB" sz="1800" dirty="0">
                  <a:effectLst/>
                  <a:latin typeface="Cambria" panose="02040503050406030204" pitchFamily="18" charset="0"/>
                  <a:ea typeface="MS Mincho" panose="020B0400000000000000" pitchFamily="49" charset="-128"/>
                  <a:cs typeface="Times New Roman" panose="02020603050405020304" pitchFamily="18" charset="0"/>
                </a:endParaRPr>
              </a:p>
              <a:p>
                <a:pPr marL="285750" indent="-28575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Convolution </a:t>
                </a:r>
                <a:r>
                  <a:rPr lang="en-GB" sz="2400" dirty="0">
                    <a:effectLst/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accounts for how the system responds to past values of input.</a:t>
                </a:r>
              </a:p>
              <a:p>
                <a:pPr marL="285750" indent="-285750">
                  <a:lnSpc>
                    <a:spcPct val="200000"/>
                  </a:lnSpc>
                  <a:buFont typeface="Arial" panose="020B0604020202020204" pitchFamily="34" charset="0"/>
                  <a:buChar char="•"/>
                </a:pPr>
                <a:r>
                  <a:rPr lang="en-GB" sz="2400" dirty="0"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Convolution </a:t>
                </a:r>
                <a:r>
                  <a:rPr lang="en-GB" sz="2400" dirty="0">
                    <a:effectLst/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determines how the system modifies the input function.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dirty="0"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Example: 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dirty="0">
                    <a:effectLst/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In audio processing, convolution is used to apply reverb effects.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400" dirty="0">
                    <a:effectLst/>
                    <a:latin typeface="Cambria" panose="02040503050406030204" pitchFamily="18" charset="0"/>
                    <a:ea typeface="MS Mincho" panose="020B0400000000000000" pitchFamily="49" charset="-128"/>
                    <a:cs typeface="Times New Roman" panose="02020603050405020304" pitchFamily="18" charset="0"/>
                  </a:rPr>
                  <a:t>In image processing, convolution is used for blurring and edge detection.</a:t>
                </a:r>
              </a:p>
              <a:p>
                <a:pPr>
                  <a:lnSpc>
                    <a:spcPct val="200000"/>
                  </a:lnSpc>
                </a:pPr>
                <a:endParaRPr lang="en-GB" sz="2400" dirty="0">
                  <a:effectLst/>
                  <a:latin typeface="Cambria" panose="02040503050406030204" pitchFamily="18" charset="0"/>
                  <a:ea typeface="MS Mincho" panose="020B0400000000000000" pitchFamily="49" charset="-128"/>
                  <a:cs typeface="Times New Roman" panose="02020603050405020304" pitchFamily="18" charset="0"/>
                </a:endParaRPr>
              </a:p>
              <a:p>
                <a:pPr>
                  <a:lnSpc>
                    <a:spcPct val="200000"/>
                  </a:lnSpc>
                </a:pPr>
                <a:endParaRPr lang="en-GB" sz="22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17739" y="1660858"/>
                <a:ext cx="10426524" cy="5807167"/>
              </a:xfrm>
              <a:prstGeom prst="rect">
                <a:avLst/>
              </a:prstGeom>
              <a:blipFill>
                <a:blip r:embed="rId2"/>
                <a:stretch>
                  <a:fillRect l="-87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6680270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14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>
                <a:latin typeface="Book Antiqua" panose="02040602050305030304" pitchFamily="18" charset="0"/>
              </a:rPr>
              <a:t>Example 2 : </a:t>
            </a:r>
            <a:endParaRPr lang="en-GB" sz="2800" b="1" dirty="0">
              <a:latin typeface="Book Antiqua" panose="020406020503050303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346250" y="1560845"/>
                <a:ext cx="10962305" cy="461729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A system has impulse response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h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=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𝛿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+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𝛿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 − 1)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. Find the output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if the input is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𝑥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=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𝑢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(unit step function)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 Solution: </a:t>
                </a:r>
              </a:p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The Convolution is written as,</a:t>
                </a:r>
              </a:p>
              <a:p>
                <a:pPr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 	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𝑦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∗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h</m:t>
                    </m:r>
                    <m:d>
                      <m:dPr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= </m:t>
                    </m:r>
                    <m:nary>
                      <m:naryPr>
                        <m:limLoc m:val="undOvr"/>
                        <m:ctrlPr>
                          <a:rPr lang="en-GB" sz="2200" i="1" dirty="0" smtClean="0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m:rPr>
                            <m:brk m:alnAt="24"/>
                          </m:rPr>
                          <a:rPr lang="en-GB" sz="2200" b="0" i="1" dirty="0" smtClean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  <m:sup>
                        <m:r>
                          <a:rPr lang="en-GB" sz="2200" b="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</m:sup>
                      <m:e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h</m:t>
                        </m:r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 − </m:t>
                        </m:r>
                        <m:r>
                          <a:rPr lang="el-GR" sz="2200" i="1" dirty="0">
                            <a:latin typeface="Cambria Math" panose="02040503050406030204" pitchFamily="18" charset="0"/>
                          </a:rPr>
                          <m:t>𝜏</m:t>
                        </m:r>
                        <m:r>
                          <a:rPr lang="el-GR" sz="2200" i="1" dirty="0">
                            <a:latin typeface="Cambria Math" panose="02040503050406030204" pitchFamily="18" charset="0"/>
                          </a:rPr>
                          <m:t>) </m:t>
                        </m:r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el-GR" sz="2200" i="1" dirty="0">
                            <a:latin typeface="Cambria Math" panose="02040503050406030204" pitchFamily="18" charset="0"/>
                          </a:rPr>
                          <m:t>𝜏</m:t>
                        </m:r>
                        <m:r>
                          <a:rPr lang="el-GR" sz="2200" i="1" dirty="0">
                            <a:latin typeface="Cambria Math" panose="02040503050406030204" pitchFamily="18" charset="0"/>
                          </a:rPr>
                          <m:t>) </m:t>
                        </m:r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a:rPr lang="el-GR" sz="2200" i="1" dirty="0">
                            <a:latin typeface="Cambria Math" panose="02040503050406030204" pitchFamily="18" charset="0"/>
                          </a:rPr>
                          <m:t>𝜏</m:t>
                        </m:r>
                        <m:r>
                          <m:rPr>
                            <m:nor/>
                          </m:rPr>
                          <a:rPr lang="en-GB" sz="2200" dirty="0">
                            <a:latin typeface="Book Antiqua" panose="02040602050305030304" pitchFamily="18" charset="0"/>
                          </a:rPr>
                          <m:t> </m:t>
                        </m:r>
                      </m:e>
                    </m:nary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>
                  <a:lnSpc>
                    <a:spcPct val="20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Substituting </a:t>
                </a:r>
                <a14:m>
                  <m:oMath xmlns:m="http://schemas.openxmlformats.org/officeDocument/2006/math"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h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=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𝛿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) + 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𝛿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en-GB" sz="2200" i="1" dirty="0" smtClean="0">
                        <a:latin typeface="Cambria Math" panose="02040503050406030204" pitchFamily="18" charset="0"/>
                      </a:rPr>
                      <m:t> − 1)</m:t>
                    </m:r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 in the above equation we get,</a:t>
                </a:r>
              </a:p>
              <a:p>
                <a:r>
                  <a:rPr lang="fr-FR" sz="2200" dirty="0">
                    <a:latin typeface="Book Antiqua" panose="02040602050305030304" pitchFamily="18" charset="0"/>
                  </a:rPr>
                  <a:t> 		</a:t>
                </a:r>
                <a14:m>
                  <m:oMath xmlns:m="http://schemas.openxmlformats.org/officeDocument/2006/math">
                    <m:r>
                      <a:rPr lang="fr-FR" sz="2200" i="1" dirty="0" smtClean="0">
                        <a:latin typeface="Cambria Math" panose="02040503050406030204" pitchFamily="18" charset="0"/>
                      </a:rPr>
                      <m:t>𝑦</m:t>
                    </m:r>
                    <m:r>
                      <a:rPr lang="fr-FR" sz="2200" i="1" dirty="0" smtClean="0">
                        <a:latin typeface="Cambria Math" panose="02040503050406030204" pitchFamily="18" charset="0"/>
                      </a:rPr>
                      <m:t>(</m:t>
                    </m:r>
                    <m:r>
                      <a:rPr lang="fr-FR" sz="2200" i="1" dirty="0" smtClean="0">
                        <a:latin typeface="Cambria Math" panose="02040503050406030204" pitchFamily="18" charset="0"/>
                      </a:rPr>
                      <m:t>𝑡</m:t>
                    </m:r>
                    <m:r>
                      <a:rPr lang="fr-FR" sz="2200" i="1" dirty="0" smtClean="0">
                        <a:latin typeface="Cambria Math" panose="02040503050406030204" pitchFamily="18" charset="0"/>
                      </a:rPr>
                      <m:t>) =</m:t>
                    </m:r>
                    <m:nary>
                      <m:naryPr>
                        <m:limLoc m:val="undOvr"/>
                        <m:ctrlPr>
                          <a:rPr lang="en-GB" sz="2200" i="1" dirty="0">
                            <a:latin typeface="Cambria Math" panose="02040503050406030204" pitchFamily="18" charset="0"/>
                          </a:rPr>
                        </m:ctrlPr>
                      </m:naryPr>
                      <m:sub>
                        <m:r>
                          <m:rPr>
                            <m:brk m:alnAt="24"/>
                          </m:rPr>
                          <a:rPr lang="en-GB" sz="2200" i="1" dirty="0">
                            <a:latin typeface="Cambria Math" panose="02040503050406030204" pitchFamily="18" charset="0"/>
                          </a:rPr>
                          <m:t>0</m:t>
                        </m:r>
                      </m:sub>
                      <m:sup>
                        <m:r>
                          <a:rPr lang="en-GB" sz="2200" i="1" dirty="0">
                            <a:latin typeface="Cambria Math" panose="02040503050406030204" pitchFamily="18" charset="0"/>
                          </a:rPr>
                          <m:t>𝑡</m:t>
                        </m:r>
                      </m:sup>
                      <m:e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[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𝛿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 − 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𝜏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) + 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𝛿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 − 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𝜏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 − 1)] 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𝑥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(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𝜏</m:t>
                        </m:r>
                        <m:r>
                          <a:rPr lang="fr-FR" sz="2200" i="1" dirty="0">
                            <a:latin typeface="Cambria Math" panose="02040503050406030204" pitchFamily="18" charset="0"/>
                          </a:rPr>
                          <m:t>) </m:t>
                        </m:r>
                        <m:r>
                          <a:rPr lang="fr-FR" sz="2200" i="1" dirty="0" err="1">
                            <a:latin typeface="Cambria Math" panose="02040503050406030204" pitchFamily="18" charset="0"/>
                          </a:rPr>
                          <m:t>𝑑</m:t>
                        </m:r>
                        <m:r>
                          <a:rPr lang="fr-FR" sz="2200" i="1" dirty="0" err="1">
                            <a:latin typeface="Cambria Math" panose="02040503050406030204" pitchFamily="18" charset="0"/>
                          </a:rPr>
                          <m:t>𝜏</m:t>
                        </m:r>
                      </m:e>
                    </m:nary>
                  </m:oMath>
                </a14:m>
                <a:endParaRPr lang="en-GB" sz="22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46250" y="1560845"/>
                <a:ext cx="10962305" cy="4617290"/>
              </a:xfrm>
              <a:prstGeom prst="rect">
                <a:avLst/>
              </a:prstGeom>
              <a:blipFill>
                <a:blip r:embed="rId2"/>
                <a:stretch>
                  <a:fillRect l="-7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272021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7483" y="-93665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GB" sz="3000" b="1" dirty="0">
                <a:solidFill>
                  <a:schemeClr val="bg1"/>
                </a:solidFill>
                <a:latin typeface="Book Antiqua" panose="02040602050305030304" pitchFamily="18" charset="0"/>
                <a:ea typeface="Cambria" panose="02040503050406030204" pitchFamily="18" charset="0"/>
              </a:rPr>
              <a:t>Systems</a:t>
            </a:r>
            <a:endParaRPr lang="en-IN" sz="32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15</a:t>
            </a:fld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ACDA4009 – Signals and System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3312A586-4590-93BF-A17C-9DDCFE6FA802}"/>
              </a:ext>
            </a:extLst>
          </p:cNvPr>
          <p:cNvSpPr txBox="1"/>
          <p:nvPr/>
        </p:nvSpPr>
        <p:spPr>
          <a:xfrm>
            <a:off x="66306" y="1228690"/>
            <a:ext cx="9265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Convolution and System Output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/>
              <p:nvPr/>
            </p:nvSpPr>
            <p:spPr>
              <a:xfrm>
                <a:off x="317675" y="1751910"/>
                <a:ext cx="10962305" cy="512056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The shifting property of the delta function could be given as </a:t>
                </a:r>
              </a:p>
              <a:p>
                <a:pPr lvl="4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FR" sz="2200" i="1" dirty="0" smtClean="0">
                          <a:latin typeface="Cambria Math" panose="02040503050406030204" pitchFamily="18" charset="0"/>
                        </a:rPr>
                        <m:t>𝑦</m:t>
                      </m:r>
                      <m:d>
                        <m:dPr>
                          <m:ctrlPr>
                            <a:rPr lang="fr-FR" sz="220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FR" sz="2200" i="1" dirty="0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fr-FR" sz="2200" i="1" dirty="0" smtClean="0">
                          <a:latin typeface="Cambria Math" panose="02040503050406030204" pitchFamily="18" charset="0"/>
                        </a:rPr>
                        <m:t>= </m:t>
                      </m:r>
                      <m:r>
                        <a:rPr lang="fr-FR" sz="2200" i="1" dirty="0" smtClean="0">
                          <a:latin typeface="Cambria Math" panose="02040503050406030204" pitchFamily="18" charset="0"/>
                        </a:rPr>
                        <m:t>𝑥</m:t>
                      </m:r>
                      <m:d>
                        <m:dPr>
                          <m:ctrlPr>
                            <a:rPr lang="fr-FR" sz="220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FR" sz="2200" i="1" dirty="0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fr-FR" sz="2200" i="1" dirty="0" smtClean="0">
                          <a:latin typeface="Cambria Math" panose="02040503050406030204" pitchFamily="18" charset="0"/>
                        </a:rPr>
                        <m:t>+ </m:t>
                      </m:r>
                      <m:r>
                        <a:rPr lang="fr-FR" sz="2200" i="1" dirty="0" smtClean="0">
                          <a:latin typeface="Cambria Math" panose="02040503050406030204" pitchFamily="18" charset="0"/>
                        </a:rPr>
                        <m:t>𝑥</m:t>
                      </m:r>
                      <m:d>
                        <m:dPr>
                          <m:ctrlPr>
                            <a:rPr lang="fr-FR" sz="220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FR" sz="2200" i="1" dirty="0" smtClean="0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fr-FR" sz="2200" i="1" dirty="0" smtClean="0">
                              <a:latin typeface="Cambria Math" panose="02040503050406030204" pitchFamily="18" charset="0"/>
                            </a:rPr>
                            <m:t> − 1</m:t>
                          </m:r>
                        </m:e>
                      </m:d>
                    </m:oMath>
                  </m:oMathPara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900113" lvl="4"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Where y(t) is h(t) and x(t) and </a:t>
                </a:r>
                <a14:m>
                  <m:oMath xmlns:m="http://schemas.openxmlformats.org/officeDocument/2006/math">
                    <m:r>
                      <a:rPr lang="fr-FR" sz="2200" i="1" dirty="0" smtClean="0">
                        <a:latin typeface="Cambria Math" panose="02040503050406030204" pitchFamily="18" charset="0"/>
                      </a:rPr>
                      <m:t>𝑥</m:t>
                    </m:r>
                    <m:d>
                      <m:dPr>
                        <m:ctrlPr>
                          <a:rPr lang="fr-FR" sz="2200" i="1" dirty="0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fr-FR" sz="2200" i="1" dirty="0" smtClean="0">
                            <a:latin typeface="Cambria Math" panose="02040503050406030204" pitchFamily="18" charset="0"/>
                          </a:rPr>
                          <m:t>𝑡</m:t>
                        </m:r>
                        <m:r>
                          <a:rPr lang="fr-FR" sz="2200" i="1" dirty="0" smtClean="0">
                            <a:latin typeface="Cambria Math" panose="02040503050406030204" pitchFamily="18" charset="0"/>
                          </a:rPr>
                          <m:t> − 1</m:t>
                        </m:r>
                      </m:e>
                    </m:d>
                  </m:oMath>
                </a14:m>
                <a:r>
                  <a:rPr lang="en-GB" sz="2200" dirty="0">
                    <a:latin typeface="Book Antiqua" panose="02040602050305030304" pitchFamily="18" charset="0"/>
                  </a:rPr>
                  <a:t> are delta function</a:t>
                </a:r>
              </a:p>
              <a:p>
                <a:pPr marL="179388" lvl="4">
                  <a:lnSpc>
                    <a:spcPct val="150000"/>
                  </a:lnSpc>
                </a:pPr>
                <a:r>
                  <a:rPr lang="fr-FR" sz="2200" dirty="0">
                    <a:latin typeface="Book Antiqua" panose="02040602050305030304" pitchFamily="18" charset="0"/>
                  </a:rPr>
                  <a:t>	</a:t>
                </a:r>
                <a:r>
                  <a:rPr lang="fr-FR" sz="2200" dirty="0" err="1">
                    <a:latin typeface="Book Antiqua" panose="02040602050305030304" pitchFamily="18" charset="0"/>
                  </a:rPr>
                  <a:t>Subtituting</a:t>
                </a:r>
                <a:r>
                  <a:rPr lang="fr-FR" sz="2200" dirty="0">
                    <a:latin typeface="Book Antiqua" panose="02040602050305030304" pitchFamily="18" charset="0"/>
                  </a:rPr>
                  <a:t>, x(t) = u(t), </a:t>
                </a:r>
              </a:p>
              <a:p>
                <a:pPr marL="179388" lvl="4">
                  <a:lnSpc>
                    <a:spcPct val="150000"/>
                  </a:lnSpc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fr-FR" sz="2200" i="1" dirty="0" smtClean="0">
                          <a:latin typeface="Cambria Math" panose="02040503050406030204" pitchFamily="18" charset="0"/>
                        </a:rPr>
                        <m:t>𝑦</m:t>
                      </m:r>
                      <m:d>
                        <m:dPr>
                          <m:ctrlPr>
                            <a:rPr lang="fr-FR" sz="220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FR" sz="2200" i="1" dirty="0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fr-FR" sz="2200" i="1" dirty="0" smtClean="0">
                          <a:latin typeface="Cambria Math" panose="02040503050406030204" pitchFamily="18" charset="0"/>
                        </a:rPr>
                        <m:t>=</m:t>
                      </m:r>
                      <m:r>
                        <a:rPr lang="en-GB" sz="2200" b="0" i="1" dirty="0" smtClean="0">
                          <a:latin typeface="Cambria Math" panose="02040503050406030204" pitchFamily="18" charset="0"/>
                        </a:rPr>
                        <m:t>𝑢</m:t>
                      </m:r>
                      <m:d>
                        <m:dPr>
                          <m:ctrlPr>
                            <a:rPr lang="fr-FR" sz="220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FR" sz="2200" i="1" dirty="0" smtClean="0"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  <m:r>
                        <a:rPr lang="fr-FR" sz="2200" i="1" dirty="0" smtClean="0">
                          <a:latin typeface="Cambria Math" panose="02040503050406030204" pitchFamily="18" charset="0"/>
                        </a:rPr>
                        <m:t>+</m:t>
                      </m:r>
                      <m:r>
                        <a:rPr lang="en-GB" sz="2200" b="0" i="1" dirty="0" smtClean="0">
                          <a:latin typeface="Cambria Math" panose="02040503050406030204" pitchFamily="18" charset="0"/>
                        </a:rPr>
                        <m:t>𝑢</m:t>
                      </m:r>
                      <m:d>
                        <m:dPr>
                          <m:ctrlPr>
                            <a:rPr lang="fr-FR" sz="2200" i="1" dirty="0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fr-FR" sz="2200" i="1" dirty="0" smtClean="0">
                              <a:latin typeface="Cambria Math" panose="02040503050406030204" pitchFamily="18" charset="0"/>
                            </a:rPr>
                            <m:t>𝑡</m:t>
                          </m:r>
                          <m:r>
                            <a:rPr lang="fr-FR" sz="2200" i="1" dirty="0" smtClean="0">
                              <a:latin typeface="Cambria Math" panose="02040503050406030204" pitchFamily="18" charset="0"/>
                            </a:rPr>
                            <m:t> − 1</m:t>
                          </m:r>
                        </m:e>
                      </m:d>
                    </m:oMath>
                  </m:oMathPara>
                </a14:m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179388" lvl="4"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	Where, </a:t>
                </a:r>
                <a:r>
                  <a:rPr lang="de-DE" sz="2200" dirty="0">
                    <a:latin typeface="Book Antiqua" panose="02040602050305030304" pitchFamily="18" charset="0"/>
                  </a:rPr>
                  <a:t>u(t) = 1 for t ≥ 0 and </a:t>
                </a:r>
              </a:p>
              <a:p>
                <a:pPr marL="179388" lvl="4">
                  <a:lnSpc>
                    <a:spcPct val="150000"/>
                  </a:lnSpc>
                </a:pPr>
                <a:r>
                  <a:rPr lang="de-DE" sz="2200" dirty="0">
                    <a:latin typeface="Book Antiqua" panose="02040602050305030304" pitchFamily="18" charset="0"/>
                  </a:rPr>
                  <a:t>		u(t - 1) = 1 for t ≥ 1, otherwise 0.</a:t>
                </a:r>
              </a:p>
              <a:p>
                <a:pPr marL="179388" lvl="4">
                  <a:lnSpc>
                    <a:spcPct val="150000"/>
                  </a:lnSpc>
                </a:pPr>
                <a:r>
                  <a:rPr lang="de-DE" sz="2200" dirty="0">
                    <a:latin typeface="Book Antiqua" panose="02040602050305030304" pitchFamily="18" charset="0"/>
                  </a:rPr>
                  <a:t>	</a:t>
                </a:r>
              </a:p>
              <a:p>
                <a:pPr marL="179388" lvl="4">
                  <a:lnSpc>
                    <a:spcPct val="150000"/>
                  </a:lnSpc>
                </a:pPr>
                <a:endParaRPr lang="en-GB" sz="2200" dirty="0">
                  <a:latin typeface="Book Antiqua" panose="02040602050305030304" pitchFamily="18" charset="0"/>
                </a:endParaRPr>
              </a:p>
              <a:p>
                <a:pPr marL="179388" lvl="4">
                  <a:lnSpc>
                    <a:spcPct val="150000"/>
                  </a:lnSpc>
                </a:pPr>
                <a:endParaRPr lang="en-GB" sz="2200" dirty="0">
                  <a:latin typeface="Book Antiqua" panose="02040602050305030304" pitchFamily="18" charset="0"/>
                </a:endParaRPr>
              </a:p>
            </p:txBody>
          </p:sp>
        </mc:Choice>
        <mc:Fallback xmlns="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4CA06DC-CFB2-4DEF-8DC4-D9EC5030A2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7675" y="1751910"/>
                <a:ext cx="10962305" cy="5120569"/>
              </a:xfrm>
              <a:prstGeom prst="rect">
                <a:avLst/>
              </a:prstGeom>
              <a:blipFill>
                <a:blip r:embed="rId2"/>
                <a:stretch>
                  <a:fillRect l="-72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0456484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e5768a75-12e4-4501-a17a-a71c3e10baf7"/>
  <p:tag name="SLIDO_EVENT_SECTION_UUID" val="78852cb9-7f89-4759-86ac-fd01d2c7a0cf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659</TotalTime>
  <Words>1078</Words>
  <Application>Microsoft Office PowerPoint</Application>
  <PresentationFormat>Widescreen</PresentationFormat>
  <Paragraphs>137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16</vt:i4>
      </vt:variant>
    </vt:vector>
  </HeadingPairs>
  <TitlesOfParts>
    <vt:vector size="42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Systems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7</cp:revision>
  <dcterms:created xsi:type="dcterms:W3CDTF">2021-03-09T15:35:42Z</dcterms:created>
  <dcterms:modified xsi:type="dcterms:W3CDTF">2025-02-17T09:55:25Z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