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63" r:id="rId5"/>
    <p:sldId id="264" r:id="rId6"/>
    <p:sldId id="260" r:id="rId7"/>
    <p:sldId id="265" r:id="rId8"/>
    <p:sldId id="259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8A6A3C-970F-464C-BF74-CDA4C3346824}" v="1" dt="2019-02-01T14:15:25.0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5" d="100"/>
          <a:sy n="65" d="100"/>
        </p:scale>
        <p:origin x="8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846CE7D5-CF57-46EF-B807-FDD0502418D4}" type="datetimeFigureOut">
              <a:rPr lang="en-US" smtClean="0"/>
              <a:t>2/1/2019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6624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87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6216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520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4992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393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1443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3128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001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722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8443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7425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5737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492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1066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25525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76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46CE7D5-CF57-46EF-B807-FDD0502418D4}" type="datetimeFigureOut">
              <a:rPr lang="en-US" smtClean="0"/>
              <a:t>2/1/2019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6013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8Wi9PUCdP04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io9.gizmodo.com/meet-the-raelians-inside-the-worlds-strangest-and-ni-5860418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D1E5586-8BB5-40F6-96C3-2E87DD7CE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93805" y="1354668"/>
            <a:ext cx="8204391" cy="2346475"/>
          </a:xfrm>
        </p:spPr>
        <p:txBody>
          <a:bodyPr>
            <a:normAutofit/>
          </a:bodyPr>
          <a:lstStyle/>
          <a:p>
            <a:pPr algn="ctr"/>
            <a:r>
              <a:rPr lang="en-US" sz="6000">
                <a:cs typeface="Calibri Light"/>
              </a:rPr>
              <a:t>raëlianism</a:t>
            </a:r>
            <a:endParaRPr lang="en-US" sz="6000" dirty="0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60420" y="3955006"/>
            <a:ext cx="5256783" cy="608367"/>
          </a:xfrm>
        </p:spPr>
        <p:txBody>
          <a:bodyPr>
            <a:normAutofit fontScale="55000" lnSpcReduction="20000"/>
          </a:bodyPr>
          <a:lstStyle/>
          <a:p>
            <a:pPr algn="ctr"/>
            <a:r>
              <a:rPr lang="en-US">
                <a:cs typeface="Calibri"/>
              </a:rPr>
              <a:t>By Georgia Williams</a:t>
            </a:r>
            <a:endParaRPr lang="en-US"/>
          </a:p>
          <a:p>
            <a:pPr algn="ctr"/>
            <a:r>
              <a:rPr lang="en-US" dirty="0">
                <a:cs typeface="Calibri"/>
              </a:rPr>
              <a:t>  </a:t>
            </a:r>
            <a:endParaRPr lang="en-US"/>
          </a:p>
          <a:p>
            <a:pPr algn="ctr"/>
            <a:endParaRPr lang="en-US" dirty="0">
              <a:cs typeface="Calibri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A832D40-B9E2-4CE7-9E0A-B35591EA2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45629" y="3810000"/>
            <a:ext cx="500743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C53A0-DA32-495F-9219-F6A8A33EA2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Where did it begin?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133E3B-4265-4E73-8FB0-BC2E4CC8CF16}"/>
              </a:ext>
            </a:extLst>
          </p:cNvPr>
          <p:cNvSpPr txBox="1"/>
          <p:nvPr/>
        </p:nvSpPr>
        <p:spPr>
          <a:xfrm rot="20340000">
            <a:off x="1029418" y="2984739"/>
            <a:ext cx="3174521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December 13th, 1973 </a:t>
            </a:r>
          </a:p>
        </p:txBody>
      </p:sp>
      <p:pic>
        <p:nvPicPr>
          <p:cNvPr id="3" name="Picture 3" descr="A person wearing a white shirt&#10;&#10;Description generated with high confidence">
            <a:extLst>
              <a:ext uri="{FF2B5EF4-FFF2-40B4-BE49-F238E27FC236}">
                <a16:creationId xmlns:a16="http://schemas.microsoft.com/office/drawing/2014/main" id="{61CFEFEA-48AB-48D2-9E71-224D3035B1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0475" y="374904"/>
            <a:ext cx="4295955" cy="241321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462B126-554E-4D5D-81B2-58B3112BF93A}"/>
              </a:ext>
            </a:extLst>
          </p:cNvPr>
          <p:cNvSpPr txBox="1"/>
          <p:nvPr/>
        </p:nvSpPr>
        <p:spPr>
          <a:xfrm>
            <a:off x="7470474" y="2783455"/>
            <a:ext cx="4712898" cy="25391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>
                <a:cs typeface="Calibri"/>
              </a:rPr>
              <a:t>Fig 3. Claude </a:t>
            </a:r>
            <a:r>
              <a:rPr lang="en-US" sz="1050" err="1">
                <a:cs typeface="Calibri"/>
              </a:rPr>
              <a:t>Vorilhon</a:t>
            </a:r>
            <a:r>
              <a:rPr lang="en-US" sz="1050" dirty="0">
                <a:cs typeface="Calibri"/>
              </a:rPr>
              <a:t>, leader of the </a:t>
            </a:r>
            <a:r>
              <a:rPr lang="en-US" sz="1050" err="1">
                <a:cs typeface="Calibri"/>
              </a:rPr>
              <a:t>Raelianism</a:t>
            </a:r>
            <a:r>
              <a:rPr lang="en-US" sz="1050" dirty="0">
                <a:cs typeface="Calibri"/>
              </a:rPr>
              <a:t> movement.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22BA50-2CC8-434A-A910-AC7F0CD4D8F1}"/>
              </a:ext>
            </a:extLst>
          </p:cNvPr>
          <p:cNvSpPr txBox="1"/>
          <p:nvPr/>
        </p:nvSpPr>
        <p:spPr>
          <a:xfrm>
            <a:off x="583721" y="1949569"/>
            <a:ext cx="5877463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What happened that day? </a:t>
            </a:r>
            <a:r>
              <a:rPr lang="en-US" dirty="0">
                <a:cs typeface="Calibri"/>
                <a:hlinkClick r:id="rId3"/>
              </a:rPr>
              <a:t>https://youtu.be/8Wi9PUCdP04</a:t>
            </a:r>
            <a:endParaRPr lang="en-US"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10E2A3-336F-4F54-875B-F25E92574300}"/>
              </a:ext>
            </a:extLst>
          </p:cNvPr>
          <p:cNvSpPr txBox="1"/>
          <p:nvPr/>
        </p:nvSpPr>
        <p:spPr>
          <a:xfrm rot="20040000">
            <a:off x="9036583" y="2731106"/>
            <a:ext cx="3548332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April 1976 </a:t>
            </a:r>
            <a:endParaRPr lang="en-US" dirty="0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254F23-C5E1-4EAC-B641-F995C34BCB33}"/>
              </a:ext>
            </a:extLst>
          </p:cNvPr>
          <p:cNvSpPr txBox="1"/>
          <p:nvPr/>
        </p:nvSpPr>
        <p:spPr>
          <a:xfrm rot="-1200000">
            <a:off x="4839418" y="2955985"/>
            <a:ext cx="3174521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September 19th 1974</a:t>
            </a:r>
            <a:endParaRPr lang="en-US" dirty="0">
              <a:cs typeface="Calibri"/>
            </a:endParaRPr>
          </a:p>
        </p:txBody>
      </p:sp>
      <p:pic>
        <p:nvPicPr>
          <p:cNvPr id="4" name="Picture 9" descr="A close up of a sign&#10;&#10;Description generated with high confidence">
            <a:extLst>
              <a:ext uri="{FF2B5EF4-FFF2-40B4-BE49-F238E27FC236}">
                <a16:creationId xmlns:a16="http://schemas.microsoft.com/office/drawing/2014/main" id="{71087595-9710-4428-ADF8-3096912058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5745" y="4018470"/>
            <a:ext cx="2277373" cy="251603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8F1C86D-FD7F-4811-AD0C-E79605C03DEF}"/>
              </a:ext>
            </a:extLst>
          </p:cNvPr>
          <p:cNvSpPr txBox="1"/>
          <p:nvPr/>
        </p:nvSpPr>
        <p:spPr>
          <a:xfrm>
            <a:off x="4868172" y="6521569"/>
            <a:ext cx="3174521" cy="25391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>
                <a:cs typeface="Calibri"/>
              </a:rPr>
              <a:t>Fig 2. Raelianism symbol</a:t>
            </a:r>
            <a:endParaRPr lang="en-US" sz="1050" dirty="0">
              <a:cs typeface="Calibri"/>
            </a:endParaRPr>
          </a:p>
        </p:txBody>
      </p:sp>
      <p:pic>
        <p:nvPicPr>
          <p:cNvPr id="12" name="Picture 12">
            <a:extLst>
              <a:ext uri="{FF2B5EF4-FFF2-40B4-BE49-F238E27FC236}">
                <a16:creationId xmlns:a16="http://schemas.microsoft.com/office/drawing/2014/main" id="{95FD0BDC-8091-4016-9710-3C180B1785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3721" y="4015438"/>
            <a:ext cx="3476445" cy="247897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FA6A29F-256F-4260-B478-C4E2A80D8D0B}"/>
              </a:ext>
            </a:extLst>
          </p:cNvPr>
          <p:cNvSpPr txBox="1"/>
          <p:nvPr/>
        </p:nvSpPr>
        <p:spPr>
          <a:xfrm>
            <a:off x="425568" y="6521568"/>
            <a:ext cx="4712898" cy="25391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>
                <a:cs typeface="Calibri"/>
              </a:rPr>
              <a:t>Fig 1. Claude Vorilhon, recreation of </a:t>
            </a:r>
            <a:r>
              <a:rPr lang="en-US" sz="1050" i="1">
                <a:cs typeface="Calibri"/>
              </a:rPr>
              <a:t>The Encounter Dec. 13th 1973.</a:t>
            </a:r>
          </a:p>
        </p:txBody>
      </p:sp>
      <p:pic>
        <p:nvPicPr>
          <p:cNvPr id="17" name="Picture 17">
            <a:extLst>
              <a:ext uri="{FF2B5EF4-FFF2-40B4-BE49-F238E27FC236}">
                <a16:creationId xmlns:a16="http://schemas.microsoft.com/office/drawing/2014/main" id="{4852553E-796A-454B-83DC-9E32F57A0A4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16917" y="4009665"/>
            <a:ext cx="3650051" cy="250489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05BC563-226B-4E8F-9D83-9A6A77CA1655}"/>
              </a:ext>
            </a:extLst>
          </p:cNvPr>
          <p:cNvSpPr txBox="1"/>
          <p:nvPr/>
        </p:nvSpPr>
        <p:spPr>
          <a:xfrm>
            <a:off x="8117454" y="6507191"/>
            <a:ext cx="3174521" cy="25391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>
                <a:cs typeface="Calibri"/>
              </a:rPr>
              <a:t>Fig 4. Raelian demystifying baptisim</a:t>
            </a:r>
            <a:endParaRPr lang="en-US" sz="105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012526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9BB07-5918-4919-B7DD-AEB890C65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What was happening in the 50's, 60's and 70's?</a:t>
            </a:r>
            <a:endParaRPr lang="en-US"/>
          </a:p>
        </p:txBody>
      </p:sp>
      <p:pic>
        <p:nvPicPr>
          <p:cNvPr id="5" name="Picture 5" descr="A picture containing text, newspaper, book&#10;&#10;Description generated with very high confidence">
            <a:extLst>
              <a:ext uri="{FF2B5EF4-FFF2-40B4-BE49-F238E27FC236}">
                <a16:creationId xmlns:a16="http://schemas.microsoft.com/office/drawing/2014/main" id="{6EFD2DA8-4790-465E-87BF-DB36F21F0F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496" y="1877144"/>
            <a:ext cx="2533650" cy="1809750"/>
          </a:xfrm>
          <a:prstGeom prst="rect">
            <a:avLst/>
          </a:prstGeom>
        </p:spPr>
      </p:pic>
      <p:pic>
        <p:nvPicPr>
          <p:cNvPr id="7" name="Picture 7" descr="A picture containing text, photo, book&#10;&#10;Description generated with high confidence">
            <a:extLst>
              <a:ext uri="{FF2B5EF4-FFF2-40B4-BE49-F238E27FC236}">
                <a16:creationId xmlns:a16="http://schemas.microsoft.com/office/drawing/2014/main" id="{EAAE68C4-58C0-4C3E-8212-CF47149621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3004" y="1881187"/>
            <a:ext cx="2095500" cy="30956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9BDE1B3-0C6F-4E79-AC6D-535013FB5574}"/>
              </a:ext>
            </a:extLst>
          </p:cNvPr>
          <p:cNvSpPr txBox="1"/>
          <p:nvPr/>
        </p:nvSpPr>
        <p:spPr>
          <a:xfrm>
            <a:off x="583720" y="3631720"/>
            <a:ext cx="2743200" cy="25391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 dirty="0">
                <a:cs typeface="Calibri"/>
              </a:rPr>
              <a:t>Fig 5. French Sci-fi movie, 1965</a:t>
            </a:r>
            <a:endParaRPr lang="en-US" dirty="0"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111F28F-5008-4278-8003-F05D2E67081E}"/>
              </a:ext>
            </a:extLst>
          </p:cNvPr>
          <p:cNvSpPr txBox="1"/>
          <p:nvPr/>
        </p:nvSpPr>
        <p:spPr>
          <a:xfrm>
            <a:off x="3559834" y="4925683"/>
            <a:ext cx="2743200" cy="25391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 dirty="0">
                <a:cs typeface="Calibri"/>
              </a:rPr>
              <a:t>Fig 6. American Sci-fi  movie, 1965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577A134-DF27-4B67-A0D9-1B4141492E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002" y="1883704"/>
            <a:ext cx="1845693" cy="30474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1384F4F-4CA7-427C-8D8E-3745445732A6}"/>
              </a:ext>
            </a:extLst>
          </p:cNvPr>
          <p:cNvSpPr txBox="1"/>
          <p:nvPr/>
        </p:nvSpPr>
        <p:spPr>
          <a:xfrm>
            <a:off x="6104626" y="4868174"/>
            <a:ext cx="2743200" cy="25391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 dirty="0">
                <a:cs typeface="Calibri"/>
              </a:rPr>
              <a:t>Fig 7. American Sci-fi movie, 1956</a:t>
            </a:r>
          </a:p>
        </p:txBody>
      </p:sp>
      <p:pic>
        <p:nvPicPr>
          <p:cNvPr id="8" name="Picture 10" descr="A picture containing outdoor&#10;&#10;Description generated with high confidence">
            <a:extLst>
              <a:ext uri="{FF2B5EF4-FFF2-40B4-BE49-F238E27FC236}">
                <a16:creationId xmlns:a16="http://schemas.microsoft.com/office/drawing/2014/main" id="{5A045B3C-0EDA-4A9F-BB11-9D010547DCA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48777" y="1882847"/>
            <a:ext cx="3318294" cy="187023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BD175B0-505A-4BC1-B929-70BB3FC1F36A}"/>
              </a:ext>
            </a:extLst>
          </p:cNvPr>
          <p:cNvSpPr txBox="1"/>
          <p:nvPr/>
        </p:nvSpPr>
        <p:spPr>
          <a:xfrm>
            <a:off x="8548777" y="3818626"/>
            <a:ext cx="2743200" cy="25391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 dirty="0">
                <a:cs typeface="Calibri"/>
              </a:rPr>
              <a:t>Fig 8. Lubblock Lights, UFO sighting 1951.</a:t>
            </a:r>
          </a:p>
        </p:txBody>
      </p:sp>
    </p:spTree>
    <p:extLst>
      <p:ext uri="{BB962C8B-B14F-4D97-AF65-F5344CB8AC3E}">
        <p14:creationId xmlns:p14="http://schemas.microsoft.com/office/powerpoint/2010/main" val="27468455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star filled sky&#10;&#10;Description generated with very high confidence">
            <a:extLst>
              <a:ext uri="{FF2B5EF4-FFF2-40B4-BE49-F238E27FC236}">
                <a16:creationId xmlns:a16="http://schemas.microsoft.com/office/drawing/2014/main" id="{7FD02E14-0FD3-4C3B-A0F1-90D08C10899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1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449A242-37EF-4BE6-9366-2657D6D86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06D5FFBA-0922-4709-A6E6-FFB313933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16466" y="-18309"/>
            <a:ext cx="11159068" cy="6894618"/>
          </a:xfrm>
          <a:custGeom>
            <a:avLst/>
            <a:gdLst>
              <a:gd name="T0" fmla="*/ 2331 w 2331"/>
              <a:gd name="T1" fmla="*/ 721 h 1440"/>
              <a:gd name="T2" fmla="*/ 2082 w 2331"/>
              <a:gd name="T3" fmla="*/ 0 h 1440"/>
              <a:gd name="T4" fmla="*/ 249 w 2331"/>
              <a:gd name="T5" fmla="*/ 0 h 1440"/>
              <a:gd name="T6" fmla="*/ 0 w 2331"/>
              <a:gd name="T7" fmla="*/ 721 h 1440"/>
              <a:gd name="T8" fmla="*/ 248 w 2331"/>
              <a:gd name="T9" fmla="*/ 1440 h 1440"/>
              <a:gd name="T10" fmla="*/ 2083 w 2331"/>
              <a:gd name="T11" fmla="*/ 1440 h 1440"/>
              <a:gd name="T12" fmla="*/ 2331 w 2331"/>
              <a:gd name="T13" fmla="*/ 721 h 14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1" h="1440">
                <a:moveTo>
                  <a:pt x="2331" y="721"/>
                </a:moveTo>
                <a:cubicBezTo>
                  <a:pt x="2331" y="449"/>
                  <a:pt x="2238" y="198"/>
                  <a:pt x="2082" y="0"/>
                </a:cubicBezTo>
                <a:cubicBezTo>
                  <a:pt x="249" y="0"/>
                  <a:pt x="249" y="0"/>
                  <a:pt x="249" y="0"/>
                </a:cubicBezTo>
                <a:cubicBezTo>
                  <a:pt x="93" y="198"/>
                  <a:pt x="0" y="449"/>
                  <a:pt x="0" y="721"/>
                </a:cubicBezTo>
                <a:cubicBezTo>
                  <a:pt x="0" y="992"/>
                  <a:pt x="92" y="1242"/>
                  <a:pt x="248" y="1440"/>
                </a:cubicBezTo>
                <a:cubicBezTo>
                  <a:pt x="2083" y="1440"/>
                  <a:pt x="2083" y="1440"/>
                  <a:pt x="2083" y="1440"/>
                </a:cubicBezTo>
                <a:cubicBezTo>
                  <a:pt x="2239" y="1242"/>
                  <a:pt x="2331" y="992"/>
                  <a:pt x="2331" y="72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58171E-1176-4434-BF6D-85E2B4648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8784" y="2894162"/>
            <a:ext cx="2521650" cy="1055139"/>
          </a:xfrm>
        </p:spPr>
        <p:txBody>
          <a:bodyPr>
            <a:noAutofit/>
          </a:bodyPr>
          <a:lstStyle/>
          <a:p>
            <a:r>
              <a:rPr lang="en-US" sz="4800" b="1" dirty="0">
                <a:cs typeface="Calibri Light"/>
              </a:rPr>
              <a:t>Beliefs </a:t>
            </a:r>
            <a:endParaRPr lang="en-US" sz="4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BBC8BB-6974-44A7-8255-642B88E2AA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2217" y="913922"/>
            <a:ext cx="6374782" cy="11679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>
                <a:cs typeface="Calibri" panose="020F0502020204030204"/>
              </a:rPr>
              <a:t>1. All Human life forms were created by 'Elohim'. </a:t>
            </a:r>
          </a:p>
          <a:p>
            <a:pPr marL="0" indent="0">
              <a:buNone/>
            </a:pPr>
            <a:r>
              <a:rPr lang="en-US">
                <a:cs typeface="Calibri" panose="020F0502020204030204"/>
              </a:rPr>
              <a:t>2. The Elohim used messengers to educated the rest of humanity. </a:t>
            </a:r>
          </a:p>
          <a:p>
            <a:pPr marL="0" indent="0">
              <a:buNone/>
            </a:pPr>
            <a:endParaRPr lang="en-US" dirty="0">
              <a:cs typeface="Calibri" panose="020F05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CC7764-AD79-4643-ACD9-C43ABEB7E82D}"/>
              </a:ext>
            </a:extLst>
          </p:cNvPr>
          <p:cNvSpPr txBox="1"/>
          <p:nvPr/>
        </p:nvSpPr>
        <p:spPr>
          <a:xfrm>
            <a:off x="3056627" y="5342626"/>
            <a:ext cx="6855124" cy="77457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1000"/>
              </a:spcAft>
            </a:pPr>
            <a:r>
              <a:rPr lang="en-US">
                <a:cs typeface="Calibri"/>
              </a:rPr>
              <a:t>3. UFO sightings are the Elohim. </a:t>
            </a:r>
          </a:p>
          <a:p>
            <a:pPr>
              <a:spcAft>
                <a:spcPts val="1000"/>
              </a:spcAft>
            </a:pPr>
            <a:r>
              <a:rPr lang="en-US">
                <a:cs typeface="Calibri"/>
              </a:rPr>
              <a:t>4. We must prepare the Earth for the coming of the Elohim.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DF4188-BB40-4D58-A77E-650EFE297A20}"/>
              </a:ext>
            </a:extLst>
          </p:cNvPr>
          <p:cNvSpPr txBox="1"/>
          <p:nvPr/>
        </p:nvSpPr>
        <p:spPr>
          <a:xfrm>
            <a:off x="5112589" y="6622211"/>
            <a:ext cx="2743200" cy="25391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 dirty="0">
                <a:cs typeface="Calibri"/>
              </a:rPr>
              <a:t>Fig 9. Elohim as the creator</a:t>
            </a:r>
          </a:p>
        </p:txBody>
      </p:sp>
    </p:spTree>
    <p:extLst>
      <p:ext uri="{BB962C8B-B14F-4D97-AF65-F5344CB8AC3E}">
        <p14:creationId xmlns:p14="http://schemas.microsoft.com/office/powerpoint/2010/main" val="2534954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97CCDD1-BC45-41AA-A117-BEC83F552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C719BD9-1B33-4805-BC6F-16D1657EB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9709" y="4050264"/>
            <a:ext cx="5700416" cy="141285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/>
              <a:t>traditions 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B338E00-EF4D-4386-ABAC-EB8DDBA3A5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1339066">
            <a:off x="6271701" y="-388326"/>
            <a:ext cx="4860947" cy="4224413"/>
            <a:chOff x="5281603" y="104899"/>
            <a:chExt cx="6910397" cy="6005491"/>
          </a:xfrm>
        </p:grpSpPr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3DECB7BB-96EE-4B73-92FB-C8497F23DA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41961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15671F8B-74B4-43C3-9E73-44819C8CBA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8E9CF985-86CA-425F-8EFC-ECE9EA49E1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0D6C750E-9F7D-407C-AAAC-D4074E6538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>
                <a:extLst>
                  <a:ext uri="{FF2B5EF4-FFF2-40B4-BE49-F238E27FC236}">
                    <a16:creationId xmlns:a16="http://schemas.microsoft.com/office/drawing/2014/main" id="{8D410FF1-FB65-4055-8103-28B168413E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>
                <a:extLst>
                  <a:ext uri="{FF2B5EF4-FFF2-40B4-BE49-F238E27FC236}">
                    <a16:creationId xmlns:a16="http://schemas.microsoft.com/office/drawing/2014/main" id="{DC86FE80-AA2D-4DA5-A574-DF4317232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AFCBB1BF-927A-47E7-B207-5E560809BE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Straight Connector 19">
                <a:extLst>
                  <a:ext uri="{FF2B5EF4-FFF2-40B4-BE49-F238E27FC236}">
                    <a16:creationId xmlns:a16="http://schemas.microsoft.com/office/drawing/2014/main" id="{B08BBC3B-7095-4ED0-832A-7576CCDF4A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20">
                <a:extLst>
                  <a:ext uri="{FF2B5EF4-FFF2-40B4-BE49-F238E27FC236}">
                    <a16:creationId xmlns:a16="http://schemas.microsoft.com/office/drawing/2014/main" id="{1B772508-79AB-4940-B777-326C90F580B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21">
                <a:extLst>
                  <a:ext uri="{FF2B5EF4-FFF2-40B4-BE49-F238E27FC236}">
                    <a16:creationId xmlns:a16="http://schemas.microsoft.com/office/drawing/2014/main" id="{7C32C595-AD9F-45EC-A6D4-0B0E543917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Connector 22">
                <a:extLst>
                  <a:ext uri="{FF2B5EF4-FFF2-40B4-BE49-F238E27FC236}">
                    <a16:creationId xmlns:a16="http://schemas.microsoft.com/office/drawing/2014/main" id="{C1579654-1A83-498C-8663-2A4E7B17E1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Straight Connector 23">
                <a:extLst>
                  <a:ext uri="{FF2B5EF4-FFF2-40B4-BE49-F238E27FC236}">
                    <a16:creationId xmlns:a16="http://schemas.microsoft.com/office/drawing/2014/main" id="{DA3E7702-246E-4B23-A4FF-8C2B91E1E2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Straight Connector 24">
                <a:extLst>
                  <a:ext uri="{FF2B5EF4-FFF2-40B4-BE49-F238E27FC236}">
                    <a16:creationId xmlns:a16="http://schemas.microsoft.com/office/drawing/2014/main" id="{DA72701B-AD87-4EEA-A7D5-A973B6D955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25">
                <a:extLst>
                  <a:ext uri="{FF2B5EF4-FFF2-40B4-BE49-F238E27FC236}">
                    <a16:creationId xmlns:a16="http://schemas.microsoft.com/office/drawing/2014/main" id="{12168CB5-6325-48E8-A23E-8055DE084B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26">
                <a:extLst>
                  <a:ext uri="{FF2B5EF4-FFF2-40B4-BE49-F238E27FC236}">
                    <a16:creationId xmlns:a16="http://schemas.microsoft.com/office/drawing/2014/main" id="{4360AF77-0ECD-4534-ADCC-6C0808532D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>
                <a:extLst>
                  <a:ext uri="{FF2B5EF4-FFF2-40B4-BE49-F238E27FC236}">
                    <a16:creationId xmlns:a16="http://schemas.microsoft.com/office/drawing/2014/main" id="{2705C13B-1465-456A-A168-E5667519DA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28">
                <a:extLst>
                  <a:ext uri="{FF2B5EF4-FFF2-40B4-BE49-F238E27FC236}">
                    <a16:creationId xmlns:a16="http://schemas.microsoft.com/office/drawing/2014/main" id="{A9DB0343-E053-42F5-A76B-8F01284D2A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>
                <a:extLst>
                  <a:ext uri="{FF2B5EF4-FFF2-40B4-BE49-F238E27FC236}">
                    <a16:creationId xmlns:a16="http://schemas.microsoft.com/office/drawing/2014/main" id="{D1821940-E076-4993-B3BA-5076DC1DB1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30">
                <a:extLst>
                  <a:ext uri="{FF2B5EF4-FFF2-40B4-BE49-F238E27FC236}">
                    <a16:creationId xmlns:a16="http://schemas.microsoft.com/office/drawing/2014/main" id="{F0B1A061-5016-40BE-8F4E-264516C888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Straight Connector 31">
                <a:extLst>
                  <a:ext uri="{FF2B5EF4-FFF2-40B4-BE49-F238E27FC236}">
                    <a16:creationId xmlns:a16="http://schemas.microsoft.com/office/drawing/2014/main" id="{80FC8655-80CC-4396-9465-A715316407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Straight Connector 32">
                <a:extLst>
                  <a:ext uri="{FF2B5EF4-FFF2-40B4-BE49-F238E27FC236}">
                    <a16:creationId xmlns:a16="http://schemas.microsoft.com/office/drawing/2014/main" id="{5B3B07A2-99A3-42CC-9690-05E5AD7988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Straight Connector 33">
                <a:extLst>
                  <a:ext uri="{FF2B5EF4-FFF2-40B4-BE49-F238E27FC236}">
                    <a16:creationId xmlns:a16="http://schemas.microsoft.com/office/drawing/2014/main" id="{BC631945-3032-4E41-8881-A5D562071C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Straight Connector 34">
                <a:extLst>
                  <a:ext uri="{FF2B5EF4-FFF2-40B4-BE49-F238E27FC236}">
                    <a16:creationId xmlns:a16="http://schemas.microsoft.com/office/drawing/2014/main" id="{A7324E81-27C5-462C-8621-48864E08B3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Straight Connector 35">
                <a:extLst>
                  <a:ext uri="{FF2B5EF4-FFF2-40B4-BE49-F238E27FC236}">
                    <a16:creationId xmlns:a16="http://schemas.microsoft.com/office/drawing/2014/main" id="{ACC4692A-0A11-4061-85AB-2A16C8E252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Straight Connector 36">
                <a:extLst>
                  <a:ext uri="{FF2B5EF4-FFF2-40B4-BE49-F238E27FC236}">
                    <a16:creationId xmlns:a16="http://schemas.microsoft.com/office/drawing/2014/main" id="{4D443998-832B-41E1-BAC3-9393ABA24E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Straight Connector 37">
                <a:extLst>
                  <a:ext uri="{FF2B5EF4-FFF2-40B4-BE49-F238E27FC236}">
                    <a16:creationId xmlns:a16="http://schemas.microsoft.com/office/drawing/2014/main" id="{EB027302-761F-4979-9BA6-97968D0050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Straight Connector 38">
                <a:extLst>
                  <a:ext uri="{FF2B5EF4-FFF2-40B4-BE49-F238E27FC236}">
                    <a16:creationId xmlns:a16="http://schemas.microsoft.com/office/drawing/2014/main" id="{759C24E1-11AA-4206-B484-F6AFB510AE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Straight Connector 39">
                <a:extLst>
                  <a:ext uri="{FF2B5EF4-FFF2-40B4-BE49-F238E27FC236}">
                    <a16:creationId xmlns:a16="http://schemas.microsoft.com/office/drawing/2014/main" id="{A139BD64-4B16-42C0-A260-17FB51C2C3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Straight Connector 40">
                <a:extLst>
                  <a:ext uri="{FF2B5EF4-FFF2-40B4-BE49-F238E27FC236}">
                    <a16:creationId xmlns:a16="http://schemas.microsoft.com/office/drawing/2014/main" id="{46CE7C40-9AA7-4879-8820-B974CF11C7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Straight Connector 41">
                <a:extLst>
                  <a:ext uri="{FF2B5EF4-FFF2-40B4-BE49-F238E27FC236}">
                    <a16:creationId xmlns:a16="http://schemas.microsoft.com/office/drawing/2014/main" id="{B08E0294-C1BC-4CA7-94A0-30428BBFD8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Straight Connector 42">
                <a:extLst>
                  <a:ext uri="{FF2B5EF4-FFF2-40B4-BE49-F238E27FC236}">
                    <a16:creationId xmlns:a16="http://schemas.microsoft.com/office/drawing/2014/main" id="{58CCEB4A-C7DA-4248-B2CA-BAE0121E65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Straight Connector 43">
                <a:extLst>
                  <a:ext uri="{FF2B5EF4-FFF2-40B4-BE49-F238E27FC236}">
                    <a16:creationId xmlns:a16="http://schemas.microsoft.com/office/drawing/2014/main" id="{ACABA533-F412-44BF-9934-A5653F9F31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Straight Connector 44">
                <a:extLst>
                  <a:ext uri="{FF2B5EF4-FFF2-40B4-BE49-F238E27FC236}">
                    <a16:creationId xmlns:a16="http://schemas.microsoft.com/office/drawing/2014/main" id="{5820567E-091A-465A-AD2B-0338189E4B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Straight Connector 45">
                <a:extLst>
                  <a:ext uri="{FF2B5EF4-FFF2-40B4-BE49-F238E27FC236}">
                    <a16:creationId xmlns:a16="http://schemas.microsoft.com/office/drawing/2014/main" id="{00490FB2-19F6-4C62-9FFD-797745293B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Straight Connector 46">
                <a:extLst>
                  <a:ext uri="{FF2B5EF4-FFF2-40B4-BE49-F238E27FC236}">
                    <a16:creationId xmlns:a16="http://schemas.microsoft.com/office/drawing/2014/main" id="{A59020B0-CE79-4BE9-A165-534FEF1055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Straight Connector 47">
                <a:extLst>
                  <a:ext uri="{FF2B5EF4-FFF2-40B4-BE49-F238E27FC236}">
                    <a16:creationId xmlns:a16="http://schemas.microsoft.com/office/drawing/2014/main" id="{7DCFA292-A795-4E51-A900-1718A5B44D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Straight Connector 48">
                <a:extLst>
                  <a:ext uri="{FF2B5EF4-FFF2-40B4-BE49-F238E27FC236}">
                    <a16:creationId xmlns:a16="http://schemas.microsoft.com/office/drawing/2014/main" id="{4F8C751E-7B81-42E1-ACBC-E63D5AD04D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Straight Connector 49">
                <a:extLst>
                  <a:ext uri="{FF2B5EF4-FFF2-40B4-BE49-F238E27FC236}">
                    <a16:creationId xmlns:a16="http://schemas.microsoft.com/office/drawing/2014/main" id="{6ED03C2C-7DFE-488D-AADF-3A496396B9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Straight Connector 50">
                <a:extLst>
                  <a:ext uri="{FF2B5EF4-FFF2-40B4-BE49-F238E27FC236}">
                    <a16:creationId xmlns:a16="http://schemas.microsoft.com/office/drawing/2014/main" id="{30DB9C7A-CB16-48BA-8B14-FB9F2EB38D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Straight Connector 51">
                <a:extLst>
                  <a:ext uri="{FF2B5EF4-FFF2-40B4-BE49-F238E27FC236}">
                    <a16:creationId xmlns:a16="http://schemas.microsoft.com/office/drawing/2014/main" id="{C418FCBC-E4EA-44F6-828F-9D88FF97CC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Straight Connector 52">
                <a:extLst>
                  <a:ext uri="{FF2B5EF4-FFF2-40B4-BE49-F238E27FC236}">
                    <a16:creationId xmlns:a16="http://schemas.microsoft.com/office/drawing/2014/main" id="{C750E8B1-D91E-4D22-A1E5-9F4108FE88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Straight Connector 53">
                <a:extLst>
                  <a:ext uri="{FF2B5EF4-FFF2-40B4-BE49-F238E27FC236}">
                    <a16:creationId xmlns:a16="http://schemas.microsoft.com/office/drawing/2014/main" id="{A1307699-29F7-4A27-8978-EF0CD18066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Straight Connector 54">
                <a:extLst>
                  <a:ext uri="{FF2B5EF4-FFF2-40B4-BE49-F238E27FC236}">
                    <a16:creationId xmlns:a16="http://schemas.microsoft.com/office/drawing/2014/main" id="{F1BF98A9-1924-47EC-AE32-EC8A342B34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Straight Connector 55">
                <a:extLst>
                  <a:ext uri="{FF2B5EF4-FFF2-40B4-BE49-F238E27FC236}">
                    <a16:creationId xmlns:a16="http://schemas.microsoft.com/office/drawing/2014/main" id="{562688BC-50F9-48A0-8B85-C56298E789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Straight Connector 56">
                <a:extLst>
                  <a:ext uri="{FF2B5EF4-FFF2-40B4-BE49-F238E27FC236}">
                    <a16:creationId xmlns:a16="http://schemas.microsoft.com/office/drawing/2014/main" id="{6B61242D-E9A7-4FF2-A51E-B752BC4194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Straight Connector 57">
                <a:extLst>
                  <a:ext uri="{FF2B5EF4-FFF2-40B4-BE49-F238E27FC236}">
                    <a16:creationId xmlns:a16="http://schemas.microsoft.com/office/drawing/2014/main" id="{4668280C-5D6F-4B61-BB86-678FB4F2CC4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Straight Connector 58">
                <a:extLst>
                  <a:ext uri="{FF2B5EF4-FFF2-40B4-BE49-F238E27FC236}">
                    <a16:creationId xmlns:a16="http://schemas.microsoft.com/office/drawing/2014/main" id="{AD12E0A1-5C0E-407E-9F03-D1874089E3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Straight Connector 59">
                <a:extLst>
                  <a:ext uri="{FF2B5EF4-FFF2-40B4-BE49-F238E27FC236}">
                    <a16:creationId xmlns:a16="http://schemas.microsoft.com/office/drawing/2014/main" id="{4DF6E734-36D3-4D9C-BCB1-9212E49B07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Straight Connector 60">
                <a:extLst>
                  <a:ext uri="{FF2B5EF4-FFF2-40B4-BE49-F238E27FC236}">
                    <a16:creationId xmlns:a16="http://schemas.microsoft.com/office/drawing/2014/main" id="{5BE001CC-39BE-495D-86A3-A3B38CBB32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Straight Connector 61">
                <a:extLst>
                  <a:ext uri="{FF2B5EF4-FFF2-40B4-BE49-F238E27FC236}">
                    <a16:creationId xmlns:a16="http://schemas.microsoft.com/office/drawing/2014/main" id="{1D770ECD-6BAF-4842-9E19-A1D03FF1AF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Straight Connector 62">
                <a:extLst>
                  <a:ext uri="{FF2B5EF4-FFF2-40B4-BE49-F238E27FC236}">
                    <a16:creationId xmlns:a16="http://schemas.microsoft.com/office/drawing/2014/main" id="{A3BCD0FB-B20B-42FA-A167-B2D5F25BE0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Straight Connector 63">
                <a:extLst>
                  <a:ext uri="{FF2B5EF4-FFF2-40B4-BE49-F238E27FC236}">
                    <a16:creationId xmlns:a16="http://schemas.microsoft.com/office/drawing/2014/main" id="{88865560-6ECC-407D-B08A-9FA962F139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Straight Connector 64">
                <a:extLst>
                  <a:ext uri="{FF2B5EF4-FFF2-40B4-BE49-F238E27FC236}">
                    <a16:creationId xmlns:a16="http://schemas.microsoft.com/office/drawing/2014/main" id="{70C33473-4F29-47A1-A51F-3C95CA836C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Straight Connector 65">
                <a:extLst>
                  <a:ext uri="{FF2B5EF4-FFF2-40B4-BE49-F238E27FC236}">
                    <a16:creationId xmlns:a16="http://schemas.microsoft.com/office/drawing/2014/main" id="{C31DD6A4-DE81-4CAD-9B87-064AA6C831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Straight Connector 66">
                <a:extLst>
                  <a:ext uri="{FF2B5EF4-FFF2-40B4-BE49-F238E27FC236}">
                    <a16:creationId xmlns:a16="http://schemas.microsoft.com/office/drawing/2014/main" id="{86C37034-27FF-4347-8D12-4B7BD6DCDC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Straight Connector 67">
                <a:extLst>
                  <a:ext uri="{FF2B5EF4-FFF2-40B4-BE49-F238E27FC236}">
                    <a16:creationId xmlns:a16="http://schemas.microsoft.com/office/drawing/2014/main" id="{EC74F41D-D0D3-4495-B3AB-B1E77FFA7A5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Straight Connector 68">
                <a:extLst>
                  <a:ext uri="{FF2B5EF4-FFF2-40B4-BE49-F238E27FC236}">
                    <a16:creationId xmlns:a16="http://schemas.microsoft.com/office/drawing/2014/main" id="{7A5BE419-1683-490A-96FA-300410A252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Straight Connector 69">
                <a:extLst>
                  <a:ext uri="{FF2B5EF4-FFF2-40B4-BE49-F238E27FC236}">
                    <a16:creationId xmlns:a16="http://schemas.microsoft.com/office/drawing/2014/main" id="{CF5B88E3-17A7-4606-B6E3-F32638A07D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Straight Connector 70">
                <a:extLst>
                  <a:ext uri="{FF2B5EF4-FFF2-40B4-BE49-F238E27FC236}">
                    <a16:creationId xmlns:a16="http://schemas.microsoft.com/office/drawing/2014/main" id="{1F3C5F79-963A-4AF5-AC72-E42B040D91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Straight Connector 71">
                <a:extLst>
                  <a:ext uri="{FF2B5EF4-FFF2-40B4-BE49-F238E27FC236}">
                    <a16:creationId xmlns:a16="http://schemas.microsoft.com/office/drawing/2014/main" id="{2E797E3B-670D-4361-AA05-3CE31222B1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Straight Connector 72">
                <a:extLst>
                  <a:ext uri="{FF2B5EF4-FFF2-40B4-BE49-F238E27FC236}">
                    <a16:creationId xmlns:a16="http://schemas.microsoft.com/office/drawing/2014/main" id="{AAA74128-F40C-485E-8E4A-EABE5F2907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Straight Connector 73">
                <a:extLst>
                  <a:ext uri="{FF2B5EF4-FFF2-40B4-BE49-F238E27FC236}">
                    <a16:creationId xmlns:a16="http://schemas.microsoft.com/office/drawing/2014/main" id="{99C89933-43DF-449A-81C6-E64FDBE07F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Straight Connector 74">
                <a:extLst>
                  <a:ext uri="{FF2B5EF4-FFF2-40B4-BE49-F238E27FC236}">
                    <a16:creationId xmlns:a16="http://schemas.microsoft.com/office/drawing/2014/main" id="{98115697-A8BA-48D1-A8A0-FB336655DA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Straight Connector 75">
                <a:extLst>
                  <a:ext uri="{FF2B5EF4-FFF2-40B4-BE49-F238E27FC236}">
                    <a16:creationId xmlns:a16="http://schemas.microsoft.com/office/drawing/2014/main" id="{C95A338F-3DB8-4D70-86D7-EAEA815F47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Straight Connector 76">
                <a:extLst>
                  <a:ext uri="{FF2B5EF4-FFF2-40B4-BE49-F238E27FC236}">
                    <a16:creationId xmlns:a16="http://schemas.microsoft.com/office/drawing/2014/main" id="{824656E9-EE4E-44D4-84FB-51B1E95566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Straight Connector 77">
                <a:extLst>
                  <a:ext uri="{FF2B5EF4-FFF2-40B4-BE49-F238E27FC236}">
                    <a16:creationId xmlns:a16="http://schemas.microsoft.com/office/drawing/2014/main" id="{98F6EA1A-3648-4E5A-AC59-C85BE13B21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Straight Connector 78">
                <a:extLst>
                  <a:ext uri="{FF2B5EF4-FFF2-40B4-BE49-F238E27FC236}">
                    <a16:creationId xmlns:a16="http://schemas.microsoft.com/office/drawing/2014/main" id="{277752C6-2933-4E33-9514-D3313ECCDF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Straight Connector 79">
                <a:extLst>
                  <a:ext uri="{FF2B5EF4-FFF2-40B4-BE49-F238E27FC236}">
                    <a16:creationId xmlns:a16="http://schemas.microsoft.com/office/drawing/2014/main" id="{8DACE6B1-D387-411F-B4A2-62C8D0D92B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Straight Connector 80">
                <a:extLst>
                  <a:ext uri="{FF2B5EF4-FFF2-40B4-BE49-F238E27FC236}">
                    <a16:creationId xmlns:a16="http://schemas.microsoft.com/office/drawing/2014/main" id="{F66BE861-68AF-4EF9-9172-4B20CC545B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Straight Connector 81">
                <a:extLst>
                  <a:ext uri="{FF2B5EF4-FFF2-40B4-BE49-F238E27FC236}">
                    <a16:creationId xmlns:a16="http://schemas.microsoft.com/office/drawing/2014/main" id="{BDE61713-22BB-4520-B36B-21E91D5B50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Straight Connector 82">
                <a:extLst>
                  <a:ext uri="{FF2B5EF4-FFF2-40B4-BE49-F238E27FC236}">
                    <a16:creationId xmlns:a16="http://schemas.microsoft.com/office/drawing/2014/main" id="{92C76271-E45B-4C93-A601-891105624D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Straight Connector 83">
                <a:extLst>
                  <a:ext uri="{FF2B5EF4-FFF2-40B4-BE49-F238E27FC236}">
                    <a16:creationId xmlns:a16="http://schemas.microsoft.com/office/drawing/2014/main" id="{3F9B9DAB-EA9C-4592-8882-41A2B444E4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5" name="Straight Connector 84">
                <a:extLst>
                  <a:ext uri="{FF2B5EF4-FFF2-40B4-BE49-F238E27FC236}">
                    <a16:creationId xmlns:a16="http://schemas.microsoft.com/office/drawing/2014/main" id="{B8D3EAEC-6BE5-4999-B8CC-D0AD7307C1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Straight Connector 85">
                <a:extLst>
                  <a:ext uri="{FF2B5EF4-FFF2-40B4-BE49-F238E27FC236}">
                    <a16:creationId xmlns:a16="http://schemas.microsoft.com/office/drawing/2014/main" id="{7CF91791-A617-45B7-BAA2-1A66F07EC7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7" name="Straight Connector 86">
                <a:extLst>
                  <a:ext uri="{FF2B5EF4-FFF2-40B4-BE49-F238E27FC236}">
                    <a16:creationId xmlns:a16="http://schemas.microsoft.com/office/drawing/2014/main" id="{2710CF73-4E4C-4A91-BEBA-797FF224D4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Straight Connector 87">
                <a:extLst>
                  <a:ext uri="{FF2B5EF4-FFF2-40B4-BE49-F238E27FC236}">
                    <a16:creationId xmlns:a16="http://schemas.microsoft.com/office/drawing/2014/main" id="{226156D2-A85B-4EEE-BFA7-A3C668883D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9" name="Straight Connector 88">
                <a:extLst>
                  <a:ext uri="{FF2B5EF4-FFF2-40B4-BE49-F238E27FC236}">
                    <a16:creationId xmlns:a16="http://schemas.microsoft.com/office/drawing/2014/main" id="{D44661B6-A3C4-41AD-A262-BBFCF327E8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0" name="Straight Connector 89">
                <a:extLst>
                  <a:ext uri="{FF2B5EF4-FFF2-40B4-BE49-F238E27FC236}">
                    <a16:creationId xmlns:a16="http://schemas.microsoft.com/office/drawing/2014/main" id="{3328466E-DD70-4AC7-A4B4-E59885B5EA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1" name="Straight Connector 90">
                <a:extLst>
                  <a:ext uri="{FF2B5EF4-FFF2-40B4-BE49-F238E27FC236}">
                    <a16:creationId xmlns:a16="http://schemas.microsoft.com/office/drawing/2014/main" id="{D5D60931-B237-4874-B86D-05D96A29D9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2" name="Straight Connector 91">
                <a:extLst>
                  <a:ext uri="{FF2B5EF4-FFF2-40B4-BE49-F238E27FC236}">
                    <a16:creationId xmlns:a16="http://schemas.microsoft.com/office/drawing/2014/main" id="{092A76EE-FB15-4CCA-B9E3-8E78E0A44A7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3" name="Picture 5" descr="A group of people standing in front of a crowd&#10;&#10;Description generated with very high confidence">
            <a:extLst>
              <a:ext uri="{FF2B5EF4-FFF2-40B4-BE49-F238E27FC236}">
                <a16:creationId xmlns:a16="http://schemas.microsoft.com/office/drawing/2014/main" id="{111D829C-B9D6-495E-BB88-86FED83E745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823" r="15324" b="-1"/>
          <a:stretch/>
        </p:blipFill>
        <p:spPr>
          <a:xfrm>
            <a:off x="6080591" y="-2008"/>
            <a:ext cx="4787317" cy="3415082"/>
          </a:xfrm>
          <a:custGeom>
            <a:avLst/>
            <a:gdLst>
              <a:gd name="connsiteX0" fmla="*/ 211873 w 4411344"/>
              <a:gd name="connsiteY0" fmla="*/ 0 h 3146878"/>
              <a:gd name="connsiteX1" fmla="*/ 4199471 w 4411344"/>
              <a:gd name="connsiteY1" fmla="*/ 0 h 3146878"/>
              <a:gd name="connsiteX2" fmla="*/ 4205314 w 4411344"/>
              <a:gd name="connsiteY2" fmla="*/ 11242 h 3146878"/>
              <a:gd name="connsiteX3" fmla="*/ 4411344 w 4411344"/>
              <a:gd name="connsiteY3" fmla="*/ 943304 h 3146878"/>
              <a:gd name="connsiteX4" fmla="*/ 2431189 w 4411344"/>
              <a:gd name="connsiteY4" fmla="*/ 3137588 h 3146878"/>
              <a:gd name="connsiteX5" fmla="*/ 2247220 w 4411344"/>
              <a:gd name="connsiteY5" fmla="*/ 3146878 h 3146878"/>
              <a:gd name="connsiteX6" fmla="*/ 2164124 w 4411344"/>
              <a:gd name="connsiteY6" fmla="*/ 3146878 h 3146878"/>
              <a:gd name="connsiteX7" fmla="*/ 1980155 w 4411344"/>
              <a:gd name="connsiteY7" fmla="*/ 3137588 h 3146878"/>
              <a:gd name="connsiteX8" fmla="*/ 0 w 4411344"/>
              <a:gd name="connsiteY8" fmla="*/ 943304 h 3146878"/>
              <a:gd name="connsiteX9" fmla="*/ 206030 w 4411344"/>
              <a:gd name="connsiteY9" fmla="*/ 11242 h 3146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11344" h="3146878">
                <a:moveTo>
                  <a:pt x="211873" y="0"/>
                </a:moveTo>
                <a:lnTo>
                  <a:pt x="4199471" y="0"/>
                </a:lnTo>
                <a:lnTo>
                  <a:pt x="4205314" y="11242"/>
                </a:lnTo>
                <a:cubicBezTo>
                  <a:pt x="4337510" y="294369"/>
                  <a:pt x="4411344" y="610214"/>
                  <a:pt x="4411344" y="943304"/>
                </a:cubicBezTo>
                <a:cubicBezTo>
                  <a:pt x="4411344" y="2085328"/>
                  <a:pt x="3543413" y="3024636"/>
                  <a:pt x="2431189" y="3137588"/>
                </a:cubicBezTo>
                <a:lnTo>
                  <a:pt x="2247220" y="3146878"/>
                </a:lnTo>
                <a:lnTo>
                  <a:pt x="2164124" y="3146878"/>
                </a:lnTo>
                <a:lnTo>
                  <a:pt x="1980155" y="3137588"/>
                </a:lnTo>
                <a:cubicBezTo>
                  <a:pt x="867932" y="3024636"/>
                  <a:pt x="0" y="2085328"/>
                  <a:pt x="0" y="943304"/>
                </a:cubicBezTo>
                <a:cubicBezTo>
                  <a:pt x="0" y="610214"/>
                  <a:pt x="73835" y="294369"/>
                  <a:pt x="206030" y="11242"/>
                </a:cubicBezTo>
                <a:close/>
              </a:path>
            </a:pathLst>
          </a:custGeom>
        </p:spPr>
      </p:pic>
      <p:sp>
        <p:nvSpPr>
          <p:cNvPr id="94" name="Rectangle 93">
            <a:extLst>
              <a:ext uri="{FF2B5EF4-FFF2-40B4-BE49-F238E27FC236}">
                <a16:creationId xmlns:a16="http://schemas.microsoft.com/office/drawing/2014/main" id="{CD4601C3-018C-4625-8915-EA024C9EB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9033" y="4357158"/>
            <a:ext cx="723900" cy="1778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6" name="Group 95">
            <a:extLst>
              <a:ext uri="{FF2B5EF4-FFF2-40B4-BE49-F238E27FC236}">
                <a16:creationId xmlns:a16="http://schemas.microsoft.com/office/drawing/2014/main" id="{9003A917-90D3-4274-926C-172BE7F8C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9884888">
            <a:off x="-455822" y="254671"/>
            <a:ext cx="6564414" cy="5704814"/>
            <a:chOff x="5281603" y="104899"/>
            <a:chExt cx="6910397" cy="6005491"/>
          </a:xfrm>
        </p:grpSpPr>
        <p:sp>
          <p:nvSpPr>
            <p:cNvPr id="97" name="Freeform 97">
              <a:extLst>
                <a:ext uri="{FF2B5EF4-FFF2-40B4-BE49-F238E27FC236}">
                  <a16:creationId xmlns:a16="http://schemas.microsoft.com/office/drawing/2014/main" id="{0908A0F1-3FD6-4213-9BC1-9AD23A65AF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41961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8" name="Group 97">
              <a:extLst>
                <a:ext uri="{FF2B5EF4-FFF2-40B4-BE49-F238E27FC236}">
                  <a16:creationId xmlns:a16="http://schemas.microsoft.com/office/drawing/2014/main" id="{39611E6E-1B0E-4D40-A3C0-E044C8F4C9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99" name="Straight Connector 98">
                <a:extLst>
                  <a:ext uri="{FF2B5EF4-FFF2-40B4-BE49-F238E27FC236}">
                    <a16:creationId xmlns:a16="http://schemas.microsoft.com/office/drawing/2014/main" id="{1B7BD5D0-1F00-460B-806F-34C2DF0E19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Straight Connector 99">
                <a:extLst>
                  <a:ext uri="{FF2B5EF4-FFF2-40B4-BE49-F238E27FC236}">
                    <a16:creationId xmlns:a16="http://schemas.microsoft.com/office/drawing/2014/main" id="{548209B3-CCBA-46F1-91E7-3828F7E807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Straight Connector 100">
                <a:extLst>
                  <a:ext uri="{FF2B5EF4-FFF2-40B4-BE49-F238E27FC236}">
                    <a16:creationId xmlns:a16="http://schemas.microsoft.com/office/drawing/2014/main" id="{24034130-95FF-47DB-A95E-FE9281E329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Straight Connector 101">
                <a:extLst>
                  <a:ext uri="{FF2B5EF4-FFF2-40B4-BE49-F238E27FC236}">
                    <a16:creationId xmlns:a16="http://schemas.microsoft.com/office/drawing/2014/main" id="{E08999E2-C4CB-482E-8DBB-9EC39FD128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" name="Straight Connector 102">
                <a:extLst>
                  <a:ext uri="{FF2B5EF4-FFF2-40B4-BE49-F238E27FC236}">
                    <a16:creationId xmlns:a16="http://schemas.microsoft.com/office/drawing/2014/main" id="{2881EB8C-6CB6-467F-BB2D-13C703E505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4" name="Straight Connector 103">
                <a:extLst>
                  <a:ext uri="{FF2B5EF4-FFF2-40B4-BE49-F238E27FC236}">
                    <a16:creationId xmlns:a16="http://schemas.microsoft.com/office/drawing/2014/main" id="{1164B376-F4C2-467D-8877-304D78CCD20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Straight Connector 104">
                <a:extLst>
                  <a:ext uri="{FF2B5EF4-FFF2-40B4-BE49-F238E27FC236}">
                    <a16:creationId xmlns:a16="http://schemas.microsoft.com/office/drawing/2014/main" id="{A00A9806-202C-477F-AA54-86D8B28079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6" name="Straight Connector 105">
                <a:extLst>
                  <a:ext uri="{FF2B5EF4-FFF2-40B4-BE49-F238E27FC236}">
                    <a16:creationId xmlns:a16="http://schemas.microsoft.com/office/drawing/2014/main" id="{17DFD2B0-E379-4B54-8D04-63D3FD28AC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7" name="Straight Connector 106">
                <a:extLst>
                  <a:ext uri="{FF2B5EF4-FFF2-40B4-BE49-F238E27FC236}">
                    <a16:creationId xmlns:a16="http://schemas.microsoft.com/office/drawing/2014/main" id="{D7883862-37A1-4162-B9BE-CA638BE290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Straight Connector 107">
                <a:extLst>
                  <a:ext uri="{FF2B5EF4-FFF2-40B4-BE49-F238E27FC236}">
                    <a16:creationId xmlns:a16="http://schemas.microsoft.com/office/drawing/2014/main" id="{35CC9F65-BE1C-4FB2-A0D0-E536E3B41A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9" name="Straight Connector 108">
                <a:extLst>
                  <a:ext uri="{FF2B5EF4-FFF2-40B4-BE49-F238E27FC236}">
                    <a16:creationId xmlns:a16="http://schemas.microsoft.com/office/drawing/2014/main" id="{7C36885F-A845-41CF-9915-6F8A267ADA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Straight Connector 109">
                <a:extLst>
                  <a:ext uri="{FF2B5EF4-FFF2-40B4-BE49-F238E27FC236}">
                    <a16:creationId xmlns:a16="http://schemas.microsoft.com/office/drawing/2014/main" id="{41518794-B218-460A-8151-E1FF864A61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Straight Connector 110">
                <a:extLst>
                  <a:ext uri="{FF2B5EF4-FFF2-40B4-BE49-F238E27FC236}">
                    <a16:creationId xmlns:a16="http://schemas.microsoft.com/office/drawing/2014/main" id="{FC128C0E-461B-4155-8A85-E470D6DB48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Straight Connector 111">
                <a:extLst>
                  <a:ext uri="{FF2B5EF4-FFF2-40B4-BE49-F238E27FC236}">
                    <a16:creationId xmlns:a16="http://schemas.microsoft.com/office/drawing/2014/main" id="{2E896EF3-B10B-48C1-ACEB-C09467A912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Straight Connector 112">
                <a:extLst>
                  <a:ext uri="{FF2B5EF4-FFF2-40B4-BE49-F238E27FC236}">
                    <a16:creationId xmlns:a16="http://schemas.microsoft.com/office/drawing/2014/main" id="{8DE5FB59-3CC7-44AE-AF5D-62B8B8F40F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Straight Connector 113">
                <a:extLst>
                  <a:ext uri="{FF2B5EF4-FFF2-40B4-BE49-F238E27FC236}">
                    <a16:creationId xmlns:a16="http://schemas.microsoft.com/office/drawing/2014/main" id="{72D6AAA7-0D1C-4662-90B5-66DC52926C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Straight Connector 114">
                <a:extLst>
                  <a:ext uri="{FF2B5EF4-FFF2-40B4-BE49-F238E27FC236}">
                    <a16:creationId xmlns:a16="http://schemas.microsoft.com/office/drawing/2014/main" id="{1AF776B1-96ED-4DFA-BFD2-ECFC63273E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Straight Connector 115">
                <a:extLst>
                  <a:ext uri="{FF2B5EF4-FFF2-40B4-BE49-F238E27FC236}">
                    <a16:creationId xmlns:a16="http://schemas.microsoft.com/office/drawing/2014/main" id="{CF099073-3E92-4B26-B69F-ABBCCB3EA5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Straight Connector 116">
                <a:extLst>
                  <a:ext uri="{FF2B5EF4-FFF2-40B4-BE49-F238E27FC236}">
                    <a16:creationId xmlns:a16="http://schemas.microsoft.com/office/drawing/2014/main" id="{C0C178C3-E77E-45CA-817B-F0B4759F8B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Straight Connector 117">
                <a:extLst>
                  <a:ext uri="{FF2B5EF4-FFF2-40B4-BE49-F238E27FC236}">
                    <a16:creationId xmlns:a16="http://schemas.microsoft.com/office/drawing/2014/main" id="{77388F8B-3248-406A-A08A-A7916D174C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9" name="Straight Connector 118">
                <a:extLst>
                  <a:ext uri="{FF2B5EF4-FFF2-40B4-BE49-F238E27FC236}">
                    <a16:creationId xmlns:a16="http://schemas.microsoft.com/office/drawing/2014/main" id="{194EC990-2D2F-4538-9F83-5FF86B3BCD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0" name="Straight Connector 119">
                <a:extLst>
                  <a:ext uri="{FF2B5EF4-FFF2-40B4-BE49-F238E27FC236}">
                    <a16:creationId xmlns:a16="http://schemas.microsoft.com/office/drawing/2014/main" id="{1F48F577-3CB0-425B-8289-A50608D1D9C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1" name="Straight Connector 120">
                <a:extLst>
                  <a:ext uri="{FF2B5EF4-FFF2-40B4-BE49-F238E27FC236}">
                    <a16:creationId xmlns:a16="http://schemas.microsoft.com/office/drawing/2014/main" id="{D195A170-FE70-45C2-AB7A-A07F0F5949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2" name="Straight Connector 121">
                <a:extLst>
                  <a:ext uri="{FF2B5EF4-FFF2-40B4-BE49-F238E27FC236}">
                    <a16:creationId xmlns:a16="http://schemas.microsoft.com/office/drawing/2014/main" id="{66F9FCB9-B6AF-41C5-9F56-8A5E2CD6D0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Straight Connector 122">
                <a:extLst>
                  <a:ext uri="{FF2B5EF4-FFF2-40B4-BE49-F238E27FC236}">
                    <a16:creationId xmlns:a16="http://schemas.microsoft.com/office/drawing/2014/main" id="{7C520A77-997D-42A8-A814-C849545D63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4" name="Straight Connector 123">
                <a:extLst>
                  <a:ext uri="{FF2B5EF4-FFF2-40B4-BE49-F238E27FC236}">
                    <a16:creationId xmlns:a16="http://schemas.microsoft.com/office/drawing/2014/main" id="{42C69435-2CF9-4BC9-9039-BA544D86BA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5" name="Straight Connector 124">
                <a:extLst>
                  <a:ext uri="{FF2B5EF4-FFF2-40B4-BE49-F238E27FC236}">
                    <a16:creationId xmlns:a16="http://schemas.microsoft.com/office/drawing/2014/main" id="{00B27A2F-A3C4-418B-AD81-15B3323257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6" name="Straight Connector 125">
                <a:extLst>
                  <a:ext uri="{FF2B5EF4-FFF2-40B4-BE49-F238E27FC236}">
                    <a16:creationId xmlns:a16="http://schemas.microsoft.com/office/drawing/2014/main" id="{03DE48A8-D15E-431B-89F3-590B5BE363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7" name="Straight Connector 126">
                <a:extLst>
                  <a:ext uri="{FF2B5EF4-FFF2-40B4-BE49-F238E27FC236}">
                    <a16:creationId xmlns:a16="http://schemas.microsoft.com/office/drawing/2014/main" id="{1817E595-FBE1-464D-AB48-C3A20CFD2B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Straight Connector 127">
                <a:extLst>
                  <a:ext uri="{FF2B5EF4-FFF2-40B4-BE49-F238E27FC236}">
                    <a16:creationId xmlns:a16="http://schemas.microsoft.com/office/drawing/2014/main" id="{8D03F910-9024-42AE-A93F-894F1EB923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Straight Connector 128">
                <a:extLst>
                  <a:ext uri="{FF2B5EF4-FFF2-40B4-BE49-F238E27FC236}">
                    <a16:creationId xmlns:a16="http://schemas.microsoft.com/office/drawing/2014/main" id="{E26D8103-ED1E-4D35-8D27-7C94C24B13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0" name="Straight Connector 129">
                <a:extLst>
                  <a:ext uri="{FF2B5EF4-FFF2-40B4-BE49-F238E27FC236}">
                    <a16:creationId xmlns:a16="http://schemas.microsoft.com/office/drawing/2014/main" id="{F8BF0FF6-7F39-49F9-AABD-BED0B5E979E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1" name="Straight Connector 130">
                <a:extLst>
                  <a:ext uri="{FF2B5EF4-FFF2-40B4-BE49-F238E27FC236}">
                    <a16:creationId xmlns:a16="http://schemas.microsoft.com/office/drawing/2014/main" id="{433A4524-5E50-4805-B1A5-71C1D51F80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Straight Connector 131">
                <a:extLst>
                  <a:ext uri="{FF2B5EF4-FFF2-40B4-BE49-F238E27FC236}">
                    <a16:creationId xmlns:a16="http://schemas.microsoft.com/office/drawing/2014/main" id="{76127272-1E70-492B-BB99-C5C2751A39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Straight Connector 132">
                <a:extLst>
                  <a:ext uri="{FF2B5EF4-FFF2-40B4-BE49-F238E27FC236}">
                    <a16:creationId xmlns:a16="http://schemas.microsoft.com/office/drawing/2014/main" id="{59F45377-9727-4FA9-AA75-D1E160EAB8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4" name="Straight Connector 133">
                <a:extLst>
                  <a:ext uri="{FF2B5EF4-FFF2-40B4-BE49-F238E27FC236}">
                    <a16:creationId xmlns:a16="http://schemas.microsoft.com/office/drawing/2014/main" id="{287117D6-9106-4086-AF9D-5398BD944F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5" name="Straight Connector 134">
                <a:extLst>
                  <a:ext uri="{FF2B5EF4-FFF2-40B4-BE49-F238E27FC236}">
                    <a16:creationId xmlns:a16="http://schemas.microsoft.com/office/drawing/2014/main" id="{D127CFB3-78C1-49B1-993B-14522F6AAF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6" name="Straight Connector 135">
                <a:extLst>
                  <a:ext uri="{FF2B5EF4-FFF2-40B4-BE49-F238E27FC236}">
                    <a16:creationId xmlns:a16="http://schemas.microsoft.com/office/drawing/2014/main" id="{E4228667-5E5B-4F3B-8DA3-3819C03CFD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7" name="Straight Connector 136">
                <a:extLst>
                  <a:ext uri="{FF2B5EF4-FFF2-40B4-BE49-F238E27FC236}">
                    <a16:creationId xmlns:a16="http://schemas.microsoft.com/office/drawing/2014/main" id="{C79BA0B6-B80B-465F-9B78-5E44067C20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8" name="Straight Connector 137">
                <a:extLst>
                  <a:ext uri="{FF2B5EF4-FFF2-40B4-BE49-F238E27FC236}">
                    <a16:creationId xmlns:a16="http://schemas.microsoft.com/office/drawing/2014/main" id="{813AF67E-2B79-4B05-A01C-F0744FAA5E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Straight Connector 138">
                <a:extLst>
                  <a:ext uri="{FF2B5EF4-FFF2-40B4-BE49-F238E27FC236}">
                    <a16:creationId xmlns:a16="http://schemas.microsoft.com/office/drawing/2014/main" id="{8F7A1D85-89A3-4AA4-A586-6B659F4018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Straight Connector 139">
                <a:extLst>
                  <a:ext uri="{FF2B5EF4-FFF2-40B4-BE49-F238E27FC236}">
                    <a16:creationId xmlns:a16="http://schemas.microsoft.com/office/drawing/2014/main" id="{577A48BA-367C-4C1D-B953-F9653BA7AA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1" name="Straight Connector 140">
                <a:extLst>
                  <a:ext uri="{FF2B5EF4-FFF2-40B4-BE49-F238E27FC236}">
                    <a16:creationId xmlns:a16="http://schemas.microsoft.com/office/drawing/2014/main" id="{2FA76DBF-E8F2-4810-BDF4-CD8E6F84CB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2" name="Straight Connector 141">
                <a:extLst>
                  <a:ext uri="{FF2B5EF4-FFF2-40B4-BE49-F238E27FC236}">
                    <a16:creationId xmlns:a16="http://schemas.microsoft.com/office/drawing/2014/main" id="{3046D349-D436-447D-BDFC-07CAF22CEC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3" name="Straight Connector 142">
                <a:extLst>
                  <a:ext uri="{FF2B5EF4-FFF2-40B4-BE49-F238E27FC236}">
                    <a16:creationId xmlns:a16="http://schemas.microsoft.com/office/drawing/2014/main" id="{6A5B3C6A-67FE-40A0-AE80-8BDED5526E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4" name="Straight Connector 143">
                <a:extLst>
                  <a:ext uri="{FF2B5EF4-FFF2-40B4-BE49-F238E27FC236}">
                    <a16:creationId xmlns:a16="http://schemas.microsoft.com/office/drawing/2014/main" id="{0B810096-2B79-459C-AA83-63E61EDAA64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5" name="Straight Connector 144">
                <a:extLst>
                  <a:ext uri="{FF2B5EF4-FFF2-40B4-BE49-F238E27FC236}">
                    <a16:creationId xmlns:a16="http://schemas.microsoft.com/office/drawing/2014/main" id="{6CF5C53D-1C5A-445C-98DF-B53FA2CB5D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Straight Connector 145">
                <a:extLst>
                  <a:ext uri="{FF2B5EF4-FFF2-40B4-BE49-F238E27FC236}">
                    <a16:creationId xmlns:a16="http://schemas.microsoft.com/office/drawing/2014/main" id="{6D9162F8-A512-4776-AD65-D630F25215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Straight Connector 146">
                <a:extLst>
                  <a:ext uri="{FF2B5EF4-FFF2-40B4-BE49-F238E27FC236}">
                    <a16:creationId xmlns:a16="http://schemas.microsoft.com/office/drawing/2014/main" id="{F3F9EEC6-E41C-4001-AD8D-3EE1EC8793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Straight Connector 147">
                <a:extLst>
                  <a:ext uri="{FF2B5EF4-FFF2-40B4-BE49-F238E27FC236}">
                    <a16:creationId xmlns:a16="http://schemas.microsoft.com/office/drawing/2014/main" id="{1FA70F7C-E919-46E2-8299-4FE182E4F6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9" name="Straight Connector 148">
                <a:extLst>
                  <a:ext uri="{FF2B5EF4-FFF2-40B4-BE49-F238E27FC236}">
                    <a16:creationId xmlns:a16="http://schemas.microsoft.com/office/drawing/2014/main" id="{9F73D2C9-75ED-4085-B394-3834452880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0" name="Straight Connector 149">
                <a:extLst>
                  <a:ext uri="{FF2B5EF4-FFF2-40B4-BE49-F238E27FC236}">
                    <a16:creationId xmlns:a16="http://schemas.microsoft.com/office/drawing/2014/main" id="{D3A893C5-6EA9-496F-AE90-4D292ACE3B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Straight Connector 150">
                <a:extLst>
                  <a:ext uri="{FF2B5EF4-FFF2-40B4-BE49-F238E27FC236}">
                    <a16:creationId xmlns:a16="http://schemas.microsoft.com/office/drawing/2014/main" id="{CE51AEF3-D335-4ACA-A1D6-483057FDBD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Straight Connector 151">
                <a:extLst>
                  <a:ext uri="{FF2B5EF4-FFF2-40B4-BE49-F238E27FC236}">
                    <a16:creationId xmlns:a16="http://schemas.microsoft.com/office/drawing/2014/main" id="{9EED7D95-4225-443A-A3FF-A3290626D0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Straight Connector 152">
                <a:extLst>
                  <a:ext uri="{FF2B5EF4-FFF2-40B4-BE49-F238E27FC236}">
                    <a16:creationId xmlns:a16="http://schemas.microsoft.com/office/drawing/2014/main" id="{D7405438-2A7F-42A5-89DB-BE2E08E127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4" name="Straight Connector 153">
                <a:extLst>
                  <a:ext uri="{FF2B5EF4-FFF2-40B4-BE49-F238E27FC236}">
                    <a16:creationId xmlns:a16="http://schemas.microsoft.com/office/drawing/2014/main" id="{EF2130F9-C6C6-4EA3-8B03-ECBA2E2A41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5" name="Straight Connector 154">
                <a:extLst>
                  <a:ext uri="{FF2B5EF4-FFF2-40B4-BE49-F238E27FC236}">
                    <a16:creationId xmlns:a16="http://schemas.microsoft.com/office/drawing/2014/main" id="{081F3888-3758-4C8F-B4A0-AA14558BA7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6" name="Straight Connector 155">
                <a:extLst>
                  <a:ext uri="{FF2B5EF4-FFF2-40B4-BE49-F238E27FC236}">
                    <a16:creationId xmlns:a16="http://schemas.microsoft.com/office/drawing/2014/main" id="{AF414BCD-CF97-48F6-A158-CFFC9B67C5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7" name="Straight Connector 156">
                <a:extLst>
                  <a:ext uri="{FF2B5EF4-FFF2-40B4-BE49-F238E27FC236}">
                    <a16:creationId xmlns:a16="http://schemas.microsoft.com/office/drawing/2014/main" id="{4889A9B2-5E48-4057-A6D4-B42C268470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Connector 157">
                <a:extLst>
                  <a:ext uri="{FF2B5EF4-FFF2-40B4-BE49-F238E27FC236}">
                    <a16:creationId xmlns:a16="http://schemas.microsoft.com/office/drawing/2014/main" id="{EC1D78CD-DC9A-4146-AD12-3C20CD1334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Straight Connector 158">
                <a:extLst>
                  <a:ext uri="{FF2B5EF4-FFF2-40B4-BE49-F238E27FC236}">
                    <a16:creationId xmlns:a16="http://schemas.microsoft.com/office/drawing/2014/main" id="{5E2FDA69-EA5A-46D3-88B0-FE7E88DF44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0" name="Straight Connector 159">
                <a:extLst>
                  <a:ext uri="{FF2B5EF4-FFF2-40B4-BE49-F238E27FC236}">
                    <a16:creationId xmlns:a16="http://schemas.microsoft.com/office/drawing/2014/main" id="{9ED9986C-E862-439C-A069-05F03582F9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1" name="Straight Connector 160">
                <a:extLst>
                  <a:ext uri="{FF2B5EF4-FFF2-40B4-BE49-F238E27FC236}">
                    <a16:creationId xmlns:a16="http://schemas.microsoft.com/office/drawing/2014/main" id="{44D74EBB-1EB8-4B89-A619-C331186ABF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2" name="Straight Connector 161">
                <a:extLst>
                  <a:ext uri="{FF2B5EF4-FFF2-40B4-BE49-F238E27FC236}">
                    <a16:creationId xmlns:a16="http://schemas.microsoft.com/office/drawing/2014/main" id="{3107C509-3461-4DD0-9856-5147789E97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Straight Connector 162">
                <a:extLst>
                  <a:ext uri="{FF2B5EF4-FFF2-40B4-BE49-F238E27FC236}">
                    <a16:creationId xmlns:a16="http://schemas.microsoft.com/office/drawing/2014/main" id="{F9D1DFD6-1474-4C12-B499-37EFDE8117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Straight Connector 163">
                <a:extLst>
                  <a:ext uri="{FF2B5EF4-FFF2-40B4-BE49-F238E27FC236}">
                    <a16:creationId xmlns:a16="http://schemas.microsoft.com/office/drawing/2014/main" id="{DFD51DDC-E752-4B04-A3D3-7BBF0D382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5" name="Straight Connector 164">
                <a:extLst>
                  <a:ext uri="{FF2B5EF4-FFF2-40B4-BE49-F238E27FC236}">
                    <a16:creationId xmlns:a16="http://schemas.microsoft.com/office/drawing/2014/main" id="{B4DAEAE5-5002-4C63-9C82-F4C508A85E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6" name="Straight Connector 165">
                <a:extLst>
                  <a:ext uri="{FF2B5EF4-FFF2-40B4-BE49-F238E27FC236}">
                    <a16:creationId xmlns:a16="http://schemas.microsoft.com/office/drawing/2014/main" id="{92D7503B-B975-41B5-93D3-2647C123B3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7" name="Straight Connector 166">
                <a:extLst>
                  <a:ext uri="{FF2B5EF4-FFF2-40B4-BE49-F238E27FC236}">
                    <a16:creationId xmlns:a16="http://schemas.microsoft.com/office/drawing/2014/main" id="{6B458879-3912-47B5-A207-88C551DCED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8" name="Straight Connector 167">
                <a:extLst>
                  <a:ext uri="{FF2B5EF4-FFF2-40B4-BE49-F238E27FC236}">
                    <a16:creationId xmlns:a16="http://schemas.microsoft.com/office/drawing/2014/main" id="{676B8D65-79A2-43C9-85D1-D8386039D9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9" name="Straight Connector 168">
                <a:extLst>
                  <a:ext uri="{FF2B5EF4-FFF2-40B4-BE49-F238E27FC236}">
                    <a16:creationId xmlns:a16="http://schemas.microsoft.com/office/drawing/2014/main" id="{5F05B135-1911-4680-B000-67033E684D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0" name="Straight Connector 169">
                <a:extLst>
                  <a:ext uri="{FF2B5EF4-FFF2-40B4-BE49-F238E27FC236}">
                    <a16:creationId xmlns:a16="http://schemas.microsoft.com/office/drawing/2014/main" id="{0B7C0691-A0A7-4C8E-B4EC-D25570CB1C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1" name="Straight Connector 170">
                <a:extLst>
                  <a:ext uri="{FF2B5EF4-FFF2-40B4-BE49-F238E27FC236}">
                    <a16:creationId xmlns:a16="http://schemas.microsoft.com/office/drawing/2014/main" id="{7DA8E271-1C16-478D-AFC6-00DA9DAEEA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2" name="Straight Connector 171">
                <a:extLst>
                  <a:ext uri="{FF2B5EF4-FFF2-40B4-BE49-F238E27FC236}">
                    <a16:creationId xmlns:a16="http://schemas.microsoft.com/office/drawing/2014/main" id="{79E46B10-59EA-47AD-AB71-821D11A81C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3" name="Straight Connector 172">
                <a:extLst>
                  <a:ext uri="{FF2B5EF4-FFF2-40B4-BE49-F238E27FC236}">
                    <a16:creationId xmlns:a16="http://schemas.microsoft.com/office/drawing/2014/main" id="{550DBC8B-14EA-415D-A67E-07157E77B7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4" name="Straight Connector 173">
                <a:extLst>
                  <a:ext uri="{FF2B5EF4-FFF2-40B4-BE49-F238E27FC236}">
                    <a16:creationId xmlns:a16="http://schemas.microsoft.com/office/drawing/2014/main" id="{DD1050FE-46F7-4936-B479-6976AD8EA0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5" name="Straight Connector 174">
                <a:extLst>
                  <a:ext uri="{FF2B5EF4-FFF2-40B4-BE49-F238E27FC236}">
                    <a16:creationId xmlns:a16="http://schemas.microsoft.com/office/drawing/2014/main" id="{637B9661-B55D-4549-B9D0-7740D59D19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6" name="Straight Connector 175">
                <a:extLst>
                  <a:ext uri="{FF2B5EF4-FFF2-40B4-BE49-F238E27FC236}">
                    <a16:creationId xmlns:a16="http://schemas.microsoft.com/office/drawing/2014/main" id="{DA4F9569-DD02-44F0-A355-C411F7DA83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073D97AF-87B3-49D4-8D60-2CFE999D3826}"/>
              </a:ext>
            </a:extLst>
          </p:cNvPr>
          <p:cNvSpPr txBox="1"/>
          <p:nvPr/>
        </p:nvSpPr>
        <p:spPr>
          <a:xfrm>
            <a:off x="2832341" y="224286"/>
            <a:ext cx="3220527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>
                <a:cs typeface="Calibri"/>
              </a:rPr>
              <a:t>Transmission of the Cellular Plan</a:t>
            </a:r>
            <a:endParaRPr lang="en-US"/>
          </a:p>
        </p:txBody>
      </p:sp>
      <p:sp>
        <p:nvSpPr>
          <p:cNvPr id="177" name="TextBox 176">
            <a:extLst>
              <a:ext uri="{FF2B5EF4-FFF2-40B4-BE49-F238E27FC236}">
                <a16:creationId xmlns:a16="http://schemas.microsoft.com/office/drawing/2014/main" id="{64F64E88-7CA0-492B-BF5E-B5C633101AE4}"/>
              </a:ext>
            </a:extLst>
          </p:cNvPr>
          <p:cNvSpPr txBox="1"/>
          <p:nvPr/>
        </p:nvSpPr>
        <p:spPr>
          <a:xfrm>
            <a:off x="10739888" y="166776"/>
            <a:ext cx="3220527" cy="25391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1050">
                <a:cs typeface="Calibri"/>
              </a:rPr>
              <a:t>Fig 10. Raelian baptism</a:t>
            </a:r>
            <a:endParaRPr lang="en-US" sz="1050" dirty="0">
              <a:cs typeface="Calibri"/>
            </a:endParaRPr>
          </a:p>
        </p:txBody>
      </p:sp>
      <p:pic>
        <p:nvPicPr>
          <p:cNvPr id="7" name="Picture 7" descr="A group of people walking down the street&#10;&#10;Description generated with very high confidence">
            <a:extLst>
              <a:ext uri="{FF2B5EF4-FFF2-40B4-BE49-F238E27FC236}">
                <a16:creationId xmlns:a16="http://schemas.microsoft.com/office/drawing/2014/main" id="{AAD89A63-8100-4188-A53E-E4A5E6C501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264" y="802527"/>
            <a:ext cx="3177396" cy="203241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219D180-5F1A-441E-82EE-EECDBEDBCB25}"/>
              </a:ext>
            </a:extLst>
          </p:cNvPr>
          <p:cNvSpPr txBox="1"/>
          <p:nvPr/>
        </p:nvSpPr>
        <p:spPr>
          <a:xfrm>
            <a:off x="308754" y="538792"/>
            <a:ext cx="2743200" cy="25391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>
                <a:cs typeface="Calibri"/>
              </a:rPr>
              <a:t>Fig 11. Raelian parade</a:t>
            </a:r>
            <a:endParaRPr lang="en-US" sz="1050" dirty="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9C98F1-58CF-4BFE-A7E9-5C3AE6550A4A}"/>
              </a:ext>
            </a:extLst>
          </p:cNvPr>
          <p:cNvSpPr txBox="1"/>
          <p:nvPr/>
        </p:nvSpPr>
        <p:spPr>
          <a:xfrm>
            <a:off x="900022" y="3329798"/>
            <a:ext cx="6222520" cy="397031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cs typeface="Calibri"/>
              </a:rPr>
              <a:t>August 6th- The Atomic bombing at Hiroshima. It is a warning of our destructive abilities.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cs typeface="Calibri"/>
              </a:rPr>
              <a:t>December 13th- The day Rael had his first personal encounter with the Elohim.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cs typeface="Calibri"/>
              </a:rPr>
              <a:t>October 7th- The day Rael was taken to see past prophets like Buddha, Jesus, Muhammad and more.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cs typeface="Calibri"/>
              </a:rPr>
              <a:t>First Sunday of April- when Raelians believe the Elohim created Adam and Eve.</a:t>
            </a:r>
            <a:endParaRPr lang="en-US"/>
          </a:p>
          <a:p>
            <a:br>
              <a:rPr lang="en-US" dirty="0"/>
            </a:br>
            <a:endParaRPr lang="en-US" dirty="0"/>
          </a:p>
          <a:p>
            <a:pPr algn="l"/>
            <a:endParaRPr lang="en-US" dirty="0">
              <a:cs typeface="Calibri"/>
            </a:endParaRPr>
          </a:p>
        </p:txBody>
      </p:sp>
      <p:sp>
        <p:nvSpPr>
          <p:cNvPr id="178" name="TextBox 177">
            <a:extLst>
              <a:ext uri="{FF2B5EF4-FFF2-40B4-BE49-F238E27FC236}">
                <a16:creationId xmlns:a16="http://schemas.microsoft.com/office/drawing/2014/main" id="{6E0A3A9F-B883-44A4-8735-0BC111F49EF6}"/>
              </a:ext>
            </a:extLst>
          </p:cNvPr>
          <p:cNvSpPr txBox="1"/>
          <p:nvPr/>
        </p:nvSpPr>
        <p:spPr>
          <a:xfrm>
            <a:off x="86265" y="6521569"/>
            <a:ext cx="11214338" cy="25391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1050">
                <a:cs typeface="Calibri"/>
              </a:rPr>
              <a:t>Renata Thoeny and Riley Villhauer, </a:t>
            </a:r>
            <a:r>
              <a:rPr lang="en-GB" sz="1050" i="1">
                <a:cs typeface="Calibri"/>
              </a:rPr>
              <a:t>Raelism traditions and holy days &lt;</a:t>
            </a:r>
            <a:r>
              <a:rPr lang="en-GB" sz="1050">
                <a:cs typeface="Calibri"/>
              </a:rPr>
              <a:t>https://sites.google.com/site/raelismrvrt/traditions-and-holy-days&gt; [Accessed by 28th Januray 2019].</a:t>
            </a:r>
            <a:endParaRPr lang="en-US" sz="105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363931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10">
            <a:extLst>
              <a:ext uri="{FF2B5EF4-FFF2-40B4-BE49-F238E27FC236}">
                <a16:creationId xmlns:a16="http://schemas.microsoft.com/office/drawing/2014/main" id="{AF5DAC7F-B72E-4788-88FC-638A285D9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CCCCD0-FEFA-4966-A895-031F29671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4384" y="609599"/>
            <a:ext cx="6282266" cy="14562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RAEL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49E080-9F4B-41C6-94B3-021F244331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54384" y="2142066"/>
            <a:ext cx="6282266" cy="44398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Arial"/>
              <a:buChar char="•"/>
            </a:pPr>
            <a:r>
              <a:rPr lang="en-US">
                <a:cs typeface="Calibri"/>
              </a:rPr>
              <a:t>Leader and founder of the Raelian movement </a:t>
            </a:r>
          </a:p>
          <a:p>
            <a:pPr>
              <a:buFont typeface="Arial"/>
              <a:buChar char="•"/>
            </a:pPr>
            <a:r>
              <a:rPr lang="en-US">
                <a:cs typeface="Calibri"/>
              </a:rPr>
              <a:t>Born September 30th, 1946</a:t>
            </a:r>
          </a:p>
          <a:p>
            <a:pPr>
              <a:buFont typeface="Arial"/>
              <a:buChar char="•"/>
            </a:pPr>
            <a:r>
              <a:rPr lang="en-US">
                <a:cs typeface="Calibri"/>
              </a:rPr>
              <a:t>Had two encounters with visitors from other planets </a:t>
            </a:r>
            <a:endParaRPr lang="en-US" dirty="0">
              <a:cs typeface="Calibri"/>
            </a:endParaRPr>
          </a:p>
          <a:p>
            <a:pPr>
              <a:buFont typeface="Arial"/>
              <a:buChar char="•"/>
            </a:pPr>
            <a:r>
              <a:rPr lang="en-US">
                <a:cs typeface="Calibri"/>
              </a:rPr>
              <a:t>Singer/songwriter</a:t>
            </a:r>
            <a:endParaRPr lang="en-US" dirty="0">
              <a:cs typeface="Calibri"/>
            </a:endParaRPr>
          </a:p>
          <a:p>
            <a:pPr>
              <a:buFont typeface="Arial"/>
              <a:buChar char="•"/>
            </a:pPr>
            <a:r>
              <a:rPr lang="en-US">
                <a:cs typeface="Calibri"/>
              </a:rPr>
              <a:t>Actor</a:t>
            </a:r>
            <a:endParaRPr lang="en-US" dirty="0">
              <a:cs typeface="Calibri"/>
            </a:endParaRPr>
          </a:p>
          <a:p>
            <a:pPr>
              <a:buFont typeface="Arial"/>
              <a:buChar char="•"/>
            </a:pPr>
            <a:r>
              <a:rPr lang="en-US">
                <a:cs typeface="Calibri"/>
              </a:rPr>
              <a:t>Race-car journalist </a:t>
            </a:r>
            <a:endParaRPr lang="en-US" dirty="0">
              <a:cs typeface="Calibri"/>
            </a:endParaRPr>
          </a:p>
          <a:p>
            <a:pPr>
              <a:buFont typeface="Arial"/>
              <a:buChar char="•"/>
            </a:pPr>
            <a:r>
              <a:rPr lang="en-US">
                <a:cs typeface="Calibri"/>
              </a:rPr>
              <a:t>Wrote many books about his encounters </a:t>
            </a:r>
            <a:endParaRPr lang="en-US" dirty="0">
              <a:cs typeface="Calibri"/>
            </a:endParaRPr>
          </a:p>
          <a:p>
            <a:pPr lvl="1">
              <a:buFont typeface="Arial"/>
              <a:buChar char="•"/>
            </a:pPr>
            <a:r>
              <a:rPr lang="en-US" sz="1800">
                <a:cs typeface="Calibri"/>
              </a:rPr>
              <a:t>Most famous of these was; Intelligent Design: Message from the Designers where he wrote of his first exspeirence with the other beings and what they had instructed him to do. </a:t>
            </a:r>
            <a:endParaRPr lang="en-US" sz="1800" dirty="0">
              <a:cs typeface="Calibri"/>
            </a:endParaRPr>
          </a:p>
          <a:p>
            <a:pPr>
              <a:buChar char="•"/>
            </a:pPr>
            <a:endParaRPr lang="en-US" dirty="0">
              <a:cs typeface="Calibri"/>
            </a:endParaRPr>
          </a:p>
          <a:p>
            <a:pPr>
              <a:buFont typeface="Arial"/>
              <a:buChar char="•"/>
            </a:pPr>
            <a:endParaRPr lang="en-US" dirty="0">
              <a:cs typeface="Calibri"/>
            </a:endParaRPr>
          </a:p>
        </p:txBody>
      </p:sp>
      <p:pic>
        <p:nvPicPr>
          <p:cNvPr id="6" name="Picture 3" descr="A person wearing a white shirt&#10;&#10;Description generated with high confidence">
            <a:extLst>
              <a:ext uri="{FF2B5EF4-FFF2-40B4-BE49-F238E27FC236}">
                <a16:creationId xmlns:a16="http://schemas.microsoft.com/office/drawing/2014/main" id="{1341274E-0F35-492B-BD2F-0541BA83E96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569" r="29236"/>
          <a:stretch/>
        </p:blipFill>
        <p:spPr>
          <a:xfrm>
            <a:off x="513272" y="987156"/>
            <a:ext cx="3445714" cy="4800599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C515139-08DF-4A2C-9815-44708C39FF79}"/>
              </a:ext>
            </a:extLst>
          </p:cNvPr>
          <p:cNvSpPr txBox="1"/>
          <p:nvPr/>
        </p:nvSpPr>
        <p:spPr>
          <a:xfrm>
            <a:off x="511833" y="5874587"/>
            <a:ext cx="4712898" cy="25391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>
                <a:cs typeface="Calibri"/>
              </a:rPr>
              <a:t>Fig 3. Claude </a:t>
            </a:r>
            <a:r>
              <a:rPr lang="en-US" sz="1050" err="1">
                <a:cs typeface="Calibri"/>
              </a:rPr>
              <a:t>Vorilhon</a:t>
            </a:r>
            <a:r>
              <a:rPr lang="en-US" sz="1050" dirty="0">
                <a:cs typeface="Calibri"/>
              </a:rPr>
              <a:t>, leader of the </a:t>
            </a:r>
            <a:r>
              <a:rPr lang="en-US" sz="1050" err="1">
                <a:cs typeface="Calibri"/>
              </a:rPr>
              <a:t>Raelianism</a:t>
            </a:r>
            <a:r>
              <a:rPr lang="en-US" sz="1050" dirty="0">
                <a:cs typeface="Calibri"/>
              </a:rPr>
              <a:t> movement.</a:t>
            </a:r>
          </a:p>
        </p:txBody>
      </p:sp>
    </p:spTree>
    <p:extLst>
      <p:ext uri="{BB962C8B-B14F-4D97-AF65-F5344CB8AC3E}">
        <p14:creationId xmlns:p14="http://schemas.microsoft.com/office/powerpoint/2010/main" val="22952090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19BD9-1B33-4805-BC6F-16D1657EB8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Raelianism in the Media</a:t>
            </a:r>
            <a:endParaRPr lang="en-US" dirty="0">
              <a:cs typeface="Calibri Light"/>
            </a:endParaRPr>
          </a:p>
        </p:txBody>
      </p:sp>
      <p:pic>
        <p:nvPicPr>
          <p:cNvPr id="6" name="Picture 6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94335CBB-7C71-41AC-844A-CAB194E75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098" y="1882715"/>
            <a:ext cx="2743200" cy="20574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6F99502-7430-471D-AD06-E536FFB14E09}"/>
              </a:ext>
            </a:extLst>
          </p:cNvPr>
          <p:cNvSpPr txBox="1"/>
          <p:nvPr/>
        </p:nvSpPr>
        <p:spPr>
          <a:xfrm>
            <a:off x="8087804" y="3731464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>
              <a:cs typeface="Calibri"/>
            </a:endParaRPr>
          </a:p>
        </p:txBody>
      </p:sp>
      <p:pic>
        <p:nvPicPr>
          <p:cNvPr id="5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FF888507-09A9-4C92-803C-3D30CFC7296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079" r="42857" b="5058"/>
          <a:stretch/>
        </p:blipFill>
        <p:spPr>
          <a:xfrm>
            <a:off x="8088702" y="290381"/>
            <a:ext cx="3736473" cy="317800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EC7886E-B500-402B-9039-1F56C13CD149}"/>
              </a:ext>
            </a:extLst>
          </p:cNvPr>
          <p:cNvSpPr txBox="1"/>
          <p:nvPr/>
        </p:nvSpPr>
        <p:spPr>
          <a:xfrm>
            <a:off x="526210" y="3933645"/>
            <a:ext cx="2743200" cy="25391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 dirty="0">
                <a:cs typeface="Calibri"/>
              </a:rPr>
              <a:t>Fig 12. Rael at the playboy </a:t>
            </a:r>
            <a:r>
              <a:rPr lang="en-US" sz="1050">
                <a:cs typeface="Calibri"/>
              </a:rPr>
              <a:t>mansion.</a:t>
            </a:r>
            <a:endParaRPr lang="en-US" sz="1050" dirty="0"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43B0607-44D2-4F51-8C57-57F8FE00AD16}"/>
              </a:ext>
            </a:extLst>
          </p:cNvPr>
          <p:cNvSpPr txBox="1"/>
          <p:nvPr/>
        </p:nvSpPr>
        <p:spPr>
          <a:xfrm>
            <a:off x="8146209" y="3473569"/>
            <a:ext cx="3677728" cy="25391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>
                <a:cs typeface="Calibri"/>
              </a:rPr>
              <a:t>Fig 13. CNN report about Raleianism and cloaning</a:t>
            </a:r>
            <a:endParaRPr lang="en-US" sz="1050" dirty="0">
              <a:cs typeface="Calibri"/>
            </a:endParaRPr>
          </a:p>
        </p:txBody>
      </p:sp>
      <p:pic>
        <p:nvPicPr>
          <p:cNvPr id="3" name="Picture 3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B6D6A79E-37DE-4878-8A55-31158F38AFF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759" t="32842" r="54545" b="34123"/>
          <a:stretch/>
        </p:blipFill>
        <p:spPr>
          <a:xfrm>
            <a:off x="3574211" y="3934563"/>
            <a:ext cx="4832810" cy="254839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C77A6A7-D6C5-42FF-9325-2D2E760C229C}"/>
              </a:ext>
            </a:extLst>
          </p:cNvPr>
          <p:cNvSpPr txBox="1"/>
          <p:nvPr/>
        </p:nvSpPr>
        <p:spPr>
          <a:xfrm>
            <a:off x="4264322" y="6550323"/>
            <a:ext cx="3677728" cy="25391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>
                <a:cs typeface="Calibri"/>
              </a:rPr>
              <a:t>Fig 13. CNN report about Raleianism and cloaning</a:t>
            </a:r>
            <a:endParaRPr lang="en-US" sz="105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725503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564BFE-7C6B-44A2-99BC-AA648C3AF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63902"/>
            <a:ext cx="10131425" cy="1456267"/>
          </a:xfrm>
        </p:spPr>
        <p:txBody>
          <a:bodyPr/>
          <a:lstStyle/>
          <a:p>
            <a:r>
              <a:rPr lang="en-US">
                <a:cs typeface="Calibri Light"/>
              </a:rPr>
              <a:t>bibliography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187A47-2A0A-4795-8A9F-4E13524C31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336935"/>
            <a:ext cx="10131425" cy="534566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dirty="0">
                <a:cs typeface="Calibri"/>
              </a:rPr>
              <a:t>Rael T. </a:t>
            </a:r>
            <a:r>
              <a:rPr lang="en-US" i="1" dirty="0">
                <a:cs typeface="Calibri"/>
              </a:rPr>
              <a:t>The encounter of Dec. 13th 1973 </a:t>
            </a:r>
            <a:r>
              <a:rPr lang="en-US" dirty="0">
                <a:cs typeface="Calibri"/>
              </a:rPr>
              <a:t>[video]. 2010 &lt;https://www.youtube.com/watch?v=8Wi9PUCdP04&amp;feature=youtu.be&gt; [Accessed by 26th January 2019].</a:t>
            </a:r>
            <a:endParaRPr lang="en-US" i="1" dirty="0">
              <a:cs typeface="Calibri"/>
            </a:endParaRPr>
          </a:p>
          <a:p>
            <a:pPr marL="0" indent="0">
              <a:buNone/>
            </a:pPr>
            <a:r>
              <a:rPr lang="en-US" dirty="0">
                <a:cs typeface="Calibri"/>
              </a:rPr>
              <a:t>Fig 1. Claude Vorilhon, recreation of </a:t>
            </a:r>
            <a:r>
              <a:rPr lang="en-US" i="1" dirty="0">
                <a:cs typeface="Calibri"/>
              </a:rPr>
              <a:t>The Encounter Dec. 13th 1973. &lt;</a:t>
            </a:r>
            <a:r>
              <a:rPr lang="en-US" dirty="0">
                <a:cs typeface="Calibri"/>
              </a:rPr>
              <a:t>https://io9.gizmodo.com/meet-the-raelians-inside-the-worlds-strangest-and-ni-5860418&gt; [Accessed by 26th January 2019].</a:t>
            </a:r>
            <a:endParaRPr lang="en-US" dirty="0"/>
          </a:p>
          <a:p>
            <a:pPr>
              <a:buNone/>
            </a:pPr>
            <a:r>
              <a:rPr lang="en-US" dirty="0">
                <a:cs typeface="Calibri"/>
              </a:rPr>
              <a:t>Fig 2. </a:t>
            </a:r>
            <a:r>
              <a:rPr lang="en-US" dirty="0" err="1">
                <a:cs typeface="Calibri"/>
              </a:rPr>
              <a:t>Raelianism</a:t>
            </a:r>
            <a:r>
              <a:rPr lang="en-US" dirty="0">
                <a:cs typeface="Calibri"/>
              </a:rPr>
              <a:t> symbol &lt;https://en.wikipedia.org/wiki/Ra%C3%ABlism&gt; [Accessed by 26th January 2019].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Fig 3. Claude </a:t>
            </a:r>
            <a:r>
              <a:rPr lang="en-US" err="1">
                <a:cs typeface="Calibri"/>
              </a:rPr>
              <a:t>Vorilhon</a:t>
            </a:r>
            <a:r>
              <a:rPr lang="en-US" dirty="0">
                <a:cs typeface="Calibri"/>
              </a:rPr>
              <a:t>, leader of the </a:t>
            </a:r>
            <a:r>
              <a:rPr lang="en-US" err="1">
                <a:cs typeface="Calibri"/>
              </a:rPr>
              <a:t>Raelianism</a:t>
            </a:r>
            <a:r>
              <a:rPr lang="en-US" dirty="0">
                <a:cs typeface="Calibri"/>
              </a:rPr>
              <a:t> movement.&lt; </a:t>
            </a:r>
            <a:r>
              <a:rPr lang="en-US" dirty="0">
                <a:cs typeface="Calibri"/>
                <a:hlinkClick r:id="rId2"/>
              </a:rPr>
              <a:t>https://io9.gizmodo.com/meet-the-raelians-inside-the-worlds-strangest-and-ni-5860418</a:t>
            </a:r>
            <a:r>
              <a:rPr lang="en-US" dirty="0">
                <a:cs typeface="Calibri"/>
              </a:rPr>
              <a:t>&gt; [Accessed by 29th, January 2019].</a:t>
            </a:r>
          </a:p>
          <a:p>
            <a:pPr>
              <a:buNone/>
            </a:pPr>
            <a:r>
              <a:rPr lang="en-US" dirty="0">
                <a:cs typeface="Calibri"/>
              </a:rPr>
              <a:t>Fig 4. </a:t>
            </a:r>
            <a:r>
              <a:rPr lang="en-US" err="1">
                <a:cs typeface="Calibri"/>
              </a:rPr>
              <a:t>Raelian</a:t>
            </a:r>
            <a:r>
              <a:rPr lang="en-US" dirty="0">
                <a:cs typeface="Calibri"/>
              </a:rPr>
              <a:t> demystifying </a:t>
            </a:r>
            <a:r>
              <a:rPr lang="en-US" err="1">
                <a:cs typeface="Calibri"/>
              </a:rPr>
              <a:t>baptisim</a:t>
            </a:r>
            <a:r>
              <a:rPr lang="en-US" dirty="0">
                <a:cs typeface="Calibri"/>
              </a:rPr>
              <a:t> &lt;http://atheistcreationist.org/news/raelian-baptism-a-35-year-old-hypothesis-validated-by-science.html&gt; [Accessed by 26th January 2019].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Fig 5. French Sci-fi movie, 1965 &lt;https://remysoubanere.com/alphaville-by-jean-luc-godard/&gt; [Accessed by 28th January 2019].</a:t>
            </a:r>
            <a:endParaRPr lang="en-US" dirty="0"/>
          </a:p>
          <a:p>
            <a:pPr marL="0" indent="0">
              <a:buNone/>
            </a:pPr>
            <a:r>
              <a:rPr lang="en-US" dirty="0">
                <a:cs typeface="Calibri"/>
              </a:rPr>
              <a:t>Fig 6. American Sci-fi movie, 1965 &lt;https://en.wikipedia.org/wiki/Village_of_the_Damned_(1995_film)&gt; [Accessed by 28th January 2019].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Fig 7. American Sci-fi movie, 1956 &lt;https://en.wikipedia.org/wiki/Invasion_of_the_Body_Snatchers. [Accessed by 28th January 2019].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Fig 8. </a:t>
            </a:r>
            <a:r>
              <a:rPr lang="en-US" err="1">
                <a:cs typeface="Calibri"/>
              </a:rPr>
              <a:t>Lubblock</a:t>
            </a:r>
            <a:r>
              <a:rPr lang="en-US" dirty="0">
                <a:cs typeface="Calibri"/>
              </a:rPr>
              <a:t> Lights, UFO sighting 1951, &lt;https://www.history.com/news/historys-most-infamous-ufo-sightings&gt; [Accessed by 28th January 2019].</a:t>
            </a:r>
          </a:p>
          <a:p>
            <a:pPr>
              <a:buNone/>
            </a:pPr>
            <a:r>
              <a:rPr lang="en-US" dirty="0">
                <a:cs typeface="Calibri"/>
              </a:rPr>
              <a:t>Fig 9. Elohim as the creator &lt;http://thebayfriendshipclub.mozello.com/blog/params/post/1407726/names-of-god---elohim&gt; [Accessed by 28th January 2019].</a:t>
            </a:r>
          </a:p>
          <a:p>
            <a:pPr>
              <a:buNone/>
            </a:pPr>
            <a:r>
              <a:rPr lang="en-US">
                <a:cs typeface="Calibri"/>
              </a:rPr>
              <a:t>Fig 10. Raelian baptism &lt;https://www.google.com/search?q=raelian+baptism&gt; [Accessed by 28th January 2019].</a:t>
            </a:r>
          </a:p>
          <a:p>
            <a:pPr>
              <a:buNone/>
            </a:pPr>
            <a:r>
              <a:rPr lang="en-US">
                <a:cs typeface="Calibri"/>
              </a:rPr>
              <a:t>Fig 11. Raelian parade &lt;https://rationalwiki.org/wiki/Ra%C3%ABlism&gt; [Accessed by 28th January 2019].</a:t>
            </a:r>
            <a:endParaRPr lang="en-US" dirty="0">
              <a:cs typeface="Calibri"/>
            </a:endParaRPr>
          </a:p>
          <a:p>
            <a:pPr>
              <a:buNone/>
            </a:pPr>
            <a:r>
              <a:rPr lang="en-GB">
                <a:cs typeface="Calibri"/>
              </a:rPr>
              <a:t>Thoeny, R and Villhauer, R. </a:t>
            </a:r>
            <a:r>
              <a:rPr lang="en-GB" i="1">
                <a:cs typeface="Calibri"/>
              </a:rPr>
              <a:t>Raelism traditions and holy days &lt;</a:t>
            </a:r>
            <a:r>
              <a:rPr lang="en-GB" dirty="0">
                <a:cs typeface="Calibri"/>
              </a:rPr>
              <a:t>https://sites.google.com/site/raelismrvrt/traditions-and-holy-days&gt; [Accessed by 28th Januray 2019].</a:t>
            </a:r>
            <a:endParaRPr lang="en-US" dirty="0">
              <a:cs typeface="Calibri"/>
            </a:endParaRPr>
          </a:p>
          <a:p>
            <a:pPr>
              <a:buNone/>
            </a:pPr>
            <a:r>
              <a:rPr lang="en-GB" dirty="0">
                <a:cs typeface="Calibri"/>
              </a:rPr>
              <a:t>Fig 12. Rael at the playboy mansion &lt;</a:t>
            </a:r>
            <a:r>
              <a:rPr lang="en-US">
                <a:cs typeface="Calibri"/>
              </a:rPr>
              <a:t>http://www.sendflowers4.info/ra%C3%ABlien-b4ddc6d/&gt; [Accessed by 28th January 2019].</a:t>
            </a:r>
            <a:endParaRPr lang="en-GB" dirty="0">
              <a:cs typeface="Calibri"/>
            </a:endParaRPr>
          </a:p>
          <a:p>
            <a:pPr>
              <a:buNone/>
            </a:pPr>
            <a:r>
              <a:rPr lang="en-US">
                <a:cs typeface="Calibri"/>
              </a:rPr>
              <a:t>Fig 13. CNN report about Raelianism and cloaning &lt;http://edition.cnn.com/2003/ALLPOLITICS/01/03/cf.opinion.rael/&gt; [Accessed by 28th January 2019].</a:t>
            </a:r>
            <a:endParaRPr lang="en-US" dirty="0">
              <a:cs typeface="Calibri"/>
            </a:endParaRPr>
          </a:p>
          <a:p>
            <a:pPr>
              <a:buNone/>
            </a:pPr>
            <a:r>
              <a:rPr lang="en-US" dirty="0">
                <a:cs typeface="Calibri"/>
              </a:rPr>
              <a:t>International Raelian movement, 2005- 2019,  </a:t>
            </a:r>
            <a:r>
              <a:rPr lang="en-US" i="1">
                <a:cs typeface="Calibri"/>
              </a:rPr>
              <a:t>Message from the designers &lt;</a:t>
            </a:r>
            <a:r>
              <a:rPr lang="en-US">
                <a:cs typeface="Calibri"/>
              </a:rPr>
              <a:t>http://www.rael.org/home&gt; [Accessed by 28th January 2019]. </a:t>
            </a: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644849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7">
            <a:extLst>
              <a:ext uri="{FF2B5EF4-FFF2-40B4-BE49-F238E27FC236}">
                <a16:creationId xmlns:a16="http://schemas.microsoft.com/office/drawing/2014/main" id="{18BD78ED-75E1-4879-B369-BC61F7C45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17" name="Rectangle 9">
            <a:extLst>
              <a:ext uri="{FF2B5EF4-FFF2-40B4-BE49-F238E27FC236}">
                <a16:creationId xmlns:a16="http://schemas.microsoft.com/office/drawing/2014/main" id="{3D1E5586-8BB5-40F6-96C3-2E87DD7CE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08B70E-9FB1-4026-93CB-507144821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3805" y="1354668"/>
            <a:ext cx="8204391" cy="234647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/>
              <a:t>The end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788A4F-BBC1-4950-AACB-B7C5AD1A80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97137" y="3940629"/>
            <a:ext cx="7197726" cy="12409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1800"/>
              <a:t>Thank you for your attention. Are there any questions?</a:t>
            </a:r>
          </a:p>
        </p:txBody>
      </p:sp>
      <p:cxnSp>
        <p:nvCxnSpPr>
          <p:cNvPr id="18" name="Straight Connector 11">
            <a:extLst>
              <a:ext uri="{FF2B5EF4-FFF2-40B4-BE49-F238E27FC236}">
                <a16:creationId xmlns:a16="http://schemas.microsoft.com/office/drawing/2014/main" id="{8A832D40-B9E2-4CE7-9E0A-B35591EA2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45629" y="3810000"/>
            <a:ext cx="500743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46871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3F296A"/>
      </a:dk2>
      <a:lt2>
        <a:srgbClr val="EBEBEB"/>
      </a:lt2>
      <a:accent1>
        <a:srgbClr val="E84574"/>
      </a:accent1>
      <a:accent2>
        <a:srgbClr val="798FF2"/>
      </a:accent2>
      <a:accent3>
        <a:srgbClr val="95C369"/>
      </a:accent3>
      <a:accent4>
        <a:srgbClr val="EE875A"/>
      </a:accent4>
      <a:accent5>
        <a:srgbClr val="C363E8"/>
      </a:accent5>
      <a:accent6>
        <a:srgbClr val="6AADC8"/>
      </a:accent6>
      <a:hlink>
        <a:srgbClr val="FE80C7"/>
      </a:hlink>
      <a:folHlink>
        <a:srgbClr val="FBA3EC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61DDDE80-2DFA-4F2A-B66F-72059846BD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1</TotalTime>
  <Words>314</Words>
  <Application>Microsoft Office PowerPoint</Application>
  <PresentationFormat>Widescreen</PresentationFormat>
  <Paragraphs>69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Celestial</vt:lpstr>
      <vt:lpstr>raëlianism</vt:lpstr>
      <vt:lpstr>Where did it begin?</vt:lpstr>
      <vt:lpstr>What was happening in the 50's, 60's and 70's?</vt:lpstr>
      <vt:lpstr>Beliefs </vt:lpstr>
      <vt:lpstr>traditions </vt:lpstr>
      <vt:lpstr>RAEL</vt:lpstr>
      <vt:lpstr>Raelianism in the Media</vt:lpstr>
      <vt:lpstr>bibliography</vt:lpstr>
      <vt:lpstr>The end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Georgia Williams (1801640)</cp:lastModifiedBy>
  <cp:revision>889</cp:revision>
  <dcterms:created xsi:type="dcterms:W3CDTF">2013-07-15T20:26:40Z</dcterms:created>
  <dcterms:modified xsi:type="dcterms:W3CDTF">2019-02-01T14:15:25Z</dcterms:modified>
</cp:coreProperties>
</file>