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1"/>
  </p:notesMasterIdLst>
  <p:sldIdLst>
    <p:sldId id="256" r:id="rId2"/>
    <p:sldId id="258" r:id="rId3"/>
    <p:sldId id="351" r:id="rId4"/>
    <p:sldId id="290" r:id="rId5"/>
    <p:sldId id="257" r:id="rId6"/>
    <p:sldId id="334" r:id="rId7"/>
    <p:sldId id="349" r:id="rId8"/>
    <p:sldId id="350" r:id="rId9"/>
    <p:sldId id="355" r:id="rId10"/>
    <p:sldId id="364" r:id="rId11"/>
    <p:sldId id="329" r:id="rId12"/>
    <p:sldId id="368" r:id="rId13"/>
    <p:sldId id="369" r:id="rId14"/>
    <p:sldId id="352" r:id="rId15"/>
    <p:sldId id="325" r:id="rId16"/>
    <p:sldId id="284" r:id="rId17"/>
    <p:sldId id="285" r:id="rId18"/>
    <p:sldId id="292" r:id="rId19"/>
    <p:sldId id="346" r:id="rId20"/>
    <p:sldId id="347" r:id="rId21"/>
    <p:sldId id="367" r:id="rId22"/>
    <p:sldId id="366" r:id="rId23"/>
    <p:sldId id="356" r:id="rId24"/>
    <p:sldId id="363" r:id="rId25"/>
    <p:sldId id="357" r:id="rId26"/>
    <p:sldId id="348" r:id="rId27"/>
    <p:sldId id="353" r:id="rId28"/>
    <p:sldId id="370" r:id="rId29"/>
    <p:sldId id="344"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6F16949-FC6B-4E14-9EEC-B8A82B8F529B}" v="39" dt="2026-06-02T21:05:11.02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4554" autoAdjust="0"/>
    <p:restoredTop sz="80627" autoAdjust="0"/>
  </p:normalViewPr>
  <p:slideViewPr>
    <p:cSldViewPr snapToGrid="0">
      <p:cViewPr varScale="1">
        <p:scale>
          <a:sx n="59" d="100"/>
          <a:sy n="59" d="100"/>
        </p:scale>
        <p:origin x="54" y="2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Lee" userId="950b76d7-29a8-4037-9cf6-1d47a6b96373" providerId="ADAL" clId="{0E72E064-B994-40C3-97B2-7A443233E461}"/>
    <pc:docChg chg="undo custSel addSld delSld modSld sldOrd">
      <pc:chgData name="Helen Lee" userId="950b76d7-29a8-4037-9cf6-1d47a6b96373" providerId="ADAL" clId="{0E72E064-B994-40C3-97B2-7A443233E461}" dt="2026-06-02T21:17:10.215" v="1844" actId="20577"/>
      <pc:docMkLst>
        <pc:docMk/>
      </pc:docMkLst>
      <pc:sldChg chg="addSp delSp modSp mod setBg">
        <pc:chgData name="Helen Lee" userId="950b76d7-29a8-4037-9cf6-1d47a6b96373" providerId="ADAL" clId="{0E72E064-B994-40C3-97B2-7A443233E461}" dt="2026-06-01T09:37:14.734" v="21" actId="14100"/>
        <pc:sldMkLst>
          <pc:docMk/>
          <pc:sldMk cId="2001912091" sldId="256"/>
        </pc:sldMkLst>
        <pc:spChg chg="mod">
          <ac:chgData name="Helen Lee" userId="950b76d7-29a8-4037-9cf6-1d47a6b96373" providerId="ADAL" clId="{0E72E064-B994-40C3-97B2-7A443233E461}" dt="2026-06-01T09:37:08.105" v="19" actId="26606"/>
          <ac:spMkLst>
            <pc:docMk/>
            <pc:sldMk cId="2001912091" sldId="256"/>
            <ac:spMk id="2" creationId="{A7704A5D-D31B-5B39-5883-8301CB37E1EB}"/>
          </ac:spMkLst>
        </pc:spChg>
        <pc:spChg chg="mod ord">
          <ac:chgData name="Helen Lee" userId="950b76d7-29a8-4037-9cf6-1d47a6b96373" providerId="ADAL" clId="{0E72E064-B994-40C3-97B2-7A443233E461}" dt="2026-06-01T09:37:14.734" v="21" actId="14100"/>
          <ac:spMkLst>
            <pc:docMk/>
            <pc:sldMk cId="2001912091" sldId="256"/>
            <ac:spMk id="3" creationId="{7656A0CE-8939-C029-9567-593ED79E9120}"/>
          </ac:spMkLst>
        </pc:spChg>
        <pc:spChg chg="add del">
          <ac:chgData name="Helen Lee" userId="950b76d7-29a8-4037-9cf6-1d47a6b96373" providerId="ADAL" clId="{0E72E064-B994-40C3-97B2-7A443233E461}" dt="2026-06-01T09:36:27.709" v="7" actId="26606"/>
          <ac:spMkLst>
            <pc:docMk/>
            <pc:sldMk cId="2001912091" sldId="256"/>
            <ac:spMk id="18" creationId="{4C6B5652-C661-4C58-B937-F0F490F7FCB2}"/>
          </ac:spMkLst>
        </pc:spChg>
        <pc:spChg chg="add del">
          <ac:chgData name="Helen Lee" userId="950b76d7-29a8-4037-9cf6-1d47a6b96373" providerId="ADAL" clId="{0E72E064-B994-40C3-97B2-7A443233E461}" dt="2026-06-01T09:36:27.709" v="7" actId="26606"/>
          <ac:spMkLst>
            <pc:docMk/>
            <pc:sldMk cId="2001912091" sldId="256"/>
            <ac:spMk id="19" creationId="{B712E947-0734-45F9-9C4F-41114EC3A33E}"/>
          </ac:spMkLst>
        </pc:spChg>
        <pc:spChg chg="add del">
          <ac:chgData name="Helen Lee" userId="950b76d7-29a8-4037-9cf6-1d47a6b96373" providerId="ADAL" clId="{0E72E064-B994-40C3-97B2-7A443233E461}" dt="2026-06-01T09:36:27.709" v="7" actId="26606"/>
          <ac:spMkLst>
            <pc:docMk/>
            <pc:sldMk cId="2001912091" sldId="256"/>
            <ac:spMk id="20" creationId="{0B936867-6407-43FB-9DE6-1B0879D0CB31}"/>
          </ac:spMkLst>
        </pc:spChg>
        <pc:spChg chg="add del">
          <ac:chgData name="Helen Lee" userId="950b76d7-29a8-4037-9cf6-1d47a6b96373" providerId="ADAL" clId="{0E72E064-B994-40C3-97B2-7A443233E461}" dt="2026-06-01T09:36:27.709" v="7" actId="26606"/>
          <ac:spMkLst>
            <pc:docMk/>
            <pc:sldMk cId="2001912091" sldId="256"/>
            <ac:spMk id="22" creationId="{ACD0B258-678B-4A8C-894F-848AF24A1922}"/>
          </ac:spMkLst>
        </pc:spChg>
        <pc:spChg chg="add del">
          <ac:chgData name="Helen Lee" userId="950b76d7-29a8-4037-9cf6-1d47a6b96373" providerId="ADAL" clId="{0E72E064-B994-40C3-97B2-7A443233E461}" dt="2026-06-01T09:36:27.709" v="7" actId="26606"/>
          <ac:spMkLst>
            <pc:docMk/>
            <pc:sldMk cId="2001912091" sldId="256"/>
            <ac:spMk id="24" creationId="{C8D58395-74AF-401A-AF2F-76B6FCF71DFE}"/>
          </ac:spMkLst>
        </pc:spChg>
        <pc:spChg chg="add del">
          <ac:chgData name="Helen Lee" userId="950b76d7-29a8-4037-9cf6-1d47a6b96373" providerId="ADAL" clId="{0E72E064-B994-40C3-97B2-7A443233E461}" dt="2026-06-01T09:36:27.709" v="7" actId="26606"/>
          <ac:spMkLst>
            <pc:docMk/>
            <pc:sldMk cId="2001912091" sldId="256"/>
            <ac:spMk id="26" creationId="{2F003F3F-F118-41D2-AA3F-74DB0D1970BB}"/>
          </ac:spMkLst>
        </pc:spChg>
        <pc:spChg chg="add del">
          <ac:chgData name="Helen Lee" userId="950b76d7-29a8-4037-9cf6-1d47a6b96373" providerId="ADAL" clId="{0E72E064-B994-40C3-97B2-7A443233E461}" dt="2026-06-01T09:36:37.220" v="12" actId="26606"/>
          <ac:spMkLst>
            <pc:docMk/>
            <pc:sldMk cId="2001912091" sldId="256"/>
            <ac:spMk id="28" creationId="{B712E947-0734-45F9-9C4F-41114EC3A33E}"/>
          </ac:spMkLst>
        </pc:spChg>
        <pc:spChg chg="add del">
          <ac:chgData name="Helen Lee" userId="950b76d7-29a8-4037-9cf6-1d47a6b96373" providerId="ADAL" clId="{0E72E064-B994-40C3-97B2-7A443233E461}" dt="2026-06-01T09:36:46.926" v="14" actId="26606"/>
          <ac:spMkLst>
            <pc:docMk/>
            <pc:sldMk cId="2001912091" sldId="256"/>
            <ac:spMk id="36" creationId="{BA79A7CF-01AF-4178-9369-94E0C90EB046}"/>
          </ac:spMkLst>
        </pc:spChg>
        <pc:spChg chg="add del">
          <ac:chgData name="Helen Lee" userId="950b76d7-29a8-4037-9cf6-1d47a6b96373" providerId="ADAL" clId="{0E72E064-B994-40C3-97B2-7A443233E461}" dt="2026-06-01T09:36:46.926" v="14" actId="26606"/>
          <ac:spMkLst>
            <pc:docMk/>
            <pc:sldMk cId="2001912091" sldId="256"/>
            <ac:spMk id="38" creationId="{99413ED5-9ED4-4772-BCE4-2BCAE6B12E35}"/>
          </ac:spMkLst>
        </pc:spChg>
        <pc:spChg chg="add del">
          <ac:chgData name="Helen Lee" userId="950b76d7-29a8-4037-9cf6-1d47a6b96373" providerId="ADAL" clId="{0E72E064-B994-40C3-97B2-7A443233E461}" dt="2026-06-01T09:36:46.926" v="14" actId="26606"/>
          <ac:spMkLst>
            <pc:docMk/>
            <pc:sldMk cId="2001912091" sldId="256"/>
            <ac:spMk id="40" creationId="{04357C93-F0CB-4A1C-8F77-4E9063789819}"/>
          </ac:spMkLst>
        </pc:spChg>
        <pc:spChg chg="add del">
          <ac:chgData name="Helen Lee" userId="950b76d7-29a8-4037-9cf6-1d47a6b96373" providerId="ADAL" clId="{0E72E064-B994-40C3-97B2-7A443233E461}" dt="2026-06-01T09:36:46.926" v="14" actId="26606"/>
          <ac:spMkLst>
            <pc:docMk/>
            <pc:sldMk cId="2001912091" sldId="256"/>
            <ac:spMk id="42" creationId="{90F533E9-6690-41A8-A372-4C6C622D028D}"/>
          </ac:spMkLst>
        </pc:spChg>
        <pc:spChg chg="add del">
          <ac:chgData name="Helen Lee" userId="950b76d7-29a8-4037-9cf6-1d47a6b96373" providerId="ADAL" clId="{0E72E064-B994-40C3-97B2-7A443233E461}" dt="2026-06-01T09:37:08.105" v="19" actId="26606"/>
          <ac:spMkLst>
            <pc:docMk/>
            <pc:sldMk cId="2001912091" sldId="256"/>
            <ac:spMk id="47" creationId="{BA79A7CF-01AF-4178-9369-94E0C90EB046}"/>
          </ac:spMkLst>
        </pc:spChg>
        <pc:spChg chg="add del">
          <ac:chgData name="Helen Lee" userId="950b76d7-29a8-4037-9cf6-1d47a6b96373" providerId="ADAL" clId="{0E72E064-B994-40C3-97B2-7A443233E461}" dt="2026-06-01T09:37:08.105" v="19" actId="26606"/>
          <ac:spMkLst>
            <pc:docMk/>
            <pc:sldMk cId="2001912091" sldId="256"/>
            <ac:spMk id="49" creationId="{99413ED5-9ED4-4772-BCE4-2BCAE6B12E35}"/>
          </ac:spMkLst>
        </pc:spChg>
        <pc:spChg chg="add del">
          <ac:chgData name="Helen Lee" userId="950b76d7-29a8-4037-9cf6-1d47a6b96373" providerId="ADAL" clId="{0E72E064-B994-40C3-97B2-7A443233E461}" dt="2026-06-01T09:37:08.105" v="19" actId="26606"/>
          <ac:spMkLst>
            <pc:docMk/>
            <pc:sldMk cId="2001912091" sldId="256"/>
            <ac:spMk id="51" creationId="{04357C93-F0CB-4A1C-8F77-4E9063789819}"/>
          </ac:spMkLst>
        </pc:spChg>
        <pc:spChg chg="add del">
          <ac:chgData name="Helen Lee" userId="950b76d7-29a8-4037-9cf6-1d47a6b96373" providerId="ADAL" clId="{0E72E064-B994-40C3-97B2-7A443233E461}" dt="2026-06-01T09:37:08.105" v="19" actId="26606"/>
          <ac:spMkLst>
            <pc:docMk/>
            <pc:sldMk cId="2001912091" sldId="256"/>
            <ac:spMk id="53" creationId="{90F533E9-6690-41A8-A372-4C6C622D028D}"/>
          </ac:spMkLst>
        </pc:spChg>
        <pc:spChg chg="add">
          <ac:chgData name="Helen Lee" userId="950b76d7-29a8-4037-9cf6-1d47a6b96373" providerId="ADAL" clId="{0E72E064-B994-40C3-97B2-7A443233E461}" dt="2026-06-01T09:37:08.105" v="19" actId="26606"/>
          <ac:spMkLst>
            <pc:docMk/>
            <pc:sldMk cId="2001912091" sldId="256"/>
            <ac:spMk id="58" creationId="{E45CA849-654C-4173-AD99-B3A2528275F5}"/>
          </ac:spMkLst>
        </pc:spChg>
        <pc:spChg chg="add">
          <ac:chgData name="Helen Lee" userId="950b76d7-29a8-4037-9cf6-1d47a6b96373" providerId="ADAL" clId="{0E72E064-B994-40C3-97B2-7A443233E461}" dt="2026-06-01T09:37:08.105" v="19" actId="26606"/>
          <ac:spMkLst>
            <pc:docMk/>
            <pc:sldMk cId="2001912091" sldId="256"/>
            <ac:spMk id="60" creationId="{3E23A947-2D45-4208-AE2B-64948C87A3EB}"/>
          </ac:spMkLst>
        </pc:spChg>
        <pc:spChg chg="add">
          <ac:chgData name="Helen Lee" userId="950b76d7-29a8-4037-9cf6-1d47a6b96373" providerId="ADAL" clId="{0E72E064-B994-40C3-97B2-7A443233E461}" dt="2026-06-01T09:37:08.105" v="19" actId="26606"/>
          <ac:spMkLst>
            <pc:docMk/>
            <pc:sldMk cId="2001912091" sldId="256"/>
            <ac:spMk id="62" creationId="{E5BBB0F9-6A59-4D02-A9C7-A2D6516684CE}"/>
          </ac:spMkLst>
        </pc:spChg>
        <pc:grpChg chg="add del mod ord">
          <ac:chgData name="Helen Lee" userId="950b76d7-29a8-4037-9cf6-1d47a6b96373" providerId="ADAL" clId="{0E72E064-B994-40C3-97B2-7A443233E461}" dt="2026-06-01T09:36:30.903" v="9" actId="478"/>
          <ac:grpSpMkLst>
            <pc:docMk/>
            <pc:sldMk cId="2001912091" sldId="256"/>
            <ac:grpSpMk id="4" creationId="{9F97D56A-DCE0-BD24-CD6F-A9F9FCCFE1FB}"/>
          </ac:grpSpMkLst>
        </pc:grpChg>
        <pc:grpChg chg="add del">
          <ac:chgData name="Helen Lee" userId="950b76d7-29a8-4037-9cf6-1d47a6b96373" providerId="ADAL" clId="{0E72E064-B994-40C3-97B2-7A443233E461}" dt="2026-06-01T09:36:37.220" v="12" actId="26606"/>
          <ac:grpSpMkLst>
            <pc:docMk/>
            <pc:sldMk cId="2001912091" sldId="256"/>
            <ac:grpSpMk id="29" creationId="{12B3290A-D3BF-4B87-B55B-FD9A98B49727}"/>
          </ac:grpSpMkLst>
        </pc:grpChg>
        <pc:picChg chg="del">
          <ac:chgData name="Helen Lee" userId="950b76d7-29a8-4037-9cf6-1d47a6b96373" providerId="ADAL" clId="{0E72E064-B994-40C3-97B2-7A443233E461}" dt="2026-06-01T09:35:57.859" v="0" actId="478"/>
          <ac:picMkLst>
            <pc:docMk/>
            <pc:sldMk cId="2001912091" sldId="256"/>
            <ac:picMk id="9" creationId="{B5C415BE-DB88-EDA5-1707-0AA26F862C90}"/>
          </ac:picMkLst>
        </pc:picChg>
        <pc:picChg chg="add mod ord">
          <ac:chgData name="Helen Lee" userId="950b76d7-29a8-4037-9cf6-1d47a6b96373" providerId="ADAL" clId="{0E72E064-B994-40C3-97B2-7A443233E461}" dt="2026-06-01T09:37:08.105" v="19" actId="26606"/>
          <ac:picMkLst>
            <pc:docMk/>
            <pc:sldMk cId="2001912091" sldId="256"/>
            <ac:picMk id="11" creationId="{6888170A-6BDF-C9B9-2F8B-12F4D338D154}"/>
          </ac:picMkLst>
        </pc:picChg>
        <pc:cxnChg chg="add del">
          <ac:chgData name="Helen Lee" userId="950b76d7-29a8-4037-9cf6-1d47a6b96373" providerId="ADAL" clId="{0E72E064-B994-40C3-97B2-7A443233E461}" dt="2026-06-01T09:36:23.502" v="5" actId="26606"/>
          <ac:cxnSpMkLst>
            <pc:docMk/>
            <pc:sldMk cId="2001912091" sldId="256"/>
            <ac:cxnSpMk id="16" creationId="{83EBDB16-FE8F-484A-2082-C39221FED34A}"/>
          </ac:cxnSpMkLst>
        </pc:cxnChg>
      </pc:sldChg>
      <pc:sldChg chg="addSp delSp modSp mod">
        <pc:chgData name="Helen Lee" userId="950b76d7-29a8-4037-9cf6-1d47a6b96373" providerId="ADAL" clId="{0E72E064-B994-40C3-97B2-7A443233E461}" dt="2026-06-01T09:38:17.460" v="36" actId="478"/>
        <pc:sldMkLst>
          <pc:docMk/>
          <pc:sldMk cId="3406829117" sldId="257"/>
        </pc:sldMkLst>
        <pc:spChg chg="mod">
          <ac:chgData name="Helen Lee" userId="950b76d7-29a8-4037-9cf6-1d47a6b96373" providerId="ADAL" clId="{0E72E064-B994-40C3-97B2-7A443233E461}" dt="2026-06-01T09:38:14.305" v="34" actId="1076"/>
          <ac:spMkLst>
            <pc:docMk/>
            <pc:sldMk cId="3406829117" sldId="257"/>
            <ac:spMk id="3" creationId="{7656A0CE-8939-C029-9567-593ED79E9120}"/>
          </ac:spMkLst>
        </pc:spChg>
        <pc:grpChg chg="del">
          <ac:chgData name="Helen Lee" userId="950b76d7-29a8-4037-9cf6-1d47a6b96373" providerId="ADAL" clId="{0E72E064-B994-40C3-97B2-7A443233E461}" dt="2026-06-01T09:38:15.923" v="35" actId="478"/>
          <ac:grpSpMkLst>
            <pc:docMk/>
            <pc:sldMk cId="3406829117" sldId="257"/>
            <ac:grpSpMk id="4" creationId="{6D40EEEC-C7F7-E9A6-C8C9-70E78FAC78AC}"/>
          </ac:grpSpMkLst>
        </pc:grpChg>
        <pc:picChg chg="add mod">
          <ac:chgData name="Helen Lee" userId="950b76d7-29a8-4037-9cf6-1d47a6b96373" providerId="ADAL" clId="{0E72E064-B994-40C3-97B2-7A443233E461}" dt="2026-06-01T09:38:01.398" v="28" actId="14100"/>
          <ac:picMkLst>
            <pc:docMk/>
            <pc:sldMk cId="3406829117" sldId="257"/>
            <ac:picMk id="6" creationId="{E45A1CC7-1A88-7553-4DE3-13B1D8DB8E98}"/>
          </ac:picMkLst>
        </pc:picChg>
        <pc:picChg chg="del">
          <ac:chgData name="Helen Lee" userId="950b76d7-29a8-4037-9cf6-1d47a6b96373" providerId="ADAL" clId="{0E72E064-B994-40C3-97B2-7A443233E461}" dt="2026-06-01T09:38:17.460" v="36" actId="478"/>
          <ac:picMkLst>
            <pc:docMk/>
            <pc:sldMk cId="3406829117" sldId="257"/>
            <ac:picMk id="10" creationId="{67529DD1-EE88-3C93-F781-8C1965CAAA7D}"/>
          </ac:picMkLst>
        </pc:picChg>
        <pc:picChg chg="del">
          <ac:chgData name="Helen Lee" userId="950b76d7-29a8-4037-9cf6-1d47a6b96373" providerId="ADAL" clId="{0E72E064-B994-40C3-97B2-7A443233E461}" dt="2026-06-01T09:37:56.811" v="25" actId="478"/>
          <ac:picMkLst>
            <pc:docMk/>
            <pc:sldMk cId="3406829117" sldId="257"/>
            <ac:picMk id="12" creationId="{F19EB997-256B-F503-2FBD-2DAF34C4221B}"/>
          </ac:picMkLst>
        </pc:picChg>
      </pc:sldChg>
      <pc:sldChg chg="mod modShow">
        <pc:chgData name="Helen Lee" userId="950b76d7-29a8-4037-9cf6-1d47a6b96373" providerId="ADAL" clId="{0E72E064-B994-40C3-97B2-7A443233E461}" dt="2026-06-01T09:37:36.971" v="22" actId="729"/>
        <pc:sldMkLst>
          <pc:docMk/>
          <pc:sldMk cId="3629684267" sldId="258"/>
        </pc:sldMkLst>
      </pc:sldChg>
      <pc:sldChg chg="mod modShow">
        <pc:chgData name="Helen Lee" userId="950b76d7-29a8-4037-9cf6-1d47a6b96373" providerId="ADAL" clId="{0E72E064-B994-40C3-97B2-7A443233E461}" dt="2026-06-01T10:13:12.290" v="737" actId="729"/>
        <pc:sldMkLst>
          <pc:docMk/>
          <pc:sldMk cId="3901773192" sldId="285"/>
        </pc:sldMkLst>
      </pc:sldChg>
      <pc:sldChg chg="mod modShow">
        <pc:chgData name="Helen Lee" userId="950b76d7-29a8-4037-9cf6-1d47a6b96373" providerId="ADAL" clId="{0E72E064-B994-40C3-97B2-7A443233E461}" dt="2026-06-01T09:37:41.837" v="24" actId="729"/>
        <pc:sldMkLst>
          <pc:docMk/>
          <pc:sldMk cId="0" sldId="290"/>
        </pc:sldMkLst>
      </pc:sldChg>
      <pc:sldChg chg="mod modShow">
        <pc:chgData name="Helen Lee" userId="950b76d7-29a8-4037-9cf6-1d47a6b96373" providerId="ADAL" clId="{0E72E064-B994-40C3-97B2-7A443233E461}" dt="2026-06-01T10:09:46.872" v="525" actId="729"/>
        <pc:sldMkLst>
          <pc:docMk/>
          <pc:sldMk cId="0" sldId="292"/>
        </pc:sldMkLst>
      </pc:sldChg>
      <pc:sldChg chg="delSp mod modShow">
        <pc:chgData name="Helen Lee" userId="950b76d7-29a8-4037-9cf6-1d47a6b96373" providerId="ADAL" clId="{0E72E064-B994-40C3-97B2-7A443233E461}" dt="2026-06-01T10:10:35.676" v="530" actId="478"/>
        <pc:sldMkLst>
          <pc:docMk/>
          <pc:sldMk cId="3838531376" sldId="325"/>
        </pc:sldMkLst>
        <pc:grpChg chg="del">
          <ac:chgData name="Helen Lee" userId="950b76d7-29a8-4037-9cf6-1d47a6b96373" providerId="ADAL" clId="{0E72E064-B994-40C3-97B2-7A443233E461}" dt="2026-06-01T10:10:35.676" v="530" actId="478"/>
          <ac:grpSpMkLst>
            <pc:docMk/>
            <pc:sldMk cId="3838531376" sldId="325"/>
            <ac:grpSpMk id="4" creationId="{AC0A2D95-F455-351C-0F26-376B5DC6068D}"/>
          </ac:grpSpMkLst>
        </pc:grpChg>
      </pc:sldChg>
      <pc:sldChg chg="delSp modSp mod modShow">
        <pc:chgData name="Helen Lee" userId="950b76d7-29a8-4037-9cf6-1d47a6b96373" providerId="ADAL" clId="{0E72E064-B994-40C3-97B2-7A443233E461}" dt="2026-06-02T21:04:20.569" v="1076" actId="729"/>
        <pc:sldMkLst>
          <pc:docMk/>
          <pc:sldMk cId="555601587" sldId="329"/>
        </pc:sldMkLst>
        <pc:spChg chg="mod">
          <ac:chgData name="Helen Lee" userId="950b76d7-29a8-4037-9cf6-1d47a6b96373" providerId="ADAL" clId="{0E72E064-B994-40C3-97B2-7A443233E461}" dt="2026-06-01T09:42:46.921" v="221" actId="1076"/>
          <ac:spMkLst>
            <pc:docMk/>
            <pc:sldMk cId="555601587" sldId="329"/>
            <ac:spMk id="2" creationId="{1F74DB4A-F5F9-9ED8-8189-92DB4384320D}"/>
          </ac:spMkLst>
        </pc:spChg>
        <pc:spChg chg="mod">
          <ac:chgData name="Helen Lee" userId="950b76d7-29a8-4037-9cf6-1d47a6b96373" providerId="ADAL" clId="{0E72E064-B994-40C3-97B2-7A443233E461}" dt="2026-06-02T21:04:01.384" v="1075" actId="5793"/>
          <ac:spMkLst>
            <pc:docMk/>
            <pc:sldMk cId="555601587" sldId="329"/>
            <ac:spMk id="3" creationId="{A4933B9B-E6D4-1831-ECC8-A8376029BE6D}"/>
          </ac:spMkLst>
        </pc:spChg>
        <pc:grpChg chg="del">
          <ac:chgData name="Helen Lee" userId="950b76d7-29a8-4037-9cf6-1d47a6b96373" providerId="ADAL" clId="{0E72E064-B994-40C3-97B2-7A443233E461}" dt="2026-06-01T10:10:28.746" v="527" actId="478"/>
          <ac:grpSpMkLst>
            <pc:docMk/>
            <pc:sldMk cId="555601587" sldId="329"/>
            <ac:grpSpMk id="11" creationId="{634AEE04-6105-E82C-4456-94D8FF095AE1}"/>
          </ac:grpSpMkLst>
        </pc:grpChg>
      </pc:sldChg>
      <pc:sldChg chg="addSp delSp modSp mod setBg">
        <pc:chgData name="Helen Lee" userId="950b76d7-29a8-4037-9cf6-1d47a6b96373" providerId="ADAL" clId="{0E72E064-B994-40C3-97B2-7A443233E461}" dt="2026-06-01T09:38:50.582" v="45" actId="1076"/>
        <pc:sldMkLst>
          <pc:docMk/>
          <pc:sldMk cId="3182074558" sldId="334"/>
        </pc:sldMkLst>
        <pc:spChg chg="mod">
          <ac:chgData name="Helen Lee" userId="950b76d7-29a8-4037-9cf6-1d47a6b96373" providerId="ADAL" clId="{0E72E064-B994-40C3-97B2-7A443233E461}" dt="2026-06-01T09:38:34.486" v="39" actId="26606"/>
          <ac:spMkLst>
            <pc:docMk/>
            <pc:sldMk cId="3182074558" sldId="334"/>
            <ac:spMk id="2" creationId="{06998C5C-C5E2-462E-BF04-B46507212360}"/>
          </ac:spMkLst>
        </pc:spChg>
        <pc:spChg chg="mod">
          <ac:chgData name="Helen Lee" userId="950b76d7-29a8-4037-9cf6-1d47a6b96373" providerId="ADAL" clId="{0E72E064-B994-40C3-97B2-7A443233E461}" dt="2026-06-01T09:38:47.680" v="43" actId="255"/>
          <ac:spMkLst>
            <pc:docMk/>
            <pc:sldMk cId="3182074558" sldId="334"/>
            <ac:spMk id="14339" creationId="{FD292A7E-DC58-462F-ABC5-4CF74112EA3A}"/>
          </ac:spMkLst>
        </pc:spChg>
        <pc:spChg chg="add">
          <ac:chgData name="Helen Lee" userId="950b76d7-29a8-4037-9cf6-1d47a6b96373" providerId="ADAL" clId="{0E72E064-B994-40C3-97B2-7A443233E461}" dt="2026-06-01T09:38:34.486" v="39" actId="26606"/>
          <ac:spMkLst>
            <pc:docMk/>
            <pc:sldMk cId="3182074558" sldId="334"/>
            <ac:spMk id="14344" creationId="{1135A26D-9D47-467E-91F1-31149BF0D213}"/>
          </ac:spMkLst>
        </pc:spChg>
        <pc:spChg chg="add">
          <ac:chgData name="Helen Lee" userId="950b76d7-29a8-4037-9cf6-1d47a6b96373" providerId="ADAL" clId="{0E72E064-B994-40C3-97B2-7A443233E461}" dt="2026-06-01T09:38:34.486" v="39" actId="26606"/>
          <ac:spMkLst>
            <pc:docMk/>
            <pc:sldMk cId="3182074558" sldId="334"/>
            <ac:spMk id="14346" creationId="{CB147A70-DC29-4DDF-A34C-2B82C6E2295E}"/>
          </ac:spMkLst>
        </pc:spChg>
        <pc:spChg chg="add">
          <ac:chgData name="Helen Lee" userId="950b76d7-29a8-4037-9cf6-1d47a6b96373" providerId="ADAL" clId="{0E72E064-B994-40C3-97B2-7A443233E461}" dt="2026-06-01T09:38:34.486" v="39" actId="26606"/>
          <ac:spMkLst>
            <pc:docMk/>
            <pc:sldMk cId="3182074558" sldId="334"/>
            <ac:spMk id="14348" creationId="{3B438362-1E1E-4C62-A99E-4134CB16366C}"/>
          </ac:spMkLst>
        </pc:spChg>
        <pc:spChg chg="add">
          <ac:chgData name="Helen Lee" userId="950b76d7-29a8-4037-9cf6-1d47a6b96373" providerId="ADAL" clId="{0E72E064-B994-40C3-97B2-7A443233E461}" dt="2026-06-01T09:38:34.486" v="39" actId="26606"/>
          <ac:spMkLst>
            <pc:docMk/>
            <pc:sldMk cId="3182074558" sldId="334"/>
            <ac:spMk id="14350" creationId="{6C077334-5571-4B83-A83E-4CCCFA7B5E8A}"/>
          </ac:spMkLst>
        </pc:spChg>
        <pc:spChg chg="add">
          <ac:chgData name="Helen Lee" userId="950b76d7-29a8-4037-9cf6-1d47a6b96373" providerId="ADAL" clId="{0E72E064-B994-40C3-97B2-7A443233E461}" dt="2026-06-01T09:38:34.486" v="39" actId="26606"/>
          <ac:spMkLst>
            <pc:docMk/>
            <pc:sldMk cId="3182074558" sldId="334"/>
            <ac:spMk id="14352" creationId="{4D3DC50D-CA0F-48F9-B17E-20D8669AA4E0}"/>
          </ac:spMkLst>
        </pc:spChg>
        <pc:spChg chg="add">
          <ac:chgData name="Helen Lee" userId="950b76d7-29a8-4037-9cf6-1d47a6b96373" providerId="ADAL" clId="{0E72E064-B994-40C3-97B2-7A443233E461}" dt="2026-06-01T09:38:34.486" v="39" actId="26606"/>
          <ac:spMkLst>
            <pc:docMk/>
            <pc:sldMk cId="3182074558" sldId="334"/>
            <ac:spMk id="14354" creationId="{D1B80E9C-CF8A-440B-B8F5-54BF121BF458}"/>
          </ac:spMkLst>
        </pc:spChg>
        <pc:picChg chg="del mod">
          <ac:chgData name="Helen Lee" userId="950b76d7-29a8-4037-9cf6-1d47a6b96373" providerId="ADAL" clId="{0E72E064-B994-40C3-97B2-7A443233E461}" dt="2026-06-01T09:38:36.305" v="40" actId="478"/>
          <ac:picMkLst>
            <pc:docMk/>
            <pc:sldMk cId="3182074558" sldId="334"/>
            <ac:picMk id="4" creationId="{BEAE6944-FD2D-8BB3-3A36-D44F82D2ABFD}"/>
          </ac:picMkLst>
        </pc:picChg>
        <pc:picChg chg="add mod ord">
          <ac:chgData name="Helen Lee" userId="950b76d7-29a8-4037-9cf6-1d47a6b96373" providerId="ADAL" clId="{0E72E064-B994-40C3-97B2-7A443233E461}" dt="2026-06-01T09:38:50.582" v="45" actId="1076"/>
          <ac:picMkLst>
            <pc:docMk/>
            <pc:sldMk cId="3182074558" sldId="334"/>
            <ac:picMk id="8" creationId="{E8A8DD06-CE44-3852-E545-09AFCE9A6C38}"/>
          </ac:picMkLst>
        </pc:picChg>
      </pc:sldChg>
      <pc:sldChg chg="addSp delSp modSp mod setBg">
        <pc:chgData name="Helen Lee" userId="950b76d7-29a8-4037-9cf6-1d47a6b96373" providerId="ADAL" clId="{0E72E064-B994-40C3-97B2-7A443233E461}" dt="2026-06-01T10:08:45.043" v="522" actId="26606"/>
        <pc:sldMkLst>
          <pc:docMk/>
          <pc:sldMk cId="2465642537" sldId="344"/>
        </pc:sldMkLst>
        <pc:spChg chg="del">
          <ac:chgData name="Helen Lee" userId="950b76d7-29a8-4037-9cf6-1d47a6b96373" providerId="ADAL" clId="{0E72E064-B994-40C3-97B2-7A443233E461}" dt="2026-06-01T10:08:33.974" v="515" actId="478"/>
          <ac:spMkLst>
            <pc:docMk/>
            <pc:sldMk cId="2465642537" sldId="344"/>
            <ac:spMk id="2" creationId="{00000000-0000-0000-0000-000000000000}"/>
          </ac:spMkLst>
        </pc:spChg>
        <pc:spChg chg="add del mod">
          <ac:chgData name="Helen Lee" userId="950b76d7-29a8-4037-9cf6-1d47a6b96373" providerId="ADAL" clId="{0E72E064-B994-40C3-97B2-7A443233E461}" dt="2026-06-01T10:08:42.175" v="521" actId="478"/>
          <ac:spMkLst>
            <pc:docMk/>
            <pc:sldMk cId="2465642537" sldId="344"/>
            <ac:spMk id="9" creationId="{B5FD9186-4FF0-6EBC-7ED4-FBF0D0B16AAD}"/>
          </ac:spMkLst>
        </pc:spChg>
        <pc:spChg chg="add del">
          <ac:chgData name="Helen Lee" userId="950b76d7-29a8-4037-9cf6-1d47a6b96373" providerId="ADAL" clId="{0E72E064-B994-40C3-97B2-7A443233E461}" dt="2026-06-01T10:08:38.915" v="519" actId="26606"/>
          <ac:spMkLst>
            <pc:docMk/>
            <pc:sldMk cId="2465642537" sldId="344"/>
            <ac:spMk id="16" creationId="{53F29798-D584-4792-9B62-3F5F5C36D619}"/>
          </ac:spMkLst>
        </pc:spChg>
        <pc:spChg chg="add del">
          <ac:chgData name="Helen Lee" userId="950b76d7-29a8-4037-9cf6-1d47a6b96373" providerId="ADAL" clId="{0E72E064-B994-40C3-97B2-7A443233E461}" dt="2026-06-01T10:08:45.043" v="522" actId="26606"/>
          <ac:spMkLst>
            <pc:docMk/>
            <pc:sldMk cId="2465642537" sldId="344"/>
            <ac:spMk id="18" creationId="{99413ED5-9ED4-4772-BCE4-2BCAE6B12E35}"/>
          </ac:spMkLst>
        </pc:spChg>
        <pc:spChg chg="add del">
          <ac:chgData name="Helen Lee" userId="950b76d7-29a8-4037-9cf6-1d47a6b96373" providerId="ADAL" clId="{0E72E064-B994-40C3-97B2-7A443233E461}" dt="2026-06-01T10:08:45.043" v="522" actId="26606"/>
          <ac:spMkLst>
            <pc:docMk/>
            <pc:sldMk cId="2465642537" sldId="344"/>
            <ac:spMk id="19" creationId="{BA79A7CF-01AF-4178-9369-94E0C90EB046}"/>
          </ac:spMkLst>
        </pc:spChg>
        <pc:spChg chg="add del">
          <ac:chgData name="Helen Lee" userId="950b76d7-29a8-4037-9cf6-1d47a6b96373" providerId="ADAL" clId="{0E72E064-B994-40C3-97B2-7A443233E461}" dt="2026-06-01T10:08:45.043" v="522" actId="26606"/>
          <ac:spMkLst>
            <pc:docMk/>
            <pc:sldMk cId="2465642537" sldId="344"/>
            <ac:spMk id="20" creationId="{04357C93-F0CB-4A1C-8F77-4E9063789819}"/>
          </ac:spMkLst>
        </pc:spChg>
        <pc:spChg chg="add del">
          <ac:chgData name="Helen Lee" userId="950b76d7-29a8-4037-9cf6-1d47a6b96373" providerId="ADAL" clId="{0E72E064-B994-40C3-97B2-7A443233E461}" dt="2026-06-01T10:08:45.043" v="522" actId="26606"/>
          <ac:spMkLst>
            <pc:docMk/>
            <pc:sldMk cId="2465642537" sldId="344"/>
            <ac:spMk id="22" creationId="{90F533E9-6690-41A8-A372-4C6C622D028D}"/>
          </ac:spMkLst>
        </pc:spChg>
        <pc:spChg chg="add">
          <ac:chgData name="Helen Lee" userId="950b76d7-29a8-4037-9cf6-1d47a6b96373" providerId="ADAL" clId="{0E72E064-B994-40C3-97B2-7A443233E461}" dt="2026-06-01T10:08:45.043" v="522" actId="26606"/>
          <ac:spMkLst>
            <pc:docMk/>
            <pc:sldMk cId="2465642537" sldId="344"/>
            <ac:spMk id="27" creationId="{32BC26D8-82FB-445E-AA49-62A77D7C1EE0}"/>
          </ac:spMkLst>
        </pc:spChg>
        <pc:spChg chg="add">
          <ac:chgData name="Helen Lee" userId="950b76d7-29a8-4037-9cf6-1d47a6b96373" providerId="ADAL" clId="{0E72E064-B994-40C3-97B2-7A443233E461}" dt="2026-06-01T10:08:45.043" v="522" actId="26606"/>
          <ac:spMkLst>
            <pc:docMk/>
            <pc:sldMk cId="2465642537" sldId="344"/>
            <ac:spMk id="29" creationId="{CB44330D-EA18-4254-AA95-EB49948539B8}"/>
          </ac:spMkLst>
        </pc:spChg>
        <pc:grpChg chg="del mod">
          <ac:chgData name="Helen Lee" userId="950b76d7-29a8-4037-9cf6-1d47a6b96373" providerId="ADAL" clId="{0E72E064-B994-40C3-97B2-7A443233E461}" dt="2026-06-01T10:08:13.360" v="514" actId="478"/>
          <ac:grpSpMkLst>
            <pc:docMk/>
            <pc:sldMk cId="2465642537" sldId="344"/>
            <ac:grpSpMk id="4" creationId="{E132143A-B0BB-7DC2-C5AD-A9CB246C67B1}"/>
          </ac:grpSpMkLst>
        </pc:grpChg>
        <pc:picChg chg="add mod">
          <ac:chgData name="Helen Lee" userId="950b76d7-29a8-4037-9cf6-1d47a6b96373" providerId="ADAL" clId="{0E72E064-B994-40C3-97B2-7A443233E461}" dt="2026-06-01T10:08:45.043" v="522" actId="26606"/>
          <ac:picMkLst>
            <pc:docMk/>
            <pc:sldMk cId="2465642537" sldId="344"/>
            <ac:picMk id="11" creationId="{C4CB1178-9F7B-021C-2D6C-F08DC33E87C9}"/>
          </ac:picMkLst>
        </pc:picChg>
      </pc:sldChg>
      <pc:sldChg chg="addSp delSp modSp mod setBg addAnim">
        <pc:chgData name="Helen Lee" userId="950b76d7-29a8-4037-9cf6-1d47a6b96373" providerId="ADAL" clId="{0E72E064-B994-40C3-97B2-7A443233E461}" dt="2026-06-01T09:43:46.336" v="314"/>
        <pc:sldMkLst>
          <pc:docMk/>
          <pc:sldMk cId="498466545" sldId="346"/>
        </pc:sldMkLst>
        <pc:spChg chg="mod">
          <ac:chgData name="Helen Lee" userId="950b76d7-29a8-4037-9cf6-1d47a6b96373" providerId="ADAL" clId="{0E72E064-B994-40C3-97B2-7A443233E461}" dt="2026-06-01T09:43:46.328" v="313" actId="26606"/>
          <ac:spMkLst>
            <pc:docMk/>
            <pc:sldMk cId="498466545" sldId="346"/>
            <ac:spMk id="2" creationId="{00000000-0000-0000-0000-000000000000}"/>
          </ac:spMkLst>
        </pc:spChg>
        <pc:spChg chg="add del">
          <ac:chgData name="Helen Lee" userId="950b76d7-29a8-4037-9cf6-1d47a6b96373" providerId="ADAL" clId="{0E72E064-B994-40C3-97B2-7A443233E461}" dt="2026-06-01T09:43:41.431" v="310" actId="26606"/>
          <ac:spMkLst>
            <pc:docMk/>
            <pc:sldMk cId="498466545" sldId="346"/>
            <ac:spMk id="1031" creationId="{1C4FDBE2-32F7-4AC4-A40C-C51C65B1D474}"/>
          </ac:spMkLst>
        </pc:spChg>
        <pc:spChg chg="add del">
          <ac:chgData name="Helen Lee" userId="950b76d7-29a8-4037-9cf6-1d47a6b96373" providerId="ADAL" clId="{0E72E064-B994-40C3-97B2-7A443233E461}" dt="2026-06-01T09:43:41.431" v="310" actId="26606"/>
          <ac:spMkLst>
            <pc:docMk/>
            <pc:sldMk cId="498466545" sldId="346"/>
            <ac:spMk id="1033" creationId="{E2B33195-5BCA-4BB7-A82D-6739522687DD}"/>
          </ac:spMkLst>
        </pc:spChg>
        <pc:spChg chg="add del">
          <ac:chgData name="Helen Lee" userId="950b76d7-29a8-4037-9cf6-1d47a6b96373" providerId="ADAL" clId="{0E72E064-B994-40C3-97B2-7A443233E461}" dt="2026-06-01T09:43:41.431" v="310" actId="26606"/>
          <ac:spMkLst>
            <pc:docMk/>
            <pc:sldMk cId="498466545" sldId="346"/>
            <ac:spMk id="1035" creationId="{CF8AD9F3-9AF6-494F-83A3-2F677563935C}"/>
          </ac:spMkLst>
        </pc:spChg>
        <pc:spChg chg="add del">
          <ac:chgData name="Helen Lee" userId="950b76d7-29a8-4037-9cf6-1d47a6b96373" providerId="ADAL" clId="{0E72E064-B994-40C3-97B2-7A443233E461}" dt="2026-06-01T09:43:41.431" v="310" actId="26606"/>
          <ac:spMkLst>
            <pc:docMk/>
            <pc:sldMk cId="498466545" sldId="346"/>
            <ac:spMk id="1037" creationId="{11156773-3FB3-46D9-9F87-821287404830}"/>
          </ac:spMkLst>
        </pc:spChg>
        <pc:spChg chg="add del">
          <ac:chgData name="Helen Lee" userId="950b76d7-29a8-4037-9cf6-1d47a6b96373" providerId="ADAL" clId="{0E72E064-B994-40C3-97B2-7A443233E461}" dt="2026-06-01T09:43:41.431" v="310" actId="26606"/>
          <ac:spMkLst>
            <pc:docMk/>
            <pc:sldMk cId="498466545" sldId="346"/>
            <ac:spMk id="1039" creationId="{E8EA24D0-C854-4AA8-B8FD-D252660D8840}"/>
          </ac:spMkLst>
        </pc:spChg>
        <pc:spChg chg="add del">
          <ac:chgData name="Helen Lee" userId="950b76d7-29a8-4037-9cf6-1d47a6b96373" providerId="ADAL" clId="{0E72E064-B994-40C3-97B2-7A443233E461}" dt="2026-06-01T09:43:46.328" v="313" actId="26606"/>
          <ac:spMkLst>
            <pc:docMk/>
            <pc:sldMk cId="498466545" sldId="346"/>
            <ac:spMk id="1041" creationId="{C4879EFC-8E62-4E00-973C-C45EE9EC676D}"/>
          </ac:spMkLst>
        </pc:spChg>
        <pc:spChg chg="add del">
          <ac:chgData name="Helen Lee" userId="950b76d7-29a8-4037-9cf6-1d47a6b96373" providerId="ADAL" clId="{0E72E064-B994-40C3-97B2-7A443233E461}" dt="2026-06-01T09:43:46.328" v="313" actId="26606"/>
          <ac:spMkLst>
            <pc:docMk/>
            <pc:sldMk cId="498466545" sldId="346"/>
            <ac:spMk id="1042" creationId="{D6A9C53F-5F90-40A5-8C85-5412D39C8C68}"/>
          </ac:spMkLst>
        </pc:spChg>
        <pc:spChg chg="add">
          <ac:chgData name="Helen Lee" userId="950b76d7-29a8-4037-9cf6-1d47a6b96373" providerId="ADAL" clId="{0E72E064-B994-40C3-97B2-7A443233E461}" dt="2026-06-01T09:43:46.328" v="313" actId="26606"/>
          <ac:spMkLst>
            <pc:docMk/>
            <pc:sldMk cId="498466545" sldId="346"/>
            <ac:spMk id="1047" creationId="{E45B1D5C-0827-4AF0-8186-11FC5A8B8B92}"/>
          </ac:spMkLst>
        </pc:spChg>
        <pc:spChg chg="add">
          <ac:chgData name="Helen Lee" userId="950b76d7-29a8-4037-9cf6-1d47a6b96373" providerId="ADAL" clId="{0E72E064-B994-40C3-97B2-7A443233E461}" dt="2026-06-01T09:43:46.328" v="313" actId="26606"/>
          <ac:spMkLst>
            <pc:docMk/>
            <pc:sldMk cId="498466545" sldId="346"/>
            <ac:spMk id="1049" creationId="{99413ED5-9ED4-4772-BCE4-2BCAE6B12E35}"/>
          </ac:spMkLst>
        </pc:spChg>
        <pc:spChg chg="add">
          <ac:chgData name="Helen Lee" userId="950b76d7-29a8-4037-9cf6-1d47a6b96373" providerId="ADAL" clId="{0E72E064-B994-40C3-97B2-7A443233E461}" dt="2026-06-01T09:43:46.328" v="313" actId="26606"/>
          <ac:spMkLst>
            <pc:docMk/>
            <pc:sldMk cId="498466545" sldId="346"/>
            <ac:spMk id="1051" creationId="{04357C93-F0CB-4A1C-8F77-4E9063789819}"/>
          </ac:spMkLst>
        </pc:spChg>
        <pc:spChg chg="add">
          <ac:chgData name="Helen Lee" userId="950b76d7-29a8-4037-9cf6-1d47a6b96373" providerId="ADAL" clId="{0E72E064-B994-40C3-97B2-7A443233E461}" dt="2026-06-01T09:43:46.328" v="313" actId="26606"/>
          <ac:spMkLst>
            <pc:docMk/>
            <pc:sldMk cId="498466545" sldId="346"/>
            <ac:spMk id="1053" creationId="{90F533E9-6690-41A8-A372-4C6C622D028D}"/>
          </ac:spMkLst>
        </pc:spChg>
        <pc:grpChg chg="add del mod ord">
          <ac:chgData name="Helen Lee" userId="950b76d7-29a8-4037-9cf6-1d47a6b96373" providerId="ADAL" clId="{0E72E064-B994-40C3-97B2-7A443233E461}" dt="2026-06-01T09:43:44.536" v="312" actId="478"/>
          <ac:grpSpMkLst>
            <pc:docMk/>
            <pc:sldMk cId="498466545" sldId="346"/>
            <ac:grpSpMk id="4" creationId="{E132143A-B0BB-7DC2-C5AD-A9CB246C67B1}"/>
          </ac:grpSpMkLst>
        </pc:grpChg>
        <pc:picChg chg="mod">
          <ac:chgData name="Helen Lee" userId="950b76d7-29a8-4037-9cf6-1d47a6b96373" providerId="ADAL" clId="{0E72E064-B994-40C3-97B2-7A443233E461}" dt="2026-06-01T09:43:46.328" v="313" actId="26606"/>
          <ac:picMkLst>
            <pc:docMk/>
            <pc:sldMk cId="498466545" sldId="346"/>
            <ac:picMk id="1026" creationId="{55212370-A983-0FF7-EC5A-EE086A84DFCC}"/>
          </ac:picMkLst>
        </pc:picChg>
      </pc:sldChg>
      <pc:sldChg chg="modSp mod">
        <pc:chgData name="Helen Lee" userId="950b76d7-29a8-4037-9cf6-1d47a6b96373" providerId="ADAL" clId="{0E72E064-B994-40C3-97B2-7A443233E461}" dt="2026-06-01T10:04:01.593" v="479" actId="6549"/>
        <pc:sldMkLst>
          <pc:docMk/>
          <pc:sldMk cId="3867743787" sldId="347"/>
        </pc:sldMkLst>
        <pc:spChg chg="mod">
          <ac:chgData name="Helen Lee" userId="950b76d7-29a8-4037-9cf6-1d47a6b96373" providerId="ADAL" clId="{0E72E064-B994-40C3-97B2-7A443233E461}" dt="2026-06-01T10:04:01.593" v="479" actId="6549"/>
          <ac:spMkLst>
            <pc:docMk/>
            <pc:sldMk cId="3867743787" sldId="347"/>
            <ac:spMk id="12" creationId="{1B7F3442-0A5A-47A0-28C4-CB82A9C5E691}"/>
          </ac:spMkLst>
        </pc:spChg>
      </pc:sldChg>
      <pc:sldChg chg="delSp mod">
        <pc:chgData name="Helen Lee" userId="950b76d7-29a8-4037-9cf6-1d47a6b96373" providerId="ADAL" clId="{0E72E064-B994-40C3-97B2-7A443233E461}" dt="2026-06-01T10:05:06.663" v="480" actId="478"/>
        <pc:sldMkLst>
          <pc:docMk/>
          <pc:sldMk cId="1812358744" sldId="348"/>
        </pc:sldMkLst>
        <pc:grpChg chg="del">
          <ac:chgData name="Helen Lee" userId="950b76d7-29a8-4037-9cf6-1d47a6b96373" providerId="ADAL" clId="{0E72E064-B994-40C3-97B2-7A443233E461}" dt="2026-06-01T10:05:06.663" v="480" actId="478"/>
          <ac:grpSpMkLst>
            <pc:docMk/>
            <pc:sldMk cId="1812358744" sldId="348"/>
            <ac:grpSpMk id="10" creationId="{F2707D59-5BDC-41DA-5223-E9BCE45A1972}"/>
          </ac:grpSpMkLst>
        </pc:grpChg>
      </pc:sldChg>
      <pc:sldChg chg="addSp delSp modSp mod">
        <pc:chgData name="Helen Lee" userId="950b76d7-29a8-4037-9cf6-1d47a6b96373" providerId="ADAL" clId="{0E72E064-B994-40C3-97B2-7A443233E461}" dt="2026-06-01T09:39:25.040" v="50" actId="1076"/>
        <pc:sldMkLst>
          <pc:docMk/>
          <pc:sldMk cId="1518046434" sldId="349"/>
        </pc:sldMkLst>
        <pc:spChg chg="mod">
          <ac:chgData name="Helen Lee" userId="950b76d7-29a8-4037-9cf6-1d47a6b96373" providerId="ADAL" clId="{0E72E064-B994-40C3-97B2-7A443233E461}" dt="2026-06-01T09:39:03.491" v="48" actId="1076"/>
          <ac:spMkLst>
            <pc:docMk/>
            <pc:sldMk cId="1518046434" sldId="349"/>
            <ac:spMk id="14339" creationId="{FD292A7E-DC58-462F-ABC5-4CF74112EA3A}"/>
          </ac:spMkLst>
        </pc:spChg>
        <pc:grpChg chg="del">
          <ac:chgData name="Helen Lee" userId="950b76d7-29a8-4037-9cf6-1d47a6b96373" providerId="ADAL" clId="{0E72E064-B994-40C3-97B2-7A443233E461}" dt="2026-06-01T09:38:55.969" v="47" actId="478"/>
          <ac:grpSpMkLst>
            <pc:docMk/>
            <pc:sldMk cId="1518046434" sldId="349"/>
            <ac:grpSpMk id="6" creationId="{5E18FAA4-DA7F-6865-7089-59A17A7EBF91}"/>
          </ac:grpSpMkLst>
        </pc:grpChg>
        <pc:picChg chg="del">
          <ac:chgData name="Helen Lee" userId="950b76d7-29a8-4037-9cf6-1d47a6b96373" providerId="ADAL" clId="{0E72E064-B994-40C3-97B2-7A443233E461}" dt="2026-06-01T09:38:54.712" v="46" actId="478"/>
          <ac:picMkLst>
            <pc:docMk/>
            <pc:sldMk cId="1518046434" sldId="349"/>
            <ac:picMk id="4" creationId="{BEAE6944-FD2D-8BB3-3A36-D44F82D2ABFD}"/>
          </ac:picMkLst>
        </pc:picChg>
        <pc:picChg chg="add mod">
          <ac:chgData name="Helen Lee" userId="950b76d7-29a8-4037-9cf6-1d47a6b96373" providerId="ADAL" clId="{0E72E064-B994-40C3-97B2-7A443233E461}" dt="2026-06-01T09:39:25.040" v="50" actId="1076"/>
          <ac:picMkLst>
            <pc:docMk/>
            <pc:sldMk cId="1518046434" sldId="349"/>
            <ac:picMk id="8" creationId="{02BE73A7-BFA8-B1D7-C323-7CE2F7272C61}"/>
          </ac:picMkLst>
        </pc:picChg>
      </pc:sldChg>
      <pc:sldChg chg="addSp delSp modSp mod">
        <pc:chgData name="Helen Lee" userId="950b76d7-29a8-4037-9cf6-1d47a6b96373" providerId="ADAL" clId="{0E72E064-B994-40C3-97B2-7A443233E461}" dt="2026-06-01T09:39:48.354" v="60" actId="14100"/>
        <pc:sldMkLst>
          <pc:docMk/>
          <pc:sldMk cId="3707918030" sldId="350"/>
        </pc:sldMkLst>
        <pc:spChg chg="mod">
          <ac:chgData name="Helen Lee" userId="950b76d7-29a8-4037-9cf6-1d47a6b96373" providerId="ADAL" clId="{0E72E064-B994-40C3-97B2-7A443233E461}" dt="2026-06-01T09:39:48.354" v="60" actId="14100"/>
          <ac:spMkLst>
            <pc:docMk/>
            <pc:sldMk cId="3707918030" sldId="350"/>
            <ac:spMk id="14339" creationId="{FD292A7E-DC58-462F-ABC5-4CF74112EA3A}"/>
          </ac:spMkLst>
        </pc:spChg>
        <pc:grpChg chg="del">
          <ac:chgData name="Helen Lee" userId="950b76d7-29a8-4037-9cf6-1d47a6b96373" providerId="ADAL" clId="{0E72E064-B994-40C3-97B2-7A443233E461}" dt="2026-06-01T09:39:29.342" v="51" actId="478"/>
          <ac:grpSpMkLst>
            <pc:docMk/>
            <pc:sldMk cId="3707918030" sldId="350"/>
            <ac:grpSpMk id="6" creationId="{5E18FAA4-DA7F-6865-7089-59A17A7EBF91}"/>
          </ac:grpSpMkLst>
        </pc:grpChg>
        <pc:picChg chg="del">
          <ac:chgData name="Helen Lee" userId="950b76d7-29a8-4037-9cf6-1d47a6b96373" providerId="ADAL" clId="{0E72E064-B994-40C3-97B2-7A443233E461}" dt="2026-06-01T09:39:30.594" v="52" actId="478"/>
          <ac:picMkLst>
            <pc:docMk/>
            <pc:sldMk cId="3707918030" sldId="350"/>
            <ac:picMk id="4" creationId="{BEAE6944-FD2D-8BB3-3A36-D44F82D2ABFD}"/>
          </ac:picMkLst>
        </pc:picChg>
        <pc:picChg chg="add mod">
          <ac:chgData name="Helen Lee" userId="950b76d7-29a8-4037-9cf6-1d47a6b96373" providerId="ADAL" clId="{0E72E064-B994-40C3-97B2-7A443233E461}" dt="2026-06-01T09:39:46.490" v="59" actId="1076"/>
          <ac:picMkLst>
            <pc:docMk/>
            <pc:sldMk cId="3707918030" sldId="350"/>
            <ac:picMk id="8" creationId="{B4CC47AD-6F83-4C07-5E14-1E259A5C79D2}"/>
          </ac:picMkLst>
        </pc:picChg>
      </pc:sldChg>
      <pc:sldChg chg="mod modShow">
        <pc:chgData name="Helen Lee" userId="950b76d7-29a8-4037-9cf6-1d47a6b96373" providerId="ADAL" clId="{0E72E064-B994-40C3-97B2-7A443233E461}" dt="2026-06-01T09:37:39.367" v="23" actId="729"/>
        <pc:sldMkLst>
          <pc:docMk/>
          <pc:sldMk cId="1727137753" sldId="351"/>
        </pc:sldMkLst>
      </pc:sldChg>
      <pc:sldChg chg="delSp modSp mod modShow">
        <pc:chgData name="Helen Lee" userId="950b76d7-29a8-4037-9cf6-1d47a6b96373" providerId="ADAL" clId="{0E72E064-B994-40C3-97B2-7A443233E461}" dt="2026-06-01T10:10:32.918" v="529" actId="478"/>
        <pc:sldMkLst>
          <pc:docMk/>
          <pc:sldMk cId="146892064" sldId="352"/>
        </pc:sldMkLst>
        <pc:grpChg chg="del mod">
          <ac:chgData name="Helen Lee" userId="950b76d7-29a8-4037-9cf6-1d47a6b96373" providerId="ADAL" clId="{0E72E064-B994-40C3-97B2-7A443233E461}" dt="2026-06-01T10:10:32.918" v="529" actId="478"/>
          <ac:grpSpMkLst>
            <pc:docMk/>
            <pc:sldMk cId="146892064" sldId="352"/>
            <ac:grpSpMk id="4" creationId="{A39EE778-6B64-868A-C56D-C5EEA4A4988D}"/>
          </ac:grpSpMkLst>
        </pc:grpChg>
      </pc:sldChg>
      <pc:sldChg chg="delSp modSp mod">
        <pc:chgData name="Helen Lee" userId="950b76d7-29a8-4037-9cf6-1d47a6b96373" providerId="ADAL" clId="{0E72E064-B994-40C3-97B2-7A443233E461}" dt="2026-06-02T21:05:55.564" v="1117" actId="20577"/>
        <pc:sldMkLst>
          <pc:docMk/>
          <pc:sldMk cId="2441385142" sldId="353"/>
        </pc:sldMkLst>
        <pc:spChg chg="mod">
          <ac:chgData name="Helen Lee" userId="950b76d7-29a8-4037-9cf6-1d47a6b96373" providerId="ADAL" clId="{0E72E064-B994-40C3-97B2-7A443233E461}" dt="2026-06-02T21:05:55.564" v="1117" actId="20577"/>
          <ac:spMkLst>
            <pc:docMk/>
            <pc:sldMk cId="2441385142" sldId="353"/>
            <ac:spMk id="2" creationId="{00000000-0000-0000-0000-000000000000}"/>
          </ac:spMkLst>
        </pc:spChg>
        <pc:spChg chg="mod">
          <ac:chgData name="Helen Lee" userId="950b76d7-29a8-4037-9cf6-1d47a6b96373" providerId="ADAL" clId="{0E72E064-B994-40C3-97B2-7A443233E461}" dt="2026-06-02T21:03:14.086" v="1072"/>
          <ac:spMkLst>
            <pc:docMk/>
            <pc:sldMk cId="2441385142" sldId="353"/>
            <ac:spMk id="3" creationId="{74204044-71B2-1F00-A2B0-16ABD6A89818}"/>
          </ac:spMkLst>
        </pc:spChg>
        <pc:grpChg chg="del">
          <ac:chgData name="Helen Lee" userId="950b76d7-29a8-4037-9cf6-1d47a6b96373" providerId="ADAL" clId="{0E72E064-B994-40C3-97B2-7A443233E461}" dt="2026-06-01T10:08:10.506" v="512" actId="478"/>
          <ac:grpSpMkLst>
            <pc:docMk/>
            <pc:sldMk cId="2441385142" sldId="353"/>
            <ac:grpSpMk id="4" creationId="{E132143A-B0BB-7DC2-C5AD-A9CB246C67B1}"/>
          </ac:grpSpMkLst>
        </pc:grpChg>
      </pc:sldChg>
      <pc:sldChg chg="delSp modSp mod">
        <pc:chgData name="Helen Lee" userId="950b76d7-29a8-4037-9cf6-1d47a6b96373" providerId="ADAL" clId="{0E72E064-B994-40C3-97B2-7A443233E461}" dt="2026-06-01T10:10:25.726" v="526" actId="478"/>
        <pc:sldMkLst>
          <pc:docMk/>
          <pc:sldMk cId="3953091508" sldId="355"/>
        </pc:sldMkLst>
        <pc:spChg chg="mod">
          <ac:chgData name="Helen Lee" userId="950b76d7-29a8-4037-9cf6-1d47a6b96373" providerId="ADAL" clId="{0E72E064-B994-40C3-97B2-7A443233E461}" dt="2026-06-01T09:40:55.318" v="190" actId="20577"/>
          <ac:spMkLst>
            <pc:docMk/>
            <pc:sldMk cId="3953091508" sldId="355"/>
            <ac:spMk id="14" creationId="{3005D3E3-9B41-F693-1AB0-C973F2CDF9EB}"/>
          </ac:spMkLst>
        </pc:spChg>
        <pc:grpChg chg="del">
          <ac:chgData name="Helen Lee" userId="950b76d7-29a8-4037-9cf6-1d47a6b96373" providerId="ADAL" clId="{0E72E064-B994-40C3-97B2-7A443233E461}" dt="2026-06-01T10:10:25.726" v="526" actId="478"/>
          <ac:grpSpMkLst>
            <pc:docMk/>
            <pc:sldMk cId="3953091508" sldId="355"/>
            <ac:grpSpMk id="7" creationId="{03FEF87B-C43C-B62B-F1E9-FD893F58B55C}"/>
          </ac:grpSpMkLst>
        </pc:grpChg>
        <pc:graphicFrameChg chg="modGraphic">
          <ac:chgData name="Helen Lee" userId="950b76d7-29a8-4037-9cf6-1d47a6b96373" providerId="ADAL" clId="{0E72E064-B994-40C3-97B2-7A443233E461}" dt="2026-06-01T09:40:31.135" v="106" actId="20577"/>
          <ac:graphicFrameMkLst>
            <pc:docMk/>
            <pc:sldMk cId="3953091508" sldId="355"/>
            <ac:graphicFrameMk id="12" creationId="{069AA910-D3ED-26A1-5BCB-210AB6DDE347}"/>
          </ac:graphicFrameMkLst>
        </pc:graphicFrameChg>
      </pc:sldChg>
      <pc:sldChg chg="addSp delSp modSp mod setBg">
        <pc:chgData name="Helen Lee" userId="950b76d7-29a8-4037-9cf6-1d47a6b96373" providerId="ADAL" clId="{0E72E064-B994-40C3-97B2-7A443233E461}" dt="2026-06-02T21:03:51.202" v="1074" actId="27636"/>
        <pc:sldMkLst>
          <pc:docMk/>
          <pc:sldMk cId="1490033722" sldId="364"/>
        </pc:sldMkLst>
        <pc:spChg chg="mod">
          <ac:chgData name="Helen Lee" userId="950b76d7-29a8-4037-9cf6-1d47a6b96373" providerId="ADAL" clId="{0E72E064-B994-40C3-97B2-7A443233E461}" dt="2026-06-01T09:43:18.803" v="275" actId="20577"/>
          <ac:spMkLst>
            <pc:docMk/>
            <pc:sldMk cId="1490033722" sldId="364"/>
            <ac:spMk id="2" creationId="{1F74DB4A-F5F9-9ED8-8189-92DB4384320D}"/>
          </ac:spMkLst>
        </pc:spChg>
        <pc:spChg chg="mod">
          <ac:chgData name="Helen Lee" userId="950b76d7-29a8-4037-9cf6-1d47a6b96373" providerId="ADAL" clId="{0E72E064-B994-40C3-97B2-7A443233E461}" dt="2026-06-02T21:03:51.202" v="1074" actId="27636"/>
          <ac:spMkLst>
            <pc:docMk/>
            <pc:sldMk cId="1490033722" sldId="364"/>
            <ac:spMk id="4" creationId="{D11555B0-0AB5-13FC-EFA5-C367884B4B60}"/>
          </ac:spMkLst>
        </pc:spChg>
        <pc:spChg chg="add del">
          <ac:chgData name="Helen Lee" userId="950b76d7-29a8-4037-9cf6-1d47a6b96373" providerId="ADAL" clId="{0E72E064-B994-40C3-97B2-7A443233E461}" dt="2026-06-01T09:41:32.065" v="201" actId="26606"/>
          <ac:spMkLst>
            <pc:docMk/>
            <pc:sldMk cId="1490033722" sldId="364"/>
            <ac:spMk id="6" creationId="{09588DA8-065E-4F6F-8EFD-43104AB2E0CF}"/>
          </ac:spMkLst>
        </pc:spChg>
        <pc:spChg chg="add">
          <ac:chgData name="Helen Lee" userId="950b76d7-29a8-4037-9cf6-1d47a6b96373" providerId="ADAL" clId="{0E72E064-B994-40C3-97B2-7A443233E461}" dt="2026-06-01T09:41:19.649" v="192" actId="26606"/>
          <ac:spMkLst>
            <pc:docMk/>
            <pc:sldMk cId="1490033722" sldId="364"/>
            <ac:spMk id="11" creationId="{C4285719-470E-454C-AF62-8323075F1F5B}"/>
          </ac:spMkLst>
        </pc:spChg>
        <pc:spChg chg="add del">
          <ac:chgData name="Helen Lee" userId="950b76d7-29a8-4037-9cf6-1d47a6b96373" providerId="ADAL" clId="{0E72E064-B994-40C3-97B2-7A443233E461}" dt="2026-06-01T09:41:32.065" v="201" actId="26606"/>
          <ac:spMkLst>
            <pc:docMk/>
            <pc:sldMk cId="1490033722" sldId="364"/>
            <ac:spMk id="13" creationId="{CD9FE4EF-C4D8-49A0-B2FF-81D8DB7D8A24}"/>
          </ac:spMkLst>
        </pc:spChg>
        <pc:spChg chg="add del">
          <ac:chgData name="Helen Lee" userId="950b76d7-29a8-4037-9cf6-1d47a6b96373" providerId="ADAL" clId="{0E72E064-B994-40C3-97B2-7A443233E461}" dt="2026-06-01T09:41:32.065" v="201" actId="26606"/>
          <ac:spMkLst>
            <pc:docMk/>
            <pc:sldMk cId="1490033722" sldId="364"/>
            <ac:spMk id="15" creationId="{4300840D-0A0B-4512-BACA-B439D5B9C57C}"/>
          </ac:spMkLst>
        </pc:spChg>
        <pc:spChg chg="add del">
          <ac:chgData name="Helen Lee" userId="950b76d7-29a8-4037-9cf6-1d47a6b96373" providerId="ADAL" clId="{0E72E064-B994-40C3-97B2-7A443233E461}" dt="2026-06-01T09:41:32.065" v="201" actId="26606"/>
          <ac:spMkLst>
            <pc:docMk/>
            <pc:sldMk cId="1490033722" sldId="364"/>
            <ac:spMk id="17" creationId="{D2B78728-A580-49A7-84F9-6EF6F583ADE0}"/>
          </ac:spMkLst>
        </pc:spChg>
        <pc:spChg chg="add del">
          <ac:chgData name="Helen Lee" userId="950b76d7-29a8-4037-9cf6-1d47a6b96373" providerId="ADAL" clId="{0E72E064-B994-40C3-97B2-7A443233E461}" dt="2026-06-01T09:41:32.065" v="201" actId="26606"/>
          <ac:spMkLst>
            <pc:docMk/>
            <pc:sldMk cId="1490033722" sldId="364"/>
            <ac:spMk id="19" creationId="{38FAA1A1-D861-433F-88FA-1E9D6FD31D11}"/>
          </ac:spMkLst>
        </pc:spChg>
        <pc:spChg chg="add del">
          <ac:chgData name="Helen Lee" userId="950b76d7-29a8-4037-9cf6-1d47a6b96373" providerId="ADAL" clId="{0E72E064-B994-40C3-97B2-7A443233E461}" dt="2026-06-01T09:41:32.065" v="201" actId="26606"/>
          <ac:spMkLst>
            <pc:docMk/>
            <pc:sldMk cId="1490033722" sldId="364"/>
            <ac:spMk id="21" creationId="{8D71EDA1-87BF-4D5D-AB79-F346FD19278A}"/>
          </ac:spMkLst>
        </pc:spChg>
        <pc:spChg chg="add del">
          <ac:chgData name="Helen Lee" userId="950b76d7-29a8-4037-9cf6-1d47a6b96373" providerId="ADAL" clId="{0E72E064-B994-40C3-97B2-7A443233E461}" dt="2026-06-01T09:41:32.034" v="200" actId="26606"/>
          <ac:spMkLst>
            <pc:docMk/>
            <pc:sldMk cId="1490033722" sldId="364"/>
            <ac:spMk id="26" creationId="{09588DA8-065E-4F6F-8EFD-43104AB2E0CF}"/>
          </ac:spMkLst>
        </pc:spChg>
        <pc:spChg chg="add del">
          <ac:chgData name="Helen Lee" userId="950b76d7-29a8-4037-9cf6-1d47a6b96373" providerId="ADAL" clId="{0E72E064-B994-40C3-97B2-7A443233E461}" dt="2026-06-01T09:41:29.116" v="198" actId="26606"/>
          <ac:spMkLst>
            <pc:docMk/>
            <pc:sldMk cId="1490033722" sldId="364"/>
            <ac:spMk id="27" creationId="{3AFE8227-C443-417B-BA91-520EB1EF4559}"/>
          </ac:spMkLst>
        </pc:spChg>
        <pc:spChg chg="add del">
          <ac:chgData name="Helen Lee" userId="950b76d7-29a8-4037-9cf6-1d47a6b96373" providerId="ADAL" clId="{0E72E064-B994-40C3-97B2-7A443233E461}" dt="2026-06-01T09:41:29.116" v="198" actId="26606"/>
          <ac:spMkLst>
            <pc:docMk/>
            <pc:sldMk cId="1490033722" sldId="364"/>
            <ac:spMk id="31" creationId="{3F0BE7ED-7814-4273-B18A-F26CC0380380}"/>
          </ac:spMkLst>
        </pc:spChg>
        <pc:spChg chg="add del">
          <ac:chgData name="Helen Lee" userId="950b76d7-29a8-4037-9cf6-1d47a6b96373" providerId="ADAL" clId="{0E72E064-B994-40C3-97B2-7A443233E461}" dt="2026-06-01T09:41:32.034" v="200" actId="26606"/>
          <ac:spMkLst>
            <pc:docMk/>
            <pc:sldMk cId="1490033722" sldId="364"/>
            <ac:spMk id="32" creationId="{4300840D-0A0B-4512-BACA-B439D5B9C57C}"/>
          </ac:spMkLst>
        </pc:spChg>
        <pc:spChg chg="add del">
          <ac:chgData name="Helen Lee" userId="950b76d7-29a8-4037-9cf6-1d47a6b96373" providerId="ADAL" clId="{0E72E064-B994-40C3-97B2-7A443233E461}" dt="2026-06-01T09:41:32.034" v="200" actId="26606"/>
          <ac:spMkLst>
            <pc:docMk/>
            <pc:sldMk cId="1490033722" sldId="364"/>
            <ac:spMk id="34" creationId="{D2B78728-A580-49A7-84F9-6EF6F583ADE0}"/>
          </ac:spMkLst>
        </pc:spChg>
        <pc:spChg chg="del">
          <ac:chgData name="Helen Lee" userId="950b76d7-29a8-4037-9cf6-1d47a6b96373" providerId="ADAL" clId="{0E72E064-B994-40C3-97B2-7A443233E461}" dt="2026-06-01T09:41:42.362" v="203" actId="26606"/>
          <ac:spMkLst>
            <pc:docMk/>
            <pc:sldMk cId="1490033722" sldId="364"/>
            <ac:spMk id="41" creationId="{F837543A-6020-4505-A233-C9DB4BF74011}"/>
          </ac:spMkLst>
        </pc:spChg>
        <pc:spChg chg="add del">
          <ac:chgData name="Helen Lee" userId="950b76d7-29a8-4037-9cf6-1d47a6b96373" providerId="ADAL" clId="{0E72E064-B994-40C3-97B2-7A443233E461}" dt="2026-06-01T09:41:42.362" v="203" actId="26606"/>
          <ac:spMkLst>
            <pc:docMk/>
            <pc:sldMk cId="1490033722" sldId="364"/>
            <ac:spMk id="42" creationId="{3AB72E55-43E4-4356-BFE8-E2102CB0B505}"/>
          </ac:spMkLst>
        </pc:spChg>
        <pc:spChg chg="del">
          <ac:chgData name="Helen Lee" userId="950b76d7-29a8-4037-9cf6-1d47a6b96373" providerId="ADAL" clId="{0E72E064-B994-40C3-97B2-7A443233E461}" dt="2026-06-01T09:41:42.362" v="203" actId="26606"/>
          <ac:spMkLst>
            <pc:docMk/>
            <pc:sldMk cId="1490033722" sldId="364"/>
            <ac:spMk id="43" creationId="{35B16301-FB18-48BA-A6DD-C37CAF6F9A18}"/>
          </ac:spMkLst>
        </pc:spChg>
        <pc:spChg chg="add del">
          <ac:chgData name="Helen Lee" userId="950b76d7-29a8-4037-9cf6-1d47a6b96373" providerId="ADAL" clId="{0E72E064-B994-40C3-97B2-7A443233E461}" dt="2026-06-01T09:41:42.362" v="203" actId="26606"/>
          <ac:spMkLst>
            <pc:docMk/>
            <pc:sldMk cId="1490033722" sldId="364"/>
            <ac:spMk id="44" creationId="{C3C0D90E-074A-4F52-9B11-B52BEF4BCBE5}"/>
          </ac:spMkLst>
        </pc:spChg>
        <pc:spChg chg="del">
          <ac:chgData name="Helen Lee" userId="950b76d7-29a8-4037-9cf6-1d47a6b96373" providerId="ADAL" clId="{0E72E064-B994-40C3-97B2-7A443233E461}" dt="2026-06-01T09:41:42.362" v="203" actId="26606"/>
          <ac:spMkLst>
            <pc:docMk/>
            <pc:sldMk cId="1490033722" sldId="364"/>
            <ac:spMk id="45" creationId="{CABBD4C1-E6F8-46F6-8152-A8A97490BF4D}"/>
          </ac:spMkLst>
        </pc:spChg>
        <pc:spChg chg="del">
          <ac:chgData name="Helen Lee" userId="950b76d7-29a8-4037-9cf6-1d47a6b96373" providerId="ADAL" clId="{0E72E064-B994-40C3-97B2-7A443233E461}" dt="2026-06-01T09:41:42.362" v="203" actId="26606"/>
          <ac:spMkLst>
            <pc:docMk/>
            <pc:sldMk cId="1490033722" sldId="364"/>
            <ac:spMk id="46" creationId="{83BA5EF5-1FE9-4BF9-83BB-269BCDDF6156}"/>
          </ac:spMkLst>
        </pc:spChg>
        <pc:spChg chg="del">
          <ac:chgData name="Helen Lee" userId="950b76d7-29a8-4037-9cf6-1d47a6b96373" providerId="ADAL" clId="{0E72E064-B994-40C3-97B2-7A443233E461}" dt="2026-06-01T09:41:42.362" v="203" actId="26606"/>
          <ac:spMkLst>
            <pc:docMk/>
            <pc:sldMk cId="1490033722" sldId="364"/>
            <ac:spMk id="48" creationId="{88853921-7BC9-4BDE-ACAB-133C683C82D6}"/>
          </ac:spMkLst>
        </pc:spChg>
        <pc:spChg chg="del">
          <ac:chgData name="Helen Lee" userId="950b76d7-29a8-4037-9cf6-1d47a6b96373" providerId="ADAL" clId="{0E72E064-B994-40C3-97B2-7A443233E461}" dt="2026-06-01T09:42:14.986" v="212" actId="26606"/>
          <ac:spMkLst>
            <pc:docMk/>
            <pc:sldMk cId="1490033722" sldId="364"/>
            <ac:spMk id="53" creationId="{1BB867FF-FC45-48F7-8104-F89BE54909F1}"/>
          </ac:spMkLst>
        </pc:spChg>
        <pc:spChg chg="add del">
          <ac:chgData name="Helen Lee" userId="950b76d7-29a8-4037-9cf6-1d47a6b96373" providerId="ADAL" clId="{0E72E064-B994-40C3-97B2-7A443233E461}" dt="2026-06-01T09:42:14.986" v="212" actId="26606"/>
          <ac:spMkLst>
            <pc:docMk/>
            <pc:sldMk cId="1490033722" sldId="364"/>
            <ac:spMk id="55" creationId="{8BB56887-D0D5-4F0C-9E19-7247EB83C8B7}"/>
          </ac:spMkLst>
        </pc:spChg>
        <pc:spChg chg="del">
          <ac:chgData name="Helen Lee" userId="950b76d7-29a8-4037-9cf6-1d47a6b96373" providerId="ADAL" clId="{0E72E064-B994-40C3-97B2-7A443233E461}" dt="2026-06-01T09:42:14.986" v="212" actId="26606"/>
          <ac:spMkLst>
            <pc:docMk/>
            <pc:sldMk cId="1490033722" sldId="364"/>
            <ac:spMk id="57" creationId="{081E4A58-353D-44AE-B2FC-2A74E2E400F7}"/>
          </ac:spMkLst>
        </pc:spChg>
        <pc:spChg chg="add">
          <ac:chgData name="Helen Lee" userId="950b76d7-29a8-4037-9cf6-1d47a6b96373" providerId="ADAL" clId="{0E72E064-B994-40C3-97B2-7A443233E461}" dt="2026-06-01T09:42:14.986" v="212" actId="26606"/>
          <ac:spMkLst>
            <pc:docMk/>
            <pc:sldMk cId="1490033722" sldId="364"/>
            <ac:spMk id="62" creationId="{907EF6B7-1338-4443-8C46-6A318D952DFD}"/>
          </ac:spMkLst>
        </pc:spChg>
        <pc:spChg chg="add">
          <ac:chgData name="Helen Lee" userId="950b76d7-29a8-4037-9cf6-1d47a6b96373" providerId="ADAL" clId="{0E72E064-B994-40C3-97B2-7A443233E461}" dt="2026-06-01T09:42:14.986" v="212" actId="26606"/>
          <ac:spMkLst>
            <pc:docMk/>
            <pc:sldMk cId="1490033722" sldId="364"/>
            <ac:spMk id="64" creationId="{DAAE4CDD-124C-4DCF-9584-B6033B545DD5}"/>
          </ac:spMkLst>
        </pc:spChg>
        <pc:spChg chg="add">
          <ac:chgData name="Helen Lee" userId="950b76d7-29a8-4037-9cf6-1d47a6b96373" providerId="ADAL" clId="{0E72E064-B994-40C3-97B2-7A443233E461}" dt="2026-06-01T09:42:14.986" v="212" actId="26606"/>
          <ac:spMkLst>
            <pc:docMk/>
            <pc:sldMk cId="1490033722" sldId="364"/>
            <ac:spMk id="66" creationId="{081E4A58-353D-44AE-B2FC-2A74E2E400F7}"/>
          </ac:spMkLst>
        </pc:spChg>
        <pc:grpChg chg="del">
          <ac:chgData name="Helen Lee" userId="950b76d7-29a8-4037-9cf6-1d47a6b96373" providerId="ADAL" clId="{0E72E064-B994-40C3-97B2-7A443233E461}" dt="2026-06-01T09:41:16.517" v="191" actId="478"/>
          <ac:grpSpMkLst>
            <pc:docMk/>
            <pc:sldMk cId="1490033722" sldId="364"/>
            <ac:grpSpMk id="9" creationId="{84A5C181-6C36-8A7B-6CCB-BCC3E141FB6D}"/>
          </ac:grpSpMkLst>
        </pc:grpChg>
      </pc:sldChg>
      <pc:sldChg chg="addSp delSp modSp new del mod setBg addAnim modShow">
        <pc:chgData name="Helen Lee" userId="950b76d7-29a8-4037-9cf6-1d47a6b96373" providerId="ADAL" clId="{0E72E064-B994-40C3-97B2-7A443233E461}" dt="2026-06-01T10:16:30.349" v="980" actId="47"/>
        <pc:sldMkLst>
          <pc:docMk/>
          <pc:sldMk cId="2979422327" sldId="365"/>
        </pc:sldMkLst>
        <pc:spChg chg="mod">
          <ac:chgData name="Helen Lee" userId="950b76d7-29a8-4037-9cf6-1d47a6b96373" providerId="ADAL" clId="{0E72E064-B994-40C3-97B2-7A443233E461}" dt="2026-06-01T10:07:33.625" v="507" actId="26606"/>
          <ac:spMkLst>
            <pc:docMk/>
            <pc:sldMk cId="2979422327" sldId="365"/>
            <ac:spMk id="2" creationId="{BECE42AB-6C2C-6532-976C-BD1E2BEDE30D}"/>
          </ac:spMkLst>
        </pc:spChg>
        <pc:spChg chg="del">
          <ac:chgData name="Helen Lee" userId="950b76d7-29a8-4037-9cf6-1d47a6b96373" providerId="ADAL" clId="{0E72E064-B994-40C3-97B2-7A443233E461}" dt="2026-06-01T09:44:40.762" v="316" actId="478"/>
          <ac:spMkLst>
            <pc:docMk/>
            <pc:sldMk cId="2979422327" sldId="365"/>
            <ac:spMk id="3" creationId="{1EB18552-E50E-FA68-02AC-096957BD2D4A}"/>
          </ac:spMkLst>
        </pc:spChg>
        <pc:spChg chg="add del">
          <ac:chgData name="Helen Lee" userId="950b76d7-29a8-4037-9cf6-1d47a6b96373" providerId="ADAL" clId="{0E72E064-B994-40C3-97B2-7A443233E461}" dt="2026-06-01T10:07:33.625" v="507" actId="26606"/>
          <ac:spMkLst>
            <pc:docMk/>
            <pc:sldMk cId="2979422327" sldId="365"/>
            <ac:spMk id="10" creationId="{E45B1D5C-0827-4AF0-8186-11FC5A8B8B92}"/>
          </ac:spMkLst>
        </pc:spChg>
        <pc:spChg chg="add del">
          <ac:chgData name="Helen Lee" userId="950b76d7-29a8-4037-9cf6-1d47a6b96373" providerId="ADAL" clId="{0E72E064-B994-40C3-97B2-7A443233E461}" dt="2026-06-01T10:07:33.625" v="507" actId="26606"/>
          <ac:spMkLst>
            <pc:docMk/>
            <pc:sldMk cId="2979422327" sldId="365"/>
            <ac:spMk id="12" creationId="{99413ED5-9ED4-4772-BCE4-2BCAE6B12E35}"/>
          </ac:spMkLst>
        </pc:spChg>
        <pc:spChg chg="add del">
          <ac:chgData name="Helen Lee" userId="950b76d7-29a8-4037-9cf6-1d47a6b96373" providerId="ADAL" clId="{0E72E064-B994-40C3-97B2-7A443233E461}" dt="2026-06-01T10:07:33.625" v="507" actId="26606"/>
          <ac:spMkLst>
            <pc:docMk/>
            <pc:sldMk cId="2979422327" sldId="365"/>
            <ac:spMk id="14" creationId="{04357C93-F0CB-4A1C-8F77-4E9063789819}"/>
          </ac:spMkLst>
        </pc:spChg>
        <pc:spChg chg="add del">
          <ac:chgData name="Helen Lee" userId="950b76d7-29a8-4037-9cf6-1d47a6b96373" providerId="ADAL" clId="{0E72E064-B994-40C3-97B2-7A443233E461}" dt="2026-06-01T10:07:33.625" v="507" actId="26606"/>
          <ac:spMkLst>
            <pc:docMk/>
            <pc:sldMk cId="2979422327" sldId="365"/>
            <ac:spMk id="16" creationId="{90F533E9-6690-41A8-A372-4C6C622D028D}"/>
          </ac:spMkLst>
        </pc:spChg>
        <pc:spChg chg="add">
          <ac:chgData name="Helen Lee" userId="950b76d7-29a8-4037-9cf6-1d47a6b96373" providerId="ADAL" clId="{0E72E064-B994-40C3-97B2-7A443233E461}" dt="2026-06-01T10:07:33.625" v="507" actId="26606"/>
          <ac:spMkLst>
            <pc:docMk/>
            <pc:sldMk cId="2979422327" sldId="365"/>
            <ac:spMk id="21" creationId="{022BDE4A-8A20-4A69-9C5A-581C82036A4D}"/>
          </ac:spMkLst>
        </pc:spChg>
        <pc:picChg chg="add mod">
          <ac:chgData name="Helen Lee" userId="950b76d7-29a8-4037-9cf6-1d47a6b96373" providerId="ADAL" clId="{0E72E064-B994-40C3-97B2-7A443233E461}" dt="2026-06-01T10:07:33.625" v="507" actId="26606"/>
          <ac:picMkLst>
            <pc:docMk/>
            <pc:sldMk cId="2979422327" sldId="365"/>
            <ac:picMk id="5" creationId="{E2C1FE52-B787-3775-98C4-F2C898A63747}"/>
          </ac:picMkLst>
        </pc:picChg>
        <pc:picChg chg="add mod">
          <ac:chgData name="Helen Lee" userId="950b76d7-29a8-4037-9cf6-1d47a6b96373" providerId="ADAL" clId="{0E72E064-B994-40C3-97B2-7A443233E461}" dt="2026-06-01T10:07:33.625" v="507" actId="26606"/>
          <ac:picMkLst>
            <pc:docMk/>
            <pc:sldMk cId="2979422327" sldId="365"/>
            <ac:picMk id="7" creationId="{A953B8BA-7CF6-3713-0979-55023C2661F7}"/>
          </ac:picMkLst>
        </pc:picChg>
      </pc:sldChg>
      <pc:sldChg chg="addSp delSp modSp new mod ord">
        <pc:chgData name="Helen Lee" userId="950b76d7-29a8-4037-9cf6-1d47a6b96373" providerId="ADAL" clId="{0E72E064-B994-40C3-97B2-7A443233E461}" dt="2026-06-01T10:16:53.213" v="982"/>
        <pc:sldMkLst>
          <pc:docMk/>
          <pc:sldMk cId="1963200512" sldId="366"/>
        </pc:sldMkLst>
        <pc:spChg chg="mod">
          <ac:chgData name="Helen Lee" userId="950b76d7-29a8-4037-9cf6-1d47a6b96373" providerId="ADAL" clId="{0E72E064-B994-40C3-97B2-7A443233E461}" dt="2026-06-01T10:02:38.942" v="434" actId="1076"/>
          <ac:spMkLst>
            <pc:docMk/>
            <pc:sldMk cId="1963200512" sldId="366"/>
            <ac:spMk id="2" creationId="{B679E167-1D71-6A19-A80B-C899673287A3}"/>
          </ac:spMkLst>
        </pc:spChg>
        <pc:spChg chg="del">
          <ac:chgData name="Helen Lee" userId="950b76d7-29a8-4037-9cf6-1d47a6b96373" providerId="ADAL" clId="{0E72E064-B994-40C3-97B2-7A443233E461}" dt="2026-06-01T09:45:30.202" v="322" actId="478"/>
          <ac:spMkLst>
            <pc:docMk/>
            <pc:sldMk cId="1963200512" sldId="366"/>
            <ac:spMk id="3" creationId="{33800259-93CD-7A5F-E730-85A2DDB36502}"/>
          </ac:spMkLst>
        </pc:spChg>
        <pc:picChg chg="add del mod">
          <ac:chgData name="Helen Lee" userId="950b76d7-29a8-4037-9cf6-1d47a6b96373" providerId="ADAL" clId="{0E72E064-B994-40C3-97B2-7A443233E461}" dt="2026-06-01T09:47:27.301" v="343" actId="478"/>
          <ac:picMkLst>
            <pc:docMk/>
            <pc:sldMk cId="1963200512" sldId="366"/>
            <ac:picMk id="5" creationId="{6ADB66B8-86E4-1153-4F63-096168D19128}"/>
          </ac:picMkLst>
        </pc:picChg>
        <pc:picChg chg="add mod">
          <ac:chgData name="Helen Lee" userId="950b76d7-29a8-4037-9cf6-1d47a6b96373" providerId="ADAL" clId="{0E72E064-B994-40C3-97B2-7A443233E461}" dt="2026-06-01T09:59:08.695" v="382" actId="14100"/>
          <ac:picMkLst>
            <pc:docMk/>
            <pc:sldMk cId="1963200512" sldId="366"/>
            <ac:picMk id="7" creationId="{D3C87EDA-8C27-C839-8D56-3B39067F37C4}"/>
          </ac:picMkLst>
        </pc:picChg>
        <pc:picChg chg="add del mod">
          <ac:chgData name="Helen Lee" userId="950b76d7-29a8-4037-9cf6-1d47a6b96373" providerId="ADAL" clId="{0E72E064-B994-40C3-97B2-7A443233E461}" dt="2026-06-01T09:59:03.885" v="380" actId="478"/>
          <ac:picMkLst>
            <pc:docMk/>
            <pc:sldMk cId="1963200512" sldId="366"/>
            <ac:picMk id="9" creationId="{613F1382-CD03-3ECE-4F96-1325784D98DE}"/>
          </ac:picMkLst>
        </pc:picChg>
      </pc:sldChg>
      <pc:sldChg chg="addSp delSp modSp new mod ord setBg addAnim delAnim">
        <pc:chgData name="Helen Lee" userId="950b76d7-29a8-4037-9cf6-1d47a6b96373" providerId="ADAL" clId="{0E72E064-B994-40C3-97B2-7A443233E461}" dt="2026-06-01T10:16:53.213" v="982"/>
        <pc:sldMkLst>
          <pc:docMk/>
          <pc:sldMk cId="3463231670" sldId="367"/>
        </pc:sldMkLst>
        <pc:spChg chg="del mod">
          <ac:chgData name="Helen Lee" userId="950b76d7-29a8-4037-9cf6-1d47a6b96373" providerId="ADAL" clId="{0E72E064-B994-40C3-97B2-7A443233E461}" dt="2026-06-01T10:00:20.621" v="417" actId="478"/>
          <ac:spMkLst>
            <pc:docMk/>
            <pc:sldMk cId="3463231670" sldId="367"/>
            <ac:spMk id="2" creationId="{05D8037C-25BC-9916-8F9E-82B1F9DCF1F0}"/>
          </ac:spMkLst>
        </pc:spChg>
        <pc:spChg chg="del">
          <ac:chgData name="Helen Lee" userId="950b76d7-29a8-4037-9cf6-1d47a6b96373" providerId="ADAL" clId="{0E72E064-B994-40C3-97B2-7A443233E461}" dt="2026-06-01T09:59:13.751" v="384" actId="478"/>
          <ac:spMkLst>
            <pc:docMk/>
            <pc:sldMk cId="3463231670" sldId="367"/>
            <ac:spMk id="3" creationId="{A4544E1A-429A-1CDE-B98B-80C5770842BC}"/>
          </ac:spMkLst>
        </pc:spChg>
        <pc:spChg chg="add mod">
          <ac:chgData name="Helen Lee" userId="950b76d7-29a8-4037-9cf6-1d47a6b96373" providerId="ADAL" clId="{0E72E064-B994-40C3-97B2-7A443233E461}" dt="2026-06-01T10:03:25.947" v="469" actId="1076"/>
          <ac:spMkLst>
            <pc:docMk/>
            <pc:sldMk cId="3463231670" sldId="367"/>
            <ac:spMk id="6" creationId="{3E88E62B-3A49-618B-F9C2-76C8A7F8316D}"/>
          </ac:spMkLst>
        </pc:spChg>
        <pc:spChg chg="add del">
          <ac:chgData name="Helen Lee" userId="950b76d7-29a8-4037-9cf6-1d47a6b96373" providerId="ADAL" clId="{0E72E064-B994-40C3-97B2-7A443233E461}" dt="2026-06-01T10:03:04.431" v="456" actId="26606"/>
          <ac:spMkLst>
            <pc:docMk/>
            <pc:sldMk cId="3463231670" sldId="367"/>
            <ac:spMk id="7" creationId="{665DBBEF-238B-476B-96AB-8AAC3224ECEA}"/>
          </ac:spMkLst>
        </pc:spChg>
        <pc:spChg chg="add del">
          <ac:chgData name="Helen Lee" userId="950b76d7-29a8-4037-9cf6-1d47a6b96373" providerId="ADAL" clId="{0E72E064-B994-40C3-97B2-7A443233E461}" dt="2026-06-01T10:03:04.431" v="456" actId="26606"/>
          <ac:spMkLst>
            <pc:docMk/>
            <pc:sldMk cId="3463231670" sldId="367"/>
            <ac:spMk id="8" creationId="{3FCFB1DE-0B7E-48CC-BA90-B2AB0889F9D6}"/>
          </ac:spMkLst>
        </pc:spChg>
        <pc:spChg chg="add del">
          <ac:chgData name="Helen Lee" userId="950b76d7-29a8-4037-9cf6-1d47a6b96373" providerId="ADAL" clId="{0E72E064-B994-40C3-97B2-7A443233E461}" dt="2026-06-01T09:59:29.709" v="391" actId="26606"/>
          <ac:spMkLst>
            <pc:docMk/>
            <pc:sldMk cId="3463231670" sldId="367"/>
            <ac:spMk id="10" creationId="{665DBBEF-238B-476B-96AB-8AAC3224ECEA}"/>
          </ac:spMkLst>
        </pc:spChg>
        <pc:spChg chg="add del">
          <ac:chgData name="Helen Lee" userId="950b76d7-29a8-4037-9cf6-1d47a6b96373" providerId="ADAL" clId="{0E72E064-B994-40C3-97B2-7A443233E461}" dt="2026-06-01T09:59:29.709" v="391" actId="26606"/>
          <ac:spMkLst>
            <pc:docMk/>
            <pc:sldMk cId="3463231670" sldId="367"/>
            <ac:spMk id="12" creationId="{3FCFB1DE-0B7E-48CC-BA90-B2AB0889F9D6}"/>
          </ac:spMkLst>
        </pc:spChg>
        <pc:spChg chg="add del">
          <ac:chgData name="Helen Lee" userId="950b76d7-29a8-4037-9cf6-1d47a6b96373" providerId="ADAL" clId="{0E72E064-B994-40C3-97B2-7A443233E461}" dt="2026-06-01T10:03:04.411" v="455" actId="26606"/>
          <ac:spMkLst>
            <pc:docMk/>
            <pc:sldMk cId="3463231670" sldId="367"/>
            <ac:spMk id="13" creationId="{E45B1D5C-0827-4AF0-8186-11FC5A8B8B92}"/>
          </ac:spMkLst>
        </pc:spChg>
        <pc:spChg chg="add del">
          <ac:chgData name="Helen Lee" userId="950b76d7-29a8-4037-9cf6-1d47a6b96373" providerId="ADAL" clId="{0E72E064-B994-40C3-97B2-7A443233E461}" dt="2026-06-01T10:03:04.411" v="455" actId="26606"/>
          <ac:spMkLst>
            <pc:docMk/>
            <pc:sldMk cId="3463231670" sldId="367"/>
            <ac:spMk id="15" creationId="{99413ED5-9ED4-4772-BCE4-2BCAE6B12E35}"/>
          </ac:spMkLst>
        </pc:spChg>
        <pc:spChg chg="add del">
          <ac:chgData name="Helen Lee" userId="950b76d7-29a8-4037-9cf6-1d47a6b96373" providerId="ADAL" clId="{0E72E064-B994-40C3-97B2-7A443233E461}" dt="2026-06-01T10:03:04.411" v="455" actId="26606"/>
          <ac:spMkLst>
            <pc:docMk/>
            <pc:sldMk cId="3463231670" sldId="367"/>
            <ac:spMk id="17" creationId="{04357C93-F0CB-4A1C-8F77-4E9063789819}"/>
          </ac:spMkLst>
        </pc:spChg>
        <pc:spChg chg="add del">
          <ac:chgData name="Helen Lee" userId="950b76d7-29a8-4037-9cf6-1d47a6b96373" providerId="ADAL" clId="{0E72E064-B994-40C3-97B2-7A443233E461}" dt="2026-06-01T10:03:04.411" v="455" actId="26606"/>
          <ac:spMkLst>
            <pc:docMk/>
            <pc:sldMk cId="3463231670" sldId="367"/>
            <ac:spMk id="19" creationId="{90F533E9-6690-41A8-A372-4C6C622D028D}"/>
          </ac:spMkLst>
        </pc:spChg>
        <pc:spChg chg="add">
          <ac:chgData name="Helen Lee" userId="950b76d7-29a8-4037-9cf6-1d47a6b96373" providerId="ADAL" clId="{0E72E064-B994-40C3-97B2-7A443233E461}" dt="2026-06-01T10:03:04.431" v="456" actId="26606"/>
          <ac:spMkLst>
            <pc:docMk/>
            <pc:sldMk cId="3463231670" sldId="367"/>
            <ac:spMk id="21" creationId="{665DBBEF-238B-476B-96AB-8AAC3224ECEA}"/>
          </ac:spMkLst>
        </pc:spChg>
        <pc:spChg chg="add">
          <ac:chgData name="Helen Lee" userId="950b76d7-29a8-4037-9cf6-1d47a6b96373" providerId="ADAL" clId="{0E72E064-B994-40C3-97B2-7A443233E461}" dt="2026-06-01T10:03:04.431" v="456" actId="26606"/>
          <ac:spMkLst>
            <pc:docMk/>
            <pc:sldMk cId="3463231670" sldId="367"/>
            <ac:spMk id="22" creationId="{3FCFB1DE-0B7E-48CC-BA90-B2AB0889F9D6}"/>
          </ac:spMkLst>
        </pc:spChg>
        <pc:picChg chg="add mod ord modCrop">
          <ac:chgData name="Helen Lee" userId="950b76d7-29a8-4037-9cf6-1d47a6b96373" providerId="ADAL" clId="{0E72E064-B994-40C3-97B2-7A443233E461}" dt="2026-06-01T10:03:25.533" v="468" actId="1076"/>
          <ac:picMkLst>
            <pc:docMk/>
            <pc:sldMk cId="3463231670" sldId="367"/>
            <ac:picMk id="5" creationId="{9C8FFFFC-55FA-6EC7-076F-974886181020}"/>
          </ac:picMkLst>
        </pc:picChg>
        <pc:picChg chg="add del mod">
          <ac:chgData name="Helen Lee" userId="950b76d7-29a8-4037-9cf6-1d47a6b96373" providerId="ADAL" clId="{0E72E064-B994-40C3-97B2-7A443233E461}" dt="2026-06-01T10:00:20.621" v="417" actId="478"/>
          <ac:picMkLst>
            <pc:docMk/>
            <pc:sldMk cId="3463231670" sldId="367"/>
            <ac:picMk id="1026" creationId="{202B10BA-DD74-7EBC-48FA-557E644738D0}"/>
          </ac:picMkLst>
        </pc:picChg>
      </pc:sldChg>
      <pc:sldChg chg="addSp delSp modSp new mod setBg addAnim">
        <pc:chgData name="Helen Lee" userId="950b76d7-29a8-4037-9cf6-1d47a6b96373" providerId="ADAL" clId="{0E72E064-B994-40C3-97B2-7A443233E461}" dt="2026-06-02T21:05:11.025" v="1115" actId="20577"/>
        <pc:sldMkLst>
          <pc:docMk/>
          <pc:sldMk cId="2479625065" sldId="368"/>
        </pc:sldMkLst>
        <pc:spChg chg="mod ord">
          <ac:chgData name="Helen Lee" userId="950b76d7-29a8-4037-9cf6-1d47a6b96373" providerId="ADAL" clId="{0E72E064-B994-40C3-97B2-7A443233E461}" dt="2026-06-02T21:05:11.025" v="1115" actId="20577"/>
          <ac:spMkLst>
            <pc:docMk/>
            <pc:sldMk cId="2479625065" sldId="368"/>
            <ac:spMk id="2" creationId="{CFB533D0-07E9-8E38-FB99-059A7E258D5C}"/>
          </ac:spMkLst>
        </pc:spChg>
        <pc:spChg chg="del">
          <ac:chgData name="Helen Lee" userId="950b76d7-29a8-4037-9cf6-1d47a6b96373" providerId="ADAL" clId="{0E72E064-B994-40C3-97B2-7A443233E461}" dt="2026-06-01T10:11:17.671" v="532" actId="478"/>
          <ac:spMkLst>
            <pc:docMk/>
            <pc:sldMk cId="2479625065" sldId="368"/>
            <ac:spMk id="3" creationId="{D75F8B3F-F1F2-869F-30CF-EEFDDC266E35}"/>
          </ac:spMkLst>
        </pc:spChg>
        <pc:spChg chg="add del">
          <ac:chgData name="Helen Lee" userId="950b76d7-29a8-4037-9cf6-1d47a6b96373" providerId="ADAL" clId="{0E72E064-B994-40C3-97B2-7A443233E461}" dt="2026-06-01T10:12:33.257" v="733" actId="26606"/>
          <ac:spMkLst>
            <pc:docMk/>
            <pc:sldMk cId="2479625065" sldId="368"/>
            <ac:spMk id="10" creationId="{E91DC736-0EF8-4F87-9146-EBF1D2EE4D3D}"/>
          </ac:spMkLst>
        </pc:spChg>
        <pc:spChg chg="add del">
          <ac:chgData name="Helen Lee" userId="950b76d7-29a8-4037-9cf6-1d47a6b96373" providerId="ADAL" clId="{0E72E064-B994-40C3-97B2-7A443233E461}" dt="2026-06-01T10:12:33.257" v="733" actId="26606"/>
          <ac:spMkLst>
            <pc:docMk/>
            <pc:sldMk cId="2479625065" sldId="368"/>
            <ac:spMk id="12" creationId="{097CD68E-23E3-4007-8847-CD0944C4F7BE}"/>
          </ac:spMkLst>
        </pc:spChg>
        <pc:spChg chg="add del">
          <ac:chgData name="Helen Lee" userId="950b76d7-29a8-4037-9cf6-1d47a6b96373" providerId="ADAL" clId="{0E72E064-B994-40C3-97B2-7A443233E461}" dt="2026-06-01T10:12:33.257" v="733" actId="26606"/>
          <ac:spMkLst>
            <pc:docMk/>
            <pc:sldMk cId="2479625065" sldId="368"/>
            <ac:spMk id="14" creationId="{AF2F604E-43BE-4DC3-B983-E071523364F8}"/>
          </ac:spMkLst>
        </pc:spChg>
        <pc:spChg chg="add del">
          <ac:chgData name="Helen Lee" userId="950b76d7-29a8-4037-9cf6-1d47a6b96373" providerId="ADAL" clId="{0E72E064-B994-40C3-97B2-7A443233E461}" dt="2026-06-01T10:12:33.257" v="733" actId="26606"/>
          <ac:spMkLst>
            <pc:docMk/>
            <pc:sldMk cId="2479625065" sldId="368"/>
            <ac:spMk id="16" creationId="{08C9B587-E65E-4B52-B37C-ABEBB6E87928}"/>
          </ac:spMkLst>
        </pc:spChg>
        <pc:spChg chg="add">
          <ac:chgData name="Helen Lee" userId="950b76d7-29a8-4037-9cf6-1d47a6b96373" providerId="ADAL" clId="{0E72E064-B994-40C3-97B2-7A443233E461}" dt="2026-06-01T10:12:33.257" v="733" actId="26606"/>
          <ac:spMkLst>
            <pc:docMk/>
            <pc:sldMk cId="2479625065" sldId="368"/>
            <ac:spMk id="21" creationId="{06DA9DF9-31F7-4056-B42E-878CC92417B8}"/>
          </ac:spMkLst>
        </pc:spChg>
        <pc:picChg chg="add mod ord">
          <ac:chgData name="Helen Lee" userId="950b76d7-29a8-4037-9cf6-1d47a6b96373" providerId="ADAL" clId="{0E72E064-B994-40C3-97B2-7A443233E461}" dt="2026-06-01T10:12:33.257" v="733" actId="26606"/>
          <ac:picMkLst>
            <pc:docMk/>
            <pc:sldMk cId="2479625065" sldId="368"/>
            <ac:picMk id="5" creationId="{6D43FB76-F32C-E37A-3EC7-F46A1E41A21E}"/>
          </ac:picMkLst>
        </pc:picChg>
      </pc:sldChg>
      <pc:sldChg chg="addSp delSp modSp new mod setBg addAnim">
        <pc:chgData name="Helen Lee" userId="950b76d7-29a8-4037-9cf6-1d47a6b96373" providerId="ADAL" clId="{0E72E064-B994-40C3-97B2-7A443233E461}" dt="2026-06-01T10:15:49.318" v="979" actId="20577"/>
        <pc:sldMkLst>
          <pc:docMk/>
          <pc:sldMk cId="1009938036" sldId="369"/>
        </pc:sldMkLst>
        <pc:spChg chg="mod ord">
          <ac:chgData name="Helen Lee" userId="950b76d7-29a8-4037-9cf6-1d47a6b96373" providerId="ADAL" clId="{0E72E064-B994-40C3-97B2-7A443233E461}" dt="2026-06-01T10:15:49.318" v="979" actId="20577"/>
          <ac:spMkLst>
            <pc:docMk/>
            <pc:sldMk cId="1009938036" sldId="369"/>
            <ac:spMk id="2" creationId="{E77FD8A7-75F9-3031-9C72-6EAA5EF818A6}"/>
          </ac:spMkLst>
        </pc:spChg>
        <pc:spChg chg="del">
          <ac:chgData name="Helen Lee" userId="950b76d7-29a8-4037-9cf6-1d47a6b96373" providerId="ADAL" clId="{0E72E064-B994-40C3-97B2-7A443233E461}" dt="2026-06-01T10:12:51.271" v="735" actId="478"/>
          <ac:spMkLst>
            <pc:docMk/>
            <pc:sldMk cId="1009938036" sldId="369"/>
            <ac:spMk id="3" creationId="{AC95E3E6-C4C7-735B-D619-8677F58292B3}"/>
          </ac:spMkLst>
        </pc:spChg>
        <pc:spChg chg="add del">
          <ac:chgData name="Helen Lee" userId="950b76d7-29a8-4037-9cf6-1d47a6b96373" providerId="ADAL" clId="{0E72E064-B994-40C3-97B2-7A443233E461}" dt="2026-06-01T10:14:07.464" v="742" actId="26606"/>
          <ac:spMkLst>
            <pc:docMk/>
            <pc:sldMk cId="1009938036" sldId="369"/>
            <ac:spMk id="12" creationId="{932495F0-C5CB-4823-AE70-EED61EBAB1BD}"/>
          </ac:spMkLst>
        </pc:spChg>
        <pc:spChg chg="add del">
          <ac:chgData name="Helen Lee" userId="950b76d7-29a8-4037-9cf6-1d47a6b96373" providerId="ADAL" clId="{0E72E064-B994-40C3-97B2-7A443233E461}" dt="2026-06-01T10:14:07.464" v="742" actId="26606"/>
          <ac:spMkLst>
            <pc:docMk/>
            <pc:sldMk cId="1009938036" sldId="369"/>
            <ac:spMk id="14" creationId="{CB8B9C25-D80D-48EC-B83A-231219A80C3F}"/>
          </ac:spMkLst>
        </pc:spChg>
        <pc:spChg chg="add del">
          <ac:chgData name="Helen Lee" userId="950b76d7-29a8-4037-9cf6-1d47a6b96373" providerId="ADAL" clId="{0E72E064-B994-40C3-97B2-7A443233E461}" dt="2026-06-01T10:14:07.464" v="742" actId="26606"/>
          <ac:spMkLst>
            <pc:docMk/>
            <pc:sldMk cId="1009938036" sldId="369"/>
            <ac:spMk id="16" creationId="{601CC70B-8875-45A1-8AFD-7D546E3C0C16}"/>
          </ac:spMkLst>
        </pc:spChg>
        <pc:spChg chg="add del">
          <ac:chgData name="Helen Lee" userId="950b76d7-29a8-4037-9cf6-1d47a6b96373" providerId="ADAL" clId="{0E72E064-B994-40C3-97B2-7A443233E461}" dt="2026-06-01T10:14:58.116" v="874" actId="26606"/>
          <ac:spMkLst>
            <pc:docMk/>
            <pc:sldMk cId="1009938036" sldId="369"/>
            <ac:spMk id="18" creationId="{762DA937-8B55-4317-BD32-98D7AF30E39E}"/>
          </ac:spMkLst>
        </pc:spChg>
        <pc:spChg chg="add del">
          <ac:chgData name="Helen Lee" userId="950b76d7-29a8-4037-9cf6-1d47a6b96373" providerId="ADAL" clId="{0E72E064-B994-40C3-97B2-7A443233E461}" dt="2026-06-01T10:14:58.116" v="874" actId="26606"/>
          <ac:spMkLst>
            <pc:docMk/>
            <pc:sldMk cId="1009938036" sldId="369"/>
            <ac:spMk id="19" creationId="{6234BCC6-39B9-47D9-8BF8-C665401AE23C}"/>
          </ac:spMkLst>
        </pc:spChg>
        <pc:spChg chg="add del">
          <ac:chgData name="Helen Lee" userId="950b76d7-29a8-4037-9cf6-1d47a6b96373" providerId="ADAL" clId="{0E72E064-B994-40C3-97B2-7A443233E461}" dt="2026-06-01T10:14:58.116" v="874" actId="26606"/>
          <ac:spMkLst>
            <pc:docMk/>
            <pc:sldMk cId="1009938036" sldId="369"/>
            <ac:spMk id="20" creationId="{C52EE5A8-045B-4D39-8ED1-513334085EEC}"/>
          </ac:spMkLst>
        </pc:spChg>
        <pc:spChg chg="add del">
          <ac:chgData name="Helen Lee" userId="950b76d7-29a8-4037-9cf6-1d47a6b96373" providerId="ADAL" clId="{0E72E064-B994-40C3-97B2-7A443233E461}" dt="2026-06-01T10:14:58.116" v="874" actId="26606"/>
          <ac:spMkLst>
            <pc:docMk/>
            <pc:sldMk cId="1009938036" sldId="369"/>
            <ac:spMk id="21" creationId="{72A9CE9D-DAC3-40AF-B504-78A64A909F9D}"/>
          </ac:spMkLst>
        </pc:spChg>
        <pc:spChg chg="add del">
          <ac:chgData name="Helen Lee" userId="950b76d7-29a8-4037-9cf6-1d47a6b96373" providerId="ADAL" clId="{0E72E064-B994-40C3-97B2-7A443233E461}" dt="2026-06-01T10:14:58.116" v="874" actId="26606"/>
          <ac:spMkLst>
            <pc:docMk/>
            <pc:sldMk cId="1009938036" sldId="369"/>
            <ac:spMk id="22" creationId="{506D7452-6CDE-4381-86CE-07B2459383D5}"/>
          </ac:spMkLst>
        </pc:spChg>
        <pc:spChg chg="add del">
          <ac:chgData name="Helen Lee" userId="950b76d7-29a8-4037-9cf6-1d47a6b96373" providerId="ADAL" clId="{0E72E064-B994-40C3-97B2-7A443233E461}" dt="2026-06-01T10:15:36.976" v="974" actId="26606"/>
          <ac:spMkLst>
            <pc:docMk/>
            <pc:sldMk cId="1009938036" sldId="369"/>
            <ac:spMk id="27" creationId="{0A597D97-203B-498B-95D3-E90DC961039F}"/>
          </ac:spMkLst>
        </pc:spChg>
        <pc:spChg chg="add del">
          <ac:chgData name="Helen Lee" userId="950b76d7-29a8-4037-9cf6-1d47a6b96373" providerId="ADAL" clId="{0E72E064-B994-40C3-97B2-7A443233E461}" dt="2026-06-01T10:15:36.976" v="974" actId="26606"/>
          <ac:spMkLst>
            <pc:docMk/>
            <pc:sldMk cId="1009938036" sldId="369"/>
            <ac:spMk id="29" creationId="{6A6EF10E-DF41-4BD3-8EB4-6F646531DC26}"/>
          </ac:spMkLst>
        </pc:spChg>
        <pc:spChg chg="add">
          <ac:chgData name="Helen Lee" userId="950b76d7-29a8-4037-9cf6-1d47a6b96373" providerId="ADAL" clId="{0E72E064-B994-40C3-97B2-7A443233E461}" dt="2026-06-01T10:15:36.976" v="974" actId="26606"/>
          <ac:spMkLst>
            <pc:docMk/>
            <pc:sldMk cId="1009938036" sldId="369"/>
            <ac:spMk id="34" creationId="{0A597D97-203B-498B-95D3-E90DC961039F}"/>
          </ac:spMkLst>
        </pc:spChg>
        <pc:spChg chg="add">
          <ac:chgData name="Helen Lee" userId="950b76d7-29a8-4037-9cf6-1d47a6b96373" providerId="ADAL" clId="{0E72E064-B994-40C3-97B2-7A443233E461}" dt="2026-06-01T10:15:36.976" v="974" actId="26606"/>
          <ac:spMkLst>
            <pc:docMk/>
            <pc:sldMk cId="1009938036" sldId="369"/>
            <ac:spMk id="36" creationId="{6A6EF10E-DF41-4BD3-8EB4-6F646531DC26}"/>
          </ac:spMkLst>
        </pc:spChg>
        <pc:picChg chg="add mod ord">
          <ac:chgData name="Helen Lee" userId="950b76d7-29a8-4037-9cf6-1d47a6b96373" providerId="ADAL" clId="{0E72E064-B994-40C3-97B2-7A443233E461}" dt="2026-06-01T10:14:58.116" v="874" actId="26606"/>
          <ac:picMkLst>
            <pc:docMk/>
            <pc:sldMk cId="1009938036" sldId="369"/>
            <ac:picMk id="5" creationId="{8AA77744-9A6A-A162-8F34-287F68026083}"/>
          </ac:picMkLst>
        </pc:picChg>
        <pc:picChg chg="add mod">
          <ac:chgData name="Helen Lee" userId="950b76d7-29a8-4037-9cf6-1d47a6b96373" providerId="ADAL" clId="{0E72E064-B994-40C3-97B2-7A443233E461}" dt="2026-06-01T10:14:58.116" v="874" actId="26606"/>
          <ac:picMkLst>
            <pc:docMk/>
            <pc:sldMk cId="1009938036" sldId="369"/>
            <ac:picMk id="7" creationId="{097079A2-1BA6-FDAB-24D5-051DF9BB1D24}"/>
          </ac:picMkLst>
        </pc:picChg>
      </pc:sldChg>
      <pc:sldChg chg="modSp new mod">
        <pc:chgData name="Helen Lee" userId="950b76d7-29a8-4037-9cf6-1d47a6b96373" providerId="ADAL" clId="{0E72E064-B994-40C3-97B2-7A443233E461}" dt="2026-06-02T21:17:10.215" v="1844" actId="20577"/>
        <pc:sldMkLst>
          <pc:docMk/>
          <pc:sldMk cId="807841774" sldId="370"/>
        </pc:sldMkLst>
        <pc:spChg chg="mod">
          <ac:chgData name="Helen Lee" userId="950b76d7-29a8-4037-9cf6-1d47a6b96373" providerId="ADAL" clId="{0E72E064-B994-40C3-97B2-7A443233E461}" dt="2026-06-02T21:11:21.145" v="1199" actId="20577"/>
          <ac:spMkLst>
            <pc:docMk/>
            <pc:sldMk cId="807841774" sldId="370"/>
            <ac:spMk id="2" creationId="{FDBF7E05-A323-B8DE-96DB-71B47572FDEC}"/>
          </ac:spMkLst>
        </pc:spChg>
        <pc:spChg chg="mod">
          <ac:chgData name="Helen Lee" userId="950b76d7-29a8-4037-9cf6-1d47a6b96373" providerId="ADAL" clId="{0E72E064-B994-40C3-97B2-7A443233E461}" dt="2026-06-02T21:17:10.215" v="1844" actId="20577"/>
          <ac:spMkLst>
            <pc:docMk/>
            <pc:sldMk cId="807841774" sldId="370"/>
            <ac:spMk id="3" creationId="{43F05C8B-777E-87C5-2886-C3117814DDD7}"/>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A80DE1-C120-4BBB-9865-762C70DB15A9}" type="datetimeFigureOut">
              <a:rPr lang="en-GB" smtClean="0"/>
              <a:t>02/06/2026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4209186-A095-4D93-A9BE-FCD3F8F664C6}" type="slidenum">
              <a:rPr lang="en-GB" smtClean="0"/>
              <a:t>‹#›</a:t>
            </a:fld>
            <a:endParaRPr lang="en-GB"/>
          </a:p>
        </p:txBody>
      </p:sp>
    </p:spTree>
    <p:extLst>
      <p:ext uri="{BB962C8B-B14F-4D97-AF65-F5344CB8AC3E}">
        <p14:creationId xmlns:p14="http://schemas.microsoft.com/office/powerpoint/2010/main" val="36875364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209186-A095-4D93-A9BE-FCD3F8F664C6}" type="slidenum">
              <a:rPr lang="en-GB" smtClean="0"/>
              <a:t>10</a:t>
            </a:fld>
            <a:endParaRPr lang="en-GB"/>
          </a:p>
        </p:txBody>
      </p:sp>
    </p:spTree>
    <p:extLst>
      <p:ext uri="{BB962C8B-B14F-4D97-AF65-F5344CB8AC3E}">
        <p14:creationId xmlns:p14="http://schemas.microsoft.com/office/powerpoint/2010/main" val="22627990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209186-A095-4D93-A9BE-FCD3F8F664C6}" type="slidenum">
              <a:rPr lang="en-GB" smtClean="0"/>
              <a:t>12</a:t>
            </a:fld>
            <a:endParaRPr lang="en-GB"/>
          </a:p>
        </p:txBody>
      </p:sp>
    </p:spTree>
    <p:extLst>
      <p:ext uri="{BB962C8B-B14F-4D97-AF65-F5344CB8AC3E}">
        <p14:creationId xmlns:p14="http://schemas.microsoft.com/office/powerpoint/2010/main" val="2562681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209186-A095-4D93-A9BE-FCD3F8F664C6}" type="slidenum">
              <a:rPr lang="en-GB" smtClean="0"/>
              <a:t>21</a:t>
            </a:fld>
            <a:endParaRPr lang="en-GB"/>
          </a:p>
        </p:txBody>
      </p:sp>
    </p:spTree>
    <p:extLst>
      <p:ext uri="{BB962C8B-B14F-4D97-AF65-F5344CB8AC3E}">
        <p14:creationId xmlns:p14="http://schemas.microsoft.com/office/powerpoint/2010/main" val="36878803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E214E4-ADE0-C6F7-2747-4CE79989451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3386106-2D66-65D7-C9CD-5137406EC6D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54A6F9E-994F-A76C-3921-00BF5D330B55}"/>
              </a:ext>
            </a:extLst>
          </p:cNvPr>
          <p:cNvSpPr>
            <a:spLocks noGrp="1"/>
          </p:cNvSpPr>
          <p:nvPr>
            <p:ph type="dt" sz="half" idx="10"/>
          </p:nvPr>
        </p:nvSpPr>
        <p:spPr/>
        <p:txBody>
          <a:bodyPr/>
          <a:lstStyle/>
          <a:p>
            <a:fld id="{EA16DA8A-8AEC-4339-92E7-CB93A380D081}" type="datetimeFigureOut">
              <a:rPr lang="en-GB" smtClean="0"/>
              <a:t>02/06/2026</a:t>
            </a:fld>
            <a:endParaRPr lang="en-GB"/>
          </a:p>
        </p:txBody>
      </p:sp>
      <p:sp>
        <p:nvSpPr>
          <p:cNvPr id="5" name="Footer Placeholder 4">
            <a:extLst>
              <a:ext uri="{FF2B5EF4-FFF2-40B4-BE49-F238E27FC236}">
                <a16:creationId xmlns:a16="http://schemas.microsoft.com/office/drawing/2014/main" id="{D53A9C37-5A6B-2AE6-72D6-1D7D8E2389F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4E19A74-5699-A7BF-A9AA-C50C2916DF17}"/>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9766786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F92935-9F1F-E392-4B55-1EB66F473FD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DFD1C33-D51E-19A4-9E76-BEF15E9D836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A25993-6A61-640B-7A86-14B35EC4D22F}"/>
              </a:ext>
            </a:extLst>
          </p:cNvPr>
          <p:cNvSpPr>
            <a:spLocks noGrp="1"/>
          </p:cNvSpPr>
          <p:nvPr>
            <p:ph type="dt" sz="half" idx="10"/>
          </p:nvPr>
        </p:nvSpPr>
        <p:spPr/>
        <p:txBody>
          <a:bodyPr/>
          <a:lstStyle/>
          <a:p>
            <a:fld id="{EA16DA8A-8AEC-4339-92E7-CB93A380D081}" type="datetimeFigureOut">
              <a:rPr lang="en-GB" smtClean="0"/>
              <a:t>02/06/2026</a:t>
            </a:fld>
            <a:endParaRPr lang="en-GB"/>
          </a:p>
        </p:txBody>
      </p:sp>
      <p:sp>
        <p:nvSpPr>
          <p:cNvPr id="5" name="Footer Placeholder 4">
            <a:extLst>
              <a:ext uri="{FF2B5EF4-FFF2-40B4-BE49-F238E27FC236}">
                <a16:creationId xmlns:a16="http://schemas.microsoft.com/office/drawing/2014/main" id="{9F5A5F4B-5795-073F-A9A1-8F16DA8CE0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391989-8773-C642-A26D-5E7673612746}"/>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5471490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05D8A-EAEE-214E-063F-F7FAA9CBCBB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7F71CA3-B593-CDF2-A728-24064D2CE82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86203F-4423-9FE6-8532-1D3500F33EB1}"/>
              </a:ext>
            </a:extLst>
          </p:cNvPr>
          <p:cNvSpPr>
            <a:spLocks noGrp="1"/>
          </p:cNvSpPr>
          <p:nvPr>
            <p:ph type="dt" sz="half" idx="10"/>
          </p:nvPr>
        </p:nvSpPr>
        <p:spPr/>
        <p:txBody>
          <a:bodyPr/>
          <a:lstStyle/>
          <a:p>
            <a:fld id="{EA16DA8A-8AEC-4339-92E7-CB93A380D081}" type="datetimeFigureOut">
              <a:rPr lang="en-GB" smtClean="0"/>
              <a:t>02/06/2026</a:t>
            </a:fld>
            <a:endParaRPr lang="en-GB"/>
          </a:p>
        </p:txBody>
      </p:sp>
      <p:sp>
        <p:nvSpPr>
          <p:cNvPr id="5" name="Footer Placeholder 4">
            <a:extLst>
              <a:ext uri="{FF2B5EF4-FFF2-40B4-BE49-F238E27FC236}">
                <a16:creationId xmlns:a16="http://schemas.microsoft.com/office/drawing/2014/main" id="{FE4162EB-6562-51D8-A4E7-CA02D2A5F90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64E5FF-0927-2C24-8176-3EF0733EDC8D}"/>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18750899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432890-3990-7BC4-0F72-2BA4022A068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01146C0-0719-BCDB-6F65-A841F5FC0E1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917C365-89AD-B83B-AAE5-96D541EE9DA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3EC0636-8881-B45C-F0A7-4A36F204A6E6}"/>
              </a:ext>
            </a:extLst>
          </p:cNvPr>
          <p:cNvSpPr>
            <a:spLocks noGrp="1"/>
          </p:cNvSpPr>
          <p:nvPr>
            <p:ph type="dt" sz="half" idx="10"/>
          </p:nvPr>
        </p:nvSpPr>
        <p:spPr/>
        <p:txBody>
          <a:bodyPr/>
          <a:lstStyle/>
          <a:p>
            <a:fld id="{EA16DA8A-8AEC-4339-92E7-CB93A380D081}" type="datetimeFigureOut">
              <a:rPr lang="en-GB" smtClean="0"/>
              <a:t>02/06/2026</a:t>
            </a:fld>
            <a:endParaRPr lang="en-GB"/>
          </a:p>
        </p:txBody>
      </p:sp>
      <p:sp>
        <p:nvSpPr>
          <p:cNvPr id="6" name="Footer Placeholder 5">
            <a:extLst>
              <a:ext uri="{FF2B5EF4-FFF2-40B4-BE49-F238E27FC236}">
                <a16:creationId xmlns:a16="http://schemas.microsoft.com/office/drawing/2014/main" id="{51AC8F57-C66B-1B7E-9C87-1797527D6C9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108C248-891E-FC0F-14B8-2605E64DF284}"/>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6464940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9A091-5A87-78FE-478D-40ED42574B4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E8026F2-431D-53F4-9E85-AB49B65546F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5752A62-999D-A682-BE0E-9112813AEE7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B93A351-E4A2-C93E-1468-A425F169230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9270BF4-FA8A-F563-F33D-0016996F57A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69CA86C-4978-CB9F-602A-477F136E4DAF}"/>
              </a:ext>
            </a:extLst>
          </p:cNvPr>
          <p:cNvSpPr>
            <a:spLocks noGrp="1"/>
          </p:cNvSpPr>
          <p:nvPr>
            <p:ph type="dt" sz="half" idx="10"/>
          </p:nvPr>
        </p:nvSpPr>
        <p:spPr/>
        <p:txBody>
          <a:bodyPr/>
          <a:lstStyle/>
          <a:p>
            <a:fld id="{EA16DA8A-8AEC-4339-92E7-CB93A380D081}" type="datetimeFigureOut">
              <a:rPr lang="en-GB" smtClean="0"/>
              <a:t>02/06/2026</a:t>
            </a:fld>
            <a:endParaRPr lang="en-GB"/>
          </a:p>
        </p:txBody>
      </p:sp>
      <p:sp>
        <p:nvSpPr>
          <p:cNvPr id="8" name="Footer Placeholder 7">
            <a:extLst>
              <a:ext uri="{FF2B5EF4-FFF2-40B4-BE49-F238E27FC236}">
                <a16:creationId xmlns:a16="http://schemas.microsoft.com/office/drawing/2014/main" id="{1B667BA1-C8AE-A782-5C60-019E3E128FE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4401140-3246-9759-E46D-3842C50D8C2C}"/>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12111662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F20801-3A04-568A-1713-182BCA6EDF9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DEAA12E-D248-8762-2C0F-BF4E7F7F7846}"/>
              </a:ext>
            </a:extLst>
          </p:cNvPr>
          <p:cNvSpPr>
            <a:spLocks noGrp="1"/>
          </p:cNvSpPr>
          <p:nvPr>
            <p:ph type="dt" sz="half" idx="10"/>
          </p:nvPr>
        </p:nvSpPr>
        <p:spPr/>
        <p:txBody>
          <a:bodyPr/>
          <a:lstStyle/>
          <a:p>
            <a:fld id="{EA16DA8A-8AEC-4339-92E7-CB93A380D081}" type="datetimeFigureOut">
              <a:rPr lang="en-GB" smtClean="0"/>
              <a:t>02/06/2026</a:t>
            </a:fld>
            <a:endParaRPr lang="en-GB"/>
          </a:p>
        </p:txBody>
      </p:sp>
      <p:sp>
        <p:nvSpPr>
          <p:cNvPr id="4" name="Footer Placeholder 3">
            <a:extLst>
              <a:ext uri="{FF2B5EF4-FFF2-40B4-BE49-F238E27FC236}">
                <a16:creationId xmlns:a16="http://schemas.microsoft.com/office/drawing/2014/main" id="{EFCE2603-D29F-8669-E3CB-90E9659DB83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71F305C-0DA1-D00C-E51E-8A5C79B6BCCE}"/>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29175237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1FC90DA-596A-3E66-06F2-5AE76514EFB7}"/>
              </a:ext>
            </a:extLst>
          </p:cNvPr>
          <p:cNvSpPr>
            <a:spLocks noGrp="1"/>
          </p:cNvSpPr>
          <p:nvPr>
            <p:ph type="dt" sz="half" idx="10"/>
          </p:nvPr>
        </p:nvSpPr>
        <p:spPr/>
        <p:txBody>
          <a:bodyPr/>
          <a:lstStyle/>
          <a:p>
            <a:fld id="{EA16DA8A-8AEC-4339-92E7-CB93A380D081}" type="datetimeFigureOut">
              <a:rPr lang="en-GB" smtClean="0"/>
              <a:t>02/06/2026</a:t>
            </a:fld>
            <a:endParaRPr lang="en-GB"/>
          </a:p>
        </p:txBody>
      </p:sp>
      <p:sp>
        <p:nvSpPr>
          <p:cNvPr id="3" name="Footer Placeholder 2">
            <a:extLst>
              <a:ext uri="{FF2B5EF4-FFF2-40B4-BE49-F238E27FC236}">
                <a16:creationId xmlns:a16="http://schemas.microsoft.com/office/drawing/2014/main" id="{A558EAA7-A66F-2102-5C7F-16A033ED207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CC0F99A-ECA5-14BA-DCC9-4573BE114848}"/>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5634003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68FCBE-2303-62BF-8F2A-A664FD5391D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F41FC15-0621-5D17-67AA-5A938C4D026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B6C0698-4190-02F4-3DB0-B7F478955C8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01FE1DE-8EAF-3B4A-195C-AF5CD934BEC4}"/>
              </a:ext>
            </a:extLst>
          </p:cNvPr>
          <p:cNvSpPr>
            <a:spLocks noGrp="1"/>
          </p:cNvSpPr>
          <p:nvPr>
            <p:ph type="dt" sz="half" idx="10"/>
          </p:nvPr>
        </p:nvSpPr>
        <p:spPr/>
        <p:txBody>
          <a:bodyPr/>
          <a:lstStyle/>
          <a:p>
            <a:fld id="{EA16DA8A-8AEC-4339-92E7-CB93A380D081}" type="datetimeFigureOut">
              <a:rPr lang="en-GB" smtClean="0"/>
              <a:t>02/06/2026</a:t>
            </a:fld>
            <a:endParaRPr lang="en-GB"/>
          </a:p>
        </p:txBody>
      </p:sp>
      <p:sp>
        <p:nvSpPr>
          <p:cNvPr id="6" name="Footer Placeholder 5">
            <a:extLst>
              <a:ext uri="{FF2B5EF4-FFF2-40B4-BE49-F238E27FC236}">
                <a16:creationId xmlns:a16="http://schemas.microsoft.com/office/drawing/2014/main" id="{878157B4-D643-3DB9-D693-0926966A38B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44EE982-4151-F271-8EB9-85459EF18960}"/>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7606693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3B51C-ED1F-5B49-00CB-1E7AA101F36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21FA226-8C0C-DB09-FC3D-44BAA51600F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9F5357C-B9FF-30C3-DAAE-D18C68A8BE3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6CE0093-9A6F-46F7-1563-4BF4775792E3}"/>
              </a:ext>
            </a:extLst>
          </p:cNvPr>
          <p:cNvSpPr>
            <a:spLocks noGrp="1"/>
          </p:cNvSpPr>
          <p:nvPr>
            <p:ph type="dt" sz="half" idx="10"/>
          </p:nvPr>
        </p:nvSpPr>
        <p:spPr/>
        <p:txBody>
          <a:bodyPr/>
          <a:lstStyle/>
          <a:p>
            <a:fld id="{EA16DA8A-8AEC-4339-92E7-CB93A380D081}" type="datetimeFigureOut">
              <a:rPr lang="en-GB" smtClean="0"/>
              <a:t>02/06/2026</a:t>
            </a:fld>
            <a:endParaRPr lang="en-GB"/>
          </a:p>
        </p:txBody>
      </p:sp>
      <p:sp>
        <p:nvSpPr>
          <p:cNvPr id="6" name="Footer Placeholder 5">
            <a:extLst>
              <a:ext uri="{FF2B5EF4-FFF2-40B4-BE49-F238E27FC236}">
                <a16:creationId xmlns:a16="http://schemas.microsoft.com/office/drawing/2014/main" id="{6D095071-2EAA-6588-D2A2-28586AB290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43BA0B5-8384-A87C-0140-F99628316A90}"/>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15395945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8D0F77-E6B6-F49A-8605-B8D92FCADF7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4FEA991-4A80-647D-B758-F0481D74289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979C68-6317-0C76-C3CE-995F51717B72}"/>
              </a:ext>
            </a:extLst>
          </p:cNvPr>
          <p:cNvSpPr>
            <a:spLocks noGrp="1"/>
          </p:cNvSpPr>
          <p:nvPr>
            <p:ph type="dt" sz="half" idx="10"/>
          </p:nvPr>
        </p:nvSpPr>
        <p:spPr/>
        <p:txBody>
          <a:bodyPr/>
          <a:lstStyle/>
          <a:p>
            <a:fld id="{EA16DA8A-8AEC-4339-92E7-CB93A380D081}" type="datetimeFigureOut">
              <a:rPr lang="en-GB" smtClean="0"/>
              <a:t>02/06/2026</a:t>
            </a:fld>
            <a:endParaRPr lang="en-GB"/>
          </a:p>
        </p:txBody>
      </p:sp>
      <p:sp>
        <p:nvSpPr>
          <p:cNvPr id="5" name="Footer Placeholder 4">
            <a:extLst>
              <a:ext uri="{FF2B5EF4-FFF2-40B4-BE49-F238E27FC236}">
                <a16:creationId xmlns:a16="http://schemas.microsoft.com/office/drawing/2014/main" id="{9C24C978-B330-8632-EC0B-6BEF986ECE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2D0F262-5846-1510-794C-12DDEECD6516}"/>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2146373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59EDD64-6F35-08A5-FE7E-7F087D71FB3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40F1E9E-8082-4CB3-825F-9966CAA597E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5EF07A9-A917-07AA-1F80-9B7D9D74E61A}"/>
              </a:ext>
            </a:extLst>
          </p:cNvPr>
          <p:cNvSpPr>
            <a:spLocks noGrp="1"/>
          </p:cNvSpPr>
          <p:nvPr>
            <p:ph type="dt" sz="half" idx="10"/>
          </p:nvPr>
        </p:nvSpPr>
        <p:spPr/>
        <p:txBody>
          <a:bodyPr/>
          <a:lstStyle/>
          <a:p>
            <a:fld id="{EA16DA8A-8AEC-4339-92E7-CB93A380D081}" type="datetimeFigureOut">
              <a:rPr lang="en-GB" smtClean="0"/>
              <a:t>02/06/2026</a:t>
            </a:fld>
            <a:endParaRPr lang="en-GB"/>
          </a:p>
        </p:txBody>
      </p:sp>
      <p:sp>
        <p:nvSpPr>
          <p:cNvPr id="5" name="Footer Placeholder 4">
            <a:extLst>
              <a:ext uri="{FF2B5EF4-FFF2-40B4-BE49-F238E27FC236}">
                <a16:creationId xmlns:a16="http://schemas.microsoft.com/office/drawing/2014/main" id="{E5DA208E-87DD-857A-C6FA-28A82B6C37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31334B-31BA-FD1A-03CC-A7985684C9AF}"/>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495350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7DDD983-50D6-02CA-5E0F-785B4EB90C8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5B91059-199E-1291-43C3-13172D7FEB9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6F6F62A-8111-05E5-7C2A-F488A3605F7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A16DA8A-8AEC-4339-92E7-CB93A380D081}" type="datetimeFigureOut">
              <a:rPr lang="en-GB" smtClean="0"/>
              <a:t>02/06/2026</a:t>
            </a:fld>
            <a:endParaRPr lang="en-GB"/>
          </a:p>
        </p:txBody>
      </p:sp>
      <p:sp>
        <p:nvSpPr>
          <p:cNvPr id="5" name="Footer Placeholder 4">
            <a:extLst>
              <a:ext uri="{FF2B5EF4-FFF2-40B4-BE49-F238E27FC236}">
                <a16:creationId xmlns:a16="http://schemas.microsoft.com/office/drawing/2014/main" id="{586C6CCE-0430-DE19-DF5D-DE78F17E04A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A425233-B70F-8C3B-3D47-A2B51411520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D29BE00-39BA-4FF9-B21F-F04430BBD5EE}" type="slidenum">
              <a:rPr lang="en-GB" smtClean="0"/>
              <a:t>‹#›</a:t>
            </a:fld>
            <a:endParaRPr lang="en-GB"/>
          </a:p>
        </p:txBody>
      </p:sp>
    </p:spTree>
    <p:extLst>
      <p:ext uri="{BB962C8B-B14F-4D97-AF65-F5344CB8AC3E}">
        <p14:creationId xmlns:p14="http://schemas.microsoft.com/office/powerpoint/2010/main" val="46513711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5" Type="http://schemas.openxmlformats.org/officeDocument/2006/relationships/image" Target="../media/image5.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linkedin.com/in/steve-griffiths-69a0859/" TargetMode="External"/><Relationship Id="rId2" Type="http://schemas.openxmlformats.org/officeDocument/2006/relationships/hyperlink" Target="https://www.eventbrite.co.uk/e/true-connectors-lunch-meet-up-secret-bar-kitchen-swansea-tickets-705960335367?aff=ebdssbdestsearch&amp;keep_tld=1"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s://99designs.co.uk/blog/tips/personal-branding/"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19.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16.png"/><Relationship Id="rId4" Type="http://schemas.openxmlformats.org/officeDocument/2006/relationships/image" Target="../media/image4.png"/></Relationships>
</file>

<file path=ppt/slides/_rels/slide2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hyperlink" Target="https://www.google.com/search?sca_esv=0a650f077e31c052&amp;sxsrf=ADLYWILyZbFHUgVtV7mJlwXNY37M11d-JQ:1728405354918&amp;q=what+is+management&amp;tbm=vid&amp;source=lnms&amp;fbs=AEQNm0Aa4sjWe7Rqy32pFwRj0UkWd8nbOJfsBGGB5IQQO6L3J_86uWOeqwdnV0yaSF-x2jon2iao6KWCaVjfn7ahz_sf9q37Zv4dbJ4TW_6SnErfFZ77vWA-JewUZjVu3roP919JJ7LB0XgUlbeu3TIUlWj0Hp1JHzwq5YPaSgTTkAC-edWrnsX-_paLirvXRRRiouDZnf1O&amp;sa=X&amp;ved=2ahUKEwiQs9TZm_-IAxWCVkEAHRb0AEkQ0pQJegQIERAB&amp;biw=1360&amp;bih=762&amp;dpr=2#fpstate=ive&amp;vld=cid:8bc6d001,vid:9EBlLBenBfw,st:0" TargetMode="External"/><Relationship Id="rId5" Type="http://schemas.openxmlformats.org/officeDocument/2006/relationships/hyperlink" Target="https://www.google.com/search?sca_esv=0a650f077e31c052&amp;sxsrf=ADLYWILyZbFHUgVtV7mJlwXNY37M11d-JQ:1728405354918&amp;q=what+is+management&amp;tbm=vid&amp;source=lnms&amp;fbs=AEQNm0Aa4sjWe7Rqy32pFwRj0UkWd8nbOJfsBGGB5IQQO6L3J_86uWOeqwdnV0yaSF-x2jon2iao6KWCaVjfn7ahz_sf9q37Zv4dbJ4TW_6SnErfFZ77vWA-JewUZjVu3roP919JJ7LB0XgUlbeu3TIUlWj0Hp1JHzwq5YPaSgTTkAC-edWrnsX-_paLirvXRRRiouDZnf1O&amp;sa=X&amp;ved=2ahUKEwiQs9TZm_-IAxWCVkEAHRb0AEkQ0pQJegQIERAB&amp;biw=1360&amp;bih=762&amp;dpr=2#fpstate=ive&amp;vld=cid:72046dc3,vid:_OBqwhYLEJo,st:0" TargetMode="External"/><Relationship Id="rId4" Type="http://schemas.openxmlformats.org/officeDocument/2006/relationships/image" Target="../media/image4.png"/></Relationships>
</file>

<file path=ppt/slides/_rels/slide24.xml.rels><?xml version="1.0" encoding="UTF-8" standalone="yes"?>
<Relationships xmlns="http://schemas.openxmlformats.org/package/2006/relationships"><Relationship Id="rId3" Type="http://schemas.openxmlformats.org/officeDocument/2006/relationships/image" Target="../media/image20.png"/><Relationship Id="rId7" Type="http://schemas.openxmlformats.org/officeDocument/2006/relationships/image" Target="../media/image4.png"/><Relationship Id="rId2" Type="http://schemas.openxmlformats.org/officeDocument/2006/relationships/image" Target="../media/image19.png"/><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21.jpeg"/></Relationships>
</file>

<file path=ppt/slides/_rels/slide25.xml.rels><?xml version="1.0" encoding="UTF-8" standalone="yes"?>
<Relationships xmlns="http://schemas.openxmlformats.org/package/2006/relationships"><Relationship Id="rId8" Type="http://schemas.openxmlformats.org/officeDocument/2006/relationships/hyperlink" Target="https://www.youtube.com/watch?v=j_tBpqntriM" TargetMode="External"/><Relationship Id="rId3" Type="http://schemas.openxmlformats.org/officeDocument/2006/relationships/image" Target="../media/image2.png"/><Relationship Id="rId7" Type="http://schemas.openxmlformats.org/officeDocument/2006/relationships/image" Target="../media/image24.png"/><Relationship Id="rId2" Type="http://schemas.openxmlformats.org/officeDocument/2006/relationships/image" Target="../media/image22.png"/><Relationship Id="rId1" Type="http://schemas.openxmlformats.org/officeDocument/2006/relationships/slideLayout" Target="../slideLayouts/slideLayout2.xml"/><Relationship Id="rId6" Type="http://schemas.openxmlformats.org/officeDocument/2006/relationships/image" Target="../media/image23.png"/><Relationship Id="rId5" Type="http://schemas.openxmlformats.org/officeDocument/2006/relationships/image" Target="../media/image4.png"/><Relationship Id="rId4" Type="http://schemas.openxmlformats.org/officeDocument/2006/relationships/image" Target="../media/image3.png"/></Relationships>
</file>

<file path=ppt/slides/_rels/slide26.xml.rels><?xml version="1.0" encoding="UTF-8" standalone="yes"?>
<Relationships xmlns="http://schemas.openxmlformats.org/package/2006/relationships"><Relationship Id="rId3" Type="http://schemas.openxmlformats.org/officeDocument/2006/relationships/hyperlink" Target="https://www.youtube.com/watch?v=-YuyyE7CUfg" TargetMode="External"/><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8" name="Rectangle 57">
            <a:extLst>
              <a:ext uri="{FF2B5EF4-FFF2-40B4-BE49-F238E27FC236}">
                <a16:creationId xmlns:a16="http://schemas.microsoft.com/office/drawing/2014/main" id="{E45CA849-654C-4173-AD99-B3A2528275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704A5D-D31B-5B39-5883-8301CB37E1EB}"/>
              </a:ext>
            </a:extLst>
          </p:cNvPr>
          <p:cNvSpPr>
            <a:spLocks noGrp="1"/>
          </p:cNvSpPr>
          <p:nvPr>
            <p:ph type="ctrTitle"/>
          </p:nvPr>
        </p:nvSpPr>
        <p:spPr>
          <a:xfrm>
            <a:off x="429768" y="411480"/>
            <a:ext cx="11201400" cy="1106424"/>
          </a:xfrm>
        </p:spPr>
        <p:txBody>
          <a:bodyPr vert="horz" lIns="91440" tIns="45720" rIns="91440" bIns="45720" rtlCol="0" anchor="ctr">
            <a:normAutofit/>
          </a:bodyPr>
          <a:lstStyle/>
          <a:p>
            <a:pPr algn="l"/>
            <a:r>
              <a:rPr lang="en-US" sz="3600" b="1"/>
              <a:t>LCDB7008 Visions for the Future : Theoretical Perspectives on Management</a:t>
            </a:r>
          </a:p>
        </p:txBody>
      </p:sp>
      <p:sp>
        <p:nvSpPr>
          <p:cNvPr id="60" name="Rectangle 59">
            <a:extLst>
              <a:ext uri="{FF2B5EF4-FFF2-40B4-BE49-F238E27FC236}">
                <a16:creationId xmlns:a16="http://schemas.microsoft.com/office/drawing/2014/main" id="{3E23A947-2D45-4208-AE2B-64948C87A3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87931"/>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1" name="Picture 10">
            <a:extLst>
              <a:ext uri="{FF2B5EF4-FFF2-40B4-BE49-F238E27FC236}">
                <a16:creationId xmlns:a16="http://schemas.microsoft.com/office/drawing/2014/main" id="{6888170A-6BDF-C9B9-2F8B-12F4D338D154}"/>
              </a:ext>
            </a:extLst>
          </p:cNvPr>
          <p:cNvPicPr>
            <a:picLocks noChangeAspect="1"/>
          </p:cNvPicPr>
          <p:nvPr/>
        </p:nvPicPr>
        <p:blipFill>
          <a:blip r:embed="rId2"/>
          <a:srcRect l="13732"/>
          <a:stretch>
            <a:fillRect/>
          </a:stretch>
        </p:blipFill>
        <p:spPr>
          <a:xfrm>
            <a:off x="429768" y="1721922"/>
            <a:ext cx="6704891" cy="4520559"/>
          </a:xfrm>
          <a:prstGeom prst="rect">
            <a:avLst/>
          </a:prstGeom>
        </p:spPr>
      </p:pic>
      <p:sp useBgFill="1">
        <p:nvSpPr>
          <p:cNvPr id="62" name="Rectangle 61">
            <a:extLst>
              <a:ext uri="{FF2B5EF4-FFF2-40B4-BE49-F238E27FC236}">
                <a16:creationId xmlns:a16="http://schemas.microsoft.com/office/drawing/2014/main" id="{E5BBB0F9-6A59-4D02-A9C7-A2D6516684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3801" y="1721922"/>
            <a:ext cx="4218432" cy="4520560"/>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Subtitle 2">
            <a:extLst>
              <a:ext uri="{FF2B5EF4-FFF2-40B4-BE49-F238E27FC236}">
                <a16:creationId xmlns:a16="http://schemas.microsoft.com/office/drawing/2014/main" id="{7656A0CE-8939-C029-9567-593ED79E9120}"/>
              </a:ext>
            </a:extLst>
          </p:cNvPr>
          <p:cNvSpPr>
            <a:spLocks noGrp="1"/>
          </p:cNvSpPr>
          <p:nvPr>
            <p:ph type="subTitle" idx="1"/>
          </p:nvPr>
        </p:nvSpPr>
        <p:spPr>
          <a:xfrm>
            <a:off x="7938752" y="2020824"/>
            <a:ext cx="3994168" cy="3959352"/>
          </a:xfrm>
        </p:spPr>
        <p:txBody>
          <a:bodyPr vert="horz" lIns="91440" tIns="45720" rIns="91440" bIns="45720" rtlCol="0" anchor="ctr">
            <a:normAutofit/>
          </a:bodyPr>
          <a:lstStyle/>
          <a:p>
            <a:pPr indent="-228600" algn="l">
              <a:buFont typeface="Arial" panose="020B0604020202020204" pitchFamily="34" charset="0"/>
              <a:buChar char="•"/>
            </a:pPr>
            <a:r>
              <a:rPr lang="en-US" sz="3200" dirty="0"/>
              <a:t>Week 1 – Overview</a:t>
            </a:r>
          </a:p>
          <a:p>
            <a:pPr indent="-228600" algn="l">
              <a:buFont typeface="Arial" panose="020B0604020202020204" pitchFamily="34" charset="0"/>
              <a:buChar char="•"/>
            </a:pPr>
            <a:r>
              <a:rPr lang="en-US" sz="3200" dirty="0"/>
              <a:t>Dr. Helen Lee</a:t>
            </a:r>
          </a:p>
          <a:p>
            <a:pPr indent="-228600" algn="l">
              <a:buFont typeface="Arial" panose="020B0604020202020204" pitchFamily="34" charset="0"/>
              <a:buChar char="•"/>
            </a:pPr>
            <a:endParaRPr lang="en-US" sz="1800" dirty="0"/>
          </a:p>
          <a:p>
            <a:pPr indent="-228600" algn="l">
              <a:buFont typeface="Arial" panose="020B0604020202020204" pitchFamily="34" charset="0"/>
              <a:buChar char="•"/>
            </a:pPr>
            <a:endParaRPr lang="en-US" sz="1800" dirty="0"/>
          </a:p>
        </p:txBody>
      </p:sp>
    </p:spTree>
    <p:extLst>
      <p:ext uri="{BB962C8B-B14F-4D97-AF65-F5344CB8AC3E}">
        <p14:creationId xmlns:p14="http://schemas.microsoft.com/office/powerpoint/2010/main" val="20019120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04A5D-D31B-5B39-5883-8301CB37E1EB}"/>
              </a:ext>
            </a:extLst>
          </p:cNvPr>
          <p:cNvSpPr>
            <a:spLocks noGrp="1"/>
          </p:cNvSpPr>
          <p:nvPr>
            <p:ph type="ctrTitle"/>
          </p:nvPr>
        </p:nvSpPr>
        <p:spPr>
          <a:xfrm>
            <a:off x="216528" y="490994"/>
            <a:ext cx="11975472" cy="948732"/>
          </a:xfrm>
          <a:solidFill>
            <a:schemeClr val="bg1"/>
          </a:solidFill>
        </p:spPr>
        <p:txBody>
          <a:bodyPr>
            <a:normAutofit fontScale="90000"/>
          </a:bodyPr>
          <a:lstStyle/>
          <a:p>
            <a:r>
              <a:rPr lang="en-GB" sz="4800" b="1" dirty="0"/>
              <a:t>LCDB7008 Visions for the Future : Theoretical Perspectives on Management</a:t>
            </a:r>
            <a:endParaRPr lang="en-GB" sz="4800" dirty="0"/>
          </a:p>
        </p:txBody>
      </p:sp>
      <p:grpSp>
        <p:nvGrpSpPr>
          <p:cNvPr id="4" name="Group 3">
            <a:extLst>
              <a:ext uri="{FF2B5EF4-FFF2-40B4-BE49-F238E27FC236}">
                <a16:creationId xmlns:a16="http://schemas.microsoft.com/office/drawing/2014/main" id="{44912107-5BD5-0983-036B-EB805E53C5F7}"/>
              </a:ext>
            </a:extLst>
          </p:cNvPr>
          <p:cNvGrpSpPr/>
          <p:nvPr/>
        </p:nvGrpSpPr>
        <p:grpSpPr>
          <a:xfrm>
            <a:off x="0" y="6122874"/>
            <a:ext cx="12192000" cy="735126"/>
            <a:chOff x="0" y="5909266"/>
            <a:chExt cx="12192000" cy="948734"/>
          </a:xfrm>
        </p:grpSpPr>
        <p:grpSp>
          <p:nvGrpSpPr>
            <p:cNvPr id="3" name="Group 2">
              <a:extLst>
                <a:ext uri="{FF2B5EF4-FFF2-40B4-BE49-F238E27FC236}">
                  <a16:creationId xmlns:a16="http://schemas.microsoft.com/office/drawing/2014/main" id="{2CB4A374-057A-E290-B1F0-3854D2DC0DC3}"/>
                </a:ext>
              </a:extLst>
            </p:cNvPr>
            <p:cNvGrpSpPr/>
            <p:nvPr/>
          </p:nvGrpSpPr>
          <p:grpSpPr>
            <a:xfrm>
              <a:off x="5152445" y="5909266"/>
              <a:ext cx="7039555" cy="948733"/>
              <a:chOff x="5152445" y="5578608"/>
              <a:chExt cx="7039555" cy="1279392"/>
            </a:xfrm>
          </p:grpSpPr>
          <p:pic>
            <p:nvPicPr>
              <p:cNvPr id="10" name="Picture 9">
                <a:extLst>
                  <a:ext uri="{FF2B5EF4-FFF2-40B4-BE49-F238E27FC236}">
                    <a16:creationId xmlns:a16="http://schemas.microsoft.com/office/drawing/2014/main" id="{67529DD1-EE88-3C93-F781-8C1965CAAA7D}"/>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7" name="Picture 6">
                <a:extLst>
                  <a:ext uri="{FF2B5EF4-FFF2-40B4-BE49-F238E27FC236}">
                    <a16:creationId xmlns:a16="http://schemas.microsoft.com/office/drawing/2014/main" id="{37487F8D-8B5D-E499-D654-2CE224BC7212}"/>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9" name="Picture 8">
              <a:extLst>
                <a:ext uri="{FF2B5EF4-FFF2-40B4-BE49-F238E27FC236}">
                  <a16:creationId xmlns:a16="http://schemas.microsoft.com/office/drawing/2014/main" id="{9575E907-B803-0212-A655-7EB2BC067BBF}"/>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sp>
        <p:nvSpPr>
          <p:cNvPr id="5" name="Subtitle 4">
            <a:extLst>
              <a:ext uri="{FF2B5EF4-FFF2-40B4-BE49-F238E27FC236}">
                <a16:creationId xmlns:a16="http://schemas.microsoft.com/office/drawing/2014/main" id="{668B076C-A62B-2F5C-00D0-E394F4100666}"/>
              </a:ext>
            </a:extLst>
          </p:cNvPr>
          <p:cNvSpPr>
            <a:spLocks noGrp="1"/>
          </p:cNvSpPr>
          <p:nvPr>
            <p:ph type="subTitle" idx="1"/>
          </p:nvPr>
        </p:nvSpPr>
        <p:spPr/>
        <p:txBody>
          <a:bodyPr/>
          <a:lstStyle/>
          <a:p>
            <a:endParaRPr lang="en-GB" dirty="0"/>
          </a:p>
        </p:txBody>
      </p:sp>
      <p:pic>
        <p:nvPicPr>
          <p:cNvPr id="6" name="Picture 5">
            <a:extLst>
              <a:ext uri="{FF2B5EF4-FFF2-40B4-BE49-F238E27FC236}">
                <a16:creationId xmlns:a16="http://schemas.microsoft.com/office/drawing/2014/main" id="{B886E0DE-8434-5E68-C6B8-ADAB2DF20571}"/>
              </a:ext>
            </a:extLst>
          </p:cNvPr>
          <p:cNvPicPr>
            <a:picLocks noChangeAspect="1"/>
          </p:cNvPicPr>
          <p:nvPr/>
        </p:nvPicPr>
        <p:blipFill rotWithShape="1">
          <a:blip r:embed="rId5"/>
          <a:srcRect t="14317" b="22221"/>
          <a:stretch/>
        </p:blipFill>
        <p:spPr>
          <a:xfrm>
            <a:off x="1660183" y="1439726"/>
            <a:ext cx="9655173" cy="4595560"/>
          </a:xfrm>
          <a:prstGeom prst="rect">
            <a:avLst/>
          </a:prstGeom>
          <a:ln>
            <a:noFill/>
          </a:ln>
          <a:effectLst>
            <a:softEdge rad="112500"/>
          </a:effectLst>
        </p:spPr>
      </p:pic>
    </p:spTree>
    <p:extLst>
      <p:ext uri="{BB962C8B-B14F-4D97-AF65-F5344CB8AC3E}">
        <p14:creationId xmlns:p14="http://schemas.microsoft.com/office/powerpoint/2010/main" val="36296842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CEA35-ED2D-E4CA-D73B-4F50CEC5A648}"/>
              </a:ext>
            </a:extLst>
          </p:cNvPr>
          <p:cNvSpPr>
            <a:spLocks noGrp="1"/>
          </p:cNvSpPr>
          <p:nvPr>
            <p:ph type="title"/>
          </p:nvPr>
        </p:nvSpPr>
        <p:spPr>
          <a:xfrm>
            <a:off x="838200" y="365125"/>
            <a:ext cx="10515600" cy="1101725"/>
          </a:xfrm>
        </p:spPr>
        <p:txBody>
          <a:bodyPr>
            <a:normAutofit fontScale="90000"/>
          </a:bodyPr>
          <a:lstStyle/>
          <a:p>
            <a:r>
              <a:rPr lang="en-GB" sz="4400" b="1" dirty="0"/>
              <a:t>LCDB7008 Visions for the Future : </a:t>
            </a:r>
            <a:r>
              <a:rPr lang="en-GB" b="1" dirty="0"/>
              <a:t>Theoretical Perspectives on Management</a:t>
            </a:r>
            <a:endParaRPr lang="en-GB" dirty="0"/>
          </a:p>
        </p:txBody>
      </p:sp>
      <p:grpSp>
        <p:nvGrpSpPr>
          <p:cNvPr id="4" name="Group 3">
            <a:extLst>
              <a:ext uri="{FF2B5EF4-FFF2-40B4-BE49-F238E27FC236}">
                <a16:creationId xmlns:a16="http://schemas.microsoft.com/office/drawing/2014/main" id="{37F97EE3-0189-FDC1-DC81-E7C234CFDD45}"/>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29392F5A-8974-46B0-2C25-CDB59FE77548}"/>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C9EF289D-BE09-4BF6-F4B3-7E2565637450}"/>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87507414-29E7-DA02-CBF9-53656B47D3E2}"/>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C4B940D5-4B9B-6103-A5CE-61D5322E7366}"/>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10" name="Content Placeholder 2">
            <a:extLst>
              <a:ext uri="{FF2B5EF4-FFF2-40B4-BE49-F238E27FC236}">
                <a16:creationId xmlns:a16="http://schemas.microsoft.com/office/drawing/2014/main" id="{41AEDF0D-F145-82DC-DDEE-BDCE18129E7A}"/>
              </a:ext>
            </a:extLst>
          </p:cNvPr>
          <p:cNvSpPr>
            <a:spLocks noGrp="1"/>
          </p:cNvSpPr>
          <p:nvPr>
            <p:ph idx="1"/>
          </p:nvPr>
        </p:nvSpPr>
        <p:spPr>
          <a:xfrm>
            <a:off x="993580" y="1657350"/>
            <a:ext cx="9769670" cy="4248150"/>
          </a:xfrm>
        </p:spPr>
        <p:txBody>
          <a:bodyPr>
            <a:normAutofit/>
          </a:bodyPr>
          <a:lstStyle/>
          <a:p>
            <a:pPr marL="0" indent="0">
              <a:buNone/>
            </a:pPr>
            <a:r>
              <a:rPr lang="en-US" altLang="en-GB" sz="4000" dirty="0"/>
              <a:t>About myself … </a:t>
            </a:r>
          </a:p>
          <a:p>
            <a:pPr marL="0" indent="0">
              <a:buNone/>
            </a:pPr>
            <a:endParaRPr lang="en-US" altLang="en-GB" sz="4000" dirty="0"/>
          </a:p>
          <a:p>
            <a:r>
              <a:rPr lang="en-US" altLang="en-GB" sz="4000" dirty="0"/>
              <a:t>Tourism and Hospitality professional in the first half of my life… </a:t>
            </a:r>
          </a:p>
          <a:p>
            <a:r>
              <a:rPr lang="en-US" altLang="en-GB" sz="4000" dirty="0"/>
              <a:t>I am an academia in my second half overwhelmed with teaching and research. </a:t>
            </a:r>
          </a:p>
        </p:txBody>
      </p:sp>
    </p:spTree>
    <p:extLst>
      <p:ext uri="{BB962C8B-B14F-4D97-AF65-F5344CB8AC3E}">
        <p14:creationId xmlns:p14="http://schemas.microsoft.com/office/powerpoint/2010/main" val="17271377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10CE76C5-2435-541A-88C9-A5769353264B}"/>
              </a:ext>
            </a:extLst>
          </p:cNvPr>
          <p:cNvSpPr>
            <a:spLocks noGrp="1"/>
          </p:cNvSpPr>
          <p:nvPr>
            <p:ph type="title"/>
          </p:nvPr>
        </p:nvSpPr>
        <p:spPr>
          <a:xfrm>
            <a:off x="691762" y="260382"/>
            <a:ext cx="9430137" cy="1041368"/>
          </a:xfrm>
        </p:spPr>
        <p:txBody>
          <a:bodyPr/>
          <a:lstStyle/>
          <a:p>
            <a:pPr algn="ctr"/>
            <a:r>
              <a:rPr lang="en-GB" altLang="en-GB" sz="3600"/>
              <a:t>Background:  Areas of Research</a:t>
            </a:r>
          </a:p>
        </p:txBody>
      </p:sp>
      <p:sp>
        <p:nvSpPr>
          <p:cNvPr id="8195" name="Content Placeholder 2">
            <a:extLst>
              <a:ext uri="{FF2B5EF4-FFF2-40B4-BE49-F238E27FC236}">
                <a16:creationId xmlns:a16="http://schemas.microsoft.com/office/drawing/2014/main" id="{A9F1E679-1C4C-5DDC-F4FA-2A11E7580922}"/>
              </a:ext>
            </a:extLst>
          </p:cNvPr>
          <p:cNvSpPr>
            <a:spLocks noGrp="1"/>
          </p:cNvSpPr>
          <p:nvPr>
            <p:ph idx="1"/>
          </p:nvPr>
        </p:nvSpPr>
        <p:spPr>
          <a:xfrm>
            <a:off x="1533330" y="1301750"/>
            <a:ext cx="7747000" cy="4459255"/>
          </a:xfrm>
        </p:spPr>
        <p:txBody>
          <a:bodyPr>
            <a:normAutofit lnSpcReduction="10000"/>
          </a:bodyPr>
          <a:lstStyle/>
          <a:p>
            <a:r>
              <a:rPr lang="en-GB" altLang="en-GB" sz="4000" dirty="0"/>
              <a:t>Consumer Behaviour</a:t>
            </a:r>
          </a:p>
          <a:p>
            <a:r>
              <a:rPr lang="en-GB" altLang="en-GB" sz="4000" dirty="0"/>
              <a:t>Cross-Cultural Management</a:t>
            </a:r>
          </a:p>
          <a:p>
            <a:r>
              <a:rPr lang="en-GB" altLang="en-GB" sz="4000" dirty="0"/>
              <a:t>Human-Technology Interaction</a:t>
            </a:r>
          </a:p>
          <a:p>
            <a:r>
              <a:rPr lang="en-GB" altLang="en-GB" sz="4000" dirty="0"/>
              <a:t>Strategic Marketing</a:t>
            </a:r>
          </a:p>
          <a:p>
            <a:r>
              <a:rPr lang="en-GB" altLang="en-GB" sz="4000" dirty="0"/>
              <a:t>Hospitality and Tourism Management </a:t>
            </a:r>
          </a:p>
          <a:p>
            <a:r>
              <a:rPr lang="en-GB" altLang="en-GB" sz="4000" dirty="0"/>
              <a:t>Cultural Heritage </a:t>
            </a:r>
          </a:p>
        </p:txBody>
      </p:sp>
      <p:grpSp>
        <p:nvGrpSpPr>
          <p:cNvPr id="2" name="Group 1">
            <a:extLst>
              <a:ext uri="{FF2B5EF4-FFF2-40B4-BE49-F238E27FC236}">
                <a16:creationId xmlns:a16="http://schemas.microsoft.com/office/drawing/2014/main" id="{5FF0CEA2-9BEE-173B-2F0A-02BDF49EB911}"/>
              </a:ext>
            </a:extLst>
          </p:cNvPr>
          <p:cNvGrpSpPr/>
          <p:nvPr/>
        </p:nvGrpSpPr>
        <p:grpSpPr>
          <a:xfrm>
            <a:off x="0" y="6122874"/>
            <a:ext cx="12192000" cy="735126"/>
            <a:chOff x="0" y="5909266"/>
            <a:chExt cx="12192000" cy="948734"/>
          </a:xfrm>
        </p:grpSpPr>
        <p:grpSp>
          <p:nvGrpSpPr>
            <p:cNvPr id="3" name="Group 2">
              <a:extLst>
                <a:ext uri="{FF2B5EF4-FFF2-40B4-BE49-F238E27FC236}">
                  <a16:creationId xmlns:a16="http://schemas.microsoft.com/office/drawing/2014/main" id="{B9CC0E68-03AF-0C6B-687F-230BFF5D2576}"/>
                </a:ext>
              </a:extLst>
            </p:cNvPr>
            <p:cNvGrpSpPr/>
            <p:nvPr/>
          </p:nvGrpSpPr>
          <p:grpSpPr>
            <a:xfrm>
              <a:off x="5152445" y="5909266"/>
              <a:ext cx="7039555" cy="948733"/>
              <a:chOff x="5152445" y="5578608"/>
              <a:chExt cx="7039555" cy="1279392"/>
            </a:xfrm>
          </p:grpSpPr>
          <p:pic>
            <p:nvPicPr>
              <p:cNvPr id="5" name="Picture 4">
                <a:extLst>
                  <a:ext uri="{FF2B5EF4-FFF2-40B4-BE49-F238E27FC236}">
                    <a16:creationId xmlns:a16="http://schemas.microsoft.com/office/drawing/2014/main" id="{91AD2698-899E-BBF6-228E-84EAF300B7C6}"/>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6" name="Picture 5">
                <a:extLst>
                  <a:ext uri="{FF2B5EF4-FFF2-40B4-BE49-F238E27FC236}">
                    <a16:creationId xmlns:a16="http://schemas.microsoft.com/office/drawing/2014/main" id="{621F7CB6-B524-83B7-4D60-64EE7B804BC8}"/>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4" name="Picture 3">
              <a:extLst>
                <a:ext uri="{FF2B5EF4-FFF2-40B4-BE49-F238E27FC236}">
                  <a16:creationId xmlns:a16="http://schemas.microsoft.com/office/drawing/2014/main" id="{B1AAD20B-A403-DEBB-7C19-55F0AD5526A3}"/>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04A5D-D31B-5B39-5883-8301CB37E1EB}"/>
              </a:ext>
            </a:extLst>
          </p:cNvPr>
          <p:cNvSpPr>
            <a:spLocks noGrp="1"/>
          </p:cNvSpPr>
          <p:nvPr>
            <p:ph type="ctrTitle"/>
          </p:nvPr>
        </p:nvSpPr>
        <p:spPr>
          <a:xfrm>
            <a:off x="227513" y="621623"/>
            <a:ext cx="11587912" cy="882527"/>
          </a:xfrm>
          <a:solidFill>
            <a:schemeClr val="bg1"/>
          </a:solidFill>
        </p:spPr>
        <p:txBody>
          <a:bodyPr>
            <a:normAutofit fontScale="90000"/>
          </a:bodyPr>
          <a:lstStyle/>
          <a:p>
            <a:r>
              <a:rPr lang="en-GB" sz="4800" b="1" dirty="0"/>
              <a:t>LCDB7008 Visions for the Future : Theoretical Perspectives on Management</a:t>
            </a:r>
            <a:endParaRPr lang="en-GB" sz="4800" dirty="0"/>
          </a:p>
        </p:txBody>
      </p:sp>
      <p:sp>
        <p:nvSpPr>
          <p:cNvPr id="3" name="Subtitle 2">
            <a:extLst>
              <a:ext uri="{FF2B5EF4-FFF2-40B4-BE49-F238E27FC236}">
                <a16:creationId xmlns:a16="http://schemas.microsoft.com/office/drawing/2014/main" id="{7656A0CE-8939-C029-9567-593ED79E9120}"/>
              </a:ext>
            </a:extLst>
          </p:cNvPr>
          <p:cNvSpPr>
            <a:spLocks noGrp="1"/>
          </p:cNvSpPr>
          <p:nvPr>
            <p:ph type="subTitle" idx="1"/>
          </p:nvPr>
        </p:nvSpPr>
        <p:spPr>
          <a:xfrm>
            <a:off x="6947138" y="3570536"/>
            <a:ext cx="5049430" cy="2404936"/>
          </a:xfrm>
        </p:spPr>
        <p:txBody>
          <a:bodyPr>
            <a:normAutofit/>
          </a:bodyPr>
          <a:lstStyle/>
          <a:p>
            <a:r>
              <a:rPr lang="en-US" sz="4800" dirty="0"/>
              <a:t>Week 1 – Overview</a:t>
            </a:r>
          </a:p>
          <a:p>
            <a:r>
              <a:rPr lang="en-US" sz="4800" dirty="0"/>
              <a:t>Dr. Helen Lee, UWTSD</a:t>
            </a:r>
          </a:p>
          <a:p>
            <a:endParaRPr lang="en-US" dirty="0"/>
          </a:p>
          <a:p>
            <a:endParaRPr lang="en-GB" dirty="0"/>
          </a:p>
        </p:txBody>
      </p:sp>
      <p:pic>
        <p:nvPicPr>
          <p:cNvPr id="6" name="Picture 5">
            <a:extLst>
              <a:ext uri="{FF2B5EF4-FFF2-40B4-BE49-F238E27FC236}">
                <a16:creationId xmlns:a16="http://schemas.microsoft.com/office/drawing/2014/main" id="{E45A1CC7-1A88-7553-4DE3-13B1D8DB8E98}"/>
              </a:ext>
            </a:extLst>
          </p:cNvPr>
          <p:cNvPicPr>
            <a:picLocks noChangeAspect="1"/>
          </p:cNvPicPr>
          <p:nvPr/>
        </p:nvPicPr>
        <p:blipFill>
          <a:blip r:embed="rId2"/>
          <a:stretch>
            <a:fillRect/>
          </a:stretch>
        </p:blipFill>
        <p:spPr>
          <a:xfrm>
            <a:off x="699834" y="1821087"/>
            <a:ext cx="6091672" cy="4053731"/>
          </a:xfrm>
          <a:prstGeom prst="rect">
            <a:avLst/>
          </a:prstGeom>
        </p:spPr>
      </p:pic>
    </p:spTree>
    <p:extLst>
      <p:ext uri="{BB962C8B-B14F-4D97-AF65-F5344CB8AC3E}">
        <p14:creationId xmlns:p14="http://schemas.microsoft.com/office/powerpoint/2010/main" val="34068291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344" name="Rectangle 14343">
            <a:extLst>
              <a:ext uri="{FF2B5EF4-FFF2-40B4-BE49-F238E27FC236}">
                <a16:creationId xmlns:a16="http://schemas.microsoft.com/office/drawing/2014/main" id="{1135A26D-9D47-467E-91F1-31149BF0D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998C5C-C5E2-462E-BF04-B46507212360}"/>
              </a:ext>
            </a:extLst>
          </p:cNvPr>
          <p:cNvSpPr>
            <a:spLocks noGrp="1"/>
          </p:cNvSpPr>
          <p:nvPr>
            <p:ph type="title"/>
          </p:nvPr>
        </p:nvSpPr>
        <p:spPr>
          <a:xfrm>
            <a:off x="838201" y="365125"/>
            <a:ext cx="5393360" cy="1325563"/>
          </a:xfrm>
        </p:spPr>
        <p:txBody>
          <a:bodyPr>
            <a:normAutofit/>
          </a:bodyPr>
          <a:lstStyle/>
          <a:p>
            <a:pPr>
              <a:defRPr/>
            </a:pPr>
            <a:br>
              <a:rPr lang="en-GB" dirty="0"/>
            </a:br>
            <a:endParaRPr lang="en-GB" dirty="0"/>
          </a:p>
        </p:txBody>
      </p:sp>
      <p:sp>
        <p:nvSpPr>
          <p:cNvPr id="14346" name="Freeform: Shape 14345">
            <a:extLst>
              <a:ext uri="{FF2B5EF4-FFF2-40B4-BE49-F238E27FC236}">
                <a16:creationId xmlns:a16="http://schemas.microsoft.com/office/drawing/2014/main" id="{CB147A70-DC29-4DDF-A34C-2B82C6E229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19333" y="0"/>
            <a:ext cx="842502" cy="354793"/>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339" name="Content Placeholder 2">
            <a:extLst>
              <a:ext uri="{FF2B5EF4-FFF2-40B4-BE49-F238E27FC236}">
                <a16:creationId xmlns:a16="http://schemas.microsoft.com/office/drawing/2014/main" id="{FD292A7E-DC58-462F-ABC5-4CF74112EA3A}"/>
              </a:ext>
            </a:extLst>
          </p:cNvPr>
          <p:cNvSpPr>
            <a:spLocks noGrp="1"/>
          </p:cNvSpPr>
          <p:nvPr>
            <p:ph sz="quarter" idx="1"/>
          </p:nvPr>
        </p:nvSpPr>
        <p:spPr>
          <a:xfrm>
            <a:off x="838200" y="1825625"/>
            <a:ext cx="5393361" cy="4351338"/>
          </a:xfrm>
        </p:spPr>
        <p:txBody>
          <a:bodyPr>
            <a:normAutofit/>
          </a:bodyPr>
          <a:lstStyle/>
          <a:p>
            <a:pPr marL="0" indent="0" eaLnBrk="1" hangingPunct="1">
              <a:spcBef>
                <a:spcPct val="75000"/>
              </a:spcBef>
              <a:buNone/>
            </a:pPr>
            <a:r>
              <a:rPr lang="en-GB" altLang="en-US" sz="4000" dirty="0">
                <a:latin typeface="Arial" panose="020B0604020202020204" pitchFamily="34" charset="0"/>
                <a:cs typeface="Arial" panose="020B0604020202020204" pitchFamily="34" charset="0"/>
              </a:rPr>
              <a:t>Module overview </a:t>
            </a:r>
          </a:p>
          <a:p>
            <a:pPr marL="0" indent="0">
              <a:buNone/>
            </a:pPr>
            <a:endParaRPr lang="en-GB" altLang="en-US" dirty="0"/>
          </a:p>
        </p:txBody>
      </p:sp>
      <p:sp>
        <p:nvSpPr>
          <p:cNvPr id="14348" name="Oval 14347">
            <a:extLst>
              <a:ext uri="{FF2B5EF4-FFF2-40B4-BE49-F238E27FC236}">
                <a16:creationId xmlns:a16="http://schemas.microsoft.com/office/drawing/2014/main" id="{3B438362-1E1E-4C62-A99E-4134CB163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80791" y="1327365"/>
            <a:ext cx="610857" cy="61085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50" name="Freeform: Shape 14349">
            <a:extLst>
              <a:ext uri="{FF2B5EF4-FFF2-40B4-BE49-F238E27FC236}">
                <a16:creationId xmlns:a16="http://schemas.microsoft.com/office/drawing/2014/main" id="{6C077334-5571-4B83-A83E-4CCCFA7B5E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19536" y="0"/>
            <a:ext cx="2093996" cy="1402773"/>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pic>
        <p:nvPicPr>
          <p:cNvPr id="8" name="Picture 7">
            <a:extLst>
              <a:ext uri="{FF2B5EF4-FFF2-40B4-BE49-F238E27FC236}">
                <a16:creationId xmlns:a16="http://schemas.microsoft.com/office/drawing/2014/main" id="{E8A8DD06-CE44-3852-E545-09AFCE9A6C38}"/>
              </a:ext>
            </a:extLst>
          </p:cNvPr>
          <p:cNvPicPr>
            <a:picLocks noChangeAspect="1"/>
          </p:cNvPicPr>
          <p:nvPr/>
        </p:nvPicPr>
        <p:blipFill>
          <a:blip r:embed="rId2"/>
          <a:stretch>
            <a:fillRect/>
          </a:stretch>
        </p:blipFill>
        <p:spPr>
          <a:xfrm>
            <a:off x="4977701" y="772652"/>
            <a:ext cx="6817036" cy="5112776"/>
          </a:xfrm>
          <a:custGeom>
            <a:avLst/>
            <a:gdLst/>
            <a:ahLst/>
            <a:cxnLst/>
            <a:rect l="l" t="t" r="r" b="b"/>
            <a:pathLst>
              <a:path w="1999274" h="2247255">
                <a:moveTo>
                  <a:pt x="108501" y="0"/>
                </a:moveTo>
                <a:lnTo>
                  <a:pt x="1890773" y="0"/>
                </a:lnTo>
                <a:cubicBezTo>
                  <a:pt x="1950696" y="0"/>
                  <a:pt x="1999274" y="48578"/>
                  <a:pt x="1999274" y="108501"/>
                </a:cubicBezTo>
                <a:lnTo>
                  <a:pt x="1999274" y="2138754"/>
                </a:lnTo>
                <a:cubicBezTo>
                  <a:pt x="1999274" y="2198677"/>
                  <a:pt x="1950696" y="2247255"/>
                  <a:pt x="1890773" y="2247255"/>
                </a:cubicBezTo>
                <a:lnTo>
                  <a:pt x="108501" y="2247255"/>
                </a:lnTo>
                <a:cubicBezTo>
                  <a:pt x="48578" y="2247255"/>
                  <a:pt x="0" y="2198677"/>
                  <a:pt x="0" y="2138754"/>
                </a:cubicBezTo>
                <a:lnTo>
                  <a:pt x="0" y="108501"/>
                </a:lnTo>
                <a:cubicBezTo>
                  <a:pt x="0" y="48578"/>
                  <a:pt x="48578" y="0"/>
                  <a:pt x="108501" y="0"/>
                </a:cubicBezTo>
                <a:close/>
              </a:path>
            </a:pathLst>
          </a:custGeom>
        </p:spPr>
      </p:pic>
      <p:sp>
        <p:nvSpPr>
          <p:cNvPr id="14352" name="Arc 14351">
            <a:extLst>
              <a:ext uri="{FF2B5EF4-FFF2-40B4-BE49-F238E27FC236}">
                <a16:creationId xmlns:a16="http://schemas.microsoft.com/office/drawing/2014/main" id="{4D3DC50D-CA0F-48F9-B17E-20D8669AA4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76147" y="5530635"/>
            <a:ext cx="3939038" cy="3939038"/>
          </a:xfrm>
          <a:prstGeom prst="arc">
            <a:avLst>
              <a:gd name="adj1" fmla="val 16200000"/>
              <a:gd name="adj2" fmla="val 20354996"/>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4354" name="Freeform: Shape 14353">
            <a:extLst>
              <a:ext uri="{FF2B5EF4-FFF2-40B4-BE49-F238E27FC236}">
                <a16:creationId xmlns:a16="http://schemas.microsoft.com/office/drawing/2014/main" id="{D1B80E9C-CF8A-440B-B8F5-54BF121BF4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19536" y="6066084"/>
            <a:ext cx="1913062" cy="791916"/>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6" name="Group 5">
            <a:extLst>
              <a:ext uri="{FF2B5EF4-FFF2-40B4-BE49-F238E27FC236}">
                <a16:creationId xmlns:a16="http://schemas.microsoft.com/office/drawing/2014/main" id="{5E18FAA4-DA7F-6865-7089-59A17A7EBF91}"/>
              </a:ext>
            </a:extLst>
          </p:cNvPr>
          <p:cNvGrpSpPr/>
          <p:nvPr/>
        </p:nvGrpSpPr>
        <p:grpSpPr>
          <a:xfrm>
            <a:off x="9508503" y="4829169"/>
            <a:ext cx="2533423" cy="198969"/>
            <a:chOff x="0" y="5739791"/>
            <a:chExt cx="12192000" cy="1118210"/>
          </a:xfrm>
        </p:grpSpPr>
        <p:pic>
          <p:nvPicPr>
            <p:cNvPr id="3" name="Picture 2">
              <a:extLst>
                <a:ext uri="{FF2B5EF4-FFF2-40B4-BE49-F238E27FC236}">
                  <a16:creationId xmlns:a16="http://schemas.microsoft.com/office/drawing/2014/main" id="{6E6A1EFA-C253-7EA6-36CF-978DB0849FC5}"/>
                </a:ext>
              </a:extLst>
            </p:cNvPr>
            <p:cNvPicPr>
              <a:picLocks noChangeAspect="1"/>
            </p:cNvPicPr>
            <p:nvPr/>
          </p:nvPicPr>
          <p:blipFill rotWithShape="1">
            <a:blip r:embed="rId3"/>
            <a:srcRect l="35783" t="36155" r="37774" b="45189"/>
            <a:stretch/>
          </p:blipFill>
          <p:spPr>
            <a:xfrm>
              <a:off x="9471853" y="5739792"/>
              <a:ext cx="2720147" cy="1118208"/>
            </a:xfrm>
            <a:prstGeom prst="rect">
              <a:avLst/>
            </a:prstGeom>
          </p:spPr>
        </p:pic>
        <p:pic>
          <p:nvPicPr>
            <p:cNvPr id="5" name="Picture 4">
              <a:extLst>
                <a:ext uri="{FF2B5EF4-FFF2-40B4-BE49-F238E27FC236}">
                  <a16:creationId xmlns:a16="http://schemas.microsoft.com/office/drawing/2014/main" id="{6247C2AE-1A61-3500-D1B7-E774FFACB33D}"/>
                </a:ext>
              </a:extLst>
            </p:cNvPr>
            <p:cNvPicPr>
              <a:picLocks noChangeAspect="1"/>
            </p:cNvPicPr>
            <p:nvPr/>
          </p:nvPicPr>
          <p:blipFill rotWithShape="1">
            <a:blip r:embed="rId4"/>
            <a:srcRect l="44460" t="53448" r="30342" b="33142"/>
            <a:stretch/>
          </p:blipFill>
          <p:spPr>
            <a:xfrm>
              <a:off x="0" y="5739791"/>
              <a:ext cx="5263763" cy="1118210"/>
            </a:xfrm>
            <a:prstGeom prst="rect">
              <a:avLst/>
            </a:prstGeom>
          </p:spPr>
        </p:pic>
      </p:grpSp>
    </p:spTree>
    <p:extLst>
      <p:ext uri="{BB962C8B-B14F-4D97-AF65-F5344CB8AC3E}">
        <p14:creationId xmlns:p14="http://schemas.microsoft.com/office/powerpoint/2010/main" val="31820745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998C5C-C5E2-462E-BF04-B46507212360}"/>
              </a:ext>
            </a:extLst>
          </p:cNvPr>
          <p:cNvSpPr>
            <a:spLocks noGrp="1"/>
          </p:cNvSpPr>
          <p:nvPr>
            <p:ph type="title"/>
          </p:nvPr>
        </p:nvSpPr>
        <p:spPr/>
        <p:txBody>
          <a:bodyPr>
            <a:normAutofit/>
          </a:bodyPr>
          <a:lstStyle/>
          <a:p>
            <a:pPr>
              <a:defRPr/>
            </a:pPr>
            <a:br>
              <a:rPr lang="en-GB" dirty="0"/>
            </a:br>
            <a:endParaRPr lang="en-GB" dirty="0"/>
          </a:p>
        </p:txBody>
      </p:sp>
      <p:sp>
        <p:nvSpPr>
          <p:cNvPr id="14339" name="Content Placeholder 2">
            <a:extLst>
              <a:ext uri="{FF2B5EF4-FFF2-40B4-BE49-F238E27FC236}">
                <a16:creationId xmlns:a16="http://schemas.microsoft.com/office/drawing/2014/main" id="{FD292A7E-DC58-462F-ABC5-4CF74112EA3A}"/>
              </a:ext>
            </a:extLst>
          </p:cNvPr>
          <p:cNvSpPr>
            <a:spLocks noGrp="1"/>
          </p:cNvSpPr>
          <p:nvPr>
            <p:ph sz="quarter" idx="1"/>
          </p:nvPr>
        </p:nvSpPr>
        <p:spPr>
          <a:xfrm>
            <a:off x="568637" y="1313857"/>
            <a:ext cx="10252398" cy="4271748"/>
          </a:xfrm>
        </p:spPr>
        <p:txBody>
          <a:bodyPr>
            <a:normAutofit/>
          </a:bodyPr>
          <a:lstStyle/>
          <a:p>
            <a:pPr marL="0" marR="0" lvl="0" indent="0" algn="just" rtl="0" fontAlgn="base" hangingPunct="0">
              <a:lnSpc>
                <a:spcPct val="107000"/>
              </a:lnSpc>
              <a:spcBef>
                <a:spcPts val="0"/>
              </a:spcBef>
              <a:spcAft>
                <a:spcPts val="0"/>
              </a:spcAft>
              <a:buNone/>
            </a:pPr>
            <a:r>
              <a:rPr lang="en-GB" kern="0" dirty="0">
                <a:effectLst/>
                <a:latin typeface="Arial" panose="020B0604020202020204" pitchFamily="34" charset="0"/>
                <a:ea typeface="Times New Roman" panose="02020603050405020304" pitchFamily="18" charset="0"/>
                <a:cs typeface="Arial" panose="020B0604020202020204" pitchFamily="34" charset="0"/>
              </a:rPr>
              <a:t>Aim </a:t>
            </a:r>
          </a:p>
          <a:p>
            <a:pPr marL="342900" marR="0" lvl="0" indent="-342900" algn="just" rtl="0" fontAlgn="base" hangingPunct="0">
              <a:lnSpc>
                <a:spcPct val="107000"/>
              </a:lnSpc>
              <a:spcBef>
                <a:spcPts val="0"/>
              </a:spcBef>
              <a:spcAft>
                <a:spcPts val="0"/>
              </a:spcAft>
              <a:buFont typeface="Symbol" panose="05050102010706020507" pitchFamily="18" charset="2"/>
              <a:buChar char=""/>
            </a:pPr>
            <a:r>
              <a:rPr lang="en-GB" kern="0" dirty="0">
                <a:effectLst/>
                <a:latin typeface="Arial" panose="020B0604020202020204" pitchFamily="34" charset="0"/>
                <a:ea typeface="Times New Roman" panose="02020603050405020304" pitchFamily="18" charset="0"/>
                <a:cs typeface="Arial" panose="020B0604020202020204" pitchFamily="34" charset="0"/>
              </a:rPr>
              <a:t>To critically reflect on the evolution of contemporary management theory and the relevance of management theory to management practice. </a:t>
            </a:r>
            <a:endParaRPr lang="en-GB" kern="100" dirty="0">
              <a:effectLst/>
              <a:latin typeface="Calibri" panose="020F0502020204030204" pitchFamily="34" charset="0"/>
              <a:ea typeface="DengXian" panose="02010600030101010101" pitchFamily="2" charset="-122"/>
              <a:cs typeface="Arial" panose="020B0604020202020204" pitchFamily="34" charset="0"/>
            </a:endParaRPr>
          </a:p>
          <a:p>
            <a:pPr marL="342900" marR="0" lvl="0" indent="-342900" algn="just" fontAlgn="base" hangingPunct="0">
              <a:lnSpc>
                <a:spcPct val="107000"/>
              </a:lnSpc>
              <a:spcBef>
                <a:spcPts val="0"/>
              </a:spcBef>
              <a:spcAft>
                <a:spcPts val="0"/>
              </a:spcAft>
              <a:buFont typeface="Symbol" panose="05050102010706020507" pitchFamily="18" charset="2"/>
              <a:buChar char=""/>
            </a:pPr>
            <a:r>
              <a:rPr lang="en-GB" kern="0" dirty="0">
                <a:effectLst/>
                <a:latin typeface="Arial" panose="020B0604020202020204" pitchFamily="34" charset="0"/>
                <a:ea typeface="Times New Roman" panose="02020603050405020304" pitchFamily="18" charset="0"/>
                <a:cs typeface="Arial" panose="020B0604020202020204" pitchFamily="34" charset="0"/>
              </a:rPr>
              <a:t>To apply current academic and theoretical knowledge to contemporary management challenges in a critical and rigorous manner.</a:t>
            </a:r>
            <a:endParaRPr lang="en-GB" kern="100" dirty="0">
              <a:effectLst/>
              <a:latin typeface="Calibri" panose="020F0502020204030204" pitchFamily="34" charset="0"/>
              <a:ea typeface="DengXian" panose="02010600030101010101" pitchFamily="2" charset="-122"/>
              <a:cs typeface="Arial" panose="020B0604020202020204" pitchFamily="34" charset="0"/>
            </a:endParaRPr>
          </a:p>
          <a:p>
            <a:pPr marL="0" indent="0">
              <a:buNone/>
            </a:pPr>
            <a:endParaRPr lang="en-GB" altLang="en-US" dirty="0"/>
          </a:p>
        </p:txBody>
      </p:sp>
      <p:sp>
        <p:nvSpPr>
          <p:cNvPr id="9" name="Title 1">
            <a:extLst>
              <a:ext uri="{FF2B5EF4-FFF2-40B4-BE49-F238E27FC236}">
                <a16:creationId xmlns:a16="http://schemas.microsoft.com/office/drawing/2014/main" id="{2518DE94-EE13-7286-63FF-6A3581F82976}"/>
              </a:ext>
            </a:extLst>
          </p:cNvPr>
          <p:cNvSpPr txBox="1">
            <a:spLocks/>
          </p:cNvSpPr>
          <p:nvPr/>
        </p:nvSpPr>
        <p:spPr>
          <a:xfrm>
            <a:off x="1037573" y="190713"/>
            <a:ext cx="10805177" cy="948732"/>
          </a:xfrm>
          <a:prstGeom prst="rect">
            <a:avLst/>
          </a:prstGeom>
          <a:solidFill>
            <a:schemeClr val="bg1"/>
          </a:solidFill>
        </p:spPr>
        <p:txBody>
          <a:bodyPr vert="horz" lIns="91440" tIns="45720" rIns="91440" bIns="45720" rtlCol="0" anchor="ctr">
            <a:normAutofit fontScale="5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6600" b="1" dirty="0"/>
              <a:t>LCDB7008 Visions for the Future : Theoretical Perspectives on Management</a:t>
            </a:r>
            <a:endParaRPr lang="en-GB" sz="4800" dirty="0"/>
          </a:p>
        </p:txBody>
      </p:sp>
      <p:pic>
        <p:nvPicPr>
          <p:cNvPr id="8" name="Picture 7">
            <a:extLst>
              <a:ext uri="{FF2B5EF4-FFF2-40B4-BE49-F238E27FC236}">
                <a16:creationId xmlns:a16="http://schemas.microsoft.com/office/drawing/2014/main" id="{02BE73A7-BFA8-B1D7-C323-7CE2F7272C61}"/>
              </a:ext>
            </a:extLst>
          </p:cNvPr>
          <p:cNvPicPr>
            <a:picLocks noChangeAspect="1"/>
          </p:cNvPicPr>
          <p:nvPr/>
        </p:nvPicPr>
        <p:blipFill>
          <a:blip r:embed="rId2"/>
          <a:stretch>
            <a:fillRect/>
          </a:stretch>
        </p:blipFill>
        <p:spPr>
          <a:xfrm>
            <a:off x="61277" y="5114925"/>
            <a:ext cx="2619375" cy="1743075"/>
          </a:xfrm>
          <a:prstGeom prst="rect">
            <a:avLst/>
          </a:prstGeom>
        </p:spPr>
      </p:pic>
    </p:spTree>
    <p:extLst>
      <p:ext uri="{BB962C8B-B14F-4D97-AF65-F5344CB8AC3E}">
        <p14:creationId xmlns:p14="http://schemas.microsoft.com/office/powerpoint/2010/main" val="15180464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998C5C-C5E2-462E-BF04-B46507212360}"/>
              </a:ext>
            </a:extLst>
          </p:cNvPr>
          <p:cNvSpPr>
            <a:spLocks noGrp="1"/>
          </p:cNvSpPr>
          <p:nvPr>
            <p:ph type="title"/>
          </p:nvPr>
        </p:nvSpPr>
        <p:spPr/>
        <p:txBody>
          <a:bodyPr>
            <a:normAutofit/>
          </a:bodyPr>
          <a:lstStyle/>
          <a:p>
            <a:pPr>
              <a:defRPr/>
            </a:pPr>
            <a:br>
              <a:rPr lang="en-GB" dirty="0"/>
            </a:br>
            <a:endParaRPr lang="en-GB" dirty="0"/>
          </a:p>
        </p:txBody>
      </p:sp>
      <p:sp>
        <p:nvSpPr>
          <p:cNvPr id="14339" name="Content Placeholder 2">
            <a:extLst>
              <a:ext uri="{FF2B5EF4-FFF2-40B4-BE49-F238E27FC236}">
                <a16:creationId xmlns:a16="http://schemas.microsoft.com/office/drawing/2014/main" id="{FD292A7E-DC58-462F-ABC5-4CF74112EA3A}"/>
              </a:ext>
            </a:extLst>
          </p:cNvPr>
          <p:cNvSpPr>
            <a:spLocks noGrp="1"/>
          </p:cNvSpPr>
          <p:nvPr>
            <p:ph sz="quarter" idx="1"/>
          </p:nvPr>
        </p:nvSpPr>
        <p:spPr>
          <a:xfrm>
            <a:off x="2468880" y="1313857"/>
            <a:ext cx="8884920" cy="4995503"/>
          </a:xfrm>
        </p:spPr>
        <p:txBody>
          <a:bodyPr>
            <a:normAutofit/>
          </a:bodyPr>
          <a:lstStyle/>
          <a:p>
            <a:pPr marL="0" marR="0" indent="0" algn="just">
              <a:lnSpc>
                <a:spcPct val="107000"/>
              </a:lnSpc>
              <a:spcBef>
                <a:spcPts val="0"/>
              </a:spcBef>
              <a:spcAft>
                <a:spcPts val="0"/>
              </a:spcAft>
              <a:buNone/>
            </a:pP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marL="0" marR="0" indent="0" algn="just">
              <a:lnSpc>
                <a:spcPct val="107000"/>
              </a:lnSpc>
              <a:spcBef>
                <a:spcPts val="0"/>
              </a:spcBef>
              <a:spcAft>
                <a:spcPts val="0"/>
              </a:spcAft>
              <a:buNone/>
            </a:pPr>
            <a:r>
              <a:rPr lang="en-GB" sz="1800" b="1" kern="0" dirty="0">
                <a:effectLst/>
                <a:latin typeface="Arial" panose="020B0604020202020204" pitchFamily="34" charset="0"/>
                <a:ea typeface="Times New Roman" panose="02020603050405020304" pitchFamily="18" charset="0"/>
                <a:cs typeface="Arial" panose="020B0604020202020204" pitchFamily="34" charset="0"/>
              </a:rPr>
              <a:t>LEARNING OUTCOMES</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marL="0" marR="0" indent="0">
              <a:lnSpc>
                <a:spcPct val="107000"/>
              </a:lnSpc>
              <a:spcBef>
                <a:spcPts val="0"/>
              </a:spcBef>
              <a:spcAft>
                <a:spcPts val="0"/>
              </a:spcAft>
              <a:buNone/>
            </a:pPr>
            <a:r>
              <a:rPr lang="en-GB" sz="1800" b="1"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marL="0" marR="0" indent="0">
              <a:lnSpc>
                <a:spcPct val="107000"/>
              </a:lnSpc>
              <a:spcBef>
                <a:spcPts val="0"/>
              </a:spcBef>
              <a:spcAft>
                <a:spcPts val="0"/>
              </a:spcAft>
              <a:buNone/>
            </a:pPr>
            <a:r>
              <a:rPr lang="en-GB" sz="1800" kern="0" dirty="0">
                <a:solidFill>
                  <a:srgbClr val="000000"/>
                </a:solidFill>
                <a:effectLst/>
                <a:latin typeface="Arial" panose="020B0604020202020204" pitchFamily="34" charset="0"/>
                <a:ea typeface="Calibri" panose="020F0502020204030204" pitchFamily="34" charset="0"/>
                <a:cs typeface="Arial" panose="020B0604020202020204" pitchFamily="34" charset="0"/>
              </a:rPr>
              <a:t>Upon the successful completion of this module, the student should be able to:</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marL="0" marR="0" indent="0">
              <a:lnSpc>
                <a:spcPct val="107000"/>
              </a:lnSpc>
              <a:spcBef>
                <a:spcPts val="0"/>
              </a:spcBef>
              <a:spcAft>
                <a:spcPts val="0"/>
              </a:spcAft>
              <a:buNone/>
            </a:pPr>
            <a:r>
              <a:rPr lang="en-GB" sz="1800" kern="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marR="0" lvl="0" algn="just" fontAlgn="base" hangingPunct="0">
              <a:lnSpc>
                <a:spcPct val="107000"/>
              </a:lnSpc>
              <a:spcBef>
                <a:spcPts val="0"/>
              </a:spcBef>
              <a:spcAft>
                <a:spcPts val="0"/>
              </a:spcAft>
              <a:buFont typeface="Wingdings" panose="05000000000000000000" pitchFamily="2" charset="2"/>
              <a:buChar char="Ø"/>
            </a:pPr>
            <a:r>
              <a:rPr lang="en-GB" sz="2400" kern="0" dirty="0">
                <a:effectLst/>
                <a:latin typeface="Arial" panose="020B0604020202020204" pitchFamily="34" charset="0"/>
                <a:ea typeface="Times New Roman" panose="02020603050405020304" pitchFamily="18" charset="0"/>
                <a:cs typeface="Arial" panose="020B0604020202020204" pitchFamily="34" charset="0"/>
              </a:rPr>
              <a:t>critically analyse the philosophical underpinnings of contemporary management practice and the different contexts, perspectives and paradigms on management; </a:t>
            </a:r>
            <a:endParaRPr lang="en-GB" sz="2400" kern="100" dirty="0">
              <a:effectLst/>
              <a:latin typeface="Calibri" panose="020F0502020204030204" pitchFamily="34" charset="0"/>
              <a:ea typeface="DengXian" panose="02010600030101010101" pitchFamily="2" charset="-122"/>
              <a:cs typeface="Arial" panose="020B0604020202020204" pitchFamily="34" charset="0"/>
            </a:endParaRPr>
          </a:p>
          <a:p>
            <a:pPr marR="0" lvl="0" algn="just" fontAlgn="base" hangingPunct="0">
              <a:lnSpc>
                <a:spcPct val="107000"/>
              </a:lnSpc>
              <a:spcBef>
                <a:spcPts val="0"/>
              </a:spcBef>
              <a:spcAft>
                <a:spcPts val="0"/>
              </a:spcAft>
              <a:buFont typeface="Wingdings" panose="05000000000000000000" pitchFamily="2" charset="2"/>
              <a:buChar char="Ø"/>
            </a:pPr>
            <a:r>
              <a:rPr lang="en-GB" sz="2400" kern="0" dirty="0">
                <a:effectLst/>
                <a:latin typeface="Arial" panose="020B0604020202020204" pitchFamily="34" charset="0"/>
                <a:ea typeface="Times New Roman" panose="02020603050405020304" pitchFamily="18" charset="0"/>
                <a:cs typeface="Arial" panose="020B0604020202020204" pitchFamily="34" charset="0"/>
              </a:rPr>
              <a:t>critically examine and evaluate and the views of major academic and management theorists; </a:t>
            </a:r>
            <a:endParaRPr lang="en-GB" sz="2400" kern="100" dirty="0">
              <a:effectLst/>
              <a:latin typeface="Calibri" panose="020F0502020204030204" pitchFamily="34" charset="0"/>
              <a:ea typeface="DengXian" panose="02010600030101010101" pitchFamily="2" charset="-122"/>
              <a:cs typeface="Arial" panose="020B0604020202020204" pitchFamily="34" charset="0"/>
            </a:endParaRPr>
          </a:p>
          <a:p>
            <a:pPr marR="0" lvl="0" algn="just" fontAlgn="base" hangingPunct="0">
              <a:lnSpc>
                <a:spcPct val="107000"/>
              </a:lnSpc>
              <a:spcBef>
                <a:spcPts val="0"/>
              </a:spcBef>
              <a:spcAft>
                <a:spcPts val="0"/>
              </a:spcAft>
              <a:buFont typeface="Wingdings" panose="05000000000000000000" pitchFamily="2" charset="2"/>
              <a:buChar char="Ø"/>
            </a:pPr>
            <a:r>
              <a:rPr lang="en-GB" sz="2400" kern="0" dirty="0">
                <a:effectLst/>
                <a:latin typeface="Arial" panose="020B0604020202020204" pitchFamily="34" charset="0"/>
                <a:ea typeface="Times New Roman" panose="02020603050405020304" pitchFamily="18" charset="0"/>
                <a:cs typeface="Arial" panose="020B0604020202020204" pitchFamily="34" charset="0"/>
              </a:rPr>
              <a:t>critically apply underpinning management theory to current and emerging debates in management practice.</a:t>
            </a:r>
            <a:endParaRPr lang="en-GB" sz="2400" kern="100" dirty="0">
              <a:effectLst/>
              <a:latin typeface="Calibri" panose="020F0502020204030204" pitchFamily="34" charset="0"/>
              <a:ea typeface="DengXian" panose="02010600030101010101" pitchFamily="2" charset="-122"/>
              <a:cs typeface="Arial" panose="020B0604020202020204" pitchFamily="34" charset="0"/>
            </a:endParaRPr>
          </a:p>
          <a:p>
            <a:pPr marL="0" indent="0">
              <a:buNone/>
            </a:pPr>
            <a:endParaRPr lang="en-GB" altLang="en-US" dirty="0"/>
          </a:p>
        </p:txBody>
      </p:sp>
      <p:sp>
        <p:nvSpPr>
          <p:cNvPr id="9" name="Title 1">
            <a:extLst>
              <a:ext uri="{FF2B5EF4-FFF2-40B4-BE49-F238E27FC236}">
                <a16:creationId xmlns:a16="http://schemas.microsoft.com/office/drawing/2014/main" id="{2518DE94-EE13-7286-63FF-6A3581F82976}"/>
              </a:ext>
            </a:extLst>
          </p:cNvPr>
          <p:cNvSpPr txBox="1">
            <a:spLocks/>
          </p:cNvSpPr>
          <p:nvPr/>
        </p:nvSpPr>
        <p:spPr>
          <a:xfrm>
            <a:off x="1022350" y="267591"/>
            <a:ext cx="10805177" cy="948732"/>
          </a:xfrm>
          <a:prstGeom prst="rect">
            <a:avLst/>
          </a:prstGeom>
          <a:solidFill>
            <a:schemeClr val="bg1"/>
          </a:solidFill>
        </p:spPr>
        <p:txBody>
          <a:bodyPr vert="horz" lIns="91440" tIns="45720" rIns="91440" bIns="45720" rtlCol="0" anchor="ctr">
            <a:normAutofit fontScale="5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6600" b="1" dirty="0"/>
              <a:t>LCDB7008 Visions for the Future : Theoretical Perspectives on Management</a:t>
            </a:r>
            <a:endParaRPr lang="en-GB" sz="4800" dirty="0"/>
          </a:p>
        </p:txBody>
      </p:sp>
      <p:pic>
        <p:nvPicPr>
          <p:cNvPr id="8" name="Picture 7">
            <a:extLst>
              <a:ext uri="{FF2B5EF4-FFF2-40B4-BE49-F238E27FC236}">
                <a16:creationId xmlns:a16="http://schemas.microsoft.com/office/drawing/2014/main" id="{B4CC47AD-6F83-4C07-5E14-1E259A5C79D2}"/>
              </a:ext>
            </a:extLst>
          </p:cNvPr>
          <p:cNvPicPr>
            <a:picLocks noChangeAspect="1"/>
          </p:cNvPicPr>
          <p:nvPr/>
        </p:nvPicPr>
        <p:blipFill>
          <a:blip r:embed="rId2"/>
          <a:stretch>
            <a:fillRect/>
          </a:stretch>
        </p:blipFill>
        <p:spPr>
          <a:xfrm>
            <a:off x="0" y="5114925"/>
            <a:ext cx="2619375" cy="1743075"/>
          </a:xfrm>
          <a:prstGeom prst="rect">
            <a:avLst/>
          </a:prstGeom>
        </p:spPr>
      </p:pic>
    </p:spTree>
    <p:extLst>
      <p:ext uri="{BB962C8B-B14F-4D97-AF65-F5344CB8AC3E}">
        <p14:creationId xmlns:p14="http://schemas.microsoft.com/office/powerpoint/2010/main" val="37079180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B05C2D-85BA-2C5E-194B-3AC600E4530D}"/>
              </a:ext>
            </a:extLst>
          </p:cNvPr>
          <p:cNvSpPr>
            <a:spLocks noGrp="1"/>
          </p:cNvSpPr>
          <p:nvPr>
            <p:ph type="title"/>
          </p:nvPr>
        </p:nvSpPr>
        <p:spPr/>
        <p:txBody>
          <a:bodyPr/>
          <a:lstStyle/>
          <a:p>
            <a:r>
              <a:rPr lang="en-GB" b="1" dirty="0"/>
              <a:t>LCDB7008 Visions for the Future : Theoretical Perspectives on Management</a:t>
            </a:r>
            <a:endParaRPr lang="en-GB" dirty="0"/>
          </a:p>
        </p:txBody>
      </p:sp>
      <p:graphicFrame>
        <p:nvGraphicFramePr>
          <p:cNvPr id="12" name="Table 11">
            <a:extLst>
              <a:ext uri="{FF2B5EF4-FFF2-40B4-BE49-F238E27FC236}">
                <a16:creationId xmlns:a16="http://schemas.microsoft.com/office/drawing/2014/main" id="{069AA910-D3ED-26A1-5BCB-210AB6DDE347}"/>
              </a:ext>
            </a:extLst>
          </p:cNvPr>
          <p:cNvGraphicFramePr>
            <a:graphicFrameLocks noGrp="1"/>
          </p:cNvGraphicFramePr>
          <p:nvPr>
            <p:extLst>
              <p:ext uri="{D42A27DB-BD31-4B8C-83A1-F6EECF244321}">
                <p14:modId xmlns:p14="http://schemas.microsoft.com/office/powerpoint/2010/main" val="2039625286"/>
              </p:ext>
            </p:extLst>
          </p:nvPr>
        </p:nvGraphicFramePr>
        <p:xfrm>
          <a:off x="671513" y="1690688"/>
          <a:ext cx="10044111" cy="3409949"/>
        </p:xfrm>
        <a:graphic>
          <a:graphicData uri="http://schemas.openxmlformats.org/drawingml/2006/table">
            <a:tbl>
              <a:tblPr firstRow="1" bandRow="1">
                <a:tableStyleId>{5C22544A-7EE6-4342-B048-85BDC9FD1C3A}</a:tableStyleId>
              </a:tblPr>
              <a:tblGrid>
                <a:gridCol w="2684661">
                  <a:extLst>
                    <a:ext uri="{9D8B030D-6E8A-4147-A177-3AD203B41FA5}">
                      <a16:colId xmlns:a16="http://schemas.microsoft.com/office/drawing/2014/main" val="1725876153"/>
                    </a:ext>
                  </a:extLst>
                </a:gridCol>
                <a:gridCol w="7359450">
                  <a:extLst>
                    <a:ext uri="{9D8B030D-6E8A-4147-A177-3AD203B41FA5}">
                      <a16:colId xmlns:a16="http://schemas.microsoft.com/office/drawing/2014/main" val="329938271"/>
                    </a:ext>
                  </a:extLst>
                </a:gridCol>
              </a:tblGrid>
              <a:tr h="811027">
                <a:tc>
                  <a:txBody>
                    <a:bodyPr/>
                    <a:lstStyle/>
                    <a:p>
                      <a:r>
                        <a:rPr lang="en-US" sz="3200" dirty="0"/>
                        <a:t>Items </a:t>
                      </a:r>
                      <a:endParaRPr lang="en-GB" sz="3200" dirty="0"/>
                    </a:p>
                  </a:txBody>
                  <a:tcPr/>
                </a:tc>
                <a:tc>
                  <a:txBody>
                    <a:bodyPr/>
                    <a:lstStyle/>
                    <a:p>
                      <a:r>
                        <a:rPr lang="en-US" sz="3200"/>
                        <a:t>Description </a:t>
                      </a:r>
                      <a:endParaRPr lang="en-GB" sz="3200" dirty="0"/>
                    </a:p>
                  </a:txBody>
                  <a:tcPr/>
                </a:tc>
                <a:extLst>
                  <a:ext uri="{0D108BD9-81ED-4DB2-BD59-A6C34878D82A}">
                    <a16:rowId xmlns:a16="http://schemas.microsoft.com/office/drawing/2014/main" val="505562966"/>
                  </a:ext>
                </a:extLst>
              </a:tr>
              <a:tr h="811027">
                <a:tc>
                  <a:txBody>
                    <a:bodyPr/>
                    <a:lstStyle/>
                    <a:p>
                      <a:r>
                        <a:rPr lang="en-US" sz="3200" dirty="0"/>
                        <a:t>Schedule </a:t>
                      </a:r>
                      <a:endParaRPr lang="en-GB" sz="3200" dirty="0"/>
                    </a:p>
                  </a:txBody>
                  <a:tcPr/>
                </a:tc>
                <a:tc>
                  <a:txBody>
                    <a:bodyPr/>
                    <a:lstStyle/>
                    <a:p>
                      <a:r>
                        <a:rPr lang="en-US" sz="3200" dirty="0"/>
                        <a:t>03/06/2026  –  16/09/2026 (Wed)</a:t>
                      </a:r>
                      <a:endParaRPr lang="en-GB" sz="3200" dirty="0"/>
                    </a:p>
                  </a:txBody>
                  <a:tcPr/>
                </a:tc>
                <a:extLst>
                  <a:ext uri="{0D108BD9-81ED-4DB2-BD59-A6C34878D82A}">
                    <a16:rowId xmlns:a16="http://schemas.microsoft.com/office/drawing/2014/main" val="2636286162"/>
                  </a:ext>
                </a:extLst>
              </a:tr>
              <a:tr h="811027">
                <a:tc>
                  <a:txBody>
                    <a:bodyPr/>
                    <a:lstStyle/>
                    <a:p>
                      <a:r>
                        <a:rPr lang="en-US" sz="3200" dirty="0"/>
                        <a:t>Time </a:t>
                      </a:r>
                      <a:endParaRPr lang="en-GB" sz="3200" dirty="0"/>
                    </a:p>
                  </a:txBody>
                  <a:tcPr/>
                </a:tc>
                <a:tc>
                  <a:txBody>
                    <a:bodyPr/>
                    <a:lstStyle/>
                    <a:p>
                      <a:r>
                        <a:rPr lang="en-US" sz="3200" dirty="0"/>
                        <a:t>09:00- 14:00</a:t>
                      </a:r>
                      <a:endParaRPr lang="en-GB" sz="3200" dirty="0"/>
                    </a:p>
                  </a:txBody>
                  <a:tcPr/>
                </a:tc>
                <a:extLst>
                  <a:ext uri="{0D108BD9-81ED-4DB2-BD59-A6C34878D82A}">
                    <a16:rowId xmlns:a16="http://schemas.microsoft.com/office/drawing/2014/main" val="561369097"/>
                  </a:ext>
                </a:extLst>
              </a:tr>
              <a:tr h="976868">
                <a:tc>
                  <a:txBody>
                    <a:bodyPr/>
                    <a:lstStyle/>
                    <a:p>
                      <a:r>
                        <a:rPr lang="en-US" sz="3200" dirty="0"/>
                        <a:t>Venue </a:t>
                      </a:r>
                      <a:endParaRPr lang="en-GB" sz="3200" dirty="0"/>
                    </a:p>
                  </a:txBody>
                  <a:tcPr/>
                </a:tc>
                <a:tc>
                  <a:txBody>
                    <a:bodyPr/>
                    <a:lstStyle/>
                    <a:p>
                      <a:r>
                        <a:rPr lang="en-US" sz="3200" dirty="0"/>
                        <a:t>IQ107, Waterfront Campus</a:t>
                      </a:r>
                      <a:endParaRPr lang="en-GB" sz="3200" dirty="0"/>
                    </a:p>
                  </a:txBody>
                  <a:tcPr/>
                </a:tc>
                <a:extLst>
                  <a:ext uri="{0D108BD9-81ED-4DB2-BD59-A6C34878D82A}">
                    <a16:rowId xmlns:a16="http://schemas.microsoft.com/office/drawing/2014/main" val="692373936"/>
                  </a:ext>
                </a:extLst>
              </a:tr>
            </a:tbl>
          </a:graphicData>
        </a:graphic>
      </p:graphicFrame>
      <p:sp>
        <p:nvSpPr>
          <p:cNvPr id="14" name="Title 1">
            <a:extLst>
              <a:ext uri="{FF2B5EF4-FFF2-40B4-BE49-F238E27FC236}">
                <a16:creationId xmlns:a16="http://schemas.microsoft.com/office/drawing/2014/main" id="{3005D3E3-9B41-F693-1AB0-C973F2CDF9EB}"/>
              </a:ext>
            </a:extLst>
          </p:cNvPr>
          <p:cNvSpPr txBox="1">
            <a:spLocks/>
          </p:cNvSpPr>
          <p:nvPr/>
        </p:nvSpPr>
        <p:spPr>
          <a:xfrm>
            <a:off x="668372" y="5167312"/>
            <a:ext cx="10515600" cy="735125"/>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800" b="1" dirty="0"/>
              <a:t>Summer Break : 1</a:t>
            </a:r>
            <a:r>
              <a:rPr lang="en-US" sz="2800" b="1" baseline="30000" dirty="0"/>
              <a:t>st</a:t>
            </a:r>
            <a:r>
              <a:rPr lang="en-US" sz="2800" b="1" dirty="0"/>
              <a:t> August – 31</a:t>
            </a:r>
            <a:r>
              <a:rPr lang="en-US" sz="2800" b="1" baseline="30000" dirty="0"/>
              <a:t>st</a:t>
            </a:r>
            <a:r>
              <a:rPr lang="en-US" sz="2800" b="1" dirty="0"/>
              <a:t> August 2026 </a:t>
            </a:r>
            <a:endParaRPr lang="en-GB" sz="2800" b="1" dirty="0"/>
          </a:p>
        </p:txBody>
      </p:sp>
    </p:spTree>
    <p:extLst>
      <p:ext uri="{BB962C8B-B14F-4D97-AF65-F5344CB8AC3E}">
        <p14:creationId xmlns:p14="http://schemas.microsoft.com/office/powerpoint/2010/main" val="39530915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2" name="Rectangle 61">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Freeform: Shape 63">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74DB4A-F5F9-9ED8-8189-92DB4384320D}"/>
              </a:ext>
            </a:extLst>
          </p:cNvPr>
          <p:cNvSpPr>
            <a:spLocks noGrp="1"/>
          </p:cNvSpPr>
          <p:nvPr>
            <p:ph type="title"/>
          </p:nvPr>
        </p:nvSpPr>
        <p:spPr>
          <a:xfrm>
            <a:off x="686834" y="1153572"/>
            <a:ext cx="3200400" cy="4461163"/>
          </a:xfrm>
        </p:spPr>
        <p:txBody>
          <a:bodyPr vert="horz" lIns="91440" tIns="45720" rIns="91440" bIns="45720" rtlCol="0" anchor="ctr">
            <a:normAutofit/>
          </a:bodyPr>
          <a:lstStyle/>
          <a:p>
            <a:r>
              <a:rPr lang="en-US" b="1" kern="1200" dirty="0">
                <a:solidFill>
                  <a:srgbClr val="FFFFFF"/>
                </a:solidFill>
                <a:latin typeface="+mj-lt"/>
                <a:ea typeface="+mj-ea"/>
                <a:cs typeface="+mj-cs"/>
              </a:rPr>
              <a:t>Theme-based lectures</a:t>
            </a:r>
          </a:p>
        </p:txBody>
      </p:sp>
      <p:sp>
        <p:nvSpPr>
          <p:cNvPr id="66" name="Arc 6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 name="TextBox 3">
            <a:extLst>
              <a:ext uri="{FF2B5EF4-FFF2-40B4-BE49-F238E27FC236}">
                <a16:creationId xmlns:a16="http://schemas.microsoft.com/office/drawing/2014/main" id="{D11555B0-0AB5-13FC-EFA5-C367884B4B60}"/>
              </a:ext>
            </a:extLst>
          </p:cNvPr>
          <p:cNvSpPr txBox="1"/>
          <p:nvPr/>
        </p:nvSpPr>
        <p:spPr>
          <a:xfrm>
            <a:off x="4167272" y="0"/>
            <a:ext cx="7768480" cy="6766560"/>
          </a:xfrm>
          <a:prstGeom prst="rect">
            <a:avLst/>
          </a:prstGeom>
        </p:spPr>
        <p:txBody>
          <a:bodyPr vert="horz" lIns="91440" tIns="45720" rIns="91440" bIns="45720" rtlCol="0" anchor="ctr">
            <a:normAutofit lnSpcReduction="10000"/>
          </a:bodyPr>
          <a:lstStyle/>
          <a:p>
            <a:pPr marL="342900" marR="0" lvl="0" indent="-228600" fontAlgn="base">
              <a:lnSpc>
                <a:spcPct val="90000"/>
              </a:lnSpc>
              <a:spcBef>
                <a:spcPts val="0"/>
              </a:spcBef>
              <a:spcAft>
                <a:spcPts val="600"/>
              </a:spcAft>
              <a:buFont typeface="Arial" panose="020B0604020202020204" pitchFamily="34" charset="0"/>
              <a:buChar char="•"/>
            </a:pPr>
            <a:r>
              <a:rPr lang="en-US" sz="2800" dirty="0">
                <a:effectLst/>
              </a:rPr>
              <a:t>The development and relevance of theory and philosophical understanding to management practice, </a:t>
            </a:r>
          </a:p>
          <a:p>
            <a:pPr marL="342900" marR="0" lvl="0" indent="-228600" fontAlgn="base">
              <a:lnSpc>
                <a:spcPct val="90000"/>
              </a:lnSpc>
              <a:spcBef>
                <a:spcPts val="0"/>
              </a:spcBef>
              <a:spcAft>
                <a:spcPts val="600"/>
              </a:spcAft>
              <a:buFont typeface="Arial" panose="020B0604020202020204" pitchFamily="34" charset="0"/>
              <a:buChar char="•"/>
            </a:pPr>
            <a:r>
              <a:rPr lang="en-US" sz="2800" dirty="0">
                <a:effectLst/>
              </a:rPr>
              <a:t>The different contexts, perspectives and paradigms that contribute to management understanding and views on the challenges of 21st Century management. </a:t>
            </a:r>
          </a:p>
          <a:p>
            <a:pPr marL="342900" marR="0" lvl="0" indent="-228600" fontAlgn="base">
              <a:lnSpc>
                <a:spcPct val="90000"/>
              </a:lnSpc>
              <a:spcBef>
                <a:spcPts val="0"/>
              </a:spcBef>
              <a:spcAft>
                <a:spcPts val="600"/>
              </a:spcAft>
              <a:buFont typeface="Arial" panose="020B0604020202020204" pitchFamily="34" charset="0"/>
              <a:buChar char="•"/>
            </a:pPr>
            <a:r>
              <a:rPr lang="en-US" sz="2800" dirty="0">
                <a:effectLst/>
              </a:rPr>
              <a:t>The management theory jungle and the views of different theorists and their theories to contemporary management issues. </a:t>
            </a:r>
          </a:p>
          <a:p>
            <a:pPr marL="342900" marR="0" lvl="0" indent="-228600" fontAlgn="base">
              <a:lnSpc>
                <a:spcPct val="90000"/>
              </a:lnSpc>
              <a:spcBef>
                <a:spcPts val="0"/>
              </a:spcBef>
              <a:spcAft>
                <a:spcPts val="600"/>
              </a:spcAft>
              <a:buFont typeface="Arial" panose="020B0604020202020204" pitchFamily="34" charset="0"/>
              <a:buChar char="•"/>
            </a:pPr>
            <a:r>
              <a:rPr lang="en-US" sz="2800" dirty="0">
                <a:effectLst/>
              </a:rPr>
              <a:t>Theoretical understandings applied to selected current discussions and debates in management practice, examining the changing external and internal business environment, and the influence of political, economic, social, technological, environmental, legal and regulatory pressures on contemporary management practice.</a:t>
            </a:r>
          </a:p>
          <a:p>
            <a:pPr marR="0" indent="-228600">
              <a:lnSpc>
                <a:spcPct val="90000"/>
              </a:lnSpc>
              <a:spcBef>
                <a:spcPts val="0"/>
              </a:spcBef>
              <a:spcAft>
                <a:spcPts val="600"/>
              </a:spcAft>
              <a:buFont typeface="Arial" panose="020B0604020202020204" pitchFamily="34" charset="0"/>
              <a:buChar char="•"/>
            </a:pPr>
            <a:endParaRPr lang="en-US" dirty="0">
              <a:effectLst/>
            </a:endParaRPr>
          </a:p>
        </p:txBody>
      </p:sp>
    </p:spTree>
    <p:extLst>
      <p:ext uri="{BB962C8B-B14F-4D97-AF65-F5344CB8AC3E}">
        <p14:creationId xmlns:p14="http://schemas.microsoft.com/office/powerpoint/2010/main" val="14900337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74DB4A-F5F9-9ED8-8189-92DB4384320D}"/>
              </a:ext>
            </a:extLst>
          </p:cNvPr>
          <p:cNvSpPr>
            <a:spLocks noGrp="1"/>
          </p:cNvSpPr>
          <p:nvPr>
            <p:ph type="title"/>
          </p:nvPr>
        </p:nvSpPr>
        <p:spPr>
          <a:xfrm>
            <a:off x="464975" y="176971"/>
            <a:ext cx="10515600" cy="735125"/>
          </a:xfrm>
        </p:spPr>
        <p:txBody>
          <a:bodyPr>
            <a:normAutofit fontScale="90000"/>
          </a:bodyPr>
          <a:lstStyle/>
          <a:p>
            <a:r>
              <a:rPr lang="en-GB" sz="2800" b="1" dirty="0"/>
              <a:t>LCDB7008 Visions for the Future : Theoretical Perspectives on Management</a:t>
            </a:r>
          </a:p>
        </p:txBody>
      </p:sp>
      <p:sp>
        <p:nvSpPr>
          <p:cNvPr id="3" name="Content Placeholder 2">
            <a:extLst>
              <a:ext uri="{FF2B5EF4-FFF2-40B4-BE49-F238E27FC236}">
                <a16:creationId xmlns:a16="http://schemas.microsoft.com/office/drawing/2014/main" id="{A4933B9B-E6D4-1831-ECC8-A8376029BE6D}"/>
              </a:ext>
            </a:extLst>
          </p:cNvPr>
          <p:cNvSpPr>
            <a:spLocks noGrp="1"/>
          </p:cNvSpPr>
          <p:nvPr>
            <p:ph idx="1"/>
          </p:nvPr>
        </p:nvSpPr>
        <p:spPr>
          <a:xfrm>
            <a:off x="464975" y="912096"/>
            <a:ext cx="11550813" cy="5685496"/>
          </a:xfrm>
        </p:spPr>
        <p:txBody>
          <a:bodyPr>
            <a:normAutofit/>
          </a:bodyPr>
          <a:lstStyle/>
          <a:p>
            <a:pPr marL="0" indent="0">
              <a:buNone/>
            </a:pPr>
            <a:r>
              <a:rPr lang="en-GB" b="1" dirty="0"/>
              <a:t>Theme-based lecture</a:t>
            </a:r>
          </a:p>
          <a:p>
            <a:r>
              <a:rPr lang="en-GB" dirty="0"/>
              <a:t>Leadership</a:t>
            </a:r>
          </a:p>
          <a:p>
            <a:r>
              <a:rPr lang="en-GB" dirty="0"/>
              <a:t>Globalisation</a:t>
            </a:r>
          </a:p>
          <a:p>
            <a:r>
              <a:rPr lang="en-GB" dirty="0"/>
              <a:t>Technology (AI, digital innovations, ….)</a:t>
            </a:r>
          </a:p>
          <a:p>
            <a:r>
              <a:rPr lang="en-GB" dirty="0"/>
              <a:t>Generations theory (Baby Boomers to Gen-alpha)</a:t>
            </a:r>
          </a:p>
          <a:p>
            <a:r>
              <a:rPr lang="en-GB" dirty="0"/>
              <a:t>Corporate Social Responsibility (CSR)</a:t>
            </a:r>
          </a:p>
          <a:p>
            <a:r>
              <a:rPr lang="en-GB" dirty="0"/>
              <a:t>Environmental concern</a:t>
            </a:r>
          </a:p>
          <a:p>
            <a:pPr marL="0" indent="0" algn="just">
              <a:buNone/>
            </a:pPr>
            <a:r>
              <a:rPr lang="en-GB" i="1" dirty="0"/>
              <a:t>You probably already have some ideas on your future specialism, they can be shared with the class. These themes are only a prompt to help you develop more expertise. You will not be asked to be an expert on them all, but you might choose to be an expert at one of them. You can suggest more themes and /or follow your favourites.</a:t>
            </a:r>
          </a:p>
        </p:txBody>
      </p:sp>
    </p:spTree>
    <p:extLst>
      <p:ext uri="{BB962C8B-B14F-4D97-AF65-F5344CB8AC3E}">
        <p14:creationId xmlns:p14="http://schemas.microsoft.com/office/powerpoint/2010/main" val="5556015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06DA9DF9-31F7-4056-B42E-878CC9241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B533D0-07E9-8E38-FB99-059A7E258D5C}"/>
              </a:ext>
            </a:extLst>
          </p:cNvPr>
          <p:cNvSpPr>
            <a:spLocks noGrp="1"/>
          </p:cNvSpPr>
          <p:nvPr>
            <p:ph type="title"/>
          </p:nvPr>
        </p:nvSpPr>
        <p:spPr>
          <a:xfrm>
            <a:off x="643467" y="643467"/>
            <a:ext cx="5582699" cy="3425613"/>
          </a:xfrm>
        </p:spPr>
        <p:txBody>
          <a:bodyPr vert="horz" lIns="91440" tIns="45720" rIns="91440" bIns="45720" rtlCol="0" anchor="b">
            <a:normAutofit/>
          </a:bodyPr>
          <a:lstStyle/>
          <a:p>
            <a:r>
              <a:rPr lang="en-US" dirty="0" err="1"/>
              <a:t>Analyse</a:t>
            </a:r>
            <a:r>
              <a:rPr lang="en-US" dirty="0"/>
              <a:t> our business world through theoretical lens </a:t>
            </a:r>
            <a:br>
              <a:rPr lang="en-US" dirty="0"/>
            </a:br>
            <a:endParaRPr lang="en-US" dirty="0"/>
          </a:p>
        </p:txBody>
      </p:sp>
      <p:pic>
        <p:nvPicPr>
          <p:cNvPr id="5" name="Picture 4">
            <a:extLst>
              <a:ext uri="{FF2B5EF4-FFF2-40B4-BE49-F238E27FC236}">
                <a16:creationId xmlns:a16="http://schemas.microsoft.com/office/drawing/2014/main" id="{6D43FB76-F32C-E37A-3EC7-F46A1E41A21E}"/>
              </a:ext>
            </a:extLst>
          </p:cNvPr>
          <p:cNvPicPr>
            <a:picLocks noChangeAspect="1"/>
          </p:cNvPicPr>
          <p:nvPr/>
        </p:nvPicPr>
        <p:blipFill>
          <a:blip r:embed="rId3"/>
          <a:srcRect l="29211" r="21882"/>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4796250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0A597D97-203B-498B-95D3-E90DC961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097079A2-1BA6-FDAB-24D5-051DF9BB1D24}"/>
              </a:ext>
            </a:extLst>
          </p:cNvPr>
          <p:cNvPicPr>
            <a:picLocks noChangeAspect="1"/>
          </p:cNvPicPr>
          <p:nvPr/>
        </p:nvPicPr>
        <p:blipFill>
          <a:blip r:embed="rId2"/>
          <a:srcRect t="11301" b="12802"/>
          <a:stretch>
            <a:fillRect/>
          </a:stretch>
        </p:blipFill>
        <p:spPr>
          <a:xfrm>
            <a:off x="4267201" y="10"/>
            <a:ext cx="7924800" cy="3383270"/>
          </a:xfrm>
          <a:prstGeom prst="rect">
            <a:avLst/>
          </a:prstGeom>
        </p:spPr>
      </p:pic>
      <p:pic>
        <p:nvPicPr>
          <p:cNvPr id="5" name="Picture 4">
            <a:extLst>
              <a:ext uri="{FF2B5EF4-FFF2-40B4-BE49-F238E27FC236}">
                <a16:creationId xmlns:a16="http://schemas.microsoft.com/office/drawing/2014/main" id="{8AA77744-9A6A-A162-8F34-287F68026083}"/>
              </a:ext>
            </a:extLst>
          </p:cNvPr>
          <p:cNvPicPr>
            <a:picLocks noChangeAspect="1"/>
          </p:cNvPicPr>
          <p:nvPr/>
        </p:nvPicPr>
        <p:blipFill>
          <a:blip r:embed="rId3"/>
          <a:srcRect t="31027" r="2" b="4322"/>
          <a:stretch>
            <a:fillRect/>
          </a:stretch>
        </p:blipFill>
        <p:spPr>
          <a:xfrm>
            <a:off x="4650916" y="3474720"/>
            <a:ext cx="7555832" cy="3383280"/>
          </a:xfrm>
          <a:prstGeom prst="rect">
            <a:avLst/>
          </a:prstGeom>
        </p:spPr>
      </p:pic>
      <p:sp useBgFill="1">
        <p:nvSpPr>
          <p:cNvPr id="36" name="Freeform: Shape 35">
            <a:extLst>
              <a:ext uri="{FF2B5EF4-FFF2-40B4-BE49-F238E27FC236}">
                <a16:creationId xmlns:a16="http://schemas.microsoft.com/office/drawing/2014/main" id="{6A6EF10E-DF41-4BD3-8EB4-6F646531DC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244272" cy="6858000"/>
          </a:xfrm>
          <a:custGeom>
            <a:avLst/>
            <a:gdLst>
              <a:gd name="connsiteX0" fmla="*/ 0 w 6244272"/>
              <a:gd name="connsiteY0" fmla="*/ 0 h 6858000"/>
              <a:gd name="connsiteX1" fmla="*/ 732568 w 6244272"/>
              <a:gd name="connsiteY1" fmla="*/ 0 h 6858000"/>
              <a:gd name="connsiteX2" fmla="*/ 947849 w 6244272"/>
              <a:gd name="connsiteY2" fmla="*/ 0 h 6858000"/>
              <a:gd name="connsiteX3" fmla="*/ 1823619 w 6244272"/>
              <a:gd name="connsiteY3" fmla="*/ 0 h 6858000"/>
              <a:gd name="connsiteX4" fmla="*/ 5235673 w 6244272"/>
              <a:gd name="connsiteY4" fmla="*/ 0 h 6858000"/>
              <a:gd name="connsiteX5" fmla="*/ 4933297 w 6244272"/>
              <a:gd name="connsiteY5" fmla="*/ 110269 h 6858000"/>
              <a:gd name="connsiteX6" fmla="*/ 4976910 w 6244272"/>
              <a:gd name="connsiteY6" fmla="*/ 135168 h 6858000"/>
              <a:gd name="connsiteX7" fmla="*/ 5238580 w 6244272"/>
              <a:gd name="connsiteY7" fmla="*/ 71141 h 6858000"/>
              <a:gd name="connsiteX8" fmla="*/ 5290914 w 6244272"/>
              <a:gd name="connsiteY8" fmla="*/ 88927 h 6858000"/>
              <a:gd name="connsiteX9" fmla="*/ 5264747 w 6244272"/>
              <a:gd name="connsiteY9" fmla="*/ 163625 h 6858000"/>
              <a:gd name="connsiteX10" fmla="*/ 5151357 w 6244272"/>
              <a:gd name="connsiteY10" fmla="*/ 192082 h 6858000"/>
              <a:gd name="connsiteX11" fmla="*/ 4974002 w 6244272"/>
              <a:gd name="connsiteY11" fmla="*/ 373491 h 6858000"/>
              <a:gd name="connsiteX12" fmla="*/ 5241488 w 6244272"/>
              <a:gd name="connsiteY12" fmla="*/ 352148 h 6858000"/>
              <a:gd name="connsiteX13" fmla="*/ 5288007 w 6244272"/>
              <a:gd name="connsiteY13" fmla="*/ 394834 h 6858000"/>
              <a:gd name="connsiteX14" fmla="*/ 5305452 w 6244272"/>
              <a:gd name="connsiteY14" fmla="*/ 451747 h 6858000"/>
              <a:gd name="connsiteX15" fmla="*/ 5383953 w 6244272"/>
              <a:gd name="connsiteY15" fmla="*/ 359262 h 6858000"/>
              <a:gd name="connsiteX16" fmla="*/ 5450825 w 6244272"/>
              <a:gd name="connsiteY16" fmla="*/ 334364 h 6858000"/>
              <a:gd name="connsiteX17" fmla="*/ 5471177 w 6244272"/>
              <a:gd name="connsiteY17" fmla="*/ 416176 h 6858000"/>
              <a:gd name="connsiteX18" fmla="*/ 5410121 w 6244272"/>
              <a:gd name="connsiteY18" fmla="*/ 505101 h 6858000"/>
              <a:gd name="connsiteX19" fmla="*/ 5247303 w 6244272"/>
              <a:gd name="connsiteY19" fmla="*/ 558458 h 6858000"/>
              <a:gd name="connsiteX20" fmla="*/ 5421750 w 6244272"/>
              <a:gd name="connsiteY20" fmla="*/ 558458 h 6858000"/>
              <a:gd name="connsiteX21" fmla="*/ 5622364 w 6244272"/>
              <a:gd name="connsiteY21" fmla="*/ 522887 h 6858000"/>
              <a:gd name="connsiteX22" fmla="*/ 5834608 w 6244272"/>
              <a:gd name="connsiteY22" fmla="*/ 533558 h 6858000"/>
              <a:gd name="connsiteX23" fmla="*/ 6035223 w 6244272"/>
              <a:gd name="connsiteY23" fmla="*/ 462417 h 6858000"/>
              <a:gd name="connsiteX24" fmla="*/ 6238745 w 6244272"/>
              <a:gd name="connsiteY24" fmla="*/ 465975 h 6858000"/>
              <a:gd name="connsiteX25" fmla="*/ 5337434 w 6244272"/>
              <a:gd name="connsiteY25" fmla="*/ 910606 h 6858000"/>
              <a:gd name="connsiteX26" fmla="*/ 5381046 w 6244272"/>
              <a:gd name="connsiteY26" fmla="*/ 921277 h 6858000"/>
              <a:gd name="connsiteX27" fmla="*/ 5439195 w 6244272"/>
              <a:gd name="connsiteY27" fmla="*/ 949734 h 6858000"/>
              <a:gd name="connsiteX28" fmla="*/ 5395583 w 6244272"/>
              <a:gd name="connsiteY28" fmla="*/ 1006647 h 6858000"/>
              <a:gd name="connsiteX29" fmla="*/ 5160079 w 6244272"/>
              <a:gd name="connsiteY29" fmla="*/ 1113358 h 6858000"/>
              <a:gd name="connsiteX30" fmla="*/ 5101930 w 6244272"/>
              <a:gd name="connsiteY30" fmla="*/ 1220069 h 6858000"/>
              <a:gd name="connsiteX31" fmla="*/ 5174617 w 6244272"/>
              <a:gd name="connsiteY31" fmla="*/ 1209399 h 6858000"/>
              <a:gd name="connsiteX32" fmla="*/ 5238580 w 6244272"/>
              <a:gd name="connsiteY32" fmla="*/ 1230741 h 6858000"/>
              <a:gd name="connsiteX33" fmla="*/ 5212414 w 6244272"/>
              <a:gd name="connsiteY33" fmla="*/ 1365909 h 6858000"/>
              <a:gd name="connsiteX34" fmla="*/ 4878056 w 6244272"/>
              <a:gd name="connsiteY34" fmla="*/ 1540204 h 6858000"/>
              <a:gd name="connsiteX35" fmla="*/ 4848982 w 6244272"/>
              <a:gd name="connsiteY35" fmla="*/ 1597117 h 6858000"/>
              <a:gd name="connsiteX36" fmla="*/ 4889686 w 6244272"/>
              <a:gd name="connsiteY36" fmla="*/ 1636245 h 6858000"/>
              <a:gd name="connsiteX37" fmla="*/ 4997261 w 6244272"/>
              <a:gd name="connsiteY37" fmla="*/ 1657587 h 6858000"/>
              <a:gd name="connsiteX38" fmla="*/ 4846074 w 6244272"/>
              <a:gd name="connsiteY38" fmla="*/ 1849668 h 6858000"/>
              <a:gd name="connsiteX39" fmla="*/ 4790832 w 6244272"/>
              <a:gd name="connsiteY39" fmla="*/ 1903025 h 6858000"/>
              <a:gd name="connsiteX40" fmla="*/ 4694886 w 6244272"/>
              <a:gd name="connsiteY40" fmla="*/ 1984836 h 6858000"/>
              <a:gd name="connsiteX41" fmla="*/ 4694886 w 6244272"/>
              <a:gd name="connsiteY41" fmla="*/ 2013292 h 6858000"/>
              <a:gd name="connsiteX42" fmla="*/ 4822814 w 6244272"/>
              <a:gd name="connsiteY42" fmla="*/ 2102219 h 6858000"/>
              <a:gd name="connsiteX43" fmla="*/ 5055411 w 6244272"/>
              <a:gd name="connsiteY43" fmla="*/ 2077320 h 6858000"/>
              <a:gd name="connsiteX44" fmla="*/ 4712331 w 6244272"/>
              <a:gd name="connsiteY44" fmla="*/ 2208931 h 6858000"/>
              <a:gd name="connsiteX45" fmla="*/ 5822979 w 6244272"/>
              <a:gd name="connsiteY45" fmla="*/ 1892353 h 6858000"/>
              <a:gd name="connsiteX46" fmla="*/ 5753200 w 6244272"/>
              <a:gd name="connsiteY46" fmla="*/ 1974165 h 6858000"/>
              <a:gd name="connsiteX47" fmla="*/ 5363601 w 6244272"/>
              <a:gd name="connsiteY47" fmla="*/ 2191146 h 6858000"/>
              <a:gd name="connsiteX48" fmla="*/ 5253118 w 6244272"/>
              <a:gd name="connsiteY48" fmla="*/ 2326314 h 6858000"/>
              <a:gd name="connsiteX49" fmla="*/ 5136819 w 6244272"/>
              <a:gd name="connsiteY49" fmla="*/ 2401012 h 6858000"/>
              <a:gd name="connsiteX50" fmla="*/ 4974002 w 6244272"/>
              <a:gd name="connsiteY50" fmla="*/ 2401012 h 6858000"/>
              <a:gd name="connsiteX51" fmla="*/ 4857704 w 6244272"/>
              <a:gd name="connsiteY51" fmla="*/ 2518395 h 6858000"/>
              <a:gd name="connsiteX52" fmla="*/ 4976910 w 6244272"/>
              <a:gd name="connsiteY52" fmla="*/ 2543294 h 6858000"/>
              <a:gd name="connsiteX53" fmla="*/ 5116467 w 6244272"/>
              <a:gd name="connsiteY53" fmla="*/ 2525509 h 6858000"/>
              <a:gd name="connsiteX54" fmla="*/ 5273470 w 6244272"/>
              <a:gd name="connsiteY54" fmla="*/ 2564636 h 6858000"/>
              <a:gd name="connsiteX55" fmla="*/ 5418843 w 6244272"/>
              <a:gd name="connsiteY55" fmla="*/ 2532623 h 6858000"/>
              <a:gd name="connsiteX56" fmla="*/ 5593290 w 6244272"/>
              <a:gd name="connsiteY56" fmla="*/ 2553965 h 6858000"/>
              <a:gd name="connsiteX57" fmla="*/ 5648532 w 6244272"/>
              <a:gd name="connsiteY57" fmla="*/ 2692689 h 6858000"/>
              <a:gd name="connsiteX58" fmla="*/ 5665976 w 6244272"/>
              <a:gd name="connsiteY58" fmla="*/ 2703362 h 6858000"/>
              <a:gd name="connsiteX59" fmla="*/ 5988704 w 6244272"/>
              <a:gd name="connsiteY59" fmla="*/ 2923898 h 6858000"/>
              <a:gd name="connsiteX60" fmla="*/ 6078835 w 6244272"/>
              <a:gd name="connsiteY60" fmla="*/ 2941684 h 6858000"/>
              <a:gd name="connsiteX61" fmla="*/ 5546771 w 6244272"/>
              <a:gd name="connsiteY61" fmla="*/ 3329402 h 6858000"/>
              <a:gd name="connsiteX62" fmla="*/ 5904388 w 6244272"/>
              <a:gd name="connsiteY62" fmla="*/ 3229805 h 6858000"/>
              <a:gd name="connsiteX63" fmla="*/ 5953814 w 6244272"/>
              <a:gd name="connsiteY63" fmla="*/ 3393429 h 6858000"/>
              <a:gd name="connsiteX64" fmla="*/ 5785182 w 6244272"/>
              <a:gd name="connsiteY64" fmla="*/ 3539269 h 6858000"/>
              <a:gd name="connsiteX65" fmla="*/ 5724125 w 6244272"/>
              <a:gd name="connsiteY65" fmla="*/ 3827390 h 6858000"/>
              <a:gd name="connsiteX66" fmla="*/ 5753200 w 6244272"/>
              <a:gd name="connsiteY66" fmla="*/ 4090612 h 6858000"/>
              <a:gd name="connsiteX67" fmla="*/ 5825886 w 6244272"/>
              <a:gd name="connsiteY67" fmla="*/ 4172424 h 6858000"/>
              <a:gd name="connsiteX68" fmla="*/ 5930554 w 6244272"/>
              <a:gd name="connsiteY68" fmla="*/ 4321821 h 6858000"/>
              <a:gd name="connsiteX69" fmla="*/ 5994519 w 6244272"/>
              <a:gd name="connsiteY69" fmla="*/ 4414305 h 6858000"/>
              <a:gd name="connsiteX70" fmla="*/ 6218393 w 6244272"/>
              <a:gd name="connsiteY70" fmla="*/ 4378734 h 6858000"/>
              <a:gd name="connsiteX71" fmla="*/ 5918925 w 6244272"/>
              <a:gd name="connsiteY71" fmla="*/ 4613499 h 6858000"/>
              <a:gd name="connsiteX72" fmla="*/ 6160243 w 6244272"/>
              <a:gd name="connsiteY72" fmla="*/ 4585042 h 6858000"/>
              <a:gd name="connsiteX73" fmla="*/ 6238745 w 6244272"/>
              <a:gd name="connsiteY73" fmla="*/ 4602828 h 6858000"/>
              <a:gd name="connsiteX74" fmla="*/ 6195133 w 6244272"/>
              <a:gd name="connsiteY74" fmla="*/ 4677526 h 6858000"/>
              <a:gd name="connsiteX75" fmla="*/ 6017778 w 6244272"/>
              <a:gd name="connsiteY75" fmla="*/ 4805580 h 6858000"/>
              <a:gd name="connsiteX76" fmla="*/ 5651439 w 6244272"/>
              <a:gd name="connsiteY76" fmla="*/ 5154171 h 6858000"/>
              <a:gd name="connsiteX77" fmla="*/ 6006149 w 6244272"/>
              <a:gd name="connsiteY77" fmla="*/ 4994104 h 6858000"/>
              <a:gd name="connsiteX78" fmla="*/ 5633994 w 6244272"/>
              <a:gd name="connsiteY78" fmla="*/ 5353367 h 6858000"/>
              <a:gd name="connsiteX79" fmla="*/ 5552586 w 6244272"/>
              <a:gd name="connsiteY79" fmla="*/ 5474306 h 6858000"/>
              <a:gd name="connsiteX80" fmla="*/ 5383953 w 6244272"/>
              <a:gd name="connsiteY80" fmla="*/ 5769542 h 6858000"/>
              <a:gd name="connsiteX81" fmla="*/ 5392675 w 6244272"/>
              <a:gd name="connsiteY81" fmla="*/ 5801555 h 6858000"/>
              <a:gd name="connsiteX82" fmla="*/ 5584568 w 6244272"/>
              <a:gd name="connsiteY82" fmla="*/ 5755314 h 6858000"/>
              <a:gd name="connsiteX83" fmla="*/ 5334526 w 6244272"/>
              <a:gd name="connsiteY83" fmla="*/ 6004307 h 6858000"/>
              <a:gd name="connsiteX84" fmla="*/ 5075763 w 6244272"/>
              <a:gd name="connsiteY84" fmla="*/ 6196388 h 6858000"/>
              <a:gd name="connsiteX85" fmla="*/ 5258933 w 6244272"/>
              <a:gd name="connsiteY85" fmla="*/ 6167932 h 6858000"/>
              <a:gd name="connsiteX86" fmla="*/ 5511881 w 6244272"/>
              <a:gd name="connsiteY86" fmla="*/ 6057663 h 6858000"/>
              <a:gd name="connsiteX87" fmla="*/ 5599105 w 6244272"/>
              <a:gd name="connsiteY87" fmla="*/ 6100347 h 6858000"/>
              <a:gd name="connsiteX88" fmla="*/ 5360693 w 6244272"/>
              <a:gd name="connsiteY88" fmla="*/ 6281757 h 6858000"/>
              <a:gd name="connsiteX89" fmla="*/ 5224043 w 6244272"/>
              <a:gd name="connsiteY89" fmla="*/ 6367127 h 6858000"/>
              <a:gd name="connsiteX90" fmla="*/ 5168801 w 6244272"/>
              <a:gd name="connsiteY90" fmla="*/ 6431153 h 6858000"/>
              <a:gd name="connsiteX91" fmla="*/ 5011799 w 6244272"/>
              <a:gd name="connsiteY91" fmla="*/ 6658805 h 6858000"/>
              <a:gd name="connsiteX92" fmla="*/ 4651275 w 6244272"/>
              <a:gd name="connsiteY92" fmla="*/ 6858000 h 6858000"/>
              <a:gd name="connsiteX93" fmla="*/ 1823619 w 6244272"/>
              <a:gd name="connsiteY93" fmla="*/ 6858000 h 6858000"/>
              <a:gd name="connsiteX94" fmla="*/ 947849 w 6244272"/>
              <a:gd name="connsiteY94" fmla="*/ 6858000 h 6858000"/>
              <a:gd name="connsiteX95" fmla="*/ 732568 w 6244272"/>
              <a:gd name="connsiteY95" fmla="*/ 6858000 h 6858000"/>
              <a:gd name="connsiteX96" fmla="*/ 0 w 6244272"/>
              <a:gd name="connsiteY9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Lst>
            <a:rect l="l" t="t" r="r" b="b"/>
            <a:pathLst>
              <a:path w="6244272" h="6858000">
                <a:moveTo>
                  <a:pt x="0" y="0"/>
                </a:moveTo>
                <a:lnTo>
                  <a:pt x="732568" y="0"/>
                </a:lnTo>
                <a:lnTo>
                  <a:pt x="947849" y="0"/>
                </a:lnTo>
                <a:lnTo>
                  <a:pt x="1823619" y="0"/>
                </a:lnTo>
                <a:lnTo>
                  <a:pt x="5235673" y="0"/>
                </a:lnTo>
                <a:cubicBezTo>
                  <a:pt x="5133912" y="35571"/>
                  <a:pt x="5035058" y="78255"/>
                  <a:pt x="4933297" y="110269"/>
                </a:cubicBezTo>
                <a:cubicBezTo>
                  <a:pt x="4947835" y="145839"/>
                  <a:pt x="4962372" y="138725"/>
                  <a:pt x="4976910" y="135168"/>
                </a:cubicBezTo>
                <a:cubicBezTo>
                  <a:pt x="5064133" y="120941"/>
                  <a:pt x="5154264" y="110269"/>
                  <a:pt x="5238580" y="71141"/>
                </a:cubicBezTo>
                <a:cubicBezTo>
                  <a:pt x="5258933" y="64027"/>
                  <a:pt x="5282192" y="64027"/>
                  <a:pt x="5290914" y="88927"/>
                </a:cubicBezTo>
                <a:cubicBezTo>
                  <a:pt x="5305452" y="124497"/>
                  <a:pt x="5285100" y="145839"/>
                  <a:pt x="5264747" y="163625"/>
                </a:cubicBezTo>
                <a:cubicBezTo>
                  <a:pt x="5229858" y="195638"/>
                  <a:pt x="5189154" y="188525"/>
                  <a:pt x="5151357" y="192082"/>
                </a:cubicBezTo>
                <a:cubicBezTo>
                  <a:pt x="5046689" y="209867"/>
                  <a:pt x="4997261" y="259665"/>
                  <a:pt x="4974002" y="373491"/>
                </a:cubicBezTo>
                <a:cubicBezTo>
                  <a:pt x="5064133" y="327250"/>
                  <a:pt x="5154264" y="384162"/>
                  <a:pt x="5241488" y="352148"/>
                </a:cubicBezTo>
                <a:cubicBezTo>
                  <a:pt x="5264747" y="345034"/>
                  <a:pt x="5299637" y="355706"/>
                  <a:pt x="5288007" y="394834"/>
                </a:cubicBezTo>
                <a:cubicBezTo>
                  <a:pt x="5276378" y="430405"/>
                  <a:pt x="5238580" y="458860"/>
                  <a:pt x="5305452" y="451747"/>
                </a:cubicBezTo>
                <a:cubicBezTo>
                  <a:pt x="5354879" y="448189"/>
                  <a:pt x="5369416" y="405504"/>
                  <a:pt x="5383953" y="359262"/>
                </a:cubicBezTo>
                <a:cubicBezTo>
                  <a:pt x="5395583" y="334364"/>
                  <a:pt x="5427565" y="320135"/>
                  <a:pt x="5450825" y="334364"/>
                </a:cubicBezTo>
                <a:cubicBezTo>
                  <a:pt x="5479899" y="348592"/>
                  <a:pt x="5471177" y="387720"/>
                  <a:pt x="5471177" y="416176"/>
                </a:cubicBezTo>
                <a:cubicBezTo>
                  <a:pt x="5474085" y="469532"/>
                  <a:pt x="5450825" y="494431"/>
                  <a:pt x="5410121" y="505101"/>
                </a:cubicBezTo>
                <a:cubicBezTo>
                  <a:pt x="5360693" y="519330"/>
                  <a:pt x="5311267" y="537116"/>
                  <a:pt x="5247303" y="558458"/>
                </a:cubicBezTo>
                <a:cubicBezTo>
                  <a:pt x="5317082" y="594028"/>
                  <a:pt x="5369416" y="586915"/>
                  <a:pt x="5421750" y="558458"/>
                </a:cubicBezTo>
                <a:cubicBezTo>
                  <a:pt x="5485714" y="526444"/>
                  <a:pt x="5570030" y="483759"/>
                  <a:pt x="5622364" y="522887"/>
                </a:cubicBezTo>
                <a:cubicBezTo>
                  <a:pt x="5700865" y="579800"/>
                  <a:pt x="5764829" y="544229"/>
                  <a:pt x="5834608" y="533558"/>
                </a:cubicBezTo>
                <a:cubicBezTo>
                  <a:pt x="5979982" y="512216"/>
                  <a:pt x="5889850" y="480203"/>
                  <a:pt x="6035223" y="462417"/>
                </a:cubicBezTo>
                <a:cubicBezTo>
                  <a:pt x="6093372" y="455303"/>
                  <a:pt x="6154429" y="426847"/>
                  <a:pt x="6238745" y="465975"/>
                </a:cubicBezTo>
                <a:cubicBezTo>
                  <a:pt x="5857868" y="672284"/>
                  <a:pt x="5677606" y="658055"/>
                  <a:pt x="5337434" y="910606"/>
                </a:cubicBezTo>
                <a:cubicBezTo>
                  <a:pt x="5351971" y="935506"/>
                  <a:pt x="5366508" y="924835"/>
                  <a:pt x="5381046" y="921277"/>
                </a:cubicBezTo>
                <a:cubicBezTo>
                  <a:pt x="5404305" y="917720"/>
                  <a:pt x="5433380" y="903491"/>
                  <a:pt x="5439195" y="949734"/>
                </a:cubicBezTo>
                <a:cubicBezTo>
                  <a:pt x="5442103" y="985305"/>
                  <a:pt x="5424657" y="1003089"/>
                  <a:pt x="5395583" y="1006647"/>
                </a:cubicBezTo>
                <a:cubicBezTo>
                  <a:pt x="5311267" y="1020875"/>
                  <a:pt x="5235673" y="1070674"/>
                  <a:pt x="5160079" y="1113358"/>
                </a:cubicBezTo>
                <a:cubicBezTo>
                  <a:pt x="5125190" y="1131144"/>
                  <a:pt x="5087393" y="1156043"/>
                  <a:pt x="5101930" y="1220069"/>
                </a:cubicBezTo>
                <a:cubicBezTo>
                  <a:pt x="5131004" y="1237855"/>
                  <a:pt x="5151357" y="1212955"/>
                  <a:pt x="5174617" y="1209399"/>
                </a:cubicBezTo>
                <a:cubicBezTo>
                  <a:pt x="5197876" y="1205842"/>
                  <a:pt x="5253118" y="1220069"/>
                  <a:pt x="5238580" y="1230741"/>
                </a:cubicBezTo>
                <a:cubicBezTo>
                  <a:pt x="5171709" y="1269868"/>
                  <a:pt x="5293822" y="1365909"/>
                  <a:pt x="5212414" y="1365909"/>
                </a:cubicBezTo>
                <a:cubicBezTo>
                  <a:pt x="5078671" y="1365909"/>
                  <a:pt x="5005984" y="1536647"/>
                  <a:pt x="4878056" y="1540204"/>
                </a:cubicBezTo>
                <a:cubicBezTo>
                  <a:pt x="4857704" y="1540204"/>
                  <a:pt x="4848982" y="1572219"/>
                  <a:pt x="4848982" y="1597117"/>
                </a:cubicBezTo>
                <a:cubicBezTo>
                  <a:pt x="4848982" y="1629132"/>
                  <a:pt x="4869333" y="1632688"/>
                  <a:pt x="4889686" y="1636245"/>
                </a:cubicBezTo>
                <a:cubicBezTo>
                  <a:pt x="4921668" y="1639802"/>
                  <a:pt x="4956557" y="1597117"/>
                  <a:pt x="4997261" y="1657587"/>
                </a:cubicBezTo>
                <a:cubicBezTo>
                  <a:pt x="4921668" y="1693158"/>
                  <a:pt x="4843167" y="1728729"/>
                  <a:pt x="4846074" y="1849668"/>
                </a:cubicBezTo>
                <a:cubicBezTo>
                  <a:pt x="4846074" y="1881683"/>
                  <a:pt x="4814092" y="1895910"/>
                  <a:pt x="4790832" y="1903025"/>
                </a:cubicBezTo>
                <a:cubicBezTo>
                  <a:pt x="4750128" y="1917252"/>
                  <a:pt x="4718146" y="1938595"/>
                  <a:pt x="4694886" y="1984836"/>
                </a:cubicBezTo>
                <a:cubicBezTo>
                  <a:pt x="4694886" y="1995507"/>
                  <a:pt x="4694886" y="2002622"/>
                  <a:pt x="4694886" y="2013292"/>
                </a:cubicBezTo>
                <a:cubicBezTo>
                  <a:pt x="4700701" y="2123562"/>
                  <a:pt x="4758850" y="2120004"/>
                  <a:pt x="4822814" y="2102219"/>
                </a:cubicBezTo>
                <a:cubicBezTo>
                  <a:pt x="4898408" y="2080877"/>
                  <a:pt x="4974002" y="2038192"/>
                  <a:pt x="5055411" y="2077320"/>
                </a:cubicBezTo>
                <a:cubicBezTo>
                  <a:pt x="4942020" y="2130676"/>
                  <a:pt x="4817000" y="2134233"/>
                  <a:pt x="4712331" y="2208931"/>
                </a:cubicBezTo>
                <a:cubicBezTo>
                  <a:pt x="5101930" y="2223159"/>
                  <a:pt x="5445010" y="1984836"/>
                  <a:pt x="5822979" y="1892353"/>
                </a:cubicBezTo>
                <a:cubicBezTo>
                  <a:pt x="5811349" y="1952823"/>
                  <a:pt x="5779367" y="1967051"/>
                  <a:pt x="5753200" y="1974165"/>
                </a:cubicBezTo>
                <a:cubicBezTo>
                  <a:pt x="5613642" y="2020407"/>
                  <a:pt x="5491529" y="2112891"/>
                  <a:pt x="5363601" y="2191146"/>
                </a:cubicBezTo>
                <a:cubicBezTo>
                  <a:pt x="5311267" y="2223159"/>
                  <a:pt x="5273470" y="2258731"/>
                  <a:pt x="5253118" y="2326314"/>
                </a:cubicBezTo>
                <a:cubicBezTo>
                  <a:pt x="5235673" y="2390340"/>
                  <a:pt x="5200783" y="2418796"/>
                  <a:pt x="5136819" y="2401012"/>
                </a:cubicBezTo>
                <a:cubicBezTo>
                  <a:pt x="5084485" y="2386784"/>
                  <a:pt x="5029243" y="2393898"/>
                  <a:pt x="4974002" y="2401012"/>
                </a:cubicBezTo>
                <a:cubicBezTo>
                  <a:pt x="4912946" y="2408126"/>
                  <a:pt x="4843167" y="2479267"/>
                  <a:pt x="4857704" y="2518395"/>
                </a:cubicBezTo>
                <a:cubicBezTo>
                  <a:pt x="4886778" y="2582422"/>
                  <a:pt x="4936205" y="2550408"/>
                  <a:pt x="4976910" y="2543294"/>
                </a:cubicBezTo>
                <a:cubicBezTo>
                  <a:pt x="5026336" y="2536181"/>
                  <a:pt x="5116467" y="2518395"/>
                  <a:pt x="5116467" y="2525509"/>
                </a:cubicBezTo>
                <a:cubicBezTo>
                  <a:pt x="5148450" y="2685576"/>
                  <a:pt x="5221136" y="2564636"/>
                  <a:pt x="5273470" y="2564636"/>
                </a:cubicBezTo>
                <a:cubicBezTo>
                  <a:pt x="5322897" y="2564636"/>
                  <a:pt x="5372323" y="2546851"/>
                  <a:pt x="5418843" y="2532623"/>
                </a:cubicBezTo>
                <a:cubicBezTo>
                  <a:pt x="5479899" y="2514837"/>
                  <a:pt x="5535140" y="2546851"/>
                  <a:pt x="5593290" y="2553965"/>
                </a:cubicBezTo>
                <a:cubicBezTo>
                  <a:pt x="5645624" y="2561080"/>
                  <a:pt x="5616550" y="2653563"/>
                  <a:pt x="5648532" y="2692689"/>
                </a:cubicBezTo>
                <a:cubicBezTo>
                  <a:pt x="5654346" y="2703362"/>
                  <a:pt x="5660161" y="2703362"/>
                  <a:pt x="5665976" y="2703362"/>
                </a:cubicBezTo>
                <a:cubicBezTo>
                  <a:pt x="5683421" y="2980812"/>
                  <a:pt x="5988704" y="2913227"/>
                  <a:pt x="5988704" y="2923898"/>
                </a:cubicBezTo>
                <a:cubicBezTo>
                  <a:pt x="6014871" y="2941684"/>
                  <a:pt x="6046853" y="2899000"/>
                  <a:pt x="6078835" y="2941684"/>
                </a:cubicBezTo>
                <a:cubicBezTo>
                  <a:pt x="5942185" y="3137322"/>
                  <a:pt x="5732847" y="3183563"/>
                  <a:pt x="5546771" y="3329402"/>
                </a:cubicBezTo>
                <a:cubicBezTo>
                  <a:pt x="5700865" y="3379202"/>
                  <a:pt x="5790997" y="3208463"/>
                  <a:pt x="5904388" y="3229805"/>
                </a:cubicBezTo>
                <a:cubicBezTo>
                  <a:pt x="5959629" y="3283162"/>
                  <a:pt x="5793904" y="3368530"/>
                  <a:pt x="5953814" y="3393429"/>
                </a:cubicBezTo>
                <a:cubicBezTo>
                  <a:pt x="5884036" y="3439672"/>
                  <a:pt x="5834608" y="3485914"/>
                  <a:pt x="5785182" y="3539269"/>
                </a:cubicBezTo>
                <a:cubicBezTo>
                  <a:pt x="5700865" y="3635309"/>
                  <a:pt x="5683421" y="3699337"/>
                  <a:pt x="5724125" y="3827390"/>
                </a:cubicBezTo>
                <a:cubicBezTo>
                  <a:pt x="5750293" y="3912759"/>
                  <a:pt x="5788089" y="3991015"/>
                  <a:pt x="5753200" y="4090612"/>
                </a:cubicBezTo>
                <a:cubicBezTo>
                  <a:pt x="5729940" y="4158196"/>
                  <a:pt x="5738663" y="4204438"/>
                  <a:pt x="5825886" y="4172424"/>
                </a:cubicBezTo>
                <a:cubicBezTo>
                  <a:pt x="5918925" y="4140411"/>
                  <a:pt x="5953814" y="4200882"/>
                  <a:pt x="5930554" y="4321821"/>
                </a:cubicBezTo>
                <a:cubicBezTo>
                  <a:pt x="5916018" y="4400076"/>
                  <a:pt x="5930554" y="4424975"/>
                  <a:pt x="5994519" y="4414305"/>
                </a:cubicBezTo>
                <a:cubicBezTo>
                  <a:pt x="6064297" y="4403633"/>
                  <a:pt x="6131169" y="4353835"/>
                  <a:pt x="6218393" y="4378734"/>
                </a:cubicBezTo>
                <a:cubicBezTo>
                  <a:pt x="6148614" y="4521016"/>
                  <a:pt x="6000333" y="4478331"/>
                  <a:pt x="5918925" y="4613499"/>
                </a:cubicBezTo>
                <a:cubicBezTo>
                  <a:pt x="6014871" y="4613499"/>
                  <a:pt x="6090465" y="4613499"/>
                  <a:pt x="6160243" y="4585042"/>
                </a:cubicBezTo>
                <a:cubicBezTo>
                  <a:pt x="6189318" y="4574373"/>
                  <a:pt x="6221300" y="4560144"/>
                  <a:pt x="6238745" y="4602828"/>
                </a:cubicBezTo>
                <a:cubicBezTo>
                  <a:pt x="6259098" y="4652628"/>
                  <a:pt x="6218393" y="4670412"/>
                  <a:pt x="6195133" y="4677526"/>
                </a:cubicBezTo>
                <a:cubicBezTo>
                  <a:pt x="6128261" y="4702425"/>
                  <a:pt x="6075928" y="4759339"/>
                  <a:pt x="6017778" y="4805580"/>
                </a:cubicBezTo>
                <a:cubicBezTo>
                  <a:pt x="5892758" y="4905177"/>
                  <a:pt x="5756107" y="4990547"/>
                  <a:pt x="5651439" y="5154171"/>
                </a:cubicBezTo>
                <a:cubicBezTo>
                  <a:pt x="5782275" y="5111487"/>
                  <a:pt x="5881128" y="5011889"/>
                  <a:pt x="6006149" y="4994104"/>
                </a:cubicBezTo>
                <a:cubicBezTo>
                  <a:pt x="5898572" y="5143500"/>
                  <a:pt x="5761922" y="5243097"/>
                  <a:pt x="5633994" y="5353367"/>
                </a:cubicBezTo>
                <a:cubicBezTo>
                  <a:pt x="5596197" y="5385379"/>
                  <a:pt x="5558400" y="5406721"/>
                  <a:pt x="5552586" y="5474306"/>
                </a:cubicBezTo>
                <a:cubicBezTo>
                  <a:pt x="5535140" y="5605917"/>
                  <a:pt x="5488622" y="5712629"/>
                  <a:pt x="5383953" y="5769542"/>
                </a:cubicBezTo>
                <a:cubicBezTo>
                  <a:pt x="5383953" y="5769542"/>
                  <a:pt x="5389768" y="5790884"/>
                  <a:pt x="5392675" y="5801555"/>
                </a:cubicBezTo>
                <a:cubicBezTo>
                  <a:pt x="5456640" y="5805112"/>
                  <a:pt x="5506066" y="5726858"/>
                  <a:pt x="5584568" y="5755314"/>
                </a:cubicBezTo>
                <a:cubicBezTo>
                  <a:pt x="5506066" y="5862025"/>
                  <a:pt x="5442103" y="5954508"/>
                  <a:pt x="5334526" y="6004307"/>
                </a:cubicBezTo>
                <a:cubicBezTo>
                  <a:pt x="5247303" y="6043434"/>
                  <a:pt x="5139727" y="6068335"/>
                  <a:pt x="5075763" y="6196388"/>
                </a:cubicBezTo>
                <a:cubicBezTo>
                  <a:pt x="5148450" y="6221287"/>
                  <a:pt x="5203691" y="6189274"/>
                  <a:pt x="5258933" y="6167932"/>
                </a:cubicBezTo>
                <a:cubicBezTo>
                  <a:pt x="5343249" y="6132361"/>
                  <a:pt x="5427565" y="6093234"/>
                  <a:pt x="5511881" y="6057663"/>
                </a:cubicBezTo>
                <a:cubicBezTo>
                  <a:pt x="5543864" y="6043434"/>
                  <a:pt x="5578753" y="6036320"/>
                  <a:pt x="5599105" y="6100347"/>
                </a:cubicBezTo>
                <a:cubicBezTo>
                  <a:pt x="5491529" y="6114575"/>
                  <a:pt x="5427565" y="6199945"/>
                  <a:pt x="5360693" y="6281757"/>
                </a:cubicBezTo>
                <a:cubicBezTo>
                  <a:pt x="5322897" y="6327999"/>
                  <a:pt x="5290914" y="6388469"/>
                  <a:pt x="5224043" y="6367127"/>
                </a:cubicBezTo>
                <a:cubicBezTo>
                  <a:pt x="5189154" y="6356456"/>
                  <a:pt x="5165894" y="6388469"/>
                  <a:pt x="5168801" y="6431153"/>
                </a:cubicBezTo>
                <a:cubicBezTo>
                  <a:pt x="5183339" y="6580550"/>
                  <a:pt x="5099022" y="6630349"/>
                  <a:pt x="5011799" y="6658805"/>
                </a:cubicBezTo>
                <a:cubicBezTo>
                  <a:pt x="4883871" y="6701489"/>
                  <a:pt x="4770480" y="6786859"/>
                  <a:pt x="4651275" y="6858000"/>
                </a:cubicBezTo>
                <a:lnTo>
                  <a:pt x="1823619" y="6858000"/>
                </a:lnTo>
                <a:lnTo>
                  <a:pt x="947849" y="6858000"/>
                </a:lnTo>
                <a:lnTo>
                  <a:pt x="732568"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77FD8A7-75F9-3031-9C72-6EAA5EF818A6}"/>
              </a:ext>
            </a:extLst>
          </p:cNvPr>
          <p:cNvSpPr>
            <a:spLocks noGrp="1"/>
          </p:cNvSpPr>
          <p:nvPr>
            <p:ph type="title"/>
          </p:nvPr>
        </p:nvSpPr>
        <p:spPr>
          <a:xfrm>
            <a:off x="643468" y="609600"/>
            <a:ext cx="4682912" cy="4316730"/>
          </a:xfrm>
        </p:spPr>
        <p:txBody>
          <a:bodyPr vert="horz" lIns="91440" tIns="45720" rIns="91440" bIns="45720" rtlCol="0" anchor="b">
            <a:normAutofit/>
          </a:bodyPr>
          <a:lstStyle/>
          <a:p>
            <a:r>
              <a:rPr lang="en-US" kern="1200" dirty="0" err="1">
                <a:solidFill>
                  <a:schemeClr val="tx1"/>
                </a:solidFill>
                <a:latin typeface="+mj-lt"/>
                <a:ea typeface="+mj-ea"/>
                <a:cs typeface="+mj-cs"/>
              </a:rPr>
              <a:t>Analyse</a:t>
            </a:r>
            <a:r>
              <a:rPr lang="en-US" kern="1200" dirty="0">
                <a:solidFill>
                  <a:schemeClr val="tx1"/>
                </a:solidFill>
                <a:latin typeface="+mj-lt"/>
                <a:ea typeface="+mj-ea"/>
                <a:cs typeface="+mj-cs"/>
              </a:rPr>
              <a:t> the organization AND interpret the business paradigm on your ways</a:t>
            </a:r>
          </a:p>
        </p:txBody>
      </p:sp>
    </p:spTree>
    <p:extLst>
      <p:ext uri="{BB962C8B-B14F-4D97-AF65-F5344CB8AC3E}">
        <p14:creationId xmlns:p14="http://schemas.microsoft.com/office/powerpoint/2010/main" val="10099380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C2E4A6-4182-4EF0-4D4C-45A23D8EEE23}"/>
              </a:ext>
            </a:extLst>
          </p:cNvPr>
          <p:cNvSpPr>
            <a:spLocks noGrp="1"/>
          </p:cNvSpPr>
          <p:nvPr>
            <p:ph type="title"/>
          </p:nvPr>
        </p:nvSpPr>
        <p:spPr>
          <a:xfrm>
            <a:off x="838200" y="365125"/>
            <a:ext cx="10515600" cy="1089025"/>
          </a:xfrm>
        </p:spPr>
        <p:txBody>
          <a:bodyPr/>
          <a:lstStyle/>
          <a:p>
            <a:r>
              <a:rPr lang="en-US" dirty="0"/>
              <a:t>Exercise 1 </a:t>
            </a:r>
            <a:endParaRPr lang="en-GB" dirty="0"/>
          </a:p>
        </p:txBody>
      </p:sp>
      <p:sp>
        <p:nvSpPr>
          <p:cNvPr id="3" name="Content Placeholder 2">
            <a:extLst>
              <a:ext uri="{FF2B5EF4-FFF2-40B4-BE49-F238E27FC236}">
                <a16:creationId xmlns:a16="http://schemas.microsoft.com/office/drawing/2014/main" id="{BBE95525-7B63-304E-8101-20CA0379814A}"/>
              </a:ext>
            </a:extLst>
          </p:cNvPr>
          <p:cNvSpPr>
            <a:spLocks noGrp="1"/>
          </p:cNvSpPr>
          <p:nvPr>
            <p:ph idx="1"/>
          </p:nvPr>
        </p:nvSpPr>
        <p:spPr>
          <a:xfrm>
            <a:off x="749300" y="1507331"/>
            <a:ext cx="10515600" cy="4351338"/>
          </a:xfrm>
        </p:spPr>
        <p:txBody>
          <a:bodyPr/>
          <a:lstStyle/>
          <a:p>
            <a:pPr marL="0" indent="0" algn="just">
              <a:buNone/>
            </a:pPr>
            <a:r>
              <a:rPr lang="en-US" sz="4000" dirty="0"/>
              <a:t>Give 5 mins to introduce yourself (your work experience, your major, Share if you have any management or supervisory experience). </a:t>
            </a:r>
          </a:p>
          <a:p>
            <a:pPr marL="0" indent="0" algn="just">
              <a:buNone/>
            </a:pPr>
            <a:r>
              <a:rPr lang="en-US" sz="4000" dirty="0"/>
              <a:t> </a:t>
            </a:r>
          </a:p>
          <a:p>
            <a:pPr marL="0" indent="0" algn="just">
              <a:buNone/>
            </a:pPr>
            <a:r>
              <a:rPr lang="en-GB" sz="4000" dirty="0"/>
              <a:t>Then I will ask you to tell the class all you know about the person you have just been talking to</a:t>
            </a:r>
            <a:endParaRPr lang="en-US" sz="4000" dirty="0"/>
          </a:p>
          <a:p>
            <a:pPr marL="0" indent="0">
              <a:buNone/>
            </a:pPr>
            <a:endParaRPr lang="en-US" dirty="0"/>
          </a:p>
          <a:p>
            <a:pPr marL="0" indent="0">
              <a:buNone/>
            </a:pPr>
            <a:endParaRPr lang="en-US" dirty="0"/>
          </a:p>
          <a:p>
            <a:pPr marL="0" indent="0">
              <a:buNone/>
            </a:pPr>
            <a:endParaRPr lang="en-US" dirty="0"/>
          </a:p>
          <a:p>
            <a:pPr marL="0" indent="0">
              <a:buNone/>
            </a:pPr>
            <a:endParaRPr lang="en-US" dirty="0"/>
          </a:p>
        </p:txBody>
      </p:sp>
    </p:spTree>
    <p:extLst>
      <p:ext uri="{BB962C8B-B14F-4D97-AF65-F5344CB8AC3E}">
        <p14:creationId xmlns:p14="http://schemas.microsoft.com/office/powerpoint/2010/main" val="1468920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2A9EF-F800-8E58-9279-BF42050D8259}"/>
              </a:ext>
            </a:extLst>
          </p:cNvPr>
          <p:cNvSpPr>
            <a:spLocks noGrp="1"/>
          </p:cNvSpPr>
          <p:nvPr>
            <p:ph type="title"/>
          </p:nvPr>
        </p:nvSpPr>
        <p:spPr>
          <a:xfrm>
            <a:off x="838200" y="130629"/>
            <a:ext cx="10515600" cy="1560059"/>
          </a:xfrm>
        </p:spPr>
        <p:txBody>
          <a:bodyPr/>
          <a:lstStyle/>
          <a:p>
            <a:r>
              <a:rPr lang="en-GB" sz="2400" b="1" kern="100" dirty="0">
                <a:effectLst/>
                <a:latin typeface="Arial" panose="020B0604020202020204" pitchFamily="34" charset="0"/>
                <a:ea typeface="Calibri" panose="020F0502020204030204" pitchFamily="34" charset="0"/>
                <a:cs typeface="Times New Roman" panose="02020603050405020304" pitchFamily="18" charset="0"/>
              </a:rPr>
              <a:t>Personal development.</a:t>
            </a:r>
            <a:br>
              <a:rPr lang="en-GB" sz="1800" kern="1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6C0F7261-14F9-0CAC-753D-EA374FA5FC88}"/>
              </a:ext>
            </a:extLst>
          </p:cNvPr>
          <p:cNvSpPr>
            <a:spLocks noGrp="1"/>
          </p:cNvSpPr>
          <p:nvPr>
            <p:ph idx="1"/>
          </p:nvPr>
        </p:nvSpPr>
        <p:spPr>
          <a:xfrm>
            <a:off x="373224" y="1063690"/>
            <a:ext cx="11364686" cy="6746032"/>
          </a:xfrm>
        </p:spPr>
        <p:txBody>
          <a:bodyPr>
            <a:noAutofit/>
          </a:bodyPr>
          <a:lstStyle/>
          <a:p>
            <a:r>
              <a:rPr lang="en-GB" sz="2400" dirty="0"/>
              <a:t>Think about your personal qualities, skills, achievements. </a:t>
            </a:r>
            <a:r>
              <a:rPr lang="en-GB" sz="2400" b="1" i="1" dirty="0"/>
              <a:t>Update your cv </a:t>
            </a:r>
            <a:r>
              <a:rPr lang="en-GB" sz="2400" dirty="0"/>
              <a:t>(resume).</a:t>
            </a:r>
          </a:p>
          <a:p>
            <a:r>
              <a:rPr lang="en-GB" sz="2400" b="1" i="1" dirty="0"/>
              <a:t>Take an active role in your learning. </a:t>
            </a:r>
            <a:r>
              <a:rPr lang="en-GB" sz="2400" dirty="0"/>
              <a:t>Ask questions, offer observations, listen actively to the tutor and your classmates and look for opportunities to develop (conferences, exhibitions, publications, professional meetings- </a:t>
            </a:r>
            <a:r>
              <a:rPr lang="en-GB" sz="2400" b="1" i="1" dirty="0"/>
              <a:t>Check out Eventbrite. </a:t>
            </a:r>
            <a:r>
              <a:rPr lang="en-GB" sz="2400" dirty="0">
                <a:hlinkClick r:id="rId2"/>
              </a:rPr>
              <a:t>https://www.eventbrite.co.uk/e/true-connectors-lunch-meet-up-secret-bar-kitchen-swansea-tickets-705960335367?aff=ebdssbdestsearch&amp;keep_tld=1</a:t>
            </a:r>
            <a:r>
              <a:rPr lang="en-GB" sz="2400" dirty="0"/>
              <a:t>    )</a:t>
            </a:r>
          </a:p>
          <a:p>
            <a:r>
              <a:rPr lang="en-GB" sz="2400" b="1" i="1" dirty="0"/>
              <a:t>Record your learning. </a:t>
            </a:r>
            <a:r>
              <a:rPr lang="en-GB" sz="2400" dirty="0"/>
              <a:t>I recommend keeping a learning log. See separate section on this.</a:t>
            </a:r>
          </a:p>
          <a:p>
            <a:r>
              <a:rPr lang="en-GB" sz="2400" dirty="0"/>
              <a:t>I will ask each class member to </a:t>
            </a:r>
            <a:r>
              <a:rPr lang="en-GB" sz="2400" b="1" i="1" dirty="0"/>
              <a:t>read an article and present for 5-10 minutes </a:t>
            </a:r>
            <a:r>
              <a:rPr lang="en-GB" sz="2400" dirty="0"/>
              <a:t>in a class session what the article says, how good is it, how it might be used to help the assignment etc. See separate briefing on this.</a:t>
            </a:r>
          </a:p>
          <a:p>
            <a:r>
              <a:rPr lang="en-GB" sz="2400" b="1" i="1" dirty="0"/>
              <a:t>I recommend you have a LinkedIn profile. </a:t>
            </a:r>
            <a:r>
              <a:rPr lang="en-GB" sz="2400" dirty="0"/>
              <a:t>Here is mine. I am happy to be a friend on this SNS but not any other. </a:t>
            </a:r>
            <a:r>
              <a:rPr lang="en-GB" sz="2400" dirty="0">
                <a:hlinkClick r:id="rId3"/>
              </a:rPr>
              <a:t>https://www.linkedin.com/in/steve-griffiths-69a0859/</a:t>
            </a:r>
            <a:r>
              <a:rPr lang="en-GB" sz="2400" dirty="0"/>
              <a:t> </a:t>
            </a:r>
          </a:p>
          <a:p>
            <a:r>
              <a:rPr lang="en-GB" sz="2400" b="1" i="1" dirty="0"/>
              <a:t>Think of yourself as a “brand”.</a:t>
            </a:r>
          </a:p>
        </p:txBody>
      </p:sp>
    </p:spTree>
    <p:extLst>
      <p:ext uri="{BB962C8B-B14F-4D97-AF65-F5344CB8AC3E}">
        <p14:creationId xmlns:p14="http://schemas.microsoft.com/office/powerpoint/2010/main" val="383853137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C5E1A3-C44B-D10E-16F0-35F8665DB3E3}"/>
              </a:ext>
            </a:extLst>
          </p:cNvPr>
          <p:cNvSpPr>
            <a:spLocks noGrp="1"/>
          </p:cNvSpPr>
          <p:nvPr>
            <p:ph type="title"/>
          </p:nvPr>
        </p:nvSpPr>
        <p:spPr>
          <a:xfrm>
            <a:off x="513183" y="365125"/>
            <a:ext cx="11448661" cy="1325563"/>
          </a:xfrm>
        </p:spPr>
        <p:txBody>
          <a:bodyPr>
            <a:normAutofit/>
          </a:bodyPr>
          <a:lstStyle/>
          <a:p>
            <a:r>
              <a:rPr lang="en-GB" sz="1800" kern="1800" spc="-55" dirty="0">
                <a:effectLst/>
                <a:latin typeface="Arial" panose="020B0604020202020204" pitchFamily="34" charset="0"/>
                <a:ea typeface="Times New Roman" panose="02020603050405020304" pitchFamily="18" charset="0"/>
                <a:cs typeface="Times New Roman" panose="02020603050405020304" pitchFamily="18" charset="0"/>
              </a:rPr>
              <a:t>Lundberg, A. (2020) Personal branding secrets: 7 steps to building an outstanding personal brand. </a:t>
            </a:r>
            <a:r>
              <a:rPr lang="en-GB" sz="18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2"/>
              </a:rPr>
              <a:t>https://99designs.co.uk/blog/tips/personal-branding/</a:t>
            </a:r>
            <a:r>
              <a:rPr lang="en-GB" sz="1800" dirty="0">
                <a:effectLst/>
                <a:latin typeface="Arial" panose="020B0604020202020204" pitchFamily="34" charset="0"/>
                <a:ea typeface="Calibri" panose="020F0502020204030204" pitchFamily="34" charset="0"/>
                <a:cs typeface="Times New Roman" panose="02020603050405020304" pitchFamily="18" charset="0"/>
              </a:rPr>
              <a:t> (Accessed 12-01-23).</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pic>
        <p:nvPicPr>
          <p:cNvPr id="4" name="Content Placeholder 3" descr="An example of a personal brand framework">
            <a:extLst>
              <a:ext uri="{FF2B5EF4-FFF2-40B4-BE49-F238E27FC236}">
                <a16:creationId xmlns:a16="http://schemas.microsoft.com/office/drawing/2014/main" id="{0F6C970B-423C-277D-0766-5FBB44FBBEC3}"/>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345233" y="1026368"/>
            <a:ext cx="11523305" cy="5355772"/>
          </a:xfrm>
          <a:prstGeom prst="rect">
            <a:avLst/>
          </a:prstGeom>
          <a:noFill/>
          <a:ln>
            <a:noFill/>
          </a:ln>
        </p:spPr>
      </p:pic>
    </p:spTree>
    <p:extLst>
      <p:ext uri="{BB962C8B-B14F-4D97-AF65-F5344CB8AC3E}">
        <p14:creationId xmlns:p14="http://schemas.microsoft.com/office/powerpoint/2010/main" val="2728941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31FA15-2EE3-6DAA-1BA5-6F66CAE1CF7D}"/>
              </a:ext>
            </a:extLst>
          </p:cNvPr>
          <p:cNvSpPr>
            <a:spLocks noGrp="1"/>
          </p:cNvSpPr>
          <p:nvPr>
            <p:ph type="title"/>
          </p:nvPr>
        </p:nvSpPr>
        <p:spPr/>
        <p:txBody>
          <a:bodyPr>
            <a:normAutofit/>
          </a:bodyPr>
          <a:lstStyle/>
          <a:p>
            <a:r>
              <a:rPr lang="en-GB" dirty="0"/>
              <a:t>We love pyramids and triangles in business/ management. I love cartoons. Maslow?</a:t>
            </a:r>
          </a:p>
        </p:txBody>
      </p:sp>
      <p:pic>
        <p:nvPicPr>
          <p:cNvPr id="5" name="Content Placeholder 4" descr="Diagram&#10;&#10;Description automatically generated">
            <a:extLst>
              <a:ext uri="{FF2B5EF4-FFF2-40B4-BE49-F238E27FC236}">
                <a16:creationId xmlns:a16="http://schemas.microsoft.com/office/drawing/2014/main" id="{2D1FE10C-FA81-A788-5746-58C630D51583}"/>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444345" y="2052735"/>
            <a:ext cx="5022978" cy="4193122"/>
          </a:xfrm>
        </p:spPr>
      </p:pic>
      <p:pic>
        <p:nvPicPr>
          <p:cNvPr id="2050" name="Picture 2" descr="How Maslow's Hierarchy of Needs Inspires Our Approach to Web Design -  Astriata">
            <a:extLst>
              <a:ext uri="{FF2B5EF4-FFF2-40B4-BE49-F238E27FC236}">
                <a16:creationId xmlns:a16="http://schemas.microsoft.com/office/drawing/2014/main" id="{6001BE35-6F43-C3F5-8C44-178FA567BE8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2594" y="1772817"/>
            <a:ext cx="6615405" cy="49732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0177319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608D5BBF-1253-E239-D114-1B7CEBFD8874}"/>
              </a:ext>
            </a:extLst>
          </p:cNvPr>
          <p:cNvSpPr>
            <a:spLocks noGrp="1"/>
          </p:cNvSpPr>
          <p:nvPr>
            <p:ph type="title"/>
          </p:nvPr>
        </p:nvSpPr>
        <p:spPr>
          <a:xfrm>
            <a:off x="1524000" y="15875"/>
            <a:ext cx="9144000" cy="596900"/>
          </a:xfrm>
        </p:spPr>
        <p:txBody>
          <a:bodyPr/>
          <a:lstStyle/>
          <a:p>
            <a:pPr algn="ctr"/>
            <a:r>
              <a:rPr lang="en-GB" altLang="en-GB" sz="3200"/>
              <a:t>House Rules </a:t>
            </a:r>
            <a:endParaRPr lang="en-GB" altLang="en-GB" sz="3200" dirty="0"/>
          </a:p>
        </p:txBody>
      </p:sp>
      <p:sp>
        <p:nvSpPr>
          <p:cNvPr id="3" name="Content Placeholder 2">
            <a:extLst>
              <a:ext uri="{FF2B5EF4-FFF2-40B4-BE49-F238E27FC236}">
                <a16:creationId xmlns:a16="http://schemas.microsoft.com/office/drawing/2014/main" id="{FCEFE095-3CD0-33A9-5BD8-522496AF8F13}"/>
              </a:ext>
            </a:extLst>
          </p:cNvPr>
          <p:cNvSpPr>
            <a:spLocks noGrp="1"/>
          </p:cNvSpPr>
          <p:nvPr>
            <p:ph idx="1"/>
          </p:nvPr>
        </p:nvSpPr>
        <p:spPr>
          <a:xfrm>
            <a:off x="815973" y="852558"/>
            <a:ext cx="10654969" cy="5193399"/>
          </a:xfrm>
        </p:spPr>
        <p:txBody>
          <a:bodyPr>
            <a:normAutofit/>
          </a:bodyPr>
          <a:lstStyle/>
          <a:p>
            <a:pPr>
              <a:defRPr/>
            </a:pPr>
            <a:r>
              <a:rPr lang="en-GB" dirty="0">
                <a:latin typeface="Arial" panose="020B0604020202020204" pitchFamily="34" charset="0"/>
                <a:cs typeface="Arial" panose="020B0604020202020204" pitchFamily="34" charset="0"/>
              </a:rPr>
              <a:t>As a person, I have a few guiding principles for ensuring harmonious relationship. </a:t>
            </a:r>
          </a:p>
          <a:p>
            <a:pPr>
              <a:defRPr/>
            </a:pPr>
            <a:r>
              <a:rPr lang="en-GB" dirty="0">
                <a:latin typeface="Arial" panose="020B0604020202020204" pitchFamily="34" charset="0"/>
                <a:cs typeface="Arial" panose="020B0604020202020204" pitchFamily="34" charset="0"/>
              </a:rPr>
              <a:t>Moral message: Don’t do to people what you would not wish that somebody should do to you.</a:t>
            </a:r>
          </a:p>
          <a:p>
            <a:pPr>
              <a:defRPr/>
            </a:pPr>
            <a:r>
              <a:rPr lang="en-GB" dirty="0">
                <a:latin typeface="Arial" panose="020B0604020202020204" pitchFamily="34" charset="0"/>
                <a:cs typeface="Arial" panose="020B0604020202020204" pitchFamily="34" charset="0"/>
              </a:rPr>
              <a:t>Respect everyone ! Let’s be nice to one another and enjoy the sessions together, and at the end have good memories of one another.</a:t>
            </a:r>
          </a:p>
          <a:p>
            <a:pPr>
              <a:defRPr/>
            </a:pPr>
            <a:r>
              <a:rPr lang="en-GB" dirty="0">
                <a:latin typeface="Arial" panose="020B0604020202020204" pitchFamily="34" charset="0"/>
                <a:cs typeface="Arial" panose="020B0604020202020204" pitchFamily="34" charset="0"/>
              </a:rPr>
              <a:t>The lecture sessions would be interactive, and would involve lectures, video sessions, and Q&amp;A sessions. At some point, I will do the talking, and at some point, you will do the talking</a:t>
            </a:r>
            <a:endParaRPr lang="en-DE" dirty="0">
              <a:latin typeface="Arial" panose="020B0604020202020204" pitchFamily="34" charset="0"/>
              <a:cs typeface="Arial" panose="020B0604020202020204" pitchFamily="34" charset="0"/>
            </a:endParaRPr>
          </a:p>
        </p:txBody>
      </p:sp>
      <p:grpSp>
        <p:nvGrpSpPr>
          <p:cNvPr id="2" name="Group 1">
            <a:extLst>
              <a:ext uri="{FF2B5EF4-FFF2-40B4-BE49-F238E27FC236}">
                <a16:creationId xmlns:a16="http://schemas.microsoft.com/office/drawing/2014/main" id="{1E1BE41B-F8F2-B642-80A3-3FEC5A4FE697}"/>
              </a:ext>
            </a:extLst>
          </p:cNvPr>
          <p:cNvGrpSpPr/>
          <p:nvPr/>
        </p:nvGrpSpPr>
        <p:grpSpPr>
          <a:xfrm>
            <a:off x="0" y="5970849"/>
            <a:ext cx="12192000" cy="887151"/>
            <a:chOff x="0" y="5578608"/>
            <a:chExt cx="12192000" cy="1279393"/>
          </a:xfrm>
        </p:grpSpPr>
        <p:pic>
          <p:nvPicPr>
            <p:cNvPr id="4" name="Picture 3">
              <a:extLst>
                <a:ext uri="{FF2B5EF4-FFF2-40B4-BE49-F238E27FC236}">
                  <a16:creationId xmlns:a16="http://schemas.microsoft.com/office/drawing/2014/main" id="{BB25BD98-F811-D0D5-5B66-F933F06E9442}"/>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5" name="Group 4">
              <a:extLst>
                <a:ext uri="{FF2B5EF4-FFF2-40B4-BE49-F238E27FC236}">
                  <a16:creationId xmlns:a16="http://schemas.microsoft.com/office/drawing/2014/main" id="{AE75F21A-2082-A4CD-5240-4C0DFB7DB4B6}"/>
                </a:ext>
              </a:extLst>
            </p:cNvPr>
            <p:cNvGrpSpPr/>
            <p:nvPr/>
          </p:nvGrpSpPr>
          <p:grpSpPr>
            <a:xfrm>
              <a:off x="0" y="5578608"/>
              <a:ext cx="9471852" cy="1279393"/>
              <a:chOff x="0" y="5578608"/>
              <a:chExt cx="9471852" cy="1279393"/>
            </a:xfrm>
          </p:grpSpPr>
          <p:pic>
            <p:nvPicPr>
              <p:cNvPr id="6" name="Picture 5">
                <a:extLst>
                  <a:ext uri="{FF2B5EF4-FFF2-40B4-BE49-F238E27FC236}">
                    <a16:creationId xmlns:a16="http://schemas.microsoft.com/office/drawing/2014/main" id="{397E2EC2-68C8-8BF7-48ED-1FD8040A4E98}"/>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7" name="Picture 6">
                <a:extLst>
                  <a:ext uri="{FF2B5EF4-FFF2-40B4-BE49-F238E27FC236}">
                    <a16:creationId xmlns:a16="http://schemas.microsoft.com/office/drawing/2014/main" id="{10322D47-68E3-A6AE-2F45-41A868E3BE2D}"/>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7" name="Rectangle 1046">
            <a:extLst>
              <a:ext uri="{FF2B5EF4-FFF2-40B4-BE49-F238E27FC236}">
                <a16:creationId xmlns:a16="http://schemas.microsoft.com/office/drawing/2014/main" id="{E45B1D5C-0827-4AF0-8186-11FC5A8B8B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267909" y="2023110"/>
            <a:ext cx="2469624" cy="2846070"/>
          </a:xfrm>
        </p:spPr>
        <p:txBody>
          <a:bodyPr vert="horz" lIns="91440" tIns="45720" rIns="91440" bIns="45720" rtlCol="0" anchor="ctr">
            <a:normAutofit/>
          </a:bodyPr>
          <a:lstStyle/>
          <a:p>
            <a:pPr>
              <a:defRPr/>
            </a:pPr>
            <a:r>
              <a:rPr lang="en-US" sz="2900"/>
              <a:t>What is Management? </a:t>
            </a:r>
          </a:p>
        </p:txBody>
      </p:sp>
      <p:sp>
        <p:nvSpPr>
          <p:cNvPr id="1049" name="Rectangle 1048">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433973" y="-827233"/>
            <a:ext cx="1715478" cy="858342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51" name="Rectangle 1050">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2085" y="664308"/>
            <a:ext cx="8082632" cy="560034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Management">
            <a:extLst>
              <a:ext uri="{FF2B5EF4-FFF2-40B4-BE49-F238E27FC236}">
                <a16:creationId xmlns:a16="http://schemas.microsoft.com/office/drawing/2014/main" id="{55212370-A983-0FF7-EC5A-EE086A84DFC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3" r="2534" b="-1"/>
          <a:stretch>
            <a:fillRect/>
          </a:stretch>
        </p:blipFill>
        <p:spPr bwMode="auto">
          <a:xfrm>
            <a:off x="545238" y="858525"/>
            <a:ext cx="7608304" cy="5211906"/>
          </a:xfrm>
          <a:prstGeom prst="rect">
            <a:avLst/>
          </a:prstGeom>
          <a:noFill/>
          <a:extLst>
            <a:ext uri="{909E8E84-426E-40DD-AFC4-6F175D3DCCD1}">
              <a14:hiddenFill xmlns:a14="http://schemas.microsoft.com/office/drawing/2010/main">
                <a:solidFill>
                  <a:srgbClr val="FFFFFF"/>
                </a:solidFill>
              </a14:hiddenFill>
            </a:ext>
          </a:extLst>
        </p:spPr>
      </p:pic>
      <p:sp>
        <p:nvSpPr>
          <p:cNvPr id="1053" name="Rectangle 1052">
            <a:extLst>
              <a:ext uri="{FF2B5EF4-FFF2-40B4-BE49-F238E27FC236}">
                <a16:creationId xmlns:a16="http://schemas.microsoft.com/office/drawing/2014/main" id="{90F533E9-6690-41A8-A372-4C6C622D0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950447" y="3392097"/>
            <a:ext cx="1719072"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984665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4DB25D-ED52-08E0-1D83-0A4F905AD360}"/>
              </a:ext>
            </a:extLst>
          </p:cNvPr>
          <p:cNvSpPr>
            <a:spLocks noGrp="1"/>
          </p:cNvSpPr>
          <p:nvPr>
            <p:ph type="title"/>
          </p:nvPr>
        </p:nvSpPr>
        <p:spPr/>
        <p:txBody>
          <a:bodyPr/>
          <a:lstStyle/>
          <a:p>
            <a:r>
              <a:rPr lang="en-US" dirty="0"/>
              <a:t>What is Management? </a:t>
            </a:r>
            <a:endParaRPr lang="en-GB" dirty="0"/>
          </a:p>
        </p:txBody>
      </p:sp>
      <p:grpSp>
        <p:nvGrpSpPr>
          <p:cNvPr id="4" name="Group 3">
            <a:extLst>
              <a:ext uri="{FF2B5EF4-FFF2-40B4-BE49-F238E27FC236}">
                <a16:creationId xmlns:a16="http://schemas.microsoft.com/office/drawing/2014/main" id="{F2A1CF71-D8F5-422C-D129-A86E0401C2F8}"/>
              </a:ext>
            </a:extLst>
          </p:cNvPr>
          <p:cNvGrpSpPr/>
          <p:nvPr/>
        </p:nvGrpSpPr>
        <p:grpSpPr>
          <a:xfrm>
            <a:off x="0" y="5696174"/>
            <a:ext cx="12192000" cy="1279393"/>
            <a:chOff x="0" y="5578608"/>
            <a:chExt cx="12192000" cy="1279393"/>
          </a:xfrm>
        </p:grpSpPr>
        <p:pic>
          <p:nvPicPr>
            <p:cNvPr id="5" name="Picture 4">
              <a:extLst>
                <a:ext uri="{FF2B5EF4-FFF2-40B4-BE49-F238E27FC236}">
                  <a16:creationId xmlns:a16="http://schemas.microsoft.com/office/drawing/2014/main" id="{5486D03C-103B-EE64-F82C-F7EE47752BB0}"/>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087A078C-C327-FB44-8F09-52162B33B3D2}"/>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BC17AE2F-E219-D1ED-E9AC-2EE2276A90E9}"/>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C951F10C-385B-E5B6-9185-D76ADD5C7073}"/>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11" name="Picture 10">
            <a:extLst>
              <a:ext uri="{FF2B5EF4-FFF2-40B4-BE49-F238E27FC236}">
                <a16:creationId xmlns:a16="http://schemas.microsoft.com/office/drawing/2014/main" id="{CF9BF331-457C-45C5-FFC8-D803089AFA79}"/>
              </a:ext>
            </a:extLst>
          </p:cNvPr>
          <p:cNvPicPr>
            <a:picLocks noChangeAspect="1"/>
          </p:cNvPicPr>
          <p:nvPr/>
        </p:nvPicPr>
        <p:blipFill>
          <a:blip r:embed="rId5"/>
          <a:stretch>
            <a:fillRect/>
          </a:stretch>
        </p:blipFill>
        <p:spPr>
          <a:xfrm>
            <a:off x="4564808" y="2009344"/>
            <a:ext cx="7004927" cy="3094785"/>
          </a:xfrm>
          <a:prstGeom prst="rect">
            <a:avLst/>
          </a:prstGeom>
        </p:spPr>
      </p:pic>
      <p:sp>
        <p:nvSpPr>
          <p:cNvPr id="12" name="TextBox 11">
            <a:extLst>
              <a:ext uri="{FF2B5EF4-FFF2-40B4-BE49-F238E27FC236}">
                <a16:creationId xmlns:a16="http://schemas.microsoft.com/office/drawing/2014/main" id="{1B7F3442-0A5A-47A0-28C4-CB82A9C5E691}"/>
              </a:ext>
            </a:extLst>
          </p:cNvPr>
          <p:cNvSpPr txBox="1"/>
          <p:nvPr/>
        </p:nvSpPr>
        <p:spPr>
          <a:xfrm>
            <a:off x="329555" y="2710360"/>
            <a:ext cx="3922405" cy="2308324"/>
          </a:xfrm>
          <a:prstGeom prst="rect">
            <a:avLst/>
          </a:prstGeom>
          <a:noFill/>
        </p:spPr>
        <p:txBody>
          <a:bodyPr wrap="square">
            <a:spAutoFit/>
          </a:bodyPr>
          <a:lstStyle/>
          <a:p>
            <a:r>
              <a:rPr lang="en-GB" sz="3600" dirty="0"/>
              <a:t>Apple Management Team- Can you identify the boss from the photo?</a:t>
            </a:r>
          </a:p>
        </p:txBody>
      </p:sp>
      <p:sp>
        <p:nvSpPr>
          <p:cNvPr id="13" name="TextBox 12">
            <a:extLst>
              <a:ext uri="{FF2B5EF4-FFF2-40B4-BE49-F238E27FC236}">
                <a16:creationId xmlns:a16="http://schemas.microsoft.com/office/drawing/2014/main" id="{23F24D21-B82A-D18C-3531-4D17753AF147}"/>
              </a:ext>
            </a:extLst>
          </p:cNvPr>
          <p:cNvSpPr txBox="1"/>
          <p:nvPr/>
        </p:nvSpPr>
        <p:spPr>
          <a:xfrm>
            <a:off x="4499644" y="5303520"/>
            <a:ext cx="5381332" cy="646331"/>
          </a:xfrm>
          <a:prstGeom prst="rect">
            <a:avLst/>
          </a:prstGeom>
          <a:noFill/>
        </p:spPr>
        <p:txBody>
          <a:bodyPr wrap="square">
            <a:spAutoFit/>
          </a:bodyPr>
          <a:lstStyle/>
          <a:p>
            <a:r>
              <a:rPr lang="en-GB" dirty="0"/>
              <a:t>Source : The New York Times 2019</a:t>
            </a:r>
          </a:p>
          <a:p>
            <a:endParaRPr lang="en-GB" dirty="0"/>
          </a:p>
        </p:txBody>
      </p:sp>
    </p:spTree>
    <p:extLst>
      <p:ext uri="{BB962C8B-B14F-4D97-AF65-F5344CB8AC3E}">
        <p14:creationId xmlns:p14="http://schemas.microsoft.com/office/powerpoint/2010/main" val="38677437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3E88E62B-3A49-618B-F9C2-76C8A7F8316D}"/>
              </a:ext>
            </a:extLst>
          </p:cNvPr>
          <p:cNvSpPr>
            <a:spLocks noGrp="1"/>
          </p:cNvSpPr>
          <p:nvPr>
            <p:ph type="title"/>
          </p:nvPr>
        </p:nvSpPr>
        <p:spPr>
          <a:xfrm>
            <a:off x="490292" y="385595"/>
            <a:ext cx="8939458" cy="2060573"/>
          </a:xfrm>
        </p:spPr>
        <p:txBody>
          <a:bodyPr vert="horz" lIns="91440" tIns="45720" rIns="91440" bIns="45720" rtlCol="0" anchor="b">
            <a:normAutofit/>
          </a:bodyPr>
          <a:lstStyle/>
          <a:p>
            <a:r>
              <a:rPr lang="en-US" sz="6100" kern="1200" dirty="0">
                <a:solidFill>
                  <a:schemeClr val="tx1"/>
                </a:solidFill>
                <a:latin typeface="+mj-lt"/>
                <a:ea typeface="+mj-ea"/>
                <a:cs typeface="+mj-cs"/>
              </a:rPr>
              <a:t>Arsenal Man Squad 2025/26</a:t>
            </a:r>
          </a:p>
        </p:txBody>
      </p:sp>
      <p:sp>
        <p:nvSpPr>
          <p:cNvPr id="22"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9C8FFFFC-55FA-6EC7-076F-974886181020}"/>
              </a:ext>
            </a:extLst>
          </p:cNvPr>
          <p:cNvPicPr>
            <a:picLocks noChangeAspect="1"/>
          </p:cNvPicPr>
          <p:nvPr/>
        </p:nvPicPr>
        <p:blipFill>
          <a:blip r:embed="rId3"/>
          <a:srcRect l="3678" t="25818" r="2789" b="9301"/>
          <a:stretch>
            <a:fillRect/>
          </a:stretch>
        </p:blipFill>
        <p:spPr>
          <a:xfrm>
            <a:off x="2484866" y="2543641"/>
            <a:ext cx="9147064" cy="4219451"/>
          </a:xfrm>
          <a:prstGeom prst="rect">
            <a:avLst/>
          </a:prstGeom>
        </p:spPr>
      </p:pic>
    </p:spTree>
    <p:extLst>
      <p:ext uri="{BB962C8B-B14F-4D97-AF65-F5344CB8AC3E}">
        <p14:creationId xmlns:p14="http://schemas.microsoft.com/office/powerpoint/2010/main" val="346323167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79E167-1D71-6A19-A80B-C899673287A3}"/>
              </a:ext>
            </a:extLst>
          </p:cNvPr>
          <p:cNvSpPr>
            <a:spLocks noGrp="1"/>
          </p:cNvSpPr>
          <p:nvPr>
            <p:ph type="title"/>
          </p:nvPr>
        </p:nvSpPr>
        <p:spPr>
          <a:xfrm>
            <a:off x="5592574" y="5257800"/>
            <a:ext cx="5597396" cy="1325563"/>
          </a:xfrm>
        </p:spPr>
        <p:txBody>
          <a:bodyPr>
            <a:normAutofit fontScale="90000"/>
          </a:bodyPr>
          <a:lstStyle/>
          <a:p>
            <a:r>
              <a:rPr lang="en-US" b="1" dirty="0"/>
              <a:t>2026 World Cup: Portugal unveils its 26-man squad </a:t>
            </a:r>
          </a:p>
        </p:txBody>
      </p:sp>
      <p:pic>
        <p:nvPicPr>
          <p:cNvPr id="7" name="Picture 6">
            <a:extLst>
              <a:ext uri="{FF2B5EF4-FFF2-40B4-BE49-F238E27FC236}">
                <a16:creationId xmlns:a16="http://schemas.microsoft.com/office/drawing/2014/main" id="{D3C87EDA-8C27-C839-8D56-3B39067F37C4}"/>
              </a:ext>
            </a:extLst>
          </p:cNvPr>
          <p:cNvPicPr>
            <a:picLocks noChangeAspect="1"/>
          </p:cNvPicPr>
          <p:nvPr/>
        </p:nvPicPr>
        <p:blipFill>
          <a:blip r:embed="rId2"/>
          <a:stretch>
            <a:fillRect/>
          </a:stretch>
        </p:blipFill>
        <p:spPr>
          <a:xfrm>
            <a:off x="-92196" y="0"/>
            <a:ext cx="7475975" cy="5047921"/>
          </a:xfrm>
          <a:prstGeom prst="rect">
            <a:avLst/>
          </a:prstGeom>
        </p:spPr>
      </p:pic>
    </p:spTree>
    <p:extLst>
      <p:ext uri="{BB962C8B-B14F-4D97-AF65-F5344CB8AC3E}">
        <p14:creationId xmlns:p14="http://schemas.microsoft.com/office/powerpoint/2010/main" val="196320051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B05C2D-85BA-2C5E-194B-3AC600E4530D}"/>
              </a:ext>
            </a:extLst>
          </p:cNvPr>
          <p:cNvSpPr>
            <a:spLocks noGrp="1"/>
          </p:cNvSpPr>
          <p:nvPr>
            <p:ph type="title"/>
          </p:nvPr>
        </p:nvSpPr>
        <p:spPr/>
        <p:txBody>
          <a:bodyPr/>
          <a:lstStyle/>
          <a:p>
            <a:r>
              <a:rPr lang="en-US" dirty="0"/>
              <a:t>What is Management? </a:t>
            </a:r>
            <a:endParaRPr lang="en-GB" dirty="0"/>
          </a:p>
        </p:txBody>
      </p:sp>
      <p:grpSp>
        <p:nvGrpSpPr>
          <p:cNvPr id="7" name="Group 6">
            <a:extLst>
              <a:ext uri="{FF2B5EF4-FFF2-40B4-BE49-F238E27FC236}">
                <a16:creationId xmlns:a16="http://schemas.microsoft.com/office/drawing/2014/main" id="{03FEF87B-C43C-B62B-F1E9-FD893F58B55C}"/>
              </a:ext>
            </a:extLst>
          </p:cNvPr>
          <p:cNvGrpSpPr/>
          <p:nvPr/>
        </p:nvGrpSpPr>
        <p:grpSpPr>
          <a:xfrm>
            <a:off x="0" y="6122874"/>
            <a:ext cx="12192000" cy="735126"/>
            <a:chOff x="0" y="5909266"/>
            <a:chExt cx="12192000" cy="948734"/>
          </a:xfrm>
        </p:grpSpPr>
        <p:grpSp>
          <p:nvGrpSpPr>
            <p:cNvPr id="8" name="Group 7">
              <a:extLst>
                <a:ext uri="{FF2B5EF4-FFF2-40B4-BE49-F238E27FC236}">
                  <a16:creationId xmlns:a16="http://schemas.microsoft.com/office/drawing/2014/main" id="{EF5D95F1-2E21-302A-F20A-E91F07317C8B}"/>
                </a:ext>
              </a:extLst>
            </p:cNvPr>
            <p:cNvGrpSpPr/>
            <p:nvPr/>
          </p:nvGrpSpPr>
          <p:grpSpPr>
            <a:xfrm>
              <a:off x="5152445" y="5909266"/>
              <a:ext cx="7039555" cy="948733"/>
              <a:chOff x="5152445" y="5578608"/>
              <a:chExt cx="7039555" cy="1279392"/>
            </a:xfrm>
          </p:grpSpPr>
          <p:pic>
            <p:nvPicPr>
              <p:cNvPr id="10" name="Picture 9">
                <a:extLst>
                  <a:ext uri="{FF2B5EF4-FFF2-40B4-BE49-F238E27FC236}">
                    <a16:creationId xmlns:a16="http://schemas.microsoft.com/office/drawing/2014/main" id="{C01A26F9-8C8B-CF44-354D-7AAC4FFA727A}"/>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11" name="Picture 10">
                <a:extLst>
                  <a:ext uri="{FF2B5EF4-FFF2-40B4-BE49-F238E27FC236}">
                    <a16:creationId xmlns:a16="http://schemas.microsoft.com/office/drawing/2014/main" id="{D7589B53-4D2C-4A15-DE56-FC36221EB97B}"/>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9" name="Picture 8">
              <a:extLst>
                <a:ext uri="{FF2B5EF4-FFF2-40B4-BE49-F238E27FC236}">
                  <a16:creationId xmlns:a16="http://schemas.microsoft.com/office/drawing/2014/main" id="{46367C9D-266B-AEF5-B6C6-1CEB90CD8659}"/>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sp>
        <p:nvSpPr>
          <p:cNvPr id="5" name="TextBox 4">
            <a:extLst>
              <a:ext uri="{FF2B5EF4-FFF2-40B4-BE49-F238E27FC236}">
                <a16:creationId xmlns:a16="http://schemas.microsoft.com/office/drawing/2014/main" id="{5A169B57-2786-B71F-73E3-EC645A7ABE96}"/>
              </a:ext>
            </a:extLst>
          </p:cNvPr>
          <p:cNvSpPr txBox="1"/>
          <p:nvPr/>
        </p:nvSpPr>
        <p:spPr>
          <a:xfrm>
            <a:off x="778669" y="1943100"/>
            <a:ext cx="10515600" cy="2062103"/>
          </a:xfrm>
          <a:prstGeom prst="rect">
            <a:avLst/>
          </a:prstGeom>
          <a:noFill/>
        </p:spPr>
        <p:txBody>
          <a:bodyPr wrap="square">
            <a:spAutoFit/>
          </a:bodyPr>
          <a:lstStyle/>
          <a:p>
            <a:endParaRPr lang="en-US" dirty="0">
              <a:hlinkClick r:id="rId5"/>
            </a:endParaRPr>
          </a:p>
          <a:p>
            <a:r>
              <a:rPr lang="en-US" sz="2800" dirty="0">
                <a:hlinkClick r:id="rId6"/>
              </a:rPr>
              <a:t>what is management - Google Search</a:t>
            </a:r>
            <a:r>
              <a:rPr lang="en-US" sz="2800" dirty="0"/>
              <a:t> (4:23) </a:t>
            </a:r>
          </a:p>
          <a:p>
            <a:endParaRPr lang="en-US" sz="2800" dirty="0"/>
          </a:p>
          <a:p>
            <a:endParaRPr lang="en-US" dirty="0"/>
          </a:p>
          <a:p>
            <a:endParaRPr lang="en-US" dirty="0"/>
          </a:p>
          <a:p>
            <a:endParaRPr lang="en-GB" dirty="0"/>
          </a:p>
        </p:txBody>
      </p:sp>
    </p:spTree>
    <p:extLst>
      <p:ext uri="{BB962C8B-B14F-4D97-AF65-F5344CB8AC3E}">
        <p14:creationId xmlns:p14="http://schemas.microsoft.com/office/powerpoint/2010/main" val="182640331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5EAE9D-6DCF-C74E-B52E-7A957B27C485}"/>
              </a:ext>
            </a:extLst>
          </p:cNvPr>
          <p:cNvSpPr>
            <a:spLocks noGrp="1"/>
          </p:cNvSpPr>
          <p:nvPr>
            <p:ph type="title"/>
          </p:nvPr>
        </p:nvSpPr>
        <p:spPr>
          <a:xfrm>
            <a:off x="556098" y="52007"/>
            <a:ext cx="6875834" cy="1523874"/>
          </a:xfrm>
        </p:spPr>
        <p:txBody>
          <a:bodyPr/>
          <a:lstStyle/>
          <a:p>
            <a:r>
              <a:rPr lang="en-US" dirty="0"/>
              <a:t>Management’s key roles</a:t>
            </a:r>
            <a:endParaRPr lang="en-GB" dirty="0"/>
          </a:p>
        </p:txBody>
      </p:sp>
      <p:sp>
        <p:nvSpPr>
          <p:cNvPr id="3" name="Content Placeholder 2">
            <a:extLst>
              <a:ext uri="{FF2B5EF4-FFF2-40B4-BE49-F238E27FC236}">
                <a16:creationId xmlns:a16="http://schemas.microsoft.com/office/drawing/2014/main" id="{3E09C2AE-E383-995E-B7BB-DC09C6AAF502}"/>
              </a:ext>
            </a:extLst>
          </p:cNvPr>
          <p:cNvSpPr>
            <a:spLocks noGrp="1"/>
          </p:cNvSpPr>
          <p:nvPr>
            <p:ph idx="1"/>
          </p:nvPr>
        </p:nvSpPr>
        <p:spPr>
          <a:xfrm>
            <a:off x="673495" y="1491608"/>
            <a:ext cx="10615309" cy="3874784"/>
          </a:xfrm>
        </p:spPr>
        <p:txBody>
          <a:bodyPr/>
          <a:lstStyle/>
          <a:p>
            <a:pPr marL="0" indent="0">
              <a:buNone/>
            </a:pPr>
            <a:r>
              <a:rPr lang="en-US" dirty="0"/>
              <a:t>Managing Performance </a:t>
            </a:r>
          </a:p>
          <a:p>
            <a:pPr marL="0" indent="0">
              <a:buNone/>
            </a:pPr>
            <a:r>
              <a:rPr lang="en-US" dirty="0"/>
              <a:t>Managing People </a:t>
            </a:r>
          </a:p>
          <a:p>
            <a:pPr marL="0" indent="0">
              <a:buNone/>
            </a:pPr>
            <a:r>
              <a:rPr lang="en-US" dirty="0"/>
              <a:t>Managing the business (Strategic direction) </a:t>
            </a:r>
            <a:endParaRPr lang="en-GB" dirty="0"/>
          </a:p>
        </p:txBody>
      </p:sp>
      <p:pic>
        <p:nvPicPr>
          <p:cNvPr id="5" name="Picture 4">
            <a:extLst>
              <a:ext uri="{FF2B5EF4-FFF2-40B4-BE49-F238E27FC236}">
                <a16:creationId xmlns:a16="http://schemas.microsoft.com/office/drawing/2014/main" id="{DFA78F65-25AE-8785-AE12-110CC076AC96}"/>
              </a:ext>
            </a:extLst>
          </p:cNvPr>
          <p:cNvPicPr>
            <a:picLocks noChangeAspect="1"/>
          </p:cNvPicPr>
          <p:nvPr/>
        </p:nvPicPr>
        <p:blipFill>
          <a:blip r:embed="rId2"/>
          <a:stretch>
            <a:fillRect/>
          </a:stretch>
        </p:blipFill>
        <p:spPr>
          <a:xfrm>
            <a:off x="7768702" y="365124"/>
            <a:ext cx="4307376" cy="2871584"/>
          </a:xfrm>
          <a:prstGeom prst="rect">
            <a:avLst/>
          </a:prstGeom>
        </p:spPr>
      </p:pic>
      <p:pic>
        <p:nvPicPr>
          <p:cNvPr id="6" name="Picture 5">
            <a:extLst>
              <a:ext uri="{FF2B5EF4-FFF2-40B4-BE49-F238E27FC236}">
                <a16:creationId xmlns:a16="http://schemas.microsoft.com/office/drawing/2014/main" id="{1ABCB760-F2F1-9802-5B49-48DB8FCE088E}"/>
              </a:ext>
            </a:extLst>
          </p:cNvPr>
          <p:cNvPicPr>
            <a:picLocks noChangeAspect="1"/>
          </p:cNvPicPr>
          <p:nvPr/>
        </p:nvPicPr>
        <p:blipFill>
          <a:blip r:embed="rId3"/>
          <a:stretch>
            <a:fillRect/>
          </a:stretch>
        </p:blipFill>
        <p:spPr>
          <a:xfrm>
            <a:off x="738491" y="3560594"/>
            <a:ext cx="4761406" cy="2499738"/>
          </a:xfrm>
          <a:prstGeom prst="rect">
            <a:avLst/>
          </a:prstGeom>
        </p:spPr>
      </p:pic>
      <p:pic>
        <p:nvPicPr>
          <p:cNvPr id="4100" name="Picture 4" descr="business direction planning assistance">
            <a:extLst>
              <a:ext uri="{FF2B5EF4-FFF2-40B4-BE49-F238E27FC236}">
                <a16:creationId xmlns:a16="http://schemas.microsoft.com/office/drawing/2014/main" id="{2114E634-9ECA-3053-BF1C-9BB3B47565C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525738" y="3236709"/>
            <a:ext cx="4174643" cy="2784454"/>
          </a:xfrm>
          <a:prstGeom prst="rect">
            <a:avLst/>
          </a:prstGeom>
          <a:noFill/>
          <a:extLst>
            <a:ext uri="{909E8E84-426E-40DD-AFC4-6F175D3DCCD1}">
              <a14:hiddenFill xmlns:a14="http://schemas.microsoft.com/office/drawing/2010/main">
                <a:solidFill>
                  <a:srgbClr val="FFFFFF"/>
                </a:solidFill>
              </a14:hiddenFill>
            </a:ext>
          </a:extLst>
        </p:spPr>
      </p:pic>
      <p:grpSp>
        <p:nvGrpSpPr>
          <p:cNvPr id="7" name="Group 6">
            <a:extLst>
              <a:ext uri="{FF2B5EF4-FFF2-40B4-BE49-F238E27FC236}">
                <a16:creationId xmlns:a16="http://schemas.microsoft.com/office/drawing/2014/main" id="{80290F47-010C-6E88-C998-28943C3354A3}"/>
              </a:ext>
            </a:extLst>
          </p:cNvPr>
          <p:cNvGrpSpPr/>
          <p:nvPr/>
        </p:nvGrpSpPr>
        <p:grpSpPr>
          <a:xfrm>
            <a:off x="0" y="6122874"/>
            <a:ext cx="12192000" cy="735126"/>
            <a:chOff x="0" y="5909266"/>
            <a:chExt cx="12192000" cy="948734"/>
          </a:xfrm>
        </p:grpSpPr>
        <p:grpSp>
          <p:nvGrpSpPr>
            <p:cNvPr id="8" name="Group 7">
              <a:extLst>
                <a:ext uri="{FF2B5EF4-FFF2-40B4-BE49-F238E27FC236}">
                  <a16:creationId xmlns:a16="http://schemas.microsoft.com/office/drawing/2014/main" id="{06AC6CC8-074F-971E-19B2-08A82D8ED1C9}"/>
                </a:ext>
              </a:extLst>
            </p:cNvPr>
            <p:cNvGrpSpPr/>
            <p:nvPr/>
          </p:nvGrpSpPr>
          <p:grpSpPr>
            <a:xfrm>
              <a:off x="5152445" y="5909266"/>
              <a:ext cx="7039555" cy="948733"/>
              <a:chOff x="5152445" y="5578608"/>
              <a:chExt cx="7039555" cy="1279392"/>
            </a:xfrm>
          </p:grpSpPr>
          <p:pic>
            <p:nvPicPr>
              <p:cNvPr id="10" name="Picture 9">
                <a:extLst>
                  <a:ext uri="{FF2B5EF4-FFF2-40B4-BE49-F238E27FC236}">
                    <a16:creationId xmlns:a16="http://schemas.microsoft.com/office/drawing/2014/main" id="{3E23BAA6-8288-3E9C-A04F-E0280A054951}"/>
                  </a:ext>
                </a:extLst>
              </p:cNvPr>
              <p:cNvPicPr>
                <a:picLocks noChangeAspect="1"/>
              </p:cNvPicPr>
              <p:nvPr/>
            </p:nvPicPr>
            <p:blipFill rotWithShape="1">
              <a:blip r:embed="rId5"/>
              <a:srcRect l="35783" t="36155" r="37774" b="45189"/>
              <a:stretch/>
            </p:blipFill>
            <p:spPr>
              <a:xfrm>
                <a:off x="9471853" y="5578608"/>
                <a:ext cx="2720147" cy="1279392"/>
              </a:xfrm>
              <a:prstGeom prst="rect">
                <a:avLst/>
              </a:prstGeom>
            </p:spPr>
          </p:pic>
          <p:pic>
            <p:nvPicPr>
              <p:cNvPr id="11" name="Picture 10">
                <a:extLst>
                  <a:ext uri="{FF2B5EF4-FFF2-40B4-BE49-F238E27FC236}">
                    <a16:creationId xmlns:a16="http://schemas.microsoft.com/office/drawing/2014/main" id="{11815B6C-2AB6-C9CC-8B72-52940A500988}"/>
                  </a:ext>
                </a:extLst>
              </p:cNvPr>
              <p:cNvPicPr>
                <a:picLocks noChangeAspect="1"/>
              </p:cNvPicPr>
              <p:nvPr/>
            </p:nvPicPr>
            <p:blipFill rotWithShape="1">
              <a:blip r:embed="rId6"/>
              <a:srcRect l="40286" t="48724" r="8390" b="19509"/>
              <a:stretch/>
            </p:blipFill>
            <p:spPr>
              <a:xfrm>
                <a:off x="5152445" y="5578608"/>
                <a:ext cx="4319407" cy="1279392"/>
              </a:xfrm>
              <a:prstGeom prst="rect">
                <a:avLst/>
              </a:prstGeom>
            </p:spPr>
          </p:pic>
        </p:grpSp>
        <p:pic>
          <p:nvPicPr>
            <p:cNvPr id="9" name="Picture 8">
              <a:extLst>
                <a:ext uri="{FF2B5EF4-FFF2-40B4-BE49-F238E27FC236}">
                  <a16:creationId xmlns:a16="http://schemas.microsoft.com/office/drawing/2014/main" id="{A9CF71E8-90DA-CD5D-00E7-E79C45BFF32F}"/>
                </a:ext>
              </a:extLst>
            </p:cNvPr>
            <p:cNvPicPr>
              <a:picLocks noChangeAspect="1"/>
            </p:cNvPicPr>
            <p:nvPr/>
          </p:nvPicPr>
          <p:blipFill rotWithShape="1">
            <a:blip r:embed="rId7"/>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279053517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B05C2D-85BA-2C5E-194B-3AC600E4530D}"/>
              </a:ext>
            </a:extLst>
          </p:cNvPr>
          <p:cNvSpPr>
            <a:spLocks noGrp="1"/>
          </p:cNvSpPr>
          <p:nvPr>
            <p:ph type="title"/>
          </p:nvPr>
        </p:nvSpPr>
        <p:spPr/>
        <p:txBody>
          <a:bodyPr/>
          <a:lstStyle/>
          <a:p>
            <a:r>
              <a:rPr lang="en-US" dirty="0"/>
              <a:t>Management’s key roles</a:t>
            </a:r>
            <a:endParaRPr lang="en-GB" dirty="0"/>
          </a:p>
        </p:txBody>
      </p:sp>
      <p:pic>
        <p:nvPicPr>
          <p:cNvPr id="4" name="Content Placeholder 3">
            <a:extLst>
              <a:ext uri="{FF2B5EF4-FFF2-40B4-BE49-F238E27FC236}">
                <a16:creationId xmlns:a16="http://schemas.microsoft.com/office/drawing/2014/main" id="{7178682D-A831-C20B-FB8E-1FF874552291}"/>
              </a:ext>
            </a:extLst>
          </p:cNvPr>
          <p:cNvPicPr>
            <a:picLocks noGrp="1" noChangeAspect="1"/>
          </p:cNvPicPr>
          <p:nvPr>
            <p:ph idx="1"/>
          </p:nvPr>
        </p:nvPicPr>
        <p:blipFill>
          <a:blip r:embed="rId2"/>
          <a:stretch>
            <a:fillRect/>
          </a:stretch>
        </p:blipFill>
        <p:spPr>
          <a:xfrm>
            <a:off x="5289136" y="1421453"/>
            <a:ext cx="6064664" cy="3411374"/>
          </a:xfrm>
          <a:prstGeom prst="rect">
            <a:avLst/>
          </a:prstGeom>
        </p:spPr>
      </p:pic>
      <p:grpSp>
        <p:nvGrpSpPr>
          <p:cNvPr id="7" name="Group 6">
            <a:extLst>
              <a:ext uri="{FF2B5EF4-FFF2-40B4-BE49-F238E27FC236}">
                <a16:creationId xmlns:a16="http://schemas.microsoft.com/office/drawing/2014/main" id="{03FEF87B-C43C-B62B-F1E9-FD893F58B55C}"/>
              </a:ext>
            </a:extLst>
          </p:cNvPr>
          <p:cNvGrpSpPr/>
          <p:nvPr/>
        </p:nvGrpSpPr>
        <p:grpSpPr>
          <a:xfrm>
            <a:off x="0" y="6122874"/>
            <a:ext cx="12192000" cy="735126"/>
            <a:chOff x="0" y="5909266"/>
            <a:chExt cx="12192000" cy="948734"/>
          </a:xfrm>
        </p:grpSpPr>
        <p:grpSp>
          <p:nvGrpSpPr>
            <p:cNvPr id="8" name="Group 7">
              <a:extLst>
                <a:ext uri="{FF2B5EF4-FFF2-40B4-BE49-F238E27FC236}">
                  <a16:creationId xmlns:a16="http://schemas.microsoft.com/office/drawing/2014/main" id="{EF5D95F1-2E21-302A-F20A-E91F07317C8B}"/>
                </a:ext>
              </a:extLst>
            </p:cNvPr>
            <p:cNvGrpSpPr/>
            <p:nvPr/>
          </p:nvGrpSpPr>
          <p:grpSpPr>
            <a:xfrm>
              <a:off x="5152445" y="5909266"/>
              <a:ext cx="7039555" cy="948733"/>
              <a:chOff x="5152445" y="5578608"/>
              <a:chExt cx="7039555" cy="1279392"/>
            </a:xfrm>
          </p:grpSpPr>
          <p:pic>
            <p:nvPicPr>
              <p:cNvPr id="10" name="Picture 9">
                <a:extLst>
                  <a:ext uri="{FF2B5EF4-FFF2-40B4-BE49-F238E27FC236}">
                    <a16:creationId xmlns:a16="http://schemas.microsoft.com/office/drawing/2014/main" id="{C01A26F9-8C8B-CF44-354D-7AAC4FFA727A}"/>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pic>
            <p:nvPicPr>
              <p:cNvPr id="11" name="Picture 10">
                <a:extLst>
                  <a:ext uri="{FF2B5EF4-FFF2-40B4-BE49-F238E27FC236}">
                    <a16:creationId xmlns:a16="http://schemas.microsoft.com/office/drawing/2014/main" id="{D7589B53-4D2C-4A15-DE56-FC36221EB97B}"/>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grpSp>
        <p:pic>
          <p:nvPicPr>
            <p:cNvPr id="9" name="Picture 8">
              <a:extLst>
                <a:ext uri="{FF2B5EF4-FFF2-40B4-BE49-F238E27FC236}">
                  <a16:creationId xmlns:a16="http://schemas.microsoft.com/office/drawing/2014/main" id="{46367C9D-266B-AEF5-B6C6-1CEB90CD8659}"/>
                </a:ext>
              </a:extLst>
            </p:cNvPr>
            <p:cNvPicPr>
              <a:picLocks noChangeAspect="1"/>
            </p:cNvPicPr>
            <p:nvPr/>
          </p:nvPicPr>
          <p:blipFill rotWithShape="1">
            <a:blip r:embed="rId5"/>
            <a:srcRect l="44460" t="53448" r="30342" b="33142"/>
            <a:stretch/>
          </p:blipFill>
          <p:spPr>
            <a:xfrm>
              <a:off x="0" y="5909267"/>
              <a:ext cx="5263763" cy="948733"/>
            </a:xfrm>
            <a:prstGeom prst="rect">
              <a:avLst/>
            </a:prstGeom>
          </p:spPr>
        </p:pic>
      </p:grpSp>
      <p:pic>
        <p:nvPicPr>
          <p:cNvPr id="5" name="Picture 4">
            <a:extLst>
              <a:ext uri="{FF2B5EF4-FFF2-40B4-BE49-F238E27FC236}">
                <a16:creationId xmlns:a16="http://schemas.microsoft.com/office/drawing/2014/main" id="{3412DEBA-55FF-81EE-8468-434FDF4D07CB}"/>
              </a:ext>
            </a:extLst>
          </p:cNvPr>
          <p:cNvPicPr>
            <a:picLocks noChangeAspect="1"/>
          </p:cNvPicPr>
          <p:nvPr/>
        </p:nvPicPr>
        <p:blipFill>
          <a:blip r:embed="rId6"/>
          <a:stretch>
            <a:fillRect/>
          </a:stretch>
        </p:blipFill>
        <p:spPr>
          <a:xfrm>
            <a:off x="123876" y="3083663"/>
            <a:ext cx="4276090" cy="2971800"/>
          </a:xfrm>
          <a:prstGeom prst="rect">
            <a:avLst/>
          </a:prstGeom>
        </p:spPr>
      </p:pic>
      <p:pic>
        <p:nvPicPr>
          <p:cNvPr id="6" name="Picture 5">
            <a:extLst>
              <a:ext uri="{FF2B5EF4-FFF2-40B4-BE49-F238E27FC236}">
                <a16:creationId xmlns:a16="http://schemas.microsoft.com/office/drawing/2014/main" id="{0B79562C-DD5D-E8B5-BB8E-83B76386563A}"/>
              </a:ext>
            </a:extLst>
          </p:cNvPr>
          <p:cNvPicPr>
            <a:picLocks noChangeAspect="1"/>
          </p:cNvPicPr>
          <p:nvPr/>
        </p:nvPicPr>
        <p:blipFill>
          <a:blip r:embed="rId7"/>
          <a:stretch>
            <a:fillRect/>
          </a:stretch>
        </p:blipFill>
        <p:spPr>
          <a:xfrm>
            <a:off x="4070641" y="1690688"/>
            <a:ext cx="2971800" cy="2971800"/>
          </a:xfrm>
          <a:prstGeom prst="rect">
            <a:avLst/>
          </a:prstGeom>
        </p:spPr>
      </p:pic>
      <p:sp>
        <p:nvSpPr>
          <p:cNvPr id="13" name="TextBox 12">
            <a:extLst>
              <a:ext uri="{FF2B5EF4-FFF2-40B4-BE49-F238E27FC236}">
                <a16:creationId xmlns:a16="http://schemas.microsoft.com/office/drawing/2014/main" id="{77E84DB3-07C1-D1B2-66D9-C5868E2B82E6}"/>
              </a:ext>
            </a:extLst>
          </p:cNvPr>
          <p:cNvSpPr txBox="1"/>
          <p:nvPr/>
        </p:nvSpPr>
        <p:spPr>
          <a:xfrm>
            <a:off x="4694734" y="5003166"/>
            <a:ext cx="7215728" cy="984885"/>
          </a:xfrm>
          <a:prstGeom prst="rect">
            <a:avLst/>
          </a:prstGeom>
          <a:noFill/>
        </p:spPr>
        <p:txBody>
          <a:bodyPr wrap="square">
            <a:spAutoFit/>
          </a:bodyPr>
          <a:lstStyle/>
          <a:p>
            <a:r>
              <a:rPr lang="en-GB" sz="2000" dirty="0"/>
              <a:t>Tim Cook’s leadership (3:50 mins)</a:t>
            </a:r>
            <a:endParaRPr lang="en-GB" sz="2000" dirty="0">
              <a:hlinkClick r:id="rId8"/>
            </a:endParaRPr>
          </a:p>
          <a:p>
            <a:r>
              <a:rPr lang="en-GB" sz="2000" dirty="0">
                <a:hlinkClick r:id="rId8"/>
              </a:rPr>
              <a:t>https://www.youtube.com/watch?v=j_tBpqntriM</a:t>
            </a:r>
            <a:endParaRPr lang="en-GB" sz="2000" dirty="0"/>
          </a:p>
          <a:p>
            <a:endParaRPr lang="en-GB" dirty="0"/>
          </a:p>
        </p:txBody>
      </p:sp>
      <p:sp>
        <p:nvSpPr>
          <p:cNvPr id="14" name="Rectangle: Rounded Corners 13">
            <a:extLst>
              <a:ext uri="{FF2B5EF4-FFF2-40B4-BE49-F238E27FC236}">
                <a16:creationId xmlns:a16="http://schemas.microsoft.com/office/drawing/2014/main" id="{82FCC370-A993-DAA6-D177-5ABC9F163297}"/>
              </a:ext>
            </a:extLst>
          </p:cNvPr>
          <p:cNvSpPr/>
          <p:nvPr/>
        </p:nvSpPr>
        <p:spPr>
          <a:xfrm>
            <a:off x="1225118" y="1944210"/>
            <a:ext cx="2618913" cy="994299"/>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Apple’s spiritual leader -</a:t>
            </a:r>
            <a:r>
              <a:rPr lang="en-GB" b="0" i="0" dirty="0">
                <a:solidFill>
                  <a:srgbClr val="191B28"/>
                </a:solidFill>
                <a:effectLst/>
                <a:highlight>
                  <a:srgbClr val="FFFFFF"/>
                </a:highlight>
                <a:latin typeface="Google Sans"/>
              </a:rPr>
              <a:t>Steve Jobs</a:t>
            </a:r>
            <a:endParaRPr lang="en-GB" dirty="0"/>
          </a:p>
        </p:txBody>
      </p:sp>
    </p:spTree>
    <p:extLst>
      <p:ext uri="{BB962C8B-B14F-4D97-AF65-F5344CB8AC3E}">
        <p14:creationId xmlns:p14="http://schemas.microsoft.com/office/powerpoint/2010/main" val="338585711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53AB3-F0F8-985F-73ED-17ED99536120}"/>
              </a:ext>
            </a:extLst>
          </p:cNvPr>
          <p:cNvSpPr>
            <a:spLocks noGrp="1"/>
          </p:cNvSpPr>
          <p:nvPr>
            <p:ph type="title"/>
          </p:nvPr>
        </p:nvSpPr>
        <p:spPr>
          <a:xfrm>
            <a:off x="838200" y="365125"/>
            <a:ext cx="10515600" cy="600075"/>
          </a:xfrm>
        </p:spPr>
        <p:txBody>
          <a:bodyPr>
            <a:normAutofit fontScale="90000"/>
          </a:bodyPr>
          <a:lstStyle/>
          <a:p>
            <a:r>
              <a:rPr lang="en-GB" dirty="0"/>
              <a:t>Management</a:t>
            </a:r>
          </a:p>
        </p:txBody>
      </p:sp>
      <p:pic>
        <p:nvPicPr>
          <p:cNvPr id="5" name="Picture 4">
            <a:extLst>
              <a:ext uri="{FF2B5EF4-FFF2-40B4-BE49-F238E27FC236}">
                <a16:creationId xmlns:a16="http://schemas.microsoft.com/office/drawing/2014/main" id="{7B3F640F-EA8E-B4CD-CF64-6E57478FDF6A}"/>
              </a:ext>
            </a:extLst>
          </p:cNvPr>
          <p:cNvPicPr>
            <a:picLocks noChangeAspect="1"/>
          </p:cNvPicPr>
          <p:nvPr/>
        </p:nvPicPr>
        <p:blipFill>
          <a:blip r:embed="rId2"/>
          <a:stretch>
            <a:fillRect/>
          </a:stretch>
        </p:blipFill>
        <p:spPr>
          <a:xfrm>
            <a:off x="4055191" y="581980"/>
            <a:ext cx="7353657" cy="4118048"/>
          </a:xfrm>
          <a:prstGeom prst="rect">
            <a:avLst/>
          </a:prstGeom>
        </p:spPr>
      </p:pic>
      <p:sp>
        <p:nvSpPr>
          <p:cNvPr id="7" name="TextBox 6">
            <a:extLst>
              <a:ext uri="{FF2B5EF4-FFF2-40B4-BE49-F238E27FC236}">
                <a16:creationId xmlns:a16="http://schemas.microsoft.com/office/drawing/2014/main" id="{BFAA8774-B425-2476-A114-3D88316570DE}"/>
              </a:ext>
            </a:extLst>
          </p:cNvPr>
          <p:cNvSpPr txBox="1"/>
          <p:nvPr/>
        </p:nvSpPr>
        <p:spPr>
          <a:xfrm>
            <a:off x="3917950" y="4772843"/>
            <a:ext cx="7948098" cy="923330"/>
          </a:xfrm>
          <a:prstGeom prst="rect">
            <a:avLst/>
          </a:prstGeom>
          <a:noFill/>
        </p:spPr>
        <p:txBody>
          <a:bodyPr wrap="square">
            <a:spAutoFit/>
          </a:bodyPr>
          <a:lstStyle/>
          <a:p>
            <a:r>
              <a:rPr lang="en-GB" dirty="0"/>
              <a:t>Facebook Management Team  (2:19 mins)</a:t>
            </a:r>
            <a:endParaRPr lang="en-GB" dirty="0">
              <a:hlinkClick r:id="rId3"/>
            </a:endParaRPr>
          </a:p>
          <a:p>
            <a:r>
              <a:rPr lang="en-GB" dirty="0">
                <a:hlinkClick r:id="rId3"/>
              </a:rPr>
              <a:t>https://www.youtube.com/watch?v=-YuyyE7CUfg</a:t>
            </a:r>
            <a:endParaRPr lang="en-GB" dirty="0"/>
          </a:p>
          <a:p>
            <a:endParaRPr lang="en-GB" dirty="0"/>
          </a:p>
        </p:txBody>
      </p:sp>
      <p:sp>
        <p:nvSpPr>
          <p:cNvPr id="9" name="TextBox 8">
            <a:extLst>
              <a:ext uri="{FF2B5EF4-FFF2-40B4-BE49-F238E27FC236}">
                <a16:creationId xmlns:a16="http://schemas.microsoft.com/office/drawing/2014/main" id="{CA1D29DB-4692-EE5F-03EC-1E5E8D53F68B}"/>
              </a:ext>
            </a:extLst>
          </p:cNvPr>
          <p:cNvSpPr txBox="1"/>
          <p:nvPr/>
        </p:nvSpPr>
        <p:spPr>
          <a:xfrm>
            <a:off x="492841" y="1346385"/>
            <a:ext cx="3190159" cy="3970318"/>
          </a:xfrm>
          <a:prstGeom prst="rect">
            <a:avLst/>
          </a:prstGeom>
          <a:noFill/>
        </p:spPr>
        <p:txBody>
          <a:bodyPr wrap="square">
            <a:spAutoFit/>
          </a:bodyPr>
          <a:lstStyle/>
          <a:p>
            <a:r>
              <a:rPr lang="en-GB" sz="3600" dirty="0"/>
              <a:t>Facebook Management Team- Can you tell who is the boss from the photo and the video ?</a:t>
            </a:r>
          </a:p>
        </p:txBody>
      </p:sp>
    </p:spTree>
    <p:extLst>
      <p:ext uri="{BB962C8B-B14F-4D97-AF65-F5344CB8AC3E}">
        <p14:creationId xmlns:p14="http://schemas.microsoft.com/office/powerpoint/2010/main" val="181235874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4395" y="47758"/>
            <a:ext cx="11543209" cy="1075006"/>
          </a:xfrm>
        </p:spPr>
        <p:txBody>
          <a:bodyPr>
            <a:normAutofit fontScale="90000"/>
          </a:bodyPr>
          <a:lstStyle/>
          <a:p>
            <a:pPr algn="ctr">
              <a:defRPr/>
            </a:pPr>
            <a:r>
              <a:rPr lang="en-US" sz="6000" b="1" dirty="0"/>
              <a:t>Exercise 1 – Good and bad </a:t>
            </a:r>
            <a:r>
              <a:rPr lang="en-US" sz="6000" b="1" dirty="0" err="1"/>
              <a:t>organisation</a:t>
            </a:r>
            <a:r>
              <a:rPr lang="en-US" sz="6000" b="1" dirty="0"/>
              <a:t>(s)</a:t>
            </a:r>
            <a:endParaRPr lang="en-GB" sz="6000" b="1" dirty="0"/>
          </a:p>
        </p:txBody>
      </p:sp>
      <p:sp>
        <p:nvSpPr>
          <p:cNvPr id="3" name="Title 1">
            <a:extLst>
              <a:ext uri="{FF2B5EF4-FFF2-40B4-BE49-F238E27FC236}">
                <a16:creationId xmlns:a16="http://schemas.microsoft.com/office/drawing/2014/main" id="{74204044-71B2-1F00-A2B0-16ABD6A89818}"/>
              </a:ext>
            </a:extLst>
          </p:cNvPr>
          <p:cNvSpPr txBox="1">
            <a:spLocks/>
          </p:cNvSpPr>
          <p:nvPr/>
        </p:nvSpPr>
        <p:spPr>
          <a:xfrm>
            <a:off x="712880" y="1155700"/>
            <a:ext cx="10863170" cy="4362450"/>
          </a:xfrm>
          <a:prstGeom prst="rect">
            <a:avLst/>
          </a:prstGeom>
        </p:spPr>
        <p:txBody>
          <a:bodyPr vert="horz" lIns="91440" tIns="45720" rIns="91440" bIns="45720" rtlCol="0" anchor="ctr">
            <a:normAutofit fontScale="8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defRPr/>
            </a:pPr>
            <a:endParaRPr lang="en-GB" dirty="0"/>
          </a:p>
          <a:p>
            <a:pPr>
              <a:defRPr/>
            </a:pPr>
            <a:endParaRPr lang="en-GB" dirty="0"/>
          </a:p>
          <a:p>
            <a:pPr>
              <a:defRPr/>
            </a:pPr>
            <a:r>
              <a:rPr lang="en-GB" dirty="0"/>
              <a:t>Identify a company or a leader that impresses you most in terms of their good management practice / good leadership…… </a:t>
            </a:r>
          </a:p>
          <a:p>
            <a:pPr>
              <a:defRPr/>
            </a:pPr>
            <a:endParaRPr lang="en-GB" dirty="0"/>
          </a:p>
          <a:p>
            <a:pPr>
              <a:defRPr/>
            </a:pPr>
            <a:r>
              <a:rPr lang="en-GB" dirty="0"/>
              <a:t>Identify a company or a leader of bad management practice</a:t>
            </a:r>
          </a:p>
          <a:p>
            <a:pPr>
              <a:defRPr/>
            </a:pPr>
            <a:endParaRPr lang="en-GB" dirty="0"/>
          </a:p>
          <a:p>
            <a:pPr>
              <a:defRPr/>
            </a:pPr>
            <a:r>
              <a:rPr lang="en-GB" dirty="0"/>
              <a:t>Why you think it is bad or why you think it is good ?   </a:t>
            </a:r>
          </a:p>
          <a:p>
            <a:pPr>
              <a:defRPr/>
            </a:pPr>
            <a:endParaRPr lang="en-GB" dirty="0"/>
          </a:p>
          <a:p>
            <a:pPr>
              <a:defRPr/>
            </a:pPr>
            <a:endParaRPr lang="en-GB" dirty="0"/>
          </a:p>
          <a:p>
            <a:pPr>
              <a:defRPr/>
            </a:pPr>
            <a:endParaRPr lang="en-GB" dirty="0"/>
          </a:p>
        </p:txBody>
      </p:sp>
    </p:spTree>
    <p:extLst>
      <p:ext uri="{BB962C8B-B14F-4D97-AF65-F5344CB8AC3E}">
        <p14:creationId xmlns:p14="http://schemas.microsoft.com/office/powerpoint/2010/main" val="244138514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BF7E05-A323-B8DE-96DB-71B47572FDEC}"/>
              </a:ext>
            </a:extLst>
          </p:cNvPr>
          <p:cNvSpPr>
            <a:spLocks noGrp="1"/>
          </p:cNvSpPr>
          <p:nvPr>
            <p:ph type="title"/>
          </p:nvPr>
        </p:nvSpPr>
        <p:spPr/>
        <p:txBody>
          <a:bodyPr/>
          <a:lstStyle/>
          <a:p>
            <a:r>
              <a:rPr lang="en-US" dirty="0"/>
              <a:t>Exercise 2 – Elaborate your work with theory </a:t>
            </a:r>
            <a:endParaRPr lang="en-GB" dirty="0"/>
          </a:p>
        </p:txBody>
      </p:sp>
      <p:sp>
        <p:nvSpPr>
          <p:cNvPr id="3" name="Content Placeholder 2">
            <a:extLst>
              <a:ext uri="{FF2B5EF4-FFF2-40B4-BE49-F238E27FC236}">
                <a16:creationId xmlns:a16="http://schemas.microsoft.com/office/drawing/2014/main" id="{43F05C8B-777E-87C5-2886-C3117814DDD7}"/>
              </a:ext>
            </a:extLst>
          </p:cNvPr>
          <p:cNvSpPr>
            <a:spLocks noGrp="1"/>
          </p:cNvSpPr>
          <p:nvPr>
            <p:ph idx="1"/>
          </p:nvPr>
        </p:nvSpPr>
        <p:spPr/>
        <p:txBody>
          <a:bodyPr>
            <a:normAutofit/>
          </a:bodyPr>
          <a:lstStyle/>
          <a:p>
            <a:pPr marL="0" indent="0" algn="just">
              <a:buNone/>
            </a:pPr>
            <a:r>
              <a:rPr lang="en-US" sz="3600" dirty="0"/>
              <a:t>Based upon your selected organization or leader, select a theory to evaluate their impacts on employee e.g. </a:t>
            </a:r>
            <a:r>
              <a:rPr lang="en-US" sz="3600"/>
              <a:t>job satisfaction or </a:t>
            </a:r>
            <a:r>
              <a:rPr lang="en-US" sz="3600" dirty="0"/>
              <a:t>team performance. </a:t>
            </a:r>
          </a:p>
          <a:p>
            <a:pPr marL="0" indent="0" algn="just">
              <a:buNone/>
            </a:pPr>
            <a:endParaRPr lang="en-US" sz="3600" dirty="0"/>
          </a:p>
          <a:p>
            <a:pPr marL="0" indent="0" algn="just">
              <a:buNone/>
            </a:pPr>
            <a:r>
              <a:rPr lang="en-US" sz="3600" dirty="0"/>
              <a:t>e.g. Social exchange theory </a:t>
            </a:r>
            <a:endParaRPr lang="en-GB" sz="3600" dirty="0"/>
          </a:p>
        </p:txBody>
      </p:sp>
    </p:spTree>
    <p:extLst>
      <p:ext uri="{BB962C8B-B14F-4D97-AF65-F5344CB8AC3E}">
        <p14:creationId xmlns:p14="http://schemas.microsoft.com/office/powerpoint/2010/main" val="80784177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553F3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C4CB1178-9F7B-021C-2D6C-F08DC33E87C9}"/>
              </a:ext>
            </a:extLst>
          </p:cNvPr>
          <p:cNvPicPr>
            <a:picLocks noChangeAspect="1"/>
          </p:cNvPicPr>
          <p:nvPr/>
        </p:nvPicPr>
        <p:blipFill>
          <a:blip r:embed="rId2"/>
          <a:stretch>
            <a:fillRect/>
          </a:stretch>
        </p:blipFill>
        <p:spPr>
          <a:xfrm>
            <a:off x="1434020" y="643467"/>
            <a:ext cx="9323959" cy="5571066"/>
          </a:xfrm>
          <a:prstGeom prst="rect">
            <a:avLst/>
          </a:prstGeom>
        </p:spPr>
      </p:pic>
    </p:spTree>
    <p:extLst>
      <p:ext uri="{BB962C8B-B14F-4D97-AF65-F5344CB8AC3E}">
        <p14:creationId xmlns:p14="http://schemas.microsoft.com/office/powerpoint/2010/main" val="246564253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1137</Words>
  <Application>Microsoft Office PowerPoint</Application>
  <PresentationFormat>Widescreen</PresentationFormat>
  <Paragraphs>121</Paragraphs>
  <Slides>29</Slides>
  <Notes>3</Notes>
  <HiddenSlides>8</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29</vt:i4>
      </vt:variant>
    </vt:vector>
  </HeadingPairs>
  <TitlesOfParts>
    <vt:vector size="36" baseType="lpstr">
      <vt:lpstr>Google Sans</vt:lpstr>
      <vt:lpstr>Arial</vt:lpstr>
      <vt:lpstr>Calibri</vt:lpstr>
      <vt:lpstr>Calibri Light</vt:lpstr>
      <vt:lpstr>Symbol</vt:lpstr>
      <vt:lpstr>Wingdings</vt:lpstr>
      <vt:lpstr>Office Theme</vt:lpstr>
      <vt:lpstr>LCDB7008 Visions for the Future : Theoretical Perspectives on Management</vt:lpstr>
      <vt:lpstr>LCDB7008 Visions for the Future : Theoretical Perspectives on Management</vt:lpstr>
      <vt:lpstr>LCDB7008 Visions for the Future : Theoretical Perspectives on Management</vt:lpstr>
      <vt:lpstr>Background:  Areas of Research</vt:lpstr>
      <vt:lpstr>LCDB7008 Visions for the Future : Theoretical Perspectives on Management</vt:lpstr>
      <vt:lpstr> </vt:lpstr>
      <vt:lpstr> </vt:lpstr>
      <vt:lpstr> </vt:lpstr>
      <vt:lpstr>LCDB7008 Visions for the Future : Theoretical Perspectives on Management</vt:lpstr>
      <vt:lpstr>Theme-based lectures</vt:lpstr>
      <vt:lpstr>LCDB7008 Visions for the Future : Theoretical Perspectives on Management</vt:lpstr>
      <vt:lpstr>Analyse our business world through theoretical lens  </vt:lpstr>
      <vt:lpstr>Analyse the organization AND interpret the business paradigm on your ways</vt:lpstr>
      <vt:lpstr>Exercise 1 </vt:lpstr>
      <vt:lpstr>Personal development. </vt:lpstr>
      <vt:lpstr>Lundberg, A. (2020) Personal branding secrets: 7 steps to building an outstanding personal brand. https://99designs.co.uk/blog/tips/personal-branding/ (Accessed 12-01-23). </vt:lpstr>
      <vt:lpstr>We love pyramids and triangles in business/ management. I love cartoons. Maslow?</vt:lpstr>
      <vt:lpstr>House Rules </vt:lpstr>
      <vt:lpstr>What is Management? </vt:lpstr>
      <vt:lpstr>What is Management? </vt:lpstr>
      <vt:lpstr>Arsenal Man Squad 2025/26</vt:lpstr>
      <vt:lpstr>2026 World Cup: Portugal unveils its 26-man squad </vt:lpstr>
      <vt:lpstr>What is Management? </vt:lpstr>
      <vt:lpstr>Management’s key roles</vt:lpstr>
      <vt:lpstr>Management’s key roles</vt:lpstr>
      <vt:lpstr>Management</vt:lpstr>
      <vt:lpstr>Exercise 1 – Good and bad organisation(s)</vt:lpstr>
      <vt:lpstr>Exercise 2 – Elaborate your work with theory </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Helen Lee</dc:creator>
  <cp:lastModifiedBy>Helen Lee</cp:lastModifiedBy>
  <cp:revision>4</cp:revision>
  <cp:lastPrinted>2024-06-04T13:22:47Z</cp:lastPrinted>
  <dcterms:created xsi:type="dcterms:W3CDTF">2024-05-03T11:57:05Z</dcterms:created>
  <dcterms:modified xsi:type="dcterms:W3CDTF">2026-06-02T21:17:14Z</dcterms:modified>
</cp:coreProperties>
</file>