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4" r:id="rId6"/>
    <p:sldId id="259" r:id="rId7"/>
    <p:sldId id="268" r:id="rId8"/>
    <p:sldId id="267" r:id="rId9"/>
    <p:sldId id="270" r:id="rId10"/>
    <p:sldId id="257" r:id="rId11"/>
    <p:sldId id="272" r:id="rId12"/>
    <p:sldId id="273" r:id="rId13"/>
    <p:sldId id="275" r:id="rId14"/>
    <p:sldId id="27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49EEED-4E30-4E64-A1A3-E555EFAB13C0}" v="46" dt="2022-11-18T21:09:23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nelope" userId="de925385-68be-4b56-89d3-6cd3396baa89" providerId="ADAL" clId="{6649EEED-4E30-4E64-A1A3-E555EFAB13C0}"/>
    <pc:docChg chg="custSel addSld modSld">
      <pc:chgData name="Penelope" userId="de925385-68be-4b56-89d3-6cd3396baa89" providerId="ADAL" clId="{6649EEED-4E30-4E64-A1A3-E555EFAB13C0}" dt="2022-11-18T21:09:23.632" v="47" actId="313"/>
      <pc:docMkLst>
        <pc:docMk/>
      </pc:docMkLst>
      <pc:sldChg chg="addSp modSp mod modAnim">
        <pc:chgData name="Penelope" userId="de925385-68be-4b56-89d3-6cd3396baa89" providerId="ADAL" clId="{6649EEED-4E30-4E64-A1A3-E555EFAB13C0}" dt="2022-11-18T21:06:38.028" v="11" actId="14100"/>
        <pc:sldMkLst>
          <pc:docMk/>
          <pc:sldMk cId="0" sldId="273"/>
        </pc:sldMkLst>
        <pc:picChg chg="add mod">
          <ac:chgData name="Penelope" userId="de925385-68be-4b56-89d3-6cd3396baa89" providerId="ADAL" clId="{6649EEED-4E30-4E64-A1A3-E555EFAB13C0}" dt="2022-11-18T21:06:38.028" v="11" actId="14100"/>
          <ac:picMkLst>
            <pc:docMk/>
            <pc:sldMk cId="0" sldId="273"/>
            <ac:picMk id="6" creationId="{2BF3E48B-AD2B-C50C-A6B3-D59EFE08185E}"/>
          </ac:picMkLst>
        </pc:picChg>
      </pc:sldChg>
      <pc:sldChg chg="addSp modSp mod modAnim">
        <pc:chgData name="Penelope" userId="de925385-68be-4b56-89d3-6cd3396baa89" providerId="ADAL" clId="{6649EEED-4E30-4E64-A1A3-E555EFAB13C0}" dt="2022-11-18T21:04:34.387" v="4" actId="14100"/>
        <pc:sldMkLst>
          <pc:docMk/>
          <pc:sldMk cId="0" sldId="274"/>
        </pc:sldMkLst>
        <pc:picChg chg="add mod">
          <ac:chgData name="Penelope" userId="de925385-68be-4b56-89d3-6cd3396baa89" providerId="ADAL" clId="{6649EEED-4E30-4E64-A1A3-E555EFAB13C0}" dt="2022-11-18T21:04:34.387" v="4" actId="14100"/>
          <ac:picMkLst>
            <pc:docMk/>
            <pc:sldMk cId="0" sldId="274"/>
            <ac:picMk id="5" creationId="{BB90709A-4B0E-EF5C-DED3-125885773E9E}"/>
          </ac:picMkLst>
        </pc:picChg>
      </pc:sldChg>
      <pc:sldChg chg="new">
        <pc:chgData name="Penelope" userId="de925385-68be-4b56-89d3-6cd3396baa89" providerId="ADAL" clId="{6649EEED-4E30-4E64-A1A3-E555EFAB13C0}" dt="2022-11-18T21:07:28.570" v="12" actId="680"/>
        <pc:sldMkLst>
          <pc:docMk/>
          <pc:sldMk cId="1476428068" sldId="275"/>
        </pc:sldMkLst>
      </pc:sldChg>
      <pc:sldChg chg="modSp new mod">
        <pc:chgData name="Penelope" userId="de925385-68be-4b56-89d3-6cd3396baa89" providerId="ADAL" clId="{6649EEED-4E30-4E64-A1A3-E555EFAB13C0}" dt="2022-11-18T21:09:23.632" v="47" actId="313"/>
        <pc:sldMkLst>
          <pc:docMk/>
          <pc:sldMk cId="1369450847" sldId="276"/>
        </pc:sldMkLst>
        <pc:spChg chg="mod">
          <ac:chgData name="Penelope" userId="de925385-68be-4b56-89d3-6cd3396baa89" providerId="ADAL" clId="{6649EEED-4E30-4E64-A1A3-E555EFAB13C0}" dt="2022-11-18T21:09:23.632" v="47" actId="313"/>
          <ac:spMkLst>
            <pc:docMk/>
            <pc:sldMk cId="1369450847" sldId="276"/>
            <ac:spMk id="2" creationId="{546DB695-F66D-BAC1-1FBF-6BD013614B2B}"/>
          </ac:spMkLst>
        </pc:spChg>
        <pc:spChg chg="mod">
          <ac:chgData name="Penelope" userId="de925385-68be-4b56-89d3-6cd3396baa89" providerId="ADAL" clId="{6649EEED-4E30-4E64-A1A3-E555EFAB13C0}" dt="2022-11-18T21:08:54.661" v="18" actId="27636"/>
          <ac:spMkLst>
            <pc:docMk/>
            <pc:sldMk cId="1369450847" sldId="276"/>
            <ac:spMk id="3" creationId="{34ACC1CB-51BA-111A-DEC1-DE3CCBBACA2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5A39E-8BF6-C69F-1D18-011358FF1E7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4208" y="685800"/>
            <a:ext cx="8001000" cy="2971800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42C2C3-B13B-E042-E8BE-5EBF358C343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84208" y="3843863"/>
            <a:ext cx="6400800" cy="1947333"/>
          </a:xfrm>
        </p:spPr>
        <p:txBody>
          <a:bodyPr anchor="t"/>
          <a:lstStyle>
            <a:lvl1pPr marL="0" indent="0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856B4-DC13-014A-25AA-E185C5502E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D2205B-4E33-4618-97D4-21EF8B4D0A9D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45681-9514-5CA8-CBD7-49CEBCD572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E881F-E404-F238-0E60-1112C1FAFF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8D7B5B-37B4-4446-86E6-39FD2D9C05B4}" type="slidenum">
              <a:t>‹#›</a:t>
            </a:fld>
            <a:endParaRPr lang="en-US"/>
          </a:p>
        </p:txBody>
      </p: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F98F9B7B-E566-E5F8-388E-546D7B35417C}"/>
              </a:ext>
            </a:extLst>
          </p:cNvPr>
          <p:cNvCxnSpPr/>
          <p:nvPr/>
        </p:nvCxnSpPr>
        <p:spPr>
          <a:xfrm flipH="1">
            <a:off x="8228008" y="8467"/>
            <a:ext cx="3810003" cy="3810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</a:ln>
        </p:spPr>
      </p:cxn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C7871AB3-5096-27E4-F84E-AE10E4B4CBC3}"/>
              </a:ext>
            </a:extLst>
          </p:cNvPr>
          <p:cNvCxnSpPr/>
          <p:nvPr/>
        </p:nvCxnSpPr>
        <p:spPr>
          <a:xfrm flipH="1">
            <a:off x="6108173" y="91540"/>
            <a:ext cx="6080650" cy="6080660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</a:ln>
        </p:spPr>
      </p:cxnSp>
      <p:cxnSp>
        <p:nvCxnSpPr>
          <p:cNvPr id="9" name="Straight Connector 18">
            <a:extLst>
              <a:ext uri="{FF2B5EF4-FFF2-40B4-BE49-F238E27FC236}">
                <a16:creationId xmlns:a16="http://schemas.microsoft.com/office/drawing/2014/main" id="{B564C422-5CD0-6CD4-379D-B47859A4FE30}"/>
              </a:ext>
            </a:extLst>
          </p:cNvPr>
          <p:cNvCxnSpPr/>
          <p:nvPr/>
        </p:nvCxnSpPr>
        <p:spPr>
          <a:xfrm flipH="1">
            <a:off x="7235820" y="228600"/>
            <a:ext cx="4953003" cy="4953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</a:ln>
        </p:spPr>
      </p:cxnSp>
      <p:cxnSp>
        <p:nvCxnSpPr>
          <p:cNvPr id="10" name="Straight Connector 20">
            <a:extLst>
              <a:ext uri="{FF2B5EF4-FFF2-40B4-BE49-F238E27FC236}">
                <a16:creationId xmlns:a16="http://schemas.microsoft.com/office/drawing/2014/main" id="{7F66ACDC-99F8-EAD1-87E5-EE94C6CFE26E}"/>
              </a:ext>
            </a:extLst>
          </p:cNvPr>
          <p:cNvCxnSpPr/>
          <p:nvPr/>
        </p:nvCxnSpPr>
        <p:spPr>
          <a:xfrm flipH="1">
            <a:off x="7335838" y="32278"/>
            <a:ext cx="4852985" cy="4852986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</a:ln>
        </p:spPr>
      </p:cxnSp>
      <p:cxnSp>
        <p:nvCxnSpPr>
          <p:cNvPr id="11" name="Straight Connector 22">
            <a:extLst>
              <a:ext uri="{FF2B5EF4-FFF2-40B4-BE49-F238E27FC236}">
                <a16:creationId xmlns:a16="http://schemas.microsoft.com/office/drawing/2014/main" id="{B18C06EF-6178-8EED-AB5D-45A4662BF4B6}"/>
              </a:ext>
            </a:extLst>
          </p:cNvPr>
          <p:cNvCxnSpPr/>
          <p:nvPr/>
        </p:nvCxnSpPr>
        <p:spPr>
          <a:xfrm flipH="1">
            <a:off x="7845423" y="609603"/>
            <a:ext cx="4343400" cy="4343400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</a:ln>
        </p:spPr>
      </p:cxnSp>
    </p:spTree>
    <p:extLst>
      <p:ext uri="{BB962C8B-B14F-4D97-AF65-F5344CB8AC3E}">
        <p14:creationId xmlns:p14="http://schemas.microsoft.com/office/powerpoint/2010/main" val="1861614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2DB3F-3626-FA0A-C125-6E4ADB0037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DE7C6-F627-27FF-7BB9-803FBCFDC6C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D447D-6C82-0026-D806-E1BBC7548A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BD2895-7044-4361-8D4A-275A97ABAE34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5BB00D-19EB-FE08-452E-2DDE10C104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74711-7A0B-C8F0-FDB7-01F7254BF6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F66D05-2B72-4EA5-B87E-E56C2589CA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57529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952EE-2564-1A5A-ECB6-01EEF626DD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2006595"/>
            <a:ext cx="8534396" cy="228160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0E90C-F5D2-454C-E780-899302310BE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4495803"/>
            <a:ext cx="8534396" cy="1498601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A1C43-C0D6-FE13-9B44-5E68A3F978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1946D5-6DB6-4DA9-8CA5-6CC034099E3E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5BE8B-89CE-B458-1ABD-3DA13FE584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E7FD0-E589-3B8A-8DBE-F091A95BB2A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30346C-7490-41F6-A084-507230CBB22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397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A733-10F9-E7CA-9C82-7975E6CC354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EADC3-FB44-1F8D-9144-6563CB94598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4937659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1BEC5E-4E2C-E188-151B-AA7589C1588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08131" y="685800"/>
            <a:ext cx="4934477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DC4050-FAA1-780E-E2B7-C2428E166F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5A8A64-668A-4AD5-A2B1-20BCAE355779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7B6698-F52B-796B-538A-0F4738CC7F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B0EDFF-8AE4-0FD4-2ED1-6422BC46F0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03ED08-DFD9-431D-9CD3-2E9D996CF8B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83820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45C47-9E34-DC57-2DCD-845EA68609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65B3D5-F0A7-4D27-3F76-2AEB048ADE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72080" y="685800"/>
            <a:ext cx="4649788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DA233B-6830-40A2-BC81-C8370276D87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4208" y="1270531"/>
            <a:ext cx="4937659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84C239-C82E-49D0-0FD0-59CD9697B15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079068" y="685800"/>
            <a:ext cx="4665131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23E2E8-1399-EC70-0D45-9DC91845DE4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806540" y="1262064"/>
            <a:ext cx="4929192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FDF270-DBE5-9392-F6AF-9913A42FAE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7CE078-C66F-4742-9750-9BCDC6DDA74C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F93D4A-DE6D-8167-F126-6DD3C65F81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ADF062-CD5A-C15F-901C-D9C3736A71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7B557D-608B-4677-924E-EA2EDB71572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73774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79937-E6BC-7065-1E7B-CDF8E0EB9B7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87C193-BA91-8E6F-2C16-0444F42333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E82C3C-41B6-47D5-92DB-1EEC51A347E3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81A159-446A-5415-EEF1-E9E89F63B8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32D0B5-4849-327F-130A-6EAFDFA4A7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C00994-E603-4CE7-9108-13CEA7BD185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920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8BE616-C99D-D1E6-9E0B-1145792E23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7183AB-CC22-4545-9EAB-C93C511FC186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DE1B94-81C1-B6D8-EB55-DB94295F85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A2401-F741-4D14-716C-3B0797A417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6942D5-54AB-4681-9CCD-0F7922E17D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60003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59F0B-AF2E-617E-3060-2DD002CAC4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85008" y="685800"/>
            <a:ext cx="3657600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5158E-BF0C-FA38-C48F-C1A881751CE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5943600" cy="5308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8C21A7-94EB-7992-C88A-280A11932D6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85008" y="2209803"/>
            <a:ext cx="3657600" cy="2091269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9FC463-FB18-3852-FFC4-4D17B348563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A61528-A29F-4F47-BABF-16613B5F56C6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16D644-D7EC-33AE-2213-005167575E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922E4-74A5-1243-B321-F78905E40A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0BA3D4-BDE0-4183-AF10-E2D8CFCAB4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02178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636D8-8FFA-A84C-5652-354250C55C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2811" y="1447796"/>
            <a:ext cx="6019796" cy="11430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F2C764-B048-C702-EFED-74D9B818C9A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989015" y="914400"/>
            <a:ext cx="3280976" cy="4572000"/>
          </a:xfrm>
          <a:ln w="15873">
            <a:solidFill>
              <a:srgbClr val="FFFFFF">
                <a:alpha val="40000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6E79A2-F070-A33F-4731-299949A30D9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2811" y="2777069"/>
            <a:ext cx="6021388" cy="2048932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ED462-5ABC-2D43-AD98-7C73117692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5E10BA-5D36-4CF4-8DC8-D46D74593F6D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0B7B4A-66AB-EA67-5433-B26175B0DD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C6D6F9-A875-3A2C-0F0F-03B6B6E242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50A3D3-04DC-4D2A-8985-034078E7ED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85886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0C7E8-4608-C00C-E35B-BBFECE985A4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D8C14D-2654-CA7B-001A-890C352C3F6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800" y="533396"/>
            <a:ext cx="10818815" cy="3124203"/>
          </a:xfrm>
          <a:ln w="15873">
            <a:solidFill>
              <a:srgbClr val="FFFFFF">
                <a:alpha val="40000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8E512E39-2D8D-4CF2-F364-3ACB14E71F1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400" y="3843863"/>
            <a:ext cx="8304205" cy="457200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A3FE066C-C3A5-B11F-17D1-38D3FD32B1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469D0E-0C1B-4A24-A4E2-29634C4C3EDD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9DBF0DB-E981-7041-1287-0B614E742C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24BAEEC9-8BD2-9D83-367D-E690BEA148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B856C-40CF-436B-BFF5-73235E895A4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12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53784-48BC-9FBB-503C-CC3AC743C4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A44AA-3827-F2C2-EBBB-EB72369CBA6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114800"/>
            <a:ext cx="8535988" cy="187960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4AA95-61AB-9CB3-4D12-6B857207B2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69DBF7-12E0-4A68-BADF-48540A933C9A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58067-EE2C-CC20-B15C-05BF06F966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2B9FF-6AC2-F0F6-8AB8-D1F23F32E85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2F41FC-2B7A-4858-81E7-1A63FDB743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6803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A47F7-EBD5-50E3-2263-3F7241E6C0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F26ABDF8-8C3A-3CF3-2019-5AD92D37F1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46215" y="3429000"/>
            <a:ext cx="8534396" cy="3810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B10F3F6-959C-4BCC-AB85-7B0350E561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301063"/>
            <a:ext cx="8534396" cy="168486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D57848A-DB72-AE53-50E9-90CFC53411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ED0EFF-F7F0-4D75-A3BD-4807DA0E3100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0C5DD6E-6609-A507-DEC1-8B9A07F905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682DEBB-F9B1-6DCA-2CCC-12B7AB0557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B283B3-42D2-407D-8579-1916AC311D7D}" type="slidenum">
              <a:t>‹#›</a:t>
            </a:fld>
            <a:endParaRPr lang="en-US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4873BD46-6430-F025-DE69-BC228A18C1F1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C69ED6E5-1FE1-ED5B-CED8-BAE1A0BB514D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3727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5F470-5699-6B7A-2190-B7F507D73B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3429000"/>
            <a:ext cx="8534396" cy="16974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6E4356-336B-6D09-E021-1A37E92F75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5132984"/>
            <a:ext cx="8535988" cy="860395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4CEA1-62B2-5ED4-CB47-F76B5D921C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71797E-E0B3-4F9C-B7CB-471DD2D95F8F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04998-18DA-711A-C003-25DE79AACE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AB2FF-411D-D1F9-22D5-AB0536B004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D62CF4-CBFE-4FF6-898F-97F8A34022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699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61D58-3A94-85D1-5AE3-8357D76135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9F5C930-4B29-7F49-4938-34552C5284E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1049868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107EEF2-2FB0-ADFB-55DB-47AF5039DDF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978395"/>
            <a:ext cx="8534396" cy="1015998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A6E19D-13BE-6CBC-1ED9-72DB5C1E0B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2C0B1A-D5B0-4FAB-BC3D-05E04080CB5D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366CB19-37B3-68CF-0EE9-F47684BE76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C8889BC-80C4-BA5C-A4DA-DD0AB54A4C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F5852D-DE31-483E-B2D2-1BD98B3A5C31}" type="slidenum">
              <a:t>‹#›</a:t>
            </a:fld>
            <a:endParaRPr lang="en-US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B53207FE-3D40-EE5D-E820-84AAFB073A9D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F8777D85-813A-2971-1DDC-B1A6A81D0D2D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3798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99DBE-D829-29B2-C8C8-6A412F0EDD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CC659054-02F0-274A-23C9-C027136922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E108A2C-570E-F795-5E32-F62B886C0A1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766730"/>
            <a:ext cx="8534396" cy="1227664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17157B-15B4-4EE5-739C-343975744B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8139EE-0C81-4854-BB1B-438703455EB7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E9CB7C8-9B9E-E0E0-793D-B6576D5EF0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A4F30CC-3E14-245B-BC7F-9C0253FD29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1D9881-E59C-499F-BDF3-B8276ABEBEB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6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A8579-C287-D5A5-E375-E526D2D3302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00241D-B81C-03E3-A69D-81D934EB8C0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61031-F8CB-EF94-570A-63C5F0F038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C99CD0-9484-4D06-AFCF-0B0DB7611F16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ACBB28-6C72-9576-9590-EABB8E8053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D05AA-28C3-A466-A9D5-A74F42C32C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5F99E-9A2C-42E5-9872-7F3E8424A3E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8168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6294D2-3A0A-B58B-73E8-A43A6767F52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685208" y="685800"/>
            <a:ext cx="2057400" cy="45720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3316AF-0E08-1F5D-D5CA-3AC0397A6FD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4" cy="5308604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15D30-B89A-FF0A-0365-D39202CF55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A5C556-1CFE-4B95-B560-BAA1B1DCA134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7EE0B-8FFF-BE5F-9732-FA6F503A04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A5BD0-2A3F-7631-BF15-DB819DFC55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277552-8363-4A48-95D5-D40B85FA77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10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53D"/>
            </a:gs>
            <a:gs pos="100000">
              <a:srgbClr val="D14000"/>
            </a:gs>
          </a:gsLst>
          <a:lin ang="612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A5DED134-D2F3-A32E-26DD-74CEA4713CCC}"/>
              </a:ext>
            </a:extLst>
          </p:cNvPr>
          <p:cNvGrpSpPr/>
          <p:nvPr/>
        </p:nvGrpSpPr>
        <p:grpSpPr>
          <a:xfrm>
            <a:off x="9206965" y="2963332"/>
            <a:ext cx="2981858" cy="3208868"/>
            <a:chOff x="9206965" y="2963332"/>
            <a:chExt cx="2981858" cy="3208868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F1A83DD9-F48D-8467-CA9B-A36B17AB0CF8}"/>
                </a:ext>
              </a:extLst>
            </p:cNvPr>
            <p:cNvCxnSpPr/>
            <p:nvPr/>
          </p:nvCxnSpPr>
          <p:spPr>
            <a:xfrm flipH="1">
              <a:off x="11276015" y="2963332"/>
              <a:ext cx="912808" cy="91280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1C0F6743-73F0-7141-F2AB-637C39110003}"/>
                </a:ext>
              </a:extLst>
            </p:cNvPr>
            <p:cNvCxnSpPr/>
            <p:nvPr/>
          </p:nvCxnSpPr>
          <p:spPr>
            <a:xfrm flipH="1">
              <a:off x="9206965" y="3190341"/>
              <a:ext cx="2981858" cy="298185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A5611670-06F7-A0C3-AAD6-FEAE4347FFA4}"/>
                </a:ext>
              </a:extLst>
            </p:cNvPr>
            <p:cNvCxnSpPr/>
            <p:nvPr/>
          </p:nvCxnSpPr>
          <p:spPr>
            <a:xfrm flipH="1">
              <a:off x="10292294" y="3285064"/>
              <a:ext cx="1896529" cy="189653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A9C06FF6-0419-CB77-5942-03D43D681D08}"/>
                </a:ext>
              </a:extLst>
            </p:cNvPr>
            <p:cNvCxnSpPr/>
            <p:nvPr/>
          </p:nvCxnSpPr>
          <p:spPr>
            <a:xfrm flipH="1">
              <a:off x="10443106" y="3131079"/>
              <a:ext cx="1745717" cy="1745717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49C8E74B-4E14-A690-F31D-FB1CAE2166E9}"/>
                </a:ext>
              </a:extLst>
            </p:cNvPr>
            <p:cNvCxnSpPr/>
            <p:nvPr/>
          </p:nvCxnSpPr>
          <p:spPr>
            <a:xfrm flipH="1">
              <a:off x="10918822" y="3683002"/>
              <a:ext cx="1270001" cy="1270001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</a:ln>
          </p:spPr>
        </p:cxnSp>
      </p:grp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6EBC8F26-5736-5C74-0977-47F0E9472A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4487335"/>
            <a:ext cx="8534396" cy="15070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2C9C67B-873D-36E0-6CC2-4AF1587DE91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685800"/>
            <a:ext cx="8534396" cy="36152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36FA0AD-38B3-B42E-FEEA-F8BC636BA76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904415" y="6172200"/>
            <a:ext cx="1600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68370F"/>
                </a:solidFill>
                <a:uFillTx/>
                <a:latin typeface="Century Gothic"/>
              </a:defRPr>
            </a:lvl1pPr>
          </a:lstStyle>
          <a:p>
            <a:pPr lvl="0"/>
            <a:fld id="{409CA334-38DC-47CB-A842-9838178B5F74}" type="datetime1">
              <a:rPr lang="en-US"/>
              <a:pPr lvl="0"/>
              <a:t>11/18/2022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EBEFDA6C-4406-C75C-F45B-4661CA9EE68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4208" y="6172200"/>
            <a:ext cx="7543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68370F"/>
                </a:solidFill>
                <a:uFillTx/>
                <a:latin typeface="Century Gothic"/>
              </a:defRPr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A6CC6D82-9080-8B9F-A882-07205912D8E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63196" y="5578470"/>
            <a:ext cx="1142241" cy="6699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200" b="0" i="0" u="none" strike="noStrike" kern="1200" cap="none" spc="0" baseline="0">
                <a:solidFill>
                  <a:srgbClr val="68370F"/>
                </a:solidFill>
                <a:uFillTx/>
                <a:latin typeface="Century Gothic"/>
              </a:defRPr>
            </a:lvl1pPr>
          </a:lstStyle>
          <a:p>
            <a:pPr lvl="0"/>
            <a:fld id="{D25CFF52-2801-429F-A17E-3F4C93A5EBD5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slow">
    <p:fade/>
  </p:transition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">
          <a:solidFill>
            <a:srgbClr val="FFFFFF"/>
          </a:solidFill>
          <a:uFillTx/>
          <a:latin typeface="Century Gothic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2000" b="0" i="0" u="none" strike="noStrike" kern="1200" cap="none" spc="0" baseline="0">
          <a:solidFill>
            <a:srgbClr val="68370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800" b="0" i="0" u="none" strike="noStrike" kern="1200" cap="none" spc="0" baseline="0">
          <a:solidFill>
            <a:srgbClr val="68370F"/>
          </a:solidFill>
          <a:uFillTx/>
          <a:latin typeface="Century Gothic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600" b="0" i="0" u="none" strike="noStrike" kern="1200" cap="none" spc="0" baseline="0">
          <a:solidFill>
            <a:srgbClr val="68370F"/>
          </a:solidFill>
          <a:uFillTx/>
          <a:latin typeface="Century Gothic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400" b="0" i="0" u="none" strike="noStrike" kern="1200" cap="none" spc="0" baseline="0">
          <a:solidFill>
            <a:srgbClr val="68370F"/>
          </a:solidFill>
          <a:uFillTx/>
          <a:latin typeface="Century Gothic"/>
        </a:defRPr>
      </a:lvl4pPr>
      <a:lvl5pPr marL="2114549" marR="0" lvl="4" indent="-2857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400" b="0" i="0" u="none" strike="noStrike" kern="1200" cap="none" spc="0" baseline="0">
          <a:solidFill>
            <a:srgbClr val="68370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https://player.vimeo.com/video/772387563?h=a0ec311051&amp;app_id=122963" TargetMode="External"/><Relationship Id="rId2" Type="http://schemas.microsoft.com/office/2007/relationships/media" Target="https://player.vimeo.com/video/772387563?h=a0ec311051&amp;app_id=122963" TargetMode="External"/><Relationship Id="rId1" Type="http://schemas.openxmlformats.org/officeDocument/2006/relationships/video" Target="NULL" TargetMode="Externa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video" Target="https://player.vimeo.com/video/772381529?h=743477688c&amp;app_id=122963" TargetMode="External"/><Relationship Id="rId2" Type="http://schemas.microsoft.com/office/2007/relationships/media" Target="https://player.vimeo.com/video/772381529?h=743477688c&amp;app_id=122963" TargetMode="External"/><Relationship Id="rId1" Type="http://schemas.openxmlformats.org/officeDocument/2006/relationships/video" Target="NULL" TargetMode="Externa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A901A-F660-A7E6-E0B3-45E3A8E312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85821" y="5363312"/>
            <a:ext cx="11964649" cy="1650345"/>
          </a:xfrm>
        </p:spPr>
        <p:txBody>
          <a:bodyPr>
            <a:normAutofit fontScale="90000"/>
          </a:bodyPr>
          <a:lstStyle/>
          <a:p>
            <a:pPr lvl="0"/>
            <a:br>
              <a:rPr lang="en-GB" sz="3200">
                <a:cs typeface="Calibri Light"/>
              </a:rPr>
            </a:br>
            <a:r>
              <a:rPr lang="en-GB" sz="3200" b="1">
                <a:latin typeface="Copperplate Gothic Light"/>
                <a:cs typeface="Calibri Light"/>
              </a:rPr>
              <a:t>Social media consultant</a:t>
            </a:r>
            <a:br>
              <a:rPr lang="en-GB" sz="3200" b="1">
                <a:latin typeface="Copperplate Gothic Light"/>
                <a:cs typeface="Calibri Light"/>
              </a:rPr>
            </a:br>
            <a:r>
              <a:rPr lang="en-GB" sz="3200" b="1">
                <a:latin typeface="Copperplate Gothic Light"/>
                <a:cs typeface="Calibri Light"/>
              </a:rPr>
              <a:t> Penelope Hutchinson</a:t>
            </a:r>
            <a:br>
              <a:rPr lang="en-GB" sz="3200" u="sng">
                <a:solidFill>
                  <a:srgbClr val="FF0000"/>
                </a:solidFill>
                <a:cs typeface="Calibri Light"/>
              </a:rPr>
            </a:br>
            <a:br>
              <a:rPr lang="en-GB" sz="3200">
                <a:cs typeface="Calibri Light"/>
              </a:rPr>
            </a:br>
            <a:endParaRPr lang="en-GB" sz="1100">
              <a:cs typeface="Calibri Light"/>
            </a:endParaRPr>
          </a:p>
        </p:txBody>
      </p:sp>
      <p:pic>
        <p:nvPicPr>
          <p:cNvPr id="3" name="Picture 4" descr="Hot chocolate and a roaring fire">
            <a:extLst>
              <a:ext uri="{FF2B5EF4-FFF2-40B4-BE49-F238E27FC236}">
                <a16:creationId xmlns:a16="http://schemas.microsoft.com/office/drawing/2014/main" id="{7DB0933D-FF72-CC88-36BB-332A109B6F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6857" y="-1785347"/>
            <a:ext cx="11958285" cy="7273219"/>
          </a:xfrm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5AE32408-71FE-ED1D-7D66-AF69233B3C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</p:cSld>
  <p:clrMapOvr>
    <a:masterClrMapping/>
  </p:clrMapOvr>
  <p:transition spd="slow" advTm="83413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B4C8ABBD-F2D5-3882-30E6-87BA346A1A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46" y="5203365"/>
            <a:ext cx="10377891" cy="1444907"/>
          </a:xfrm>
        </p:spPr>
        <p:txBody>
          <a:bodyPr/>
          <a:lstStyle/>
          <a:p>
            <a:pPr lvl="0"/>
            <a:r>
              <a:rPr lang="en-GB" sz="900">
                <a:cs typeface="Calibri Light"/>
              </a:rPr>
              <a:t>https://vimeo.com/772387563</a:t>
            </a:r>
            <a:endParaRPr lang="en-US" sz="900"/>
          </a:p>
        </p:txBody>
      </p:sp>
      <p:pic>
        <p:nvPicPr>
          <p:cNvPr id="3" name="Online Media 4" title="My video_FULL_HD">
            <a:extLst>
              <a:ext uri="{FF2B5EF4-FFF2-40B4-BE49-F238E27FC236}">
                <a16:creationId xmlns:a16="http://schemas.microsoft.com/office/drawing/2014/main" id="{3A50C82B-0E3E-1E03-DC55-6303267E8A3A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20481" y="960504"/>
            <a:ext cx="6500524" cy="4564885"/>
          </a:xfrm>
        </p:spPr>
      </p:pic>
      <p:pic>
        <p:nvPicPr>
          <p:cNvPr id="5" name="Online Media 4" title="My video_FULL_HD">
            <a:hlinkClick r:id="" action="ppaction://media"/>
            <a:extLst>
              <a:ext uri="{FF2B5EF4-FFF2-40B4-BE49-F238E27FC236}">
                <a16:creationId xmlns:a16="http://schemas.microsoft.com/office/drawing/2014/main" id="{BB90709A-4B0E-EF5C-DED3-125885773E9E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6"/>
          <a:stretch>
            <a:fillRect/>
          </a:stretch>
        </p:blipFill>
        <p:spPr>
          <a:xfrm>
            <a:off x="581146" y="587829"/>
            <a:ext cx="9285803" cy="5115354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58C4A8EB-13BC-B107-1C1A-C978BD3952B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53698" y="894292"/>
            <a:ext cx="4655512" cy="5301480"/>
          </a:xfrm>
        </p:spPr>
        <p:txBody>
          <a:bodyPr/>
          <a:lstStyle/>
          <a:p>
            <a:pPr marL="0" lvl="0" indent="0">
              <a:buNone/>
            </a:pPr>
            <a:endParaRPr lang="en-GB">
              <a:cs typeface="Calibri"/>
            </a:endParaRPr>
          </a:p>
          <a:p>
            <a:pPr marL="0" lvl="0" indent="0">
              <a:buNone/>
            </a:pPr>
            <a:endParaRPr lang="en-GB">
              <a:cs typeface="Calibri"/>
            </a:endParaRP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D3DDBE71-AE10-2185-AE37-E83CA8823BAF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4"/>
          <a:stretch>
            <a:fillRect/>
          </a:stretch>
        </p:blipFill>
        <p:spPr>
          <a:xfrm>
            <a:off x="380366" y="476440"/>
            <a:ext cx="11294961" cy="548726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B53F7D-17C8-DE2C-C91D-1EFED08F8C91}"/>
              </a:ext>
            </a:extLst>
          </p:cNvPr>
          <p:cNvSpPr txBox="1"/>
          <p:nvPr/>
        </p:nvSpPr>
        <p:spPr>
          <a:xfrm>
            <a:off x="783229" y="6379220"/>
            <a:ext cx="11063645" cy="24622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  <a:cs typeface="Times New Roman"/>
              </a:rPr>
              <a:t>(</a:t>
            </a:r>
            <a:r>
              <a: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  <a:cs typeface="Calibri"/>
              </a:rPr>
              <a:t>wowteam, 2020)  (Bagadiya, 2022)</a:t>
            </a:r>
            <a:endParaRPr lang="en-US" sz="1000" b="0" i="0" u="none" strike="noStrike" kern="1200" cap="none" spc="0" baseline="0">
              <a:solidFill>
                <a:srgbClr val="FFFFFF"/>
              </a:solidFill>
              <a:uFillTx/>
              <a:latin typeface="Times New Roman"/>
              <a:cs typeface="Calibri"/>
            </a:endParaRPr>
          </a:p>
        </p:txBody>
      </p:sp>
      <p:pic>
        <p:nvPicPr>
          <p:cNvPr id="75" name="Audio 74">
            <a:hlinkClick r:id="" action="ppaction://media"/>
            <a:extLst>
              <a:ext uri="{FF2B5EF4-FFF2-40B4-BE49-F238E27FC236}">
                <a16:creationId xmlns:a16="http://schemas.microsoft.com/office/drawing/2014/main" id="{B8480008-3A88-E2A3-521C-EB12B274B8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</p:cSld>
  <p:clrMapOvr>
    <a:masterClrMapping/>
  </p:clrMapOvr>
  <p:transition spd="slow" advTm="37667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picture containing chart&#10;&#10;Description automatically generated">
            <a:extLst>
              <a:ext uri="{FF2B5EF4-FFF2-40B4-BE49-F238E27FC236}">
                <a16:creationId xmlns:a16="http://schemas.microsoft.com/office/drawing/2014/main" id="{045F02D9-6692-DF4D-3BDC-2B3D579B24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177" t="-13842" r="130"/>
          <a:stretch>
            <a:fillRect/>
          </a:stretch>
        </p:blipFill>
        <p:spPr>
          <a:xfrm>
            <a:off x="948342" y="-128454"/>
            <a:ext cx="5536975" cy="5880735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AA7F0F-ABAB-85B3-6EC6-9D104482B85A}"/>
              </a:ext>
            </a:extLst>
          </p:cNvPr>
          <p:cNvSpPr txBox="1"/>
          <p:nvPr/>
        </p:nvSpPr>
        <p:spPr>
          <a:xfrm>
            <a:off x="9493785" y="6397590"/>
            <a:ext cx="2687311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(buisness, 2019)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24A9F31-4EF2-1760-A6A2-D50FD090F9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slow" advTm="30957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Text&#10;&#10;Description automatically generated">
            <a:extLst>
              <a:ext uri="{FF2B5EF4-FFF2-40B4-BE49-F238E27FC236}">
                <a16:creationId xmlns:a16="http://schemas.microsoft.com/office/drawing/2014/main" id="{934941F2-8633-B5EE-8161-FBA93631ED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30726" y="234452"/>
            <a:ext cx="8835124" cy="595292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EF32A8-1912-99C7-3050-17D9D93FBE51}"/>
              </a:ext>
            </a:extLst>
          </p:cNvPr>
          <p:cNvSpPr txBox="1"/>
          <p:nvPr/>
        </p:nvSpPr>
        <p:spPr>
          <a:xfrm>
            <a:off x="532875" y="6469690"/>
            <a:ext cx="11308265" cy="24622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  <a:cs typeface="Times New Roman"/>
              </a:rPr>
              <a:t>(DIGITALINFORMATIONWORLD.COM, 2020)</a:t>
            </a:r>
            <a:endParaRPr lang="en-US" sz="1000" b="0" i="0" u="none" strike="noStrike" kern="1200" cap="none" spc="0" baseline="0">
              <a:solidFill>
                <a:srgbClr val="FFFFFF"/>
              </a:solidFill>
              <a:uFillTx/>
              <a:latin typeface="Times New Roman"/>
              <a:cs typeface="Times New Roman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10FF9002-A7FC-4B56-D91E-B13A129669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</p:cSld>
  <p:clrMapOvr>
    <a:masterClrMapping/>
  </p:clrMapOvr>
  <p:transition spd="slow" advTm="4015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Diagram&#10;&#10;Description automatically generated">
            <a:extLst>
              <a:ext uri="{FF2B5EF4-FFF2-40B4-BE49-F238E27FC236}">
                <a16:creationId xmlns:a16="http://schemas.microsoft.com/office/drawing/2014/main" id="{038A6608-D8D2-0C57-3341-C9834077CD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960729" y="689768"/>
            <a:ext cx="7203588" cy="384126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68CBC5-E51E-DD54-73D1-47E64E6F330A}"/>
              </a:ext>
            </a:extLst>
          </p:cNvPr>
          <p:cNvSpPr txBox="1"/>
          <p:nvPr/>
        </p:nvSpPr>
        <p:spPr>
          <a:xfrm>
            <a:off x="8807281" y="5188433"/>
            <a:ext cx="2141332" cy="24622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  <a:cs typeface="Times New Roman"/>
              </a:rPr>
              <a:t>(Lischer, 2020)</a:t>
            </a:r>
            <a:endParaRPr lang="en-US" sz="1000" b="0" i="0" u="none" strike="noStrike" kern="1200" cap="none" spc="0" baseline="0">
              <a:solidFill>
                <a:srgbClr val="FFFFFF"/>
              </a:solidFill>
              <a:uFillTx/>
              <a:latin typeface="Times New Roman"/>
              <a:cs typeface="Times New Roman"/>
            </a:endParaRP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662D21FF-13AA-769D-6130-264AD3A17B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</p:cSld>
  <p:clrMapOvr>
    <a:masterClrMapping/>
  </p:clrMapOvr>
  <p:transition spd="slow" advTm="43254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alendar&#10;&#10;Description automatically generated">
            <a:extLst>
              <a:ext uri="{FF2B5EF4-FFF2-40B4-BE49-F238E27FC236}">
                <a16:creationId xmlns:a16="http://schemas.microsoft.com/office/drawing/2014/main" id="{71642F17-6043-245A-BFC6-2945C0E16F50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4"/>
          <a:stretch>
            <a:fillRect/>
          </a:stretch>
        </p:blipFill>
        <p:spPr>
          <a:xfrm>
            <a:off x="1268931" y="1270001"/>
            <a:ext cx="7942414" cy="364274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0A1F1A-3633-DDB5-BEC8-E638060E3E73}"/>
              </a:ext>
            </a:extLst>
          </p:cNvPr>
          <p:cNvSpPr txBox="1"/>
          <p:nvPr/>
        </p:nvSpPr>
        <p:spPr>
          <a:xfrm>
            <a:off x="1430542" y="5081951"/>
            <a:ext cx="2167384" cy="24622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  <a:cs typeface="Times New Roman"/>
              </a:rPr>
              <a:t>(Lischer, 2020a)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53F08EB-862C-850C-8BC9-E5915068B2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slow" advTm="31201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0E710459-9733-BE66-BBE9-540AD29752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53546" y="1347880"/>
            <a:ext cx="6855393" cy="386720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B2A683-9427-AC35-BCE2-CAA85F65BE9C}"/>
              </a:ext>
            </a:extLst>
          </p:cNvPr>
          <p:cNvSpPr txBox="1"/>
          <p:nvPr/>
        </p:nvSpPr>
        <p:spPr>
          <a:xfrm>
            <a:off x="7941408" y="5026923"/>
            <a:ext cx="1691950" cy="24622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(Opondo, 2022)</a:t>
            </a:r>
            <a:endParaRPr lang="en-US" sz="10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13DDD548-6220-332E-EB29-C1DA75A7CE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4094" t="-160938" r="-324094" b="-160938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</p:cSld>
  <p:clrMapOvr>
    <a:masterClrMapping/>
  </p:clrMapOvr>
  <p:transition spd="slow" advTm="142564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4" title="Untitled_FULL_HD">
            <a:extLst>
              <a:ext uri="{FF2B5EF4-FFF2-40B4-BE49-F238E27FC236}">
                <a16:creationId xmlns:a16="http://schemas.microsoft.com/office/drawing/2014/main" id="{016CD6ED-1782-0F24-D311-F93ADF7EF04A}"/>
              </a:ext>
            </a:extLst>
          </p:cNvPr>
          <p:cNvPicPr>
            <a:picLocks noGrp="1" noChangeAspect="1"/>
          </p:cNvPicPr>
          <p:nvPr>
            <p:ph type="pic" idx="1"/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3132" y="562566"/>
            <a:ext cx="7551142" cy="4329857"/>
          </a:xfrm>
          <a:ln w="15873">
            <a:solidFill>
              <a:srgbClr val="FFFFFF">
                <a:alpha val="40000"/>
              </a:srgbClr>
            </a:solidFill>
            <a:prstDash val="solid"/>
          </a:ln>
        </p:spPr>
      </p:pic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D874B8A5-968D-1C97-228D-B9222B3B951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983083" y="6317251"/>
            <a:ext cx="3932240" cy="332091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>
                <a:cs typeface="Calibri"/>
              </a:rPr>
              <a:t>https://vimeo.com/772387563</a:t>
            </a:r>
            <a:endParaRPr lang="en-US"/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CA52AEBF-EB4B-CFB3-B516-29B21B0E48FF}"/>
              </a:ext>
            </a:extLst>
          </p:cNvPr>
          <p:cNvSpPr txBox="1"/>
          <p:nvPr/>
        </p:nvSpPr>
        <p:spPr>
          <a:xfrm>
            <a:off x="1320795" y="5203091"/>
            <a:ext cx="5085124" cy="24622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  <a:ea typeface="Century Gothic"/>
                <a:cs typeface="Century Gothic"/>
              </a:rPr>
              <a:t>https://vimeo.com/772381529</a:t>
            </a:r>
            <a:endParaRPr lang="en-US" sz="1000" b="0" i="0" u="none" strike="noStrike" kern="1200" cap="none" spc="0" baseline="0">
              <a:solidFill>
                <a:srgbClr val="FFFFFF"/>
              </a:solidFill>
              <a:uFillTx/>
              <a:latin typeface="Times New Roman"/>
            </a:endParaRPr>
          </a:p>
        </p:txBody>
      </p:sp>
      <p:pic>
        <p:nvPicPr>
          <p:cNvPr id="6" name="Online Media 5" title="Untitled_FULL_HD">
            <a:hlinkClick r:id="" action="ppaction://media"/>
            <a:extLst>
              <a:ext uri="{FF2B5EF4-FFF2-40B4-BE49-F238E27FC236}">
                <a16:creationId xmlns:a16="http://schemas.microsoft.com/office/drawing/2014/main" id="{2BF3E48B-AD2B-C50C-A6B3-D59EFE08185E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6"/>
          <a:stretch>
            <a:fillRect/>
          </a:stretch>
        </p:blipFill>
        <p:spPr>
          <a:xfrm>
            <a:off x="185057" y="472713"/>
            <a:ext cx="7799217" cy="4632687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6428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DB695-F66D-BAC1-1FBF-6BD013614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08" y="1121229"/>
            <a:ext cx="8534396" cy="631371"/>
          </a:xfrm>
        </p:spPr>
        <p:txBody>
          <a:bodyPr>
            <a:normAutofit fontScale="90000"/>
          </a:bodyPr>
          <a:lstStyle/>
          <a:p>
            <a:r>
              <a:rPr lang="en-GB" dirty="0"/>
              <a:t>Credits &amp; 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ACC1CB-51BA-111A-DEC1-DE3CCBBACA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208" y="2046515"/>
            <a:ext cx="8534396" cy="394789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Reference list </a:t>
            </a:r>
            <a:r>
              <a:rPr lang="en-GB" dirty="0" err="1"/>
              <a:t>Bagadiya</a:t>
            </a:r>
            <a:r>
              <a:rPr lang="en-GB" dirty="0"/>
              <a:t>, J. (2022). 60+ Facebook Statistics for Every Marketer in 2022. [online] </a:t>
            </a:r>
            <a:r>
              <a:rPr lang="en-GB" dirty="0" err="1"/>
              <a:t>SocialPilot</a:t>
            </a:r>
            <a:r>
              <a:rPr lang="en-GB" dirty="0"/>
              <a:t>. Available at: https://www.socialpilot.co/facebook-marketing/facebook-statistics#:~:text=Facebook%20Business%20Statistics%201%20There%20are%20more%20than [Accessed 18 Nov. 2022].</a:t>
            </a:r>
            <a:r>
              <a:rPr lang="en-GB" dirty="0" err="1"/>
              <a:t>buisness</a:t>
            </a:r>
            <a:r>
              <a:rPr lang="en-GB" dirty="0"/>
              <a:t> (2019). Log into Facebook. [online] Facebook. Available at: https://business.facebook.com/latest/insights/people?business_id=829747047413221&amp;asset_id=105997224162066 [Accessed 18 Nov. 2022].DIGITALINFORMATIONWORLD.COM (2020). Social Media For Business: What It Can Do For You - infographic. [online] DIGITALINFORMATIONWORLD.COM. Available at: https://www.digitalinformationworld.com/2014/06/social-media-marketing-for-business-infographic.html [Accessed 18 Nov. 2022].</a:t>
            </a:r>
            <a:r>
              <a:rPr lang="en-GB" dirty="0" err="1"/>
              <a:t>hutchinson</a:t>
            </a:r>
            <a:r>
              <a:rPr lang="en-GB" dirty="0"/>
              <a:t> (2022). Vimeo. [online] vimeo.com. Available at: https://vimeo.com/manage/videos/772387563 [Accessed 18 Nov. 2022].</a:t>
            </a:r>
            <a:r>
              <a:rPr lang="en-GB" dirty="0" err="1"/>
              <a:t>Lischer</a:t>
            </a:r>
            <a:r>
              <a:rPr lang="en-GB" dirty="0"/>
              <a:t>, B. (2020a). The Psychology of Brand Personality. [online] </a:t>
            </a:r>
            <a:r>
              <a:rPr lang="en-GB" dirty="0" err="1"/>
              <a:t>Ignyte</a:t>
            </a:r>
            <a:r>
              <a:rPr lang="en-GB" dirty="0"/>
              <a:t>. Available at: https://www.ignytebrands.com/the-psychology-of-brand-personality/.Lischer, B. (2020b). The Psychology of </a:t>
            </a:r>
            <a:r>
              <a:rPr lang="en-GB" dirty="0" err="1"/>
              <a:t>Color</a:t>
            </a:r>
            <a:r>
              <a:rPr lang="en-GB" dirty="0"/>
              <a:t> in Branding | </a:t>
            </a:r>
            <a:r>
              <a:rPr lang="en-GB" dirty="0" err="1"/>
              <a:t>Ignyte</a:t>
            </a:r>
            <a:r>
              <a:rPr lang="en-GB" dirty="0"/>
              <a:t> Branding Agency. [online] </a:t>
            </a:r>
            <a:r>
              <a:rPr lang="en-GB" dirty="0" err="1"/>
              <a:t>Ignyte</a:t>
            </a:r>
            <a:r>
              <a:rPr lang="en-GB" dirty="0"/>
              <a:t>. Available at: https://www.ignytebrands.com/the-psychology-of-color-in-branding/.Opondo, W. (2022). REASONS WHY HASHTAGS ARE IMPORTANT FOR YOUR BUSINESS ON INSTAGRAM. [online] www.linkedin.com. Available at: https://www.linkedin.com/pulse/reasons-why-hashtags-important-your-business-instagram-opondo/ [Accessed 18 Nov. 2022].</a:t>
            </a:r>
            <a:r>
              <a:rPr lang="en-GB" dirty="0" err="1"/>
              <a:t>wowteam</a:t>
            </a:r>
            <a:r>
              <a:rPr lang="en-GB" dirty="0"/>
              <a:t> (2020). How can you reduce cost per lead on social media through smart marketing? [online] Get the Latest Technology Updates. Available at: https://www.wowtechub.com/digital-marketing/smart-marketing/ [Accessed 18 Nov. 2022].</a:t>
            </a:r>
          </a:p>
        </p:txBody>
      </p:sp>
    </p:spTree>
    <p:extLst>
      <p:ext uri="{BB962C8B-B14F-4D97-AF65-F5344CB8AC3E}">
        <p14:creationId xmlns:p14="http://schemas.microsoft.com/office/powerpoint/2010/main" val="136945084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0" ma:contentTypeDescription="Create a new document." ma:contentTypeScope="" ma:versionID="7a968d7766840e6691e2a087c4a44fce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f784f526f72c9a38296b1018b6635d67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LengthInSecond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774627F-2076-4421-9980-DCDEF6623A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375FDB0-2161-48D4-AA16-797541ABA00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A8F674-AA01-4381-9C78-BE427CC7E480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2fff46f4-612e-44ba-884a-bcd0b08f5dc6"/>
    <ds:schemaRef ds:uri="2185e222-3c8d-40d1-8655-532d5209bd26"/>
    <ds:schemaRef ds:uri="http://purl.org/dc/terms/"/>
    <ds:schemaRef ds:uri="http://www.w3.org/XML/1998/namespace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429</Words>
  <Application>Microsoft Office PowerPoint</Application>
  <PresentationFormat>Widescreen</PresentationFormat>
  <Paragraphs>12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Century Gothic</vt:lpstr>
      <vt:lpstr>Copperplate Gothic Light</vt:lpstr>
      <vt:lpstr>Times New Roman</vt:lpstr>
      <vt:lpstr>Wingdings 3</vt:lpstr>
      <vt:lpstr>Slice</vt:lpstr>
      <vt:lpstr> Social media consultant  Penelope Hutchinson  </vt:lpstr>
      <vt:lpstr>https://vimeo.com/772387563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Credits &amp;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penelope Hutchinson</dc:creator>
  <cp:lastModifiedBy>Penelope</cp:lastModifiedBy>
  <cp:revision>23</cp:revision>
  <dcterms:created xsi:type="dcterms:W3CDTF">2022-11-16T20:07:00Z</dcterms:created>
  <dcterms:modified xsi:type="dcterms:W3CDTF">2022-11-18T21:09:26Z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