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6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9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DDA51639-B2D6-4652-B8C3-1B4C224A7BAF}" type="datetimeFigureOut">
              <a:rPr lang="en-US" dirty="0"/>
              <a:t>11/1/2017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F5DD9-2C52-442D-92E2-8072C0C3D7CD}" type="datetimeFigureOut">
              <a:rPr lang="en-US" dirty="0"/>
              <a:t>11/1/2017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C44961B7-6B89-48AB-966F-622E2788EECC}" type="datetimeFigureOut">
              <a:rPr lang="en-US" dirty="0"/>
              <a:t>11/1/2017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3D6FB-79CC-4683-A046-BBE785BA1BED}" type="datetimeFigureOut">
              <a:rPr lang="en-US" dirty="0"/>
              <a:t>11/1/2017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2B3E8-48F1-4B23-8498-D8A04A81EC9C}" type="datetimeFigureOut">
              <a:rPr lang="en-US" dirty="0"/>
              <a:t>11/1/2017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90D90-AA62-404D-A741-635B4370F9CB}" type="datetimeFigureOut">
              <a:rPr lang="en-US" dirty="0"/>
              <a:t>11/1/2017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002E4-6836-46D1-9DBB-3C27C0DD3A89}" type="datetimeFigureOut">
              <a:rPr lang="en-US" dirty="0"/>
              <a:t>11/1/2017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131DD-A141-4471-BCF9-C6073EDD7E20}" type="datetimeFigureOut">
              <a:rPr lang="en-US" dirty="0"/>
              <a:t>11/1/2017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AB334A90-EB03-42F3-8859-2C2B2724C058}" type="datetimeFigureOut">
              <a:rPr lang="en-US" dirty="0"/>
              <a:t>11/1/2017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A6AA8-A04B-4104-9AE2-BD48D340E27F}" type="datetimeFigureOut">
              <a:rPr lang="en-US" dirty="0"/>
              <a:t>11/1/2017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0BF79-FAC6-4A96-8DE1-F7B82E2E1652}" type="datetimeFigureOut">
              <a:rPr lang="en-US" dirty="0"/>
              <a:t>11/1/2017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BC48EC7-AF6A-48D3-8284-14BACBEBDD84}" type="datetimeFigureOut">
              <a:rPr lang="en-US" dirty="0"/>
              <a:t>11/1/2017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scymru.org.uk/type-of-support/imha" TargetMode="External"/><Relationship Id="rId2" Type="http://schemas.openxmlformats.org/officeDocument/2006/relationships/hyperlink" Target="http://www.aqvx59.dsl.pipex.com/Advocacy%20Charter2004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Advocacy Support </a:t>
            </a:r>
            <a:r>
              <a:rPr lang="en-GB" dirty="0" err="1" smtClean="0"/>
              <a:t>Cymru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Empowering and providing a voice to all those detained under mental health law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75000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0"/>
            <a:ext cx="10058400" cy="1371600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/>
            </a:r>
            <a:br>
              <a:rPr lang="en-GB" b="1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</a:br>
            <a:r>
              <a:rPr lang="en-GB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/>
            </a:r>
            <a:br>
              <a:rPr lang="en-GB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</a:br>
            <a:r>
              <a:rPr lang="en-GB" b="1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/>
            </a:r>
            <a:br>
              <a:rPr lang="en-GB" b="1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</a:br>
            <a:r>
              <a:rPr lang="en-GB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/>
            </a:r>
            <a:br>
              <a:rPr lang="en-GB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</a:br>
            <a:r>
              <a:rPr lang="en-GB" b="1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Advocacy Support </a:t>
            </a:r>
            <a:br>
              <a:rPr lang="en-GB" b="1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</a:br>
            <a:r>
              <a:rPr lang="en-GB" b="1" dirty="0" err="1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Cymru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A registered charity</a:t>
            </a:r>
          </a:p>
          <a:p>
            <a:r>
              <a:rPr lang="en-GB" dirty="0" smtClean="0"/>
              <a:t>Offices in Cardiff and </a:t>
            </a:r>
            <a:r>
              <a:rPr lang="en-GB" dirty="0" err="1" smtClean="0"/>
              <a:t>Llandarcy</a:t>
            </a:r>
            <a:r>
              <a:rPr lang="en-GB" dirty="0" smtClean="0"/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*                                                                                                       Empowering </a:t>
            </a:r>
            <a:r>
              <a:rPr lang="en-GB" dirty="0"/>
              <a:t>people to speak </a:t>
            </a:r>
            <a:r>
              <a:rPr lang="en-GB" dirty="0" smtClean="0"/>
              <a:t>out</a:t>
            </a:r>
          </a:p>
          <a:p>
            <a:r>
              <a:rPr lang="en-GB" dirty="0" smtClean="0"/>
              <a:t>2012 become incorporated as a Company limited by guarantee with charitable aims</a:t>
            </a:r>
          </a:p>
          <a:p>
            <a:r>
              <a:rPr lang="en-GB" dirty="0" smtClean="0"/>
              <a:t>Well established, has a 20 year history of evolution to where it stands today providing support in the South Wales Area</a:t>
            </a:r>
          </a:p>
          <a:p>
            <a:r>
              <a:rPr lang="en-GB" dirty="0"/>
              <a:t>From November 2008, SWMHA provided the statutory IMHA service across three Health Boards areas in South Wales; ABMU Health Board, Cardiff and Vale University Health Board and Cwm </a:t>
            </a:r>
            <a:r>
              <a:rPr lang="en-GB" dirty="0" err="1"/>
              <a:t>Taf</a:t>
            </a:r>
            <a:r>
              <a:rPr lang="en-GB" dirty="0"/>
              <a:t> Health Board</a:t>
            </a:r>
            <a:r>
              <a:rPr lang="en-GB" dirty="0" smtClean="0"/>
              <a:t>.</a:t>
            </a:r>
          </a:p>
          <a:p>
            <a:r>
              <a:rPr lang="en-GB" dirty="0"/>
              <a:t>In 2011 the IMHA service in Wales was expanded as a result of Welsh Government legislation. </a:t>
            </a:r>
            <a:r>
              <a:rPr lang="en-GB" dirty="0" smtClean="0"/>
              <a:t>The organisation won the tender for this service for AMBU increasing demand</a:t>
            </a:r>
          </a:p>
          <a:p>
            <a:r>
              <a:rPr lang="en-GB" dirty="0" smtClean="0"/>
              <a:t>In </a:t>
            </a:r>
            <a:r>
              <a:rPr lang="en-GB" dirty="0"/>
              <a:t>2014 ASC successfully tendered for the South East Wales consortium IMCA contract and the </a:t>
            </a:r>
            <a:r>
              <a:rPr lang="en-GB" dirty="0" err="1"/>
              <a:t>Aneurin</a:t>
            </a:r>
            <a:r>
              <a:rPr lang="en-GB" dirty="0"/>
              <a:t> Bevan IMHA contract</a:t>
            </a:r>
            <a:r>
              <a:rPr lang="en-GB" dirty="0" smtClean="0"/>
              <a:t>. Greatly expanding the services provided.</a:t>
            </a:r>
          </a:p>
          <a:p>
            <a:r>
              <a:rPr lang="en-GB" dirty="0" smtClean="0"/>
              <a:t>ASC is an independent organisation but receives the majority of its funding from Welsh Assembly </a:t>
            </a:r>
            <a:r>
              <a:rPr lang="en-GB" dirty="0"/>
              <a:t>G</a:t>
            </a:r>
            <a:r>
              <a:rPr lang="en-GB" dirty="0" smtClean="0"/>
              <a:t>overnment and a very small amount from charitable giving.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8222" y="560805"/>
            <a:ext cx="4120445" cy="235311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7501099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Who ASC Supports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Anyone </a:t>
            </a:r>
            <a:r>
              <a:rPr lang="en-GB" dirty="0"/>
              <a:t>in Wales, regardless of age, who meets the following criteria is entitled to access the support of an independent Mental Health </a:t>
            </a:r>
            <a:r>
              <a:rPr lang="en-GB" dirty="0" smtClean="0"/>
              <a:t>Advocate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Detained in hospital under </a:t>
            </a:r>
            <a:r>
              <a:rPr lang="en-GB" dirty="0" smtClean="0"/>
              <a:t>Mental Health Act</a:t>
            </a:r>
            <a:endParaRPr lang="en-GB" dirty="0"/>
          </a:p>
          <a:p>
            <a:r>
              <a:rPr lang="en-GB" dirty="0"/>
              <a:t>Subject to Community Treatment Order or Guardianship</a:t>
            </a:r>
          </a:p>
          <a:p>
            <a:r>
              <a:rPr lang="en-GB" dirty="0"/>
              <a:t>A conditionally discharged restricted patient</a:t>
            </a:r>
          </a:p>
          <a:p>
            <a:r>
              <a:rPr lang="en-GB" dirty="0"/>
              <a:t>Being considered for ECT or neurosurgery</a:t>
            </a:r>
          </a:p>
          <a:p>
            <a:r>
              <a:rPr lang="en-GB" dirty="0"/>
              <a:t>An informal in-patient in any hospital or registered establishment being treated or assessed for a Mental Health Condition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89997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Independent Mental Health Advocacy (IMHA)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This service is a legal right in Wales as  the </a:t>
            </a:r>
            <a:r>
              <a:rPr lang="en-GB" dirty="0"/>
              <a:t>mental health Act 1983 (2007 amendment) requires every health board in England and Wales makes an </a:t>
            </a:r>
            <a:r>
              <a:rPr lang="en-GB" dirty="0" smtClean="0"/>
              <a:t>Independent </a:t>
            </a:r>
            <a:r>
              <a:rPr lang="en-GB" dirty="0"/>
              <a:t>Mental Health </a:t>
            </a:r>
            <a:r>
              <a:rPr lang="en-GB" dirty="0" smtClean="0"/>
              <a:t>Advocate </a:t>
            </a:r>
            <a:r>
              <a:rPr lang="en-GB" dirty="0"/>
              <a:t>available to all qualifying patients </a:t>
            </a:r>
            <a:r>
              <a:rPr lang="en-GB" dirty="0" smtClean="0"/>
              <a:t>that would like one. Mental </a:t>
            </a:r>
            <a:r>
              <a:rPr lang="en-GB" dirty="0"/>
              <a:t>Health Measure (2010) has extended this requirement  and expanded those who qualify for </a:t>
            </a:r>
            <a:r>
              <a:rPr lang="en-GB" dirty="0" smtClean="0"/>
              <a:t>the service.</a:t>
            </a:r>
          </a:p>
          <a:p>
            <a:pPr marL="0" indent="0">
              <a:buNone/>
            </a:pPr>
            <a:r>
              <a:rPr lang="en-GB" dirty="0" smtClean="0"/>
              <a:t>Who qualifies?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People detained under the mental health Act or subject to a community treatment order or guardianship</a:t>
            </a:r>
          </a:p>
          <a:p>
            <a:r>
              <a:rPr lang="en-GB" dirty="0"/>
              <a:t>Conditionally discharged restricted patients.</a:t>
            </a:r>
          </a:p>
          <a:p>
            <a:r>
              <a:rPr lang="en-GB" dirty="0"/>
              <a:t>Informal inpatients being treated or assessed for a mental health condition.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7980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Independent Mental Health Advocate (IMHA)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What do they do?</a:t>
            </a:r>
          </a:p>
          <a:p>
            <a:pPr marL="0" indent="0">
              <a:buNone/>
            </a:pPr>
            <a:r>
              <a:rPr lang="en-GB" dirty="0" smtClean="0"/>
              <a:t>They provide a voice and empower a client during a very vulnerable time in their life. They represent the client and their wishes to a wide variety of people in a complex mental health system. Maintaining their respect and dignity</a:t>
            </a:r>
          </a:p>
          <a:p>
            <a:pPr marL="0" indent="0">
              <a:buNone/>
            </a:pPr>
            <a:r>
              <a:rPr lang="en-GB" dirty="0" smtClean="0"/>
              <a:t>They liaise between the client and professionals to ensure their legal rights are maintained and they receive the best service possible</a:t>
            </a:r>
          </a:p>
          <a:p>
            <a:pPr marL="0" indent="0">
              <a:buNone/>
            </a:pPr>
            <a:r>
              <a:rPr lang="en-GB" dirty="0" smtClean="0"/>
              <a:t>They access information, explore options and help in the development of care plans</a:t>
            </a:r>
          </a:p>
          <a:p>
            <a:pPr marL="0" indent="0">
              <a:buNone/>
            </a:pPr>
            <a:r>
              <a:rPr lang="en-GB" dirty="0" smtClean="0"/>
              <a:t>They can access relevant records for the client</a:t>
            </a:r>
          </a:p>
          <a:p>
            <a:pPr marL="0" indent="0">
              <a:buNone/>
            </a:pPr>
            <a:r>
              <a:rPr lang="en-GB" dirty="0" smtClean="0"/>
              <a:t>They can make complaints</a:t>
            </a:r>
          </a:p>
          <a:p>
            <a:pPr marL="0" indent="0">
              <a:buNone/>
            </a:pPr>
            <a:r>
              <a:rPr lang="en-GB" dirty="0" smtClean="0"/>
              <a:t>They represent the client alone and not their carers or support staff</a:t>
            </a:r>
          </a:p>
          <a:p>
            <a:pPr marL="0" indent="0">
              <a:buNone/>
            </a:pPr>
            <a:r>
              <a:rPr lang="en-GB" dirty="0" smtClean="0"/>
              <a:t>They empathise with the clients situation and endeavour to maintain their sense of self worth and that their not in this alone.</a:t>
            </a:r>
          </a:p>
        </p:txBody>
      </p:sp>
    </p:spTree>
    <p:extLst>
      <p:ext uri="{BB962C8B-B14F-4D97-AF65-F5344CB8AC3E}">
        <p14:creationId xmlns:p14="http://schemas.microsoft.com/office/powerpoint/2010/main" val="1615309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Other Types of Support Offered			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Community Advocacy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Independent Mental Health Capacity Advocacy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Under 18s Advocacy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73501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Advocacy Support Charter</a:t>
            </a:r>
            <a:br>
              <a:rPr lang="en-GB" dirty="0" smtClean="0"/>
            </a:br>
            <a:r>
              <a:rPr lang="en-GB" dirty="0" smtClean="0"/>
              <a:t>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Advocacy Support </a:t>
            </a:r>
            <a:r>
              <a:rPr lang="en-GB" dirty="0" err="1" smtClean="0"/>
              <a:t>Cymru</a:t>
            </a:r>
            <a:r>
              <a:rPr lang="en-GB" dirty="0" smtClean="0"/>
              <a:t> offers their support in line with the Advocacy Support Charter</a:t>
            </a:r>
          </a:p>
          <a:p>
            <a:pPr marL="0" indent="0">
              <a:buNone/>
            </a:pPr>
            <a:r>
              <a:rPr lang="en-GB" dirty="0" smtClean="0"/>
              <a:t>This charter </a:t>
            </a:r>
            <a:r>
              <a:rPr lang="en-GB" dirty="0"/>
              <a:t>supports people </a:t>
            </a:r>
            <a:r>
              <a:rPr lang="en-GB" dirty="0" smtClean="0"/>
              <a:t>in “taking action to help people say what they want, secure their rights, represent their interests and obtain services they need. Advocacy promotes social inclusion equality and social justice”</a:t>
            </a:r>
          </a:p>
          <a:p>
            <a:pPr marL="0" indent="0">
              <a:buNone/>
            </a:pPr>
            <a:r>
              <a:rPr lang="en-GB" dirty="0" smtClean="0"/>
              <a:t>It promotes: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/>
              <a:t>Putting People first</a:t>
            </a:r>
          </a:p>
          <a:p>
            <a:r>
              <a:rPr lang="en-GB" dirty="0"/>
              <a:t>Empowerment</a:t>
            </a:r>
          </a:p>
          <a:p>
            <a:r>
              <a:rPr lang="en-GB" dirty="0"/>
              <a:t>Equal Opportunity</a:t>
            </a:r>
          </a:p>
          <a:p>
            <a:r>
              <a:rPr lang="en-GB" dirty="0"/>
              <a:t>Accountability</a:t>
            </a:r>
          </a:p>
          <a:p>
            <a:r>
              <a:rPr lang="en-GB" dirty="0"/>
              <a:t>Accessibility</a:t>
            </a:r>
          </a:p>
          <a:p>
            <a:r>
              <a:rPr lang="en-GB" dirty="0"/>
              <a:t>Supporting Advocates</a:t>
            </a:r>
          </a:p>
          <a:p>
            <a:r>
              <a:rPr lang="en-GB" dirty="0"/>
              <a:t>Confidentiality</a:t>
            </a:r>
          </a:p>
          <a:p>
            <a:r>
              <a:rPr lang="en-GB" dirty="0"/>
              <a:t>Complaints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06113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	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Advocacy Support </a:t>
            </a:r>
            <a:r>
              <a:rPr lang="en-GB" dirty="0" err="1"/>
              <a:t>C</a:t>
            </a:r>
            <a:r>
              <a:rPr lang="en-GB" dirty="0" err="1" smtClean="0"/>
              <a:t>ymru</a:t>
            </a:r>
            <a:r>
              <a:rPr lang="en-GB" dirty="0" smtClean="0"/>
              <a:t> provides a wide range of services across wales for all ages for people experiencing mental health issues and accessing support and treatment</a:t>
            </a:r>
          </a:p>
          <a:p>
            <a:r>
              <a:rPr lang="en-GB" dirty="0" smtClean="0"/>
              <a:t>They are a well established organisation with a history spanning over 20 years making them experienced providers of advocacy in the field</a:t>
            </a:r>
          </a:p>
          <a:p>
            <a:r>
              <a:rPr lang="en-GB" dirty="0" smtClean="0"/>
              <a:t>Many of their services are provided by law and are funded by the welsh assembly government</a:t>
            </a:r>
          </a:p>
          <a:p>
            <a:r>
              <a:rPr lang="en-GB" dirty="0" smtClean="0"/>
              <a:t>Their support in provided under the guidance of the the Advocacy support charter making sure the best service possible is provided and supports social inclusion, equality and social justice.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45577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	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 smtClean="0"/>
              <a:t>The Advocacy Charter, 2017. </a:t>
            </a:r>
            <a:r>
              <a:rPr lang="en-GB" i="1" dirty="0" smtClean="0"/>
              <a:t>Defining and promoting key advocacy principles., </a:t>
            </a:r>
            <a:r>
              <a:rPr lang="en-GB" dirty="0" smtClean="0"/>
              <a:t>[online]. </a:t>
            </a:r>
            <a:r>
              <a:rPr lang="en-GB" dirty="0" err="1" smtClean="0"/>
              <a:t>Availaible</a:t>
            </a:r>
            <a:r>
              <a:rPr lang="en-GB" dirty="0" smtClean="0"/>
              <a:t> </a:t>
            </a:r>
            <a:r>
              <a:rPr lang="en-GB" dirty="0"/>
              <a:t>at</a:t>
            </a:r>
            <a:r>
              <a:rPr lang="en-GB" dirty="0" smtClean="0"/>
              <a:t>: </a:t>
            </a:r>
            <a:r>
              <a:rPr lang="en-GB" dirty="0" smtClean="0">
                <a:hlinkClick r:id="rId2"/>
              </a:rPr>
              <a:t>http</a:t>
            </a:r>
            <a:r>
              <a:rPr lang="en-GB" dirty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www.aqvx59.dsl.pipex.com/Advocacy%20Charter2004.pdf</a:t>
            </a:r>
            <a:r>
              <a:rPr lang="en-GB" dirty="0" smtClean="0"/>
              <a:t> [accessed 1/717]</a:t>
            </a:r>
          </a:p>
          <a:p>
            <a:endParaRPr lang="en-GB" dirty="0" smtClean="0"/>
          </a:p>
          <a:p>
            <a:r>
              <a:rPr lang="en-GB" dirty="0" smtClean="0"/>
              <a:t>Advocacy Support </a:t>
            </a:r>
            <a:r>
              <a:rPr lang="en-GB" dirty="0" err="1" smtClean="0"/>
              <a:t>Cymru</a:t>
            </a:r>
            <a:r>
              <a:rPr lang="en-GB" dirty="0" smtClean="0"/>
              <a:t>, 2017. </a:t>
            </a:r>
            <a:r>
              <a:rPr lang="en-GB" i="1" dirty="0" smtClean="0"/>
              <a:t>Independent Mental Health Advocacy. [online</a:t>
            </a:r>
            <a:r>
              <a:rPr lang="en-GB" i="1" dirty="0"/>
              <a:t>] Available at: </a:t>
            </a:r>
            <a:r>
              <a:rPr lang="en-GB" i="1" dirty="0">
                <a:hlinkClick r:id="rId3"/>
              </a:rPr>
              <a:t>http://</a:t>
            </a:r>
            <a:r>
              <a:rPr lang="en-GB" i="1" dirty="0" smtClean="0">
                <a:hlinkClick r:id="rId3"/>
              </a:rPr>
              <a:t>www.ascymru.org.uk/type-of-support/imha</a:t>
            </a:r>
            <a:r>
              <a:rPr lang="en-GB" i="1" dirty="0" smtClean="0"/>
              <a:t> [accessed 1/7/17]</a:t>
            </a:r>
          </a:p>
          <a:p>
            <a:endParaRPr lang="en-GB" i="1" dirty="0"/>
          </a:p>
          <a:p>
            <a:r>
              <a:rPr lang="en-GB" dirty="0" err="1"/>
              <a:t>Newbigging,K</a:t>
            </a:r>
            <a:r>
              <a:rPr lang="en-GB" dirty="0"/>
              <a:t>., </a:t>
            </a:r>
            <a:r>
              <a:rPr lang="en-GB" dirty="0" err="1"/>
              <a:t>Ridley,J</a:t>
            </a:r>
            <a:r>
              <a:rPr lang="en-GB" dirty="0"/>
              <a:t>.,  </a:t>
            </a:r>
            <a:r>
              <a:rPr lang="en-GB" dirty="0" err="1"/>
              <a:t>McKeown,M</a:t>
            </a:r>
            <a:r>
              <a:rPr lang="en-GB" dirty="0"/>
              <a:t>., </a:t>
            </a:r>
            <a:r>
              <a:rPr lang="en-GB" dirty="0" err="1"/>
              <a:t>Sadd,J</a:t>
            </a:r>
            <a:r>
              <a:rPr lang="en-GB" dirty="0"/>
              <a:t>., </a:t>
            </a:r>
            <a:r>
              <a:rPr lang="en-GB" dirty="0" err="1"/>
              <a:t>Machin,K</a:t>
            </a:r>
            <a:r>
              <a:rPr lang="en-GB" dirty="0"/>
              <a:t>.,  De la </a:t>
            </a:r>
            <a:r>
              <a:rPr lang="en-GB" dirty="0" err="1"/>
              <a:t>Haye,S</a:t>
            </a:r>
            <a:r>
              <a:rPr lang="en-GB" dirty="0"/>
              <a:t>., </a:t>
            </a:r>
            <a:r>
              <a:rPr lang="en-GB" dirty="0" err="1"/>
              <a:t>Able,L</a:t>
            </a:r>
            <a:r>
              <a:rPr lang="en-GB" dirty="0"/>
              <a:t>., Konstantina., P. 2015. </a:t>
            </a:r>
            <a:r>
              <a:rPr lang="en-GB" i="1" dirty="0"/>
              <a:t>Independent Mental Health Advocacy – The right to be heard</a:t>
            </a:r>
            <a:r>
              <a:rPr lang="en-GB" dirty="0"/>
              <a:t>. London. Jessica Kingsley</a:t>
            </a:r>
          </a:p>
          <a:p>
            <a:endParaRPr lang="en-GB" i="1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551649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TM03457510[[fn=Savon]]</Template>
  <TotalTime>8824</TotalTime>
  <Words>754</Words>
  <Application>Microsoft Office PowerPoint</Application>
  <PresentationFormat>Widescreen</PresentationFormat>
  <Paragraphs>74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Century Gothic</vt:lpstr>
      <vt:lpstr>Garamond</vt:lpstr>
      <vt:lpstr>Savon</vt:lpstr>
      <vt:lpstr>Advocacy Support Cymru</vt:lpstr>
      <vt:lpstr>    Advocacy Support  Cymru </vt:lpstr>
      <vt:lpstr>Who ASC Supports </vt:lpstr>
      <vt:lpstr>Independent Mental Health Advocacy (IMHA) </vt:lpstr>
      <vt:lpstr>Independent Mental Health Advocate (IMHA) </vt:lpstr>
      <vt:lpstr>Other Types of Support Offered    </vt:lpstr>
      <vt:lpstr>  Advocacy Support Charter  </vt:lpstr>
      <vt:lpstr>Overview  </vt:lpstr>
      <vt:lpstr>References 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Advocacy Support Cymru</dc:title>
  <dc:creator>Michelle Smith</dc:creator>
  <cp:lastModifiedBy>Michelle Smith</cp:lastModifiedBy>
  <cp:revision>14</cp:revision>
  <dcterms:created xsi:type="dcterms:W3CDTF">2017-11-01T15:46:28Z</dcterms:created>
  <dcterms:modified xsi:type="dcterms:W3CDTF">2017-11-07T18:51:20Z</dcterms:modified>
</cp:coreProperties>
</file>