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054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0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526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308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80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91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1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01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62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281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34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B8ED0-5D75-491A-8889-EFF41F5796CD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2BACE-37B5-4A1A-9776-2CB21FAFA5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185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117041"/>
            <a:ext cx="557583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Lucida Calligraphy" panose="03010101010101010101" pitchFamily="66" charset="0"/>
              </a:rPr>
              <a:t>HOTEL ARONA</a:t>
            </a:r>
            <a:endParaRPr lang="en-GB" sz="2800" dirty="0">
              <a:solidFill>
                <a:schemeClr val="bg1"/>
              </a:solidFill>
              <a:latin typeface="Lucida Calligraphy" panose="03010101010101010101" pitchFamily="66" charset="0"/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  <a:latin typeface="Lucida Calligraphy" panose="03010101010101010101" pitchFamily="66" charset="0"/>
              </a:rPr>
              <a:t>d  e  s  a  y  u  n  o</a:t>
            </a:r>
            <a:endParaRPr lang="en-GB" sz="2000" dirty="0">
              <a:solidFill>
                <a:schemeClr val="bg1"/>
              </a:solidFill>
              <a:latin typeface="Lucida Calligraphy" panose="03010101010101010101" pitchFamily="66" charset="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Lucida Calligraphy" panose="03010101010101010101" pitchFamily="66" charset="0"/>
              </a:rPr>
              <a:t>B  r  e  a  k  f  a  s  t  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53051" y="117693"/>
            <a:ext cx="508580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7030A0"/>
                </a:solidFill>
              </a:rPr>
              <a:t>Tostada - </a:t>
            </a:r>
            <a:r>
              <a:rPr lang="en-GB" b="1" dirty="0" err="1">
                <a:solidFill>
                  <a:srgbClr val="7030A0"/>
                </a:solidFill>
              </a:rPr>
              <a:t>mantequilla</a:t>
            </a:r>
            <a:r>
              <a:rPr lang="en-GB" b="1" dirty="0">
                <a:solidFill>
                  <a:srgbClr val="7030A0"/>
                </a:solidFill>
              </a:rPr>
              <a:t>/</a:t>
            </a:r>
            <a:r>
              <a:rPr lang="en-GB" b="1" dirty="0" err="1">
                <a:solidFill>
                  <a:srgbClr val="7030A0"/>
                </a:solidFill>
              </a:rPr>
              <a:t>mermelada</a:t>
            </a:r>
            <a:r>
              <a:rPr lang="en-GB" b="1" dirty="0">
                <a:solidFill>
                  <a:srgbClr val="7030A0"/>
                </a:solidFill>
              </a:rPr>
              <a:t>/</a:t>
            </a:r>
            <a:r>
              <a:rPr lang="en-GB" b="1" dirty="0" err="1">
                <a:solidFill>
                  <a:srgbClr val="7030A0"/>
                </a:solidFill>
              </a:rPr>
              <a:t>tomate</a:t>
            </a:r>
            <a:r>
              <a:rPr lang="en-GB" b="1" dirty="0">
                <a:solidFill>
                  <a:srgbClr val="7030A0"/>
                </a:solidFill>
              </a:rPr>
              <a:t> y </a:t>
            </a:r>
            <a:r>
              <a:rPr lang="en-GB" b="1" dirty="0" err="1">
                <a:solidFill>
                  <a:srgbClr val="7030A0"/>
                </a:solidFill>
              </a:rPr>
              <a:t>aceite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Toast – butter/jam/ tomato and oil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£3.00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Melindros</a:t>
            </a:r>
            <a:r>
              <a:rPr lang="en-GB" b="1" dirty="0">
                <a:solidFill>
                  <a:srgbClr val="7030A0"/>
                </a:solidFill>
              </a:rPr>
              <a:t> con </a:t>
            </a:r>
            <a:r>
              <a:rPr lang="en-GB" b="1" dirty="0" err="1">
                <a:solidFill>
                  <a:srgbClr val="7030A0"/>
                </a:solidFill>
              </a:rPr>
              <a:t>chocolaté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b="1" dirty="0" err="1">
                <a:solidFill>
                  <a:srgbClr val="7030A0"/>
                </a:solidFill>
              </a:rPr>
              <a:t>caliente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Ladyfingers with thick dipping chocolate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£4.99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>
                <a:solidFill>
                  <a:srgbClr val="7030A0"/>
                </a:solidFill>
              </a:rPr>
              <a:t>Tortilla Espanola con </a:t>
            </a:r>
            <a:r>
              <a:rPr lang="en-GB" b="1" dirty="0" err="1">
                <a:solidFill>
                  <a:srgbClr val="7030A0"/>
                </a:solidFill>
              </a:rPr>
              <a:t>bocadillo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Spanish omelette with crusty bread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£6.00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Bizocho</a:t>
            </a:r>
            <a:r>
              <a:rPr lang="en-GB" b="1" dirty="0">
                <a:solidFill>
                  <a:srgbClr val="7030A0"/>
                </a:solidFill>
              </a:rPr>
              <a:t> con </a:t>
            </a:r>
            <a:r>
              <a:rPr lang="en-GB" b="1" dirty="0" err="1">
                <a:solidFill>
                  <a:srgbClr val="7030A0"/>
                </a:solidFill>
              </a:rPr>
              <a:t>marmelada</a:t>
            </a:r>
            <a:r>
              <a:rPr lang="en-GB" b="1" dirty="0">
                <a:solidFill>
                  <a:srgbClr val="7030A0"/>
                </a:solidFill>
              </a:rPr>
              <a:t> y coco</a:t>
            </a: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Sponge cake with jam and coconut 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£4.00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Ensaimada</a:t>
            </a:r>
            <a:r>
              <a:rPr lang="en-GB" b="1" dirty="0">
                <a:solidFill>
                  <a:srgbClr val="7030A0"/>
                </a:solidFill>
              </a:rPr>
              <a:t> de Mallorca</a:t>
            </a: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Sweet pastry spiral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£6.50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Frisulelos</a:t>
            </a:r>
            <a:r>
              <a:rPr lang="en-GB" b="1" dirty="0">
                <a:solidFill>
                  <a:srgbClr val="7030A0"/>
                </a:solidFill>
              </a:rPr>
              <a:t> – </a:t>
            </a:r>
            <a:r>
              <a:rPr lang="en-GB" b="1" dirty="0" err="1">
                <a:solidFill>
                  <a:srgbClr val="7030A0"/>
                </a:solidFill>
              </a:rPr>
              <a:t>sabrosa</a:t>
            </a:r>
            <a:r>
              <a:rPr lang="en-GB" b="1" dirty="0">
                <a:solidFill>
                  <a:srgbClr val="7030A0"/>
                </a:solidFill>
              </a:rPr>
              <a:t> o </a:t>
            </a:r>
            <a:r>
              <a:rPr lang="en-GB" b="1" dirty="0" err="1">
                <a:solidFill>
                  <a:srgbClr val="7030A0"/>
                </a:solidFill>
              </a:rPr>
              <a:t>dulce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Spanish crepes – savoury or sweet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£4.50</a:t>
            </a:r>
          </a:p>
          <a:p>
            <a:pPr algn="ctr"/>
            <a:endParaRPr lang="en-GB" sz="1600" b="1" dirty="0">
              <a:solidFill>
                <a:schemeClr val="bg1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Migas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Scrambled breadcrumbs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£7.00 </a:t>
            </a:r>
          </a:p>
        </p:txBody>
      </p:sp>
      <p:sp>
        <p:nvSpPr>
          <p:cNvPr id="5" name="Quad Arrow Callout 4"/>
          <p:cNvSpPr/>
          <p:nvPr/>
        </p:nvSpPr>
        <p:spPr>
          <a:xfrm>
            <a:off x="4572000" y="117041"/>
            <a:ext cx="770708" cy="849079"/>
          </a:xfrm>
          <a:prstGeom prst="quad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113" y="117041"/>
            <a:ext cx="798645" cy="877900"/>
          </a:xfrm>
          <a:prstGeom prst="rect">
            <a:avLst/>
          </a:prstGeom>
        </p:spPr>
      </p:pic>
      <p:sp>
        <p:nvSpPr>
          <p:cNvPr id="7" name="6-Point Star 6"/>
          <p:cNvSpPr/>
          <p:nvPr/>
        </p:nvSpPr>
        <p:spPr>
          <a:xfrm>
            <a:off x="4833257" y="391357"/>
            <a:ext cx="248194" cy="30044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63" y="388336"/>
            <a:ext cx="274344" cy="33530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91825" y="1650220"/>
            <a:ext cx="556135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solidFill>
                  <a:srgbClr val="7030A0"/>
                </a:solidFill>
              </a:rPr>
              <a:t>Granizado</a:t>
            </a:r>
            <a:r>
              <a:rPr lang="en-GB" b="1" dirty="0">
                <a:solidFill>
                  <a:srgbClr val="7030A0"/>
                </a:solidFill>
              </a:rPr>
              <a:t> de </a:t>
            </a:r>
            <a:r>
              <a:rPr lang="en-GB" b="1" dirty="0" err="1">
                <a:solidFill>
                  <a:srgbClr val="7030A0"/>
                </a:solidFill>
              </a:rPr>
              <a:t>limón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Lemon frappe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£3.99</a:t>
            </a:r>
          </a:p>
          <a:p>
            <a:pPr algn="ctr"/>
            <a:endParaRPr lang="en-GB" sz="1400" dirty="0">
              <a:solidFill>
                <a:srgbClr val="7030A0"/>
              </a:solidFill>
            </a:endParaRPr>
          </a:p>
          <a:p>
            <a:pPr algn="ctr"/>
            <a:r>
              <a:rPr lang="en-GB" b="1" dirty="0">
                <a:solidFill>
                  <a:srgbClr val="7030A0"/>
                </a:solidFill>
              </a:rPr>
              <a:t>Vermouth</a:t>
            </a: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Sweet red wine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£3.99</a:t>
            </a:r>
          </a:p>
          <a:p>
            <a:pPr algn="ctr"/>
            <a:endParaRPr lang="en-GB" sz="1400" dirty="0">
              <a:solidFill>
                <a:srgbClr val="7030A0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Té</a:t>
            </a:r>
            <a:endParaRPr lang="en-GB" b="1" dirty="0">
              <a:solidFill>
                <a:srgbClr val="7030A0"/>
              </a:solidFill>
            </a:endParaRP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Tea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£1.50</a:t>
            </a:r>
          </a:p>
          <a:p>
            <a:pPr algn="ctr"/>
            <a:endParaRPr lang="en-GB" sz="1400" dirty="0">
              <a:solidFill>
                <a:srgbClr val="7030A0"/>
              </a:solidFill>
            </a:endParaRPr>
          </a:p>
          <a:p>
            <a:pPr algn="ctr"/>
            <a:r>
              <a:rPr lang="en-GB" b="1" dirty="0">
                <a:solidFill>
                  <a:srgbClr val="7030A0"/>
                </a:solidFill>
              </a:rPr>
              <a:t>Café con </a:t>
            </a:r>
            <a:r>
              <a:rPr lang="en-GB" b="1" dirty="0" err="1">
                <a:solidFill>
                  <a:srgbClr val="7030A0"/>
                </a:solidFill>
              </a:rPr>
              <a:t>leche</a:t>
            </a:r>
            <a:r>
              <a:rPr lang="en-GB" b="1" dirty="0">
                <a:solidFill>
                  <a:srgbClr val="7030A0"/>
                </a:solidFill>
              </a:rPr>
              <a:t> </a:t>
            </a: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Coffee with milk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£2.00</a:t>
            </a:r>
          </a:p>
          <a:p>
            <a:pPr algn="ctr"/>
            <a:endParaRPr lang="en-GB" sz="1400" dirty="0">
              <a:solidFill>
                <a:srgbClr val="7030A0"/>
              </a:solidFill>
            </a:endParaRPr>
          </a:p>
          <a:p>
            <a:pPr algn="ctr"/>
            <a:r>
              <a:rPr lang="en-GB" b="1" dirty="0" err="1">
                <a:solidFill>
                  <a:srgbClr val="7030A0"/>
                </a:solidFill>
              </a:rPr>
              <a:t>Zumo</a:t>
            </a:r>
            <a:r>
              <a:rPr lang="en-GB" b="1" dirty="0">
                <a:solidFill>
                  <a:srgbClr val="7030A0"/>
                </a:solidFill>
              </a:rPr>
              <a:t> de </a:t>
            </a:r>
            <a:r>
              <a:rPr lang="en-GB" b="1" dirty="0" err="1">
                <a:solidFill>
                  <a:srgbClr val="7030A0"/>
                </a:solidFill>
              </a:rPr>
              <a:t>naranja</a:t>
            </a:r>
            <a:r>
              <a:rPr lang="en-GB" b="1" dirty="0">
                <a:solidFill>
                  <a:srgbClr val="7030A0"/>
                </a:solidFill>
              </a:rPr>
              <a:t> </a:t>
            </a:r>
          </a:p>
          <a:p>
            <a:pPr algn="ctr"/>
            <a:r>
              <a:rPr lang="en-GB" sz="1400" dirty="0">
                <a:solidFill>
                  <a:srgbClr val="7030A0"/>
                </a:solidFill>
              </a:rPr>
              <a:t>Orange juice</a:t>
            </a:r>
          </a:p>
          <a:p>
            <a:pPr algn="ctr"/>
            <a:r>
              <a:rPr lang="en-GB" sz="1600" b="1" dirty="0">
                <a:solidFill>
                  <a:schemeClr val="bg1"/>
                </a:solidFill>
              </a:rPr>
              <a:t>£1.50</a:t>
            </a:r>
          </a:p>
          <a:p>
            <a:pPr algn="ctr"/>
            <a:endParaRPr lang="en-GB" sz="1400" dirty="0">
              <a:solidFill>
                <a:srgbClr val="7030A0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6191794" y="1214846"/>
            <a:ext cx="0" cy="49769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6276703" y="1469571"/>
            <a:ext cx="13063" cy="44674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6080762" y="1469571"/>
            <a:ext cx="13060" cy="44674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5342708" y="6292319"/>
            <a:ext cx="2242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rgbClr val="7030A0"/>
                </a:solidFill>
              </a:rPr>
              <a:t>Lun</a:t>
            </a:r>
            <a:r>
              <a:rPr lang="en-GB" sz="1200" dirty="0">
                <a:solidFill>
                  <a:srgbClr val="7030A0"/>
                </a:solidFill>
              </a:rPr>
              <a:t>-Dom 6am-11am</a:t>
            </a:r>
          </a:p>
          <a:p>
            <a:r>
              <a:rPr lang="en-GB" sz="1200" dirty="0">
                <a:solidFill>
                  <a:srgbClr val="7030A0"/>
                </a:solidFill>
              </a:rPr>
              <a:t>Mon-Sun 6am-11am</a:t>
            </a:r>
          </a:p>
        </p:txBody>
      </p:sp>
    </p:spTree>
    <p:extLst>
      <p:ext uri="{BB962C8B-B14F-4D97-AF65-F5344CB8AC3E}">
        <p14:creationId xmlns:p14="http://schemas.microsoft.com/office/powerpoint/2010/main" val="4255696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136</Words>
  <Application>Microsoft Office PowerPoint</Application>
  <PresentationFormat>Widescreen</PresentationFormat>
  <Paragraphs>51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Lucida Calligraphy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Areeb Riyad</cp:lastModifiedBy>
  <cp:revision>9</cp:revision>
  <dcterms:created xsi:type="dcterms:W3CDTF">2022-06-19T16:11:33Z</dcterms:created>
  <dcterms:modified xsi:type="dcterms:W3CDTF">2022-07-01T11:38:43Z</dcterms:modified>
</cp:coreProperties>
</file>