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777" r:id="rId2"/>
    <p:sldMasterId id="2147483781" r:id="rId3"/>
  </p:sldMasterIdLst>
  <p:notesMasterIdLst>
    <p:notesMasterId r:id="rId58"/>
  </p:notesMasterIdLst>
  <p:sldIdLst>
    <p:sldId id="257" r:id="rId4"/>
    <p:sldId id="1023" r:id="rId5"/>
    <p:sldId id="1013" r:id="rId6"/>
    <p:sldId id="1017" r:id="rId7"/>
    <p:sldId id="266" r:id="rId8"/>
    <p:sldId id="976" r:id="rId9"/>
    <p:sldId id="1064" r:id="rId10"/>
    <p:sldId id="1067" r:id="rId11"/>
    <p:sldId id="1066" r:id="rId12"/>
    <p:sldId id="1065" r:id="rId13"/>
    <p:sldId id="1077" r:id="rId14"/>
    <p:sldId id="256" r:id="rId15"/>
    <p:sldId id="1068" r:id="rId16"/>
    <p:sldId id="1069" r:id="rId17"/>
    <p:sldId id="1070" r:id="rId18"/>
    <p:sldId id="1071" r:id="rId19"/>
    <p:sldId id="1072" r:id="rId20"/>
    <p:sldId id="1073" r:id="rId21"/>
    <p:sldId id="1074" r:id="rId22"/>
    <p:sldId id="1075" r:id="rId23"/>
    <p:sldId id="1024" r:id="rId24"/>
    <p:sldId id="1078" r:id="rId25"/>
    <p:sldId id="1079" r:id="rId26"/>
    <p:sldId id="1080" r:id="rId27"/>
    <p:sldId id="1085" r:id="rId28"/>
    <p:sldId id="1086" r:id="rId29"/>
    <p:sldId id="1083" r:id="rId30"/>
    <p:sldId id="1084" r:id="rId31"/>
    <p:sldId id="1025" r:id="rId32"/>
    <p:sldId id="1081" r:id="rId33"/>
    <p:sldId id="1026" r:id="rId34"/>
    <p:sldId id="1088" r:id="rId35"/>
    <p:sldId id="1087" r:id="rId36"/>
    <p:sldId id="1090" r:id="rId37"/>
    <p:sldId id="1091" r:id="rId38"/>
    <p:sldId id="1092" r:id="rId39"/>
    <p:sldId id="1093" r:id="rId40"/>
    <p:sldId id="1095" r:id="rId41"/>
    <p:sldId id="1094" r:id="rId42"/>
    <p:sldId id="1096" r:id="rId43"/>
    <p:sldId id="1082" r:id="rId44"/>
    <p:sldId id="1097" r:id="rId45"/>
    <p:sldId id="1098" r:id="rId46"/>
    <p:sldId id="1099" r:id="rId47"/>
    <p:sldId id="1100" r:id="rId48"/>
    <p:sldId id="1101" r:id="rId49"/>
    <p:sldId id="1102" r:id="rId50"/>
    <p:sldId id="1016" r:id="rId51"/>
    <p:sldId id="1103" r:id="rId52"/>
    <p:sldId id="986" r:id="rId53"/>
    <p:sldId id="984" r:id="rId54"/>
    <p:sldId id="1018" r:id="rId55"/>
    <p:sldId id="1063" r:id="rId56"/>
    <p:sldId id="1089" r:id="rId57"/>
  </p:sldIdLst>
  <p:sldSz cx="12192000" cy="6858000"/>
  <p:notesSz cx="6858000" cy="9144000"/>
  <p:custDataLst>
    <p:tags r:id="rId5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9A13EC-F97C-4663-9E15-9F8776AEC8BE}" v="40" dt="2026-09-30T13:54:51.0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27" autoAdjust="0"/>
    <p:restoredTop sz="83117" autoAdjust="0"/>
  </p:normalViewPr>
  <p:slideViewPr>
    <p:cSldViewPr snapToGrid="0">
      <p:cViewPr varScale="1">
        <p:scale>
          <a:sx n="45" d="100"/>
          <a:sy n="45" d="100"/>
        </p:scale>
        <p:origin x="48" y="9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61" Type="http://schemas.openxmlformats.org/officeDocument/2006/relationships/viewProps" Target="viewProps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microsoft.com/office/2016/11/relationships/changesInfo" Target="changesInfos/changesInfo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tags" Target="tags/tag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71450B28-6A91-49C5-BC88-2D7784511A7D}"/>
    <pc:docChg chg="undo custSel addSld delSld modSld sldOrd">
      <pc:chgData name="Jessica Newport" userId="dede3334-717e-4998-a1ad-2432f5a188d4" providerId="ADAL" clId="{71450B28-6A91-49C5-BC88-2D7784511A7D}" dt="2026-09-30T14:29:11.237" v="13239" actId="1076"/>
      <pc:docMkLst>
        <pc:docMk/>
      </pc:docMkLst>
      <pc:sldChg chg="addSp modSp add mod">
        <pc:chgData name="Jessica Newport" userId="dede3334-717e-4998-a1ad-2432f5a188d4" providerId="ADAL" clId="{71450B28-6A91-49C5-BC88-2D7784511A7D}" dt="2026-09-25T14:34:27.524" v="3533"/>
        <pc:sldMkLst>
          <pc:docMk/>
          <pc:sldMk cId="1635377456" sldId="256"/>
        </pc:sldMkLst>
        <pc:spChg chg="mod">
          <ac:chgData name="Jessica Newport" userId="dede3334-717e-4998-a1ad-2432f5a188d4" providerId="ADAL" clId="{71450B28-6A91-49C5-BC88-2D7784511A7D}" dt="2026-09-25T14:34:27.415" v="3519"/>
          <ac:spMkLst>
            <pc:docMk/>
            <pc:sldMk cId="1635377456" sldId="256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4:27.431" v="3520"/>
          <ac:spMkLst>
            <pc:docMk/>
            <pc:sldMk cId="1635377456" sldId="256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4:27.448" v="3529"/>
          <ac:spMkLst>
            <pc:docMk/>
            <pc:sldMk cId="1635377456" sldId="256"/>
            <ac:spMk id="4" creationId="{25AB3B77-3AA0-4C2F-9D5B-C6CEAD6F6082}"/>
          </ac:spMkLst>
        </pc:spChg>
        <pc:picChg chg="add mod">
          <ac:chgData name="Jessica Newport" userId="dede3334-717e-4998-a1ad-2432f5a188d4" providerId="ADAL" clId="{71450B28-6A91-49C5-BC88-2D7784511A7D}" dt="2026-09-25T14:34:27.524" v="3533"/>
          <ac:picMkLst>
            <pc:docMk/>
            <pc:sldMk cId="1635377456" sldId="256"/>
            <ac:picMk id="5" creationId="{611B9CA5-8543-DC15-6213-61FFC73C2614}"/>
          </ac:picMkLst>
        </pc:picChg>
      </pc:sldChg>
      <pc:sldChg chg="modSp mod">
        <pc:chgData name="Jessica Newport" userId="dede3334-717e-4998-a1ad-2432f5a188d4" providerId="ADAL" clId="{71450B28-6A91-49C5-BC88-2D7784511A7D}" dt="2026-09-21T13:53:04.077" v="73" actId="20577"/>
        <pc:sldMkLst>
          <pc:docMk/>
          <pc:sldMk cId="1370600217" sldId="257"/>
        </pc:sldMkLst>
        <pc:spChg chg="mod">
          <ac:chgData name="Jessica Newport" userId="dede3334-717e-4998-a1ad-2432f5a188d4" providerId="ADAL" clId="{71450B28-6A91-49C5-BC88-2D7784511A7D}" dt="2026-09-21T13:53:04.077" v="73" actId="20577"/>
          <ac:spMkLst>
            <pc:docMk/>
            <pc:sldMk cId="1370600217" sldId="257"/>
            <ac:spMk id="4" creationId="{99042483-E171-D46B-184F-10986136BEF0}"/>
          </ac:spMkLst>
        </pc:spChg>
      </pc:sldChg>
      <pc:sldChg chg="modSp mod">
        <pc:chgData name="Jessica Newport" userId="dede3334-717e-4998-a1ad-2432f5a188d4" providerId="ADAL" clId="{71450B28-6A91-49C5-BC88-2D7784511A7D}" dt="2026-09-30T13:24:30.935" v="11631" actId="20577"/>
        <pc:sldMkLst>
          <pc:docMk/>
          <pc:sldMk cId="1257164693" sldId="266"/>
        </pc:sldMkLst>
        <pc:spChg chg="mod">
          <ac:chgData name="Jessica Newport" userId="dede3334-717e-4998-a1ad-2432f5a188d4" providerId="ADAL" clId="{71450B28-6A91-49C5-BC88-2D7784511A7D}" dt="2026-09-30T13:24:30.935" v="11631" actId="20577"/>
          <ac:spMkLst>
            <pc:docMk/>
            <pc:sldMk cId="1257164693" sldId="266"/>
            <ac:spMk id="6" creationId="{BFBD3389-FD69-41D9-29BC-6E46EEFE5F1A}"/>
          </ac:spMkLst>
        </pc:spChg>
      </pc:sldChg>
      <pc:sldChg chg="modSp mod">
        <pc:chgData name="Jessica Newport" userId="dede3334-717e-4998-a1ad-2432f5a188d4" providerId="ADAL" clId="{71450B28-6A91-49C5-BC88-2D7784511A7D}" dt="2026-09-21T14:09:54.169" v="134" actId="20577"/>
        <pc:sldMkLst>
          <pc:docMk/>
          <pc:sldMk cId="411527637" sldId="976"/>
        </pc:sldMkLst>
        <pc:spChg chg="mod">
          <ac:chgData name="Jessica Newport" userId="dede3334-717e-4998-a1ad-2432f5a188d4" providerId="ADAL" clId="{71450B28-6A91-49C5-BC88-2D7784511A7D}" dt="2026-09-21T14:09:54.169" v="134" actId="20577"/>
          <ac:spMkLst>
            <pc:docMk/>
            <pc:sldMk cId="411527637" sldId="976"/>
            <ac:spMk id="15" creationId="{A8892569-A9A8-F1D3-F8DF-F624BF4DB5CC}"/>
          </ac:spMkLst>
        </pc:spChg>
      </pc:sldChg>
      <pc:sldChg chg="modSp mod">
        <pc:chgData name="Jessica Newport" userId="dede3334-717e-4998-a1ad-2432f5a188d4" providerId="ADAL" clId="{71450B28-6A91-49C5-BC88-2D7784511A7D}" dt="2026-09-30T13:24:15.769" v="11625" actId="20577"/>
        <pc:sldMkLst>
          <pc:docMk/>
          <pc:sldMk cId="797842822" sldId="986"/>
        </pc:sldMkLst>
        <pc:spChg chg="mod">
          <ac:chgData name="Jessica Newport" userId="dede3334-717e-4998-a1ad-2432f5a188d4" providerId="ADAL" clId="{71450B28-6A91-49C5-BC88-2D7784511A7D}" dt="2026-09-30T13:24:15.769" v="11625" actId="20577"/>
          <ac:spMkLst>
            <pc:docMk/>
            <pc:sldMk cId="797842822" sldId="986"/>
            <ac:spMk id="6" creationId="{8A9FD258-1DAC-7DAE-4A22-1CE5CC92D1A1}"/>
          </ac:spMkLst>
        </pc:spChg>
      </pc:sldChg>
      <pc:sldChg chg="add">
        <pc:chgData name="Jessica Newport" userId="dede3334-717e-4998-a1ad-2432f5a188d4" providerId="ADAL" clId="{71450B28-6A91-49C5-BC88-2D7784511A7D}" dt="2026-09-30T13:26:09.318" v="11633"/>
        <pc:sldMkLst>
          <pc:docMk/>
          <pc:sldMk cId="3490863573" sldId="1013"/>
        </pc:sldMkLst>
      </pc:sldChg>
      <pc:sldChg chg="addSp delSp modSp mod">
        <pc:chgData name="Jessica Newport" userId="dede3334-717e-4998-a1ad-2432f5a188d4" providerId="ADAL" clId="{71450B28-6A91-49C5-BC88-2D7784511A7D}" dt="2026-09-30T14:24:26.316" v="13105" actId="208"/>
        <pc:sldMkLst>
          <pc:docMk/>
          <pc:sldMk cId="3142701293" sldId="1016"/>
        </pc:sldMkLst>
        <pc:spChg chg="add mod">
          <ac:chgData name="Jessica Newport" userId="dede3334-717e-4998-a1ad-2432f5a188d4" providerId="ADAL" clId="{71450B28-6A91-49C5-BC88-2D7784511A7D}" dt="2026-09-30T13:54:38.604" v="12226" actId="255"/>
          <ac:spMkLst>
            <pc:docMk/>
            <pc:sldMk cId="3142701293" sldId="1016"/>
            <ac:spMk id="2" creationId="{E9F0AC3D-EDB7-B743-D6B2-76DB87B62714}"/>
          </ac:spMkLst>
        </pc:spChg>
        <pc:spChg chg="add mod">
          <ac:chgData name="Jessica Newport" userId="dede3334-717e-4998-a1ad-2432f5a188d4" providerId="ADAL" clId="{71450B28-6A91-49C5-BC88-2D7784511A7D}" dt="2026-09-30T14:24:01.371" v="13102" actId="208"/>
          <ac:spMkLst>
            <pc:docMk/>
            <pc:sldMk cId="3142701293" sldId="1016"/>
            <ac:spMk id="5" creationId="{FE5F86D1-4CC7-7F27-BFD2-143F5424C1E0}"/>
          </ac:spMkLst>
        </pc:spChg>
        <pc:spChg chg="add mod">
          <ac:chgData name="Jessica Newport" userId="dede3334-717e-4998-a1ad-2432f5a188d4" providerId="ADAL" clId="{71450B28-6A91-49C5-BC88-2D7784511A7D}" dt="2026-09-30T14:24:26.316" v="13105" actId="208"/>
          <ac:spMkLst>
            <pc:docMk/>
            <pc:sldMk cId="3142701293" sldId="1016"/>
            <ac:spMk id="7" creationId="{4B878CC0-3086-8E37-B039-3332C461D233}"/>
          </ac:spMkLst>
        </pc:spChg>
        <pc:spChg chg="del">
          <ac:chgData name="Jessica Newport" userId="dede3334-717e-4998-a1ad-2432f5a188d4" providerId="ADAL" clId="{71450B28-6A91-49C5-BC88-2D7784511A7D}" dt="2026-09-30T13:53:36.613" v="12199" actId="478"/>
          <ac:spMkLst>
            <pc:docMk/>
            <pc:sldMk cId="3142701293" sldId="1016"/>
            <ac:spMk id="15" creationId="{D7033E24-93E5-F277-CA5B-B1DE02688032}"/>
          </ac:spMkLst>
        </pc:spChg>
        <pc:picChg chg="del">
          <ac:chgData name="Jessica Newport" userId="dede3334-717e-4998-a1ad-2432f5a188d4" providerId="ADAL" clId="{71450B28-6A91-49C5-BC88-2D7784511A7D}" dt="2026-09-30T13:53:39.845" v="12200" actId="478"/>
          <ac:picMkLst>
            <pc:docMk/>
            <pc:sldMk cId="3142701293" sldId="1016"/>
            <ac:picMk id="3" creationId="{6FF6ACB5-A5BE-CD1D-E9C3-FAA28C786918}"/>
          </ac:picMkLst>
        </pc:picChg>
      </pc:sldChg>
      <pc:sldChg chg="add">
        <pc:chgData name="Jessica Newport" userId="dede3334-717e-4998-a1ad-2432f5a188d4" providerId="ADAL" clId="{71450B28-6A91-49C5-BC88-2D7784511A7D}" dt="2026-09-30T13:25:41.489" v="11632"/>
        <pc:sldMkLst>
          <pc:docMk/>
          <pc:sldMk cId="4076383332" sldId="1017"/>
        </pc:sldMkLst>
      </pc:sldChg>
      <pc:sldChg chg="modSp mod">
        <pc:chgData name="Jessica Newport" userId="dede3334-717e-4998-a1ad-2432f5a188d4" providerId="ADAL" clId="{71450B28-6A91-49C5-BC88-2D7784511A7D}" dt="2026-09-30T14:29:11.237" v="13239" actId="1076"/>
        <pc:sldMkLst>
          <pc:docMk/>
          <pc:sldMk cId="150895877" sldId="1018"/>
        </pc:sldMkLst>
        <pc:spChg chg="mod">
          <ac:chgData name="Jessica Newport" userId="dede3334-717e-4998-a1ad-2432f5a188d4" providerId="ADAL" clId="{71450B28-6A91-49C5-BC88-2D7784511A7D}" dt="2026-09-30T14:29:11.237" v="13239" actId="1076"/>
          <ac:spMkLst>
            <pc:docMk/>
            <pc:sldMk cId="150895877" sldId="1018"/>
            <ac:spMk id="15" creationId="{48AC07C7-72A7-DD2F-90A5-4814B59C864D}"/>
          </ac:spMkLst>
        </pc:spChg>
      </pc:sldChg>
      <pc:sldChg chg="modSp add del mod">
        <pc:chgData name="Jessica Newport" userId="dede3334-717e-4998-a1ad-2432f5a188d4" providerId="ADAL" clId="{71450B28-6A91-49C5-BC88-2D7784511A7D}" dt="2026-09-21T14:05:23.652" v="82" actId="1076"/>
        <pc:sldMkLst>
          <pc:docMk/>
          <pc:sldMk cId="3518430131" sldId="1023"/>
        </pc:sldMkLst>
        <pc:spChg chg="mod">
          <ac:chgData name="Jessica Newport" userId="dede3334-717e-4998-a1ad-2432f5a188d4" providerId="ADAL" clId="{71450B28-6A91-49C5-BC88-2D7784511A7D}" dt="2026-09-21T14:05:23.652" v="82" actId="1076"/>
          <ac:spMkLst>
            <pc:docMk/>
            <pc:sldMk cId="3518430131" sldId="1023"/>
            <ac:spMk id="6" creationId="{BFBD3389-FD69-41D9-29BC-6E46EEFE5F1A}"/>
          </ac:spMkLst>
        </pc:spChg>
      </pc:sldChg>
      <pc:sldChg chg="modSp add mod">
        <pc:chgData name="Jessica Newport" userId="dede3334-717e-4998-a1ad-2432f5a188d4" providerId="ADAL" clId="{71450B28-6A91-49C5-BC88-2D7784511A7D}" dt="2026-09-21T14:10:19.426" v="179" actId="1076"/>
        <pc:sldMkLst>
          <pc:docMk/>
          <pc:sldMk cId="368255204" sldId="1024"/>
        </pc:sldMkLst>
        <pc:spChg chg="mod">
          <ac:chgData name="Jessica Newport" userId="dede3334-717e-4998-a1ad-2432f5a188d4" providerId="ADAL" clId="{71450B28-6A91-49C5-BC88-2D7784511A7D}" dt="2026-09-21T14:10:19.426" v="179" actId="1076"/>
          <ac:spMkLst>
            <pc:docMk/>
            <pc:sldMk cId="368255204" sldId="1024"/>
            <ac:spMk id="15" creationId="{4D3C3185-D70D-9199-7A58-1A948279E960}"/>
          </ac:spMkLst>
        </pc:spChg>
      </pc:sldChg>
      <pc:sldChg chg="modSp add mod ord">
        <pc:chgData name="Jessica Newport" userId="dede3334-717e-4998-a1ad-2432f5a188d4" providerId="ADAL" clId="{71450B28-6A91-49C5-BC88-2D7784511A7D}" dt="2026-09-25T16:38:46.951" v="7315" actId="1076"/>
        <pc:sldMkLst>
          <pc:docMk/>
          <pc:sldMk cId="1966329444" sldId="1025"/>
        </pc:sldMkLst>
        <pc:spChg chg="mod">
          <ac:chgData name="Jessica Newport" userId="dede3334-717e-4998-a1ad-2432f5a188d4" providerId="ADAL" clId="{71450B28-6A91-49C5-BC88-2D7784511A7D}" dt="2026-09-25T16:38:46.951" v="7315" actId="1076"/>
          <ac:spMkLst>
            <pc:docMk/>
            <pc:sldMk cId="1966329444" sldId="1025"/>
            <ac:spMk id="15" creationId="{B217FF17-9B86-4A55-308F-2700B4F07E7B}"/>
          </ac:spMkLst>
        </pc:spChg>
      </pc:sldChg>
      <pc:sldChg chg="modSp add mod ord">
        <pc:chgData name="Jessica Newport" userId="dede3334-717e-4998-a1ad-2432f5a188d4" providerId="ADAL" clId="{71450B28-6A91-49C5-BC88-2D7784511A7D}" dt="2026-09-30T08:53:29.971" v="7968" actId="20577"/>
        <pc:sldMkLst>
          <pc:docMk/>
          <pc:sldMk cId="555359698" sldId="1026"/>
        </pc:sldMkLst>
        <pc:spChg chg="mod">
          <ac:chgData name="Jessica Newport" userId="dede3334-717e-4998-a1ad-2432f5a188d4" providerId="ADAL" clId="{71450B28-6A91-49C5-BC88-2D7784511A7D}" dt="2026-09-30T08:53:29.971" v="7968" actId="20577"/>
          <ac:spMkLst>
            <pc:docMk/>
            <pc:sldMk cId="555359698" sldId="1026"/>
            <ac:spMk id="15" creationId="{80BF5640-B2FD-9C95-865B-3CAB0BF0B92F}"/>
          </ac:spMkLst>
        </pc:spChg>
      </pc:sldChg>
      <pc:sldChg chg="modSp add mod">
        <pc:chgData name="Jessica Newport" userId="dede3334-717e-4998-a1ad-2432f5a188d4" providerId="ADAL" clId="{71450B28-6A91-49C5-BC88-2D7784511A7D}" dt="2026-09-30T13:03:02.948" v="10958" actId="1076"/>
        <pc:sldMkLst>
          <pc:docMk/>
          <pc:sldMk cId="2905352407" sldId="1063"/>
        </pc:sldMkLst>
        <pc:spChg chg="mod">
          <ac:chgData name="Jessica Newport" userId="dede3334-717e-4998-a1ad-2432f5a188d4" providerId="ADAL" clId="{71450B28-6A91-49C5-BC88-2D7784511A7D}" dt="2026-09-29T15:39:24.391" v="7955" actId="255"/>
          <ac:spMkLst>
            <pc:docMk/>
            <pc:sldMk cId="2905352407" sldId="1063"/>
            <ac:spMk id="2" creationId="{D93E1EAA-C0CF-886D-2AC1-3FDE2E73C077}"/>
          </ac:spMkLst>
        </pc:spChg>
        <pc:spChg chg="mod">
          <ac:chgData name="Jessica Newport" userId="dede3334-717e-4998-a1ad-2432f5a188d4" providerId="ADAL" clId="{71450B28-6A91-49C5-BC88-2D7784511A7D}" dt="2026-09-30T13:03:02.948" v="10958" actId="1076"/>
          <ac:spMkLst>
            <pc:docMk/>
            <pc:sldMk cId="2905352407" sldId="1063"/>
            <ac:spMk id="6" creationId="{CBC739D6-7EAD-8FB0-4FC9-74DCDE435522}"/>
          </ac:spMkLst>
        </pc:spChg>
      </pc:sldChg>
      <pc:sldChg chg="addSp delSp modSp add mod ord">
        <pc:chgData name="Jessica Newport" userId="dede3334-717e-4998-a1ad-2432f5a188d4" providerId="ADAL" clId="{71450B28-6A91-49C5-BC88-2D7784511A7D}" dt="2026-09-25T14:06:28.653" v="3377" actId="113"/>
        <pc:sldMkLst>
          <pc:docMk/>
          <pc:sldMk cId="1652735270" sldId="1064"/>
        </pc:sldMkLst>
        <pc:spChg chg="mod">
          <ac:chgData name="Jessica Newport" userId="dede3334-717e-4998-a1ad-2432f5a188d4" providerId="ADAL" clId="{71450B28-6A91-49C5-BC88-2D7784511A7D}" dt="2026-09-25T12:06:43.577" v="2049" actId="1076"/>
          <ac:spMkLst>
            <pc:docMk/>
            <pc:sldMk cId="1652735270" sldId="1064"/>
            <ac:spMk id="2" creationId="{78375681-6815-252C-D94D-1E51321BA550}"/>
          </ac:spMkLst>
        </pc:spChg>
        <pc:spChg chg="add mod">
          <ac:chgData name="Jessica Newport" userId="dede3334-717e-4998-a1ad-2432f5a188d4" providerId="ADAL" clId="{71450B28-6A91-49C5-BC88-2D7784511A7D}" dt="2026-09-25T13:45:53.904" v="2320" actId="207"/>
          <ac:spMkLst>
            <pc:docMk/>
            <pc:sldMk cId="1652735270" sldId="1064"/>
            <ac:spMk id="3" creationId="{5CA63BCA-9D61-F177-877D-BF1231096DBF}"/>
          </ac:spMkLst>
        </pc:spChg>
        <pc:spChg chg="add mod">
          <ac:chgData name="Jessica Newport" userId="dede3334-717e-4998-a1ad-2432f5a188d4" providerId="ADAL" clId="{71450B28-6A91-49C5-BC88-2D7784511A7D}" dt="2026-09-25T14:06:28.653" v="3377" actId="113"/>
          <ac:spMkLst>
            <pc:docMk/>
            <pc:sldMk cId="1652735270" sldId="1064"/>
            <ac:spMk id="5" creationId="{CAAD448C-D0FC-325C-3940-549D92AE7418}"/>
          </ac:spMkLst>
        </pc:spChg>
        <pc:spChg chg="mod">
          <ac:chgData name="Jessica Newport" userId="dede3334-717e-4998-a1ad-2432f5a188d4" providerId="ADAL" clId="{71450B28-6A91-49C5-BC88-2D7784511A7D}" dt="2026-09-25T13:45:46.085" v="2318" actId="14100"/>
          <ac:spMkLst>
            <pc:docMk/>
            <pc:sldMk cId="1652735270" sldId="1064"/>
            <ac:spMk id="6" creationId="{838DDD6D-94BF-BD72-5117-5A48880AF0A1}"/>
          </ac:spMkLst>
        </pc:spChg>
      </pc:sldChg>
      <pc:sldChg chg="addSp modSp add mod">
        <pc:chgData name="Jessica Newport" userId="dede3334-717e-4998-a1ad-2432f5a188d4" providerId="ADAL" clId="{71450B28-6A91-49C5-BC88-2D7784511A7D}" dt="2026-09-29T13:54:23.143" v="7317" actId="20577"/>
        <pc:sldMkLst>
          <pc:docMk/>
          <pc:sldMk cId="651473196" sldId="1065"/>
        </pc:sldMkLst>
        <pc:spChg chg="add mod">
          <ac:chgData name="Jessica Newport" userId="dede3334-717e-4998-a1ad-2432f5a188d4" providerId="ADAL" clId="{71450B28-6A91-49C5-BC88-2D7784511A7D}" dt="2026-09-22T15:13:23.424" v="1652" actId="1076"/>
          <ac:spMkLst>
            <pc:docMk/>
            <pc:sldMk cId="651473196" sldId="1065"/>
            <ac:spMk id="3" creationId="{4E7662F4-73F6-6378-93F0-A8BDE15520BF}"/>
          </ac:spMkLst>
        </pc:spChg>
        <pc:spChg chg="mod">
          <ac:chgData name="Jessica Newport" userId="dede3334-717e-4998-a1ad-2432f5a188d4" providerId="ADAL" clId="{71450B28-6A91-49C5-BC88-2D7784511A7D}" dt="2026-09-29T13:54:23.143" v="7317" actId="20577"/>
          <ac:spMkLst>
            <pc:docMk/>
            <pc:sldMk cId="651473196" sldId="1065"/>
            <ac:spMk id="6" creationId="{81B54808-2680-404E-A9EC-3F33F2B9528F}"/>
          </ac:spMkLst>
        </pc:spChg>
      </pc:sldChg>
      <pc:sldChg chg="add">
        <pc:chgData name="Jessica Newport" userId="dede3334-717e-4998-a1ad-2432f5a188d4" providerId="ADAL" clId="{71450B28-6A91-49C5-BC88-2D7784511A7D}" dt="2026-09-25T12:04:16.476" v="1794" actId="2890"/>
        <pc:sldMkLst>
          <pc:docMk/>
          <pc:sldMk cId="313643797" sldId="1066"/>
        </pc:sldMkLst>
      </pc:sldChg>
      <pc:sldChg chg="addSp delSp modSp add mod">
        <pc:chgData name="Jessica Newport" userId="dede3334-717e-4998-a1ad-2432f5a188d4" providerId="ADAL" clId="{71450B28-6A91-49C5-BC88-2D7784511A7D}" dt="2026-09-29T13:53:05.678" v="7316" actId="20577"/>
        <pc:sldMkLst>
          <pc:docMk/>
          <pc:sldMk cId="2179429719" sldId="1067"/>
        </pc:sldMkLst>
        <pc:spChg chg="mod">
          <ac:chgData name="Jessica Newport" userId="dede3334-717e-4998-a1ad-2432f5a188d4" providerId="ADAL" clId="{71450B28-6A91-49C5-BC88-2D7784511A7D}" dt="2026-09-25T13:57:28.764" v="3361" actId="1076"/>
          <ac:spMkLst>
            <pc:docMk/>
            <pc:sldMk cId="2179429719" sldId="1067"/>
            <ac:spMk id="2" creationId="{A5071316-342E-CBD1-78C7-4B40A7C9198E}"/>
          </ac:spMkLst>
        </pc:spChg>
        <pc:spChg chg="add mod">
          <ac:chgData name="Jessica Newport" userId="dede3334-717e-4998-a1ad-2432f5a188d4" providerId="ADAL" clId="{71450B28-6A91-49C5-BC88-2D7784511A7D}" dt="2026-09-29T13:53:05.678" v="7316" actId="20577"/>
          <ac:spMkLst>
            <pc:docMk/>
            <pc:sldMk cId="2179429719" sldId="1067"/>
            <ac:spMk id="5" creationId="{7A96146E-2B99-E030-5D60-6A3886226400}"/>
          </ac:spMkLst>
        </pc:spChg>
        <pc:spChg chg="mod">
          <ac:chgData name="Jessica Newport" userId="dede3334-717e-4998-a1ad-2432f5a188d4" providerId="ADAL" clId="{71450B28-6A91-49C5-BC88-2D7784511A7D}" dt="2026-09-25T13:57:16.076" v="3360" actId="692"/>
          <ac:spMkLst>
            <pc:docMk/>
            <pc:sldMk cId="2179429719" sldId="1067"/>
            <ac:spMk id="6" creationId="{1A9CCD2E-3B6F-820A-9526-94311E1842CE}"/>
          </ac:spMkLst>
        </pc:spChg>
        <pc:spChg chg="add mod">
          <ac:chgData name="Jessica Newport" userId="dede3334-717e-4998-a1ad-2432f5a188d4" providerId="ADAL" clId="{71450B28-6A91-49C5-BC88-2D7784511A7D}" dt="2026-09-25T14:06:40.474" v="3379" actId="1076"/>
          <ac:spMkLst>
            <pc:docMk/>
            <pc:sldMk cId="2179429719" sldId="1067"/>
            <ac:spMk id="8" creationId="{566FBF6B-1833-923A-96A0-1E0CF3FC35A7}"/>
          </ac:spMkLst>
        </pc:spChg>
      </pc:sldChg>
      <pc:sldChg chg="addSp modSp add mod">
        <pc:chgData name="Jessica Newport" userId="dede3334-717e-4998-a1ad-2432f5a188d4" providerId="ADAL" clId="{71450B28-6A91-49C5-BC88-2D7784511A7D}" dt="2026-09-25T14:34:52.602" v="3981"/>
        <pc:sldMkLst>
          <pc:docMk/>
          <pc:sldMk cId="3686901073" sldId="1068"/>
        </pc:sldMkLst>
        <pc:spChg chg="mod">
          <ac:chgData name="Jessica Newport" userId="dede3334-717e-4998-a1ad-2432f5a188d4" providerId="ADAL" clId="{71450B28-6A91-49C5-BC88-2D7784511A7D}" dt="2026-09-25T14:34:52.150" v="3538" actId="27636"/>
          <ac:spMkLst>
            <pc:docMk/>
            <pc:sldMk cId="3686901073" sldId="1068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4:52.200" v="3539"/>
          <ac:spMkLst>
            <pc:docMk/>
            <pc:sldMk cId="3686901073" sldId="1068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4:52.218" v="3550"/>
          <ac:spMkLst>
            <pc:docMk/>
            <pc:sldMk cId="3686901073" sldId="1068"/>
            <ac:spMk id="4" creationId="{B1C1967C-DEB6-43CE-AB8C-E24AEE508E74}"/>
          </ac:spMkLst>
        </pc:spChg>
        <pc:spChg chg="add mod">
          <ac:chgData name="Jessica Newport" userId="dede3334-717e-4998-a1ad-2432f5a188d4" providerId="ADAL" clId="{71450B28-6A91-49C5-BC88-2D7784511A7D}" dt="2026-09-25T14:34:52.602" v="3977"/>
          <ac:spMkLst>
            <pc:docMk/>
            <pc:sldMk cId="3686901073" sldId="1068"/>
            <ac:spMk id="5" creationId="{26E6DC33-2686-4854-BA85-D7E2E21833E8}"/>
          </ac:spMkLst>
        </pc:spChg>
        <pc:spChg chg="add mod">
          <ac:chgData name="Jessica Newport" userId="dede3334-717e-4998-a1ad-2432f5a188d4" providerId="ADAL" clId="{71450B28-6A91-49C5-BC88-2D7784511A7D}" dt="2026-09-25T14:34:52.233" v="3569"/>
          <ac:spMkLst>
            <pc:docMk/>
            <pc:sldMk cId="3686901073" sldId="1068"/>
            <ac:spMk id="6" creationId="{526AC325-7B53-40C8-9E10-90B85556CACD}"/>
          </ac:spMkLst>
        </pc:spChg>
        <pc:spChg chg="add mod">
          <ac:chgData name="Jessica Newport" userId="dede3334-717e-4998-a1ad-2432f5a188d4" providerId="ADAL" clId="{71450B28-6A91-49C5-BC88-2D7784511A7D}" dt="2026-09-25T14:34:52.233" v="3576"/>
          <ac:spMkLst>
            <pc:docMk/>
            <pc:sldMk cId="3686901073" sldId="1068"/>
            <ac:spMk id="7" creationId="{52411FF0-BAD5-4A87-8168-C4B05B55C475}"/>
          </ac:spMkLst>
        </pc:spChg>
        <pc:spChg chg="add mod">
          <ac:chgData name="Jessica Newport" userId="dede3334-717e-4998-a1ad-2432f5a188d4" providerId="ADAL" clId="{71450B28-6A91-49C5-BC88-2D7784511A7D}" dt="2026-09-25T14:34:52.602" v="3981"/>
          <ac:spMkLst>
            <pc:docMk/>
            <pc:sldMk cId="3686901073" sldId="1068"/>
            <ac:spMk id="8" creationId="{7485FD1D-78C1-410C-8CBD-697477DB574B}"/>
          </ac:spMkLst>
        </pc:spChg>
        <pc:spChg chg="add mod">
          <ac:chgData name="Jessica Newport" userId="dede3334-717e-4998-a1ad-2432f5a188d4" providerId="ADAL" clId="{71450B28-6A91-49C5-BC88-2D7784511A7D}" dt="2026-09-25T14:34:52.602" v="3978"/>
          <ac:spMkLst>
            <pc:docMk/>
            <pc:sldMk cId="3686901073" sldId="1068"/>
            <ac:spMk id="9" creationId="{9EFAB521-5459-40D2-A674-B9ED51CEEAA8}"/>
          </ac:spMkLst>
        </pc:spChg>
        <pc:spChg chg="add mod">
          <ac:chgData name="Jessica Newport" userId="dede3334-717e-4998-a1ad-2432f5a188d4" providerId="ADAL" clId="{71450B28-6A91-49C5-BC88-2D7784511A7D}" dt="2026-09-25T14:34:52.602" v="3979"/>
          <ac:spMkLst>
            <pc:docMk/>
            <pc:sldMk cId="3686901073" sldId="1068"/>
            <ac:spMk id="10" creationId="{9D5AFD7D-6673-4346-B23C-81AB81B25074}"/>
          </ac:spMkLst>
        </pc:spChg>
        <pc:spChg chg="add mod">
          <ac:chgData name="Jessica Newport" userId="dede3334-717e-4998-a1ad-2432f5a188d4" providerId="ADAL" clId="{71450B28-6A91-49C5-BC88-2D7784511A7D}" dt="2026-09-25T14:34:52.283" v="3609"/>
          <ac:spMkLst>
            <pc:docMk/>
            <pc:sldMk cId="3686901073" sldId="1068"/>
            <ac:spMk id="11" creationId="{E72D56A6-2B01-4AB9-AB09-C75078B90023}"/>
          </ac:spMkLst>
        </pc:spChg>
        <pc:spChg chg="add mod">
          <ac:chgData name="Jessica Newport" userId="dede3334-717e-4998-a1ad-2432f5a188d4" providerId="ADAL" clId="{71450B28-6A91-49C5-BC88-2D7784511A7D}" dt="2026-09-25T14:34:52.299" v="3618"/>
          <ac:spMkLst>
            <pc:docMk/>
            <pc:sldMk cId="3686901073" sldId="1068"/>
            <ac:spMk id="12" creationId="{6850754D-4542-4566-9F45-863E8D914ED1}"/>
          </ac:spMkLst>
        </pc:spChg>
        <pc:spChg chg="add mod">
          <ac:chgData name="Jessica Newport" userId="dede3334-717e-4998-a1ad-2432f5a188d4" providerId="ADAL" clId="{71450B28-6A91-49C5-BC88-2D7784511A7D}" dt="2026-09-25T14:34:52.302" v="3629"/>
          <ac:spMkLst>
            <pc:docMk/>
            <pc:sldMk cId="3686901073" sldId="1068"/>
            <ac:spMk id="13" creationId="{D696155C-CB07-4E9F-9960-C8BAB8D8FDF3}"/>
          </ac:spMkLst>
        </pc:spChg>
        <pc:spChg chg="add mod">
          <ac:chgData name="Jessica Newport" userId="dede3334-717e-4998-a1ad-2432f5a188d4" providerId="ADAL" clId="{71450B28-6A91-49C5-BC88-2D7784511A7D}" dt="2026-09-25T14:34:52.302" v="3639"/>
          <ac:spMkLst>
            <pc:docMk/>
            <pc:sldMk cId="3686901073" sldId="1068"/>
            <ac:spMk id="14" creationId="{E6C6A217-DB47-48D6-92D9-D01FA7FCDE73}"/>
          </ac:spMkLst>
        </pc:spChg>
        <pc:spChg chg="add mod">
          <ac:chgData name="Jessica Newport" userId="dede3334-717e-4998-a1ad-2432f5a188d4" providerId="ADAL" clId="{71450B28-6A91-49C5-BC88-2D7784511A7D}" dt="2026-09-25T14:34:52.302" v="3649"/>
          <ac:spMkLst>
            <pc:docMk/>
            <pc:sldMk cId="3686901073" sldId="1068"/>
            <ac:spMk id="15" creationId="{686C0294-546E-49E8-83F5-020F4B548FF2}"/>
          </ac:spMkLst>
        </pc:spChg>
        <pc:spChg chg="add mod">
          <ac:chgData name="Jessica Newport" userId="dede3334-717e-4998-a1ad-2432f5a188d4" providerId="ADAL" clId="{71450B28-6A91-49C5-BC88-2D7784511A7D}" dt="2026-09-25T14:34:52.316" v="3658"/>
          <ac:spMkLst>
            <pc:docMk/>
            <pc:sldMk cId="3686901073" sldId="1068"/>
            <ac:spMk id="16" creationId="{FE1AC074-5D61-4A07-822A-C300E5FFEE07}"/>
          </ac:spMkLst>
        </pc:spChg>
        <pc:spChg chg="add mod">
          <ac:chgData name="Jessica Newport" userId="dede3334-717e-4998-a1ad-2432f5a188d4" providerId="ADAL" clId="{71450B28-6A91-49C5-BC88-2D7784511A7D}" dt="2026-09-25T14:34:52.323" v="3669"/>
          <ac:spMkLst>
            <pc:docMk/>
            <pc:sldMk cId="3686901073" sldId="1068"/>
            <ac:spMk id="17" creationId="{66F2318A-0CC3-46A7-B172-F308DD9761FA}"/>
          </ac:spMkLst>
        </pc:spChg>
        <pc:spChg chg="add mod">
          <ac:chgData name="Jessica Newport" userId="dede3334-717e-4998-a1ad-2432f5a188d4" providerId="ADAL" clId="{71450B28-6A91-49C5-BC88-2D7784511A7D}" dt="2026-09-25T14:34:52.327" v="3679"/>
          <ac:spMkLst>
            <pc:docMk/>
            <pc:sldMk cId="3686901073" sldId="1068"/>
            <ac:spMk id="18" creationId="{7A1AE48D-6760-4E40-8945-6E07B3BD1AE8}"/>
          </ac:spMkLst>
        </pc:spChg>
        <pc:spChg chg="add mod">
          <ac:chgData name="Jessica Newport" userId="dede3334-717e-4998-a1ad-2432f5a188d4" providerId="ADAL" clId="{71450B28-6A91-49C5-BC88-2D7784511A7D}" dt="2026-09-25T14:34:52.332" v="3689"/>
          <ac:spMkLst>
            <pc:docMk/>
            <pc:sldMk cId="3686901073" sldId="1068"/>
            <ac:spMk id="19" creationId="{6AB9FFD7-EB69-4D40-9B83-8A75B36C39B8}"/>
          </ac:spMkLst>
        </pc:spChg>
        <pc:spChg chg="add mod">
          <ac:chgData name="Jessica Newport" userId="dede3334-717e-4998-a1ad-2432f5a188d4" providerId="ADAL" clId="{71450B28-6A91-49C5-BC88-2D7784511A7D}" dt="2026-09-25T14:34:52.337" v="3698"/>
          <ac:spMkLst>
            <pc:docMk/>
            <pc:sldMk cId="3686901073" sldId="1068"/>
            <ac:spMk id="20" creationId="{CDF0552A-93A1-49F0-9069-FFFD5376486F}"/>
          </ac:spMkLst>
        </pc:spChg>
        <pc:spChg chg="add mod">
          <ac:chgData name="Jessica Newport" userId="dede3334-717e-4998-a1ad-2432f5a188d4" providerId="ADAL" clId="{71450B28-6A91-49C5-BC88-2D7784511A7D}" dt="2026-09-25T14:34:52.341" v="3709"/>
          <ac:spMkLst>
            <pc:docMk/>
            <pc:sldMk cId="3686901073" sldId="1068"/>
            <ac:spMk id="21" creationId="{559C4F00-425B-4AC1-A075-C63CD05E35A4}"/>
          </ac:spMkLst>
        </pc:spChg>
        <pc:spChg chg="add mod">
          <ac:chgData name="Jessica Newport" userId="dede3334-717e-4998-a1ad-2432f5a188d4" providerId="ADAL" clId="{71450B28-6A91-49C5-BC88-2D7784511A7D}" dt="2026-09-25T14:34:52.341" v="3719"/>
          <ac:spMkLst>
            <pc:docMk/>
            <pc:sldMk cId="3686901073" sldId="1068"/>
            <ac:spMk id="22" creationId="{57B8A300-91C2-4F47-895C-EFBD4B1A29D8}"/>
          </ac:spMkLst>
        </pc:spChg>
        <pc:spChg chg="add mod">
          <ac:chgData name="Jessica Newport" userId="dede3334-717e-4998-a1ad-2432f5a188d4" providerId="ADAL" clId="{71450B28-6A91-49C5-BC88-2D7784511A7D}" dt="2026-09-25T14:34:52.341" v="3729"/>
          <ac:spMkLst>
            <pc:docMk/>
            <pc:sldMk cId="3686901073" sldId="1068"/>
            <ac:spMk id="23" creationId="{3BF00757-297A-4772-BA2B-3F26CF87DACB}"/>
          </ac:spMkLst>
        </pc:spChg>
        <pc:spChg chg="add mod">
          <ac:chgData name="Jessica Newport" userId="dede3334-717e-4998-a1ad-2432f5a188d4" providerId="ADAL" clId="{71450B28-6A91-49C5-BC88-2D7784511A7D}" dt="2026-09-25T14:34:52.351" v="3738"/>
          <ac:spMkLst>
            <pc:docMk/>
            <pc:sldMk cId="3686901073" sldId="1068"/>
            <ac:spMk id="24" creationId="{FB1C0BA0-6636-4D51-9791-1B1D4E6F95F7}"/>
          </ac:spMkLst>
        </pc:spChg>
        <pc:spChg chg="add mod">
          <ac:chgData name="Jessica Newport" userId="dede3334-717e-4998-a1ad-2432f5a188d4" providerId="ADAL" clId="{71450B28-6A91-49C5-BC88-2D7784511A7D}" dt="2026-09-25T14:34:52.351" v="3749"/>
          <ac:spMkLst>
            <pc:docMk/>
            <pc:sldMk cId="3686901073" sldId="1068"/>
            <ac:spMk id="25" creationId="{F27C3B39-5407-4995-A635-525C81370D48}"/>
          </ac:spMkLst>
        </pc:spChg>
        <pc:spChg chg="add mod">
          <ac:chgData name="Jessica Newport" userId="dede3334-717e-4998-a1ad-2432f5a188d4" providerId="ADAL" clId="{71450B28-6A91-49C5-BC88-2D7784511A7D}" dt="2026-09-25T14:34:52.351" v="3759"/>
          <ac:spMkLst>
            <pc:docMk/>
            <pc:sldMk cId="3686901073" sldId="1068"/>
            <ac:spMk id="26" creationId="{2EC6C016-1435-4644-94F0-DA6179AE8C3E}"/>
          </ac:spMkLst>
        </pc:spChg>
      </pc:sldChg>
      <pc:sldChg chg="addSp modSp add mod">
        <pc:chgData name="Jessica Newport" userId="dede3334-717e-4998-a1ad-2432f5a188d4" providerId="ADAL" clId="{71450B28-6A91-49C5-BC88-2D7784511A7D}" dt="2026-09-25T14:34:52.617" v="4000"/>
        <pc:sldMkLst>
          <pc:docMk/>
          <pc:sldMk cId="200683855" sldId="1069"/>
        </pc:sldMkLst>
        <pc:spChg chg="mod">
          <ac:chgData name="Jessica Newport" userId="dede3334-717e-4998-a1ad-2432f5a188d4" providerId="ADAL" clId="{71450B28-6A91-49C5-BC88-2D7784511A7D}" dt="2026-09-25T14:34:52.450" v="3764" actId="27636"/>
          <ac:spMkLst>
            <pc:docMk/>
            <pc:sldMk cId="200683855" sldId="1069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4:52.481" v="3765"/>
          <ac:spMkLst>
            <pc:docMk/>
            <pc:sldMk cId="200683855" sldId="1069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4:52.484" v="3776"/>
          <ac:spMkLst>
            <pc:docMk/>
            <pc:sldMk cId="200683855" sldId="1069"/>
            <ac:spMk id="4" creationId="{A6FBD04D-BDA1-4083-AD84-F57430BA67D5}"/>
          </ac:spMkLst>
        </pc:spChg>
        <pc:spChg chg="add mod">
          <ac:chgData name="Jessica Newport" userId="dede3334-717e-4998-a1ad-2432f5a188d4" providerId="ADAL" clId="{71450B28-6A91-49C5-BC88-2D7784511A7D}" dt="2026-09-25T14:34:52.602" v="3982"/>
          <ac:spMkLst>
            <pc:docMk/>
            <pc:sldMk cId="200683855" sldId="1069"/>
            <ac:spMk id="5" creationId="{EB35B6B4-55DA-4585-9227-4265213FD818}"/>
          </ac:spMkLst>
        </pc:spChg>
        <pc:spChg chg="add mod">
          <ac:chgData name="Jessica Newport" userId="dede3334-717e-4998-a1ad-2432f5a188d4" providerId="ADAL" clId="{71450B28-6A91-49C5-BC88-2D7784511A7D}" dt="2026-09-25T14:34:52.498" v="3795"/>
          <ac:spMkLst>
            <pc:docMk/>
            <pc:sldMk cId="200683855" sldId="1069"/>
            <ac:spMk id="6" creationId="{7FD409BD-C96A-4933-AF33-E86C4B775F60}"/>
          </ac:spMkLst>
        </pc:spChg>
        <pc:spChg chg="add mod">
          <ac:chgData name="Jessica Newport" userId="dede3334-717e-4998-a1ad-2432f5a188d4" providerId="ADAL" clId="{71450B28-6A91-49C5-BC88-2D7784511A7D}" dt="2026-09-25T14:34:52.501" v="3802"/>
          <ac:spMkLst>
            <pc:docMk/>
            <pc:sldMk cId="200683855" sldId="1069"/>
            <ac:spMk id="7" creationId="{CD786B4D-A229-4BBF-9453-13DFEE68255C}"/>
          </ac:spMkLst>
        </pc:spChg>
        <pc:spChg chg="add mod">
          <ac:chgData name="Jessica Newport" userId="dede3334-717e-4998-a1ad-2432f5a188d4" providerId="ADAL" clId="{71450B28-6A91-49C5-BC88-2D7784511A7D}" dt="2026-09-25T14:34:52.602" v="3983"/>
          <ac:spMkLst>
            <pc:docMk/>
            <pc:sldMk cId="200683855" sldId="1069"/>
            <ac:spMk id="8" creationId="{7F8A5F08-9798-4DDD-BA7B-66F35E1CDA7E}"/>
          </ac:spMkLst>
        </pc:spChg>
        <pc:spChg chg="add mod">
          <ac:chgData name="Jessica Newport" userId="dede3334-717e-4998-a1ad-2432f5a188d4" providerId="ADAL" clId="{71450B28-6A91-49C5-BC88-2D7784511A7D}" dt="2026-09-25T14:34:52.602" v="3984"/>
          <ac:spMkLst>
            <pc:docMk/>
            <pc:sldMk cId="200683855" sldId="1069"/>
            <ac:spMk id="9" creationId="{76C45A94-B998-4A69-BBAB-FC2F7B281D4B}"/>
          </ac:spMkLst>
        </pc:spChg>
        <pc:spChg chg="add mod">
          <ac:chgData name="Jessica Newport" userId="dede3334-717e-4998-a1ad-2432f5a188d4" providerId="ADAL" clId="{71450B28-6A91-49C5-BC88-2D7784511A7D}" dt="2026-09-25T14:34:52.533" v="3826"/>
          <ac:spMkLst>
            <pc:docMk/>
            <pc:sldMk cId="200683855" sldId="1069"/>
            <ac:spMk id="10" creationId="{FAF787B2-F824-4D75-B6F6-3DF3080EBC5A}"/>
          </ac:spMkLst>
        </pc:spChg>
        <pc:spChg chg="add mod">
          <ac:chgData name="Jessica Newport" userId="dede3334-717e-4998-a1ad-2432f5a188d4" providerId="ADAL" clId="{71450B28-6A91-49C5-BC88-2D7784511A7D}" dt="2026-09-25T14:34:52.533" v="3835"/>
          <ac:spMkLst>
            <pc:docMk/>
            <pc:sldMk cId="200683855" sldId="1069"/>
            <ac:spMk id="11" creationId="{1E1880FF-A706-4794-9282-D169B9D836AB}"/>
          </ac:spMkLst>
        </pc:spChg>
        <pc:spChg chg="add mod">
          <ac:chgData name="Jessica Newport" userId="dede3334-717e-4998-a1ad-2432f5a188d4" providerId="ADAL" clId="{71450B28-6A91-49C5-BC88-2D7784511A7D}" dt="2026-09-25T14:34:52.533" v="3846"/>
          <ac:spMkLst>
            <pc:docMk/>
            <pc:sldMk cId="200683855" sldId="1069"/>
            <ac:spMk id="12" creationId="{7B3161A3-FBD3-4FC0-8767-94C4F694FE27}"/>
          </ac:spMkLst>
        </pc:spChg>
        <pc:spChg chg="add mod">
          <ac:chgData name="Jessica Newport" userId="dede3334-717e-4998-a1ad-2432f5a188d4" providerId="ADAL" clId="{71450B28-6A91-49C5-BC88-2D7784511A7D}" dt="2026-09-25T14:34:52.533" v="3856"/>
          <ac:spMkLst>
            <pc:docMk/>
            <pc:sldMk cId="200683855" sldId="1069"/>
            <ac:spMk id="13" creationId="{B248C690-80DA-4804-9A2C-BFF46E42025A}"/>
          </ac:spMkLst>
        </pc:spChg>
        <pc:spChg chg="add mod">
          <ac:chgData name="Jessica Newport" userId="dede3334-717e-4998-a1ad-2432f5a188d4" providerId="ADAL" clId="{71450B28-6A91-49C5-BC88-2D7784511A7D}" dt="2026-09-25T14:34:52.552" v="3866"/>
          <ac:spMkLst>
            <pc:docMk/>
            <pc:sldMk cId="200683855" sldId="1069"/>
            <ac:spMk id="14" creationId="{37DEFB1C-92BA-4CAA-A025-82EE2075A109}"/>
          </ac:spMkLst>
        </pc:spChg>
        <pc:spChg chg="add mod">
          <ac:chgData name="Jessica Newport" userId="dede3334-717e-4998-a1ad-2432f5a188d4" providerId="ADAL" clId="{71450B28-6A91-49C5-BC88-2D7784511A7D}" dt="2026-09-25T14:34:52.552" v="3875"/>
          <ac:spMkLst>
            <pc:docMk/>
            <pc:sldMk cId="200683855" sldId="1069"/>
            <ac:spMk id="15" creationId="{A8D341DF-D768-4AA3-A037-86754455BA2E}"/>
          </ac:spMkLst>
        </pc:spChg>
        <pc:spChg chg="add mod">
          <ac:chgData name="Jessica Newport" userId="dede3334-717e-4998-a1ad-2432f5a188d4" providerId="ADAL" clId="{71450B28-6A91-49C5-BC88-2D7784511A7D}" dt="2026-09-25T14:34:52.552" v="3886"/>
          <ac:spMkLst>
            <pc:docMk/>
            <pc:sldMk cId="200683855" sldId="1069"/>
            <ac:spMk id="16" creationId="{B8EC29F6-7C3B-4B24-B4EB-3F42CB3C363A}"/>
          </ac:spMkLst>
        </pc:spChg>
        <pc:spChg chg="add mod">
          <ac:chgData name="Jessica Newport" userId="dede3334-717e-4998-a1ad-2432f5a188d4" providerId="ADAL" clId="{71450B28-6A91-49C5-BC88-2D7784511A7D}" dt="2026-09-25T14:34:52.552" v="3896"/>
          <ac:spMkLst>
            <pc:docMk/>
            <pc:sldMk cId="200683855" sldId="1069"/>
            <ac:spMk id="17" creationId="{E7A2FF71-CA61-49FE-9439-7CC15BE19B36}"/>
          </ac:spMkLst>
        </pc:spChg>
        <pc:spChg chg="add mod">
          <ac:chgData name="Jessica Newport" userId="dede3334-717e-4998-a1ad-2432f5a188d4" providerId="ADAL" clId="{71450B28-6A91-49C5-BC88-2D7784511A7D}" dt="2026-09-25T14:34:52.567" v="3906"/>
          <ac:spMkLst>
            <pc:docMk/>
            <pc:sldMk cId="200683855" sldId="1069"/>
            <ac:spMk id="18" creationId="{8CC1005E-C489-4A01-8689-9F6FA4D47D00}"/>
          </ac:spMkLst>
        </pc:spChg>
        <pc:spChg chg="add mod">
          <ac:chgData name="Jessica Newport" userId="dede3334-717e-4998-a1ad-2432f5a188d4" providerId="ADAL" clId="{71450B28-6A91-49C5-BC88-2D7784511A7D}" dt="2026-09-25T14:34:52.572" v="3915"/>
          <ac:spMkLst>
            <pc:docMk/>
            <pc:sldMk cId="200683855" sldId="1069"/>
            <ac:spMk id="19" creationId="{A64B65DD-74C5-41CC-9FD1-C6815E72EF5F}"/>
          </ac:spMkLst>
        </pc:spChg>
        <pc:spChg chg="add mod">
          <ac:chgData name="Jessica Newport" userId="dede3334-717e-4998-a1ad-2432f5a188d4" providerId="ADAL" clId="{71450B28-6A91-49C5-BC88-2D7784511A7D}" dt="2026-09-25T14:34:52.572" v="3926"/>
          <ac:spMkLst>
            <pc:docMk/>
            <pc:sldMk cId="200683855" sldId="1069"/>
            <ac:spMk id="20" creationId="{5C6061D3-8D6F-4A3C-A8E6-8693A58C96CE}"/>
          </ac:spMkLst>
        </pc:spChg>
        <pc:spChg chg="add mod">
          <ac:chgData name="Jessica Newport" userId="dede3334-717e-4998-a1ad-2432f5a188d4" providerId="ADAL" clId="{71450B28-6A91-49C5-BC88-2D7784511A7D}" dt="2026-09-25T14:34:52.572" v="3936"/>
          <ac:spMkLst>
            <pc:docMk/>
            <pc:sldMk cId="200683855" sldId="1069"/>
            <ac:spMk id="21" creationId="{9A7065CC-4A21-4F84-8844-60FCA0F09BC6}"/>
          </ac:spMkLst>
        </pc:spChg>
        <pc:spChg chg="add mod">
          <ac:chgData name="Jessica Newport" userId="dede3334-717e-4998-a1ad-2432f5a188d4" providerId="ADAL" clId="{71450B28-6A91-49C5-BC88-2D7784511A7D}" dt="2026-09-25T14:34:52.583" v="3946"/>
          <ac:spMkLst>
            <pc:docMk/>
            <pc:sldMk cId="200683855" sldId="1069"/>
            <ac:spMk id="22" creationId="{2A7A8628-8B5E-4308-8BAA-D114CB9F687C}"/>
          </ac:spMkLst>
        </pc:spChg>
        <pc:spChg chg="add mod">
          <ac:chgData name="Jessica Newport" userId="dede3334-717e-4998-a1ad-2432f5a188d4" providerId="ADAL" clId="{71450B28-6A91-49C5-BC88-2D7784511A7D}" dt="2026-09-25T14:34:52.583" v="3955"/>
          <ac:spMkLst>
            <pc:docMk/>
            <pc:sldMk cId="200683855" sldId="1069"/>
            <ac:spMk id="23" creationId="{461974A3-5E8F-489B-82CB-515FE8B81048}"/>
          </ac:spMkLst>
        </pc:spChg>
        <pc:spChg chg="add mod">
          <ac:chgData name="Jessica Newport" userId="dede3334-717e-4998-a1ad-2432f5a188d4" providerId="ADAL" clId="{71450B28-6A91-49C5-BC88-2D7784511A7D}" dt="2026-09-25T14:34:52.583" v="3966"/>
          <ac:spMkLst>
            <pc:docMk/>
            <pc:sldMk cId="200683855" sldId="1069"/>
            <ac:spMk id="24" creationId="{9D58C8DD-C73C-4BC0-8D59-2BC12F96B965}"/>
          </ac:spMkLst>
        </pc:spChg>
        <pc:spChg chg="add mod">
          <ac:chgData name="Jessica Newport" userId="dede3334-717e-4998-a1ad-2432f5a188d4" providerId="ADAL" clId="{71450B28-6A91-49C5-BC88-2D7784511A7D}" dt="2026-09-25T14:34:52.583" v="3976"/>
          <ac:spMkLst>
            <pc:docMk/>
            <pc:sldMk cId="200683855" sldId="1069"/>
            <ac:spMk id="25" creationId="{97532CDD-87F9-4B83-BF32-9D4F729840CF}"/>
          </ac:spMkLst>
        </pc:spChg>
        <pc:spChg chg="add mod">
          <ac:chgData name="Jessica Newport" userId="dede3334-717e-4998-a1ad-2432f5a188d4" providerId="ADAL" clId="{71450B28-6A91-49C5-BC88-2D7784511A7D}" dt="2026-09-25T14:34:52.617" v="4000"/>
          <ac:spMkLst>
            <pc:docMk/>
            <pc:sldMk cId="200683855" sldId="1069"/>
            <ac:spMk id="26" creationId="{1813FCAE-B458-4AAD-B8D5-C55C79EFCB39}"/>
          </ac:spMkLst>
        </pc:spChg>
      </pc:sldChg>
      <pc:sldChg chg="addSp modSp add mod">
        <pc:chgData name="Jessica Newport" userId="dede3334-717e-4998-a1ad-2432f5a188d4" providerId="ADAL" clId="{71450B28-6A91-49C5-BC88-2D7784511A7D}" dt="2026-09-25T14:35:16.890" v="4226"/>
        <pc:sldMkLst>
          <pc:docMk/>
          <pc:sldMk cId="2326136138" sldId="1070"/>
        </pc:sldMkLst>
        <pc:spChg chg="mod">
          <ac:chgData name="Jessica Newport" userId="dede3334-717e-4998-a1ad-2432f5a188d4" providerId="ADAL" clId="{71450B28-6A91-49C5-BC88-2D7784511A7D}" dt="2026-09-25T14:35:16.753" v="4005" actId="27636"/>
          <ac:spMkLst>
            <pc:docMk/>
            <pc:sldMk cId="2326136138" sldId="1070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5:16.770" v="4006"/>
          <ac:spMkLst>
            <pc:docMk/>
            <pc:sldMk cId="2326136138" sldId="1070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5:16.786" v="4017"/>
          <ac:spMkLst>
            <pc:docMk/>
            <pc:sldMk cId="2326136138" sldId="1070"/>
            <ac:spMk id="4" creationId="{73D24E8D-B906-4215-8A6F-99B136BD0E91}"/>
          </ac:spMkLst>
        </pc:spChg>
        <pc:spChg chg="add mod">
          <ac:chgData name="Jessica Newport" userId="dede3334-717e-4998-a1ad-2432f5a188d4" providerId="ADAL" clId="{71450B28-6A91-49C5-BC88-2D7784511A7D}" dt="2026-09-25T14:35:16.787" v="4029"/>
          <ac:spMkLst>
            <pc:docMk/>
            <pc:sldMk cId="2326136138" sldId="1070"/>
            <ac:spMk id="5" creationId="{BCD406D9-ED38-41AB-AD76-03F30F46C1D5}"/>
          </ac:spMkLst>
        </pc:spChg>
        <pc:spChg chg="add mod">
          <ac:chgData name="Jessica Newport" userId="dede3334-717e-4998-a1ad-2432f5a188d4" providerId="ADAL" clId="{71450B28-6A91-49C5-BC88-2D7784511A7D}" dt="2026-09-25T14:35:16.787" v="4036"/>
          <ac:spMkLst>
            <pc:docMk/>
            <pc:sldMk cId="2326136138" sldId="1070"/>
            <ac:spMk id="6" creationId="{E5437685-B863-4086-84C5-34B910A9FD9A}"/>
          </ac:spMkLst>
        </pc:spChg>
        <pc:spChg chg="add mod">
          <ac:chgData name="Jessica Newport" userId="dede3334-717e-4998-a1ad-2432f5a188d4" providerId="ADAL" clId="{71450B28-6A91-49C5-BC88-2D7784511A7D}" dt="2026-09-25T14:35:16.787" v="4043"/>
          <ac:spMkLst>
            <pc:docMk/>
            <pc:sldMk cId="2326136138" sldId="1070"/>
            <ac:spMk id="7" creationId="{1C32EAFE-BDE2-460C-82B1-3A6AEC7D172E}"/>
          </ac:spMkLst>
        </pc:spChg>
        <pc:spChg chg="add mod">
          <ac:chgData name="Jessica Newport" userId="dede3334-717e-4998-a1ad-2432f5a188d4" providerId="ADAL" clId="{71450B28-6A91-49C5-BC88-2D7784511A7D}" dt="2026-09-25T14:35:16.787" v="4052"/>
          <ac:spMkLst>
            <pc:docMk/>
            <pc:sldMk cId="2326136138" sldId="1070"/>
            <ac:spMk id="8" creationId="{ED7816A5-D380-45EA-9A7F-FCC23F105A44}"/>
          </ac:spMkLst>
        </pc:spChg>
        <pc:spChg chg="add mod">
          <ac:chgData name="Jessica Newport" userId="dede3334-717e-4998-a1ad-2432f5a188d4" providerId="ADAL" clId="{71450B28-6A91-49C5-BC88-2D7784511A7D}" dt="2026-09-25T14:35:16.805" v="4059"/>
          <ac:spMkLst>
            <pc:docMk/>
            <pc:sldMk cId="2326136138" sldId="1070"/>
            <ac:spMk id="9" creationId="{72B63296-FC33-4A51-B25B-CB696CB24A3B}"/>
          </ac:spMkLst>
        </pc:spChg>
        <pc:spChg chg="add mod">
          <ac:chgData name="Jessica Newport" userId="dede3334-717e-4998-a1ad-2432f5a188d4" providerId="ADAL" clId="{71450B28-6A91-49C5-BC88-2D7784511A7D}" dt="2026-09-25T14:35:16.805" v="4066"/>
          <ac:spMkLst>
            <pc:docMk/>
            <pc:sldMk cId="2326136138" sldId="1070"/>
            <ac:spMk id="10" creationId="{29BCDF1A-1D7C-4FBA-BECE-DE03BCD46DC0}"/>
          </ac:spMkLst>
        </pc:spChg>
        <pc:spChg chg="add mod">
          <ac:chgData name="Jessica Newport" userId="dede3334-717e-4998-a1ad-2432f5a188d4" providerId="ADAL" clId="{71450B28-6A91-49C5-BC88-2D7784511A7D}" dt="2026-09-25T14:35:16.820" v="4076"/>
          <ac:spMkLst>
            <pc:docMk/>
            <pc:sldMk cId="2326136138" sldId="1070"/>
            <ac:spMk id="11" creationId="{A28090DF-F3AC-42E0-9022-8527330BC657}"/>
          </ac:spMkLst>
        </pc:spChg>
        <pc:spChg chg="add mod">
          <ac:chgData name="Jessica Newport" userId="dede3334-717e-4998-a1ad-2432f5a188d4" providerId="ADAL" clId="{71450B28-6A91-49C5-BC88-2D7784511A7D}" dt="2026-09-25T14:35:16.820" v="4085"/>
          <ac:spMkLst>
            <pc:docMk/>
            <pc:sldMk cId="2326136138" sldId="1070"/>
            <ac:spMk id="12" creationId="{46A8C0AF-2E06-4802-AB6D-641758B7AEBF}"/>
          </ac:spMkLst>
        </pc:spChg>
        <pc:spChg chg="add mod">
          <ac:chgData name="Jessica Newport" userId="dede3334-717e-4998-a1ad-2432f5a188d4" providerId="ADAL" clId="{71450B28-6A91-49C5-BC88-2D7784511A7D}" dt="2026-09-25T14:35:16.838" v="4096"/>
          <ac:spMkLst>
            <pc:docMk/>
            <pc:sldMk cId="2326136138" sldId="1070"/>
            <ac:spMk id="13" creationId="{60356059-5435-4FC1-A29D-F83233B7E765}"/>
          </ac:spMkLst>
        </pc:spChg>
        <pc:spChg chg="add mod">
          <ac:chgData name="Jessica Newport" userId="dede3334-717e-4998-a1ad-2432f5a188d4" providerId="ADAL" clId="{71450B28-6A91-49C5-BC88-2D7784511A7D}" dt="2026-09-25T14:35:16.838" v="4106"/>
          <ac:spMkLst>
            <pc:docMk/>
            <pc:sldMk cId="2326136138" sldId="1070"/>
            <ac:spMk id="14" creationId="{AD8C7EBA-63D5-4265-8976-CDDCE7CCC972}"/>
          </ac:spMkLst>
        </pc:spChg>
        <pc:spChg chg="add mod">
          <ac:chgData name="Jessica Newport" userId="dede3334-717e-4998-a1ad-2432f5a188d4" providerId="ADAL" clId="{71450B28-6A91-49C5-BC88-2D7784511A7D}" dt="2026-09-25T14:35:16.838" v="4116"/>
          <ac:spMkLst>
            <pc:docMk/>
            <pc:sldMk cId="2326136138" sldId="1070"/>
            <ac:spMk id="15" creationId="{18CE151D-FA69-4077-85B4-2960F0DD0649}"/>
          </ac:spMkLst>
        </pc:spChg>
        <pc:spChg chg="add mod">
          <ac:chgData name="Jessica Newport" userId="dede3334-717e-4998-a1ad-2432f5a188d4" providerId="ADAL" clId="{71450B28-6A91-49C5-BC88-2D7784511A7D}" dt="2026-09-25T14:35:16.838" v="4125"/>
          <ac:spMkLst>
            <pc:docMk/>
            <pc:sldMk cId="2326136138" sldId="1070"/>
            <ac:spMk id="16" creationId="{07E19210-584A-484C-B8C0-30DE131CF8E4}"/>
          </ac:spMkLst>
        </pc:spChg>
        <pc:spChg chg="add mod">
          <ac:chgData name="Jessica Newport" userId="dede3334-717e-4998-a1ad-2432f5a188d4" providerId="ADAL" clId="{71450B28-6A91-49C5-BC88-2D7784511A7D}" dt="2026-09-25T14:35:16.855" v="4136"/>
          <ac:spMkLst>
            <pc:docMk/>
            <pc:sldMk cId="2326136138" sldId="1070"/>
            <ac:spMk id="17" creationId="{A3E008E1-5D40-4EC7-864B-804FC7B016D6}"/>
          </ac:spMkLst>
        </pc:spChg>
        <pc:spChg chg="add mod">
          <ac:chgData name="Jessica Newport" userId="dede3334-717e-4998-a1ad-2432f5a188d4" providerId="ADAL" clId="{71450B28-6A91-49C5-BC88-2D7784511A7D}" dt="2026-09-25T14:35:16.855" v="4146"/>
          <ac:spMkLst>
            <pc:docMk/>
            <pc:sldMk cId="2326136138" sldId="1070"/>
            <ac:spMk id="18" creationId="{DC3A044E-5BAA-4118-B955-6FECB69DFE88}"/>
          </ac:spMkLst>
        </pc:spChg>
        <pc:spChg chg="add mod">
          <ac:chgData name="Jessica Newport" userId="dede3334-717e-4998-a1ad-2432f5a188d4" providerId="ADAL" clId="{71450B28-6A91-49C5-BC88-2D7784511A7D}" dt="2026-09-25T14:35:16.855" v="4156"/>
          <ac:spMkLst>
            <pc:docMk/>
            <pc:sldMk cId="2326136138" sldId="1070"/>
            <ac:spMk id="19" creationId="{481513F8-5B0A-4CC4-8A6C-B6143DF82DB7}"/>
          </ac:spMkLst>
        </pc:spChg>
        <pc:spChg chg="add mod">
          <ac:chgData name="Jessica Newport" userId="dede3334-717e-4998-a1ad-2432f5a188d4" providerId="ADAL" clId="{71450B28-6A91-49C5-BC88-2D7784511A7D}" dt="2026-09-25T14:35:16.855" v="4165"/>
          <ac:spMkLst>
            <pc:docMk/>
            <pc:sldMk cId="2326136138" sldId="1070"/>
            <ac:spMk id="20" creationId="{93AC9F7A-1D98-41CF-A5DD-E6E0C855E78C}"/>
          </ac:spMkLst>
        </pc:spChg>
        <pc:spChg chg="add mod">
          <ac:chgData name="Jessica Newport" userId="dede3334-717e-4998-a1ad-2432f5a188d4" providerId="ADAL" clId="{71450B28-6A91-49C5-BC88-2D7784511A7D}" dt="2026-09-25T14:35:16.855" v="4176"/>
          <ac:spMkLst>
            <pc:docMk/>
            <pc:sldMk cId="2326136138" sldId="1070"/>
            <ac:spMk id="21" creationId="{3E51ECDB-DB23-4B28-A4A4-FE52015C023F}"/>
          </ac:spMkLst>
        </pc:spChg>
        <pc:spChg chg="add mod">
          <ac:chgData name="Jessica Newport" userId="dede3334-717e-4998-a1ad-2432f5a188d4" providerId="ADAL" clId="{71450B28-6A91-49C5-BC88-2D7784511A7D}" dt="2026-09-25T14:35:16.874" v="4186"/>
          <ac:spMkLst>
            <pc:docMk/>
            <pc:sldMk cId="2326136138" sldId="1070"/>
            <ac:spMk id="22" creationId="{93648117-D1D9-420D-9ABD-C6993F8BEC18}"/>
          </ac:spMkLst>
        </pc:spChg>
        <pc:spChg chg="add mod">
          <ac:chgData name="Jessica Newport" userId="dede3334-717e-4998-a1ad-2432f5a188d4" providerId="ADAL" clId="{71450B28-6A91-49C5-BC88-2D7784511A7D}" dt="2026-09-25T14:35:16.878" v="4196"/>
          <ac:spMkLst>
            <pc:docMk/>
            <pc:sldMk cId="2326136138" sldId="1070"/>
            <ac:spMk id="23" creationId="{98C0699B-0943-42DB-B468-C73E01932BB4}"/>
          </ac:spMkLst>
        </pc:spChg>
        <pc:spChg chg="add mod">
          <ac:chgData name="Jessica Newport" userId="dede3334-717e-4998-a1ad-2432f5a188d4" providerId="ADAL" clId="{71450B28-6A91-49C5-BC88-2D7784511A7D}" dt="2026-09-25T14:35:16.882" v="4205"/>
          <ac:spMkLst>
            <pc:docMk/>
            <pc:sldMk cId="2326136138" sldId="1070"/>
            <ac:spMk id="24" creationId="{871073BE-B12B-48E4-B8D1-61674D4BC14D}"/>
          </ac:spMkLst>
        </pc:spChg>
        <pc:spChg chg="add mod">
          <ac:chgData name="Jessica Newport" userId="dede3334-717e-4998-a1ad-2432f5a188d4" providerId="ADAL" clId="{71450B28-6A91-49C5-BC88-2D7784511A7D}" dt="2026-09-25T14:35:16.886" v="4216"/>
          <ac:spMkLst>
            <pc:docMk/>
            <pc:sldMk cId="2326136138" sldId="1070"/>
            <ac:spMk id="25" creationId="{EA33371B-E018-4C28-8C81-2303971294E9}"/>
          </ac:spMkLst>
        </pc:spChg>
        <pc:spChg chg="add mod">
          <ac:chgData name="Jessica Newport" userId="dede3334-717e-4998-a1ad-2432f5a188d4" providerId="ADAL" clId="{71450B28-6A91-49C5-BC88-2D7784511A7D}" dt="2026-09-25T14:35:16.890" v="4226"/>
          <ac:spMkLst>
            <pc:docMk/>
            <pc:sldMk cId="2326136138" sldId="1070"/>
            <ac:spMk id="26" creationId="{1A04933A-E767-4D21-B009-16B191716FBC}"/>
          </ac:spMkLst>
        </pc:spChg>
      </pc:sldChg>
      <pc:sldChg chg="addSp modSp add mod">
        <pc:chgData name="Jessica Newport" userId="dede3334-717e-4998-a1ad-2432f5a188d4" providerId="ADAL" clId="{71450B28-6A91-49C5-BC88-2D7784511A7D}" dt="2026-09-25T14:35:17.587" v="4459"/>
        <pc:sldMkLst>
          <pc:docMk/>
          <pc:sldMk cId="595833128" sldId="1071"/>
        </pc:sldMkLst>
        <pc:spChg chg="mod">
          <ac:chgData name="Jessica Newport" userId="dede3334-717e-4998-a1ad-2432f5a188d4" providerId="ADAL" clId="{71450B28-6A91-49C5-BC88-2D7784511A7D}" dt="2026-09-25T14:35:17.469" v="4231" actId="27636"/>
          <ac:spMkLst>
            <pc:docMk/>
            <pc:sldMk cId="595833128" sldId="1071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5:17.486" v="4232"/>
          <ac:spMkLst>
            <pc:docMk/>
            <pc:sldMk cId="595833128" sldId="1071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5:17.487" v="4243"/>
          <ac:spMkLst>
            <pc:docMk/>
            <pc:sldMk cId="595833128" sldId="1071"/>
            <ac:spMk id="4" creationId="{634670EE-034B-43F7-BBFB-69D8F8D3727A}"/>
          </ac:spMkLst>
        </pc:spChg>
        <pc:spChg chg="add mod">
          <ac:chgData name="Jessica Newport" userId="dede3334-717e-4998-a1ad-2432f5a188d4" providerId="ADAL" clId="{71450B28-6A91-49C5-BC88-2D7784511A7D}" dt="2026-09-25T14:35:17.487" v="4255"/>
          <ac:spMkLst>
            <pc:docMk/>
            <pc:sldMk cId="595833128" sldId="1071"/>
            <ac:spMk id="5" creationId="{B05339F9-D3CE-47BA-9CF7-F3630808A3AD}"/>
          </ac:spMkLst>
        </pc:spChg>
        <pc:spChg chg="add mod">
          <ac:chgData name="Jessica Newport" userId="dede3334-717e-4998-a1ad-2432f5a188d4" providerId="ADAL" clId="{71450B28-6A91-49C5-BC88-2D7784511A7D}" dt="2026-09-25T14:35:17.487" v="4262"/>
          <ac:spMkLst>
            <pc:docMk/>
            <pc:sldMk cId="595833128" sldId="1071"/>
            <ac:spMk id="6" creationId="{ADCE4C71-2F0B-4F3A-9E07-B061CF79D803}"/>
          </ac:spMkLst>
        </pc:spChg>
        <pc:spChg chg="add mod">
          <ac:chgData name="Jessica Newport" userId="dede3334-717e-4998-a1ad-2432f5a188d4" providerId="ADAL" clId="{71450B28-6A91-49C5-BC88-2D7784511A7D}" dt="2026-09-25T14:35:17.487" v="4269"/>
          <ac:spMkLst>
            <pc:docMk/>
            <pc:sldMk cId="595833128" sldId="1071"/>
            <ac:spMk id="7" creationId="{F48CAACB-A322-423E-8F89-B92551072082}"/>
          </ac:spMkLst>
        </pc:spChg>
        <pc:spChg chg="add mod">
          <ac:chgData name="Jessica Newport" userId="dede3334-717e-4998-a1ad-2432f5a188d4" providerId="ADAL" clId="{71450B28-6A91-49C5-BC88-2D7784511A7D}" dt="2026-09-25T14:35:17.505" v="4276"/>
          <ac:spMkLst>
            <pc:docMk/>
            <pc:sldMk cId="595833128" sldId="1071"/>
            <ac:spMk id="8" creationId="{9D510640-5097-4235-9ECD-6B5000A20CC0}"/>
          </ac:spMkLst>
        </pc:spChg>
        <pc:spChg chg="add mod">
          <ac:chgData name="Jessica Newport" userId="dede3334-717e-4998-a1ad-2432f5a188d4" providerId="ADAL" clId="{71450B28-6A91-49C5-BC88-2D7784511A7D}" dt="2026-09-25T14:35:17.505" v="4283"/>
          <ac:spMkLst>
            <pc:docMk/>
            <pc:sldMk cId="595833128" sldId="1071"/>
            <ac:spMk id="9" creationId="{22824DDE-58EE-4CAD-B643-93C1DA9C894A}"/>
          </ac:spMkLst>
        </pc:spChg>
        <pc:spChg chg="add mod">
          <ac:chgData name="Jessica Newport" userId="dede3334-717e-4998-a1ad-2432f5a188d4" providerId="ADAL" clId="{71450B28-6A91-49C5-BC88-2D7784511A7D}" dt="2026-09-25T14:35:17.523" v="4293"/>
          <ac:spMkLst>
            <pc:docMk/>
            <pc:sldMk cId="595833128" sldId="1071"/>
            <ac:spMk id="10" creationId="{7EF26A46-828D-4B3F-8139-3843CA1BC444}"/>
          </ac:spMkLst>
        </pc:spChg>
        <pc:spChg chg="add mod">
          <ac:chgData name="Jessica Newport" userId="dede3334-717e-4998-a1ad-2432f5a188d4" providerId="ADAL" clId="{71450B28-6A91-49C5-BC88-2D7784511A7D}" dt="2026-09-25T14:35:17.523" v="4302"/>
          <ac:spMkLst>
            <pc:docMk/>
            <pc:sldMk cId="595833128" sldId="1071"/>
            <ac:spMk id="11" creationId="{C1CE6878-963D-4446-8F3E-2F8D5E8B6962}"/>
          </ac:spMkLst>
        </pc:spChg>
        <pc:spChg chg="add mod">
          <ac:chgData name="Jessica Newport" userId="dede3334-717e-4998-a1ad-2432f5a188d4" providerId="ADAL" clId="{71450B28-6A91-49C5-BC88-2D7784511A7D}" dt="2026-09-25T14:35:17.523" v="4313"/>
          <ac:spMkLst>
            <pc:docMk/>
            <pc:sldMk cId="595833128" sldId="1071"/>
            <ac:spMk id="12" creationId="{53C5779F-97B2-43BA-9622-68D80591D811}"/>
          </ac:spMkLst>
        </pc:spChg>
        <pc:spChg chg="add mod">
          <ac:chgData name="Jessica Newport" userId="dede3334-717e-4998-a1ad-2432f5a188d4" providerId="ADAL" clId="{71450B28-6A91-49C5-BC88-2D7784511A7D}" dt="2026-09-25T14:35:17.537" v="4323"/>
          <ac:spMkLst>
            <pc:docMk/>
            <pc:sldMk cId="595833128" sldId="1071"/>
            <ac:spMk id="13" creationId="{63110522-02C6-486B-90F0-656684387E30}"/>
          </ac:spMkLst>
        </pc:spChg>
        <pc:spChg chg="add mod">
          <ac:chgData name="Jessica Newport" userId="dede3334-717e-4998-a1ad-2432f5a188d4" providerId="ADAL" clId="{71450B28-6A91-49C5-BC88-2D7784511A7D}" dt="2026-09-25T14:35:17.537" v="4333"/>
          <ac:spMkLst>
            <pc:docMk/>
            <pc:sldMk cId="595833128" sldId="1071"/>
            <ac:spMk id="14" creationId="{7E6EF7AE-B143-45C1-9113-884DFE068EC6}"/>
          </ac:spMkLst>
        </pc:spChg>
        <pc:spChg chg="add mod">
          <ac:chgData name="Jessica Newport" userId="dede3334-717e-4998-a1ad-2432f5a188d4" providerId="ADAL" clId="{71450B28-6A91-49C5-BC88-2D7784511A7D}" dt="2026-09-25T14:35:17.537" v="4342"/>
          <ac:spMkLst>
            <pc:docMk/>
            <pc:sldMk cId="595833128" sldId="1071"/>
            <ac:spMk id="15" creationId="{AD9FC908-8D7A-492F-A4AD-477C8CEC7478}"/>
          </ac:spMkLst>
        </pc:spChg>
        <pc:spChg chg="add mod">
          <ac:chgData name="Jessica Newport" userId="dede3334-717e-4998-a1ad-2432f5a188d4" providerId="ADAL" clId="{71450B28-6A91-49C5-BC88-2D7784511A7D}" dt="2026-09-25T14:35:17.537" v="4353"/>
          <ac:spMkLst>
            <pc:docMk/>
            <pc:sldMk cId="595833128" sldId="1071"/>
            <ac:spMk id="16" creationId="{42B7E4FA-8AAD-4AFE-813C-218EE0EA3560}"/>
          </ac:spMkLst>
        </pc:spChg>
        <pc:spChg chg="add mod">
          <ac:chgData name="Jessica Newport" userId="dede3334-717e-4998-a1ad-2432f5a188d4" providerId="ADAL" clId="{71450B28-6A91-49C5-BC88-2D7784511A7D}" dt="2026-09-25T14:35:17.537" v="4363"/>
          <ac:spMkLst>
            <pc:docMk/>
            <pc:sldMk cId="595833128" sldId="1071"/>
            <ac:spMk id="17" creationId="{790FE8E1-2A5A-4E6C-9E18-B2C191C51075}"/>
          </ac:spMkLst>
        </pc:spChg>
        <pc:spChg chg="add mod">
          <ac:chgData name="Jessica Newport" userId="dede3334-717e-4998-a1ad-2432f5a188d4" providerId="ADAL" clId="{71450B28-6A91-49C5-BC88-2D7784511A7D}" dt="2026-09-25T14:35:17.537" v="4373"/>
          <ac:spMkLst>
            <pc:docMk/>
            <pc:sldMk cId="595833128" sldId="1071"/>
            <ac:spMk id="18" creationId="{7A0094E9-5136-464E-AAEA-6A6BE8DB7EE0}"/>
          </ac:spMkLst>
        </pc:spChg>
        <pc:spChg chg="add mod">
          <ac:chgData name="Jessica Newport" userId="dede3334-717e-4998-a1ad-2432f5a188d4" providerId="ADAL" clId="{71450B28-6A91-49C5-BC88-2D7784511A7D}" dt="2026-09-25T14:35:17.553" v="4382"/>
          <ac:spMkLst>
            <pc:docMk/>
            <pc:sldMk cId="595833128" sldId="1071"/>
            <ac:spMk id="19" creationId="{80B0AA60-A264-4330-BA33-3E2FB780910D}"/>
          </ac:spMkLst>
        </pc:spChg>
        <pc:spChg chg="add mod">
          <ac:chgData name="Jessica Newport" userId="dede3334-717e-4998-a1ad-2432f5a188d4" providerId="ADAL" clId="{71450B28-6A91-49C5-BC88-2D7784511A7D}" dt="2026-09-25T14:35:17.553" v="4393"/>
          <ac:spMkLst>
            <pc:docMk/>
            <pc:sldMk cId="595833128" sldId="1071"/>
            <ac:spMk id="20" creationId="{339A7D5C-BCBC-42D0-B802-344C91B136CC}"/>
          </ac:spMkLst>
        </pc:spChg>
        <pc:spChg chg="add mod">
          <ac:chgData name="Jessica Newport" userId="dede3334-717e-4998-a1ad-2432f5a188d4" providerId="ADAL" clId="{71450B28-6A91-49C5-BC88-2D7784511A7D}" dt="2026-09-25T14:35:17.553" v="4403"/>
          <ac:spMkLst>
            <pc:docMk/>
            <pc:sldMk cId="595833128" sldId="1071"/>
            <ac:spMk id="21" creationId="{3C398E65-176C-4B61-839C-706BE0064B14}"/>
          </ac:spMkLst>
        </pc:spChg>
        <pc:spChg chg="add mod">
          <ac:chgData name="Jessica Newport" userId="dede3334-717e-4998-a1ad-2432f5a188d4" providerId="ADAL" clId="{71450B28-6A91-49C5-BC88-2D7784511A7D}" dt="2026-09-25T14:35:17.553" v="4413"/>
          <ac:spMkLst>
            <pc:docMk/>
            <pc:sldMk cId="595833128" sldId="1071"/>
            <ac:spMk id="22" creationId="{F7C18B96-5DCE-45B9-B470-4CBAC77D3487}"/>
          </ac:spMkLst>
        </pc:spChg>
        <pc:spChg chg="add mod">
          <ac:chgData name="Jessica Newport" userId="dede3334-717e-4998-a1ad-2432f5a188d4" providerId="ADAL" clId="{71450B28-6A91-49C5-BC88-2D7784511A7D}" dt="2026-09-25T14:35:17.553" v="4422"/>
          <ac:spMkLst>
            <pc:docMk/>
            <pc:sldMk cId="595833128" sldId="1071"/>
            <ac:spMk id="23" creationId="{57E9BDC4-C8B6-47EE-B67C-2CEBB5417B53}"/>
          </ac:spMkLst>
        </pc:spChg>
        <pc:spChg chg="add mod">
          <ac:chgData name="Jessica Newport" userId="dede3334-717e-4998-a1ad-2432f5a188d4" providerId="ADAL" clId="{71450B28-6A91-49C5-BC88-2D7784511A7D}" dt="2026-09-25T14:35:17.553" v="4433"/>
          <ac:spMkLst>
            <pc:docMk/>
            <pc:sldMk cId="595833128" sldId="1071"/>
            <ac:spMk id="24" creationId="{1A8C909E-3D95-40C6-A822-2A095C29BEFE}"/>
          </ac:spMkLst>
        </pc:spChg>
        <pc:spChg chg="add mod">
          <ac:chgData name="Jessica Newport" userId="dede3334-717e-4998-a1ad-2432f5a188d4" providerId="ADAL" clId="{71450B28-6A91-49C5-BC88-2D7784511A7D}" dt="2026-09-25T14:35:17.553" v="4443"/>
          <ac:spMkLst>
            <pc:docMk/>
            <pc:sldMk cId="595833128" sldId="1071"/>
            <ac:spMk id="25" creationId="{23922098-2175-4717-81F5-EFE34FF106B0}"/>
          </ac:spMkLst>
        </pc:spChg>
        <pc:spChg chg="add mod">
          <ac:chgData name="Jessica Newport" userId="dede3334-717e-4998-a1ad-2432f5a188d4" providerId="ADAL" clId="{71450B28-6A91-49C5-BC88-2D7784511A7D}" dt="2026-09-25T14:35:17.587" v="4459"/>
          <ac:spMkLst>
            <pc:docMk/>
            <pc:sldMk cId="595833128" sldId="1071"/>
            <ac:spMk id="26" creationId="{8D06F2A6-AD29-4D9E-BAAE-3CA8CE5E24DE}"/>
          </ac:spMkLst>
        </pc:spChg>
      </pc:sldChg>
      <pc:sldChg chg="addSp modSp add mod">
        <pc:chgData name="Jessica Newport" userId="dede3334-717e-4998-a1ad-2432f5a188d4" providerId="ADAL" clId="{71450B28-6A91-49C5-BC88-2D7784511A7D}" dt="2026-09-25T14:35:20.371" v="4685"/>
        <pc:sldMkLst>
          <pc:docMk/>
          <pc:sldMk cId="3390049594" sldId="1072"/>
        </pc:sldMkLst>
        <pc:spChg chg="mod">
          <ac:chgData name="Jessica Newport" userId="dede3334-717e-4998-a1ad-2432f5a188d4" providerId="ADAL" clId="{71450B28-6A91-49C5-BC88-2D7784511A7D}" dt="2026-09-25T14:35:20.204" v="4464" actId="27636"/>
          <ac:spMkLst>
            <pc:docMk/>
            <pc:sldMk cId="3390049594" sldId="1072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5:20.250" v="4465"/>
          <ac:spMkLst>
            <pc:docMk/>
            <pc:sldMk cId="3390049594" sldId="1072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5:20.257" v="4476"/>
          <ac:spMkLst>
            <pc:docMk/>
            <pc:sldMk cId="3390049594" sldId="1072"/>
            <ac:spMk id="4" creationId="{6F56697E-C6B8-4118-BD09-E74670AF039D}"/>
          </ac:spMkLst>
        </pc:spChg>
        <pc:spChg chg="add mod">
          <ac:chgData name="Jessica Newport" userId="dede3334-717e-4998-a1ad-2432f5a188d4" providerId="ADAL" clId="{71450B28-6A91-49C5-BC88-2D7784511A7D}" dt="2026-09-25T14:35:20.257" v="4488"/>
          <ac:spMkLst>
            <pc:docMk/>
            <pc:sldMk cId="3390049594" sldId="1072"/>
            <ac:spMk id="5" creationId="{5A1FF98D-BB1C-4655-BBC6-20A0F1BEF10D}"/>
          </ac:spMkLst>
        </pc:spChg>
        <pc:spChg chg="add mod">
          <ac:chgData name="Jessica Newport" userId="dede3334-717e-4998-a1ad-2432f5a188d4" providerId="ADAL" clId="{71450B28-6A91-49C5-BC88-2D7784511A7D}" dt="2026-09-25T14:35:20.269" v="4495"/>
          <ac:spMkLst>
            <pc:docMk/>
            <pc:sldMk cId="3390049594" sldId="1072"/>
            <ac:spMk id="6" creationId="{BF90ED1B-03A2-4450-8E88-9B381F9883AA}"/>
          </ac:spMkLst>
        </pc:spChg>
        <pc:spChg chg="add mod">
          <ac:chgData name="Jessica Newport" userId="dede3334-717e-4998-a1ad-2432f5a188d4" providerId="ADAL" clId="{71450B28-6A91-49C5-BC88-2D7784511A7D}" dt="2026-09-25T14:35:20.273" v="4502"/>
          <ac:spMkLst>
            <pc:docMk/>
            <pc:sldMk cId="3390049594" sldId="1072"/>
            <ac:spMk id="7" creationId="{1644C55A-06A5-4D0F-865D-B11DBE06F3D8}"/>
          </ac:spMkLst>
        </pc:spChg>
        <pc:spChg chg="add mod">
          <ac:chgData name="Jessica Newport" userId="dede3334-717e-4998-a1ad-2432f5a188d4" providerId="ADAL" clId="{71450B28-6A91-49C5-BC88-2D7784511A7D}" dt="2026-09-25T14:35:20.276" v="4511"/>
          <ac:spMkLst>
            <pc:docMk/>
            <pc:sldMk cId="3390049594" sldId="1072"/>
            <ac:spMk id="8" creationId="{BEB47608-E9FF-41D6-9CB9-5C1E80EF5478}"/>
          </ac:spMkLst>
        </pc:spChg>
        <pc:spChg chg="add mod">
          <ac:chgData name="Jessica Newport" userId="dede3334-717e-4998-a1ad-2432f5a188d4" providerId="ADAL" clId="{71450B28-6A91-49C5-BC88-2D7784511A7D}" dt="2026-09-25T14:35:20.287" v="4518"/>
          <ac:spMkLst>
            <pc:docMk/>
            <pc:sldMk cId="3390049594" sldId="1072"/>
            <ac:spMk id="9" creationId="{6051C2B3-A067-49D7-923E-8EF6E71D393F}"/>
          </ac:spMkLst>
        </pc:spChg>
        <pc:spChg chg="add mod">
          <ac:chgData name="Jessica Newport" userId="dede3334-717e-4998-a1ad-2432f5a188d4" providerId="ADAL" clId="{71450B28-6A91-49C5-BC88-2D7784511A7D}" dt="2026-09-25T14:35:20.296" v="4525"/>
          <ac:spMkLst>
            <pc:docMk/>
            <pc:sldMk cId="3390049594" sldId="1072"/>
            <ac:spMk id="10" creationId="{54D6BF48-DB0B-4C82-A860-5B6E664385EA}"/>
          </ac:spMkLst>
        </pc:spChg>
        <pc:spChg chg="add mod">
          <ac:chgData name="Jessica Newport" userId="dede3334-717e-4998-a1ad-2432f5a188d4" providerId="ADAL" clId="{71450B28-6A91-49C5-BC88-2D7784511A7D}" dt="2026-09-25T14:35:20.305" v="4535"/>
          <ac:spMkLst>
            <pc:docMk/>
            <pc:sldMk cId="3390049594" sldId="1072"/>
            <ac:spMk id="11" creationId="{07F97F3D-E316-4384-9E49-8A3BAF47D571}"/>
          </ac:spMkLst>
        </pc:spChg>
        <pc:spChg chg="add mod">
          <ac:chgData name="Jessica Newport" userId="dede3334-717e-4998-a1ad-2432f5a188d4" providerId="ADAL" clId="{71450B28-6A91-49C5-BC88-2D7784511A7D}" dt="2026-09-25T14:35:20.305" v="4544"/>
          <ac:spMkLst>
            <pc:docMk/>
            <pc:sldMk cId="3390049594" sldId="1072"/>
            <ac:spMk id="12" creationId="{153637BC-172E-4141-9DC7-7175F34C3A4D}"/>
          </ac:spMkLst>
        </pc:spChg>
        <pc:spChg chg="add mod">
          <ac:chgData name="Jessica Newport" userId="dede3334-717e-4998-a1ad-2432f5a188d4" providerId="ADAL" clId="{71450B28-6A91-49C5-BC88-2D7784511A7D}" dt="2026-09-25T14:35:20.305" v="4555"/>
          <ac:spMkLst>
            <pc:docMk/>
            <pc:sldMk cId="3390049594" sldId="1072"/>
            <ac:spMk id="13" creationId="{B26982D2-343A-403A-8B79-433A36AA6BFB}"/>
          </ac:spMkLst>
        </pc:spChg>
        <pc:spChg chg="add mod">
          <ac:chgData name="Jessica Newport" userId="dede3334-717e-4998-a1ad-2432f5a188d4" providerId="ADAL" clId="{71450B28-6A91-49C5-BC88-2D7784511A7D}" dt="2026-09-25T14:35:20.321" v="4565"/>
          <ac:spMkLst>
            <pc:docMk/>
            <pc:sldMk cId="3390049594" sldId="1072"/>
            <ac:spMk id="14" creationId="{DA99C821-C0D7-4DD5-BD2F-F541EF0B5AB3}"/>
          </ac:spMkLst>
        </pc:spChg>
        <pc:spChg chg="add mod">
          <ac:chgData name="Jessica Newport" userId="dede3334-717e-4998-a1ad-2432f5a188d4" providerId="ADAL" clId="{71450B28-6A91-49C5-BC88-2D7784511A7D}" dt="2026-09-25T14:35:20.321" v="4575"/>
          <ac:spMkLst>
            <pc:docMk/>
            <pc:sldMk cId="3390049594" sldId="1072"/>
            <ac:spMk id="15" creationId="{670EFFC7-B055-4E06-B3E4-965F4B9DFF42}"/>
          </ac:spMkLst>
        </pc:spChg>
        <pc:spChg chg="add mod">
          <ac:chgData name="Jessica Newport" userId="dede3334-717e-4998-a1ad-2432f5a188d4" providerId="ADAL" clId="{71450B28-6A91-49C5-BC88-2D7784511A7D}" dt="2026-09-25T14:35:20.321" v="4584"/>
          <ac:spMkLst>
            <pc:docMk/>
            <pc:sldMk cId="3390049594" sldId="1072"/>
            <ac:spMk id="16" creationId="{F5DE6719-3C7D-4636-8985-16BD3E9551AE}"/>
          </ac:spMkLst>
        </pc:spChg>
        <pc:spChg chg="add mod">
          <ac:chgData name="Jessica Newport" userId="dede3334-717e-4998-a1ad-2432f5a188d4" providerId="ADAL" clId="{71450B28-6A91-49C5-BC88-2D7784511A7D}" dt="2026-09-25T14:35:20.336" v="4595"/>
          <ac:spMkLst>
            <pc:docMk/>
            <pc:sldMk cId="3390049594" sldId="1072"/>
            <ac:spMk id="17" creationId="{3146BE8D-5641-4C42-9FFF-698AFAD2ED77}"/>
          </ac:spMkLst>
        </pc:spChg>
        <pc:spChg chg="add mod">
          <ac:chgData name="Jessica Newport" userId="dede3334-717e-4998-a1ad-2432f5a188d4" providerId="ADAL" clId="{71450B28-6A91-49C5-BC88-2D7784511A7D}" dt="2026-09-25T14:35:20.339" v="4605"/>
          <ac:spMkLst>
            <pc:docMk/>
            <pc:sldMk cId="3390049594" sldId="1072"/>
            <ac:spMk id="18" creationId="{CC6B90EC-D312-42CB-ACDB-7D1550C723FC}"/>
          </ac:spMkLst>
        </pc:spChg>
        <pc:spChg chg="add mod">
          <ac:chgData name="Jessica Newport" userId="dede3334-717e-4998-a1ad-2432f5a188d4" providerId="ADAL" clId="{71450B28-6A91-49C5-BC88-2D7784511A7D}" dt="2026-09-25T14:35:20.339" v="4615"/>
          <ac:spMkLst>
            <pc:docMk/>
            <pc:sldMk cId="3390049594" sldId="1072"/>
            <ac:spMk id="19" creationId="{A5DF8B1D-192D-4FA2-8A3B-F1599B24AD9A}"/>
          </ac:spMkLst>
        </pc:spChg>
        <pc:spChg chg="add mod">
          <ac:chgData name="Jessica Newport" userId="dede3334-717e-4998-a1ad-2432f5a188d4" providerId="ADAL" clId="{71450B28-6A91-49C5-BC88-2D7784511A7D}" dt="2026-09-25T14:35:20.339" v="4624"/>
          <ac:spMkLst>
            <pc:docMk/>
            <pc:sldMk cId="3390049594" sldId="1072"/>
            <ac:spMk id="20" creationId="{06818F28-E968-44DA-BF69-2A633B850F26}"/>
          </ac:spMkLst>
        </pc:spChg>
        <pc:spChg chg="add mod">
          <ac:chgData name="Jessica Newport" userId="dede3334-717e-4998-a1ad-2432f5a188d4" providerId="ADAL" clId="{71450B28-6A91-49C5-BC88-2D7784511A7D}" dt="2026-09-25T14:35:20.354" v="4635"/>
          <ac:spMkLst>
            <pc:docMk/>
            <pc:sldMk cId="3390049594" sldId="1072"/>
            <ac:spMk id="21" creationId="{0757D228-8EA3-477D-8630-4BC50BCCEC15}"/>
          </ac:spMkLst>
        </pc:spChg>
        <pc:spChg chg="add mod">
          <ac:chgData name="Jessica Newport" userId="dede3334-717e-4998-a1ad-2432f5a188d4" providerId="ADAL" clId="{71450B28-6A91-49C5-BC88-2D7784511A7D}" dt="2026-09-25T14:35:20.354" v="4645"/>
          <ac:spMkLst>
            <pc:docMk/>
            <pc:sldMk cId="3390049594" sldId="1072"/>
            <ac:spMk id="22" creationId="{F6EDAF0E-224A-42C6-B77F-D8C3F59E1463}"/>
          </ac:spMkLst>
        </pc:spChg>
        <pc:spChg chg="add mod">
          <ac:chgData name="Jessica Newport" userId="dede3334-717e-4998-a1ad-2432f5a188d4" providerId="ADAL" clId="{71450B28-6A91-49C5-BC88-2D7784511A7D}" dt="2026-09-25T14:35:20.354" v="4655"/>
          <ac:spMkLst>
            <pc:docMk/>
            <pc:sldMk cId="3390049594" sldId="1072"/>
            <ac:spMk id="23" creationId="{CFA4002D-7F67-49BB-AF4C-1B2978BD0509}"/>
          </ac:spMkLst>
        </pc:spChg>
        <pc:spChg chg="add mod">
          <ac:chgData name="Jessica Newport" userId="dede3334-717e-4998-a1ad-2432f5a188d4" providerId="ADAL" clId="{71450B28-6A91-49C5-BC88-2D7784511A7D}" dt="2026-09-25T14:35:20.354" v="4664"/>
          <ac:spMkLst>
            <pc:docMk/>
            <pc:sldMk cId="3390049594" sldId="1072"/>
            <ac:spMk id="24" creationId="{BFA6874D-94CD-4E0C-8EF3-04720A0D453F}"/>
          </ac:spMkLst>
        </pc:spChg>
        <pc:spChg chg="add mod">
          <ac:chgData name="Jessica Newport" userId="dede3334-717e-4998-a1ad-2432f5a188d4" providerId="ADAL" clId="{71450B28-6A91-49C5-BC88-2D7784511A7D}" dt="2026-09-25T14:35:20.371" v="4675"/>
          <ac:spMkLst>
            <pc:docMk/>
            <pc:sldMk cId="3390049594" sldId="1072"/>
            <ac:spMk id="25" creationId="{F00FBDED-7D30-4F42-8267-19F15D7AB62F}"/>
          </ac:spMkLst>
        </pc:spChg>
        <pc:spChg chg="add mod">
          <ac:chgData name="Jessica Newport" userId="dede3334-717e-4998-a1ad-2432f5a188d4" providerId="ADAL" clId="{71450B28-6A91-49C5-BC88-2D7784511A7D}" dt="2026-09-25T14:35:20.371" v="4685"/>
          <ac:spMkLst>
            <pc:docMk/>
            <pc:sldMk cId="3390049594" sldId="1072"/>
            <ac:spMk id="26" creationId="{3578AB3C-9E54-4A5E-AD65-1D7CBB5A7BFE}"/>
          </ac:spMkLst>
        </pc:spChg>
      </pc:sldChg>
      <pc:sldChg chg="addSp modSp add mod">
        <pc:chgData name="Jessica Newport" userId="dede3334-717e-4998-a1ad-2432f5a188d4" providerId="ADAL" clId="{71450B28-6A91-49C5-BC88-2D7784511A7D}" dt="2026-09-25T14:35:21.154" v="4918"/>
        <pc:sldMkLst>
          <pc:docMk/>
          <pc:sldMk cId="2512365074" sldId="1073"/>
        </pc:sldMkLst>
        <pc:spChg chg="mod">
          <ac:chgData name="Jessica Newport" userId="dede3334-717e-4998-a1ad-2432f5a188d4" providerId="ADAL" clId="{71450B28-6A91-49C5-BC88-2D7784511A7D}" dt="2026-09-25T14:35:21.004" v="4690" actId="27636"/>
          <ac:spMkLst>
            <pc:docMk/>
            <pc:sldMk cId="2512365074" sldId="1073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5:21.037" v="4691"/>
          <ac:spMkLst>
            <pc:docMk/>
            <pc:sldMk cId="2512365074" sldId="1073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5:21.040" v="4702"/>
          <ac:spMkLst>
            <pc:docMk/>
            <pc:sldMk cId="2512365074" sldId="1073"/>
            <ac:spMk id="4" creationId="{B9174812-100C-4A9E-BEB3-57FED8E1CC40}"/>
          </ac:spMkLst>
        </pc:spChg>
        <pc:spChg chg="add mod">
          <ac:chgData name="Jessica Newport" userId="dede3334-717e-4998-a1ad-2432f5a188d4" providerId="ADAL" clId="{71450B28-6A91-49C5-BC88-2D7784511A7D}" dt="2026-09-25T14:35:21.040" v="4714"/>
          <ac:spMkLst>
            <pc:docMk/>
            <pc:sldMk cId="2512365074" sldId="1073"/>
            <ac:spMk id="5" creationId="{ACE7C290-E231-4BF7-A25E-F9A17839E793}"/>
          </ac:spMkLst>
        </pc:spChg>
        <pc:spChg chg="add mod">
          <ac:chgData name="Jessica Newport" userId="dede3334-717e-4998-a1ad-2432f5a188d4" providerId="ADAL" clId="{71450B28-6A91-49C5-BC88-2D7784511A7D}" dt="2026-09-25T14:35:21.040" v="4721"/>
          <ac:spMkLst>
            <pc:docMk/>
            <pc:sldMk cId="2512365074" sldId="1073"/>
            <ac:spMk id="6" creationId="{F35EFD26-F23C-4335-887A-01F22E9E06E0}"/>
          </ac:spMkLst>
        </pc:spChg>
        <pc:spChg chg="add mod">
          <ac:chgData name="Jessica Newport" userId="dede3334-717e-4998-a1ad-2432f5a188d4" providerId="ADAL" clId="{71450B28-6A91-49C5-BC88-2D7784511A7D}" dt="2026-09-25T14:35:21.054" v="4728"/>
          <ac:spMkLst>
            <pc:docMk/>
            <pc:sldMk cId="2512365074" sldId="1073"/>
            <ac:spMk id="7" creationId="{9E768682-FD0E-437B-88FD-95270195619D}"/>
          </ac:spMkLst>
        </pc:spChg>
        <pc:spChg chg="add mod">
          <ac:chgData name="Jessica Newport" userId="dede3334-717e-4998-a1ad-2432f5a188d4" providerId="ADAL" clId="{71450B28-6A91-49C5-BC88-2D7784511A7D}" dt="2026-09-25T14:35:21.054" v="4735"/>
          <ac:spMkLst>
            <pc:docMk/>
            <pc:sldMk cId="2512365074" sldId="1073"/>
            <ac:spMk id="8" creationId="{4D6A12D6-64CB-4D6C-8101-3E4A594BBCBD}"/>
          </ac:spMkLst>
        </pc:spChg>
        <pc:spChg chg="add mod">
          <ac:chgData name="Jessica Newport" userId="dede3334-717e-4998-a1ad-2432f5a188d4" providerId="ADAL" clId="{71450B28-6A91-49C5-BC88-2D7784511A7D}" dt="2026-09-25T14:35:21.071" v="4742"/>
          <ac:spMkLst>
            <pc:docMk/>
            <pc:sldMk cId="2512365074" sldId="1073"/>
            <ac:spMk id="9" creationId="{D3FA704E-F879-4DDB-B821-372CE0285B8C}"/>
          </ac:spMkLst>
        </pc:spChg>
        <pc:spChg chg="add mod">
          <ac:chgData name="Jessica Newport" userId="dede3334-717e-4998-a1ad-2432f5a188d4" providerId="ADAL" clId="{71450B28-6A91-49C5-BC88-2D7784511A7D}" dt="2026-09-25T14:35:21.087" v="4752"/>
          <ac:spMkLst>
            <pc:docMk/>
            <pc:sldMk cId="2512365074" sldId="1073"/>
            <ac:spMk id="10" creationId="{4029DE1F-2F5C-401B-83D6-8E98A15059C9}"/>
          </ac:spMkLst>
        </pc:spChg>
        <pc:spChg chg="add mod">
          <ac:chgData name="Jessica Newport" userId="dede3334-717e-4998-a1ad-2432f5a188d4" providerId="ADAL" clId="{71450B28-6A91-49C5-BC88-2D7784511A7D}" dt="2026-09-25T14:35:21.087" v="4761"/>
          <ac:spMkLst>
            <pc:docMk/>
            <pc:sldMk cId="2512365074" sldId="1073"/>
            <ac:spMk id="11" creationId="{CD8BA460-4C9C-4382-A2C3-07FFD9F24A84}"/>
          </ac:spMkLst>
        </pc:spChg>
        <pc:spChg chg="add mod">
          <ac:chgData name="Jessica Newport" userId="dede3334-717e-4998-a1ad-2432f5a188d4" providerId="ADAL" clId="{71450B28-6A91-49C5-BC88-2D7784511A7D}" dt="2026-09-25T14:35:21.087" v="4772"/>
          <ac:spMkLst>
            <pc:docMk/>
            <pc:sldMk cId="2512365074" sldId="1073"/>
            <ac:spMk id="12" creationId="{3F76D449-C4D9-4D4A-A7DF-2D7348F3A28A}"/>
          </ac:spMkLst>
        </pc:spChg>
        <pc:spChg chg="add mod">
          <ac:chgData name="Jessica Newport" userId="dede3334-717e-4998-a1ad-2432f5a188d4" providerId="ADAL" clId="{71450B28-6A91-49C5-BC88-2D7784511A7D}" dt="2026-09-25T14:35:21.087" v="4782"/>
          <ac:spMkLst>
            <pc:docMk/>
            <pc:sldMk cId="2512365074" sldId="1073"/>
            <ac:spMk id="13" creationId="{65FB5413-20DF-4413-8E2F-D641A20FB569}"/>
          </ac:spMkLst>
        </pc:spChg>
        <pc:spChg chg="add mod">
          <ac:chgData name="Jessica Newport" userId="dede3334-717e-4998-a1ad-2432f5a188d4" providerId="ADAL" clId="{71450B28-6A91-49C5-BC88-2D7784511A7D}" dt="2026-09-25T14:35:21.100" v="4792"/>
          <ac:spMkLst>
            <pc:docMk/>
            <pc:sldMk cId="2512365074" sldId="1073"/>
            <ac:spMk id="14" creationId="{AC042DDD-64A5-45BF-BB35-C9E73A61D40D}"/>
          </ac:spMkLst>
        </pc:spChg>
        <pc:spChg chg="add mod">
          <ac:chgData name="Jessica Newport" userId="dede3334-717e-4998-a1ad-2432f5a188d4" providerId="ADAL" clId="{71450B28-6A91-49C5-BC88-2D7784511A7D}" dt="2026-09-25T14:35:21.104" v="4801"/>
          <ac:spMkLst>
            <pc:docMk/>
            <pc:sldMk cId="2512365074" sldId="1073"/>
            <ac:spMk id="15" creationId="{FD735C46-1EEB-40CE-BCD7-54D53E7830BC}"/>
          </ac:spMkLst>
        </pc:spChg>
        <pc:spChg chg="add mod">
          <ac:chgData name="Jessica Newport" userId="dede3334-717e-4998-a1ad-2432f5a188d4" providerId="ADAL" clId="{71450B28-6A91-49C5-BC88-2D7784511A7D}" dt="2026-09-25T14:35:21.104" v="4812"/>
          <ac:spMkLst>
            <pc:docMk/>
            <pc:sldMk cId="2512365074" sldId="1073"/>
            <ac:spMk id="16" creationId="{CC9A15A5-EFA8-47BA-B762-D70FDC94F36A}"/>
          </ac:spMkLst>
        </pc:spChg>
        <pc:spChg chg="add mod">
          <ac:chgData name="Jessica Newport" userId="dede3334-717e-4998-a1ad-2432f5a188d4" providerId="ADAL" clId="{71450B28-6A91-49C5-BC88-2D7784511A7D}" dt="2026-09-25T14:35:21.104" v="4822"/>
          <ac:spMkLst>
            <pc:docMk/>
            <pc:sldMk cId="2512365074" sldId="1073"/>
            <ac:spMk id="17" creationId="{0758BE07-A94B-4798-BED8-193B609B0899}"/>
          </ac:spMkLst>
        </pc:spChg>
        <pc:spChg chg="add mod">
          <ac:chgData name="Jessica Newport" userId="dede3334-717e-4998-a1ad-2432f5a188d4" providerId="ADAL" clId="{71450B28-6A91-49C5-BC88-2D7784511A7D}" dt="2026-09-25T14:35:21.116" v="4832"/>
          <ac:spMkLst>
            <pc:docMk/>
            <pc:sldMk cId="2512365074" sldId="1073"/>
            <ac:spMk id="18" creationId="{2D0C4022-E823-4599-B3D7-5DADDD54E614}"/>
          </ac:spMkLst>
        </pc:spChg>
        <pc:spChg chg="add mod">
          <ac:chgData name="Jessica Newport" userId="dede3334-717e-4998-a1ad-2432f5a188d4" providerId="ADAL" clId="{71450B28-6A91-49C5-BC88-2D7784511A7D}" dt="2026-09-25T14:35:21.119" v="4841"/>
          <ac:spMkLst>
            <pc:docMk/>
            <pc:sldMk cId="2512365074" sldId="1073"/>
            <ac:spMk id="19" creationId="{BCA42B83-5CF9-4EBE-B9C6-67BD0514CD88}"/>
          </ac:spMkLst>
        </pc:spChg>
        <pc:spChg chg="add mod">
          <ac:chgData name="Jessica Newport" userId="dede3334-717e-4998-a1ad-2432f5a188d4" providerId="ADAL" clId="{71450B28-6A91-49C5-BC88-2D7784511A7D}" dt="2026-09-25T14:35:21.121" v="4852"/>
          <ac:spMkLst>
            <pc:docMk/>
            <pc:sldMk cId="2512365074" sldId="1073"/>
            <ac:spMk id="20" creationId="{0B0B8AB6-179D-4CA4-9C7E-4FDD32E1129C}"/>
          </ac:spMkLst>
        </pc:spChg>
        <pc:spChg chg="add mod">
          <ac:chgData name="Jessica Newport" userId="dede3334-717e-4998-a1ad-2432f5a188d4" providerId="ADAL" clId="{71450B28-6A91-49C5-BC88-2D7784511A7D}" dt="2026-09-25T14:35:21.121" v="4862"/>
          <ac:spMkLst>
            <pc:docMk/>
            <pc:sldMk cId="2512365074" sldId="1073"/>
            <ac:spMk id="21" creationId="{4B17CF23-5CFC-4E72-9C0A-C6C9A2B4F4E5}"/>
          </ac:spMkLst>
        </pc:spChg>
        <pc:spChg chg="add mod">
          <ac:chgData name="Jessica Newport" userId="dede3334-717e-4998-a1ad-2432f5a188d4" providerId="ADAL" clId="{71450B28-6A91-49C5-BC88-2D7784511A7D}" dt="2026-09-25T14:35:21.121" v="4872"/>
          <ac:spMkLst>
            <pc:docMk/>
            <pc:sldMk cId="2512365074" sldId="1073"/>
            <ac:spMk id="22" creationId="{8450855D-D5FD-4AE2-B534-CD8F19175207}"/>
          </ac:spMkLst>
        </pc:spChg>
        <pc:spChg chg="add mod">
          <ac:chgData name="Jessica Newport" userId="dede3334-717e-4998-a1ad-2432f5a188d4" providerId="ADAL" clId="{71450B28-6A91-49C5-BC88-2D7784511A7D}" dt="2026-09-25T14:35:21.121" v="4881"/>
          <ac:spMkLst>
            <pc:docMk/>
            <pc:sldMk cId="2512365074" sldId="1073"/>
            <ac:spMk id="23" creationId="{23820A15-0802-47FF-8CFF-B65BD561D5E6}"/>
          </ac:spMkLst>
        </pc:spChg>
        <pc:spChg chg="add mod">
          <ac:chgData name="Jessica Newport" userId="dede3334-717e-4998-a1ad-2432f5a188d4" providerId="ADAL" clId="{71450B28-6A91-49C5-BC88-2D7784511A7D}" dt="2026-09-25T14:35:21.121" v="4892"/>
          <ac:spMkLst>
            <pc:docMk/>
            <pc:sldMk cId="2512365074" sldId="1073"/>
            <ac:spMk id="24" creationId="{0FD61961-7122-4D6A-A09B-D97473818F0C}"/>
          </ac:spMkLst>
        </pc:spChg>
        <pc:spChg chg="add mod">
          <ac:chgData name="Jessica Newport" userId="dede3334-717e-4998-a1ad-2432f5a188d4" providerId="ADAL" clId="{71450B28-6A91-49C5-BC88-2D7784511A7D}" dt="2026-09-25T14:35:21.137" v="4902"/>
          <ac:spMkLst>
            <pc:docMk/>
            <pc:sldMk cId="2512365074" sldId="1073"/>
            <ac:spMk id="25" creationId="{2F70EAC8-94C2-4675-BF4F-82FD5D7A22F0}"/>
          </ac:spMkLst>
        </pc:spChg>
        <pc:spChg chg="add mod">
          <ac:chgData name="Jessica Newport" userId="dede3334-717e-4998-a1ad-2432f5a188d4" providerId="ADAL" clId="{71450B28-6A91-49C5-BC88-2D7784511A7D}" dt="2026-09-25T14:35:21.154" v="4918"/>
          <ac:spMkLst>
            <pc:docMk/>
            <pc:sldMk cId="2512365074" sldId="1073"/>
            <ac:spMk id="26" creationId="{4E178BC6-8AD1-4D6E-A08E-3CDDD310DDB2}"/>
          </ac:spMkLst>
        </pc:spChg>
      </pc:sldChg>
      <pc:sldChg chg="addSp modSp add mod">
        <pc:chgData name="Jessica Newport" userId="dede3334-717e-4998-a1ad-2432f5a188d4" providerId="ADAL" clId="{71450B28-6A91-49C5-BC88-2D7784511A7D}" dt="2026-09-25T14:35:22.700" v="5144"/>
        <pc:sldMkLst>
          <pc:docMk/>
          <pc:sldMk cId="939399723" sldId="1074"/>
        </pc:sldMkLst>
        <pc:spChg chg="mod">
          <ac:chgData name="Jessica Newport" userId="dede3334-717e-4998-a1ad-2432f5a188d4" providerId="ADAL" clId="{71450B28-6A91-49C5-BC88-2D7784511A7D}" dt="2026-09-25T14:35:22.493" v="4923" actId="27636"/>
          <ac:spMkLst>
            <pc:docMk/>
            <pc:sldMk cId="939399723" sldId="1074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5:22.529" v="4924"/>
          <ac:spMkLst>
            <pc:docMk/>
            <pc:sldMk cId="939399723" sldId="1074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5:22.540" v="4935"/>
          <ac:spMkLst>
            <pc:docMk/>
            <pc:sldMk cId="939399723" sldId="1074"/>
            <ac:spMk id="4" creationId="{93BD9B9F-D4C3-4756-BCCC-6E18F6E5765E}"/>
          </ac:spMkLst>
        </pc:spChg>
        <pc:spChg chg="add mod">
          <ac:chgData name="Jessica Newport" userId="dede3334-717e-4998-a1ad-2432f5a188d4" providerId="ADAL" clId="{71450B28-6A91-49C5-BC88-2D7784511A7D}" dt="2026-09-25T14:35:22.543" v="4947"/>
          <ac:spMkLst>
            <pc:docMk/>
            <pc:sldMk cId="939399723" sldId="1074"/>
            <ac:spMk id="5" creationId="{2224D6B8-AF40-466A-AEE9-DEA09B492FB5}"/>
          </ac:spMkLst>
        </pc:spChg>
        <pc:spChg chg="add mod">
          <ac:chgData name="Jessica Newport" userId="dede3334-717e-4998-a1ad-2432f5a188d4" providerId="ADAL" clId="{71450B28-6A91-49C5-BC88-2D7784511A7D}" dt="2026-09-25T14:35:22.543" v="4954"/>
          <ac:spMkLst>
            <pc:docMk/>
            <pc:sldMk cId="939399723" sldId="1074"/>
            <ac:spMk id="6" creationId="{8438B64A-8E56-45B5-AA92-5753E2D0AE09}"/>
          </ac:spMkLst>
        </pc:spChg>
        <pc:spChg chg="add mod">
          <ac:chgData name="Jessica Newport" userId="dede3334-717e-4998-a1ad-2432f5a188d4" providerId="ADAL" clId="{71450B28-6A91-49C5-BC88-2D7784511A7D}" dt="2026-09-25T14:35:22.555" v="4961"/>
          <ac:spMkLst>
            <pc:docMk/>
            <pc:sldMk cId="939399723" sldId="1074"/>
            <ac:spMk id="7" creationId="{51CF7974-3666-4904-995E-FC477501D9E9}"/>
          </ac:spMkLst>
        </pc:spChg>
        <pc:spChg chg="add mod">
          <ac:chgData name="Jessica Newport" userId="dede3334-717e-4998-a1ad-2432f5a188d4" providerId="ADAL" clId="{71450B28-6A91-49C5-BC88-2D7784511A7D}" dt="2026-09-25T14:35:22.555" v="4970"/>
          <ac:spMkLst>
            <pc:docMk/>
            <pc:sldMk cId="939399723" sldId="1074"/>
            <ac:spMk id="8" creationId="{33D61E12-F01D-4DBB-885C-FFAE064D3251}"/>
          </ac:spMkLst>
        </pc:spChg>
        <pc:spChg chg="add mod">
          <ac:chgData name="Jessica Newport" userId="dede3334-717e-4998-a1ad-2432f5a188d4" providerId="ADAL" clId="{71450B28-6A91-49C5-BC88-2D7784511A7D}" dt="2026-09-25T14:35:22.588" v="4977"/>
          <ac:spMkLst>
            <pc:docMk/>
            <pc:sldMk cId="939399723" sldId="1074"/>
            <ac:spMk id="9" creationId="{A4E5A731-4D78-46B1-B104-55B3F0D56042}"/>
          </ac:spMkLst>
        </pc:spChg>
        <pc:spChg chg="add mod">
          <ac:chgData name="Jessica Newport" userId="dede3334-717e-4998-a1ad-2432f5a188d4" providerId="ADAL" clId="{71450B28-6A91-49C5-BC88-2D7784511A7D}" dt="2026-09-25T14:35:22.599" v="4984"/>
          <ac:spMkLst>
            <pc:docMk/>
            <pc:sldMk cId="939399723" sldId="1074"/>
            <ac:spMk id="10" creationId="{AB03273D-19B0-43B5-A8F7-C949A0EC5372}"/>
          </ac:spMkLst>
        </pc:spChg>
        <pc:spChg chg="add mod">
          <ac:chgData name="Jessica Newport" userId="dede3334-717e-4998-a1ad-2432f5a188d4" providerId="ADAL" clId="{71450B28-6A91-49C5-BC88-2D7784511A7D}" dt="2026-09-25T14:35:22.605" v="4994"/>
          <ac:spMkLst>
            <pc:docMk/>
            <pc:sldMk cId="939399723" sldId="1074"/>
            <ac:spMk id="11" creationId="{ED82A2EC-3800-4DBA-B6A2-077EABFAA611}"/>
          </ac:spMkLst>
        </pc:spChg>
        <pc:spChg chg="add mod">
          <ac:chgData name="Jessica Newport" userId="dede3334-717e-4998-a1ad-2432f5a188d4" providerId="ADAL" clId="{71450B28-6A91-49C5-BC88-2D7784511A7D}" dt="2026-09-25T14:35:22.620" v="5003"/>
          <ac:spMkLst>
            <pc:docMk/>
            <pc:sldMk cId="939399723" sldId="1074"/>
            <ac:spMk id="12" creationId="{1C15527C-1F79-47B5-961D-CD402890F657}"/>
          </ac:spMkLst>
        </pc:spChg>
        <pc:spChg chg="add mod">
          <ac:chgData name="Jessica Newport" userId="dede3334-717e-4998-a1ad-2432f5a188d4" providerId="ADAL" clId="{71450B28-6A91-49C5-BC88-2D7784511A7D}" dt="2026-09-25T14:35:22.621" v="5014"/>
          <ac:spMkLst>
            <pc:docMk/>
            <pc:sldMk cId="939399723" sldId="1074"/>
            <ac:spMk id="13" creationId="{E4643758-A201-41CE-991D-1E2DD2C916FA}"/>
          </ac:spMkLst>
        </pc:spChg>
        <pc:spChg chg="add mod">
          <ac:chgData name="Jessica Newport" userId="dede3334-717e-4998-a1ad-2432f5a188d4" providerId="ADAL" clId="{71450B28-6A91-49C5-BC88-2D7784511A7D}" dt="2026-09-25T14:35:22.621" v="5024"/>
          <ac:spMkLst>
            <pc:docMk/>
            <pc:sldMk cId="939399723" sldId="1074"/>
            <ac:spMk id="14" creationId="{53ECB306-82D2-456D-9A74-0E6E0B7767A6}"/>
          </ac:spMkLst>
        </pc:spChg>
        <pc:spChg chg="add mod">
          <ac:chgData name="Jessica Newport" userId="dede3334-717e-4998-a1ad-2432f5a188d4" providerId="ADAL" clId="{71450B28-6A91-49C5-BC88-2D7784511A7D}" dt="2026-09-25T14:35:22.636" v="5034"/>
          <ac:spMkLst>
            <pc:docMk/>
            <pc:sldMk cId="939399723" sldId="1074"/>
            <ac:spMk id="15" creationId="{3AAFE917-95ED-4863-AE79-8514DD1701DE}"/>
          </ac:spMkLst>
        </pc:spChg>
        <pc:spChg chg="add mod">
          <ac:chgData name="Jessica Newport" userId="dede3334-717e-4998-a1ad-2432f5a188d4" providerId="ADAL" clId="{71450B28-6A91-49C5-BC88-2D7784511A7D}" dt="2026-09-25T14:35:22.642" v="5043"/>
          <ac:spMkLst>
            <pc:docMk/>
            <pc:sldMk cId="939399723" sldId="1074"/>
            <ac:spMk id="16" creationId="{9CACB606-4E69-4B1E-9D54-4954715EADEF}"/>
          </ac:spMkLst>
        </pc:spChg>
        <pc:spChg chg="add mod">
          <ac:chgData name="Jessica Newport" userId="dede3334-717e-4998-a1ad-2432f5a188d4" providerId="ADAL" clId="{71450B28-6A91-49C5-BC88-2D7784511A7D}" dt="2026-09-25T14:35:22.648" v="5054"/>
          <ac:spMkLst>
            <pc:docMk/>
            <pc:sldMk cId="939399723" sldId="1074"/>
            <ac:spMk id="17" creationId="{13DAEE65-2F2D-4FE2-B3AB-AEF3896E0291}"/>
          </ac:spMkLst>
        </pc:spChg>
        <pc:spChg chg="add mod">
          <ac:chgData name="Jessica Newport" userId="dede3334-717e-4998-a1ad-2432f5a188d4" providerId="ADAL" clId="{71450B28-6A91-49C5-BC88-2D7784511A7D}" dt="2026-09-25T14:35:22.653" v="5064"/>
          <ac:spMkLst>
            <pc:docMk/>
            <pc:sldMk cId="939399723" sldId="1074"/>
            <ac:spMk id="18" creationId="{10412E9C-E5CB-488D-B542-CEBDF65E360E}"/>
          </ac:spMkLst>
        </pc:spChg>
        <pc:spChg chg="add mod">
          <ac:chgData name="Jessica Newport" userId="dede3334-717e-4998-a1ad-2432f5a188d4" providerId="ADAL" clId="{71450B28-6A91-49C5-BC88-2D7784511A7D}" dt="2026-09-25T14:35:22.656" v="5074"/>
          <ac:spMkLst>
            <pc:docMk/>
            <pc:sldMk cId="939399723" sldId="1074"/>
            <ac:spMk id="19" creationId="{B2F59752-7991-47CA-8880-025A4969B7A4}"/>
          </ac:spMkLst>
        </pc:spChg>
        <pc:spChg chg="add mod">
          <ac:chgData name="Jessica Newport" userId="dede3334-717e-4998-a1ad-2432f5a188d4" providerId="ADAL" clId="{71450B28-6A91-49C5-BC88-2D7784511A7D}" dt="2026-09-25T14:35:22.656" v="5083"/>
          <ac:spMkLst>
            <pc:docMk/>
            <pc:sldMk cId="939399723" sldId="1074"/>
            <ac:spMk id="20" creationId="{BCEF865E-5B5D-44C0-95F5-75EB5C1A1581}"/>
          </ac:spMkLst>
        </pc:spChg>
        <pc:spChg chg="add mod">
          <ac:chgData name="Jessica Newport" userId="dede3334-717e-4998-a1ad-2432f5a188d4" providerId="ADAL" clId="{71450B28-6A91-49C5-BC88-2D7784511A7D}" dt="2026-09-25T14:35:22.656" v="5094"/>
          <ac:spMkLst>
            <pc:docMk/>
            <pc:sldMk cId="939399723" sldId="1074"/>
            <ac:spMk id="21" creationId="{20FA6B4C-8EB1-43A8-836B-4CBCEECE8229}"/>
          </ac:spMkLst>
        </pc:spChg>
        <pc:spChg chg="add mod">
          <ac:chgData name="Jessica Newport" userId="dede3334-717e-4998-a1ad-2432f5a188d4" providerId="ADAL" clId="{71450B28-6A91-49C5-BC88-2D7784511A7D}" dt="2026-09-25T14:35:22.676" v="5104"/>
          <ac:spMkLst>
            <pc:docMk/>
            <pc:sldMk cId="939399723" sldId="1074"/>
            <ac:spMk id="22" creationId="{A49BB502-9D9A-423B-BF1F-40F08E5FED9B}"/>
          </ac:spMkLst>
        </pc:spChg>
        <pc:spChg chg="add mod">
          <ac:chgData name="Jessica Newport" userId="dede3334-717e-4998-a1ad-2432f5a188d4" providerId="ADAL" clId="{71450B28-6A91-49C5-BC88-2D7784511A7D}" dt="2026-09-25T14:35:22.682" v="5114"/>
          <ac:spMkLst>
            <pc:docMk/>
            <pc:sldMk cId="939399723" sldId="1074"/>
            <ac:spMk id="23" creationId="{962DC1DB-7CC0-4216-AD6D-6068FD796606}"/>
          </ac:spMkLst>
        </pc:spChg>
        <pc:spChg chg="add mod">
          <ac:chgData name="Jessica Newport" userId="dede3334-717e-4998-a1ad-2432f5a188d4" providerId="ADAL" clId="{71450B28-6A91-49C5-BC88-2D7784511A7D}" dt="2026-09-25T14:35:22.688" v="5123"/>
          <ac:spMkLst>
            <pc:docMk/>
            <pc:sldMk cId="939399723" sldId="1074"/>
            <ac:spMk id="24" creationId="{0123BDEF-CE70-48DF-A868-121E3AC9B7BF}"/>
          </ac:spMkLst>
        </pc:spChg>
        <pc:spChg chg="add mod">
          <ac:chgData name="Jessica Newport" userId="dede3334-717e-4998-a1ad-2432f5a188d4" providerId="ADAL" clId="{71450B28-6A91-49C5-BC88-2D7784511A7D}" dt="2026-09-25T14:35:22.688" v="5134"/>
          <ac:spMkLst>
            <pc:docMk/>
            <pc:sldMk cId="939399723" sldId="1074"/>
            <ac:spMk id="25" creationId="{8E4B4682-FA46-4C82-9629-59DB7F282B69}"/>
          </ac:spMkLst>
        </pc:spChg>
        <pc:spChg chg="add mod">
          <ac:chgData name="Jessica Newport" userId="dede3334-717e-4998-a1ad-2432f5a188d4" providerId="ADAL" clId="{71450B28-6A91-49C5-BC88-2D7784511A7D}" dt="2026-09-25T14:35:22.700" v="5144"/>
          <ac:spMkLst>
            <pc:docMk/>
            <pc:sldMk cId="939399723" sldId="1074"/>
            <ac:spMk id="26" creationId="{142E84F9-5405-4375-B85B-BCF73C5B73D4}"/>
          </ac:spMkLst>
        </pc:spChg>
      </pc:sldChg>
      <pc:sldChg chg="addSp modSp add mod">
        <pc:chgData name="Jessica Newport" userId="dede3334-717e-4998-a1ad-2432f5a188d4" providerId="ADAL" clId="{71450B28-6A91-49C5-BC88-2D7784511A7D}" dt="2026-09-25T14:35:23.467" v="5377"/>
        <pc:sldMkLst>
          <pc:docMk/>
          <pc:sldMk cId="312873043" sldId="1075"/>
        </pc:sldMkLst>
        <pc:spChg chg="mod">
          <ac:chgData name="Jessica Newport" userId="dede3334-717e-4998-a1ad-2432f5a188d4" providerId="ADAL" clId="{71450B28-6A91-49C5-BC88-2D7784511A7D}" dt="2026-09-25T14:35:23.321" v="5149" actId="27636"/>
          <ac:spMkLst>
            <pc:docMk/>
            <pc:sldMk cId="312873043" sldId="1075"/>
            <ac:spMk id="2" creationId="{9C65432C-6EE4-3A48-B260-083AF2E7E36A}"/>
          </ac:spMkLst>
        </pc:spChg>
        <pc:spChg chg="mod">
          <ac:chgData name="Jessica Newport" userId="dede3334-717e-4998-a1ad-2432f5a188d4" providerId="ADAL" clId="{71450B28-6A91-49C5-BC88-2D7784511A7D}" dt="2026-09-25T14:35:23.354" v="5150"/>
          <ac:spMkLst>
            <pc:docMk/>
            <pc:sldMk cId="312873043" sldId="1075"/>
            <ac:spMk id="3" creationId="{69BB87DD-025D-AE43-4A03-910135B61E5D}"/>
          </ac:spMkLst>
        </pc:spChg>
        <pc:spChg chg="add mod">
          <ac:chgData name="Jessica Newport" userId="dede3334-717e-4998-a1ad-2432f5a188d4" providerId="ADAL" clId="{71450B28-6A91-49C5-BC88-2D7784511A7D}" dt="2026-09-25T14:35:23.354" v="5161"/>
          <ac:spMkLst>
            <pc:docMk/>
            <pc:sldMk cId="312873043" sldId="1075"/>
            <ac:spMk id="4" creationId="{0AD6D7E0-310E-48BD-822B-6D74E9466B2C}"/>
          </ac:spMkLst>
        </pc:spChg>
        <pc:spChg chg="add mod">
          <ac:chgData name="Jessica Newport" userId="dede3334-717e-4998-a1ad-2432f5a188d4" providerId="ADAL" clId="{71450B28-6A91-49C5-BC88-2D7784511A7D}" dt="2026-09-25T14:35:23.354" v="5173"/>
          <ac:spMkLst>
            <pc:docMk/>
            <pc:sldMk cId="312873043" sldId="1075"/>
            <ac:spMk id="5" creationId="{BCF64D6F-DB45-4070-8354-50B558DFC9E6}"/>
          </ac:spMkLst>
        </pc:spChg>
        <pc:spChg chg="add mod">
          <ac:chgData name="Jessica Newport" userId="dede3334-717e-4998-a1ad-2432f5a188d4" providerId="ADAL" clId="{71450B28-6A91-49C5-BC88-2D7784511A7D}" dt="2026-09-25T14:35:23.354" v="5180"/>
          <ac:spMkLst>
            <pc:docMk/>
            <pc:sldMk cId="312873043" sldId="1075"/>
            <ac:spMk id="6" creationId="{DFF75193-CEB8-4A55-8108-ADC677BF7E6D}"/>
          </ac:spMkLst>
        </pc:spChg>
        <pc:spChg chg="add mod">
          <ac:chgData name="Jessica Newport" userId="dede3334-717e-4998-a1ad-2432f5a188d4" providerId="ADAL" clId="{71450B28-6A91-49C5-BC88-2D7784511A7D}" dt="2026-09-25T14:35:23.354" v="5187"/>
          <ac:spMkLst>
            <pc:docMk/>
            <pc:sldMk cId="312873043" sldId="1075"/>
            <ac:spMk id="7" creationId="{78F63DAE-B35D-4650-AC28-1339ED7A60FE}"/>
          </ac:spMkLst>
        </pc:spChg>
        <pc:spChg chg="add mod">
          <ac:chgData name="Jessica Newport" userId="dede3334-717e-4998-a1ad-2432f5a188d4" providerId="ADAL" clId="{71450B28-6A91-49C5-BC88-2D7784511A7D}" dt="2026-09-25T14:35:23.383" v="5194"/>
          <ac:spMkLst>
            <pc:docMk/>
            <pc:sldMk cId="312873043" sldId="1075"/>
            <ac:spMk id="8" creationId="{438E4997-9E1C-4A95-84B9-A2E37B1AEFD5}"/>
          </ac:spMkLst>
        </pc:spChg>
        <pc:spChg chg="add mod">
          <ac:chgData name="Jessica Newport" userId="dede3334-717e-4998-a1ad-2432f5a188d4" providerId="ADAL" clId="{71450B28-6A91-49C5-BC88-2D7784511A7D}" dt="2026-09-25T14:35:23.397" v="5201"/>
          <ac:spMkLst>
            <pc:docMk/>
            <pc:sldMk cId="312873043" sldId="1075"/>
            <ac:spMk id="9" creationId="{7300CB08-18D1-4B11-A846-9F3F9F5348A2}"/>
          </ac:spMkLst>
        </pc:spChg>
        <pc:spChg chg="add mod">
          <ac:chgData name="Jessica Newport" userId="dede3334-717e-4998-a1ad-2432f5a188d4" providerId="ADAL" clId="{71450B28-6A91-49C5-BC88-2D7784511A7D}" dt="2026-09-25T14:35:23.405" v="5211"/>
          <ac:spMkLst>
            <pc:docMk/>
            <pc:sldMk cId="312873043" sldId="1075"/>
            <ac:spMk id="10" creationId="{5D7A65FC-DE77-40A6-9E02-C392B0D8934E}"/>
          </ac:spMkLst>
        </pc:spChg>
        <pc:spChg chg="add mod">
          <ac:chgData name="Jessica Newport" userId="dede3334-717e-4998-a1ad-2432f5a188d4" providerId="ADAL" clId="{71450B28-6A91-49C5-BC88-2D7784511A7D}" dt="2026-09-25T14:35:23.405" v="5220"/>
          <ac:spMkLst>
            <pc:docMk/>
            <pc:sldMk cId="312873043" sldId="1075"/>
            <ac:spMk id="11" creationId="{DBAFF578-EC71-4E4D-A8E1-43F591A6BEAB}"/>
          </ac:spMkLst>
        </pc:spChg>
        <pc:spChg chg="add mod">
          <ac:chgData name="Jessica Newport" userId="dede3334-717e-4998-a1ad-2432f5a188d4" providerId="ADAL" clId="{71450B28-6A91-49C5-BC88-2D7784511A7D}" dt="2026-09-25T14:35:23.405" v="5231"/>
          <ac:spMkLst>
            <pc:docMk/>
            <pc:sldMk cId="312873043" sldId="1075"/>
            <ac:spMk id="12" creationId="{3A26C3F0-BA12-4B97-9FCF-1FDDD5E4C74F}"/>
          </ac:spMkLst>
        </pc:spChg>
        <pc:spChg chg="add mod">
          <ac:chgData name="Jessica Newport" userId="dede3334-717e-4998-a1ad-2432f5a188d4" providerId="ADAL" clId="{71450B28-6A91-49C5-BC88-2D7784511A7D}" dt="2026-09-25T14:35:23.421" v="5241"/>
          <ac:spMkLst>
            <pc:docMk/>
            <pc:sldMk cId="312873043" sldId="1075"/>
            <ac:spMk id="13" creationId="{C82B3693-3B37-4A8D-B9B2-2655995CAD71}"/>
          </ac:spMkLst>
        </pc:spChg>
        <pc:spChg chg="add mod">
          <ac:chgData name="Jessica Newport" userId="dede3334-717e-4998-a1ad-2432f5a188d4" providerId="ADAL" clId="{71450B28-6A91-49C5-BC88-2D7784511A7D}" dt="2026-09-25T14:35:23.421" v="5251"/>
          <ac:spMkLst>
            <pc:docMk/>
            <pc:sldMk cId="312873043" sldId="1075"/>
            <ac:spMk id="14" creationId="{3675F8CD-CD68-43C9-82EC-AF08C795FAA3}"/>
          </ac:spMkLst>
        </pc:spChg>
        <pc:spChg chg="add mod">
          <ac:chgData name="Jessica Newport" userId="dede3334-717e-4998-a1ad-2432f5a188d4" providerId="ADAL" clId="{71450B28-6A91-49C5-BC88-2D7784511A7D}" dt="2026-09-25T14:35:23.421" v="5260"/>
          <ac:spMkLst>
            <pc:docMk/>
            <pc:sldMk cId="312873043" sldId="1075"/>
            <ac:spMk id="15" creationId="{6FCE341F-DF86-4C24-953C-C84D3D8B7011}"/>
          </ac:spMkLst>
        </pc:spChg>
        <pc:spChg chg="add mod">
          <ac:chgData name="Jessica Newport" userId="dede3334-717e-4998-a1ad-2432f5a188d4" providerId="ADAL" clId="{71450B28-6A91-49C5-BC88-2D7784511A7D}" dt="2026-09-25T14:35:23.421" v="5271"/>
          <ac:spMkLst>
            <pc:docMk/>
            <pc:sldMk cId="312873043" sldId="1075"/>
            <ac:spMk id="16" creationId="{ADDEFAEB-63C8-449D-8C81-DFD25F9660D3}"/>
          </ac:spMkLst>
        </pc:spChg>
        <pc:spChg chg="add mod">
          <ac:chgData name="Jessica Newport" userId="dede3334-717e-4998-a1ad-2432f5a188d4" providerId="ADAL" clId="{71450B28-6A91-49C5-BC88-2D7784511A7D}" dt="2026-09-25T14:35:23.421" v="5281"/>
          <ac:spMkLst>
            <pc:docMk/>
            <pc:sldMk cId="312873043" sldId="1075"/>
            <ac:spMk id="17" creationId="{E3A21195-ACAA-442E-8A72-5D5340C124E0}"/>
          </ac:spMkLst>
        </pc:spChg>
        <pc:spChg chg="add mod">
          <ac:chgData name="Jessica Newport" userId="dede3334-717e-4998-a1ad-2432f5a188d4" providerId="ADAL" clId="{71450B28-6A91-49C5-BC88-2D7784511A7D}" dt="2026-09-25T14:35:23.421" v="5291"/>
          <ac:spMkLst>
            <pc:docMk/>
            <pc:sldMk cId="312873043" sldId="1075"/>
            <ac:spMk id="18" creationId="{440009FC-D2E1-4A13-B6E9-588D98AA079F}"/>
          </ac:spMkLst>
        </pc:spChg>
        <pc:spChg chg="add mod">
          <ac:chgData name="Jessica Newport" userId="dede3334-717e-4998-a1ad-2432f5a188d4" providerId="ADAL" clId="{71450B28-6A91-49C5-BC88-2D7784511A7D}" dt="2026-09-25T14:35:23.436" v="5300"/>
          <ac:spMkLst>
            <pc:docMk/>
            <pc:sldMk cId="312873043" sldId="1075"/>
            <ac:spMk id="19" creationId="{A5C54AB1-5853-40F9-A178-85ECBBC31930}"/>
          </ac:spMkLst>
        </pc:spChg>
        <pc:spChg chg="add mod">
          <ac:chgData name="Jessica Newport" userId="dede3334-717e-4998-a1ad-2432f5a188d4" providerId="ADAL" clId="{71450B28-6A91-49C5-BC88-2D7784511A7D}" dt="2026-09-25T14:35:23.438" v="5311"/>
          <ac:spMkLst>
            <pc:docMk/>
            <pc:sldMk cId="312873043" sldId="1075"/>
            <ac:spMk id="20" creationId="{D731288F-9C29-4633-B505-E86120BC42C0}"/>
          </ac:spMkLst>
        </pc:spChg>
        <pc:spChg chg="add mod">
          <ac:chgData name="Jessica Newport" userId="dede3334-717e-4998-a1ad-2432f5a188d4" providerId="ADAL" clId="{71450B28-6A91-49C5-BC88-2D7784511A7D}" dt="2026-09-25T14:35:23.438" v="5321"/>
          <ac:spMkLst>
            <pc:docMk/>
            <pc:sldMk cId="312873043" sldId="1075"/>
            <ac:spMk id="21" creationId="{4296D868-970C-4978-9AD3-C8472CE1E4B5}"/>
          </ac:spMkLst>
        </pc:spChg>
        <pc:spChg chg="add mod">
          <ac:chgData name="Jessica Newport" userId="dede3334-717e-4998-a1ad-2432f5a188d4" providerId="ADAL" clId="{71450B28-6A91-49C5-BC88-2D7784511A7D}" dt="2026-09-25T14:35:23.438" v="5331"/>
          <ac:spMkLst>
            <pc:docMk/>
            <pc:sldMk cId="312873043" sldId="1075"/>
            <ac:spMk id="22" creationId="{6074D788-23C8-4287-8DE7-E5F3495E22F7}"/>
          </ac:spMkLst>
        </pc:spChg>
        <pc:spChg chg="add mod">
          <ac:chgData name="Jessica Newport" userId="dede3334-717e-4998-a1ad-2432f5a188d4" providerId="ADAL" clId="{71450B28-6A91-49C5-BC88-2D7784511A7D}" dt="2026-09-25T14:35:23.438" v="5340"/>
          <ac:spMkLst>
            <pc:docMk/>
            <pc:sldMk cId="312873043" sldId="1075"/>
            <ac:spMk id="23" creationId="{A48AE5DA-F07E-4303-A85B-29A525EF2CBA}"/>
          </ac:spMkLst>
        </pc:spChg>
        <pc:spChg chg="add mod">
          <ac:chgData name="Jessica Newport" userId="dede3334-717e-4998-a1ad-2432f5a188d4" providerId="ADAL" clId="{71450B28-6A91-49C5-BC88-2D7784511A7D}" dt="2026-09-25T14:35:23.438" v="5351"/>
          <ac:spMkLst>
            <pc:docMk/>
            <pc:sldMk cId="312873043" sldId="1075"/>
            <ac:spMk id="24" creationId="{A8466FEF-736E-4256-88B4-5B0251F673A1}"/>
          </ac:spMkLst>
        </pc:spChg>
        <pc:spChg chg="add mod">
          <ac:chgData name="Jessica Newport" userId="dede3334-717e-4998-a1ad-2432f5a188d4" providerId="ADAL" clId="{71450B28-6A91-49C5-BC88-2D7784511A7D}" dt="2026-09-25T14:35:23.438" v="5361"/>
          <ac:spMkLst>
            <pc:docMk/>
            <pc:sldMk cId="312873043" sldId="1075"/>
            <ac:spMk id="25" creationId="{32F3D879-7F86-4731-9903-16A4A49C8A53}"/>
          </ac:spMkLst>
        </pc:spChg>
        <pc:spChg chg="add mod">
          <ac:chgData name="Jessica Newport" userId="dede3334-717e-4998-a1ad-2432f5a188d4" providerId="ADAL" clId="{71450B28-6A91-49C5-BC88-2D7784511A7D}" dt="2026-09-25T14:35:23.467" v="5377"/>
          <ac:spMkLst>
            <pc:docMk/>
            <pc:sldMk cId="312873043" sldId="1075"/>
            <ac:spMk id="26" creationId="{5FAF0331-A0FC-4DB9-8048-D3763D463E0A}"/>
          </ac:spMkLst>
        </pc:spChg>
      </pc:sldChg>
      <pc:sldChg chg="modSp add mod ord">
        <pc:chgData name="Jessica Newport" userId="dede3334-717e-4998-a1ad-2432f5a188d4" providerId="ADAL" clId="{71450B28-6A91-49C5-BC88-2D7784511A7D}" dt="2026-09-30T14:26:00.347" v="13121" actId="1076"/>
        <pc:sldMkLst>
          <pc:docMk/>
          <pc:sldMk cId="4276875078" sldId="1077"/>
        </pc:sldMkLst>
        <pc:spChg chg="mod">
          <ac:chgData name="Jessica Newport" userId="dede3334-717e-4998-a1ad-2432f5a188d4" providerId="ADAL" clId="{71450B28-6A91-49C5-BC88-2D7784511A7D}" dt="2026-09-30T14:26:00.347" v="13121" actId="1076"/>
          <ac:spMkLst>
            <pc:docMk/>
            <pc:sldMk cId="4276875078" sldId="1077"/>
            <ac:spMk id="15" creationId="{B804775E-2B54-0C53-38C2-C095B3537354}"/>
          </ac:spMkLst>
        </pc:spChg>
      </pc:sldChg>
      <pc:sldChg chg="addSp delSp modSp add mod ord">
        <pc:chgData name="Jessica Newport" userId="dede3334-717e-4998-a1ad-2432f5a188d4" providerId="ADAL" clId="{71450B28-6A91-49C5-BC88-2D7784511A7D}" dt="2026-09-29T13:56:09.710" v="7318" actId="20577"/>
        <pc:sldMkLst>
          <pc:docMk/>
          <pc:sldMk cId="4059739643" sldId="1078"/>
        </pc:sldMkLst>
        <pc:spChg chg="mod">
          <ac:chgData name="Jessica Newport" userId="dede3334-717e-4998-a1ad-2432f5a188d4" providerId="ADAL" clId="{71450B28-6A91-49C5-BC88-2D7784511A7D}" dt="2026-09-25T16:05:35.328" v="5468" actId="20577"/>
          <ac:spMkLst>
            <pc:docMk/>
            <pc:sldMk cId="4059739643" sldId="1078"/>
            <ac:spMk id="2" creationId="{24220E28-31C8-CA4B-0167-0704EB28A1BB}"/>
          </ac:spMkLst>
        </pc:spChg>
        <pc:spChg chg="mod">
          <ac:chgData name="Jessica Newport" userId="dede3334-717e-4998-a1ad-2432f5a188d4" providerId="ADAL" clId="{71450B28-6A91-49C5-BC88-2D7784511A7D}" dt="2026-09-25T16:08:24.662" v="5952" actId="20577"/>
          <ac:spMkLst>
            <pc:docMk/>
            <pc:sldMk cId="4059739643" sldId="1078"/>
            <ac:spMk id="5" creationId="{757D365A-DD6C-6D69-EB7E-7A4774EAD9BA}"/>
          </ac:spMkLst>
        </pc:spChg>
        <pc:spChg chg="mod">
          <ac:chgData name="Jessica Newport" userId="dede3334-717e-4998-a1ad-2432f5a188d4" providerId="ADAL" clId="{71450B28-6A91-49C5-BC88-2D7784511A7D}" dt="2026-09-29T13:56:09.710" v="7318" actId="20577"/>
          <ac:spMkLst>
            <pc:docMk/>
            <pc:sldMk cId="4059739643" sldId="1078"/>
            <ac:spMk id="6" creationId="{F929196C-64D4-E5D1-5E0D-2E0E3DE7FE8D}"/>
          </ac:spMkLst>
        </pc:spChg>
        <pc:picChg chg="add mod">
          <ac:chgData name="Jessica Newport" userId="dede3334-717e-4998-a1ad-2432f5a188d4" providerId="ADAL" clId="{71450B28-6A91-49C5-BC88-2D7784511A7D}" dt="2026-09-25T16:21:02.339" v="6881" actId="1076"/>
          <ac:picMkLst>
            <pc:docMk/>
            <pc:sldMk cId="4059739643" sldId="1078"/>
            <ac:picMk id="8" creationId="{4DBA7301-7563-3701-5B72-20B54C585186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09-25T16:22:26.324" v="6889" actId="1076"/>
        <pc:sldMkLst>
          <pc:docMk/>
          <pc:sldMk cId="1157369168" sldId="1079"/>
        </pc:sldMkLst>
        <pc:spChg chg="mod">
          <ac:chgData name="Jessica Newport" userId="dede3334-717e-4998-a1ad-2432f5a188d4" providerId="ADAL" clId="{71450B28-6A91-49C5-BC88-2D7784511A7D}" dt="2026-09-25T16:19:18.409" v="6865" actId="1076"/>
          <ac:spMkLst>
            <pc:docMk/>
            <pc:sldMk cId="1157369168" sldId="1079"/>
            <ac:spMk id="2" creationId="{7F1F8658-2D7F-E8D7-6D36-6B617C9C0AD0}"/>
          </ac:spMkLst>
        </pc:spChg>
        <pc:spChg chg="mod">
          <ac:chgData name="Jessica Newport" userId="dede3334-717e-4998-a1ad-2432f5a188d4" providerId="ADAL" clId="{71450B28-6A91-49C5-BC88-2D7784511A7D}" dt="2026-09-25T16:22:26.324" v="6889" actId="1076"/>
          <ac:spMkLst>
            <pc:docMk/>
            <pc:sldMk cId="1157369168" sldId="1079"/>
            <ac:spMk id="5" creationId="{5781DDB7-0A82-73B1-E9FA-96AA102E899B}"/>
          </ac:spMkLst>
        </pc:spChg>
        <pc:spChg chg="mod">
          <ac:chgData name="Jessica Newport" userId="dede3334-717e-4998-a1ad-2432f5a188d4" providerId="ADAL" clId="{71450B28-6A91-49C5-BC88-2D7784511A7D}" dt="2026-09-25T16:21:10.642" v="6882" actId="2711"/>
          <ac:spMkLst>
            <pc:docMk/>
            <pc:sldMk cId="1157369168" sldId="1079"/>
            <ac:spMk id="6" creationId="{D14DD7D1-A0BA-DCB0-7F71-E588F4C1BBFC}"/>
          </ac:spMkLst>
        </pc:spChg>
        <pc:picChg chg="add mod">
          <ac:chgData name="Jessica Newport" userId="dede3334-717e-4998-a1ad-2432f5a188d4" providerId="ADAL" clId="{71450B28-6A91-49C5-BC88-2D7784511A7D}" dt="2026-09-25T16:22:20.262" v="6888" actId="1076"/>
          <ac:picMkLst>
            <pc:docMk/>
            <pc:sldMk cId="1157369168" sldId="1079"/>
            <ac:picMk id="8" creationId="{DB1737A4-6D70-8B51-B5C8-667EA37B11FF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09-25T16:19:54.964" v="6874" actId="1076"/>
        <pc:sldMkLst>
          <pc:docMk/>
          <pc:sldMk cId="1122760946" sldId="1080"/>
        </pc:sldMkLst>
        <pc:spChg chg="mod">
          <ac:chgData name="Jessica Newport" userId="dede3334-717e-4998-a1ad-2432f5a188d4" providerId="ADAL" clId="{71450B28-6A91-49C5-BC88-2D7784511A7D}" dt="2026-09-25T16:19:54.964" v="6874" actId="1076"/>
          <ac:spMkLst>
            <pc:docMk/>
            <pc:sldMk cId="1122760946" sldId="1080"/>
            <ac:spMk id="5" creationId="{C0D8F34F-6BBE-0EEE-F181-3F9C742DF6BE}"/>
          </ac:spMkLst>
        </pc:spChg>
        <pc:picChg chg="add mod">
          <ac:chgData name="Jessica Newport" userId="dede3334-717e-4998-a1ad-2432f5a188d4" providerId="ADAL" clId="{71450B28-6A91-49C5-BC88-2D7784511A7D}" dt="2026-09-25T16:19:50.924" v="6873" actId="1076"/>
          <ac:picMkLst>
            <pc:docMk/>
            <pc:sldMk cId="1122760946" sldId="1080"/>
            <ac:picMk id="7" creationId="{ADDD9B1E-447C-DF97-571E-8B9EA4CBD6A1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09-30T08:52:35.020" v="7959" actId="14100"/>
        <pc:sldMkLst>
          <pc:docMk/>
          <pc:sldMk cId="933918659" sldId="1081"/>
        </pc:sldMkLst>
        <pc:spChg chg="add mod">
          <ac:chgData name="Jessica Newport" userId="dede3334-717e-4998-a1ad-2432f5a188d4" providerId="ADAL" clId="{71450B28-6A91-49C5-BC88-2D7784511A7D}" dt="2026-09-30T08:52:35.020" v="7959" actId="14100"/>
          <ac:spMkLst>
            <pc:docMk/>
            <pc:sldMk cId="933918659" sldId="1081"/>
            <ac:spMk id="3" creationId="{817E0EC4-CE2C-4A88-E79D-B34767444DF0}"/>
          </ac:spMkLst>
        </pc:spChg>
        <pc:spChg chg="add mod">
          <ac:chgData name="Jessica Newport" userId="dede3334-717e-4998-a1ad-2432f5a188d4" providerId="ADAL" clId="{71450B28-6A91-49C5-BC88-2D7784511A7D}" dt="2026-09-25T16:38:05.623" v="7300" actId="1076"/>
          <ac:spMkLst>
            <pc:docMk/>
            <pc:sldMk cId="933918659" sldId="1081"/>
            <ac:spMk id="8" creationId="{686DFCF5-7FFF-9F99-A8A6-38A242D9DDBF}"/>
          </ac:spMkLst>
        </pc:spChg>
        <pc:spChg chg="add mod">
          <ac:chgData name="Jessica Newport" userId="dede3334-717e-4998-a1ad-2432f5a188d4" providerId="ADAL" clId="{71450B28-6A91-49C5-BC88-2D7784511A7D}" dt="2026-09-25T16:38:18.669" v="7302" actId="113"/>
          <ac:spMkLst>
            <pc:docMk/>
            <pc:sldMk cId="933918659" sldId="1081"/>
            <ac:spMk id="9" creationId="{3C09D229-DC1B-3E0D-238A-61F292200FBB}"/>
          </ac:spMkLst>
        </pc:spChg>
        <pc:picChg chg="add mod">
          <ac:chgData name="Jessica Newport" userId="dede3334-717e-4998-a1ad-2432f5a188d4" providerId="ADAL" clId="{71450B28-6A91-49C5-BC88-2D7784511A7D}" dt="2026-09-25T16:37:52.892" v="7290" actId="1076"/>
          <ac:picMkLst>
            <pc:docMk/>
            <pc:sldMk cId="933918659" sldId="1081"/>
            <ac:picMk id="13" creationId="{3621BAD3-6F19-019B-14B5-451686487AEF}"/>
          </ac:picMkLst>
        </pc:picChg>
      </pc:sldChg>
      <pc:sldChg chg="add">
        <pc:chgData name="Jessica Newport" userId="dede3334-717e-4998-a1ad-2432f5a188d4" providerId="ADAL" clId="{71450B28-6A91-49C5-BC88-2D7784511A7D}" dt="2026-09-25T16:38:25.085" v="7303" actId="2890"/>
        <pc:sldMkLst>
          <pc:docMk/>
          <pc:sldMk cId="1430631877" sldId="1082"/>
        </pc:sldMkLst>
      </pc:sldChg>
      <pc:sldChg chg="addSp delSp modSp add mod modAnim">
        <pc:chgData name="Jessica Newport" userId="dede3334-717e-4998-a1ad-2432f5a188d4" providerId="ADAL" clId="{71450B28-6A91-49C5-BC88-2D7784511A7D}" dt="2026-09-29T15:01:11.979" v="7375" actId="1076"/>
        <pc:sldMkLst>
          <pc:docMk/>
          <pc:sldMk cId="4259045444" sldId="1083"/>
        </pc:sldMkLst>
        <pc:spChg chg="add mod">
          <ac:chgData name="Jessica Newport" userId="dede3334-717e-4998-a1ad-2432f5a188d4" providerId="ADAL" clId="{71450B28-6A91-49C5-BC88-2D7784511A7D}" dt="2026-09-29T15:00:09.830" v="7367" actId="122"/>
          <ac:spMkLst>
            <pc:docMk/>
            <pc:sldMk cId="4259045444" sldId="1083"/>
            <ac:spMk id="2" creationId="{3A3CAB2E-3AF9-F2B8-85D3-1DDFB32E0F6F}"/>
          </ac:spMkLst>
        </pc:spChg>
        <pc:spChg chg="del mod">
          <ac:chgData name="Jessica Newport" userId="dede3334-717e-4998-a1ad-2432f5a188d4" providerId="ADAL" clId="{71450B28-6A91-49C5-BC88-2D7784511A7D}" dt="2026-09-29T14:59:22.776" v="7322" actId="478"/>
          <ac:spMkLst>
            <pc:docMk/>
            <pc:sldMk cId="4259045444" sldId="1083"/>
            <ac:spMk id="5" creationId="{DFBDE8A0-D4C3-1A48-C9DD-24D61A969BEB}"/>
          </ac:spMkLst>
        </pc:spChg>
        <pc:picChg chg="add mod">
          <ac:chgData name="Jessica Newport" userId="dede3334-717e-4998-a1ad-2432f5a188d4" providerId="ADAL" clId="{71450B28-6A91-49C5-BC88-2D7784511A7D}" dt="2026-09-29T15:01:11.979" v="7375" actId="1076"/>
          <ac:picMkLst>
            <pc:docMk/>
            <pc:sldMk cId="4259045444" sldId="1083"/>
            <ac:picMk id="3" creationId="{E2BD764B-841E-9DAA-F051-1E616E5CDC37}"/>
          </ac:picMkLst>
        </pc:picChg>
        <pc:picChg chg="del">
          <ac:chgData name="Jessica Newport" userId="dede3334-717e-4998-a1ad-2432f5a188d4" providerId="ADAL" clId="{71450B28-6A91-49C5-BC88-2D7784511A7D}" dt="2026-09-29T14:59:18.823" v="7320" actId="478"/>
          <ac:picMkLst>
            <pc:docMk/>
            <pc:sldMk cId="4259045444" sldId="1083"/>
            <ac:picMk id="7" creationId="{0CD70567-D146-EF0C-7B82-D0D8DB2236F8}"/>
          </ac:picMkLst>
        </pc:picChg>
      </pc:sldChg>
      <pc:sldChg chg="addSp modSp add mod modAnim">
        <pc:chgData name="Jessica Newport" userId="dede3334-717e-4998-a1ad-2432f5a188d4" providerId="ADAL" clId="{71450B28-6A91-49C5-BC88-2D7784511A7D}" dt="2026-09-29T15:01:45.246" v="7378" actId="1076"/>
        <pc:sldMkLst>
          <pc:docMk/>
          <pc:sldMk cId="559057014" sldId="1084"/>
        </pc:sldMkLst>
        <pc:spChg chg="mod">
          <ac:chgData name="Jessica Newport" userId="dede3334-717e-4998-a1ad-2432f5a188d4" providerId="ADAL" clId="{71450B28-6A91-49C5-BC88-2D7784511A7D}" dt="2026-09-29T15:00:26.851" v="7371" actId="122"/>
          <ac:spMkLst>
            <pc:docMk/>
            <pc:sldMk cId="559057014" sldId="1084"/>
            <ac:spMk id="2" creationId="{F8762B12-160A-A8D5-D9C3-326BF49809C7}"/>
          </ac:spMkLst>
        </pc:spChg>
        <pc:picChg chg="add mod">
          <ac:chgData name="Jessica Newport" userId="dede3334-717e-4998-a1ad-2432f5a188d4" providerId="ADAL" clId="{71450B28-6A91-49C5-BC88-2D7784511A7D}" dt="2026-09-29T15:01:45.246" v="7378" actId="1076"/>
          <ac:picMkLst>
            <pc:docMk/>
            <pc:sldMk cId="559057014" sldId="1084"/>
            <ac:picMk id="3" creationId="{2C68C6C0-21A0-DEAE-1FF7-11713AF64D42}"/>
          </ac:picMkLst>
        </pc:picChg>
      </pc:sldChg>
      <pc:sldChg chg="addSp delSp modSp add mod modNotesTx">
        <pc:chgData name="Jessica Newport" userId="dede3334-717e-4998-a1ad-2432f5a188d4" providerId="ADAL" clId="{71450B28-6A91-49C5-BC88-2D7784511A7D}" dt="2026-09-29T15:15:07.795" v="7755" actId="20577"/>
        <pc:sldMkLst>
          <pc:docMk/>
          <pc:sldMk cId="547367394" sldId="1085"/>
        </pc:sldMkLst>
        <pc:spChg chg="del">
          <ac:chgData name="Jessica Newport" userId="dede3334-717e-4998-a1ad-2432f5a188d4" providerId="ADAL" clId="{71450B28-6A91-49C5-BC88-2D7784511A7D}" dt="2026-09-29T15:13:17.259" v="7710" actId="478"/>
          <ac:spMkLst>
            <pc:docMk/>
            <pc:sldMk cId="547367394" sldId="1085"/>
            <ac:spMk id="5" creationId="{612C7B1E-483E-8472-8E17-DF8CEE0E71A0}"/>
          </ac:spMkLst>
        </pc:spChg>
        <pc:spChg chg="add mod">
          <ac:chgData name="Jessica Newport" userId="dede3334-717e-4998-a1ad-2432f5a188d4" providerId="ADAL" clId="{71450B28-6A91-49C5-BC88-2D7784511A7D}" dt="2026-09-29T15:14:54.390" v="7726" actId="20577"/>
          <ac:spMkLst>
            <pc:docMk/>
            <pc:sldMk cId="547367394" sldId="1085"/>
            <ac:spMk id="8" creationId="{96B056E4-59F1-4951-D40A-5EEF3FA5FC1A}"/>
          </ac:spMkLst>
        </pc:spChg>
        <pc:picChg chg="add mod">
          <ac:chgData name="Jessica Newport" userId="dede3334-717e-4998-a1ad-2432f5a188d4" providerId="ADAL" clId="{71450B28-6A91-49C5-BC88-2D7784511A7D}" dt="2026-09-29T15:13:53.061" v="7714" actId="1076"/>
          <ac:picMkLst>
            <pc:docMk/>
            <pc:sldMk cId="547367394" sldId="1085"/>
            <ac:picMk id="3" creationId="{F4126DB6-523B-DF54-9631-4EAABB75CA35}"/>
          </ac:picMkLst>
        </pc:picChg>
        <pc:picChg chg="del">
          <ac:chgData name="Jessica Newport" userId="dede3334-717e-4998-a1ad-2432f5a188d4" providerId="ADAL" clId="{71450B28-6A91-49C5-BC88-2D7784511A7D}" dt="2026-09-29T15:13:13.776" v="7709" actId="478"/>
          <ac:picMkLst>
            <pc:docMk/>
            <pc:sldMk cId="547367394" sldId="1085"/>
            <ac:picMk id="7" creationId="{AD6ADEC4-C658-2940-278B-0BA2DCE98A71}"/>
          </ac:picMkLst>
        </pc:picChg>
      </pc:sldChg>
      <pc:sldChg chg="addSp delSp modSp add mod modNotesTx">
        <pc:chgData name="Jessica Newport" userId="dede3334-717e-4998-a1ad-2432f5a188d4" providerId="ADAL" clId="{71450B28-6A91-49C5-BC88-2D7784511A7D}" dt="2026-09-30T13:05:34.420" v="11202" actId="20577"/>
        <pc:sldMkLst>
          <pc:docMk/>
          <pc:sldMk cId="1398012807" sldId="1086"/>
        </pc:sldMkLst>
        <pc:spChg chg="mod">
          <ac:chgData name="Jessica Newport" userId="dede3334-717e-4998-a1ad-2432f5a188d4" providerId="ADAL" clId="{71450B28-6A91-49C5-BC88-2D7784511A7D}" dt="2026-09-29T15:37:59.107" v="7886" actId="20577"/>
          <ac:spMkLst>
            <pc:docMk/>
            <pc:sldMk cId="1398012807" sldId="1086"/>
            <ac:spMk id="8" creationId="{ACC3BF25-27BA-571A-A134-1048B5CF5F90}"/>
          </ac:spMkLst>
        </pc:spChg>
        <pc:picChg chg="del">
          <ac:chgData name="Jessica Newport" userId="dede3334-717e-4998-a1ad-2432f5a188d4" providerId="ADAL" clId="{71450B28-6A91-49C5-BC88-2D7784511A7D}" dt="2026-09-29T15:37:00.721" v="7860" actId="478"/>
          <ac:picMkLst>
            <pc:docMk/>
            <pc:sldMk cId="1398012807" sldId="1086"/>
            <ac:picMk id="3" creationId="{0575BFA0-87F0-0DC6-BAD5-0C403D5B5D61}"/>
          </ac:picMkLst>
        </pc:picChg>
        <pc:picChg chg="add mod">
          <ac:chgData name="Jessica Newport" userId="dede3334-717e-4998-a1ad-2432f5a188d4" providerId="ADAL" clId="{71450B28-6A91-49C5-BC88-2D7784511A7D}" dt="2026-09-29T15:37:37.379" v="7863" actId="1076"/>
          <ac:picMkLst>
            <pc:docMk/>
            <pc:sldMk cId="1398012807" sldId="1086"/>
            <ac:picMk id="5" creationId="{56F0A4BA-6C13-E98A-9E7A-C37D04D4E086}"/>
          </ac:picMkLst>
        </pc:picChg>
      </pc:sldChg>
      <pc:sldChg chg="addSp delSp modSp add mod modNotesTx">
        <pc:chgData name="Jessica Newport" userId="dede3334-717e-4998-a1ad-2432f5a188d4" providerId="ADAL" clId="{71450B28-6A91-49C5-BC88-2D7784511A7D}" dt="2026-09-30T10:18:03.435" v="9147" actId="20577"/>
        <pc:sldMkLst>
          <pc:docMk/>
          <pc:sldMk cId="1202031363" sldId="1087"/>
        </pc:sldMkLst>
        <pc:spChg chg="add mod">
          <ac:chgData name="Jessica Newport" userId="dede3334-717e-4998-a1ad-2432f5a188d4" providerId="ADAL" clId="{71450B28-6A91-49C5-BC88-2D7784511A7D}" dt="2026-09-30T09:45:03.982" v="8240" actId="1076"/>
          <ac:spMkLst>
            <pc:docMk/>
            <pc:sldMk cId="1202031363" sldId="1087"/>
            <ac:spMk id="6" creationId="{437521F9-DF47-1268-3606-B9B581BC1706}"/>
          </ac:spMkLst>
        </pc:spChg>
        <pc:spChg chg="del">
          <ac:chgData name="Jessica Newport" userId="dede3334-717e-4998-a1ad-2432f5a188d4" providerId="ADAL" clId="{71450B28-6A91-49C5-BC88-2D7784511A7D}" dt="2026-09-30T08:57:43.577" v="7984" actId="478"/>
          <ac:spMkLst>
            <pc:docMk/>
            <pc:sldMk cId="1202031363" sldId="1087"/>
            <ac:spMk id="15" creationId="{672804CE-9398-8234-826E-933A69ACDF16}"/>
          </ac:spMkLst>
        </pc:spChg>
        <pc:graphicFrameChg chg="add mod">
          <ac:chgData name="Jessica Newport" userId="dede3334-717e-4998-a1ad-2432f5a188d4" providerId="ADAL" clId="{71450B28-6A91-49C5-BC88-2D7784511A7D}" dt="2026-09-30T08:58:14.773" v="7990" actId="1076"/>
          <ac:graphicFrameMkLst>
            <pc:docMk/>
            <pc:sldMk cId="1202031363" sldId="1087"/>
            <ac:graphicFrameMk id="3" creationId="{018AB356-1564-C9A7-701A-F60C7DA54B9C}"/>
          </ac:graphicFrameMkLst>
        </pc:graphicFrameChg>
        <pc:picChg chg="add mod">
          <ac:chgData name="Jessica Newport" userId="dede3334-717e-4998-a1ad-2432f5a188d4" providerId="ADAL" clId="{71450B28-6A91-49C5-BC88-2D7784511A7D}" dt="2026-09-30T09:40:19.584" v="7994" actId="14100"/>
          <ac:picMkLst>
            <pc:docMk/>
            <pc:sldMk cId="1202031363" sldId="1087"/>
            <ac:picMk id="5" creationId="{4DB52EEA-C11A-76DC-7302-FE52133E6C58}"/>
          </ac:picMkLst>
        </pc:picChg>
        <pc:picChg chg="del">
          <ac:chgData name="Jessica Newport" userId="dede3334-717e-4998-a1ad-2432f5a188d4" providerId="ADAL" clId="{71450B28-6A91-49C5-BC88-2D7784511A7D}" dt="2026-09-30T08:57:47.529" v="7985" actId="478"/>
          <ac:picMkLst>
            <pc:docMk/>
            <pc:sldMk cId="1202031363" sldId="1087"/>
            <ac:picMk id="7" creationId="{6836476E-A0BF-7FAA-BB29-E765DF502BEC}"/>
          </ac:picMkLst>
        </pc:picChg>
      </pc:sldChg>
      <pc:sldChg chg="addSp delSp modSp add mod ord modNotesTx">
        <pc:chgData name="Jessica Newport" userId="dede3334-717e-4998-a1ad-2432f5a188d4" providerId="ADAL" clId="{71450B28-6A91-49C5-BC88-2D7784511A7D}" dt="2026-09-30T10:16:00.738" v="8987" actId="20577"/>
        <pc:sldMkLst>
          <pc:docMk/>
          <pc:sldMk cId="3764655806" sldId="1088"/>
        </pc:sldMkLst>
        <pc:spChg chg="add mod">
          <ac:chgData name="Jessica Newport" userId="dede3334-717e-4998-a1ad-2432f5a188d4" providerId="ADAL" clId="{71450B28-6A91-49C5-BC88-2D7784511A7D}" dt="2026-09-30T10:06:45.394" v="8491" actId="1076"/>
          <ac:spMkLst>
            <pc:docMk/>
            <pc:sldMk cId="3764655806" sldId="1088"/>
            <ac:spMk id="4" creationId="{7A48FD91-6D04-316B-74A1-4F4EB2C20589}"/>
          </ac:spMkLst>
        </pc:spChg>
        <pc:spChg chg="del">
          <ac:chgData name="Jessica Newport" userId="dede3334-717e-4998-a1ad-2432f5a188d4" providerId="ADAL" clId="{71450B28-6A91-49C5-BC88-2D7784511A7D}" dt="2026-09-30T09:41:40.103" v="8032" actId="478"/>
          <ac:spMkLst>
            <pc:docMk/>
            <pc:sldMk cId="3764655806" sldId="1088"/>
            <ac:spMk id="6" creationId="{54AC3404-1E75-31D1-0044-F6DB4A775665}"/>
          </ac:spMkLst>
        </pc:spChg>
        <pc:spChg chg="add mod">
          <ac:chgData name="Jessica Newport" userId="dede3334-717e-4998-a1ad-2432f5a188d4" providerId="ADAL" clId="{71450B28-6A91-49C5-BC88-2D7784511A7D}" dt="2026-09-30T10:12:57.456" v="8610" actId="207"/>
          <ac:spMkLst>
            <pc:docMk/>
            <pc:sldMk cId="3764655806" sldId="1088"/>
            <ac:spMk id="12" creationId="{D1DFBDAD-E04E-174D-39BB-2B48697EE032}"/>
          </ac:spMkLst>
        </pc:spChg>
        <pc:spChg chg="add del mod">
          <ac:chgData name="Jessica Newport" userId="dede3334-717e-4998-a1ad-2432f5a188d4" providerId="ADAL" clId="{71450B28-6A91-49C5-BC88-2D7784511A7D}" dt="2026-09-30T10:13:53.343" v="8617" actId="478"/>
          <ac:spMkLst>
            <pc:docMk/>
            <pc:sldMk cId="3764655806" sldId="1088"/>
            <ac:spMk id="13" creationId="{154BDD3C-14CF-5446-E0C6-0E92E0CEA61B}"/>
          </ac:spMkLst>
        </pc:spChg>
        <pc:spChg chg="add mod">
          <ac:chgData name="Jessica Newport" userId="dede3334-717e-4998-a1ad-2432f5a188d4" providerId="ADAL" clId="{71450B28-6A91-49C5-BC88-2D7784511A7D}" dt="2026-09-30T10:12:12.214" v="8605" actId="208"/>
          <ac:spMkLst>
            <pc:docMk/>
            <pc:sldMk cId="3764655806" sldId="1088"/>
            <ac:spMk id="14" creationId="{0A6F2A9A-2032-D453-1E44-C9CF5246C576}"/>
          </ac:spMkLst>
        </pc:spChg>
        <pc:spChg chg="add mod">
          <ac:chgData name="Jessica Newport" userId="dede3334-717e-4998-a1ad-2432f5a188d4" providerId="ADAL" clId="{71450B28-6A91-49C5-BC88-2D7784511A7D}" dt="2026-09-30T10:12:47.148" v="8608" actId="208"/>
          <ac:spMkLst>
            <pc:docMk/>
            <pc:sldMk cId="3764655806" sldId="1088"/>
            <ac:spMk id="16" creationId="{9110246C-3ACE-87C0-8D22-2A2A5EEE9D49}"/>
          </ac:spMkLst>
        </pc:spChg>
        <pc:spChg chg="add mod">
          <ac:chgData name="Jessica Newport" userId="dede3334-717e-4998-a1ad-2432f5a188d4" providerId="ADAL" clId="{71450B28-6A91-49C5-BC88-2D7784511A7D}" dt="2026-09-30T10:13:43.360" v="8615" actId="1076"/>
          <ac:spMkLst>
            <pc:docMk/>
            <pc:sldMk cId="3764655806" sldId="1088"/>
            <ac:spMk id="17" creationId="{5CA92669-49BA-AD58-5CD5-F18E31AF7089}"/>
          </ac:spMkLst>
        </pc:spChg>
        <pc:spChg chg="add mod">
          <ac:chgData name="Jessica Newport" userId="dede3334-717e-4998-a1ad-2432f5a188d4" providerId="ADAL" clId="{71450B28-6A91-49C5-BC88-2D7784511A7D}" dt="2026-09-30T10:13:47.844" v="8616" actId="1076"/>
          <ac:spMkLst>
            <pc:docMk/>
            <pc:sldMk cId="3764655806" sldId="1088"/>
            <ac:spMk id="19" creationId="{EDE81407-8187-9724-614E-D6FE7193E727}"/>
          </ac:spMkLst>
        </pc:spChg>
        <pc:graphicFrameChg chg="del">
          <ac:chgData name="Jessica Newport" userId="dede3334-717e-4998-a1ad-2432f5a188d4" providerId="ADAL" clId="{71450B28-6A91-49C5-BC88-2D7784511A7D}" dt="2026-09-30T09:41:35.483" v="8030" actId="478"/>
          <ac:graphicFrameMkLst>
            <pc:docMk/>
            <pc:sldMk cId="3764655806" sldId="1088"/>
            <ac:graphicFrameMk id="3" creationId="{F9439658-96F9-1E0C-B4F1-51179410D34E}"/>
          </ac:graphicFrameMkLst>
        </pc:graphicFrameChg>
        <pc:picChg chg="del">
          <ac:chgData name="Jessica Newport" userId="dede3334-717e-4998-a1ad-2432f5a188d4" providerId="ADAL" clId="{71450B28-6A91-49C5-BC88-2D7784511A7D}" dt="2026-09-30T09:41:37.163" v="8031" actId="478"/>
          <ac:picMkLst>
            <pc:docMk/>
            <pc:sldMk cId="3764655806" sldId="1088"/>
            <ac:picMk id="5" creationId="{0C99AD28-C209-93BA-987C-9A6EF1F31330}"/>
          </ac:picMkLst>
        </pc:picChg>
      </pc:sldChg>
      <pc:sldChg chg="modSp add mod">
        <pc:chgData name="Jessica Newport" userId="dede3334-717e-4998-a1ad-2432f5a188d4" providerId="ADAL" clId="{71450B28-6A91-49C5-BC88-2D7784511A7D}" dt="2026-09-30T13:02:49.392" v="10957" actId="2711"/>
        <pc:sldMkLst>
          <pc:docMk/>
          <pc:sldMk cId="3323219454" sldId="1089"/>
        </pc:sldMkLst>
        <pc:spChg chg="mod">
          <ac:chgData name="Jessica Newport" userId="dede3334-717e-4998-a1ad-2432f5a188d4" providerId="ADAL" clId="{71450B28-6A91-49C5-BC88-2D7784511A7D}" dt="2026-09-30T13:02:49.392" v="10957" actId="2711"/>
          <ac:spMkLst>
            <pc:docMk/>
            <pc:sldMk cId="3323219454" sldId="1089"/>
            <ac:spMk id="6" creationId="{B8C5912B-9F39-2FD7-5246-E3B65A025F23}"/>
          </ac:spMkLst>
        </pc:spChg>
      </pc:sldChg>
      <pc:sldChg chg="add ord">
        <pc:chgData name="Jessica Newport" userId="dede3334-717e-4998-a1ad-2432f5a188d4" providerId="ADAL" clId="{71450B28-6A91-49C5-BC88-2D7784511A7D}" dt="2026-09-30T12:11:36.468" v="9150"/>
        <pc:sldMkLst>
          <pc:docMk/>
          <pc:sldMk cId="2275282562" sldId="1090"/>
        </pc:sldMkLst>
      </pc:sldChg>
      <pc:sldChg chg="addSp delSp modSp add mod ord">
        <pc:chgData name="Jessica Newport" userId="dede3334-717e-4998-a1ad-2432f5a188d4" providerId="ADAL" clId="{71450B28-6A91-49C5-BC88-2D7784511A7D}" dt="2026-09-30T12:27:31.878" v="9269" actId="1076"/>
        <pc:sldMkLst>
          <pc:docMk/>
          <pc:sldMk cId="1639184856" sldId="1091"/>
        </pc:sldMkLst>
        <pc:spChg chg="del">
          <ac:chgData name="Jessica Newport" userId="dede3334-717e-4998-a1ad-2432f5a188d4" providerId="ADAL" clId="{71450B28-6A91-49C5-BC88-2D7784511A7D}" dt="2026-09-30T12:12:26.270" v="9185" actId="478"/>
          <ac:spMkLst>
            <pc:docMk/>
            <pc:sldMk cId="1639184856" sldId="1091"/>
            <ac:spMk id="3" creationId="{CB7F2B87-2993-36CD-6764-59B5327F07AE}"/>
          </ac:spMkLst>
        </pc:spChg>
        <pc:spChg chg="add mod">
          <ac:chgData name="Jessica Newport" userId="dede3334-717e-4998-a1ad-2432f5a188d4" providerId="ADAL" clId="{71450B28-6A91-49C5-BC88-2D7784511A7D}" dt="2026-09-30T12:27:07.061" v="9263" actId="1076"/>
          <ac:spMkLst>
            <pc:docMk/>
            <pc:sldMk cId="1639184856" sldId="1091"/>
            <ac:spMk id="5" creationId="{0529C17C-AC9F-76B2-1491-8F08332635CB}"/>
          </ac:spMkLst>
        </pc:spChg>
        <pc:spChg chg="add del mod">
          <ac:chgData name="Jessica Newport" userId="dede3334-717e-4998-a1ad-2432f5a188d4" providerId="ADAL" clId="{71450B28-6A91-49C5-BC88-2D7784511A7D}" dt="2026-09-30T12:26:48.194" v="9260" actId="478"/>
          <ac:spMkLst>
            <pc:docMk/>
            <pc:sldMk cId="1639184856" sldId="1091"/>
            <ac:spMk id="7" creationId="{CAB38B39-3CD4-1E4A-4C68-B1CD194226A2}"/>
          </ac:spMkLst>
        </pc:spChg>
        <pc:spChg chg="mod">
          <ac:chgData name="Jessica Newport" userId="dede3334-717e-4998-a1ad-2432f5a188d4" providerId="ADAL" clId="{71450B28-6A91-49C5-BC88-2D7784511A7D}" dt="2026-09-30T12:27:31.878" v="9269" actId="1076"/>
          <ac:spMkLst>
            <pc:docMk/>
            <pc:sldMk cId="1639184856" sldId="1091"/>
            <ac:spMk id="8" creationId="{7F786D86-ACDC-0DE3-FC61-064EC2808DC6}"/>
          </ac:spMkLst>
        </pc:spChg>
        <pc:spChg chg="del">
          <ac:chgData name="Jessica Newport" userId="dede3334-717e-4998-a1ad-2432f5a188d4" providerId="ADAL" clId="{71450B28-6A91-49C5-BC88-2D7784511A7D}" dt="2026-09-30T12:13:45.919" v="9186" actId="478"/>
          <ac:spMkLst>
            <pc:docMk/>
            <pc:sldMk cId="1639184856" sldId="1091"/>
            <ac:spMk id="9" creationId="{2E1B63E6-2C19-3539-7A53-AA3CAB13E342}"/>
          </ac:spMkLst>
        </pc:spChg>
        <pc:spChg chg="add mod">
          <ac:chgData name="Jessica Newport" userId="dede3334-717e-4998-a1ad-2432f5a188d4" providerId="ADAL" clId="{71450B28-6A91-49C5-BC88-2D7784511A7D}" dt="2026-09-30T12:27:28.494" v="9268" actId="1076"/>
          <ac:spMkLst>
            <pc:docMk/>
            <pc:sldMk cId="1639184856" sldId="1091"/>
            <ac:spMk id="11" creationId="{E7299881-90F2-0E7B-DB39-6B665D0118AB}"/>
          </ac:spMkLst>
        </pc:spChg>
        <pc:spChg chg="add del mod">
          <ac:chgData name="Jessica Newport" userId="dede3334-717e-4998-a1ad-2432f5a188d4" providerId="ADAL" clId="{71450B28-6A91-49C5-BC88-2D7784511A7D}" dt="2026-09-30T12:25:56.567" v="9252" actId="478"/>
          <ac:spMkLst>
            <pc:docMk/>
            <pc:sldMk cId="1639184856" sldId="1091"/>
            <ac:spMk id="14" creationId="{2C0BD669-A72D-9EAF-974A-F863A6EAE6C7}"/>
          </ac:spMkLst>
        </pc:spChg>
        <pc:spChg chg="add mod">
          <ac:chgData name="Jessica Newport" userId="dede3334-717e-4998-a1ad-2432f5a188d4" providerId="ADAL" clId="{71450B28-6A91-49C5-BC88-2D7784511A7D}" dt="2026-09-30T12:27:25.271" v="9267" actId="1076"/>
          <ac:spMkLst>
            <pc:docMk/>
            <pc:sldMk cId="1639184856" sldId="1091"/>
            <ac:spMk id="16" creationId="{DAA04A12-2A22-4A81-C9D6-B76E8F7C2E8B}"/>
          </ac:spMkLst>
        </pc:spChg>
        <pc:picChg chg="del">
          <ac:chgData name="Jessica Newport" userId="dede3334-717e-4998-a1ad-2432f5a188d4" providerId="ADAL" clId="{71450B28-6A91-49C5-BC88-2D7784511A7D}" dt="2026-09-30T12:25:59.427" v="9253" actId="478"/>
          <ac:picMkLst>
            <pc:docMk/>
            <pc:sldMk cId="1639184856" sldId="1091"/>
            <ac:picMk id="13" creationId="{6742E90E-13AF-D2DE-0023-8E535FD917D0}"/>
          </ac:picMkLst>
        </pc:picChg>
      </pc:sldChg>
      <pc:sldChg chg="addSp delSp modSp add mod modAnim modNotesTx">
        <pc:chgData name="Jessica Newport" userId="dede3334-717e-4998-a1ad-2432f5a188d4" providerId="ADAL" clId="{71450B28-6A91-49C5-BC88-2D7784511A7D}" dt="2026-09-30T12:25:50.304" v="9251" actId="20577"/>
        <pc:sldMkLst>
          <pc:docMk/>
          <pc:sldMk cId="2863437480" sldId="1092"/>
        </pc:sldMkLst>
        <pc:spChg chg="del">
          <ac:chgData name="Jessica Newport" userId="dede3334-717e-4998-a1ad-2432f5a188d4" providerId="ADAL" clId="{71450B28-6A91-49C5-BC88-2D7784511A7D}" dt="2026-09-30T12:24:50.030" v="9225" actId="478"/>
          <ac:spMkLst>
            <pc:docMk/>
            <pc:sldMk cId="2863437480" sldId="1092"/>
            <ac:spMk id="5" creationId="{3C2E314F-D89A-C8CF-7D20-A7DDAFE518E0}"/>
          </ac:spMkLst>
        </pc:spChg>
        <pc:spChg chg="del">
          <ac:chgData name="Jessica Newport" userId="dede3334-717e-4998-a1ad-2432f5a188d4" providerId="ADAL" clId="{71450B28-6A91-49C5-BC88-2D7784511A7D}" dt="2026-09-30T12:24:46.429" v="9224" actId="478"/>
          <ac:spMkLst>
            <pc:docMk/>
            <pc:sldMk cId="2863437480" sldId="1092"/>
            <ac:spMk id="7" creationId="{8743367E-805C-E675-CA65-D2143D7BB88A}"/>
          </ac:spMkLst>
        </pc:spChg>
        <pc:spChg chg="del">
          <ac:chgData name="Jessica Newport" userId="dede3334-717e-4998-a1ad-2432f5a188d4" providerId="ADAL" clId="{71450B28-6A91-49C5-BC88-2D7784511A7D}" dt="2026-09-30T12:24:52.064" v="9226" actId="478"/>
          <ac:spMkLst>
            <pc:docMk/>
            <pc:sldMk cId="2863437480" sldId="1092"/>
            <ac:spMk id="11" creationId="{AA20260E-D0C4-1FD8-35C9-D0B6B725042C}"/>
          </ac:spMkLst>
        </pc:spChg>
        <pc:spChg chg="del">
          <ac:chgData name="Jessica Newport" userId="dede3334-717e-4998-a1ad-2432f5a188d4" providerId="ADAL" clId="{71450B28-6A91-49C5-BC88-2D7784511A7D}" dt="2026-09-30T12:24:56.988" v="9227" actId="478"/>
          <ac:spMkLst>
            <pc:docMk/>
            <pc:sldMk cId="2863437480" sldId="1092"/>
            <ac:spMk id="14" creationId="{CD1DF8A2-897B-C812-BBE8-8F0258EF86EA}"/>
          </ac:spMkLst>
        </pc:spChg>
        <pc:picChg chg="add mod">
          <ac:chgData name="Jessica Newport" userId="dede3334-717e-4998-a1ad-2432f5a188d4" providerId="ADAL" clId="{71450B28-6A91-49C5-BC88-2D7784511A7D}" dt="2026-09-30T12:25:35.843" v="9233" actId="1076"/>
          <ac:picMkLst>
            <pc:docMk/>
            <pc:sldMk cId="2863437480" sldId="1092"/>
            <ac:picMk id="2" creationId="{F5B17AE9-41EA-66D8-0D31-518B1940198F}"/>
          </ac:picMkLst>
        </pc:picChg>
        <pc:picChg chg="del">
          <ac:chgData name="Jessica Newport" userId="dede3334-717e-4998-a1ad-2432f5a188d4" providerId="ADAL" clId="{71450B28-6A91-49C5-BC88-2D7784511A7D}" dt="2026-09-30T12:24:58.621" v="9228" actId="478"/>
          <ac:picMkLst>
            <pc:docMk/>
            <pc:sldMk cId="2863437480" sldId="1092"/>
            <ac:picMk id="13" creationId="{948E6B84-DDAE-BB8F-F659-1D5E5E0EC026}"/>
          </ac:picMkLst>
        </pc:picChg>
      </pc:sldChg>
      <pc:sldChg chg="addSp delSp modSp add mod delAnim">
        <pc:chgData name="Jessica Newport" userId="dede3334-717e-4998-a1ad-2432f5a188d4" providerId="ADAL" clId="{71450B28-6A91-49C5-BC88-2D7784511A7D}" dt="2026-09-30T12:57:23.228" v="10692" actId="20577"/>
        <pc:sldMkLst>
          <pc:docMk/>
          <pc:sldMk cId="3882610893" sldId="1093"/>
        </pc:sldMkLst>
        <pc:spChg chg="add mod">
          <ac:chgData name="Jessica Newport" userId="dede3334-717e-4998-a1ad-2432f5a188d4" providerId="ADAL" clId="{71450B28-6A91-49C5-BC88-2D7784511A7D}" dt="2026-09-30T12:57:23.228" v="10692" actId="20577"/>
          <ac:spMkLst>
            <pc:docMk/>
            <pc:sldMk cId="3882610893" sldId="1093"/>
            <ac:spMk id="3" creationId="{196B4CFF-2C60-EBB9-836E-DD0A1586DFD5}"/>
          </ac:spMkLst>
        </pc:spChg>
        <pc:spChg chg="mod">
          <ac:chgData name="Jessica Newport" userId="dede3334-717e-4998-a1ad-2432f5a188d4" providerId="ADAL" clId="{71450B28-6A91-49C5-BC88-2D7784511A7D}" dt="2026-09-30T12:42:30.715" v="10157" actId="1076"/>
          <ac:spMkLst>
            <pc:docMk/>
            <pc:sldMk cId="3882610893" sldId="1093"/>
            <ac:spMk id="8" creationId="{741AAA28-8DC8-5F44-18AF-448C05C3FBF6}"/>
          </ac:spMkLst>
        </pc:spChg>
        <pc:graphicFrameChg chg="add mod">
          <ac:chgData name="Jessica Newport" userId="dede3334-717e-4998-a1ad-2432f5a188d4" providerId="ADAL" clId="{71450B28-6A91-49C5-BC88-2D7784511A7D}" dt="2026-09-30T12:51:32.924" v="10256" actId="14100"/>
          <ac:graphicFrameMkLst>
            <pc:docMk/>
            <pc:sldMk cId="3882610893" sldId="1093"/>
            <ac:graphicFrameMk id="6" creationId="{ABDC3640-3C78-7436-0A07-AF1BFA2D2AF7}"/>
          </ac:graphicFrameMkLst>
        </pc:graphicFrameChg>
        <pc:picChg chg="del">
          <ac:chgData name="Jessica Newport" userId="dede3334-717e-4998-a1ad-2432f5a188d4" providerId="ADAL" clId="{71450B28-6A91-49C5-BC88-2D7784511A7D}" dt="2026-09-30T12:28:02.731" v="9289" actId="478"/>
          <ac:picMkLst>
            <pc:docMk/>
            <pc:sldMk cId="3882610893" sldId="1093"/>
            <ac:picMk id="2" creationId="{F5B17AE9-41EA-66D8-0D31-518B1940198F}"/>
          </ac:picMkLst>
        </pc:picChg>
      </pc:sldChg>
      <pc:sldChg chg="addSp modSp add mod">
        <pc:chgData name="Jessica Newport" userId="dede3334-717e-4998-a1ad-2432f5a188d4" providerId="ADAL" clId="{71450B28-6A91-49C5-BC88-2D7784511A7D}" dt="2026-09-30T12:56:20.228" v="10671" actId="20577"/>
        <pc:sldMkLst>
          <pc:docMk/>
          <pc:sldMk cId="1628880356" sldId="1094"/>
        </pc:sldMkLst>
        <pc:spChg chg="mod">
          <ac:chgData name="Jessica Newport" userId="dede3334-717e-4998-a1ad-2432f5a188d4" providerId="ADAL" clId="{71450B28-6A91-49C5-BC88-2D7784511A7D}" dt="2026-09-30T12:56:20.228" v="10671" actId="20577"/>
          <ac:spMkLst>
            <pc:docMk/>
            <pc:sldMk cId="1628880356" sldId="1094"/>
            <ac:spMk id="3" creationId="{4BB83E43-EB33-1AE2-6F4E-92A3857CBECD}"/>
          </ac:spMkLst>
        </pc:spChg>
        <pc:spChg chg="mod">
          <ac:chgData name="Jessica Newport" userId="dede3334-717e-4998-a1ad-2432f5a188d4" providerId="ADAL" clId="{71450B28-6A91-49C5-BC88-2D7784511A7D}" dt="2026-09-30T12:42:00.022" v="10153" actId="1076"/>
          <ac:spMkLst>
            <pc:docMk/>
            <pc:sldMk cId="1628880356" sldId="1094"/>
            <ac:spMk id="8" creationId="{C1254BBD-14AC-9B1C-AA35-6467B14597CA}"/>
          </ac:spMkLst>
        </pc:spChg>
        <pc:graphicFrameChg chg="add mod">
          <ac:chgData name="Jessica Newport" userId="dede3334-717e-4998-a1ad-2432f5a188d4" providerId="ADAL" clId="{71450B28-6A91-49C5-BC88-2D7784511A7D}" dt="2026-09-30T12:41:06.628" v="10151" actId="1076"/>
          <ac:graphicFrameMkLst>
            <pc:docMk/>
            <pc:sldMk cId="1628880356" sldId="1094"/>
            <ac:graphicFrameMk id="5" creationId="{0A98682F-3578-4D5F-1B5D-6C8D14798247}"/>
          </ac:graphicFrameMkLst>
        </pc:graphicFrameChg>
      </pc:sldChg>
      <pc:sldChg chg="addSp modSp add mod ord">
        <pc:chgData name="Jessica Newport" userId="dede3334-717e-4998-a1ad-2432f5a188d4" providerId="ADAL" clId="{71450B28-6A91-49C5-BC88-2D7784511A7D}" dt="2026-09-30T12:57:38.250" v="10693" actId="1076"/>
        <pc:sldMkLst>
          <pc:docMk/>
          <pc:sldMk cId="1615730256" sldId="1095"/>
        </pc:sldMkLst>
        <pc:spChg chg="mod">
          <ac:chgData name="Jessica Newport" userId="dede3334-717e-4998-a1ad-2432f5a188d4" providerId="ADAL" clId="{71450B28-6A91-49C5-BC88-2D7784511A7D}" dt="2026-09-30T12:53:21.395" v="10376" actId="20577"/>
          <ac:spMkLst>
            <pc:docMk/>
            <pc:sldMk cId="1615730256" sldId="1095"/>
            <ac:spMk id="3" creationId="{06DA3BE2-A908-7F60-39E6-D8F716AE959E}"/>
          </ac:spMkLst>
        </pc:spChg>
        <pc:spChg chg="mod">
          <ac:chgData name="Jessica Newport" userId="dede3334-717e-4998-a1ad-2432f5a188d4" providerId="ADAL" clId="{71450B28-6A91-49C5-BC88-2D7784511A7D}" dt="2026-09-30T12:42:18.085" v="10155" actId="1076"/>
          <ac:spMkLst>
            <pc:docMk/>
            <pc:sldMk cId="1615730256" sldId="1095"/>
            <ac:spMk id="8" creationId="{4F60D2DD-5A71-6B56-FCC2-271F552D7713}"/>
          </ac:spMkLst>
        </pc:spChg>
        <pc:graphicFrameChg chg="add mod">
          <ac:chgData name="Jessica Newport" userId="dede3334-717e-4998-a1ad-2432f5a188d4" providerId="ADAL" clId="{71450B28-6A91-49C5-BC88-2D7784511A7D}" dt="2026-09-30T12:57:38.250" v="10693" actId="1076"/>
          <ac:graphicFrameMkLst>
            <pc:docMk/>
            <pc:sldMk cId="1615730256" sldId="1095"/>
            <ac:graphicFrameMk id="5" creationId="{D7B7DAFB-9814-F6AA-214A-3C34D6038116}"/>
          </ac:graphicFrameMkLst>
        </pc:graphicFrameChg>
      </pc:sldChg>
      <pc:sldChg chg="modSp add mod">
        <pc:chgData name="Jessica Newport" userId="dede3334-717e-4998-a1ad-2432f5a188d4" providerId="ADAL" clId="{71450B28-6A91-49C5-BC88-2D7784511A7D}" dt="2026-09-30T12:56:02.638" v="10667" actId="20577"/>
        <pc:sldMkLst>
          <pc:docMk/>
          <pc:sldMk cId="882573461" sldId="1096"/>
        </pc:sldMkLst>
        <pc:spChg chg="mod">
          <ac:chgData name="Jessica Newport" userId="dede3334-717e-4998-a1ad-2432f5a188d4" providerId="ADAL" clId="{71450B28-6A91-49C5-BC88-2D7784511A7D}" dt="2026-09-30T12:56:02.638" v="10667" actId="20577"/>
          <ac:spMkLst>
            <pc:docMk/>
            <pc:sldMk cId="882573461" sldId="1096"/>
            <ac:spMk id="3" creationId="{2322464B-A4E6-E6B5-3937-683516E31780}"/>
          </ac:spMkLst>
        </pc:spChg>
      </pc:sldChg>
      <pc:sldChg chg="addSp delSp modSp add mod">
        <pc:chgData name="Jessica Newport" userId="dede3334-717e-4998-a1ad-2432f5a188d4" providerId="ADAL" clId="{71450B28-6A91-49C5-BC88-2D7784511A7D}" dt="2026-09-30T13:19:32.591" v="11356" actId="1076"/>
        <pc:sldMkLst>
          <pc:docMk/>
          <pc:sldMk cId="3890870486" sldId="1097"/>
        </pc:sldMkLst>
        <pc:spChg chg="del">
          <ac:chgData name="Jessica Newport" userId="dede3334-717e-4998-a1ad-2432f5a188d4" providerId="ADAL" clId="{71450B28-6A91-49C5-BC88-2D7784511A7D}" dt="2026-09-30T13:19:20.026" v="11354" actId="478"/>
          <ac:spMkLst>
            <pc:docMk/>
            <pc:sldMk cId="3890870486" sldId="1097"/>
            <ac:spMk id="3" creationId="{78852B39-B25E-E1F7-5769-164D1A26A34F}"/>
          </ac:spMkLst>
        </pc:spChg>
        <pc:spChg chg="add del mod">
          <ac:chgData name="Jessica Newport" userId="dede3334-717e-4998-a1ad-2432f5a188d4" providerId="ADAL" clId="{71450B28-6A91-49C5-BC88-2D7784511A7D}" dt="2026-09-30T13:18:58.252" v="11350" actId="478"/>
          <ac:spMkLst>
            <pc:docMk/>
            <pc:sldMk cId="3890870486" sldId="1097"/>
            <ac:spMk id="6" creationId="{53946741-0177-C53F-8AEA-9DC48021FE1D}"/>
          </ac:spMkLst>
        </pc:spChg>
        <pc:spChg chg="mod">
          <ac:chgData name="Jessica Newport" userId="dede3334-717e-4998-a1ad-2432f5a188d4" providerId="ADAL" clId="{71450B28-6A91-49C5-BC88-2D7784511A7D}" dt="2026-09-30T13:16:57.433" v="11215" actId="1076"/>
          <ac:spMkLst>
            <pc:docMk/>
            <pc:sldMk cId="3890870486" sldId="1097"/>
            <ac:spMk id="8" creationId="{6AA8F761-739B-2544-4020-3DF9545E6689}"/>
          </ac:spMkLst>
        </pc:spChg>
        <pc:spChg chg="mod">
          <ac:chgData name="Jessica Newport" userId="dede3334-717e-4998-a1ad-2432f5a188d4" providerId="ADAL" clId="{71450B28-6A91-49C5-BC88-2D7784511A7D}" dt="2026-09-30T13:19:32.591" v="11356" actId="1076"/>
          <ac:spMkLst>
            <pc:docMk/>
            <pc:sldMk cId="3890870486" sldId="1097"/>
            <ac:spMk id="9" creationId="{1BBEEEDE-4827-8FAD-6134-2610EEF50C83}"/>
          </ac:spMkLst>
        </pc:spChg>
        <pc:picChg chg="add mod">
          <ac:chgData name="Jessica Newport" userId="dede3334-717e-4998-a1ad-2432f5a188d4" providerId="ADAL" clId="{71450B28-6A91-49C5-BC88-2D7784511A7D}" dt="2026-09-30T13:18:55.284" v="11349" actId="1076"/>
          <ac:picMkLst>
            <pc:docMk/>
            <pc:sldMk cId="3890870486" sldId="1097"/>
            <ac:picMk id="5" creationId="{40358AFE-70AB-C184-8FF2-FFDFB8DB573F}"/>
          </ac:picMkLst>
        </pc:picChg>
        <pc:picChg chg="del">
          <ac:chgData name="Jessica Newport" userId="dede3334-717e-4998-a1ad-2432f5a188d4" providerId="ADAL" clId="{71450B28-6A91-49C5-BC88-2D7784511A7D}" dt="2026-09-30T13:17:56.263" v="11346" actId="478"/>
          <ac:picMkLst>
            <pc:docMk/>
            <pc:sldMk cId="3890870486" sldId="1097"/>
            <ac:picMk id="13" creationId="{A87CE21C-E263-E38C-9471-B62EE3326F51}"/>
          </ac:picMkLst>
        </pc:picChg>
      </pc:sldChg>
      <pc:sldChg chg="modSp add mod">
        <pc:chgData name="Jessica Newport" userId="dede3334-717e-4998-a1ad-2432f5a188d4" providerId="ADAL" clId="{71450B28-6A91-49C5-BC88-2D7784511A7D}" dt="2026-09-30T13:23:44.862" v="11619" actId="1076"/>
        <pc:sldMkLst>
          <pc:docMk/>
          <pc:sldMk cId="1453191229" sldId="1098"/>
        </pc:sldMkLst>
        <pc:spChg chg="mod">
          <ac:chgData name="Jessica Newport" userId="dede3334-717e-4998-a1ad-2432f5a188d4" providerId="ADAL" clId="{71450B28-6A91-49C5-BC88-2D7784511A7D}" dt="2026-09-30T13:23:44.862" v="11619" actId="1076"/>
          <ac:spMkLst>
            <pc:docMk/>
            <pc:sldMk cId="1453191229" sldId="1098"/>
            <ac:spMk id="8" creationId="{04B71177-E994-2110-2C95-063A6918CAE1}"/>
          </ac:spMkLst>
        </pc:spChg>
        <pc:spChg chg="mod">
          <ac:chgData name="Jessica Newport" userId="dede3334-717e-4998-a1ad-2432f5a188d4" providerId="ADAL" clId="{71450B28-6A91-49C5-BC88-2D7784511A7D}" dt="2026-09-30T13:23:30.611" v="11617" actId="1076"/>
          <ac:spMkLst>
            <pc:docMk/>
            <pc:sldMk cId="1453191229" sldId="1098"/>
            <ac:spMk id="9" creationId="{FAD54F2A-0282-980C-76E4-D894EAF9FA6F}"/>
          </ac:spMkLst>
        </pc:spChg>
        <pc:picChg chg="mod">
          <ac:chgData name="Jessica Newport" userId="dede3334-717e-4998-a1ad-2432f5a188d4" providerId="ADAL" clId="{71450B28-6A91-49C5-BC88-2D7784511A7D}" dt="2026-09-30T13:23:37.335" v="11618" actId="1076"/>
          <ac:picMkLst>
            <pc:docMk/>
            <pc:sldMk cId="1453191229" sldId="1098"/>
            <ac:picMk id="5" creationId="{949BDA7A-FEAE-A564-E543-0B652FBE8817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09-30T13:33:30.126" v="11743" actId="1076"/>
        <pc:sldMkLst>
          <pc:docMk/>
          <pc:sldMk cId="2873042782" sldId="1099"/>
        </pc:sldMkLst>
        <pc:spChg chg="add del">
          <ac:chgData name="Jessica Newport" userId="dede3334-717e-4998-a1ad-2432f5a188d4" providerId="ADAL" clId="{71450B28-6A91-49C5-BC88-2D7784511A7D}" dt="2026-09-30T13:28:34.953" v="11671" actId="478"/>
          <ac:spMkLst>
            <pc:docMk/>
            <pc:sldMk cId="2873042782" sldId="1099"/>
            <ac:spMk id="2" creationId="{C7A2937C-0885-8794-EE75-44B8A6175311}"/>
          </ac:spMkLst>
        </pc:spChg>
        <pc:spChg chg="mod">
          <ac:chgData name="Jessica Newport" userId="dede3334-717e-4998-a1ad-2432f5a188d4" providerId="ADAL" clId="{71450B28-6A91-49C5-BC88-2D7784511A7D}" dt="2026-09-30T13:33:22.877" v="11742" actId="20577"/>
          <ac:spMkLst>
            <pc:docMk/>
            <pc:sldMk cId="2873042782" sldId="1099"/>
            <ac:spMk id="8" creationId="{F1B2AD62-56DF-EA3C-A7BA-768047B1B07D}"/>
          </ac:spMkLst>
        </pc:spChg>
        <pc:spChg chg="del mod">
          <ac:chgData name="Jessica Newport" userId="dede3334-717e-4998-a1ad-2432f5a188d4" providerId="ADAL" clId="{71450B28-6A91-49C5-BC88-2D7784511A7D}" dt="2026-09-30T13:28:31.563" v="11670" actId="478"/>
          <ac:spMkLst>
            <pc:docMk/>
            <pc:sldMk cId="2873042782" sldId="1099"/>
            <ac:spMk id="9" creationId="{D251EB6A-1EAF-C6E3-53F2-58272EE8F181}"/>
          </ac:spMkLst>
        </pc:spChg>
        <pc:graphicFrameChg chg="add mod modGraphic">
          <ac:chgData name="Jessica Newport" userId="dede3334-717e-4998-a1ad-2432f5a188d4" providerId="ADAL" clId="{71450B28-6A91-49C5-BC88-2D7784511A7D}" dt="2026-09-30T13:33:30.126" v="11743" actId="1076"/>
          <ac:graphicFrameMkLst>
            <pc:docMk/>
            <pc:sldMk cId="2873042782" sldId="1099"/>
            <ac:graphicFrameMk id="3" creationId="{C3F9345F-4746-3AC4-94F1-3752DD820886}"/>
          </ac:graphicFrameMkLst>
        </pc:graphicFrameChg>
        <pc:picChg chg="del">
          <ac:chgData name="Jessica Newport" userId="dede3334-717e-4998-a1ad-2432f5a188d4" providerId="ADAL" clId="{71450B28-6A91-49C5-BC88-2D7784511A7D}" dt="2026-09-30T13:31:15.854" v="11723" actId="478"/>
          <ac:picMkLst>
            <pc:docMk/>
            <pc:sldMk cId="2873042782" sldId="1099"/>
            <ac:picMk id="5" creationId="{EF2A819B-4BF3-BE0F-F774-89E6CC8EA6AA}"/>
          </ac:picMkLst>
        </pc:picChg>
      </pc:sldChg>
      <pc:sldChg chg="addSp modSp add mod">
        <pc:chgData name="Jessica Newport" userId="dede3334-717e-4998-a1ad-2432f5a188d4" providerId="ADAL" clId="{71450B28-6A91-49C5-BC88-2D7784511A7D}" dt="2026-09-30T13:43:35.263" v="12159" actId="1076"/>
        <pc:sldMkLst>
          <pc:docMk/>
          <pc:sldMk cId="918308932" sldId="1100"/>
        </pc:sldMkLst>
        <pc:spChg chg="add mod">
          <ac:chgData name="Jessica Newport" userId="dede3334-717e-4998-a1ad-2432f5a188d4" providerId="ADAL" clId="{71450B28-6A91-49C5-BC88-2D7784511A7D}" dt="2026-09-30T13:40:55.106" v="12138" actId="1076"/>
          <ac:spMkLst>
            <pc:docMk/>
            <pc:sldMk cId="918308932" sldId="1100"/>
            <ac:spMk id="2" creationId="{CA087841-FF26-BBCF-C336-0A6CDC60B9DD}"/>
          </ac:spMkLst>
        </pc:spChg>
        <pc:spChg chg="add mod">
          <ac:chgData name="Jessica Newport" userId="dede3334-717e-4998-a1ad-2432f5a188d4" providerId="ADAL" clId="{71450B28-6A91-49C5-BC88-2D7784511A7D}" dt="2026-09-30T13:40:49.485" v="12137" actId="1076"/>
          <ac:spMkLst>
            <pc:docMk/>
            <pc:sldMk cId="918308932" sldId="1100"/>
            <ac:spMk id="6" creationId="{6909D20C-A521-AEBC-BE51-BAE92C8849C6}"/>
          </ac:spMkLst>
        </pc:spChg>
        <pc:spChg chg="mod">
          <ac:chgData name="Jessica Newport" userId="dede3334-717e-4998-a1ad-2432f5a188d4" providerId="ADAL" clId="{71450B28-6A91-49C5-BC88-2D7784511A7D}" dt="2026-09-30T13:43:27.079" v="12158" actId="1076"/>
          <ac:spMkLst>
            <pc:docMk/>
            <pc:sldMk cId="918308932" sldId="1100"/>
            <ac:spMk id="8" creationId="{12ECCA97-B542-E509-EEB5-BD1053B21153}"/>
          </ac:spMkLst>
        </pc:spChg>
        <pc:spChg chg="add mod">
          <ac:chgData name="Jessica Newport" userId="dede3334-717e-4998-a1ad-2432f5a188d4" providerId="ADAL" clId="{71450B28-6A91-49C5-BC88-2D7784511A7D}" dt="2026-09-30T13:43:10.111" v="12144" actId="1076"/>
          <ac:spMkLst>
            <pc:docMk/>
            <pc:sldMk cId="918308932" sldId="1100"/>
            <ac:spMk id="9" creationId="{77CCB5B3-4CB4-3AA7-35B5-1027615E18CE}"/>
          </ac:spMkLst>
        </pc:spChg>
        <pc:spChg chg="add mod">
          <ac:chgData name="Jessica Newport" userId="dede3334-717e-4998-a1ad-2432f5a188d4" providerId="ADAL" clId="{71450B28-6A91-49C5-BC88-2D7784511A7D}" dt="2026-09-30T13:41:20.235" v="12142" actId="255"/>
          <ac:spMkLst>
            <pc:docMk/>
            <pc:sldMk cId="918308932" sldId="1100"/>
            <ac:spMk id="11" creationId="{2C3F70E9-D98B-7059-818C-2C42AB9F5519}"/>
          </ac:spMkLst>
        </pc:spChg>
        <pc:graphicFrameChg chg="mod">
          <ac:chgData name="Jessica Newport" userId="dede3334-717e-4998-a1ad-2432f5a188d4" providerId="ADAL" clId="{71450B28-6A91-49C5-BC88-2D7784511A7D}" dt="2026-09-30T13:43:35.263" v="12159" actId="1076"/>
          <ac:graphicFrameMkLst>
            <pc:docMk/>
            <pc:sldMk cId="918308932" sldId="1100"/>
            <ac:graphicFrameMk id="3" creationId="{ADE97F9F-5DDD-F23B-D277-0E1FDA3E162E}"/>
          </ac:graphicFrameMkLst>
        </pc:graphicFrameChg>
      </pc:sldChg>
      <pc:sldChg chg="addSp delSp modSp add mod">
        <pc:chgData name="Jessica Newport" userId="dede3334-717e-4998-a1ad-2432f5a188d4" providerId="ADAL" clId="{71450B28-6A91-49C5-BC88-2D7784511A7D}" dt="2026-09-30T13:49:45.977" v="12195" actId="1076"/>
        <pc:sldMkLst>
          <pc:docMk/>
          <pc:sldMk cId="3151587269" sldId="1101"/>
        </pc:sldMkLst>
        <pc:spChg chg="del mod">
          <ac:chgData name="Jessica Newport" userId="dede3334-717e-4998-a1ad-2432f5a188d4" providerId="ADAL" clId="{71450B28-6A91-49C5-BC88-2D7784511A7D}" dt="2026-09-30T13:43:59.471" v="12162" actId="478"/>
          <ac:spMkLst>
            <pc:docMk/>
            <pc:sldMk cId="3151587269" sldId="1101"/>
            <ac:spMk id="2" creationId="{9D2771DC-838B-D04B-43D9-17C58B777B0F}"/>
          </ac:spMkLst>
        </pc:spChg>
        <pc:spChg chg="del">
          <ac:chgData name="Jessica Newport" userId="dede3334-717e-4998-a1ad-2432f5a188d4" providerId="ADAL" clId="{71450B28-6A91-49C5-BC88-2D7784511A7D}" dt="2026-09-30T13:44:01.897" v="12163" actId="478"/>
          <ac:spMkLst>
            <pc:docMk/>
            <pc:sldMk cId="3151587269" sldId="1101"/>
            <ac:spMk id="6" creationId="{D27F79B5-690B-3D00-5249-F368BB560131}"/>
          </ac:spMkLst>
        </pc:spChg>
        <pc:spChg chg="mod">
          <ac:chgData name="Jessica Newport" userId="dede3334-717e-4998-a1ad-2432f5a188d4" providerId="ADAL" clId="{71450B28-6A91-49C5-BC88-2D7784511A7D}" dt="2026-09-30T13:44:20.640" v="12183" actId="20577"/>
          <ac:spMkLst>
            <pc:docMk/>
            <pc:sldMk cId="3151587269" sldId="1101"/>
            <ac:spMk id="8" creationId="{3C7A655E-B1CF-D0A6-A958-69F5B16AF99C}"/>
          </ac:spMkLst>
        </pc:spChg>
        <pc:spChg chg="del">
          <ac:chgData name="Jessica Newport" userId="dede3334-717e-4998-a1ad-2432f5a188d4" providerId="ADAL" clId="{71450B28-6A91-49C5-BC88-2D7784511A7D}" dt="2026-09-30T13:44:03.638" v="12164" actId="478"/>
          <ac:spMkLst>
            <pc:docMk/>
            <pc:sldMk cId="3151587269" sldId="1101"/>
            <ac:spMk id="9" creationId="{1F026FA9-D604-E0A5-7A93-1227F8C3041F}"/>
          </ac:spMkLst>
        </pc:spChg>
        <pc:spChg chg="del">
          <ac:chgData name="Jessica Newport" userId="dede3334-717e-4998-a1ad-2432f5a188d4" providerId="ADAL" clId="{71450B28-6A91-49C5-BC88-2D7784511A7D}" dt="2026-09-30T13:44:04.847" v="12165" actId="478"/>
          <ac:spMkLst>
            <pc:docMk/>
            <pc:sldMk cId="3151587269" sldId="1101"/>
            <ac:spMk id="11" creationId="{D127C659-0BB2-6B93-A08A-5F292E0FAAF6}"/>
          </ac:spMkLst>
        </pc:spChg>
        <pc:graphicFrameChg chg="del">
          <ac:chgData name="Jessica Newport" userId="dede3334-717e-4998-a1ad-2432f5a188d4" providerId="ADAL" clId="{71450B28-6A91-49C5-BC88-2D7784511A7D}" dt="2026-09-30T13:43:55.459" v="12160" actId="478"/>
          <ac:graphicFrameMkLst>
            <pc:docMk/>
            <pc:sldMk cId="3151587269" sldId="1101"/>
            <ac:graphicFrameMk id="3" creationId="{7A2615A4-048D-D07A-D75C-3F3AE56927EC}"/>
          </ac:graphicFrameMkLst>
        </pc:graphicFrameChg>
        <pc:picChg chg="add mod">
          <ac:chgData name="Jessica Newport" userId="dede3334-717e-4998-a1ad-2432f5a188d4" providerId="ADAL" clId="{71450B28-6A91-49C5-BC88-2D7784511A7D}" dt="2026-09-30T13:45:40.212" v="12187" actId="1076"/>
          <ac:picMkLst>
            <pc:docMk/>
            <pc:sldMk cId="3151587269" sldId="1101"/>
            <ac:picMk id="5" creationId="{F301B156-8BA4-356F-C8A2-02DBD5A83EDE}"/>
          </ac:picMkLst>
        </pc:picChg>
        <pc:picChg chg="add mod">
          <ac:chgData name="Jessica Newport" userId="dede3334-717e-4998-a1ad-2432f5a188d4" providerId="ADAL" clId="{71450B28-6A91-49C5-BC88-2D7784511A7D}" dt="2026-09-30T13:49:45.977" v="12195" actId="1076"/>
          <ac:picMkLst>
            <pc:docMk/>
            <pc:sldMk cId="3151587269" sldId="1101"/>
            <ac:picMk id="10" creationId="{1FB0F1E6-A1CE-D495-B272-46277F082103}"/>
          </ac:picMkLst>
        </pc:picChg>
        <pc:picChg chg="add mod">
          <ac:chgData name="Jessica Newport" userId="dede3334-717e-4998-a1ad-2432f5a188d4" providerId="ADAL" clId="{71450B28-6A91-49C5-BC88-2D7784511A7D}" dt="2026-09-30T13:49:38.486" v="12194" actId="1076"/>
          <ac:picMkLst>
            <pc:docMk/>
            <pc:sldMk cId="3151587269" sldId="1101"/>
            <ac:picMk id="12" creationId="{1C6BB864-7CF3-F51E-19F7-3D3DF093DCBF}"/>
          </ac:picMkLst>
        </pc:picChg>
      </pc:sldChg>
      <pc:sldChg chg="add ord">
        <pc:chgData name="Jessica Newport" userId="dede3334-717e-4998-a1ad-2432f5a188d4" providerId="ADAL" clId="{71450B28-6A91-49C5-BC88-2D7784511A7D}" dt="2026-09-30T13:53:33.153" v="12198"/>
        <pc:sldMkLst>
          <pc:docMk/>
          <pc:sldMk cId="1473939580" sldId="1102"/>
        </pc:sldMkLst>
      </pc:sldChg>
      <pc:sldChg chg="modSp add mod ord">
        <pc:chgData name="Jessica Newport" userId="dede3334-717e-4998-a1ad-2432f5a188d4" providerId="ADAL" clId="{71450B28-6A91-49C5-BC88-2D7784511A7D}" dt="2026-09-30T14:27:29.022" v="13147" actId="1076"/>
        <pc:sldMkLst>
          <pc:docMk/>
          <pc:sldMk cId="3949688026" sldId="1103"/>
        </pc:sldMkLst>
        <pc:spChg chg="mod">
          <ac:chgData name="Jessica Newport" userId="dede3334-717e-4998-a1ad-2432f5a188d4" providerId="ADAL" clId="{71450B28-6A91-49C5-BC88-2D7784511A7D}" dt="2026-09-30T14:27:29.022" v="13147" actId="1076"/>
          <ac:spMkLst>
            <pc:docMk/>
            <pc:sldMk cId="3949688026" sldId="1103"/>
            <ac:spMk id="15" creationId="{A3C15111-98F0-5FFD-E3CF-30C09697B8E0}"/>
          </ac:spMkLst>
        </pc:spChg>
      </pc:sldChg>
      <pc:sldMasterChg chg="addSldLayout">
        <pc:chgData name="Jessica Newport" userId="dede3334-717e-4998-a1ad-2432f5a188d4" providerId="ADAL" clId="{71450B28-6A91-49C5-BC88-2D7784511A7D}" dt="2026-09-25T14:34:27.348" v="3518"/>
        <pc:sldMasterMkLst>
          <pc:docMk/>
          <pc:sldMasterMk cId="136727801" sldId="2147483781"/>
        </pc:sldMasterMkLst>
        <pc:sldLayoutChg chg="add">
          <pc:chgData name="Jessica Newport" userId="dede3334-717e-4998-a1ad-2432f5a188d4" providerId="ADAL" clId="{71450B28-6A91-49C5-BC88-2D7784511A7D}" dt="2026-09-25T14:34:27.348" v="3518"/>
          <pc:sldLayoutMkLst>
            <pc:docMk/>
            <pc:sldMasterMk cId="136727801" sldId="2147483781"/>
            <pc:sldLayoutMk cId="573225060" sldId="214748379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EEBCEC-339A-428F-9571-7DFB7365777D}" type="doc">
      <dgm:prSet loTypeId="urn:microsoft.com/office/officeart/2005/8/layout/cycle8" loCatId="cycle" qsTypeId="urn:microsoft.com/office/officeart/2005/8/quickstyle/simple1#1" qsCatId="simple" csTypeId="urn:microsoft.com/office/officeart/2005/8/colors/colorful4#1" csCatId="colorful" phldr="1"/>
      <dgm:spPr/>
    </dgm:pt>
    <dgm:pt modelId="{F15A89EA-5927-479E-9A36-8B20355D4A63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Delivery (On-site)</a:t>
          </a:r>
          <a:endParaRPr lang="en-GB" dirty="0">
            <a:latin typeface="Aptos" panose="020B0004020202020204" pitchFamily="34" charset="0"/>
          </a:endParaRPr>
        </a:p>
      </dgm:t>
    </dgm:pt>
    <dgm:pt modelId="{42B046E2-A2A9-431C-9D78-06F10E62D4ED}" type="parTrans" cxnId="{7A276C03-1A5A-43F0-99AF-19C653EACE75}">
      <dgm:prSet/>
      <dgm:spPr/>
      <dgm:t>
        <a:bodyPr/>
        <a:lstStyle/>
        <a:p>
          <a:endParaRPr lang="en-GB"/>
        </a:p>
      </dgm:t>
    </dgm:pt>
    <dgm:pt modelId="{3855C2BF-5F9A-4257-AC28-611195523333}" type="sibTrans" cxnId="{7A276C03-1A5A-43F0-99AF-19C653EACE75}">
      <dgm:prSet/>
      <dgm:spPr/>
      <dgm:t>
        <a:bodyPr/>
        <a:lstStyle/>
        <a:p>
          <a:endParaRPr lang="en-GB"/>
        </a:p>
      </dgm:t>
    </dgm:pt>
    <dgm:pt modelId="{C91832E8-C48F-40FF-8B18-C80E4561D2F6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Post event-Evaluation</a:t>
          </a:r>
          <a:endParaRPr lang="en-GB" dirty="0">
            <a:latin typeface="Aptos" panose="020B0004020202020204" pitchFamily="34" charset="0"/>
          </a:endParaRPr>
        </a:p>
      </dgm:t>
    </dgm:pt>
    <dgm:pt modelId="{4FD7BD24-C067-4F68-804F-7731D09FB821}" type="parTrans" cxnId="{D18CE0FF-082D-4588-A4E0-9E173AC31914}">
      <dgm:prSet/>
      <dgm:spPr/>
      <dgm:t>
        <a:bodyPr/>
        <a:lstStyle/>
        <a:p>
          <a:endParaRPr lang="en-GB"/>
        </a:p>
      </dgm:t>
    </dgm:pt>
    <dgm:pt modelId="{E2F8D204-7A74-4D72-A07D-DC1AD0AEA01C}" type="sibTrans" cxnId="{D18CE0FF-082D-4588-A4E0-9E173AC31914}">
      <dgm:prSet/>
      <dgm:spPr/>
      <dgm:t>
        <a:bodyPr/>
        <a:lstStyle/>
        <a:p>
          <a:endParaRPr lang="en-GB"/>
        </a:p>
      </dgm:t>
    </dgm:pt>
    <dgm:pt modelId="{7124FCB4-5B55-4852-9BC9-E601244C6E50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Planning</a:t>
          </a:r>
          <a:endParaRPr lang="en-GB" dirty="0">
            <a:latin typeface="Aptos" panose="020B0004020202020204" pitchFamily="34" charset="0"/>
          </a:endParaRPr>
        </a:p>
      </dgm:t>
    </dgm:pt>
    <dgm:pt modelId="{629A97F8-2D58-4C4A-883C-CFB8115A26A7}" type="parTrans" cxnId="{67B43033-BBD6-432A-B259-A8D973DABFB9}">
      <dgm:prSet/>
      <dgm:spPr/>
      <dgm:t>
        <a:bodyPr/>
        <a:lstStyle/>
        <a:p>
          <a:endParaRPr lang="en-GB"/>
        </a:p>
      </dgm:t>
    </dgm:pt>
    <dgm:pt modelId="{A103AF59-6C14-4544-8FE4-508D8EB2E1BA}" type="sibTrans" cxnId="{67B43033-BBD6-432A-B259-A8D973DABFB9}">
      <dgm:prSet/>
      <dgm:spPr/>
      <dgm:t>
        <a:bodyPr/>
        <a:lstStyle/>
        <a:p>
          <a:endParaRPr lang="en-GB"/>
        </a:p>
      </dgm:t>
    </dgm:pt>
    <dgm:pt modelId="{DB885CED-A99B-495A-90A6-178D0139CE71}" type="pres">
      <dgm:prSet presAssocID="{2FEEBCEC-339A-428F-9571-7DFB7365777D}" presName="compositeShape" presStyleCnt="0">
        <dgm:presLayoutVars>
          <dgm:chMax val="7"/>
          <dgm:dir/>
          <dgm:resizeHandles val="exact"/>
        </dgm:presLayoutVars>
      </dgm:prSet>
      <dgm:spPr/>
    </dgm:pt>
    <dgm:pt modelId="{8C0025FF-38B0-4F81-A762-39BFE761A092}" type="pres">
      <dgm:prSet presAssocID="{2FEEBCEC-339A-428F-9571-7DFB7365777D}" presName="wedge1" presStyleLbl="node1" presStyleIdx="0" presStyleCnt="3"/>
      <dgm:spPr/>
    </dgm:pt>
    <dgm:pt modelId="{656936FA-611A-40EE-8FDD-3180B1C42E07}" type="pres">
      <dgm:prSet presAssocID="{2FEEBCEC-339A-428F-9571-7DFB7365777D}" presName="dummy1a" presStyleCnt="0"/>
      <dgm:spPr/>
    </dgm:pt>
    <dgm:pt modelId="{63F7D68B-6EE4-4B91-A3C4-907D2BBA3C46}" type="pres">
      <dgm:prSet presAssocID="{2FEEBCEC-339A-428F-9571-7DFB7365777D}" presName="dummy1b" presStyleCnt="0"/>
      <dgm:spPr/>
    </dgm:pt>
    <dgm:pt modelId="{B44FDE64-C5B3-4F3B-BB71-1E0EFAC4DAB3}" type="pres">
      <dgm:prSet presAssocID="{2FEEBCEC-339A-428F-9571-7DFB7365777D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C672E58-D336-4867-917D-68815506DFC6}" type="pres">
      <dgm:prSet presAssocID="{2FEEBCEC-339A-428F-9571-7DFB7365777D}" presName="wedge2" presStyleLbl="node1" presStyleIdx="1" presStyleCnt="3"/>
      <dgm:spPr/>
    </dgm:pt>
    <dgm:pt modelId="{05C9F3C1-5432-4C4B-8CFF-E5034C2E3AB6}" type="pres">
      <dgm:prSet presAssocID="{2FEEBCEC-339A-428F-9571-7DFB7365777D}" presName="dummy2a" presStyleCnt="0"/>
      <dgm:spPr/>
    </dgm:pt>
    <dgm:pt modelId="{B4FE574E-073C-4307-8E1A-00CAD7D0F749}" type="pres">
      <dgm:prSet presAssocID="{2FEEBCEC-339A-428F-9571-7DFB7365777D}" presName="dummy2b" presStyleCnt="0"/>
      <dgm:spPr/>
    </dgm:pt>
    <dgm:pt modelId="{9DCE800D-3696-41FE-8CFE-AD12CEB3EED4}" type="pres">
      <dgm:prSet presAssocID="{2FEEBCEC-339A-428F-9571-7DFB7365777D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8606F58-50AF-41E8-B4D1-F42AE61A2E1F}" type="pres">
      <dgm:prSet presAssocID="{2FEEBCEC-339A-428F-9571-7DFB7365777D}" presName="wedge3" presStyleLbl="node1" presStyleIdx="2" presStyleCnt="3"/>
      <dgm:spPr/>
    </dgm:pt>
    <dgm:pt modelId="{A00522B8-C252-4A7D-8923-22FC285FEABE}" type="pres">
      <dgm:prSet presAssocID="{2FEEBCEC-339A-428F-9571-7DFB7365777D}" presName="dummy3a" presStyleCnt="0"/>
      <dgm:spPr/>
    </dgm:pt>
    <dgm:pt modelId="{7F944342-3587-4034-BD67-4AF84606AA7D}" type="pres">
      <dgm:prSet presAssocID="{2FEEBCEC-339A-428F-9571-7DFB7365777D}" presName="dummy3b" presStyleCnt="0"/>
      <dgm:spPr/>
    </dgm:pt>
    <dgm:pt modelId="{A8F2243B-1F70-4592-8593-3336419A13EF}" type="pres">
      <dgm:prSet presAssocID="{2FEEBCEC-339A-428F-9571-7DFB7365777D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D4EE9510-5985-4A9B-9ACC-77D497452939}" type="pres">
      <dgm:prSet presAssocID="{3855C2BF-5F9A-4257-AC28-611195523333}" presName="arrowWedge1" presStyleLbl="fgSibTrans2D1" presStyleIdx="0" presStyleCnt="3"/>
      <dgm:spPr/>
    </dgm:pt>
    <dgm:pt modelId="{D72C94FB-EBC6-42FD-B648-F88DF26F2273}" type="pres">
      <dgm:prSet presAssocID="{E2F8D204-7A74-4D72-A07D-DC1AD0AEA01C}" presName="arrowWedge2" presStyleLbl="fgSibTrans2D1" presStyleIdx="1" presStyleCnt="3"/>
      <dgm:spPr/>
    </dgm:pt>
    <dgm:pt modelId="{AD1CEE9F-2557-441E-AE1C-C2C05D36E9EC}" type="pres">
      <dgm:prSet presAssocID="{A103AF59-6C14-4544-8FE4-508D8EB2E1BA}" presName="arrowWedge3" presStyleLbl="fgSibTrans2D1" presStyleIdx="2" presStyleCnt="3"/>
      <dgm:spPr/>
    </dgm:pt>
  </dgm:ptLst>
  <dgm:cxnLst>
    <dgm:cxn modelId="{7A276C03-1A5A-43F0-99AF-19C653EACE75}" srcId="{2FEEBCEC-339A-428F-9571-7DFB7365777D}" destId="{F15A89EA-5927-479E-9A36-8B20355D4A63}" srcOrd="0" destOrd="0" parTransId="{42B046E2-A2A9-431C-9D78-06F10E62D4ED}" sibTransId="{3855C2BF-5F9A-4257-AC28-611195523333}"/>
    <dgm:cxn modelId="{2624A42E-8CDC-42A5-AABB-C671860C1F6F}" type="presOf" srcId="{C91832E8-C48F-40FF-8B18-C80E4561D2F6}" destId="{9DCE800D-3696-41FE-8CFE-AD12CEB3EED4}" srcOrd="1" destOrd="0" presId="urn:microsoft.com/office/officeart/2005/8/layout/cycle8"/>
    <dgm:cxn modelId="{40DB252F-BCE5-4C5F-BD3D-EAD8DBB17CDB}" type="presOf" srcId="{7124FCB4-5B55-4852-9BC9-E601244C6E50}" destId="{A8F2243B-1F70-4592-8593-3336419A13EF}" srcOrd="1" destOrd="0" presId="urn:microsoft.com/office/officeart/2005/8/layout/cycle8"/>
    <dgm:cxn modelId="{67B43033-BBD6-432A-B259-A8D973DABFB9}" srcId="{2FEEBCEC-339A-428F-9571-7DFB7365777D}" destId="{7124FCB4-5B55-4852-9BC9-E601244C6E50}" srcOrd="2" destOrd="0" parTransId="{629A97F8-2D58-4C4A-883C-CFB8115A26A7}" sibTransId="{A103AF59-6C14-4544-8FE4-508D8EB2E1BA}"/>
    <dgm:cxn modelId="{3F269E5D-D75F-4EC0-A199-56ABF48091D1}" type="presOf" srcId="{F15A89EA-5927-479E-9A36-8B20355D4A63}" destId="{B44FDE64-C5B3-4F3B-BB71-1E0EFAC4DAB3}" srcOrd="1" destOrd="0" presId="urn:microsoft.com/office/officeart/2005/8/layout/cycle8"/>
    <dgm:cxn modelId="{A406D966-46CF-4217-B839-68C155A7223F}" type="presOf" srcId="{C91832E8-C48F-40FF-8B18-C80E4561D2F6}" destId="{0C672E58-D336-4867-917D-68815506DFC6}" srcOrd="0" destOrd="0" presId="urn:microsoft.com/office/officeart/2005/8/layout/cycle8"/>
    <dgm:cxn modelId="{027B276B-BC74-4F16-8148-1A999726A6B0}" type="presOf" srcId="{F15A89EA-5927-479E-9A36-8B20355D4A63}" destId="{8C0025FF-38B0-4F81-A762-39BFE761A092}" srcOrd="0" destOrd="0" presId="urn:microsoft.com/office/officeart/2005/8/layout/cycle8"/>
    <dgm:cxn modelId="{15D19C83-5540-4F49-B65E-170FFD3ACD11}" type="presOf" srcId="{7124FCB4-5B55-4852-9BC9-E601244C6E50}" destId="{B8606F58-50AF-41E8-B4D1-F42AE61A2E1F}" srcOrd="0" destOrd="0" presId="urn:microsoft.com/office/officeart/2005/8/layout/cycle8"/>
    <dgm:cxn modelId="{AD0DC4EB-D8D3-43BC-8AE4-0B5A8E2B25AF}" type="presOf" srcId="{2FEEBCEC-339A-428F-9571-7DFB7365777D}" destId="{DB885CED-A99B-495A-90A6-178D0139CE71}" srcOrd="0" destOrd="0" presId="urn:microsoft.com/office/officeart/2005/8/layout/cycle8"/>
    <dgm:cxn modelId="{D18CE0FF-082D-4588-A4E0-9E173AC31914}" srcId="{2FEEBCEC-339A-428F-9571-7DFB7365777D}" destId="{C91832E8-C48F-40FF-8B18-C80E4561D2F6}" srcOrd="1" destOrd="0" parTransId="{4FD7BD24-C067-4F68-804F-7731D09FB821}" sibTransId="{E2F8D204-7A74-4D72-A07D-DC1AD0AEA01C}"/>
    <dgm:cxn modelId="{A255FDE1-AB78-4A19-A280-7729E2DF5E5A}" type="presParOf" srcId="{DB885CED-A99B-495A-90A6-178D0139CE71}" destId="{8C0025FF-38B0-4F81-A762-39BFE761A092}" srcOrd="0" destOrd="0" presId="urn:microsoft.com/office/officeart/2005/8/layout/cycle8"/>
    <dgm:cxn modelId="{C527A459-4753-4DE6-9FC8-815D8E043327}" type="presParOf" srcId="{DB885CED-A99B-495A-90A6-178D0139CE71}" destId="{656936FA-611A-40EE-8FDD-3180B1C42E07}" srcOrd="1" destOrd="0" presId="urn:microsoft.com/office/officeart/2005/8/layout/cycle8"/>
    <dgm:cxn modelId="{6EF42464-59C7-433F-B797-F0E206BB6D3D}" type="presParOf" srcId="{DB885CED-A99B-495A-90A6-178D0139CE71}" destId="{63F7D68B-6EE4-4B91-A3C4-907D2BBA3C46}" srcOrd="2" destOrd="0" presId="urn:microsoft.com/office/officeart/2005/8/layout/cycle8"/>
    <dgm:cxn modelId="{92D83439-2CFA-4196-8432-1E441D182F44}" type="presParOf" srcId="{DB885CED-A99B-495A-90A6-178D0139CE71}" destId="{B44FDE64-C5B3-4F3B-BB71-1E0EFAC4DAB3}" srcOrd="3" destOrd="0" presId="urn:microsoft.com/office/officeart/2005/8/layout/cycle8"/>
    <dgm:cxn modelId="{07FEE2E6-BC4F-4851-8626-E8FBBC20A99B}" type="presParOf" srcId="{DB885CED-A99B-495A-90A6-178D0139CE71}" destId="{0C672E58-D336-4867-917D-68815506DFC6}" srcOrd="4" destOrd="0" presId="urn:microsoft.com/office/officeart/2005/8/layout/cycle8"/>
    <dgm:cxn modelId="{B0809785-84B9-4DB0-AF24-3B053876556A}" type="presParOf" srcId="{DB885CED-A99B-495A-90A6-178D0139CE71}" destId="{05C9F3C1-5432-4C4B-8CFF-E5034C2E3AB6}" srcOrd="5" destOrd="0" presId="urn:microsoft.com/office/officeart/2005/8/layout/cycle8"/>
    <dgm:cxn modelId="{FC4B8450-057B-4DD2-B464-7BE80CEACE8D}" type="presParOf" srcId="{DB885CED-A99B-495A-90A6-178D0139CE71}" destId="{B4FE574E-073C-4307-8E1A-00CAD7D0F749}" srcOrd="6" destOrd="0" presId="urn:microsoft.com/office/officeart/2005/8/layout/cycle8"/>
    <dgm:cxn modelId="{3BB17246-0E07-4BE1-9252-4311BD0F045E}" type="presParOf" srcId="{DB885CED-A99B-495A-90A6-178D0139CE71}" destId="{9DCE800D-3696-41FE-8CFE-AD12CEB3EED4}" srcOrd="7" destOrd="0" presId="urn:microsoft.com/office/officeart/2005/8/layout/cycle8"/>
    <dgm:cxn modelId="{FF9E3115-A097-4B98-8D2B-DE4461F58838}" type="presParOf" srcId="{DB885CED-A99B-495A-90A6-178D0139CE71}" destId="{B8606F58-50AF-41E8-B4D1-F42AE61A2E1F}" srcOrd="8" destOrd="0" presId="urn:microsoft.com/office/officeart/2005/8/layout/cycle8"/>
    <dgm:cxn modelId="{BB518B4B-1D6B-4974-9D98-BA14B2262D7D}" type="presParOf" srcId="{DB885CED-A99B-495A-90A6-178D0139CE71}" destId="{A00522B8-C252-4A7D-8923-22FC285FEABE}" srcOrd="9" destOrd="0" presId="urn:microsoft.com/office/officeart/2005/8/layout/cycle8"/>
    <dgm:cxn modelId="{D0B3EABC-E912-40B4-941E-A74A32A49B28}" type="presParOf" srcId="{DB885CED-A99B-495A-90A6-178D0139CE71}" destId="{7F944342-3587-4034-BD67-4AF84606AA7D}" srcOrd="10" destOrd="0" presId="urn:microsoft.com/office/officeart/2005/8/layout/cycle8"/>
    <dgm:cxn modelId="{FF64C01C-2867-4A8F-93F9-93AA7FE81B93}" type="presParOf" srcId="{DB885CED-A99B-495A-90A6-178D0139CE71}" destId="{A8F2243B-1F70-4592-8593-3336419A13EF}" srcOrd="11" destOrd="0" presId="urn:microsoft.com/office/officeart/2005/8/layout/cycle8"/>
    <dgm:cxn modelId="{7DA1C7EE-FD1C-49F4-8722-1DCF3371D0F1}" type="presParOf" srcId="{DB885CED-A99B-495A-90A6-178D0139CE71}" destId="{D4EE9510-5985-4A9B-9ACC-77D497452939}" srcOrd="12" destOrd="0" presId="urn:microsoft.com/office/officeart/2005/8/layout/cycle8"/>
    <dgm:cxn modelId="{BFD5E7E4-0D06-4089-898D-A742B7B6A3FF}" type="presParOf" srcId="{DB885CED-A99B-495A-90A6-178D0139CE71}" destId="{D72C94FB-EBC6-42FD-B648-F88DF26F2273}" srcOrd="13" destOrd="0" presId="urn:microsoft.com/office/officeart/2005/8/layout/cycle8"/>
    <dgm:cxn modelId="{52A78AC3-8851-47BD-9DFA-B168380A3796}" type="presParOf" srcId="{DB885CED-A99B-495A-90A6-178D0139CE71}" destId="{AD1CEE9F-2557-441E-AE1C-C2C05D36E9EC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EEBCEC-339A-428F-9571-7DFB7365777D}" type="doc">
      <dgm:prSet loTypeId="urn:microsoft.com/office/officeart/2005/8/layout/cycle8" loCatId="cycle" qsTypeId="urn:microsoft.com/office/officeart/2005/8/quickstyle/simple1#1" qsCatId="simple" csTypeId="urn:microsoft.com/office/officeart/2005/8/colors/colorful4#1" csCatId="colorful" phldr="1"/>
      <dgm:spPr/>
    </dgm:pt>
    <dgm:pt modelId="{F15A89EA-5927-479E-9A36-8B20355D4A63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Delivery (On-site)</a:t>
          </a:r>
          <a:endParaRPr lang="en-GB" dirty="0">
            <a:latin typeface="Aptos" panose="020B0004020202020204" pitchFamily="34" charset="0"/>
          </a:endParaRPr>
        </a:p>
      </dgm:t>
    </dgm:pt>
    <dgm:pt modelId="{42B046E2-A2A9-431C-9D78-06F10E62D4ED}" type="parTrans" cxnId="{7A276C03-1A5A-43F0-99AF-19C653EACE75}">
      <dgm:prSet/>
      <dgm:spPr/>
      <dgm:t>
        <a:bodyPr/>
        <a:lstStyle/>
        <a:p>
          <a:endParaRPr lang="en-GB"/>
        </a:p>
      </dgm:t>
    </dgm:pt>
    <dgm:pt modelId="{3855C2BF-5F9A-4257-AC28-611195523333}" type="sibTrans" cxnId="{7A276C03-1A5A-43F0-99AF-19C653EACE75}">
      <dgm:prSet/>
      <dgm:spPr/>
      <dgm:t>
        <a:bodyPr/>
        <a:lstStyle/>
        <a:p>
          <a:endParaRPr lang="en-GB"/>
        </a:p>
      </dgm:t>
    </dgm:pt>
    <dgm:pt modelId="{C91832E8-C48F-40FF-8B18-C80E4561D2F6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Post event-Evaluation</a:t>
          </a:r>
          <a:endParaRPr lang="en-GB" dirty="0">
            <a:latin typeface="Aptos" panose="020B0004020202020204" pitchFamily="34" charset="0"/>
          </a:endParaRPr>
        </a:p>
      </dgm:t>
    </dgm:pt>
    <dgm:pt modelId="{4FD7BD24-C067-4F68-804F-7731D09FB821}" type="parTrans" cxnId="{D18CE0FF-082D-4588-A4E0-9E173AC31914}">
      <dgm:prSet/>
      <dgm:spPr/>
      <dgm:t>
        <a:bodyPr/>
        <a:lstStyle/>
        <a:p>
          <a:endParaRPr lang="en-GB"/>
        </a:p>
      </dgm:t>
    </dgm:pt>
    <dgm:pt modelId="{E2F8D204-7A74-4D72-A07D-DC1AD0AEA01C}" type="sibTrans" cxnId="{D18CE0FF-082D-4588-A4E0-9E173AC31914}">
      <dgm:prSet/>
      <dgm:spPr/>
      <dgm:t>
        <a:bodyPr/>
        <a:lstStyle/>
        <a:p>
          <a:endParaRPr lang="en-GB"/>
        </a:p>
      </dgm:t>
    </dgm:pt>
    <dgm:pt modelId="{7124FCB4-5B55-4852-9BC9-E601244C6E50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Planning</a:t>
          </a:r>
          <a:endParaRPr lang="en-GB" dirty="0">
            <a:latin typeface="Aptos" panose="020B0004020202020204" pitchFamily="34" charset="0"/>
          </a:endParaRPr>
        </a:p>
      </dgm:t>
    </dgm:pt>
    <dgm:pt modelId="{629A97F8-2D58-4C4A-883C-CFB8115A26A7}" type="parTrans" cxnId="{67B43033-BBD6-432A-B259-A8D973DABFB9}">
      <dgm:prSet/>
      <dgm:spPr/>
      <dgm:t>
        <a:bodyPr/>
        <a:lstStyle/>
        <a:p>
          <a:endParaRPr lang="en-GB"/>
        </a:p>
      </dgm:t>
    </dgm:pt>
    <dgm:pt modelId="{A103AF59-6C14-4544-8FE4-508D8EB2E1BA}" type="sibTrans" cxnId="{67B43033-BBD6-432A-B259-A8D973DABFB9}">
      <dgm:prSet/>
      <dgm:spPr/>
      <dgm:t>
        <a:bodyPr/>
        <a:lstStyle/>
        <a:p>
          <a:endParaRPr lang="en-GB"/>
        </a:p>
      </dgm:t>
    </dgm:pt>
    <dgm:pt modelId="{DB885CED-A99B-495A-90A6-178D0139CE71}" type="pres">
      <dgm:prSet presAssocID="{2FEEBCEC-339A-428F-9571-7DFB7365777D}" presName="compositeShape" presStyleCnt="0">
        <dgm:presLayoutVars>
          <dgm:chMax val="7"/>
          <dgm:dir/>
          <dgm:resizeHandles val="exact"/>
        </dgm:presLayoutVars>
      </dgm:prSet>
      <dgm:spPr/>
    </dgm:pt>
    <dgm:pt modelId="{8C0025FF-38B0-4F81-A762-39BFE761A092}" type="pres">
      <dgm:prSet presAssocID="{2FEEBCEC-339A-428F-9571-7DFB7365777D}" presName="wedge1" presStyleLbl="node1" presStyleIdx="0" presStyleCnt="3"/>
      <dgm:spPr/>
    </dgm:pt>
    <dgm:pt modelId="{656936FA-611A-40EE-8FDD-3180B1C42E07}" type="pres">
      <dgm:prSet presAssocID="{2FEEBCEC-339A-428F-9571-7DFB7365777D}" presName="dummy1a" presStyleCnt="0"/>
      <dgm:spPr/>
    </dgm:pt>
    <dgm:pt modelId="{63F7D68B-6EE4-4B91-A3C4-907D2BBA3C46}" type="pres">
      <dgm:prSet presAssocID="{2FEEBCEC-339A-428F-9571-7DFB7365777D}" presName="dummy1b" presStyleCnt="0"/>
      <dgm:spPr/>
    </dgm:pt>
    <dgm:pt modelId="{B44FDE64-C5B3-4F3B-BB71-1E0EFAC4DAB3}" type="pres">
      <dgm:prSet presAssocID="{2FEEBCEC-339A-428F-9571-7DFB7365777D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C672E58-D336-4867-917D-68815506DFC6}" type="pres">
      <dgm:prSet presAssocID="{2FEEBCEC-339A-428F-9571-7DFB7365777D}" presName="wedge2" presStyleLbl="node1" presStyleIdx="1" presStyleCnt="3"/>
      <dgm:spPr/>
    </dgm:pt>
    <dgm:pt modelId="{05C9F3C1-5432-4C4B-8CFF-E5034C2E3AB6}" type="pres">
      <dgm:prSet presAssocID="{2FEEBCEC-339A-428F-9571-7DFB7365777D}" presName="dummy2a" presStyleCnt="0"/>
      <dgm:spPr/>
    </dgm:pt>
    <dgm:pt modelId="{B4FE574E-073C-4307-8E1A-00CAD7D0F749}" type="pres">
      <dgm:prSet presAssocID="{2FEEBCEC-339A-428F-9571-7DFB7365777D}" presName="dummy2b" presStyleCnt="0"/>
      <dgm:spPr/>
    </dgm:pt>
    <dgm:pt modelId="{9DCE800D-3696-41FE-8CFE-AD12CEB3EED4}" type="pres">
      <dgm:prSet presAssocID="{2FEEBCEC-339A-428F-9571-7DFB7365777D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8606F58-50AF-41E8-B4D1-F42AE61A2E1F}" type="pres">
      <dgm:prSet presAssocID="{2FEEBCEC-339A-428F-9571-7DFB7365777D}" presName="wedge3" presStyleLbl="node1" presStyleIdx="2" presStyleCnt="3"/>
      <dgm:spPr/>
    </dgm:pt>
    <dgm:pt modelId="{A00522B8-C252-4A7D-8923-22FC285FEABE}" type="pres">
      <dgm:prSet presAssocID="{2FEEBCEC-339A-428F-9571-7DFB7365777D}" presName="dummy3a" presStyleCnt="0"/>
      <dgm:spPr/>
    </dgm:pt>
    <dgm:pt modelId="{7F944342-3587-4034-BD67-4AF84606AA7D}" type="pres">
      <dgm:prSet presAssocID="{2FEEBCEC-339A-428F-9571-7DFB7365777D}" presName="dummy3b" presStyleCnt="0"/>
      <dgm:spPr/>
    </dgm:pt>
    <dgm:pt modelId="{A8F2243B-1F70-4592-8593-3336419A13EF}" type="pres">
      <dgm:prSet presAssocID="{2FEEBCEC-339A-428F-9571-7DFB7365777D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D4EE9510-5985-4A9B-9ACC-77D497452939}" type="pres">
      <dgm:prSet presAssocID="{3855C2BF-5F9A-4257-AC28-611195523333}" presName="arrowWedge1" presStyleLbl="fgSibTrans2D1" presStyleIdx="0" presStyleCnt="3"/>
      <dgm:spPr/>
    </dgm:pt>
    <dgm:pt modelId="{D72C94FB-EBC6-42FD-B648-F88DF26F2273}" type="pres">
      <dgm:prSet presAssocID="{E2F8D204-7A74-4D72-A07D-DC1AD0AEA01C}" presName="arrowWedge2" presStyleLbl="fgSibTrans2D1" presStyleIdx="1" presStyleCnt="3"/>
      <dgm:spPr/>
    </dgm:pt>
    <dgm:pt modelId="{AD1CEE9F-2557-441E-AE1C-C2C05D36E9EC}" type="pres">
      <dgm:prSet presAssocID="{A103AF59-6C14-4544-8FE4-508D8EB2E1BA}" presName="arrowWedge3" presStyleLbl="fgSibTrans2D1" presStyleIdx="2" presStyleCnt="3"/>
      <dgm:spPr/>
    </dgm:pt>
  </dgm:ptLst>
  <dgm:cxnLst>
    <dgm:cxn modelId="{7A276C03-1A5A-43F0-99AF-19C653EACE75}" srcId="{2FEEBCEC-339A-428F-9571-7DFB7365777D}" destId="{F15A89EA-5927-479E-9A36-8B20355D4A63}" srcOrd="0" destOrd="0" parTransId="{42B046E2-A2A9-431C-9D78-06F10E62D4ED}" sibTransId="{3855C2BF-5F9A-4257-AC28-611195523333}"/>
    <dgm:cxn modelId="{2624A42E-8CDC-42A5-AABB-C671860C1F6F}" type="presOf" srcId="{C91832E8-C48F-40FF-8B18-C80E4561D2F6}" destId="{9DCE800D-3696-41FE-8CFE-AD12CEB3EED4}" srcOrd="1" destOrd="0" presId="urn:microsoft.com/office/officeart/2005/8/layout/cycle8"/>
    <dgm:cxn modelId="{40DB252F-BCE5-4C5F-BD3D-EAD8DBB17CDB}" type="presOf" srcId="{7124FCB4-5B55-4852-9BC9-E601244C6E50}" destId="{A8F2243B-1F70-4592-8593-3336419A13EF}" srcOrd="1" destOrd="0" presId="urn:microsoft.com/office/officeart/2005/8/layout/cycle8"/>
    <dgm:cxn modelId="{67B43033-BBD6-432A-B259-A8D973DABFB9}" srcId="{2FEEBCEC-339A-428F-9571-7DFB7365777D}" destId="{7124FCB4-5B55-4852-9BC9-E601244C6E50}" srcOrd="2" destOrd="0" parTransId="{629A97F8-2D58-4C4A-883C-CFB8115A26A7}" sibTransId="{A103AF59-6C14-4544-8FE4-508D8EB2E1BA}"/>
    <dgm:cxn modelId="{3F269E5D-D75F-4EC0-A199-56ABF48091D1}" type="presOf" srcId="{F15A89EA-5927-479E-9A36-8B20355D4A63}" destId="{B44FDE64-C5B3-4F3B-BB71-1E0EFAC4DAB3}" srcOrd="1" destOrd="0" presId="urn:microsoft.com/office/officeart/2005/8/layout/cycle8"/>
    <dgm:cxn modelId="{A406D966-46CF-4217-B839-68C155A7223F}" type="presOf" srcId="{C91832E8-C48F-40FF-8B18-C80E4561D2F6}" destId="{0C672E58-D336-4867-917D-68815506DFC6}" srcOrd="0" destOrd="0" presId="urn:microsoft.com/office/officeart/2005/8/layout/cycle8"/>
    <dgm:cxn modelId="{027B276B-BC74-4F16-8148-1A999726A6B0}" type="presOf" srcId="{F15A89EA-5927-479E-9A36-8B20355D4A63}" destId="{8C0025FF-38B0-4F81-A762-39BFE761A092}" srcOrd="0" destOrd="0" presId="urn:microsoft.com/office/officeart/2005/8/layout/cycle8"/>
    <dgm:cxn modelId="{15D19C83-5540-4F49-B65E-170FFD3ACD11}" type="presOf" srcId="{7124FCB4-5B55-4852-9BC9-E601244C6E50}" destId="{B8606F58-50AF-41E8-B4D1-F42AE61A2E1F}" srcOrd="0" destOrd="0" presId="urn:microsoft.com/office/officeart/2005/8/layout/cycle8"/>
    <dgm:cxn modelId="{AD0DC4EB-D8D3-43BC-8AE4-0B5A8E2B25AF}" type="presOf" srcId="{2FEEBCEC-339A-428F-9571-7DFB7365777D}" destId="{DB885CED-A99B-495A-90A6-178D0139CE71}" srcOrd="0" destOrd="0" presId="urn:microsoft.com/office/officeart/2005/8/layout/cycle8"/>
    <dgm:cxn modelId="{D18CE0FF-082D-4588-A4E0-9E173AC31914}" srcId="{2FEEBCEC-339A-428F-9571-7DFB7365777D}" destId="{C91832E8-C48F-40FF-8B18-C80E4561D2F6}" srcOrd="1" destOrd="0" parTransId="{4FD7BD24-C067-4F68-804F-7731D09FB821}" sibTransId="{E2F8D204-7A74-4D72-A07D-DC1AD0AEA01C}"/>
    <dgm:cxn modelId="{A255FDE1-AB78-4A19-A280-7729E2DF5E5A}" type="presParOf" srcId="{DB885CED-A99B-495A-90A6-178D0139CE71}" destId="{8C0025FF-38B0-4F81-A762-39BFE761A092}" srcOrd="0" destOrd="0" presId="urn:microsoft.com/office/officeart/2005/8/layout/cycle8"/>
    <dgm:cxn modelId="{C527A459-4753-4DE6-9FC8-815D8E043327}" type="presParOf" srcId="{DB885CED-A99B-495A-90A6-178D0139CE71}" destId="{656936FA-611A-40EE-8FDD-3180B1C42E07}" srcOrd="1" destOrd="0" presId="urn:microsoft.com/office/officeart/2005/8/layout/cycle8"/>
    <dgm:cxn modelId="{6EF42464-59C7-433F-B797-F0E206BB6D3D}" type="presParOf" srcId="{DB885CED-A99B-495A-90A6-178D0139CE71}" destId="{63F7D68B-6EE4-4B91-A3C4-907D2BBA3C46}" srcOrd="2" destOrd="0" presId="urn:microsoft.com/office/officeart/2005/8/layout/cycle8"/>
    <dgm:cxn modelId="{92D83439-2CFA-4196-8432-1E441D182F44}" type="presParOf" srcId="{DB885CED-A99B-495A-90A6-178D0139CE71}" destId="{B44FDE64-C5B3-4F3B-BB71-1E0EFAC4DAB3}" srcOrd="3" destOrd="0" presId="urn:microsoft.com/office/officeart/2005/8/layout/cycle8"/>
    <dgm:cxn modelId="{07FEE2E6-BC4F-4851-8626-E8FBBC20A99B}" type="presParOf" srcId="{DB885CED-A99B-495A-90A6-178D0139CE71}" destId="{0C672E58-D336-4867-917D-68815506DFC6}" srcOrd="4" destOrd="0" presId="urn:microsoft.com/office/officeart/2005/8/layout/cycle8"/>
    <dgm:cxn modelId="{B0809785-84B9-4DB0-AF24-3B053876556A}" type="presParOf" srcId="{DB885CED-A99B-495A-90A6-178D0139CE71}" destId="{05C9F3C1-5432-4C4B-8CFF-E5034C2E3AB6}" srcOrd="5" destOrd="0" presId="urn:microsoft.com/office/officeart/2005/8/layout/cycle8"/>
    <dgm:cxn modelId="{FC4B8450-057B-4DD2-B464-7BE80CEACE8D}" type="presParOf" srcId="{DB885CED-A99B-495A-90A6-178D0139CE71}" destId="{B4FE574E-073C-4307-8E1A-00CAD7D0F749}" srcOrd="6" destOrd="0" presId="urn:microsoft.com/office/officeart/2005/8/layout/cycle8"/>
    <dgm:cxn modelId="{3BB17246-0E07-4BE1-9252-4311BD0F045E}" type="presParOf" srcId="{DB885CED-A99B-495A-90A6-178D0139CE71}" destId="{9DCE800D-3696-41FE-8CFE-AD12CEB3EED4}" srcOrd="7" destOrd="0" presId="urn:microsoft.com/office/officeart/2005/8/layout/cycle8"/>
    <dgm:cxn modelId="{FF9E3115-A097-4B98-8D2B-DE4461F58838}" type="presParOf" srcId="{DB885CED-A99B-495A-90A6-178D0139CE71}" destId="{B8606F58-50AF-41E8-B4D1-F42AE61A2E1F}" srcOrd="8" destOrd="0" presId="urn:microsoft.com/office/officeart/2005/8/layout/cycle8"/>
    <dgm:cxn modelId="{BB518B4B-1D6B-4974-9D98-BA14B2262D7D}" type="presParOf" srcId="{DB885CED-A99B-495A-90A6-178D0139CE71}" destId="{A00522B8-C252-4A7D-8923-22FC285FEABE}" srcOrd="9" destOrd="0" presId="urn:microsoft.com/office/officeart/2005/8/layout/cycle8"/>
    <dgm:cxn modelId="{D0B3EABC-E912-40B4-941E-A74A32A49B28}" type="presParOf" srcId="{DB885CED-A99B-495A-90A6-178D0139CE71}" destId="{7F944342-3587-4034-BD67-4AF84606AA7D}" srcOrd="10" destOrd="0" presId="urn:microsoft.com/office/officeart/2005/8/layout/cycle8"/>
    <dgm:cxn modelId="{FF64C01C-2867-4A8F-93F9-93AA7FE81B93}" type="presParOf" srcId="{DB885CED-A99B-495A-90A6-178D0139CE71}" destId="{A8F2243B-1F70-4592-8593-3336419A13EF}" srcOrd="11" destOrd="0" presId="urn:microsoft.com/office/officeart/2005/8/layout/cycle8"/>
    <dgm:cxn modelId="{7DA1C7EE-FD1C-49F4-8722-1DCF3371D0F1}" type="presParOf" srcId="{DB885CED-A99B-495A-90A6-178D0139CE71}" destId="{D4EE9510-5985-4A9B-9ACC-77D497452939}" srcOrd="12" destOrd="0" presId="urn:microsoft.com/office/officeart/2005/8/layout/cycle8"/>
    <dgm:cxn modelId="{BFD5E7E4-0D06-4089-898D-A742B7B6A3FF}" type="presParOf" srcId="{DB885CED-A99B-495A-90A6-178D0139CE71}" destId="{D72C94FB-EBC6-42FD-B648-F88DF26F2273}" srcOrd="13" destOrd="0" presId="urn:microsoft.com/office/officeart/2005/8/layout/cycle8"/>
    <dgm:cxn modelId="{52A78AC3-8851-47BD-9DFA-B168380A3796}" type="presParOf" srcId="{DB885CED-A99B-495A-90A6-178D0139CE71}" destId="{AD1CEE9F-2557-441E-AE1C-C2C05D36E9EC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EEBCEC-339A-428F-9571-7DFB7365777D}" type="doc">
      <dgm:prSet loTypeId="urn:microsoft.com/office/officeart/2005/8/layout/cycle8" loCatId="cycle" qsTypeId="urn:microsoft.com/office/officeart/2005/8/quickstyle/simple1#1" qsCatId="simple" csTypeId="urn:microsoft.com/office/officeart/2005/8/colors/colorful4#1" csCatId="colorful" phldr="1"/>
      <dgm:spPr/>
    </dgm:pt>
    <dgm:pt modelId="{F15A89EA-5927-479E-9A36-8B20355D4A63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Delivery (On-site)</a:t>
          </a:r>
          <a:endParaRPr lang="en-GB" dirty="0">
            <a:latin typeface="Aptos" panose="020B0004020202020204" pitchFamily="34" charset="0"/>
          </a:endParaRPr>
        </a:p>
      </dgm:t>
    </dgm:pt>
    <dgm:pt modelId="{42B046E2-A2A9-431C-9D78-06F10E62D4ED}" type="parTrans" cxnId="{7A276C03-1A5A-43F0-99AF-19C653EACE75}">
      <dgm:prSet/>
      <dgm:spPr/>
      <dgm:t>
        <a:bodyPr/>
        <a:lstStyle/>
        <a:p>
          <a:endParaRPr lang="en-GB"/>
        </a:p>
      </dgm:t>
    </dgm:pt>
    <dgm:pt modelId="{3855C2BF-5F9A-4257-AC28-611195523333}" type="sibTrans" cxnId="{7A276C03-1A5A-43F0-99AF-19C653EACE75}">
      <dgm:prSet/>
      <dgm:spPr/>
      <dgm:t>
        <a:bodyPr/>
        <a:lstStyle/>
        <a:p>
          <a:endParaRPr lang="en-GB"/>
        </a:p>
      </dgm:t>
    </dgm:pt>
    <dgm:pt modelId="{C91832E8-C48F-40FF-8B18-C80E4561D2F6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Post event-Evaluation</a:t>
          </a:r>
          <a:endParaRPr lang="en-GB" dirty="0">
            <a:latin typeface="Aptos" panose="020B0004020202020204" pitchFamily="34" charset="0"/>
          </a:endParaRPr>
        </a:p>
      </dgm:t>
    </dgm:pt>
    <dgm:pt modelId="{4FD7BD24-C067-4F68-804F-7731D09FB821}" type="parTrans" cxnId="{D18CE0FF-082D-4588-A4E0-9E173AC31914}">
      <dgm:prSet/>
      <dgm:spPr/>
      <dgm:t>
        <a:bodyPr/>
        <a:lstStyle/>
        <a:p>
          <a:endParaRPr lang="en-GB"/>
        </a:p>
      </dgm:t>
    </dgm:pt>
    <dgm:pt modelId="{E2F8D204-7A74-4D72-A07D-DC1AD0AEA01C}" type="sibTrans" cxnId="{D18CE0FF-082D-4588-A4E0-9E173AC31914}">
      <dgm:prSet/>
      <dgm:spPr/>
      <dgm:t>
        <a:bodyPr/>
        <a:lstStyle/>
        <a:p>
          <a:endParaRPr lang="en-GB"/>
        </a:p>
      </dgm:t>
    </dgm:pt>
    <dgm:pt modelId="{7124FCB4-5B55-4852-9BC9-E601244C6E50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Planning</a:t>
          </a:r>
          <a:endParaRPr lang="en-GB" dirty="0">
            <a:latin typeface="Aptos" panose="020B0004020202020204" pitchFamily="34" charset="0"/>
          </a:endParaRPr>
        </a:p>
      </dgm:t>
    </dgm:pt>
    <dgm:pt modelId="{629A97F8-2D58-4C4A-883C-CFB8115A26A7}" type="parTrans" cxnId="{67B43033-BBD6-432A-B259-A8D973DABFB9}">
      <dgm:prSet/>
      <dgm:spPr/>
      <dgm:t>
        <a:bodyPr/>
        <a:lstStyle/>
        <a:p>
          <a:endParaRPr lang="en-GB"/>
        </a:p>
      </dgm:t>
    </dgm:pt>
    <dgm:pt modelId="{A103AF59-6C14-4544-8FE4-508D8EB2E1BA}" type="sibTrans" cxnId="{67B43033-BBD6-432A-B259-A8D973DABFB9}">
      <dgm:prSet/>
      <dgm:spPr/>
      <dgm:t>
        <a:bodyPr/>
        <a:lstStyle/>
        <a:p>
          <a:endParaRPr lang="en-GB"/>
        </a:p>
      </dgm:t>
    </dgm:pt>
    <dgm:pt modelId="{DB885CED-A99B-495A-90A6-178D0139CE71}" type="pres">
      <dgm:prSet presAssocID="{2FEEBCEC-339A-428F-9571-7DFB7365777D}" presName="compositeShape" presStyleCnt="0">
        <dgm:presLayoutVars>
          <dgm:chMax val="7"/>
          <dgm:dir/>
          <dgm:resizeHandles val="exact"/>
        </dgm:presLayoutVars>
      </dgm:prSet>
      <dgm:spPr/>
    </dgm:pt>
    <dgm:pt modelId="{8C0025FF-38B0-4F81-A762-39BFE761A092}" type="pres">
      <dgm:prSet presAssocID="{2FEEBCEC-339A-428F-9571-7DFB7365777D}" presName="wedge1" presStyleLbl="node1" presStyleIdx="0" presStyleCnt="3"/>
      <dgm:spPr/>
    </dgm:pt>
    <dgm:pt modelId="{656936FA-611A-40EE-8FDD-3180B1C42E07}" type="pres">
      <dgm:prSet presAssocID="{2FEEBCEC-339A-428F-9571-7DFB7365777D}" presName="dummy1a" presStyleCnt="0"/>
      <dgm:spPr/>
    </dgm:pt>
    <dgm:pt modelId="{63F7D68B-6EE4-4B91-A3C4-907D2BBA3C46}" type="pres">
      <dgm:prSet presAssocID="{2FEEBCEC-339A-428F-9571-7DFB7365777D}" presName="dummy1b" presStyleCnt="0"/>
      <dgm:spPr/>
    </dgm:pt>
    <dgm:pt modelId="{B44FDE64-C5B3-4F3B-BB71-1E0EFAC4DAB3}" type="pres">
      <dgm:prSet presAssocID="{2FEEBCEC-339A-428F-9571-7DFB7365777D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C672E58-D336-4867-917D-68815506DFC6}" type="pres">
      <dgm:prSet presAssocID="{2FEEBCEC-339A-428F-9571-7DFB7365777D}" presName="wedge2" presStyleLbl="node1" presStyleIdx="1" presStyleCnt="3"/>
      <dgm:spPr/>
    </dgm:pt>
    <dgm:pt modelId="{05C9F3C1-5432-4C4B-8CFF-E5034C2E3AB6}" type="pres">
      <dgm:prSet presAssocID="{2FEEBCEC-339A-428F-9571-7DFB7365777D}" presName="dummy2a" presStyleCnt="0"/>
      <dgm:spPr/>
    </dgm:pt>
    <dgm:pt modelId="{B4FE574E-073C-4307-8E1A-00CAD7D0F749}" type="pres">
      <dgm:prSet presAssocID="{2FEEBCEC-339A-428F-9571-7DFB7365777D}" presName="dummy2b" presStyleCnt="0"/>
      <dgm:spPr/>
    </dgm:pt>
    <dgm:pt modelId="{9DCE800D-3696-41FE-8CFE-AD12CEB3EED4}" type="pres">
      <dgm:prSet presAssocID="{2FEEBCEC-339A-428F-9571-7DFB7365777D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8606F58-50AF-41E8-B4D1-F42AE61A2E1F}" type="pres">
      <dgm:prSet presAssocID="{2FEEBCEC-339A-428F-9571-7DFB7365777D}" presName="wedge3" presStyleLbl="node1" presStyleIdx="2" presStyleCnt="3"/>
      <dgm:spPr/>
    </dgm:pt>
    <dgm:pt modelId="{A00522B8-C252-4A7D-8923-22FC285FEABE}" type="pres">
      <dgm:prSet presAssocID="{2FEEBCEC-339A-428F-9571-7DFB7365777D}" presName="dummy3a" presStyleCnt="0"/>
      <dgm:spPr/>
    </dgm:pt>
    <dgm:pt modelId="{7F944342-3587-4034-BD67-4AF84606AA7D}" type="pres">
      <dgm:prSet presAssocID="{2FEEBCEC-339A-428F-9571-7DFB7365777D}" presName="dummy3b" presStyleCnt="0"/>
      <dgm:spPr/>
    </dgm:pt>
    <dgm:pt modelId="{A8F2243B-1F70-4592-8593-3336419A13EF}" type="pres">
      <dgm:prSet presAssocID="{2FEEBCEC-339A-428F-9571-7DFB7365777D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D4EE9510-5985-4A9B-9ACC-77D497452939}" type="pres">
      <dgm:prSet presAssocID="{3855C2BF-5F9A-4257-AC28-611195523333}" presName="arrowWedge1" presStyleLbl="fgSibTrans2D1" presStyleIdx="0" presStyleCnt="3"/>
      <dgm:spPr/>
    </dgm:pt>
    <dgm:pt modelId="{D72C94FB-EBC6-42FD-B648-F88DF26F2273}" type="pres">
      <dgm:prSet presAssocID="{E2F8D204-7A74-4D72-A07D-DC1AD0AEA01C}" presName="arrowWedge2" presStyleLbl="fgSibTrans2D1" presStyleIdx="1" presStyleCnt="3"/>
      <dgm:spPr/>
    </dgm:pt>
    <dgm:pt modelId="{AD1CEE9F-2557-441E-AE1C-C2C05D36E9EC}" type="pres">
      <dgm:prSet presAssocID="{A103AF59-6C14-4544-8FE4-508D8EB2E1BA}" presName="arrowWedge3" presStyleLbl="fgSibTrans2D1" presStyleIdx="2" presStyleCnt="3"/>
      <dgm:spPr/>
    </dgm:pt>
  </dgm:ptLst>
  <dgm:cxnLst>
    <dgm:cxn modelId="{7A276C03-1A5A-43F0-99AF-19C653EACE75}" srcId="{2FEEBCEC-339A-428F-9571-7DFB7365777D}" destId="{F15A89EA-5927-479E-9A36-8B20355D4A63}" srcOrd="0" destOrd="0" parTransId="{42B046E2-A2A9-431C-9D78-06F10E62D4ED}" sibTransId="{3855C2BF-5F9A-4257-AC28-611195523333}"/>
    <dgm:cxn modelId="{2624A42E-8CDC-42A5-AABB-C671860C1F6F}" type="presOf" srcId="{C91832E8-C48F-40FF-8B18-C80E4561D2F6}" destId="{9DCE800D-3696-41FE-8CFE-AD12CEB3EED4}" srcOrd="1" destOrd="0" presId="urn:microsoft.com/office/officeart/2005/8/layout/cycle8"/>
    <dgm:cxn modelId="{40DB252F-BCE5-4C5F-BD3D-EAD8DBB17CDB}" type="presOf" srcId="{7124FCB4-5B55-4852-9BC9-E601244C6E50}" destId="{A8F2243B-1F70-4592-8593-3336419A13EF}" srcOrd="1" destOrd="0" presId="urn:microsoft.com/office/officeart/2005/8/layout/cycle8"/>
    <dgm:cxn modelId="{67B43033-BBD6-432A-B259-A8D973DABFB9}" srcId="{2FEEBCEC-339A-428F-9571-7DFB7365777D}" destId="{7124FCB4-5B55-4852-9BC9-E601244C6E50}" srcOrd="2" destOrd="0" parTransId="{629A97F8-2D58-4C4A-883C-CFB8115A26A7}" sibTransId="{A103AF59-6C14-4544-8FE4-508D8EB2E1BA}"/>
    <dgm:cxn modelId="{3F269E5D-D75F-4EC0-A199-56ABF48091D1}" type="presOf" srcId="{F15A89EA-5927-479E-9A36-8B20355D4A63}" destId="{B44FDE64-C5B3-4F3B-BB71-1E0EFAC4DAB3}" srcOrd="1" destOrd="0" presId="urn:microsoft.com/office/officeart/2005/8/layout/cycle8"/>
    <dgm:cxn modelId="{A406D966-46CF-4217-B839-68C155A7223F}" type="presOf" srcId="{C91832E8-C48F-40FF-8B18-C80E4561D2F6}" destId="{0C672E58-D336-4867-917D-68815506DFC6}" srcOrd="0" destOrd="0" presId="urn:microsoft.com/office/officeart/2005/8/layout/cycle8"/>
    <dgm:cxn modelId="{027B276B-BC74-4F16-8148-1A999726A6B0}" type="presOf" srcId="{F15A89EA-5927-479E-9A36-8B20355D4A63}" destId="{8C0025FF-38B0-4F81-A762-39BFE761A092}" srcOrd="0" destOrd="0" presId="urn:microsoft.com/office/officeart/2005/8/layout/cycle8"/>
    <dgm:cxn modelId="{15D19C83-5540-4F49-B65E-170FFD3ACD11}" type="presOf" srcId="{7124FCB4-5B55-4852-9BC9-E601244C6E50}" destId="{B8606F58-50AF-41E8-B4D1-F42AE61A2E1F}" srcOrd="0" destOrd="0" presId="urn:microsoft.com/office/officeart/2005/8/layout/cycle8"/>
    <dgm:cxn modelId="{AD0DC4EB-D8D3-43BC-8AE4-0B5A8E2B25AF}" type="presOf" srcId="{2FEEBCEC-339A-428F-9571-7DFB7365777D}" destId="{DB885CED-A99B-495A-90A6-178D0139CE71}" srcOrd="0" destOrd="0" presId="urn:microsoft.com/office/officeart/2005/8/layout/cycle8"/>
    <dgm:cxn modelId="{D18CE0FF-082D-4588-A4E0-9E173AC31914}" srcId="{2FEEBCEC-339A-428F-9571-7DFB7365777D}" destId="{C91832E8-C48F-40FF-8B18-C80E4561D2F6}" srcOrd="1" destOrd="0" parTransId="{4FD7BD24-C067-4F68-804F-7731D09FB821}" sibTransId="{E2F8D204-7A74-4D72-A07D-DC1AD0AEA01C}"/>
    <dgm:cxn modelId="{A255FDE1-AB78-4A19-A280-7729E2DF5E5A}" type="presParOf" srcId="{DB885CED-A99B-495A-90A6-178D0139CE71}" destId="{8C0025FF-38B0-4F81-A762-39BFE761A092}" srcOrd="0" destOrd="0" presId="urn:microsoft.com/office/officeart/2005/8/layout/cycle8"/>
    <dgm:cxn modelId="{C527A459-4753-4DE6-9FC8-815D8E043327}" type="presParOf" srcId="{DB885CED-A99B-495A-90A6-178D0139CE71}" destId="{656936FA-611A-40EE-8FDD-3180B1C42E07}" srcOrd="1" destOrd="0" presId="urn:microsoft.com/office/officeart/2005/8/layout/cycle8"/>
    <dgm:cxn modelId="{6EF42464-59C7-433F-B797-F0E206BB6D3D}" type="presParOf" srcId="{DB885CED-A99B-495A-90A6-178D0139CE71}" destId="{63F7D68B-6EE4-4B91-A3C4-907D2BBA3C46}" srcOrd="2" destOrd="0" presId="urn:microsoft.com/office/officeart/2005/8/layout/cycle8"/>
    <dgm:cxn modelId="{92D83439-2CFA-4196-8432-1E441D182F44}" type="presParOf" srcId="{DB885CED-A99B-495A-90A6-178D0139CE71}" destId="{B44FDE64-C5B3-4F3B-BB71-1E0EFAC4DAB3}" srcOrd="3" destOrd="0" presId="urn:microsoft.com/office/officeart/2005/8/layout/cycle8"/>
    <dgm:cxn modelId="{07FEE2E6-BC4F-4851-8626-E8FBBC20A99B}" type="presParOf" srcId="{DB885CED-A99B-495A-90A6-178D0139CE71}" destId="{0C672E58-D336-4867-917D-68815506DFC6}" srcOrd="4" destOrd="0" presId="urn:microsoft.com/office/officeart/2005/8/layout/cycle8"/>
    <dgm:cxn modelId="{B0809785-84B9-4DB0-AF24-3B053876556A}" type="presParOf" srcId="{DB885CED-A99B-495A-90A6-178D0139CE71}" destId="{05C9F3C1-5432-4C4B-8CFF-E5034C2E3AB6}" srcOrd="5" destOrd="0" presId="urn:microsoft.com/office/officeart/2005/8/layout/cycle8"/>
    <dgm:cxn modelId="{FC4B8450-057B-4DD2-B464-7BE80CEACE8D}" type="presParOf" srcId="{DB885CED-A99B-495A-90A6-178D0139CE71}" destId="{B4FE574E-073C-4307-8E1A-00CAD7D0F749}" srcOrd="6" destOrd="0" presId="urn:microsoft.com/office/officeart/2005/8/layout/cycle8"/>
    <dgm:cxn modelId="{3BB17246-0E07-4BE1-9252-4311BD0F045E}" type="presParOf" srcId="{DB885CED-A99B-495A-90A6-178D0139CE71}" destId="{9DCE800D-3696-41FE-8CFE-AD12CEB3EED4}" srcOrd="7" destOrd="0" presId="urn:microsoft.com/office/officeart/2005/8/layout/cycle8"/>
    <dgm:cxn modelId="{FF9E3115-A097-4B98-8D2B-DE4461F58838}" type="presParOf" srcId="{DB885CED-A99B-495A-90A6-178D0139CE71}" destId="{B8606F58-50AF-41E8-B4D1-F42AE61A2E1F}" srcOrd="8" destOrd="0" presId="urn:microsoft.com/office/officeart/2005/8/layout/cycle8"/>
    <dgm:cxn modelId="{BB518B4B-1D6B-4974-9D98-BA14B2262D7D}" type="presParOf" srcId="{DB885CED-A99B-495A-90A6-178D0139CE71}" destId="{A00522B8-C252-4A7D-8923-22FC285FEABE}" srcOrd="9" destOrd="0" presId="urn:microsoft.com/office/officeart/2005/8/layout/cycle8"/>
    <dgm:cxn modelId="{D0B3EABC-E912-40B4-941E-A74A32A49B28}" type="presParOf" srcId="{DB885CED-A99B-495A-90A6-178D0139CE71}" destId="{7F944342-3587-4034-BD67-4AF84606AA7D}" srcOrd="10" destOrd="0" presId="urn:microsoft.com/office/officeart/2005/8/layout/cycle8"/>
    <dgm:cxn modelId="{FF64C01C-2867-4A8F-93F9-93AA7FE81B93}" type="presParOf" srcId="{DB885CED-A99B-495A-90A6-178D0139CE71}" destId="{A8F2243B-1F70-4592-8593-3336419A13EF}" srcOrd="11" destOrd="0" presId="urn:microsoft.com/office/officeart/2005/8/layout/cycle8"/>
    <dgm:cxn modelId="{7DA1C7EE-FD1C-49F4-8722-1DCF3371D0F1}" type="presParOf" srcId="{DB885CED-A99B-495A-90A6-178D0139CE71}" destId="{D4EE9510-5985-4A9B-9ACC-77D497452939}" srcOrd="12" destOrd="0" presId="urn:microsoft.com/office/officeart/2005/8/layout/cycle8"/>
    <dgm:cxn modelId="{BFD5E7E4-0D06-4089-898D-A742B7B6A3FF}" type="presParOf" srcId="{DB885CED-A99B-495A-90A6-178D0139CE71}" destId="{D72C94FB-EBC6-42FD-B648-F88DF26F2273}" srcOrd="13" destOrd="0" presId="urn:microsoft.com/office/officeart/2005/8/layout/cycle8"/>
    <dgm:cxn modelId="{52A78AC3-8851-47BD-9DFA-B168380A3796}" type="presParOf" srcId="{DB885CED-A99B-495A-90A6-178D0139CE71}" destId="{AD1CEE9F-2557-441E-AE1C-C2C05D36E9EC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EEBCEC-339A-428F-9571-7DFB7365777D}" type="doc">
      <dgm:prSet loTypeId="urn:microsoft.com/office/officeart/2005/8/layout/cycle8" loCatId="cycle" qsTypeId="urn:microsoft.com/office/officeart/2005/8/quickstyle/simple1#1" qsCatId="simple" csTypeId="urn:microsoft.com/office/officeart/2005/8/colors/colorful4#1" csCatId="colorful" phldr="1"/>
      <dgm:spPr/>
    </dgm:pt>
    <dgm:pt modelId="{F15A89EA-5927-479E-9A36-8B20355D4A63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Delivery (On-site)</a:t>
          </a:r>
          <a:endParaRPr lang="en-GB" dirty="0">
            <a:latin typeface="Aptos" panose="020B0004020202020204" pitchFamily="34" charset="0"/>
          </a:endParaRPr>
        </a:p>
      </dgm:t>
    </dgm:pt>
    <dgm:pt modelId="{42B046E2-A2A9-431C-9D78-06F10E62D4ED}" type="parTrans" cxnId="{7A276C03-1A5A-43F0-99AF-19C653EACE75}">
      <dgm:prSet/>
      <dgm:spPr/>
      <dgm:t>
        <a:bodyPr/>
        <a:lstStyle/>
        <a:p>
          <a:endParaRPr lang="en-GB"/>
        </a:p>
      </dgm:t>
    </dgm:pt>
    <dgm:pt modelId="{3855C2BF-5F9A-4257-AC28-611195523333}" type="sibTrans" cxnId="{7A276C03-1A5A-43F0-99AF-19C653EACE75}">
      <dgm:prSet/>
      <dgm:spPr/>
      <dgm:t>
        <a:bodyPr/>
        <a:lstStyle/>
        <a:p>
          <a:endParaRPr lang="en-GB"/>
        </a:p>
      </dgm:t>
    </dgm:pt>
    <dgm:pt modelId="{C91832E8-C48F-40FF-8B18-C80E4561D2F6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Post event-Evaluation</a:t>
          </a:r>
          <a:endParaRPr lang="en-GB" dirty="0">
            <a:latin typeface="Aptos" panose="020B0004020202020204" pitchFamily="34" charset="0"/>
          </a:endParaRPr>
        </a:p>
      </dgm:t>
    </dgm:pt>
    <dgm:pt modelId="{4FD7BD24-C067-4F68-804F-7731D09FB821}" type="parTrans" cxnId="{D18CE0FF-082D-4588-A4E0-9E173AC31914}">
      <dgm:prSet/>
      <dgm:spPr/>
      <dgm:t>
        <a:bodyPr/>
        <a:lstStyle/>
        <a:p>
          <a:endParaRPr lang="en-GB"/>
        </a:p>
      </dgm:t>
    </dgm:pt>
    <dgm:pt modelId="{E2F8D204-7A74-4D72-A07D-DC1AD0AEA01C}" type="sibTrans" cxnId="{D18CE0FF-082D-4588-A4E0-9E173AC31914}">
      <dgm:prSet/>
      <dgm:spPr/>
      <dgm:t>
        <a:bodyPr/>
        <a:lstStyle/>
        <a:p>
          <a:endParaRPr lang="en-GB"/>
        </a:p>
      </dgm:t>
    </dgm:pt>
    <dgm:pt modelId="{7124FCB4-5B55-4852-9BC9-E601244C6E50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Planning</a:t>
          </a:r>
          <a:endParaRPr lang="en-GB" dirty="0">
            <a:latin typeface="Aptos" panose="020B0004020202020204" pitchFamily="34" charset="0"/>
          </a:endParaRPr>
        </a:p>
      </dgm:t>
    </dgm:pt>
    <dgm:pt modelId="{629A97F8-2D58-4C4A-883C-CFB8115A26A7}" type="parTrans" cxnId="{67B43033-BBD6-432A-B259-A8D973DABFB9}">
      <dgm:prSet/>
      <dgm:spPr/>
      <dgm:t>
        <a:bodyPr/>
        <a:lstStyle/>
        <a:p>
          <a:endParaRPr lang="en-GB"/>
        </a:p>
      </dgm:t>
    </dgm:pt>
    <dgm:pt modelId="{A103AF59-6C14-4544-8FE4-508D8EB2E1BA}" type="sibTrans" cxnId="{67B43033-BBD6-432A-B259-A8D973DABFB9}">
      <dgm:prSet/>
      <dgm:spPr/>
      <dgm:t>
        <a:bodyPr/>
        <a:lstStyle/>
        <a:p>
          <a:endParaRPr lang="en-GB"/>
        </a:p>
      </dgm:t>
    </dgm:pt>
    <dgm:pt modelId="{DB885CED-A99B-495A-90A6-178D0139CE71}" type="pres">
      <dgm:prSet presAssocID="{2FEEBCEC-339A-428F-9571-7DFB7365777D}" presName="compositeShape" presStyleCnt="0">
        <dgm:presLayoutVars>
          <dgm:chMax val="7"/>
          <dgm:dir/>
          <dgm:resizeHandles val="exact"/>
        </dgm:presLayoutVars>
      </dgm:prSet>
      <dgm:spPr/>
    </dgm:pt>
    <dgm:pt modelId="{8C0025FF-38B0-4F81-A762-39BFE761A092}" type="pres">
      <dgm:prSet presAssocID="{2FEEBCEC-339A-428F-9571-7DFB7365777D}" presName="wedge1" presStyleLbl="node1" presStyleIdx="0" presStyleCnt="3"/>
      <dgm:spPr/>
    </dgm:pt>
    <dgm:pt modelId="{656936FA-611A-40EE-8FDD-3180B1C42E07}" type="pres">
      <dgm:prSet presAssocID="{2FEEBCEC-339A-428F-9571-7DFB7365777D}" presName="dummy1a" presStyleCnt="0"/>
      <dgm:spPr/>
    </dgm:pt>
    <dgm:pt modelId="{63F7D68B-6EE4-4B91-A3C4-907D2BBA3C46}" type="pres">
      <dgm:prSet presAssocID="{2FEEBCEC-339A-428F-9571-7DFB7365777D}" presName="dummy1b" presStyleCnt="0"/>
      <dgm:spPr/>
    </dgm:pt>
    <dgm:pt modelId="{B44FDE64-C5B3-4F3B-BB71-1E0EFAC4DAB3}" type="pres">
      <dgm:prSet presAssocID="{2FEEBCEC-339A-428F-9571-7DFB7365777D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C672E58-D336-4867-917D-68815506DFC6}" type="pres">
      <dgm:prSet presAssocID="{2FEEBCEC-339A-428F-9571-7DFB7365777D}" presName="wedge2" presStyleLbl="node1" presStyleIdx="1" presStyleCnt="3"/>
      <dgm:spPr/>
    </dgm:pt>
    <dgm:pt modelId="{05C9F3C1-5432-4C4B-8CFF-E5034C2E3AB6}" type="pres">
      <dgm:prSet presAssocID="{2FEEBCEC-339A-428F-9571-7DFB7365777D}" presName="dummy2a" presStyleCnt="0"/>
      <dgm:spPr/>
    </dgm:pt>
    <dgm:pt modelId="{B4FE574E-073C-4307-8E1A-00CAD7D0F749}" type="pres">
      <dgm:prSet presAssocID="{2FEEBCEC-339A-428F-9571-7DFB7365777D}" presName="dummy2b" presStyleCnt="0"/>
      <dgm:spPr/>
    </dgm:pt>
    <dgm:pt modelId="{9DCE800D-3696-41FE-8CFE-AD12CEB3EED4}" type="pres">
      <dgm:prSet presAssocID="{2FEEBCEC-339A-428F-9571-7DFB7365777D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8606F58-50AF-41E8-B4D1-F42AE61A2E1F}" type="pres">
      <dgm:prSet presAssocID="{2FEEBCEC-339A-428F-9571-7DFB7365777D}" presName="wedge3" presStyleLbl="node1" presStyleIdx="2" presStyleCnt="3"/>
      <dgm:spPr/>
    </dgm:pt>
    <dgm:pt modelId="{A00522B8-C252-4A7D-8923-22FC285FEABE}" type="pres">
      <dgm:prSet presAssocID="{2FEEBCEC-339A-428F-9571-7DFB7365777D}" presName="dummy3a" presStyleCnt="0"/>
      <dgm:spPr/>
    </dgm:pt>
    <dgm:pt modelId="{7F944342-3587-4034-BD67-4AF84606AA7D}" type="pres">
      <dgm:prSet presAssocID="{2FEEBCEC-339A-428F-9571-7DFB7365777D}" presName="dummy3b" presStyleCnt="0"/>
      <dgm:spPr/>
    </dgm:pt>
    <dgm:pt modelId="{A8F2243B-1F70-4592-8593-3336419A13EF}" type="pres">
      <dgm:prSet presAssocID="{2FEEBCEC-339A-428F-9571-7DFB7365777D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D4EE9510-5985-4A9B-9ACC-77D497452939}" type="pres">
      <dgm:prSet presAssocID="{3855C2BF-5F9A-4257-AC28-611195523333}" presName="arrowWedge1" presStyleLbl="fgSibTrans2D1" presStyleIdx="0" presStyleCnt="3"/>
      <dgm:spPr/>
    </dgm:pt>
    <dgm:pt modelId="{D72C94FB-EBC6-42FD-B648-F88DF26F2273}" type="pres">
      <dgm:prSet presAssocID="{E2F8D204-7A74-4D72-A07D-DC1AD0AEA01C}" presName="arrowWedge2" presStyleLbl="fgSibTrans2D1" presStyleIdx="1" presStyleCnt="3"/>
      <dgm:spPr/>
    </dgm:pt>
    <dgm:pt modelId="{AD1CEE9F-2557-441E-AE1C-C2C05D36E9EC}" type="pres">
      <dgm:prSet presAssocID="{A103AF59-6C14-4544-8FE4-508D8EB2E1BA}" presName="arrowWedge3" presStyleLbl="fgSibTrans2D1" presStyleIdx="2" presStyleCnt="3"/>
      <dgm:spPr/>
    </dgm:pt>
  </dgm:ptLst>
  <dgm:cxnLst>
    <dgm:cxn modelId="{7A276C03-1A5A-43F0-99AF-19C653EACE75}" srcId="{2FEEBCEC-339A-428F-9571-7DFB7365777D}" destId="{F15A89EA-5927-479E-9A36-8B20355D4A63}" srcOrd="0" destOrd="0" parTransId="{42B046E2-A2A9-431C-9D78-06F10E62D4ED}" sibTransId="{3855C2BF-5F9A-4257-AC28-611195523333}"/>
    <dgm:cxn modelId="{2624A42E-8CDC-42A5-AABB-C671860C1F6F}" type="presOf" srcId="{C91832E8-C48F-40FF-8B18-C80E4561D2F6}" destId="{9DCE800D-3696-41FE-8CFE-AD12CEB3EED4}" srcOrd="1" destOrd="0" presId="urn:microsoft.com/office/officeart/2005/8/layout/cycle8"/>
    <dgm:cxn modelId="{40DB252F-BCE5-4C5F-BD3D-EAD8DBB17CDB}" type="presOf" srcId="{7124FCB4-5B55-4852-9BC9-E601244C6E50}" destId="{A8F2243B-1F70-4592-8593-3336419A13EF}" srcOrd="1" destOrd="0" presId="urn:microsoft.com/office/officeart/2005/8/layout/cycle8"/>
    <dgm:cxn modelId="{67B43033-BBD6-432A-B259-A8D973DABFB9}" srcId="{2FEEBCEC-339A-428F-9571-7DFB7365777D}" destId="{7124FCB4-5B55-4852-9BC9-E601244C6E50}" srcOrd="2" destOrd="0" parTransId="{629A97F8-2D58-4C4A-883C-CFB8115A26A7}" sibTransId="{A103AF59-6C14-4544-8FE4-508D8EB2E1BA}"/>
    <dgm:cxn modelId="{3F269E5D-D75F-4EC0-A199-56ABF48091D1}" type="presOf" srcId="{F15A89EA-5927-479E-9A36-8B20355D4A63}" destId="{B44FDE64-C5B3-4F3B-BB71-1E0EFAC4DAB3}" srcOrd="1" destOrd="0" presId="urn:microsoft.com/office/officeart/2005/8/layout/cycle8"/>
    <dgm:cxn modelId="{A406D966-46CF-4217-B839-68C155A7223F}" type="presOf" srcId="{C91832E8-C48F-40FF-8B18-C80E4561D2F6}" destId="{0C672E58-D336-4867-917D-68815506DFC6}" srcOrd="0" destOrd="0" presId="urn:microsoft.com/office/officeart/2005/8/layout/cycle8"/>
    <dgm:cxn modelId="{027B276B-BC74-4F16-8148-1A999726A6B0}" type="presOf" srcId="{F15A89EA-5927-479E-9A36-8B20355D4A63}" destId="{8C0025FF-38B0-4F81-A762-39BFE761A092}" srcOrd="0" destOrd="0" presId="urn:microsoft.com/office/officeart/2005/8/layout/cycle8"/>
    <dgm:cxn modelId="{15D19C83-5540-4F49-B65E-170FFD3ACD11}" type="presOf" srcId="{7124FCB4-5B55-4852-9BC9-E601244C6E50}" destId="{B8606F58-50AF-41E8-B4D1-F42AE61A2E1F}" srcOrd="0" destOrd="0" presId="urn:microsoft.com/office/officeart/2005/8/layout/cycle8"/>
    <dgm:cxn modelId="{AD0DC4EB-D8D3-43BC-8AE4-0B5A8E2B25AF}" type="presOf" srcId="{2FEEBCEC-339A-428F-9571-7DFB7365777D}" destId="{DB885CED-A99B-495A-90A6-178D0139CE71}" srcOrd="0" destOrd="0" presId="urn:microsoft.com/office/officeart/2005/8/layout/cycle8"/>
    <dgm:cxn modelId="{D18CE0FF-082D-4588-A4E0-9E173AC31914}" srcId="{2FEEBCEC-339A-428F-9571-7DFB7365777D}" destId="{C91832E8-C48F-40FF-8B18-C80E4561D2F6}" srcOrd="1" destOrd="0" parTransId="{4FD7BD24-C067-4F68-804F-7731D09FB821}" sibTransId="{E2F8D204-7A74-4D72-A07D-DC1AD0AEA01C}"/>
    <dgm:cxn modelId="{A255FDE1-AB78-4A19-A280-7729E2DF5E5A}" type="presParOf" srcId="{DB885CED-A99B-495A-90A6-178D0139CE71}" destId="{8C0025FF-38B0-4F81-A762-39BFE761A092}" srcOrd="0" destOrd="0" presId="urn:microsoft.com/office/officeart/2005/8/layout/cycle8"/>
    <dgm:cxn modelId="{C527A459-4753-4DE6-9FC8-815D8E043327}" type="presParOf" srcId="{DB885CED-A99B-495A-90A6-178D0139CE71}" destId="{656936FA-611A-40EE-8FDD-3180B1C42E07}" srcOrd="1" destOrd="0" presId="urn:microsoft.com/office/officeart/2005/8/layout/cycle8"/>
    <dgm:cxn modelId="{6EF42464-59C7-433F-B797-F0E206BB6D3D}" type="presParOf" srcId="{DB885CED-A99B-495A-90A6-178D0139CE71}" destId="{63F7D68B-6EE4-4B91-A3C4-907D2BBA3C46}" srcOrd="2" destOrd="0" presId="urn:microsoft.com/office/officeart/2005/8/layout/cycle8"/>
    <dgm:cxn modelId="{92D83439-2CFA-4196-8432-1E441D182F44}" type="presParOf" srcId="{DB885CED-A99B-495A-90A6-178D0139CE71}" destId="{B44FDE64-C5B3-4F3B-BB71-1E0EFAC4DAB3}" srcOrd="3" destOrd="0" presId="urn:microsoft.com/office/officeart/2005/8/layout/cycle8"/>
    <dgm:cxn modelId="{07FEE2E6-BC4F-4851-8626-E8FBBC20A99B}" type="presParOf" srcId="{DB885CED-A99B-495A-90A6-178D0139CE71}" destId="{0C672E58-D336-4867-917D-68815506DFC6}" srcOrd="4" destOrd="0" presId="urn:microsoft.com/office/officeart/2005/8/layout/cycle8"/>
    <dgm:cxn modelId="{B0809785-84B9-4DB0-AF24-3B053876556A}" type="presParOf" srcId="{DB885CED-A99B-495A-90A6-178D0139CE71}" destId="{05C9F3C1-5432-4C4B-8CFF-E5034C2E3AB6}" srcOrd="5" destOrd="0" presId="urn:microsoft.com/office/officeart/2005/8/layout/cycle8"/>
    <dgm:cxn modelId="{FC4B8450-057B-4DD2-B464-7BE80CEACE8D}" type="presParOf" srcId="{DB885CED-A99B-495A-90A6-178D0139CE71}" destId="{B4FE574E-073C-4307-8E1A-00CAD7D0F749}" srcOrd="6" destOrd="0" presId="urn:microsoft.com/office/officeart/2005/8/layout/cycle8"/>
    <dgm:cxn modelId="{3BB17246-0E07-4BE1-9252-4311BD0F045E}" type="presParOf" srcId="{DB885CED-A99B-495A-90A6-178D0139CE71}" destId="{9DCE800D-3696-41FE-8CFE-AD12CEB3EED4}" srcOrd="7" destOrd="0" presId="urn:microsoft.com/office/officeart/2005/8/layout/cycle8"/>
    <dgm:cxn modelId="{FF9E3115-A097-4B98-8D2B-DE4461F58838}" type="presParOf" srcId="{DB885CED-A99B-495A-90A6-178D0139CE71}" destId="{B8606F58-50AF-41E8-B4D1-F42AE61A2E1F}" srcOrd="8" destOrd="0" presId="urn:microsoft.com/office/officeart/2005/8/layout/cycle8"/>
    <dgm:cxn modelId="{BB518B4B-1D6B-4974-9D98-BA14B2262D7D}" type="presParOf" srcId="{DB885CED-A99B-495A-90A6-178D0139CE71}" destId="{A00522B8-C252-4A7D-8923-22FC285FEABE}" srcOrd="9" destOrd="0" presId="urn:microsoft.com/office/officeart/2005/8/layout/cycle8"/>
    <dgm:cxn modelId="{D0B3EABC-E912-40B4-941E-A74A32A49B28}" type="presParOf" srcId="{DB885CED-A99B-495A-90A6-178D0139CE71}" destId="{7F944342-3587-4034-BD67-4AF84606AA7D}" srcOrd="10" destOrd="0" presId="urn:microsoft.com/office/officeart/2005/8/layout/cycle8"/>
    <dgm:cxn modelId="{FF64C01C-2867-4A8F-93F9-93AA7FE81B93}" type="presParOf" srcId="{DB885CED-A99B-495A-90A6-178D0139CE71}" destId="{A8F2243B-1F70-4592-8593-3336419A13EF}" srcOrd="11" destOrd="0" presId="urn:microsoft.com/office/officeart/2005/8/layout/cycle8"/>
    <dgm:cxn modelId="{7DA1C7EE-FD1C-49F4-8722-1DCF3371D0F1}" type="presParOf" srcId="{DB885CED-A99B-495A-90A6-178D0139CE71}" destId="{D4EE9510-5985-4A9B-9ACC-77D497452939}" srcOrd="12" destOrd="0" presId="urn:microsoft.com/office/officeart/2005/8/layout/cycle8"/>
    <dgm:cxn modelId="{BFD5E7E4-0D06-4089-898D-A742B7B6A3FF}" type="presParOf" srcId="{DB885CED-A99B-495A-90A6-178D0139CE71}" destId="{D72C94FB-EBC6-42FD-B648-F88DF26F2273}" srcOrd="13" destOrd="0" presId="urn:microsoft.com/office/officeart/2005/8/layout/cycle8"/>
    <dgm:cxn modelId="{52A78AC3-8851-47BD-9DFA-B168380A3796}" type="presParOf" srcId="{DB885CED-A99B-495A-90A6-178D0139CE71}" destId="{AD1CEE9F-2557-441E-AE1C-C2C05D36E9EC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EEBCEC-339A-428F-9571-7DFB7365777D}" type="doc">
      <dgm:prSet loTypeId="urn:microsoft.com/office/officeart/2005/8/layout/cycle8" loCatId="cycle" qsTypeId="urn:microsoft.com/office/officeart/2005/8/quickstyle/simple1#1" qsCatId="simple" csTypeId="urn:microsoft.com/office/officeart/2005/8/colors/colorful4#1" csCatId="colorful" phldr="1"/>
      <dgm:spPr/>
    </dgm:pt>
    <dgm:pt modelId="{F15A89EA-5927-479E-9A36-8B20355D4A63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Delivery (On-site)</a:t>
          </a:r>
          <a:endParaRPr lang="en-GB" dirty="0">
            <a:latin typeface="Aptos" panose="020B0004020202020204" pitchFamily="34" charset="0"/>
          </a:endParaRPr>
        </a:p>
      </dgm:t>
    </dgm:pt>
    <dgm:pt modelId="{42B046E2-A2A9-431C-9D78-06F10E62D4ED}" type="parTrans" cxnId="{7A276C03-1A5A-43F0-99AF-19C653EACE75}">
      <dgm:prSet/>
      <dgm:spPr/>
      <dgm:t>
        <a:bodyPr/>
        <a:lstStyle/>
        <a:p>
          <a:endParaRPr lang="en-GB"/>
        </a:p>
      </dgm:t>
    </dgm:pt>
    <dgm:pt modelId="{3855C2BF-5F9A-4257-AC28-611195523333}" type="sibTrans" cxnId="{7A276C03-1A5A-43F0-99AF-19C653EACE75}">
      <dgm:prSet/>
      <dgm:spPr/>
      <dgm:t>
        <a:bodyPr/>
        <a:lstStyle/>
        <a:p>
          <a:endParaRPr lang="en-GB"/>
        </a:p>
      </dgm:t>
    </dgm:pt>
    <dgm:pt modelId="{C91832E8-C48F-40FF-8B18-C80E4561D2F6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Post event-Evaluation</a:t>
          </a:r>
          <a:endParaRPr lang="en-GB" dirty="0">
            <a:latin typeface="Aptos" panose="020B0004020202020204" pitchFamily="34" charset="0"/>
          </a:endParaRPr>
        </a:p>
      </dgm:t>
    </dgm:pt>
    <dgm:pt modelId="{4FD7BD24-C067-4F68-804F-7731D09FB821}" type="parTrans" cxnId="{D18CE0FF-082D-4588-A4E0-9E173AC31914}">
      <dgm:prSet/>
      <dgm:spPr/>
      <dgm:t>
        <a:bodyPr/>
        <a:lstStyle/>
        <a:p>
          <a:endParaRPr lang="en-GB"/>
        </a:p>
      </dgm:t>
    </dgm:pt>
    <dgm:pt modelId="{E2F8D204-7A74-4D72-A07D-DC1AD0AEA01C}" type="sibTrans" cxnId="{D18CE0FF-082D-4588-A4E0-9E173AC31914}">
      <dgm:prSet/>
      <dgm:spPr/>
      <dgm:t>
        <a:bodyPr/>
        <a:lstStyle/>
        <a:p>
          <a:endParaRPr lang="en-GB"/>
        </a:p>
      </dgm:t>
    </dgm:pt>
    <dgm:pt modelId="{7124FCB4-5B55-4852-9BC9-E601244C6E50}">
      <dgm:prSet phldrT="[Text]"/>
      <dgm:spPr/>
      <dgm:t>
        <a:bodyPr/>
        <a:lstStyle/>
        <a:p>
          <a:r>
            <a:rPr lang="en-US" dirty="0">
              <a:latin typeface="Aptos" panose="020B0004020202020204" pitchFamily="34" charset="0"/>
            </a:rPr>
            <a:t>Planning</a:t>
          </a:r>
          <a:endParaRPr lang="en-GB" dirty="0">
            <a:latin typeface="Aptos" panose="020B0004020202020204" pitchFamily="34" charset="0"/>
          </a:endParaRPr>
        </a:p>
      </dgm:t>
    </dgm:pt>
    <dgm:pt modelId="{629A97F8-2D58-4C4A-883C-CFB8115A26A7}" type="parTrans" cxnId="{67B43033-BBD6-432A-B259-A8D973DABFB9}">
      <dgm:prSet/>
      <dgm:spPr/>
      <dgm:t>
        <a:bodyPr/>
        <a:lstStyle/>
        <a:p>
          <a:endParaRPr lang="en-GB"/>
        </a:p>
      </dgm:t>
    </dgm:pt>
    <dgm:pt modelId="{A103AF59-6C14-4544-8FE4-508D8EB2E1BA}" type="sibTrans" cxnId="{67B43033-BBD6-432A-B259-A8D973DABFB9}">
      <dgm:prSet/>
      <dgm:spPr/>
      <dgm:t>
        <a:bodyPr/>
        <a:lstStyle/>
        <a:p>
          <a:endParaRPr lang="en-GB"/>
        </a:p>
      </dgm:t>
    </dgm:pt>
    <dgm:pt modelId="{DB885CED-A99B-495A-90A6-178D0139CE71}" type="pres">
      <dgm:prSet presAssocID="{2FEEBCEC-339A-428F-9571-7DFB7365777D}" presName="compositeShape" presStyleCnt="0">
        <dgm:presLayoutVars>
          <dgm:chMax val="7"/>
          <dgm:dir/>
          <dgm:resizeHandles val="exact"/>
        </dgm:presLayoutVars>
      </dgm:prSet>
      <dgm:spPr/>
    </dgm:pt>
    <dgm:pt modelId="{8C0025FF-38B0-4F81-A762-39BFE761A092}" type="pres">
      <dgm:prSet presAssocID="{2FEEBCEC-339A-428F-9571-7DFB7365777D}" presName="wedge1" presStyleLbl="node1" presStyleIdx="0" presStyleCnt="3"/>
      <dgm:spPr/>
    </dgm:pt>
    <dgm:pt modelId="{656936FA-611A-40EE-8FDD-3180B1C42E07}" type="pres">
      <dgm:prSet presAssocID="{2FEEBCEC-339A-428F-9571-7DFB7365777D}" presName="dummy1a" presStyleCnt="0"/>
      <dgm:spPr/>
    </dgm:pt>
    <dgm:pt modelId="{63F7D68B-6EE4-4B91-A3C4-907D2BBA3C46}" type="pres">
      <dgm:prSet presAssocID="{2FEEBCEC-339A-428F-9571-7DFB7365777D}" presName="dummy1b" presStyleCnt="0"/>
      <dgm:spPr/>
    </dgm:pt>
    <dgm:pt modelId="{B44FDE64-C5B3-4F3B-BB71-1E0EFAC4DAB3}" type="pres">
      <dgm:prSet presAssocID="{2FEEBCEC-339A-428F-9571-7DFB7365777D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C672E58-D336-4867-917D-68815506DFC6}" type="pres">
      <dgm:prSet presAssocID="{2FEEBCEC-339A-428F-9571-7DFB7365777D}" presName="wedge2" presStyleLbl="node1" presStyleIdx="1" presStyleCnt="3"/>
      <dgm:spPr/>
    </dgm:pt>
    <dgm:pt modelId="{05C9F3C1-5432-4C4B-8CFF-E5034C2E3AB6}" type="pres">
      <dgm:prSet presAssocID="{2FEEBCEC-339A-428F-9571-7DFB7365777D}" presName="dummy2a" presStyleCnt="0"/>
      <dgm:spPr/>
    </dgm:pt>
    <dgm:pt modelId="{B4FE574E-073C-4307-8E1A-00CAD7D0F749}" type="pres">
      <dgm:prSet presAssocID="{2FEEBCEC-339A-428F-9571-7DFB7365777D}" presName="dummy2b" presStyleCnt="0"/>
      <dgm:spPr/>
    </dgm:pt>
    <dgm:pt modelId="{9DCE800D-3696-41FE-8CFE-AD12CEB3EED4}" type="pres">
      <dgm:prSet presAssocID="{2FEEBCEC-339A-428F-9571-7DFB7365777D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8606F58-50AF-41E8-B4D1-F42AE61A2E1F}" type="pres">
      <dgm:prSet presAssocID="{2FEEBCEC-339A-428F-9571-7DFB7365777D}" presName="wedge3" presStyleLbl="node1" presStyleIdx="2" presStyleCnt="3"/>
      <dgm:spPr/>
    </dgm:pt>
    <dgm:pt modelId="{A00522B8-C252-4A7D-8923-22FC285FEABE}" type="pres">
      <dgm:prSet presAssocID="{2FEEBCEC-339A-428F-9571-7DFB7365777D}" presName="dummy3a" presStyleCnt="0"/>
      <dgm:spPr/>
    </dgm:pt>
    <dgm:pt modelId="{7F944342-3587-4034-BD67-4AF84606AA7D}" type="pres">
      <dgm:prSet presAssocID="{2FEEBCEC-339A-428F-9571-7DFB7365777D}" presName="dummy3b" presStyleCnt="0"/>
      <dgm:spPr/>
    </dgm:pt>
    <dgm:pt modelId="{A8F2243B-1F70-4592-8593-3336419A13EF}" type="pres">
      <dgm:prSet presAssocID="{2FEEBCEC-339A-428F-9571-7DFB7365777D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D4EE9510-5985-4A9B-9ACC-77D497452939}" type="pres">
      <dgm:prSet presAssocID="{3855C2BF-5F9A-4257-AC28-611195523333}" presName="arrowWedge1" presStyleLbl="fgSibTrans2D1" presStyleIdx="0" presStyleCnt="3"/>
      <dgm:spPr/>
    </dgm:pt>
    <dgm:pt modelId="{D72C94FB-EBC6-42FD-B648-F88DF26F2273}" type="pres">
      <dgm:prSet presAssocID="{E2F8D204-7A74-4D72-A07D-DC1AD0AEA01C}" presName="arrowWedge2" presStyleLbl="fgSibTrans2D1" presStyleIdx="1" presStyleCnt="3"/>
      <dgm:spPr/>
    </dgm:pt>
    <dgm:pt modelId="{AD1CEE9F-2557-441E-AE1C-C2C05D36E9EC}" type="pres">
      <dgm:prSet presAssocID="{A103AF59-6C14-4544-8FE4-508D8EB2E1BA}" presName="arrowWedge3" presStyleLbl="fgSibTrans2D1" presStyleIdx="2" presStyleCnt="3"/>
      <dgm:spPr/>
    </dgm:pt>
  </dgm:ptLst>
  <dgm:cxnLst>
    <dgm:cxn modelId="{7A276C03-1A5A-43F0-99AF-19C653EACE75}" srcId="{2FEEBCEC-339A-428F-9571-7DFB7365777D}" destId="{F15A89EA-5927-479E-9A36-8B20355D4A63}" srcOrd="0" destOrd="0" parTransId="{42B046E2-A2A9-431C-9D78-06F10E62D4ED}" sibTransId="{3855C2BF-5F9A-4257-AC28-611195523333}"/>
    <dgm:cxn modelId="{2624A42E-8CDC-42A5-AABB-C671860C1F6F}" type="presOf" srcId="{C91832E8-C48F-40FF-8B18-C80E4561D2F6}" destId="{9DCE800D-3696-41FE-8CFE-AD12CEB3EED4}" srcOrd="1" destOrd="0" presId="urn:microsoft.com/office/officeart/2005/8/layout/cycle8"/>
    <dgm:cxn modelId="{40DB252F-BCE5-4C5F-BD3D-EAD8DBB17CDB}" type="presOf" srcId="{7124FCB4-5B55-4852-9BC9-E601244C6E50}" destId="{A8F2243B-1F70-4592-8593-3336419A13EF}" srcOrd="1" destOrd="0" presId="urn:microsoft.com/office/officeart/2005/8/layout/cycle8"/>
    <dgm:cxn modelId="{67B43033-BBD6-432A-B259-A8D973DABFB9}" srcId="{2FEEBCEC-339A-428F-9571-7DFB7365777D}" destId="{7124FCB4-5B55-4852-9BC9-E601244C6E50}" srcOrd="2" destOrd="0" parTransId="{629A97F8-2D58-4C4A-883C-CFB8115A26A7}" sibTransId="{A103AF59-6C14-4544-8FE4-508D8EB2E1BA}"/>
    <dgm:cxn modelId="{3F269E5D-D75F-4EC0-A199-56ABF48091D1}" type="presOf" srcId="{F15A89EA-5927-479E-9A36-8B20355D4A63}" destId="{B44FDE64-C5B3-4F3B-BB71-1E0EFAC4DAB3}" srcOrd="1" destOrd="0" presId="urn:microsoft.com/office/officeart/2005/8/layout/cycle8"/>
    <dgm:cxn modelId="{A406D966-46CF-4217-B839-68C155A7223F}" type="presOf" srcId="{C91832E8-C48F-40FF-8B18-C80E4561D2F6}" destId="{0C672E58-D336-4867-917D-68815506DFC6}" srcOrd="0" destOrd="0" presId="urn:microsoft.com/office/officeart/2005/8/layout/cycle8"/>
    <dgm:cxn modelId="{027B276B-BC74-4F16-8148-1A999726A6B0}" type="presOf" srcId="{F15A89EA-5927-479E-9A36-8B20355D4A63}" destId="{8C0025FF-38B0-4F81-A762-39BFE761A092}" srcOrd="0" destOrd="0" presId="urn:microsoft.com/office/officeart/2005/8/layout/cycle8"/>
    <dgm:cxn modelId="{15D19C83-5540-4F49-B65E-170FFD3ACD11}" type="presOf" srcId="{7124FCB4-5B55-4852-9BC9-E601244C6E50}" destId="{B8606F58-50AF-41E8-B4D1-F42AE61A2E1F}" srcOrd="0" destOrd="0" presId="urn:microsoft.com/office/officeart/2005/8/layout/cycle8"/>
    <dgm:cxn modelId="{AD0DC4EB-D8D3-43BC-8AE4-0B5A8E2B25AF}" type="presOf" srcId="{2FEEBCEC-339A-428F-9571-7DFB7365777D}" destId="{DB885CED-A99B-495A-90A6-178D0139CE71}" srcOrd="0" destOrd="0" presId="urn:microsoft.com/office/officeart/2005/8/layout/cycle8"/>
    <dgm:cxn modelId="{D18CE0FF-082D-4588-A4E0-9E173AC31914}" srcId="{2FEEBCEC-339A-428F-9571-7DFB7365777D}" destId="{C91832E8-C48F-40FF-8B18-C80E4561D2F6}" srcOrd="1" destOrd="0" parTransId="{4FD7BD24-C067-4F68-804F-7731D09FB821}" sibTransId="{E2F8D204-7A74-4D72-A07D-DC1AD0AEA01C}"/>
    <dgm:cxn modelId="{A255FDE1-AB78-4A19-A280-7729E2DF5E5A}" type="presParOf" srcId="{DB885CED-A99B-495A-90A6-178D0139CE71}" destId="{8C0025FF-38B0-4F81-A762-39BFE761A092}" srcOrd="0" destOrd="0" presId="urn:microsoft.com/office/officeart/2005/8/layout/cycle8"/>
    <dgm:cxn modelId="{C527A459-4753-4DE6-9FC8-815D8E043327}" type="presParOf" srcId="{DB885CED-A99B-495A-90A6-178D0139CE71}" destId="{656936FA-611A-40EE-8FDD-3180B1C42E07}" srcOrd="1" destOrd="0" presId="urn:microsoft.com/office/officeart/2005/8/layout/cycle8"/>
    <dgm:cxn modelId="{6EF42464-59C7-433F-B797-F0E206BB6D3D}" type="presParOf" srcId="{DB885CED-A99B-495A-90A6-178D0139CE71}" destId="{63F7D68B-6EE4-4B91-A3C4-907D2BBA3C46}" srcOrd="2" destOrd="0" presId="urn:microsoft.com/office/officeart/2005/8/layout/cycle8"/>
    <dgm:cxn modelId="{92D83439-2CFA-4196-8432-1E441D182F44}" type="presParOf" srcId="{DB885CED-A99B-495A-90A6-178D0139CE71}" destId="{B44FDE64-C5B3-4F3B-BB71-1E0EFAC4DAB3}" srcOrd="3" destOrd="0" presId="urn:microsoft.com/office/officeart/2005/8/layout/cycle8"/>
    <dgm:cxn modelId="{07FEE2E6-BC4F-4851-8626-E8FBBC20A99B}" type="presParOf" srcId="{DB885CED-A99B-495A-90A6-178D0139CE71}" destId="{0C672E58-D336-4867-917D-68815506DFC6}" srcOrd="4" destOrd="0" presId="urn:microsoft.com/office/officeart/2005/8/layout/cycle8"/>
    <dgm:cxn modelId="{B0809785-84B9-4DB0-AF24-3B053876556A}" type="presParOf" srcId="{DB885CED-A99B-495A-90A6-178D0139CE71}" destId="{05C9F3C1-5432-4C4B-8CFF-E5034C2E3AB6}" srcOrd="5" destOrd="0" presId="urn:microsoft.com/office/officeart/2005/8/layout/cycle8"/>
    <dgm:cxn modelId="{FC4B8450-057B-4DD2-B464-7BE80CEACE8D}" type="presParOf" srcId="{DB885CED-A99B-495A-90A6-178D0139CE71}" destId="{B4FE574E-073C-4307-8E1A-00CAD7D0F749}" srcOrd="6" destOrd="0" presId="urn:microsoft.com/office/officeart/2005/8/layout/cycle8"/>
    <dgm:cxn modelId="{3BB17246-0E07-4BE1-9252-4311BD0F045E}" type="presParOf" srcId="{DB885CED-A99B-495A-90A6-178D0139CE71}" destId="{9DCE800D-3696-41FE-8CFE-AD12CEB3EED4}" srcOrd="7" destOrd="0" presId="urn:microsoft.com/office/officeart/2005/8/layout/cycle8"/>
    <dgm:cxn modelId="{FF9E3115-A097-4B98-8D2B-DE4461F58838}" type="presParOf" srcId="{DB885CED-A99B-495A-90A6-178D0139CE71}" destId="{B8606F58-50AF-41E8-B4D1-F42AE61A2E1F}" srcOrd="8" destOrd="0" presId="urn:microsoft.com/office/officeart/2005/8/layout/cycle8"/>
    <dgm:cxn modelId="{BB518B4B-1D6B-4974-9D98-BA14B2262D7D}" type="presParOf" srcId="{DB885CED-A99B-495A-90A6-178D0139CE71}" destId="{A00522B8-C252-4A7D-8923-22FC285FEABE}" srcOrd="9" destOrd="0" presId="urn:microsoft.com/office/officeart/2005/8/layout/cycle8"/>
    <dgm:cxn modelId="{D0B3EABC-E912-40B4-941E-A74A32A49B28}" type="presParOf" srcId="{DB885CED-A99B-495A-90A6-178D0139CE71}" destId="{7F944342-3587-4034-BD67-4AF84606AA7D}" srcOrd="10" destOrd="0" presId="urn:microsoft.com/office/officeart/2005/8/layout/cycle8"/>
    <dgm:cxn modelId="{FF64C01C-2867-4A8F-93F9-93AA7FE81B93}" type="presParOf" srcId="{DB885CED-A99B-495A-90A6-178D0139CE71}" destId="{A8F2243B-1F70-4592-8593-3336419A13EF}" srcOrd="11" destOrd="0" presId="urn:microsoft.com/office/officeart/2005/8/layout/cycle8"/>
    <dgm:cxn modelId="{7DA1C7EE-FD1C-49F4-8722-1DCF3371D0F1}" type="presParOf" srcId="{DB885CED-A99B-495A-90A6-178D0139CE71}" destId="{D4EE9510-5985-4A9B-9ACC-77D497452939}" srcOrd="12" destOrd="0" presId="urn:microsoft.com/office/officeart/2005/8/layout/cycle8"/>
    <dgm:cxn modelId="{BFD5E7E4-0D06-4089-898D-A742B7B6A3FF}" type="presParOf" srcId="{DB885CED-A99B-495A-90A6-178D0139CE71}" destId="{D72C94FB-EBC6-42FD-B648-F88DF26F2273}" srcOrd="13" destOrd="0" presId="urn:microsoft.com/office/officeart/2005/8/layout/cycle8"/>
    <dgm:cxn modelId="{52A78AC3-8851-47BD-9DFA-B168380A3796}" type="presParOf" srcId="{DB885CED-A99B-495A-90A6-178D0139CE71}" destId="{AD1CEE9F-2557-441E-AE1C-C2C05D36E9EC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52A777C-666A-4A8A-A329-8ABDD8ACD1D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1789E3-D01B-4A50-B371-A81777B3FE1E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Vision</a:t>
          </a:r>
        </a:p>
      </dgm:t>
    </dgm:pt>
    <dgm:pt modelId="{B3C1DD06-CD36-4B83-82DC-9F2F564D56F6}" type="parTrans" cxnId="{DC7B710F-53B4-481B-88F8-2D5988307C07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89715D2D-6BAA-4380-BB8A-7755D86ED47E}" type="sibTrans" cxnId="{DC7B710F-53B4-481B-88F8-2D5988307C07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7C1D2B84-2EEB-4318-9292-A2A148AE4FC4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Analysis</a:t>
          </a:r>
        </a:p>
      </dgm:t>
    </dgm:pt>
    <dgm:pt modelId="{34774530-3236-40DB-B365-40E9B0F23325}" type="parTrans" cxnId="{882B97BC-1A10-421F-806C-67BF9143B447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E8B80A66-64FE-4A99-BE22-63D5232E694E}" type="sibTrans" cxnId="{882B97BC-1A10-421F-806C-67BF9143B447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8E994420-9F8E-45E5-8392-9BCDF5913095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Implementation</a:t>
          </a:r>
        </a:p>
      </dgm:t>
    </dgm:pt>
    <dgm:pt modelId="{C0587D8F-D5F7-4196-A5B2-AD50DB3BFF64}" type="parTrans" cxnId="{7823DC35-6183-446E-AB6B-AE6C954BC6CE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25D820FC-70E1-47CB-88B9-0A0755A3B7BE}" type="sibTrans" cxnId="{7823DC35-6183-446E-AB6B-AE6C954BC6CE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D3A8A90F-B3A3-421F-A413-42E47F9A995C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Evaluation</a:t>
          </a:r>
        </a:p>
      </dgm:t>
    </dgm:pt>
    <dgm:pt modelId="{CD9F423E-D1CB-4AE3-BA87-91CCD31259DD}" type="parTrans" cxnId="{9CD42B8B-6B96-4641-AE9E-F00702AC81E4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C29C5862-F7B2-4BAA-BE9B-DCA388EEC0E6}" type="sibTrans" cxnId="{9CD42B8B-6B96-4641-AE9E-F00702AC81E4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4EB95C2B-3967-4648-993B-D9D7D307888C}" type="pres">
      <dgm:prSet presAssocID="{D52A777C-666A-4A8A-A329-8ABDD8ACD1D6}" presName="Name0" presStyleCnt="0">
        <dgm:presLayoutVars>
          <dgm:dir/>
          <dgm:resizeHandles val="exact"/>
        </dgm:presLayoutVars>
      </dgm:prSet>
      <dgm:spPr/>
    </dgm:pt>
    <dgm:pt modelId="{33E3F54D-3463-4D47-8C2A-D330D91139B4}" type="pres">
      <dgm:prSet presAssocID="{7D1789E3-D01B-4A50-B371-A81777B3FE1E}" presName="node" presStyleLbl="node1" presStyleIdx="0" presStyleCnt="4">
        <dgm:presLayoutVars>
          <dgm:bulletEnabled val="1"/>
        </dgm:presLayoutVars>
      </dgm:prSet>
      <dgm:spPr/>
    </dgm:pt>
    <dgm:pt modelId="{B6592B39-1EA2-4641-9A17-37524D73DA48}" type="pres">
      <dgm:prSet presAssocID="{89715D2D-6BAA-4380-BB8A-7755D86ED47E}" presName="sibTrans" presStyleLbl="sibTrans2D1" presStyleIdx="0" presStyleCnt="3"/>
      <dgm:spPr/>
    </dgm:pt>
    <dgm:pt modelId="{E36A58C1-89AC-44D1-A6A5-7F6889DF0264}" type="pres">
      <dgm:prSet presAssocID="{89715D2D-6BAA-4380-BB8A-7755D86ED47E}" presName="connectorText" presStyleLbl="sibTrans2D1" presStyleIdx="0" presStyleCnt="3"/>
      <dgm:spPr/>
    </dgm:pt>
    <dgm:pt modelId="{1CDF4810-F1B8-43E4-8BD7-039E34D24509}" type="pres">
      <dgm:prSet presAssocID="{7C1D2B84-2EEB-4318-9292-A2A148AE4FC4}" presName="node" presStyleLbl="node1" presStyleIdx="1" presStyleCnt="4">
        <dgm:presLayoutVars>
          <dgm:bulletEnabled val="1"/>
        </dgm:presLayoutVars>
      </dgm:prSet>
      <dgm:spPr/>
    </dgm:pt>
    <dgm:pt modelId="{64898F97-0F12-49C8-AC24-208C431846CB}" type="pres">
      <dgm:prSet presAssocID="{E8B80A66-64FE-4A99-BE22-63D5232E694E}" presName="sibTrans" presStyleLbl="sibTrans2D1" presStyleIdx="1" presStyleCnt="3"/>
      <dgm:spPr/>
    </dgm:pt>
    <dgm:pt modelId="{F2E81D6B-BB53-4CF6-AC99-054EB3808E77}" type="pres">
      <dgm:prSet presAssocID="{E8B80A66-64FE-4A99-BE22-63D5232E694E}" presName="connectorText" presStyleLbl="sibTrans2D1" presStyleIdx="1" presStyleCnt="3"/>
      <dgm:spPr/>
    </dgm:pt>
    <dgm:pt modelId="{15840923-9A01-455D-91A5-B81A5D88A2BE}" type="pres">
      <dgm:prSet presAssocID="{8E994420-9F8E-45E5-8392-9BCDF5913095}" presName="node" presStyleLbl="node1" presStyleIdx="2" presStyleCnt="4">
        <dgm:presLayoutVars>
          <dgm:bulletEnabled val="1"/>
        </dgm:presLayoutVars>
      </dgm:prSet>
      <dgm:spPr/>
    </dgm:pt>
    <dgm:pt modelId="{600676BA-C79A-4D2B-82C2-466A19CB2650}" type="pres">
      <dgm:prSet presAssocID="{25D820FC-70E1-47CB-88B9-0A0755A3B7BE}" presName="sibTrans" presStyleLbl="sibTrans2D1" presStyleIdx="2" presStyleCnt="3"/>
      <dgm:spPr/>
    </dgm:pt>
    <dgm:pt modelId="{670D19C0-17BF-4536-B78A-7E2E1D182C0C}" type="pres">
      <dgm:prSet presAssocID="{25D820FC-70E1-47CB-88B9-0A0755A3B7BE}" presName="connectorText" presStyleLbl="sibTrans2D1" presStyleIdx="2" presStyleCnt="3"/>
      <dgm:spPr/>
    </dgm:pt>
    <dgm:pt modelId="{5CFB18FB-FF48-4B56-A4B0-AC2FB923DFB9}" type="pres">
      <dgm:prSet presAssocID="{D3A8A90F-B3A3-421F-A413-42E47F9A995C}" presName="node" presStyleLbl="node1" presStyleIdx="3" presStyleCnt="4">
        <dgm:presLayoutVars>
          <dgm:bulletEnabled val="1"/>
        </dgm:presLayoutVars>
      </dgm:prSet>
      <dgm:spPr/>
    </dgm:pt>
  </dgm:ptLst>
  <dgm:cxnLst>
    <dgm:cxn modelId="{71F64904-F947-4B8B-9C08-117C91246971}" type="presOf" srcId="{7D1789E3-D01B-4A50-B371-A81777B3FE1E}" destId="{33E3F54D-3463-4D47-8C2A-D330D91139B4}" srcOrd="0" destOrd="0" presId="urn:microsoft.com/office/officeart/2005/8/layout/process1"/>
    <dgm:cxn modelId="{DC7B710F-53B4-481B-88F8-2D5988307C07}" srcId="{D52A777C-666A-4A8A-A329-8ABDD8ACD1D6}" destId="{7D1789E3-D01B-4A50-B371-A81777B3FE1E}" srcOrd="0" destOrd="0" parTransId="{B3C1DD06-CD36-4B83-82DC-9F2F564D56F6}" sibTransId="{89715D2D-6BAA-4380-BB8A-7755D86ED47E}"/>
    <dgm:cxn modelId="{20C96224-AC8D-4AF6-A0F9-45B369EF24AA}" type="presOf" srcId="{7C1D2B84-2EEB-4318-9292-A2A148AE4FC4}" destId="{1CDF4810-F1B8-43E4-8BD7-039E34D24509}" srcOrd="0" destOrd="0" presId="urn:microsoft.com/office/officeart/2005/8/layout/process1"/>
    <dgm:cxn modelId="{D9117A2A-0308-4C88-B306-96F7CD01845E}" type="presOf" srcId="{8E994420-9F8E-45E5-8392-9BCDF5913095}" destId="{15840923-9A01-455D-91A5-B81A5D88A2BE}" srcOrd="0" destOrd="0" presId="urn:microsoft.com/office/officeart/2005/8/layout/process1"/>
    <dgm:cxn modelId="{7823DC35-6183-446E-AB6B-AE6C954BC6CE}" srcId="{D52A777C-666A-4A8A-A329-8ABDD8ACD1D6}" destId="{8E994420-9F8E-45E5-8392-9BCDF5913095}" srcOrd="2" destOrd="0" parTransId="{C0587D8F-D5F7-4196-A5B2-AD50DB3BFF64}" sibTransId="{25D820FC-70E1-47CB-88B9-0A0755A3B7BE}"/>
    <dgm:cxn modelId="{3A1BB738-5749-4014-8015-4E7FC7CFE9C6}" type="presOf" srcId="{E8B80A66-64FE-4A99-BE22-63D5232E694E}" destId="{64898F97-0F12-49C8-AC24-208C431846CB}" srcOrd="0" destOrd="0" presId="urn:microsoft.com/office/officeart/2005/8/layout/process1"/>
    <dgm:cxn modelId="{F9C3B964-13A7-4F57-BB39-70E8A4C5E15F}" type="presOf" srcId="{25D820FC-70E1-47CB-88B9-0A0755A3B7BE}" destId="{600676BA-C79A-4D2B-82C2-466A19CB2650}" srcOrd="0" destOrd="0" presId="urn:microsoft.com/office/officeart/2005/8/layout/process1"/>
    <dgm:cxn modelId="{CD3EA16D-7502-4032-B74A-5FB6003BA242}" type="presOf" srcId="{D52A777C-666A-4A8A-A329-8ABDD8ACD1D6}" destId="{4EB95C2B-3967-4648-993B-D9D7D307888C}" srcOrd="0" destOrd="0" presId="urn:microsoft.com/office/officeart/2005/8/layout/process1"/>
    <dgm:cxn modelId="{9CD42B8B-6B96-4641-AE9E-F00702AC81E4}" srcId="{D52A777C-666A-4A8A-A329-8ABDD8ACD1D6}" destId="{D3A8A90F-B3A3-421F-A413-42E47F9A995C}" srcOrd="3" destOrd="0" parTransId="{CD9F423E-D1CB-4AE3-BA87-91CCD31259DD}" sibTransId="{C29C5862-F7B2-4BAA-BE9B-DCA388EEC0E6}"/>
    <dgm:cxn modelId="{7683C2B3-A933-4203-A7F5-41BB30BBF059}" type="presOf" srcId="{D3A8A90F-B3A3-421F-A413-42E47F9A995C}" destId="{5CFB18FB-FF48-4B56-A4B0-AC2FB923DFB9}" srcOrd="0" destOrd="0" presId="urn:microsoft.com/office/officeart/2005/8/layout/process1"/>
    <dgm:cxn modelId="{882B97BC-1A10-421F-806C-67BF9143B447}" srcId="{D52A777C-666A-4A8A-A329-8ABDD8ACD1D6}" destId="{7C1D2B84-2EEB-4318-9292-A2A148AE4FC4}" srcOrd="1" destOrd="0" parTransId="{34774530-3236-40DB-B365-40E9B0F23325}" sibTransId="{E8B80A66-64FE-4A99-BE22-63D5232E694E}"/>
    <dgm:cxn modelId="{A37820BE-3BE6-439A-BF0B-1B47BDF7CF18}" type="presOf" srcId="{89715D2D-6BAA-4380-BB8A-7755D86ED47E}" destId="{B6592B39-1EA2-4641-9A17-37524D73DA48}" srcOrd="0" destOrd="0" presId="urn:microsoft.com/office/officeart/2005/8/layout/process1"/>
    <dgm:cxn modelId="{EE333BDE-A47B-40CB-BAA0-745E3A36C7DD}" type="presOf" srcId="{25D820FC-70E1-47CB-88B9-0A0755A3B7BE}" destId="{670D19C0-17BF-4536-B78A-7E2E1D182C0C}" srcOrd="1" destOrd="0" presId="urn:microsoft.com/office/officeart/2005/8/layout/process1"/>
    <dgm:cxn modelId="{CAF53DDF-CC1A-46FD-B7CE-5EEC7078E7F5}" type="presOf" srcId="{89715D2D-6BAA-4380-BB8A-7755D86ED47E}" destId="{E36A58C1-89AC-44D1-A6A5-7F6889DF0264}" srcOrd="1" destOrd="0" presId="urn:microsoft.com/office/officeart/2005/8/layout/process1"/>
    <dgm:cxn modelId="{3EA4CAE6-AAFA-40C8-A91E-27D052596F26}" type="presOf" srcId="{E8B80A66-64FE-4A99-BE22-63D5232E694E}" destId="{F2E81D6B-BB53-4CF6-AC99-054EB3808E77}" srcOrd="1" destOrd="0" presId="urn:microsoft.com/office/officeart/2005/8/layout/process1"/>
    <dgm:cxn modelId="{DD854683-5927-4D57-8DD7-39D3E15DCF11}" type="presParOf" srcId="{4EB95C2B-3967-4648-993B-D9D7D307888C}" destId="{33E3F54D-3463-4D47-8C2A-D330D91139B4}" srcOrd="0" destOrd="0" presId="urn:microsoft.com/office/officeart/2005/8/layout/process1"/>
    <dgm:cxn modelId="{052A9CAF-7B60-464E-9A47-EF8DFB7A0BC7}" type="presParOf" srcId="{4EB95C2B-3967-4648-993B-D9D7D307888C}" destId="{B6592B39-1EA2-4641-9A17-37524D73DA48}" srcOrd="1" destOrd="0" presId="urn:microsoft.com/office/officeart/2005/8/layout/process1"/>
    <dgm:cxn modelId="{07956869-0C50-4830-8593-1E99FF67B93E}" type="presParOf" srcId="{B6592B39-1EA2-4641-9A17-37524D73DA48}" destId="{E36A58C1-89AC-44D1-A6A5-7F6889DF0264}" srcOrd="0" destOrd="0" presId="urn:microsoft.com/office/officeart/2005/8/layout/process1"/>
    <dgm:cxn modelId="{E0B88CCF-6551-40EE-A37D-784C950F83CA}" type="presParOf" srcId="{4EB95C2B-3967-4648-993B-D9D7D307888C}" destId="{1CDF4810-F1B8-43E4-8BD7-039E34D24509}" srcOrd="2" destOrd="0" presId="urn:microsoft.com/office/officeart/2005/8/layout/process1"/>
    <dgm:cxn modelId="{36F7DFF3-A307-45B4-A46F-8BEDA539D8AC}" type="presParOf" srcId="{4EB95C2B-3967-4648-993B-D9D7D307888C}" destId="{64898F97-0F12-49C8-AC24-208C431846CB}" srcOrd="3" destOrd="0" presId="urn:microsoft.com/office/officeart/2005/8/layout/process1"/>
    <dgm:cxn modelId="{085F3692-27FE-4BC4-A0B0-2D6EEB966F03}" type="presParOf" srcId="{64898F97-0F12-49C8-AC24-208C431846CB}" destId="{F2E81D6B-BB53-4CF6-AC99-054EB3808E77}" srcOrd="0" destOrd="0" presId="urn:microsoft.com/office/officeart/2005/8/layout/process1"/>
    <dgm:cxn modelId="{05E99FCB-CC0B-43B4-85DE-9AD187FF1995}" type="presParOf" srcId="{4EB95C2B-3967-4648-993B-D9D7D307888C}" destId="{15840923-9A01-455D-91A5-B81A5D88A2BE}" srcOrd="4" destOrd="0" presId="urn:microsoft.com/office/officeart/2005/8/layout/process1"/>
    <dgm:cxn modelId="{5BA62264-5186-4D98-9AA7-F0C3A70A230E}" type="presParOf" srcId="{4EB95C2B-3967-4648-993B-D9D7D307888C}" destId="{600676BA-C79A-4D2B-82C2-466A19CB2650}" srcOrd="5" destOrd="0" presId="urn:microsoft.com/office/officeart/2005/8/layout/process1"/>
    <dgm:cxn modelId="{11E871E3-2ED3-47C3-A5D0-E007A365BCC0}" type="presParOf" srcId="{600676BA-C79A-4D2B-82C2-466A19CB2650}" destId="{670D19C0-17BF-4536-B78A-7E2E1D182C0C}" srcOrd="0" destOrd="0" presId="urn:microsoft.com/office/officeart/2005/8/layout/process1"/>
    <dgm:cxn modelId="{F497D23A-E54E-46D1-B911-57FBE44EA0BF}" type="presParOf" srcId="{4EB95C2B-3967-4648-993B-D9D7D307888C}" destId="{5CFB18FB-FF48-4B56-A4B0-AC2FB923DFB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52A777C-666A-4A8A-A329-8ABDD8ACD1D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1789E3-D01B-4A50-B371-A81777B3FE1E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Vision</a:t>
          </a:r>
        </a:p>
      </dgm:t>
    </dgm:pt>
    <dgm:pt modelId="{B3C1DD06-CD36-4B83-82DC-9F2F564D56F6}" type="parTrans" cxnId="{DC7B710F-53B4-481B-88F8-2D5988307C07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89715D2D-6BAA-4380-BB8A-7755D86ED47E}" type="sibTrans" cxnId="{DC7B710F-53B4-481B-88F8-2D5988307C07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7C1D2B84-2EEB-4318-9292-A2A148AE4FC4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Analysis</a:t>
          </a:r>
        </a:p>
      </dgm:t>
    </dgm:pt>
    <dgm:pt modelId="{34774530-3236-40DB-B365-40E9B0F23325}" type="parTrans" cxnId="{882B97BC-1A10-421F-806C-67BF9143B447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E8B80A66-64FE-4A99-BE22-63D5232E694E}" type="sibTrans" cxnId="{882B97BC-1A10-421F-806C-67BF9143B447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8E994420-9F8E-45E5-8392-9BCDF5913095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Implementation</a:t>
          </a:r>
        </a:p>
      </dgm:t>
    </dgm:pt>
    <dgm:pt modelId="{C0587D8F-D5F7-4196-A5B2-AD50DB3BFF64}" type="parTrans" cxnId="{7823DC35-6183-446E-AB6B-AE6C954BC6CE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25D820FC-70E1-47CB-88B9-0A0755A3B7BE}" type="sibTrans" cxnId="{7823DC35-6183-446E-AB6B-AE6C954BC6CE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D3A8A90F-B3A3-421F-A413-42E47F9A995C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Evaluation</a:t>
          </a:r>
        </a:p>
      </dgm:t>
    </dgm:pt>
    <dgm:pt modelId="{CD9F423E-D1CB-4AE3-BA87-91CCD31259DD}" type="parTrans" cxnId="{9CD42B8B-6B96-4641-AE9E-F00702AC81E4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C29C5862-F7B2-4BAA-BE9B-DCA388EEC0E6}" type="sibTrans" cxnId="{9CD42B8B-6B96-4641-AE9E-F00702AC81E4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4EB95C2B-3967-4648-993B-D9D7D307888C}" type="pres">
      <dgm:prSet presAssocID="{D52A777C-666A-4A8A-A329-8ABDD8ACD1D6}" presName="Name0" presStyleCnt="0">
        <dgm:presLayoutVars>
          <dgm:dir/>
          <dgm:resizeHandles val="exact"/>
        </dgm:presLayoutVars>
      </dgm:prSet>
      <dgm:spPr/>
    </dgm:pt>
    <dgm:pt modelId="{33E3F54D-3463-4D47-8C2A-D330D91139B4}" type="pres">
      <dgm:prSet presAssocID="{7D1789E3-D01B-4A50-B371-A81777B3FE1E}" presName="node" presStyleLbl="node1" presStyleIdx="0" presStyleCnt="4">
        <dgm:presLayoutVars>
          <dgm:bulletEnabled val="1"/>
        </dgm:presLayoutVars>
      </dgm:prSet>
      <dgm:spPr/>
    </dgm:pt>
    <dgm:pt modelId="{B6592B39-1EA2-4641-9A17-37524D73DA48}" type="pres">
      <dgm:prSet presAssocID="{89715D2D-6BAA-4380-BB8A-7755D86ED47E}" presName="sibTrans" presStyleLbl="sibTrans2D1" presStyleIdx="0" presStyleCnt="3"/>
      <dgm:spPr/>
    </dgm:pt>
    <dgm:pt modelId="{E36A58C1-89AC-44D1-A6A5-7F6889DF0264}" type="pres">
      <dgm:prSet presAssocID="{89715D2D-6BAA-4380-BB8A-7755D86ED47E}" presName="connectorText" presStyleLbl="sibTrans2D1" presStyleIdx="0" presStyleCnt="3"/>
      <dgm:spPr/>
    </dgm:pt>
    <dgm:pt modelId="{1CDF4810-F1B8-43E4-8BD7-039E34D24509}" type="pres">
      <dgm:prSet presAssocID="{7C1D2B84-2EEB-4318-9292-A2A148AE4FC4}" presName="node" presStyleLbl="node1" presStyleIdx="1" presStyleCnt="4">
        <dgm:presLayoutVars>
          <dgm:bulletEnabled val="1"/>
        </dgm:presLayoutVars>
      </dgm:prSet>
      <dgm:spPr/>
    </dgm:pt>
    <dgm:pt modelId="{64898F97-0F12-49C8-AC24-208C431846CB}" type="pres">
      <dgm:prSet presAssocID="{E8B80A66-64FE-4A99-BE22-63D5232E694E}" presName="sibTrans" presStyleLbl="sibTrans2D1" presStyleIdx="1" presStyleCnt="3"/>
      <dgm:spPr/>
    </dgm:pt>
    <dgm:pt modelId="{F2E81D6B-BB53-4CF6-AC99-054EB3808E77}" type="pres">
      <dgm:prSet presAssocID="{E8B80A66-64FE-4A99-BE22-63D5232E694E}" presName="connectorText" presStyleLbl="sibTrans2D1" presStyleIdx="1" presStyleCnt="3"/>
      <dgm:spPr/>
    </dgm:pt>
    <dgm:pt modelId="{15840923-9A01-455D-91A5-B81A5D88A2BE}" type="pres">
      <dgm:prSet presAssocID="{8E994420-9F8E-45E5-8392-9BCDF5913095}" presName="node" presStyleLbl="node1" presStyleIdx="2" presStyleCnt="4">
        <dgm:presLayoutVars>
          <dgm:bulletEnabled val="1"/>
        </dgm:presLayoutVars>
      </dgm:prSet>
      <dgm:spPr/>
    </dgm:pt>
    <dgm:pt modelId="{600676BA-C79A-4D2B-82C2-466A19CB2650}" type="pres">
      <dgm:prSet presAssocID="{25D820FC-70E1-47CB-88B9-0A0755A3B7BE}" presName="sibTrans" presStyleLbl="sibTrans2D1" presStyleIdx="2" presStyleCnt="3"/>
      <dgm:spPr/>
    </dgm:pt>
    <dgm:pt modelId="{670D19C0-17BF-4536-B78A-7E2E1D182C0C}" type="pres">
      <dgm:prSet presAssocID="{25D820FC-70E1-47CB-88B9-0A0755A3B7BE}" presName="connectorText" presStyleLbl="sibTrans2D1" presStyleIdx="2" presStyleCnt="3"/>
      <dgm:spPr/>
    </dgm:pt>
    <dgm:pt modelId="{5CFB18FB-FF48-4B56-A4B0-AC2FB923DFB9}" type="pres">
      <dgm:prSet presAssocID="{D3A8A90F-B3A3-421F-A413-42E47F9A995C}" presName="node" presStyleLbl="node1" presStyleIdx="3" presStyleCnt="4">
        <dgm:presLayoutVars>
          <dgm:bulletEnabled val="1"/>
        </dgm:presLayoutVars>
      </dgm:prSet>
      <dgm:spPr/>
    </dgm:pt>
  </dgm:ptLst>
  <dgm:cxnLst>
    <dgm:cxn modelId="{71F64904-F947-4B8B-9C08-117C91246971}" type="presOf" srcId="{7D1789E3-D01B-4A50-B371-A81777B3FE1E}" destId="{33E3F54D-3463-4D47-8C2A-D330D91139B4}" srcOrd="0" destOrd="0" presId="urn:microsoft.com/office/officeart/2005/8/layout/process1"/>
    <dgm:cxn modelId="{DC7B710F-53B4-481B-88F8-2D5988307C07}" srcId="{D52A777C-666A-4A8A-A329-8ABDD8ACD1D6}" destId="{7D1789E3-D01B-4A50-B371-A81777B3FE1E}" srcOrd="0" destOrd="0" parTransId="{B3C1DD06-CD36-4B83-82DC-9F2F564D56F6}" sibTransId="{89715D2D-6BAA-4380-BB8A-7755D86ED47E}"/>
    <dgm:cxn modelId="{20C96224-AC8D-4AF6-A0F9-45B369EF24AA}" type="presOf" srcId="{7C1D2B84-2EEB-4318-9292-A2A148AE4FC4}" destId="{1CDF4810-F1B8-43E4-8BD7-039E34D24509}" srcOrd="0" destOrd="0" presId="urn:microsoft.com/office/officeart/2005/8/layout/process1"/>
    <dgm:cxn modelId="{D9117A2A-0308-4C88-B306-96F7CD01845E}" type="presOf" srcId="{8E994420-9F8E-45E5-8392-9BCDF5913095}" destId="{15840923-9A01-455D-91A5-B81A5D88A2BE}" srcOrd="0" destOrd="0" presId="urn:microsoft.com/office/officeart/2005/8/layout/process1"/>
    <dgm:cxn modelId="{7823DC35-6183-446E-AB6B-AE6C954BC6CE}" srcId="{D52A777C-666A-4A8A-A329-8ABDD8ACD1D6}" destId="{8E994420-9F8E-45E5-8392-9BCDF5913095}" srcOrd="2" destOrd="0" parTransId="{C0587D8F-D5F7-4196-A5B2-AD50DB3BFF64}" sibTransId="{25D820FC-70E1-47CB-88B9-0A0755A3B7BE}"/>
    <dgm:cxn modelId="{3A1BB738-5749-4014-8015-4E7FC7CFE9C6}" type="presOf" srcId="{E8B80A66-64FE-4A99-BE22-63D5232E694E}" destId="{64898F97-0F12-49C8-AC24-208C431846CB}" srcOrd="0" destOrd="0" presId="urn:microsoft.com/office/officeart/2005/8/layout/process1"/>
    <dgm:cxn modelId="{F9C3B964-13A7-4F57-BB39-70E8A4C5E15F}" type="presOf" srcId="{25D820FC-70E1-47CB-88B9-0A0755A3B7BE}" destId="{600676BA-C79A-4D2B-82C2-466A19CB2650}" srcOrd="0" destOrd="0" presId="urn:microsoft.com/office/officeart/2005/8/layout/process1"/>
    <dgm:cxn modelId="{CD3EA16D-7502-4032-B74A-5FB6003BA242}" type="presOf" srcId="{D52A777C-666A-4A8A-A329-8ABDD8ACD1D6}" destId="{4EB95C2B-3967-4648-993B-D9D7D307888C}" srcOrd="0" destOrd="0" presId="urn:microsoft.com/office/officeart/2005/8/layout/process1"/>
    <dgm:cxn modelId="{9CD42B8B-6B96-4641-AE9E-F00702AC81E4}" srcId="{D52A777C-666A-4A8A-A329-8ABDD8ACD1D6}" destId="{D3A8A90F-B3A3-421F-A413-42E47F9A995C}" srcOrd="3" destOrd="0" parTransId="{CD9F423E-D1CB-4AE3-BA87-91CCD31259DD}" sibTransId="{C29C5862-F7B2-4BAA-BE9B-DCA388EEC0E6}"/>
    <dgm:cxn modelId="{7683C2B3-A933-4203-A7F5-41BB30BBF059}" type="presOf" srcId="{D3A8A90F-B3A3-421F-A413-42E47F9A995C}" destId="{5CFB18FB-FF48-4B56-A4B0-AC2FB923DFB9}" srcOrd="0" destOrd="0" presId="urn:microsoft.com/office/officeart/2005/8/layout/process1"/>
    <dgm:cxn modelId="{882B97BC-1A10-421F-806C-67BF9143B447}" srcId="{D52A777C-666A-4A8A-A329-8ABDD8ACD1D6}" destId="{7C1D2B84-2EEB-4318-9292-A2A148AE4FC4}" srcOrd="1" destOrd="0" parTransId="{34774530-3236-40DB-B365-40E9B0F23325}" sibTransId="{E8B80A66-64FE-4A99-BE22-63D5232E694E}"/>
    <dgm:cxn modelId="{A37820BE-3BE6-439A-BF0B-1B47BDF7CF18}" type="presOf" srcId="{89715D2D-6BAA-4380-BB8A-7755D86ED47E}" destId="{B6592B39-1EA2-4641-9A17-37524D73DA48}" srcOrd="0" destOrd="0" presId="urn:microsoft.com/office/officeart/2005/8/layout/process1"/>
    <dgm:cxn modelId="{EE333BDE-A47B-40CB-BAA0-745E3A36C7DD}" type="presOf" srcId="{25D820FC-70E1-47CB-88B9-0A0755A3B7BE}" destId="{670D19C0-17BF-4536-B78A-7E2E1D182C0C}" srcOrd="1" destOrd="0" presId="urn:microsoft.com/office/officeart/2005/8/layout/process1"/>
    <dgm:cxn modelId="{CAF53DDF-CC1A-46FD-B7CE-5EEC7078E7F5}" type="presOf" srcId="{89715D2D-6BAA-4380-BB8A-7755D86ED47E}" destId="{E36A58C1-89AC-44D1-A6A5-7F6889DF0264}" srcOrd="1" destOrd="0" presId="urn:microsoft.com/office/officeart/2005/8/layout/process1"/>
    <dgm:cxn modelId="{3EA4CAE6-AAFA-40C8-A91E-27D052596F26}" type="presOf" srcId="{E8B80A66-64FE-4A99-BE22-63D5232E694E}" destId="{F2E81D6B-BB53-4CF6-AC99-054EB3808E77}" srcOrd="1" destOrd="0" presId="urn:microsoft.com/office/officeart/2005/8/layout/process1"/>
    <dgm:cxn modelId="{DD854683-5927-4D57-8DD7-39D3E15DCF11}" type="presParOf" srcId="{4EB95C2B-3967-4648-993B-D9D7D307888C}" destId="{33E3F54D-3463-4D47-8C2A-D330D91139B4}" srcOrd="0" destOrd="0" presId="urn:microsoft.com/office/officeart/2005/8/layout/process1"/>
    <dgm:cxn modelId="{052A9CAF-7B60-464E-9A47-EF8DFB7A0BC7}" type="presParOf" srcId="{4EB95C2B-3967-4648-993B-D9D7D307888C}" destId="{B6592B39-1EA2-4641-9A17-37524D73DA48}" srcOrd="1" destOrd="0" presId="urn:microsoft.com/office/officeart/2005/8/layout/process1"/>
    <dgm:cxn modelId="{07956869-0C50-4830-8593-1E99FF67B93E}" type="presParOf" srcId="{B6592B39-1EA2-4641-9A17-37524D73DA48}" destId="{E36A58C1-89AC-44D1-A6A5-7F6889DF0264}" srcOrd="0" destOrd="0" presId="urn:microsoft.com/office/officeart/2005/8/layout/process1"/>
    <dgm:cxn modelId="{E0B88CCF-6551-40EE-A37D-784C950F83CA}" type="presParOf" srcId="{4EB95C2B-3967-4648-993B-D9D7D307888C}" destId="{1CDF4810-F1B8-43E4-8BD7-039E34D24509}" srcOrd="2" destOrd="0" presId="urn:microsoft.com/office/officeart/2005/8/layout/process1"/>
    <dgm:cxn modelId="{36F7DFF3-A307-45B4-A46F-8BEDA539D8AC}" type="presParOf" srcId="{4EB95C2B-3967-4648-993B-D9D7D307888C}" destId="{64898F97-0F12-49C8-AC24-208C431846CB}" srcOrd="3" destOrd="0" presId="urn:microsoft.com/office/officeart/2005/8/layout/process1"/>
    <dgm:cxn modelId="{085F3692-27FE-4BC4-A0B0-2D6EEB966F03}" type="presParOf" srcId="{64898F97-0F12-49C8-AC24-208C431846CB}" destId="{F2E81D6B-BB53-4CF6-AC99-054EB3808E77}" srcOrd="0" destOrd="0" presId="urn:microsoft.com/office/officeart/2005/8/layout/process1"/>
    <dgm:cxn modelId="{05E99FCB-CC0B-43B4-85DE-9AD187FF1995}" type="presParOf" srcId="{4EB95C2B-3967-4648-993B-D9D7D307888C}" destId="{15840923-9A01-455D-91A5-B81A5D88A2BE}" srcOrd="4" destOrd="0" presId="urn:microsoft.com/office/officeart/2005/8/layout/process1"/>
    <dgm:cxn modelId="{5BA62264-5186-4D98-9AA7-F0C3A70A230E}" type="presParOf" srcId="{4EB95C2B-3967-4648-993B-D9D7D307888C}" destId="{600676BA-C79A-4D2B-82C2-466A19CB2650}" srcOrd="5" destOrd="0" presId="urn:microsoft.com/office/officeart/2005/8/layout/process1"/>
    <dgm:cxn modelId="{11E871E3-2ED3-47C3-A5D0-E007A365BCC0}" type="presParOf" srcId="{600676BA-C79A-4D2B-82C2-466A19CB2650}" destId="{670D19C0-17BF-4536-B78A-7E2E1D182C0C}" srcOrd="0" destOrd="0" presId="urn:microsoft.com/office/officeart/2005/8/layout/process1"/>
    <dgm:cxn modelId="{F497D23A-E54E-46D1-B911-57FBE44EA0BF}" type="presParOf" srcId="{4EB95C2B-3967-4648-993B-D9D7D307888C}" destId="{5CFB18FB-FF48-4B56-A4B0-AC2FB923DFB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025FF-38B0-4F81-A762-39BFE761A092}">
      <dsp:nvSpPr>
        <dsp:cNvPr id="0" name=""/>
        <dsp:cNvSpPr/>
      </dsp:nvSpPr>
      <dsp:spPr>
        <a:xfrm>
          <a:off x="516009" y="259287"/>
          <a:ext cx="3350793" cy="3350793"/>
        </a:xfrm>
        <a:prstGeom prst="pie">
          <a:avLst>
            <a:gd name="adj1" fmla="val 16200000"/>
            <a:gd name="adj2" fmla="val 1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ptos" panose="020B0004020202020204" pitchFamily="34" charset="0"/>
            </a:rPr>
            <a:t>Delivery (On-site)</a:t>
          </a:r>
          <a:endParaRPr lang="en-GB" sz="2300" kern="1200" dirty="0">
            <a:latin typeface="Aptos" panose="020B0004020202020204" pitchFamily="34" charset="0"/>
          </a:endParaRPr>
        </a:p>
      </dsp:txBody>
      <dsp:txXfrm>
        <a:off x="2281957" y="969336"/>
        <a:ext cx="1196712" cy="997260"/>
      </dsp:txXfrm>
    </dsp:sp>
    <dsp:sp modelId="{0C672E58-D336-4867-917D-68815506DFC6}">
      <dsp:nvSpPr>
        <dsp:cNvPr id="0" name=""/>
        <dsp:cNvSpPr/>
      </dsp:nvSpPr>
      <dsp:spPr>
        <a:xfrm>
          <a:off x="446998" y="378958"/>
          <a:ext cx="3350793" cy="3350793"/>
        </a:xfrm>
        <a:prstGeom prst="pie">
          <a:avLst>
            <a:gd name="adj1" fmla="val 1800000"/>
            <a:gd name="adj2" fmla="val 900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ptos" panose="020B0004020202020204" pitchFamily="34" charset="0"/>
            </a:rPr>
            <a:t>Post event-Evaluation</a:t>
          </a:r>
          <a:endParaRPr lang="en-GB" sz="2300" kern="1200" dirty="0">
            <a:latin typeface="Aptos" panose="020B0004020202020204" pitchFamily="34" charset="0"/>
          </a:endParaRPr>
        </a:p>
      </dsp:txBody>
      <dsp:txXfrm>
        <a:off x="1244806" y="2552985"/>
        <a:ext cx="1795068" cy="877588"/>
      </dsp:txXfrm>
    </dsp:sp>
    <dsp:sp modelId="{B8606F58-50AF-41E8-B4D1-F42AE61A2E1F}">
      <dsp:nvSpPr>
        <dsp:cNvPr id="0" name=""/>
        <dsp:cNvSpPr/>
      </dsp:nvSpPr>
      <dsp:spPr>
        <a:xfrm>
          <a:off x="377988" y="259287"/>
          <a:ext cx="3350793" cy="3350793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ptos" panose="020B0004020202020204" pitchFamily="34" charset="0"/>
            </a:rPr>
            <a:t>Planning</a:t>
          </a:r>
          <a:endParaRPr lang="en-GB" sz="2300" kern="1200" dirty="0">
            <a:latin typeface="Aptos" panose="020B0004020202020204" pitchFamily="34" charset="0"/>
          </a:endParaRPr>
        </a:p>
      </dsp:txBody>
      <dsp:txXfrm>
        <a:off x="766121" y="969336"/>
        <a:ext cx="1196712" cy="997260"/>
      </dsp:txXfrm>
    </dsp:sp>
    <dsp:sp modelId="{D4EE9510-5985-4A9B-9ACC-77D497452939}">
      <dsp:nvSpPr>
        <dsp:cNvPr id="0" name=""/>
        <dsp:cNvSpPr/>
      </dsp:nvSpPr>
      <dsp:spPr>
        <a:xfrm>
          <a:off x="308855" y="51857"/>
          <a:ext cx="3765653" cy="3765653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C94FB-EBC6-42FD-B648-F88DF26F2273}">
      <dsp:nvSpPr>
        <dsp:cNvPr id="0" name=""/>
        <dsp:cNvSpPr/>
      </dsp:nvSpPr>
      <dsp:spPr>
        <a:xfrm>
          <a:off x="239568" y="171316"/>
          <a:ext cx="3765653" cy="3765653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CEE9F-2557-441E-AE1C-C2C05D36E9EC}">
      <dsp:nvSpPr>
        <dsp:cNvPr id="0" name=""/>
        <dsp:cNvSpPr/>
      </dsp:nvSpPr>
      <dsp:spPr>
        <a:xfrm>
          <a:off x="170281" y="51857"/>
          <a:ext cx="3765653" cy="3765653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025FF-38B0-4F81-A762-39BFE761A092}">
      <dsp:nvSpPr>
        <dsp:cNvPr id="0" name=""/>
        <dsp:cNvSpPr/>
      </dsp:nvSpPr>
      <dsp:spPr>
        <a:xfrm>
          <a:off x="279571" y="617943"/>
          <a:ext cx="2413570" cy="2413570"/>
        </a:xfrm>
        <a:prstGeom prst="pie">
          <a:avLst>
            <a:gd name="adj1" fmla="val 16200000"/>
            <a:gd name="adj2" fmla="val 1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Delivery (On-site)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1551580" y="1129390"/>
        <a:ext cx="861989" cy="718324"/>
      </dsp:txXfrm>
    </dsp:sp>
    <dsp:sp modelId="{0C672E58-D336-4867-917D-68815506DFC6}">
      <dsp:nvSpPr>
        <dsp:cNvPr id="0" name=""/>
        <dsp:cNvSpPr/>
      </dsp:nvSpPr>
      <dsp:spPr>
        <a:xfrm>
          <a:off x="229863" y="704142"/>
          <a:ext cx="2413570" cy="2413570"/>
        </a:xfrm>
        <a:prstGeom prst="pie">
          <a:avLst>
            <a:gd name="adj1" fmla="val 1800000"/>
            <a:gd name="adj2" fmla="val 900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Post event-Evaluation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804523" y="2270090"/>
        <a:ext cx="1292984" cy="632125"/>
      </dsp:txXfrm>
    </dsp:sp>
    <dsp:sp modelId="{B8606F58-50AF-41E8-B4D1-F42AE61A2E1F}">
      <dsp:nvSpPr>
        <dsp:cNvPr id="0" name=""/>
        <dsp:cNvSpPr/>
      </dsp:nvSpPr>
      <dsp:spPr>
        <a:xfrm>
          <a:off x="180155" y="617943"/>
          <a:ext cx="2413570" cy="2413570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Planning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459727" y="1129390"/>
        <a:ext cx="861989" cy="718324"/>
      </dsp:txXfrm>
    </dsp:sp>
    <dsp:sp modelId="{D4EE9510-5985-4A9B-9ACC-77D497452939}">
      <dsp:nvSpPr>
        <dsp:cNvPr id="0" name=""/>
        <dsp:cNvSpPr/>
      </dsp:nvSpPr>
      <dsp:spPr>
        <a:xfrm>
          <a:off x="130359" y="468532"/>
          <a:ext cx="2712393" cy="2712393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C94FB-EBC6-42FD-B648-F88DF26F2273}">
      <dsp:nvSpPr>
        <dsp:cNvPr id="0" name=""/>
        <dsp:cNvSpPr/>
      </dsp:nvSpPr>
      <dsp:spPr>
        <a:xfrm>
          <a:off x="80452" y="554578"/>
          <a:ext cx="2712393" cy="2712393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CEE9F-2557-441E-AE1C-C2C05D36E9EC}">
      <dsp:nvSpPr>
        <dsp:cNvPr id="0" name=""/>
        <dsp:cNvSpPr/>
      </dsp:nvSpPr>
      <dsp:spPr>
        <a:xfrm>
          <a:off x="30545" y="468532"/>
          <a:ext cx="2712393" cy="2712393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025FF-38B0-4F81-A762-39BFE761A092}">
      <dsp:nvSpPr>
        <dsp:cNvPr id="0" name=""/>
        <dsp:cNvSpPr/>
      </dsp:nvSpPr>
      <dsp:spPr>
        <a:xfrm>
          <a:off x="262562" y="333586"/>
          <a:ext cx="2266729" cy="2266729"/>
        </a:xfrm>
        <a:prstGeom prst="pie">
          <a:avLst>
            <a:gd name="adj1" fmla="val 16200000"/>
            <a:gd name="adj2" fmla="val 1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Delivery (On-site)</a:t>
          </a:r>
          <a:endParaRPr lang="en-GB" sz="1600" kern="1200" dirty="0">
            <a:latin typeface="Aptos" panose="020B0004020202020204" pitchFamily="34" charset="0"/>
          </a:endParaRPr>
        </a:p>
      </dsp:txBody>
      <dsp:txXfrm>
        <a:off x="1457183" y="813917"/>
        <a:ext cx="809546" cy="674622"/>
      </dsp:txXfrm>
    </dsp:sp>
    <dsp:sp modelId="{0C672E58-D336-4867-917D-68815506DFC6}">
      <dsp:nvSpPr>
        <dsp:cNvPr id="0" name=""/>
        <dsp:cNvSpPr/>
      </dsp:nvSpPr>
      <dsp:spPr>
        <a:xfrm>
          <a:off x="215879" y="414540"/>
          <a:ext cx="2266729" cy="2266729"/>
        </a:xfrm>
        <a:prstGeom prst="pie">
          <a:avLst>
            <a:gd name="adj1" fmla="val 1800000"/>
            <a:gd name="adj2" fmla="val 900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Post event-Evaluation</a:t>
          </a:r>
          <a:endParaRPr lang="en-GB" sz="1600" kern="1200" dirty="0">
            <a:latin typeface="Aptos" panose="020B0004020202020204" pitchFamily="34" charset="0"/>
          </a:endParaRPr>
        </a:p>
      </dsp:txBody>
      <dsp:txXfrm>
        <a:off x="755576" y="1885216"/>
        <a:ext cx="1214319" cy="593667"/>
      </dsp:txXfrm>
    </dsp:sp>
    <dsp:sp modelId="{B8606F58-50AF-41E8-B4D1-F42AE61A2E1F}">
      <dsp:nvSpPr>
        <dsp:cNvPr id="0" name=""/>
        <dsp:cNvSpPr/>
      </dsp:nvSpPr>
      <dsp:spPr>
        <a:xfrm>
          <a:off x="169195" y="333586"/>
          <a:ext cx="2266729" cy="2266729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Planning</a:t>
          </a:r>
          <a:endParaRPr lang="en-GB" sz="1600" kern="1200" dirty="0">
            <a:latin typeface="Aptos" panose="020B0004020202020204" pitchFamily="34" charset="0"/>
          </a:endParaRPr>
        </a:p>
      </dsp:txBody>
      <dsp:txXfrm>
        <a:off x="431758" y="813917"/>
        <a:ext cx="809546" cy="674622"/>
      </dsp:txXfrm>
    </dsp:sp>
    <dsp:sp modelId="{D4EE9510-5985-4A9B-9ACC-77D497452939}">
      <dsp:nvSpPr>
        <dsp:cNvPr id="0" name=""/>
        <dsp:cNvSpPr/>
      </dsp:nvSpPr>
      <dsp:spPr>
        <a:xfrm>
          <a:off x="122428" y="193264"/>
          <a:ext cx="2547372" cy="2547372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C94FB-EBC6-42FD-B648-F88DF26F2273}">
      <dsp:nvSpPr>
        <dsp:cNvPr id="0" name=""/>
        <dsp:cNvSpPr/>
      </dsp:nvSpPr>
      <dsp:spPr>
        <a:xfrm>
          <a:off x="75557" y="274076"/>
          <a:ext cx="2547372" cy="2547372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CEE9F-2557-441E-AE1C-C2C05D36E9EC}">
      <dsp:nvSpPr>
        <dsp:cNvPr id="0" name=""/>
        <dsp:cNvSpPr/>
      </dsp:nvSpPr>
      <dsp:spPr>
        <a:xfrm>
          <a:off x="28686" y="193264"/>
          <a:ext cx="2547372" cy="2547372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025FF-38B0-4F81-A762-39BFE761A092}">
      <dsp:nvSpPr>
        <dsp:cNvPr id="0" name=""/>
        <dsp:cNvSpPr/>
      </dsp:nvSpPr>
      <dsp:spPr>
        <a:xfrm>
          <a:off x="294551" y="377397"/>
          <a:ext cx="2542893" cy="2542893"/>
        </a:xfrm>
        <a:prstGeom prst="pie">
          <a:avLst>
            <a:gd name="adj1" fmla="val 16200000"/>
            <a:gd name="adj2" fmla="val 1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Delivery (On-site)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1634717" y="916248"/>
        <a:ext cx="908176" cy="756813"/>
      </dsp:txXfrm>
    </dsp:sp>
    <dsp:sp modelId="{0C672E58-D336-4867-917D-68815506DFC6}">
      <dsp:nvSpPr>
        <dsp:cNvPr id="0" name=""/>
        <dsp:cNvSpPr/>
      </dsp:nvSpPr>
      <dsp:spPr>
        <a:xfrm>
          <a:off x="242180" y="468215"/>
          <a:ext cx="2542893" cy="2542893"/>
        </a:xfrm>
        <a:prstGeom prst="pie">
          <a:avLst>
            <a:gd name="adj1" fmla="val 1800000"/>
            <a:gd name="adj2" fmla="val 900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Post event-Evaluation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847631" y="2118068"/>
        <a:ext cx="1362264" cy="665995"/>
      </dsp:txXfrm>
    </dsp:sp>
    <dsp:sp modelId="{B8606F58-50AF-41E8-B4D1-F42AE61A2E1F}">
      <dsp:nvSpPr>
        <dsp:cNvPr id="0" name=""/>
        <dsp:cNvSpPr/>
      </dsp:nvSpPr>
      <dsp:spPr>
        <a:xfrm>
          <a:off x="189808" y="377397"/>
          <a:ext cx="2542893" cy="2542893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Planning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484360" y="916248"/>
        <a:ext cx="908176" cy="756813"/>
      </dsp:txXfrm>
    </dsp:sp>
    <dsp:sp modelId="{D4EE9510-5985-4A9B-9ACC-77D497452939}">
      <dsp:nvSpPr>
        <dsp:cNvPr id="0" name=""/>
        <dsp:cNvSpPr/>
      </dsp:nvSpPr>
      <dsp:spPr>
        <a:xfrm>
          <a:off x="137344" y="219980"/>
          <a:ext cx="2857727" cy="2857727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C94FB-EBC6-42FD-B648-F88DF26F2273}">
      <dsp:nvSpPr>
        <dsp:cNvPr id="0" name=""/>
        <dsp:cNvSpPr/>
      </dsp:nvSpPr>
      <dsp:spPr>
        <a:xfrm>
          <a:off x="84763" y="310637"/>
          <a:ext cx="2857727" cy="2857727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CEE9F-2557-441E-AE1C-C2C05D36E9EC}">
      <dsp:nvSpPr>
        <dsp:cNvPr id="0" name=""/>
        <dsp:cNvSpPr/>
      </dsp:nvSpPr>
      <dsp:spPr>
        <a:xfrm>
          <a:off x="32181" y="219980"/>
          <a:ext cx="2857727" cy="2857727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025FF-38B0-4F81-A762-39BFE761A092}">
      <dsp:nvSpPr>
        <dsp:cNvPr id="0" name=""/>
        <dsp:cNvSpPr/>
      </dsp:nvSpPr>
      <dsp:spPr>
        <a:xfrm>
          <a:off x="294551" y="377397"/>
          <a:ext cx="2542893" cy="2542893"/>
        </a:xfrm>
        <a:prstGeom prst="pie">
          <a:avLst>
            <a:gd name="adj1" fmla="val 16200000"/>
            <a:gd name="adj2" fmla="val 1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Delivery (On-site)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1634717" y="916248"/>
        <a:ext cx="908176" cy="756813"/>
      </dsp:txXfrm>
    </dsp:sp>
    <dsp:sp modelId="{0C672E58-D336-4867-917D-68815506DFC6}">
      <dsp:nvSpPr>
        <dsp:cNvPr id="0" name=""/>
        <dsp:cNvSpPr/>
      </dsp:nvSpPr>
      <dsp:spPr>
        <a:xfrm>
          <a:off x="242180" y="468215"/>
          <a:ext cx="2542893" cy="2542893"/>
        </a:xfrm>
        <a:prstGeom prst="pie">
          <a:avLst>
            <a:gd name="adj1" fmla="val 1800000"/>
            <a:gd name="adj2" fmla="val 900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Post event-Evaluation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847631" y="2118068"/>
        <a:ext cx="1362264" cy="665995"/>
      </dsp:txXfrm>
    </dsp:sp>
    <dsp:sp modelId="{B8606F58-50AF-41E8-B4D1-F42AE61A2E1F}">
      <dsp:nvSpPr>
        <dsp:cNvPr id="0" name=""/>
        <dsp:cNvSpPr/>
      </dsp:nvSpPr>
      <dsp:spPr>
        <a:xfrm>
          <a:off x="189808" y="377397"/>
          <a:ext cx="2542893" cy="2542893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" panose="020B0004020202020204" pitchFamily="34" charset="0"/>
            </a:rPr>
            <a:t>Planning</a:t>
          </a:r>
          <a:endParaRPr lang="en-GB" sz="1700" kern="1200" dirty="0">
            <a:latin typeface="Aptos" panose="020B0004020202020204" pitchFamily="34" charset="0"/>
          </a:endParaRPr>
        </a:p>
      </dsp:txBody>
      <dsp:txXfrm>
        <a:off x="484360" y="916248"/>
        <a:ext cx="908176" cy="756813"/>
      </dsp:txXfrm>
    </dsp:sp>
    <dsp:sp modelId="{D4EE9510-5985-4A9B-9ACC-77D497452939}">
      <dsp:nvSpPr>
        <dsp:cNvPr id="0" name=""/>
        <dsp:cNvSpPr/>
      </dsp:nvSpPr>
      <dsp:spPr>
        <a:xfrm>
          <a:off x="137344" y="219980"/>
          <a:ext cx="2857727" cy="2857727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C94FB-EBC6-42FD-B648-F88DF26F2273}">
      <dsp:nvSpPr>
        <dsp:cNvPr id="0" name=""/>
        <dsp:cNvSpPr/>
      </dsp:nvSpPr>
      <dsp:spPr>
        <a:xfrm>
          <a:off x="84763" y="310637"/>
          <a:ext cx="2857727" cy="2857727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CEE9F-2557-441E-AE1C-C2C05D36E9EC}">
      <dsp:nvSpPr>
        <dsp:cNvPr id="0" name=""/>
        <dsp:cNvSpPr/>
      </dsp:nvSpPr>
      <dsp:spPr>
        <a:xfrm>
          <a:off x="32181" y="219980"/>
          <a:ext cx="2857727" cy="2857727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3F54D-3463-4D47-8C2A-D330D91139B4}">
      <dsp:nvSpPr>
        <dsp:cNvPr id="0" name=""/>
        <dsp:cNvSpPr/>
      </dsp:nvSpPr>
      <dsp:spPr>
        <a:xfrm>
          <a:off x="5253" y="2387684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Vision</a:t>
          </a:r>
        </a:p>
      </dsp:txBody>
      <dsp:txXfrm>
        <a:off x="45616" y="2428047"/>
        <a:ext cx="2216120" cy="1297381"/>
      </dsp:txXfrm>
    </dsp:sp>
    <dsp:sp modelId="{B6592B39-1EA2-4641-9A17-37524D73DA48}">
      <dsp:nvSpPr>
        <dsp:cNvPr id="0" name=""/>
        <dsp:cNvSpPr/>
      </dsp:nvSpPr>
      <dsp:spPr>
        <a:xfrm>
          <a:off x="2531784" y="2791929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2531784" y="2905852"/>
        <a:ext cx="340852" cy="341771"/>
      </dsp:txXfrm>
    </dsp:sp>
    <dsp:sp modelId="{1CDF4810-F1B8-43E4-8BD7-039E34D24509}">
      <dsp:nvSpPr>
        <dsp:cNvPr id="0" name=""/>
        <dsp:cNvSpPr/>
      </dsp:nvSpPr>
      <dsp:spPr>
        <a:xfrm>
          <a:off x="3220838" y="2387684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Analysis</a:t>
          </a:r>
        </a:p>
      </dsp:txBody>
      <dsp:txXfrm>
        <a:off x="3261201" y="2428047"/>
        <a:ext cx="2216120" cy="1297381"/>
      </dsp:txXfrm>
    </dsp:sp>
    <dsp:sp modelId="{64898F97-0F12-49C8-AC24-208C431846CB}">
      <dsp:nvSpPr>
        <dsp:cNvPr id="0" name=""/>
        <dsp:cNvSpPr/>
      </dsp:nvSpPr>
      <dsp:spPr>
        <a:xfrm>
          <a:off x="5747369" y="2791929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5747369" y="2905852"/>
        <a:ext cx="340852" cy="341771"/>
      </dsp:txXfrm>
    </dsp:sp>
    <dsp:sp modelId="{15840923-9A01-455D-91A5-B81A5D88A2BE}">
      <dsp:nvSpPr>
        <dsp:cNvPr id="0" name=""/>
        <dsp:cNvSpPr/>
      </dsp:nvSpPr>
      <dsp:spPr>
        <a:xfrm>
          <a:off x="6436423" y="2387684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Implementation</a:t>
          </a:r>
        </a:p>
      </dsp:txBody>
      <dsp:txXfrm>
        <a:off x="6476786" y="2428047"/>
        <a:ext cx="2216120" cy="1297381"/>
      </dsp:txXfrm>
    </dsp:sp>
    <dsp:sp modelId="{600676BA-C79A-4D2B-82C2-466A19CB2650}">
      <dsp:nvSpPr>
        <dsp:cNvPr id="0" name=""/>
        <dsp:cNvSpPr/>
      </dsp:nvSpPr>
      <dsp:spPr>
        <a:xfrm>
          <a:off x="8962955" y="2791929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8962955" y="2905852"/>
        <a:ext cx="340852" cy="341771"/>
      </dsp:txXfrm>
    </dsp:sp>
    <dsp:sp modelId="{5CFB18FB-FF48-4B56-A4B0-AC2FB923DFB9}">
      <dsp:nvSpPr>
        <dsp:cNvPr id="0" name=""/>
        <dsp:cNvSpPr/>
      </dsp:nvSpPr>
      <dsp:spPr>
        <a:xfrm>
          <a:off x="9652009" y="2387684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Evaluation</a:t>
          </a:r>
        </a:p>
      </dsp:txBody>
      <dsp:txXfrm>
        <a:off x="9692372" y="2428047"/>
        <a:ext cx="2216120" cy="12973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3F54D-3463-4D47-8C2A-D330D91139B4}">
      <dsp:nvSpPr>
        <dsp:cNvPr id="0" name=""/>
        <dsp:cNvSpPr/>
      </dsp:nvSpPr>
      <dsp:spPr>
        <a:xfrm>
          <a:off x="5253" y="851931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Vision</a:t>
          </a:r>
        </a:p>
      </dsp:txBody>
      <dsp:txXfrm>
        <a:off x="45616" y="892294"/>
        <a:ext cx="2216120" cy="1297381"/>
      </dsp:txXfrm>
    </dsp:sp>
    <dsp:sp modelId="{B6592B39-1EA2-4641-9A17-37524D73DA48}">
      <dsp:nvSpPr>
        <dsp:cNvPr id="0" name=""/>
        <dsp:cNvSpPr/>
      </dsp:nvSpPr>
      <dsp:spPr>
        <a:xfrm>
          <a:off x="2531784" y="1256176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2531784" y="1370099"/>
        <a:ext cx="340852" cy="341771"/>
      </dsp:txXfrm>
    </dsp:sp>
    <dsp:sp modelId="{1CDF4810-F1B8-43E4-8BD7-039E34D24509}">
      <dsp:nvSpPr>
        <dsp:cNvPr id="0" name=""/>
        <dsp:cNvSpPr/>
      </dsp:nvSpPr>
      <dsp:spPr>
        <a:xfrm>
          <a:off x="3220838" y="851931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Analysis</a:t>
          </a:r>
        </a:p>
      </dsp:txBody>
      <dsp:txXfrm>
        <a:off x="3261201" y="892294"/>
        <a:ext cx="2216120" cy="1297381"/>
      </dsp:txXfrm>
    </dsp:sp>
    <dsp:sp modelId="{64898F97-0F12-49C8-AC24-208C431846CB}">
      <dsp:nvSpPr>
        <dsp:cNvPr id="0" name=""/>
        <dsp:cNvSpPr/>
      </dsp:nvSpPr>
      <dsp:spPr>
        <a:xfrm>
          <a:off x="5747369" y="1256176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5747369" y="1370099"/>
        <a:ext cx="340852" cy="341771"/>
      </dsp:txXfrm>
    </dsp:sp>
    <dsp:sp modelId="{15840923-9A01-455D-91A5-B81A5D88A2BE}">
      <dsp:nvSpPr>
        <dsp:cNvPr id="0" name=""/>
        <dsp:cNvSpPr/>
      </dsp:nvSpPr>
      <dsp:spPr>
        <a:xfrm>
          <a:off x="6436423" y="851931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Implementation</a:t>
          </a:r>
        </a:p>
      </dsp:txBody>
      <dsp:txXfrm>
        <a:off x="6476786" y="892294"/>
        <a:ext cx="2216120" cy="1297381"/>
      </dsp:txXfrm>
    </dsp:sp>
    <dsp:sp modelId="{600676BA-C79A-4D2B-82C2-466A19CB2650}">
      <dsp:nvSpPr>
        <dsp:cNvPr id="0" name=""/>
        <dsp:cNvSpPr/>
      </dsp:nvSpPr>
      <dsp:spPr>
        <a:xfrm>
          <a:off x="8962955" y="1256176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8962955" y="1370099"/>
        <a:ext cx="340852" cy="341771"/>
      </dsp:txXfrm>
    </dsp:sp>
    <dsp:sp modelId="{5CFB18FB-FF48-4B56-A4B0-AC2FB923DFB9}">
      <dsp:nvSpPr>
        <dsp:cNvPr id="0" name=""/>
        <dsp:cNvSpPr/>
      </dsp:nvSpPr>
      <dsp:spPr>
        <a:xfrm>
          <a:off x="9652009" y="851931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Evaluation</a:t>
          </a:r>
        </a:p>
      </dsp:txBody>
      <dsp:txXfrm>
        <a:off x="9692372" y="892294"/>
        <a:ext cx="2216120" cy="1297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0897D-0F5A-43C8-9B79-361F3261D0B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AE680-CCF8-44A4-99B7-5694A4EA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014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260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1AE680-CCF8-44A4-99B7-5694A4EA13A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4663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12EAE6-0FB2-92FC-1BCD-38695E28D6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71BD0-08D1-4330-DADF-DDAC7E2E74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02E09F-A27F-3CFD-DE30-A4AA453B55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3AEAB-2F67-F99E-969B-1E69EED853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450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96F61-BBE3-7E0A-12C6-9F88119FC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F31BFF-E824-2048-549D-C0E8BB704A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44FF52-F994-9DC5-BCA6-AB1CF1B2A2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need to email me their answers so we can revisit in week 11/12.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1BFA4-EEFB-35B8-692B-2E526CEA3E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9976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798D4-713B-9C30-0401-5DB91FA4A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AD85A3-2F90-6DE1-E9E7-7E82B155F1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FA4D5F-D974-8D44-6225-9EDB81201C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F8D684-A8FD-5470-40BD-35573B345B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717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9747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888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9CF3DE-7AD7-120A-3439-635ED5395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82CCE2-6EF0-FD1C-2B1B-AC70A2320C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27C8C7-22C0-9AA6-B5A2-577856D407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0041CB-B965-CD69-BBE2-B5E108BE1B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0718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949CAD-7D21-72B7-B042-2498EDFC0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C95F16-3505-C0A0-D386-1B3503D22B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C4C04E-35A5-CB60-7F97-76C3882421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58DFB4-372F-E2C7-5850-8EC375F8E2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057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9027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9008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04CB78-3509-E99E-DFD0-011C8555B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53DCBC-26B4-68AE-05B3-1AC6E9AD2A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1C3F9C-906A-A00F-11B1-6DF58F460B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Stats for UK events industry.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EF2CCA-6AAA-FF5E-62AB-0AE31DA100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0352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EA67D-8305-437A-3508-A5BA1975F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D49EA2-405A-AFA1-B0AB-014631DB46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1D7C9D-4366-C09B-2D8C-9BC87FF8B5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Stats for Global MICE Market.</a:t>
            </a:r>
          </a:p>
          <a:p>
            <a:endParaRPr lang="en-GB" dirty="0"/>
          </a:p>
          <a:p>
            <a:r>
              <a:rPr lang="en-GB" dirty="0"/>
              <a:t>CAGR = Compound Annual Growth Rate (average yearly rate at which an investment or business metric grows over a specific period, assuming any profits are reinvested along the way).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472496-1C36-EB35-76D2-1AFE533F2B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8585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C8E69-2E40-45B8-395B-68CA3D439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2E7998-E353-272E-E4D4-4972596588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B9B1D6-150A-04D4-6B69-4564932185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C6B371-8FB0-C59F-A136-CC3F742C3B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787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B1339-1759-6DDD-6F8F-B723ABC1F3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1BFFF6-E155-5E95-536E-ED41D56485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95A296-3C4A-9B0F-545A-B53407A763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31FB7-3C03-B5AE-A434-1EDD7E4D1D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6071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7A6400-7FA1-39EA-5AFA-E72EAABD9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FC279B-24A1-302E-8289-3D70DFC18B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5BBD12-3EC3-3452-88F6-D0586563FE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A55C32-9C20-46D3-84FB-516A9E5265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9537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8E6DD1-E88D-ECFC-CAE2-31A9945D1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E501A2-BD7E-199C-748A-4948925ED2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B817E1-7BF8-ACC8-AE7D-0E5586867D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8A8AD-9643-4086-17E7-7A1B95FEE4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3315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D1A5F-F410-93F3-DAAC-CBE875A68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B4039E-614F-A482-BF47-6958FDF2CC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0B1218-C1C7-B62A-1513-C85B35A166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59ED0-80D3-373E-3695-B73D0EE673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8641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D7BC5-1F8E-C1BF-2BC9-F70AEA81A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E719AF-3A39-1BFC-6ED9-83258D1A35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6CA0E5-7CDC-302B-0310-95315965AE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Product Life Cycle Model: business &amp; management, adapted &amp; modified to explain The Tourist Area Life Cycle (aspects of tourism &amp; changes that tourist destinations experience). This was then simplified and specified for the events industry in the form of The Event Life Cycle Model.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6E445F-ED2E-95CE-AE02-52074D8577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7108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D91C23-9F04-0B57-3FA2-799D15EF3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29DD21-B892-E1D4-B8AC-D0A6EA4F32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CD8767-281C-0141-3ABA-230873DA03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is not one original creator of the model as such, instead it is widely accepted to be a collective result from industry.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415686-B8F5-F2ED-9F2A-1A9A04822D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569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EE39C-C622-0F93-D964-D22CDC9DCF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AFD653-949B-2895-F5D8-A7AABD3F77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492864-C392-CC44-D058-E6F8819573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127B9E-EDBB-58D3-54EA-D94CF9753E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581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CCDD68-74A7-EF24-6514-96771D0D4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892496-CC30-BE84-E0C4-360CD6BF88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074227-D5BF-B3E5-20F9-F6DC8A33E1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B8089E-AC6A-2E1C-4A52-C62F62758E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7408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7B04F-0A4B-6480-E5D9-EF2EAD7B5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31247-B476-0737-4E2F-C2BA7DD672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277FA-01E3-F2CE-CDC5-112EF7FEA3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2024 Wrap up video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402E6A-1C08-5FA6-39C1-90BCBBB817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8322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7B04F-0A4B-6480-E5D9-EF2EAD7B5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31247-B476-0737-4E2F-C2BA7DD672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277FA-01E3-F2CE-CDC5-112EF7FEA3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2024 Wrap up video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402E6A-1C08-5FA6-39C1-90BCBBB817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574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8216E7-53DB-13A4-0DF8-A87253499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5D623E-26F1-2B87-7B76-FD25FA6B00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05548F-BB10-7C85-3513-2A41CF8C4E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2024 Wrap up video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241DF9-8757-F99E-F22B-E02EA6708B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932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348D36-9BA5-6A06-2CA0-067FB1CE8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B230E7-F3E2-17FC-67AE-9F00EA1851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CB1C03-26C1-35EF-816C-AAF4C08E16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2024 Wrap up video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7769F8-A7EE-63B0-F0CC-FA916BD145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1555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2A5C27-FA85-3820-25C4-2245A31E71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F129B0-C3F1-0731-D7AC-7885A2A7F4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026BB5-D1A3-AE54-7A2F-B8AD9AC298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2024 Wrap up video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F1594-73A6-DF7A-D96A-7AB1C49AFF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1784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845AF-DF84-4728-AA18-A1CAF4DEF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8785A6-A89E-5B5D-5867-AB61074F15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2DDE13-4874-84F1-AC6A-524A6E1330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B564E-96FB-49A5-0D37-1F745259FC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2780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492DB6-4F1B-BAD5-79DB-38FD44571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8C03EB-B975-8C34-B6CA-9637786E1A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736328-C5D8-3B7C-292D-9D64E895FF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BADCC-E1B1-FB69-350A-FE36C2ABB6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38920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01A6B4-F4C7-3E98-2CE9-1CD1E84AC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3438D5-2E86-55DD-B8C9-DE1DED70B3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BD370A-3B5E-C390-3CBB-FCC2C7A65B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55BD65-80E8-97D1-AA0C-D8E5FCCA6E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10230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35554-163E-8258-E018-026E2606E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75AD0D-BA54-64A1-4742-8CFD942009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4C7DD4-9242-2F42-E173-199274C1AD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371878-B999-48CE-F427-A03F75CBFC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19768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DFCCB9-4820-1813-0596-AE1764065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502CAA-4043-128C-673F-B0B699FA38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35A337-0B29-59AB-6EFA-41ABF18F82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32B4E7-65F3-FE87-7070-610E684BBA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5976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BF82D-F9D0-59A8-C7E7-977D531A1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32E487-3DA1-CE75-CA13-6AA9720C7E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660B3C-E2E6-2B8E-7E57-A9E2B0F23F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3AE626-6851-0DBC-9E42-B465CEBF14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32894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95E4B-6BFB-3D70-6ED4-522BEA1A1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53B026-060F-8383-DD5B-425933AD9B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752334-D2D0-8F9B-6615-F0DC5AB6DF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67FA9-00D2-7A00-F27A-08F2ADAAF4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52372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7BD514-2DC8-FEFD-A2FB-EA8D4A3DB7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854D4A-7A86-B3D6-B5CE-414E3FBA6D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32873C-830A-9584-514E-3425F7CA59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6F8BE3-3872-B3F9-BFD4-816DE21AB6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45566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E850AB-6FA7-FC6E-2ABC-1E789563C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127021-966C-697B-FED4-681759B374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0AB8E6-9C1F-BF11-CF04-E058D571F9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6CF72-09C2-BC32-BF45-8D23472FAE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862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29F75-0E28-7CEB-2A87-80BEDC347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69285E-28C7-B91D-4462-2210F4328C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21BAEC-F01D-24E9-B5A7-A65C0FA762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947835-6A8F-F877-0C7B-AF42706209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11946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C209F-FE7F-1F8F-950B-1315B24E2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2E721E-4A1C-DDAF-CF45-51235CE23C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BB844D-30B0-6DEA-C5F6-B19F3B4CA8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340987-7C7D-04A4-DF6C-2C29040508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28975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9ECF43-4E46-0B22-6977-7A3D831F3C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C041FA-E2C0-9FD5-DEA5-8F4CD2508A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D4C890-7997-16F8-CE39-0F6F5C75DF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04700B-60E7-C586-824B-01F8760165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95040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A7D50E-DDD0-E68E-2C65-FCAE2CF29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AF3E8C-2A34-3EC0-F61C-D0D79301BF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745970-DC97-062A-BB65-DFA73436DD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D0A17A-EE4C-8BE3-2548-E7454F63A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89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996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68981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601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14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70896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23055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3868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57968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8862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1980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964548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658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429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4873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09/29/2026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573225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776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689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27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diebestenderstadt.de/fulda/beste-eventmanagement-unternehmen-in-fuld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svgsilh.com/3f51b5/image/1296377.html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7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15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14.xml"/><Relationship Id="rId13" Type="http://schemas.openxmlformats.org/officeDocument/2006/relationships/tags" Target="../tags/tag19.xml"/><Relationship Id="rId18" Type="http://schemas.openxmlformats.org/officeDocument/2006/relationships/tags" Target="../tags/tag24.xml"/><Relationship Id="rId26" Type="http://schemas.openxmlformats.org/officeDocument/2006/relationships/tags" Target="../tags/tag32.xml"/><Relationship Id="rId3" Type="http://schemas.openxmlformats.org/officeDocument/2006/relationships/tags" Target="../tags/tag9.xml"/><Relationship Id="rId21" Type="http://schemas.openxmlformats.org/officeDocument/2006/relationships/tags" Target="../tags/tag27.xml"/><Relationship Id="rId7" Type="http://schemas.openxmlformats.org/officeDocument/2006/relationships/tags" Target="../tags/tag13.xml"/><Relationship Id="rId12" Type="http://schemas.openxmlformats.org/officeDocument/2006/relationships/tags" Target="../tags/tag18.xml"/><Relationship Id="rId17" Type="http://schemas.openxmlformats.org/officeDocument/2006/relationships/tags" Target="../tags/tag23.xml"/><Relationship Id="rId25" Type="http://schemas.openxmlformats.org/officeDocument/2006/relationships/tags" Target="../tags/tag31.xml"/><Relationship Id="rId2" Type="http://schemas.openxmlformats.org/officeDocument/2006/relationships/tags" Target="../tags/tag8.xml"/><Relationship Id="rId16" Type="http://schemas.openxmlformats.org/officeDocument/2006/relationships/tags" Target="../tags/tag22.xml"/><Relationship Id="rId20" Type="http://schemas.openxmlformats.org/officeDocument/2006/relationships/tags" Target="../tags/tag26.xml"/><Relationship Id="rId1" Type="http://schemas.openxmlformats.org/officeDocument/2006/relationships/tags" Target="../tags/tag7.xml"/><Relationship Id="rId6" Type="http://schemas.openxmlformats.org/officeDocument/2006/relationships/tags" Target="../tags/tag12.xml"/><Relationship Id="rId11" Type="http://schemas.openxmlformats.org/officeDocument/2006/relationships/tags" Target="../tags/tag17.xml"/><Relationship Id="rId24" Type="http://schemas.openxmlformats.org/officeDocument/2006/relationships/tags" Target="../tags/tag30.xml"/><Relationship Id="rId5" Type="http://schemas.openxmlformats.org/officeDocument/2006/relationships/tags" Target="../tags/tag11.xml"/><Relationship Id="rId15" Type="http://schemas.openxmlformats.org/officeDocument/2006/relationships/tags" Target="../tags/tag21.xml"/><Relationship Id="rId23" Type="http://schemas.openxmlformats.org/officeDocument/2006/relationships/tags" Target="../tags/tag29.xml"/><Relationship Id="rId10" Type="http://schemas.openxmlformats.org/officeDocument/2006/relationships/tags" Target="../tags/tag16.xml"/><Relationship Id="rId19" Type="http://schemas.openxmlformats.org/officeDocument/2006/relationships/tags" Target="../tags/tag25.xml"/><Relationship Id="rId4" Type="http://schemas.openxmlformats.org/officeDocument/2006/relationships/tags" Target="../tags/tag10.xml"/><Relationship Id="rId9" Type="http://schemas.openxmlformats.org/officeDocument/2006/relationships/tags" Target="../tags/tag15.xml"/><Relationship Id="rId14" Type="http://schemas.openxmlformats.org/officeDocument/2006/relationships/tags" Target="../tags/tag20.xml"/><Relationship Id="rId22" Type="http://schemas.openxmlformats.org/officeDocument/2006/relationships/tags" Target="../tags/tag28.xml"/><Relationship Id="rId27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40.xml"/><Relationship Id="rId13" Type="http://schemas.openxmlformats.org/officeDocument/2006/relationships/tags" Target="../tags/tag45.xml"/><Relationship Id="rId18" Type="http://schemas.openxmlformats.org/officeDocument/2006/relationships/tags" Target="../tags/tag50.xml"/><Relationship Id="rId26" Type="http://schemas.openxmlformats.org/officeDocument/2006/relationships/tags" Target="../tags/tag58.xml"/><Relationship Id="rId3" Type="http://schemas.openxmlformats.org/officeDocument/2006/relationships/tags" Target="../tags/tag35.xml"/><Relationship Id="rId21" Type="http://schemas.openxmlformats.org/officeDocument/2006/relationships/tags" Target="../tags/tag53.xml"/><Relationship Id="rId7" Type="http://schemas.openxmlformats.org/officeDocument/2006/relationships/tags" Target="../tags/tag39.xml"/><Relationship Id="rId12" Type="http://schemas.openxmlformats.org/officeDocument/2006/relationships/tags" Target="../tags/tag44.xml"/><Relationship Id="rId17" Type="http://schemas.openxmlformats.org/officeDocument/2006/relationships/tags" Target="../tags/tag49.xml"/><Relationship Id="rId25" Type="http://schemas.openxmlformats.org/officeDocument/2006/relationships/tags" Target="../tags/tag57.xml"/><Relationship Id="rId2" Type="http://schemas.openxmlformats.org/officeDocument/2006/relationships/tags" Target="../tags/tag34.xml"/><Relationship Id="rId16" Type="http://schemas.openxmlformats.org/officeDocument/2006/relationships/tags" Target="../tags/tag48.xml"/><Relationship Id="rId20" Type="http://schemas.openxmlformats.org/officeDocument/2006/relationships/tags" Target="../tags/tag52.xml"/><Relationship Id="rId1" Type="http://schemas.openxmlformats.org/officeDocument/2006/relationships/tags" Target="../tags/tag33.xml"/><Relationship Id="rId6" Type="http://schemas.openxmlformats.org/officeDocument/2006/relationships/tags" Target="../tags/tag38.xml"/><Relationship Id="rId11" Type="http://schemas.openxmlformats.org/officeDocument/2006/relationships/tags" Target="../tags/tag43.xml"/><Relationship Id="rId24" Type="http://schemas.openxmlformats.org/officeDocument/2006/relationships/tags" Target="../tags/tag56.xml"/><Relationship Id="rId5" Type="http://schemas.openxmlformats.org/officeDocument/2006/relationships/tags" Target="../tags/tag37.xml"/><Relationship Id="rId15" Type="http://schemas.openxmlformats.org/officeDocument/2006/relationships/tags" Target="../tags/tag47.xml"/><Relationship Id="rId23" Type="http://schemas.openxmlformats.org/officeDocument/2006/relationships/tags" Target="../tags/tag55.xml"/><Relationship Id="rId10" Type="http://schemas.openxmlformats.org/officeDocument/2006/relationships/tags" Target="../tags/tag42.xml"/><Relationship Id="rId19" Type="http://schemas.openxmlformats.org/officeDocument/2006/relationships/tags" Target="../tags/tag51.xml"/><Relationship Id="rId4" Type="http://schemas.openxmlformats.org/officeDocument/2006/relationships/tags" Target="../tags/tag36.xml"/><Relationship Id="rId9" Type="http://schemas.openxmlformats.org/officeDocument/2006/relationships/tags" Target="../tags/tag41.xml"/><Relationship Id="rId14" Type="http://schemas.openxmlformats.org/officeDocument/2006/relationships/tags" Target="../tags/tag46.xml"/><Relationship Id="rId22" Type="http://schemas.openxmlformats.org/officeDocument/2006/relationships/tags" Target="../tags/tag54.xml"/><Relationship Id="rId27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66.xml"/><Relationship Id="rId13" Type="http://schemas.openxmlformats.org/officeDocument/2006/relationships/tags" Target="../tags/tag71.xml"/><Relationship Id="rId18" Type="http://schemas.openxmlformats.org/officeDocument/2006/relationships/tags" Target="../tags/tag76.xml"/><Relationship Id="rId26" Type="http://schemas.openxmlformats.org/officeDocument/2006/relationships/tags" Target="../tags/tag84.xml"/><Relationship Id="rId3" Type="http://schemas.openxmlformats.org/officeDocument/2006/relationships/tags" Target="../tags/tag61.xml"/><Relationship Id="rId21" Type="http://schemas.openxmlformats.org/officeDocument/2006/relationships/tags" Target="../tags/tag79.xml"/><Relationship Id="rId7" Type="http://schemas.openxmlformats.org/officeDocument/2006/relationships/tags" Target="../tags/tag65.xml"/><Relationship Id="rId12" Type="http://schemas.openxmlformats.org/officeDocument/2006/relationships/tags" Target="../tags/tag70.xml"/><Relationship Id="rId17" Type="http://schemas.openxmlformats.org/officeDocument/2006/relationships/tags" Target="../tags/tag75.xml"/><Relationship Id="rId25" Type="http://schemas.openxmlformats.org/officeDocument/2006/relationships/tags" Target="../tags/tag83.xml"/><Relationship Id="rId2" Type="http://schemas.openxmlformats.org/officeDocument/2006/relationships/tags" Target="../tags/tag60.xml"/><Relationship Id="rId16" Type="http://schemas.openxmlformats.org/officeDocument/2006/relationships/tags" Target="../tags/tag74.xml"/><Relationship Id="rId20" Type="http://schemas.openxmlformats.org/officeDocument/2006/relationships/tags" Target="../tags/tag78.xml"/><Relationship Id="rId1" Type="http://schemas.openxmlformats.org/officeDocument/2006/relationships/tags" Target="../tags/tag59.xml"/><Relationship Id="rId6" Type="http://schemas.openxmlformats.org/officeDocument/2006/relationships/tags" Target="../tags/tag64.xml"/><Relationship Id="rId11" Type="http://schemas.openxmlformats.org/officeDocument/2006/relationships/tags" Target="../tags/tag69.xml"/><Relationship Id="rId24" Type="http://schemas.openxmlformats.org/officeDocument/2006/relationships/tags" Target="../tags/tag82.xml"/><Relationship Id="rId5" Type="http://schemas.openxmlformats.org/officeDocument/2006/relationships/tags" Target="../tags/tag63.xml"/><Relationship Id="rId15" Type="http://schemas.openxmlformats.org/officeDocument/2006/relationships/tags" Target="../tags/tag73.xml"/><Relationship Id="rId23" Type="http://schemas.openxmlformats.org/officeDocument/2006/relationships/tags" Target="../tags/tag81.xml"/><Relationship Id="rId10" Type="http://schemas.openxmlformats.org/officeDocument/2006/relationships/tags" Target="../tags/tag68.xml"/><Relationship Id="rId19" Type="http://schemas.openxmlformats.org/officeDocument/2006/relationships/tags" Target="../tags/tag77.xml"/><Relationship Id="rId4" Type="http://schemas.openxmlformats.org/officeDocument/2006/relationships/tags" Target="../tags/tag62.xml"/><Relationship Id="rId9" Type="http://schemas.openxmlformats.org/officeDocument/2006/relationships/tags" Target="../tags/tag67.xml"/><Relationship Id="rId14" Type="http://schemas.openxmlformats.org/officeDocument/2006/relationships/tags" Target="../tags/tag72.xml"/><Relationship Id="rId22" Type="http://schemas.openxmlformats.org/officeDocument/2006/relationships/tags" Target="../tags/tag80.xml"/><Relationship Id="rId27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92.xml"/><Relationship Id="rId13" Type="http://schemas.openxmlformats.org/officeDocument/2006/relationships/tags" Target="../tags/tag97.xml"/><Relationship Id="rId18" Type="http://schemas.openxmlformats.org/officeDocument/2006/relationships/tags" Target="../tags/tag102.xml"/><Relationship Id="rId26" Type="http://schemas.openxmlformats.org/officeDocument/2006/relationships/tags" Target="../tags/tag110.xml"/><Relationship Id="rId3" Type="http://schemas.openxmlformats.org/officeDocument/2006/relationships/tags" Target="../tags/tag87.xml"/><Relationship Id="rId21" Type="http://schemas.openxmlformats.org/officeDocument/2006/relationships/tags" Target="../tags/tag105.xml"/><Relationship Id="rId7" Type="http://schemas.openxmlformats.org/officeDocument/2006/relationships/tags" Target="../tags/tag91.xml"/><Relationship Id="rId12" Type="http://schemas.openxmlformats.org/officeDocument/2006/relationships/tags" Target="../tags/tag96.xml"/><Relationship Id="rId17" Type="http://schemas.openxmlformats.org/officeDocument/2006/relationships/tags" Target="../tags/tag101.xml"/><Relationship Id="rId25" Type="http://schemas.openxmlformats.org/officeDocument/2006/relationships/tags" Target="../tags/tag109.xml"/><Relationship Id="rId2" Type="http://schemas.openxmlformats.org/officeDocument/2006/relationships/tags" Target="../tags/tag86.xml"/><Relationship Id="rId16" Type="http://schemas.openxmlformats.org/officeDocument/2006/relationships/tags" Target="../tags/tag100.xml"/><Relationship Id="rId20" Type="http://schemas.openxmlformats.org/officeDocument/2006/relationships/tags" Target="../tags/tag104.xml"/><Relationship Id="rId1" Type="http://schemas.openxmlformats.org/officeDocument/2006/relationships/tags" Target="../tags/tag85.xml"/><Relationship Id="rId6" Type="http://schemas.openxmlformats.org/officeDocument/2006/relationships/tags" Target="../tags/tag90.xml"/><Relationship Id="rId11" Type="http://schemas.openxmlformats.org/officeDocument/2006/relationships/tags" Target="../tags/tag95.xml"/><Relationship Id="rId24" Type="http://schemas.openxmlformats.org/officeDocument/2006/relationships/tags" Target="../tags/tag108.xml"/><Relationship Id="rId5" Type="http://schemas.openxmlformats.org/officeDocument/2006/relationships/tags" Target="../tags/tag89.xml"/><Relationship Id="rId15" Type="http://schemas.openxmlformats.org/officeDocument/2006/relationships/tags" Target="../tags/tag99.xml"/><Relationship Id="rId23" Type="http://schemas.openxmlformats.org/officeDocument/2006/relationships/tags" Target="../tags/tag107.xml"/><Relationship Id="rId10" Type="http://schemas.openxmlformats.org/officeDocument/2006/relationships/tags" Target="../tags/tag94.xml"/><Relationship Id="rId19" Type="http://schemas.openxmlformats.org/officeDocument/2006/relationships/tags" Target="../tags/tag103.xml"/><Relationship Id="rId4" Type="http://schemas.openxmlformats.org/officeDocument/2006/relationships/tags" Target="../tags/tag88.xml"/><Relationship Id="rId9" Type="http://schemas.openxmlformats.org/officeDocument/2006/relationships/tags" Target="../tags/tag93.xml"/><Relationship Id="rId14" Type="http://schemas.openxmlformats.org/officeDocument/2006/relationships/tags" Target="../tags/tag98.xml"/><Relationship Id="rId22" Type="http://schemas.openxmlformats.org/officeDocument/2006/relationships/tags" Target="../tags/tag106.xml"/><Relationship Id="rId27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118.xml"/><Relationship Id="rId13" Type="http://schemas.openxmlformats.org/officeDocument/2006/relationships/tags" Target="../tags/tag123.xml"/><Relationship Id="rId18" Type="http://schemas.openxmlformats.org/officeDocument/2006/relationships/tags" Target="../tags/tag128.xml"/><Relationship Id="rId26" Type="http://schemas.openxmlformats.org/officeDocument/2006/relationships/tags" Target="../tags/tag136.xml"/><Relationship Id="rId3" Type="http://schemas.openxmlformats.org/officeDocument/2006/relationships/tags" Target="../tags/tag113.xml"/><Relationship Id="rId21" Type="http://schemas.openxmlformats.org/officeDocument/2006/relationships/tags" Target="../tags/tag131.xml"/><Relationship Id="rId7" Type="http://schemas.openxmlformats.org/officeDocument/2006/relationships/tags" Target="../tags/tag117.xml"/><Relationship Id="rId12" Type="http://schemas.openxmlformats.org/officeDocument/2006/relationships/tags" Target="../tags/tag122.xml"/><Relationship Id="rId17" Type="http://schemas.openxmlformats.org/officeDocument/2006/relationships/tags" Target="../tags/tag127.xml"/><Relationship Id="rId25" Type="http://schemas.openxmlformats.org/officeDocument/2006/relationships/tags" Target="../tags/tag135.xml"/><Relationship Id="rId2" Type="http://schemas.openxmlformats.org/officeDocument/2006/relationships/tags" Target="../tags/tag112.xml"/><Relationship Id="rId16" Type="http://schemas.openxmlformats.org/officeDocument/2006/relationships/tags" Target="../tags/tag126.xml"/><Relationship Id="rId20" Type="http://schemas.openxmlformats.org/officeDocument/2006/relationships/tags" Target="../tags/tag130.xml"/><Relationship Id="rId1" Type="http://schemas.openxmlformats.org/officeDocument/2006/relationships/tags" Target="../tags/tag111.xml"/><Relationship Id="rId6" Type="http://schemas.openxmlformats.org/officeDocument/2006/relationships/tags" Target="../tags/tag116.xml"/><Relationship Id="rId11" Type="http://schemas.openxmlformats.org/officeDocument/2006/relationships/tags" Target="../tags/tag121.xml"/><Relationship Id="rId24" Type="http://schemas.openxmlformats.org/officeDocument/2006/relationships/tags" Target="../tags/tag134.xml"/><Relationship Id="rId5" Type="http://schemas.openxmlformats.org/officeDocument/2006/relationships/tags" Target="../tags/tag115.xml"/><Relationship Id="rId15" Type="http://schemas.openxmlformats.org/officeDocument/2006/relationships/tags" Target="../tags/tag125.xml"/><Relationship Id="rId23" Type="http://schemas.openxmlformats.org/officeDocument/2006/relationships/tags" Target="../tags/tag133.xml"/><Relationship Id="rId10" Type="http://schemas.openxmlformats.org/officeDocument/2006/relationships/tags" Target="../tags/tag120.xml"/><Relationship Id="rId19" Type="http://schemas.openxmlformats.org/officeDocument/2006/relationships/tags" Target="../tags/tag129.xml"/><Relationship Id="rId4" Type="http://schemas.openxmlformats.org/officeDocument/2006/relationships/tags" Target="../tags/tag114.xml"/><Relationship Id="rId9" Type="http://schemas.openxmlformats.org/officeDocument/2006/relationships/tags" Target="../tags/tag119.xml"/><Relationship Id="rId14" Type="http://schemas.openxmlformats.org/officeDocument/2006/relationships/tags" Target="../tags/tag124.xml"/><Relationship Id="rId22" Type="http://schemas.openxmlformats.org/officeDocument/2006/relationships/tags" Target="../tags/tag132.xml"/><Relationship Id="rId27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tags" Target="../tags/tag144.xml"/><Relationship Id="rId13" Type="http://schemas.openxmlformats.org/officeDocument/2006/relationships/tags" Target="../tags/tag149.xml"/><Relationship Id="rId18" Type="http://schemas.openxmlformats.org/officeDocument/2006/relationships/tags" Target="../tags/tag154.xml"/><Relationship Id="rId26" Type="http://schemas.openxmlformats.org/officeDocument/2006/relationships/tags" Target="../tags/tag162.xml"/><Relationship Id="rId3" Type="http://schemas.openxmlformats.org/officeDocument/2006/relationships/tags" Target="../tags/tag139.xml"/><Relationship Id="rId21" Type="http://schemas.openxmlformats.org/officeDocument/2006/relationships/tags" Target="../tags/tag157.xml"/><Relationship Id="rId7" Type="http://schemas.openxmlformats.org/officeDocument/2006/relationships/tags" Target="../tags/tag143.xml"/><Relationship Id="rId12" Type="http://schemas.openxmlformats.org/officeDocument/2006/relationships/tags" Target="../tags/tag148.xml"/><Relationship Id="rId17" Type="http://schemas.openxmlformats.org/officeDocument/2006/relationships/tags" Target="../tags/tag153.xml"/><Relationship Id="rId25" Type="http://schemas.openxmlformats.org/officeDocument/2006/relationships/tags" Target="../tags/tag161.xml"/><Relationship Id="rId2" Type="http://schemas.openxmlformats.org/officeDocument/2006/relationships/tags" Target="../tags/tag138.xml"/><Relationship Id="rId16" Type="http://schemas.openxmlformats.org/officeDocument/2006/relationships/tags" Target="../tags/tag152.xml"/><Relationship Id="rId20" Type="http://schemas.openxmlformats.org/officeDocument/2006/relationships/tags" Target="../tags/tag156.xml"/><Relationship Id="rId1" Type="http://schemas.openxmlformats.org/officeDocument/2006/relationships/tags" Target="../tags/tag137.xml"/><Relationship Id="rId6" Type="http://schemas.openxmlformats.org/officeDocument/2006/relationships/tags" Target="../tags/tag142.xml"/><Relationship Id="rId11" Type="http://schemas.openxmlformats.org/officeDocument/2006/relationships/tags" Target="../tags/tag147.xml"/><Relationship Id="rId24" Type="http://schemas.openxmlformats.org/officeDocument/2006/relationships/tags" Target="../tags/tag160.xml"/><Relationship Id="rId5" Type="http://schemas.openxmlformats.org/officeDocument/2006/relationships/tags" Target="../tags/tag141.xml"/><Relationship Id="rId15" Type="http://schemas.openxmlformats.org/officeDocument/2006/relationships/tags" Target="../tags/tag151.xml"/><Relationship Id="rId23" Type="http://schemas.openxmlformats.org/officeDocument/2006/relationships/tags" Target="../tags/tag159.xml"/><Relationship Id="rId10" Type="http://schemas.openxmlformats.org/officeDocument/2006/relationships/tags" Target="../tags/tag146.xml"/><Relationship Id="rId19" Type="http://schemas.openxmlformats.org/officeDocument/2006/relationships/tags" Target="../tags/tag155.xml"/><Relationship Id="rId4" Type="http://schemas.openxmlformats.org/officeDocument/2006/relationships/tags" Target="../tags/tag140.xml"/><Relationship Id="rId9" Type="http://schemas.openxmlformats.org/officeDocument/2006/relationships/tags" Target="../tags/tag145.xml"/><Relationship Id="rId14" Type="http://schemas.openxmlformats.org/officeDocument/2006/relationships/tags" Target="../tags/tag150.xml"/><Relationship Id="rId22" Type="http://schemas.openxmlformats.org/officeDocument/2006/relationships/tags" Target="../tags/tag158.xml"/><Relationship Id="rId27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tags" Target="../tags/tag170.xml"/><Relationship Id="rId13" Type="http://schemas.openxmlformats.org/officeDocument/2006/relationships/tags" Target="../tags/tag175.xml"/><Relationship Id="rId18" Type="http://schemas.openxmlformats.org/officeDocument/2006/relationships/tags" Target="../tags/tag180.xml"/><Relationship Id="rId26" Type="http://schemas.openxmlformats.org/officeDocument/2006/relationships/tags" Target="../tags/tag188.xml"/><Relationship Id="rId3" Type="http://schemas.openxmlformats.org/officeDocument/2006/relationships/tags" Target="../tags/tag165.xml"/><Relationship Id="rId21" Type="http://schemas.openxmlformats.org/officeDocument/2006/relationships/tags" Target="../tags/tag183.xml"/><Relationship Id="rId7" Type="http://schemas.openxmlformats.org/officeDocument/2006/relationships/tags" Target="../tags/tag169.xml"/><Relationship Id="rId12" Type="http://schemas.openxmlformats.org/officeDocument/2006/relationships/tags" Target="../tags/tag174.xml"/><Relationship Id="rId17" Type="http://schemas.openxmlformats.org/officeDocument/2006/relationships/tags" Target="../tags/tag179.xml"/><Relationship Id="rId25" Type="http://schemas.openxmlformats.org/officeDocument/2006/relationships/tags" Target="../tags/tag187.xml"/><Relationship Id="rId2" Type="http://schemas.openxmlformats.org/officeDocument/2006/relationships/tags" Target="../tags/tag164.xml"/><Relationship Id="rId16" Type="http://schemas.openxmlformats.org/officeDocument/2006/relationships/tags" Target="../tags/tag178.xml"/><Relationship Id="rId20" Type="http://schemas.openxmlformats.org/officeDocument/2006/relationships/tags" Target="../tags/tag182.xml"/><Relationship Id="rId1" Type="http://schemas.openxmlformats.org/officeDocument/2006/relationships/tags" Target="../tags/tag163.xml"/><Relationship Id="rId6" Type="http://schemas.openxmlformats.org/officeDocument/2006/relationships/tags" Target="../tags/tag168.xml"/><Relationship Id="rId11" Type="http://schemas.openxmlformats.org/officeDocument/2006/relationships/tags" Target="../tags/tag173.xml"/><Relationship Id="rId24" Type="http://schemas.openxmlformats.org/officeDocument/2006/relationships/tags" Target="../tags/tag186.xml"/><Relationship Id="rId5" Type="http://schemas.openxmlformats.org/officeDocument/2006/relationships/tags" Target="../tags/tag167.xml"/><Relationship Id="rId15" Type="http://schemas.openxmlformats.org/officeDocument/2006/relationships/tags" Target="../tags/tag177.xml"/><Relationship Id="rId23" Type="http://schemas.openxmlformats.org/officeDocument/2006/relationships/tags" Target="../tags/tag185.xml"/><Relationship Id="rId10" Type="http://schemas.openxmlformats.org/officeDocument/2006/relationships/tags" Target="../tags/tag172.xml"/><Relationship Id="rId19" Type="http://schemas.openxmlformats.org/officeDocument/2006/relationships/tags" Target="../tags/tag181.xml"/><Relationship Id="rId4" Type="http://schemas.openxmlformats.org/officeDocument/2006/relationships/tags" Target="../tags/tag166.xml"/><Relationship Id="rId9" Type="http://schemas.openxmlformats.org/officeDocument/2006/relationships/tags" Target="../tags/tag171.xml"/><Relationship Id="rId14" Type="http://schemas.openxmlformats.org/officeDocument/2006/relationships/tags" Target="../tags/tag176.xml"/><Relationship Id="rId22" Type="http://schemas.openxmlformats.org/officeDocument/2006/relationships/tags" Target="../tags/tag184.xml"/><Relationship Id="rId27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tags" Target="../tags/tag196.xml"/><Relationship Id="rId13" Type="http://schemas.openxmlformats.org/officeDocument/2006/relationships/tags" Target="../tags/tag201.xml"/><Relationship Id="rId18" Type="http://schemas.openxmlformats.org/officeDocument/2006/relationships/tags" Target="../tags/tag206.xml"/><Relationship Id="rId26" Type="http://schemas.openxmlformats.org/officeDocument/2006/relationships/tags" Target="../tags/tag214.xml"/><Relationship Id="rId3" Type="http://schemas.openxmlformats.org/officeDocument/2006/relationships/tags" Target="../tags/tag191.xml"/><Relationship Id="rId21" Type="http://schemas.openxmlformats.org/officeDocument/2006/relationships/tags" Target="../tags/tag209.xml"/><Relationship Id="rId7" Type="http://schemas.openxmlformats.org/officeDocument/2006/relationships/tags" Target="../tags/tag195.xml"/><Relationship Id="rId12" Type="http://schemas.openxmlformats.org/officeDocument/2006/relationships/tags" Target="../tags/tag200.xml"/><Relationship Id="rId17" Type="http://schemas.openxmlformats.org/officeDocument/2006/relationships/tags" Target="../tags/tag205.xml"/><Relationship Id="rId25" Type="http://schemas.openxmlformats.org/officeDocument/2006/relationships/tags" Target="../tags/tag213.xml"/><Relationship Id="rId2" Type="http://schemas.openxmlformats.org/officeDocument/2006/relationships/tags" Target="../tags/tag190.xml"/><Relationship Id="rId16" Type="http://schemas.openxmlformats.org/officeDocument/2006/relationships/tags" Target="../tags/tag204.xml"/><Relationship Id="rId20" Type="http://schemas.openxmlformats.org/officeDocument/2006/relationships/tags" Target="../tags/tag208.xml"/><Relationship Id="rId1" Type="http://schemas.openxmlformats.org/officeDocument/2006/relationships/tags" Target="../tags/tag189.xml"/><Relationship Id="rId6" Type="http://schemas.openxmlformats.org/officeDocument/2006/relationships/tags" Target="../tags/tag194.xml"/><Relationship Id="rId11" Type="http://schemas.openxmlformats.org/officeDocument/2006/relationships/tags" Target="../tags/tag199.xml"/><Relationship Id="rId24" Type="http://schemas.openxmlformats.org/officeDocument/2006/relationships/tags" Target="../tags/tag212.xml"/><Relationship Id="rId5" Type="http://schemas.openxmlformats.org/officeDocument/2006/relationships/tags" Target="../tags/tag193.xml"/><Relationship Id="rId15" Type="http://schemas.openxmlformats.org/officeDocument/2006/relationships/tags" Target="../tags/tag203.xml"/><Relationship Id="rId23" Type="http://schemas.openxmlformats.org/officeDocument/2006/relationships/tags" Target="../tags/tag211.xml"/><Relationship Id="rId10" Type="http://schemas.openxmlformats.org/officeDocument/2006/relationships/tags" Target="../tags/tag198.xml"/><Relationship Id="rId19" Type="http://schemas.openxmlformats.org/officeDocument/2006/relationships/tags" Target="../tags/tag207.xml"/><Relationship Id="rId4" Type="http://schemas.openxmlformats.org/officeDocument/2006/relationships/tags" Target="../tags/tag192.xml"/><Relationship Id="rId9" Type="http://schemas.openxmlformats.org/officeDocument/2006/relationships/tags" Target="../tags/tag197.xml"/><Relationship Id="rId14" Type="http://schemas.openxmlformats.org/officeDocument/2006/relationships/tags" Target="../tags/tag202.xml"/><Relationship Id="rId22" Type="http://schemas.openxmlformats.org/officeDocument/2006/relationships/tags" Target="../tags/tag210.xml"/><Relationship Id="rId27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wallpaperflare.com/great-britain-flag-uk-flag-england-grunge-flag-english-flag-wallpaper-uvktc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hotos/space-shuttle-earth-space-travel-67648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0DoYM9WDX34?feature=oembed" TargetMode="External"/><Relationship Id="rId4" Type="http://schemas.openxmlformats.org/officeDocument/2006/relationships/image" Target="../media/image1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Jwggs7pcKB0?feature=oembed" TargetMode="External"/><Relationship Id="rId4" Type="http://schemas.openxmlformats.org/officeDocument/2006/relationships/image" Target="../media/image1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j.newport\Downloads\UKEvents%20Report%20Update%20Autumn%202025%20Published%20Version%20a.pdf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rawpixel.com/search/key" TargetMode="External"/><Relationship Id="rId4" Type="http://schemas.openxmlformats.org/officeDocument/2006/relationships/image" Target="../media/image1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tmworld.com/en-gb/blog/press-release/end-of-show-2024.html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ibtmworld.com/" TargetMode="External"/><Relationship Id="rId4" Type="http://schemas.openxmlformats.org/officeDocument/2006/relationships/hyperlink" Target="https://www.ibtmworld.com/en-gb/about.html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jY6uByaDHf4?feature=oembed" TargetMode="External"/><Relationship Id="rId4" Type="http://schemas.openxmlformats.org/officeDocument/2006/relationships/image" Target="../media/image18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freepngimg.com/png/88489-text-symbol-question-drawing-mark-free-download-png-hq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freepngimg.com/png/88489-text-symbol-question-drawing-mark-free-download-png-hq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xfuel.com/en/free-photo-quaez" TargetMode="Externa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btmworld.com/" TargetMode="External"/><Relationship Id="rId3" Type="http://schemas.openxmlformats.org/officeDocument/2006/relationships/hyperlink" Target="https://doi.org/10.1080/14616688.2024.2325932" TargetMode="External"/><Relationship Id="rId7" Type="http://schemas.openxmlformats.org/officeDocument/2006/relationships/hyperlink" Target="https://www.ibtmworld.com/en-gb/about.html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youtube.com/watch?v=jY6uByaDHf4" TargetMode="External"/><Relationship Id="rId5" Type="http://schemas.openxmlformats.org/officeDocument/2006/relationships/hyperlink" Target="https://www.cvent.com/en/blog/hospitality/what-is-mice" TargetMode="External"/><Relationship Id="rId10" Type="http://schemas.openxmlformats.org/officeDocument/2006/relationships/hyperlink" Target="https://www.mordorintelligence.com/industry-reports/mice-market" TargetMode="External"/><Relationship Id="rId4" Type="http://schemas.openxmlformats.org/officeDocument/2006/relationships/hyperlink" Target="https://www.fortunebusinessinsights.com/mice-market-108653" TargetMode="External"/><Relationship Id="rId9" Type="http://schemas.openxmlformats.org/officeDocument/2006/relationships/hyperlink" Target="https://market.us/report/mice-market/" TargetMode="Externa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j.newport\Downloads\UKEvents%20Report%20Update%20Autumn%202025%20Published%20Version%20a.pdf" TargetMode="External"/><Relationship Id="rId3" Type="http://schemas.openxmlformats.org/officeDocument/2006/relationships/hyperlink" Target="https://www.conference-news.co.uk/news/uk-events-industry-value-surges-to-68-7-billion/" TargetMode="External"/><Relationship Id="rId7" Type="http://schemas.openxmlformats.org/officeDocument/2006/relationships/hyperlink" Target="https://doi.org/10.3727/152599522X16419948390925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ibtmworld.com/en-gb/blog/press-release/end-of-show-2024.html" TargetMode="External"/><Relationship Id="rId5" Type="http://schemas.openxmlformats.org/officeDocument/2006/relationships/hyperlink" Target="https://www.youtube.com/watch?v=Jwggs7pcKB0" TargetMode="External"/><Relationship Id="rId4" Type="http://schemas.openxmlformats.org/officeDocument/2006/relationships/hyperlink" Target="https://liveforce.co/blog/current-state-uk-events-industry/" TargetMode="External"/><Relationship Id="rId9" Type="http://schemas.openxmlformats.org/officeDocument/2006/relationships/hyperlink" Target="https://www.youtube.com/watch?v=0DoYM9WDX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275C2A-1D8C-ABFD-CBA2-EC2FDDC2D700}"/>
              </a:ext>
            </a:extLst>
          </p:cNvPr>
          <p:cNvSpPr txBox="1"/>
          <p:nvPr/>
        </p:nvSpPr>
        <p:spPr>
          <a:xfrm>
            <a:off x="3583341" y="712334"/>
            <a:ext cx="798488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International Meetings Management</a:t>
            </a:r>
          </a:p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Hospitality &amp; Hotel Management</a:t>
            </a:r>
          </a:p>
          <a:p>
            <a:pPr marL="0" marR="0" lvl="0" indent="0" algn="l" defTabSz="370332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[BMIH6010/D]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042483-E171-D46B-184F-10986136BEF0}"/>
              </a:ext>
            </a:extLst>
          </p:cNvPr>
          <p:cNvSpPr txBox="1"/>
          <p:nvPr/>
        </p:nvSpPr>
        <p:spPr>
          <a:xfrm>
            <a:off x="3583341" y="3722554"/>
            <a:ext cx="77509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Week 2 – Type of Meetings: Conventions, Exhibitions, Incentive Travel etc.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07351F-A7F4-02CD-7131-EC911641390A}"/>
              </a:ext>
            </a:extLst>
          </p:cNvPr>
          <p:cNvSpPr txBox="1"/>
          <p:nvPr/>
        </p:nvSpPr>
        <p:spPr>
          <a:xfrm>
            <a:off x="4952097" y="161643"/>
            <a:ext cx="22878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66A39-41C6-E830-EDC9-72C83913FAA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D3389-FD69-41D9-29BC-6E46EEFE5F1A}"/>
              </a:ext>
            </a:extLst>
          </p:cNvPr>
          <p:cNvSpPr txBox="1"/>
          <p:nvPr/>
        </p:nvSpPr>
        <p:spPr>
          <a:xfrm>
            <a:off x="222288" y="428178"/>
            <a:ext cx="1121938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US" altLang="zh-MO" sz="3600" dirty="0">
                <a:solidFill>
                  <a:prstClr val="black"/>
                </a:solidFill>
                <a:latin typeface="Raleway" pitchFamily="2" charset="0"/>
              </a:rPr>
              <a:t>Introductions</a:t>
            </a:r>
          </a:p>
          <a:p>
            <a:pPr lvl="0">
              <a:defRPr/>
            </a:pPr>
            <a:endParaRPr lang="en-US" altLang="zh-MO" sz="3600" dirty="0">
              <a:solidFill>
                <a:prstClr val="black"/>
              </a:solidFill>
              <a:latin typeface="Raleway" pitchFamily="2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US" altLang="zh-MO" sz="3600" dirty="0">
                <a:solidFill>
                  <a:prstClr val="black"/>
                </a:solidFill>
                <a:latin typeface="Raleway" pitchFamily="2" charset="0"/>
              </a:rPr>
              <a:t>Module Overview &amp; content to be covered</a:t>
            </a:r>
          </a:p>
          <a:p>
            <a:pPr lvl="0">
              <a:defRPr/>
            </a:pPr>
            <a:endParaRPr lang="en-US" altLang="zh-MO" sz="3600" dirty="0">
              <a:solidFill>
                <a:prstClr val="black"/>
              </a:solidFill>
              <a:latin typeface="Raleway" pitchFamily="2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3600" dirty="0">
                <a:solidFill>
                  <a:prstClr val="black"/>
                </a:solidFill>
                <a:latin typeface="Raleway" pitchFamily="2" charset="0"/>
                <a:ea typeface="ＭＳ Ｐゴシック" charset="0"/>
              </a:rPr>
              <a:t>Module Handbook &amp; Assessments</a:t>
            </a:r>
          </a:p>
          <a:p>
            <a:pPr lvl="0">
              <a:defRPr/>
            </a:pPr>
            <a:endParaRPr lang="en-GB" sz="3600" dirty="0">
              <a:solidFill>
                <a:prstClr val="black"/>
              </a:solidFill>
              <a:latin typeface="Raleway" pitchFamily="2" charset="0"/>
              <a:ea typeface="ＭＳ Ｐゴシック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3600" dirty="0">
                <a:solidFill>
                  <a:prstClr val="black"/>
                </a:solidFill>
                <a:latin typeface="Raleway" pitchFamily="2" charset="0"/>
                <a:ea typeface="ＭＳ Ｐゴシック" charset="0"/>
              </a:rPr>
              <a:t>Introduction of key terms</a:t>
            </a:r>
          </a:p>
          <a:p>
            <a:pPr lvl="0">
              <a:defRPr/>
            </a:pPr>
            <a:endParaRPr lang="en-GB" sz="3600" dirty="0">
              <a:solidFill>
                <a:prstClr val="black"/>
              </a:solidFill>
              <a:latin typeface="Raleway" pitchFamily="2" charset="0"/>
              <a:ea typeface="ＭＳ Ｐゴシック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3600" dirty="0">
                <a:solidFill>
                  <a:prstClr val="black"/>
                </a:solidFill>
                <a:latin typeface="Raleway" pitchFamily="2" charset="0"/>
                <a:ea typeface="ＭＳ Ｐゴシック" charset="0"/>
              </a:rPr>
              <a:t>Overview of the MICE industry, key stakeholders &amp; the role of hotels &amp; resorts</a:t>
            </a:r>
            <a:endParaRPr lang="en-GB" sz="3600" dirty="0">
              <a:solidFill>
                <a:prstClr val="black"/>
              </a:solidFill>
              <a:latin typeface="Raleway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8430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AE8F7C-B0FB-D00F-26DF-D79C88F088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AFD5EAF-CBCF-5231-AE5D-DEA9D1D3F3E7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428721-6F17-A113-2249-4690D4F88FFE}"/>
              </a:ext>
            </a:extLst>
          </p:cNvPr>
          <p:cNvSpPr txBox="1"/>
          <p:nvPr/>
        </p:nvSpPr>
        <p:spPr>
          <a:xfrm>
            <a:off x="339463" y="659298"/>
            <a:ext cx="710254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Event Manager </a:t>
            </a:r>
            <a:r>
              <a:rPr lang="en-GB" sz="2400" dirty="0">
                <a:latin typeface="Raleway" pitchFamily="2" charset="0"/>
              </a:rPr>
              <a:t>– oversees planning &amp; execution.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Venue Coordinator </a:t>
            </a:r>
            <a:r>
              <a:rPr lang="en-GB" sz="2400" dirty="0">
                <a:latin typeface="Raleway" pitchFamily="2" charset="0"/>
              </a:rPr>
              <a:t>– manages logistics &amp; facilities.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Marketing Lead </a:t>
            </a:r>
            <a:r>
              <a:rPr lang="en-GB" sz="2400" dirty="0">
                <a:latin typeface="Raleway" pitchFamily="2" charset="0"/>
              </a:rPr>
              <a:t>– promotes the event.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Technical Support </a:t>
            </a:r>
            <a:r>
              <a:rPr lang="en-GB" sz="2400" dirty="0">
                <a:latin typeface="Raleway" pitchFamily="2" charset="0"/>
              </a:rPr>
              <a:t>– handles AV &amp; digital tools.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Sustainability Officer </a:t>
            </a:r>
            <a:r>
              <a:rPr lang="en-GB" sz="2400" dirty="0">
                <a:latin typeface="Raleway" pitchFamily="2" charset="0"/>
              </a:rPr>
              <a:t>– ensures eco-friendly practices.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latin typeface="Raleway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BB910F-2544-A9E7-B562-AADACB603075}"/>
              </a:ext>
            </a:extLst>
          </p:cNvPr>
          <p:cNvSpPr txBox="1"/>
          <p:nvPr/>
        </p:nvSpPr>
        <p:spPr>
          <a:xfrm>
            <a:off x="234706" y="38416"/>
            <a:ext cx="117225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Roles in Meetings Management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89E796-4F40-FE1C-DCF9-BEFEA7F732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92951" y="1931124"/>
            <a:ext cx="4764343" cy="308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863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1085FF-F5BD-AA81-63F2-B361E943DA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5263E0F-92F3-89E7-B123-421EBB57068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77B7C1-3BFE-2E8D-0922-D34B586CB63E}"/>
              </a:ext>
            </a:extLst>
          </p:cNvPr>
          <p:cNvSpPr txBox="1"/>
          <p:nvPr/>
        </p:nvSpPr>
        <p:spPr>
          <a:xfrm>
            <a:off x="378715" y="1474619"/>
            <a:ext cx="678347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Raleway" pitchFamily="2" charset="0"/>
              </a:rPr>
              <a:t>Discussion:</a:t>
            </a:r>
          </a:p>
          <a:p>
            <a:endParaRPr lang="en-GB" sz="4400" dirty="0">
              <a:latin typeface="Raleway" pitchFamily="2" charset="0"/>
            </a:endParaRPr>
          </a:p>
          <a:p>
            <a:r>
              <a:rPr lang="en-GB" sz="3200" dirty="0">
                <a:latin typeface="Raleway" pitchFamily="2" charset="0"/>
              </a:rPr>
              <a:t>What role interests you most in meetings management?</a:t>
            </a:r>
          </a:p>
          <a:p>
            <a:endParaRPr lang="en-GB" sz="3200" dirty="0">
              <a:latin typeface="Raleway" pitchFamily="2" charset="0"/>
            </a:endParaRPr>
          </a:p>
          <a:p>
            <a:r>
              <a:rPr lang="en-GB" sz="3200" b="1" i="1" dirty="0">
                <a:latin typeface="Raleway" pitchFamily="2" charset="0"/>
              </a:rPr>
              <a:t>We will revisit at the end of the module to see if it changes!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0F963618-C5DA-3B52-E5EC-09CD80AD1D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19014" y="1195037"/>
            <a:ext cx="4894271" cy="383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38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07351F-A7F4-02CD-7131-EC911641390A}"/>
              </a:ext>
            </a:extLst>
          </p:cNvPr>
          <p:cNvSpPr txBox="1"/>
          <p:nvPr/>
        </p:nvSpPr>
        <p:spPr>
          <a:xfrm>
            <a:off x="2945233" y="223199"/>
            <a:ext cx="63015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66A39-41C6-E830-EDC9-72C83913FAA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D3389-FD69-41D9-29BC-6E46EEFE5F1A}"/>
              </a:ext>
            </a:extLst>
          </p:cNvPr>
          <p:cNvSpPr txBox="1"/>
          <p:nvPr/>
        </p:nvSpPr>
        <p:spPr>
          <a:xfrm>
            <a:off x="1050590" y="1690062"/>
            <a:ext cx="1009081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Types of meetings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Economic &amp; Social impacts of MICE Tourism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The Event Lifecycle Model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Strategic Planning for Events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7164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4B018-F14B-4EBD-8093-86C335738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A8892569-A9A8-F1D3-F8DF-F624BF4DB5CC}"/>
              </a:ext>
            </a:extLst>
          </p:cNvPr>
          <p:cNvSpPr txBox="1"/>
          <p:nvPr/>
        </p:nvSpPr>
        <p:spPr>
          <a:xfrm>
            <a:off x="427377" y="2642387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Types of meetings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B69BC6-C4B3-59DC-679E-AEEAA14C03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27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BEB2BF-63C6-D026-738B-B1DCEE1181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375681-6815-252C-D94D-1E51321BA550}"/>
              </a:ext>
            </a:extLst>
          </p:cNvPr>
          <p:cNvSpPr txBox="1"/>
          <p:nvPr/>
        </p:nvSpPr>
        <p:spPr>
          <a:xfrm>
            <a:off x="2139625" y="243512"/>
            <a:ext cx="79127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four pillars of MICE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39FC4A-4FE6-E481-5E5B-D18F6D88D23B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8DDD6D-94BF-BD72-5117-5A48880AF0A1}"/>
              </a:ext>
            </a:extLst>
          </p:cNvPr>
          <p:cNvSpPr txBox="1"/>
          <p:nvPr/>
        </p:nvSpPr>
        <p:spPr>
          <a:xfrm>
            <a:off x="73232" y="1166842"/>
            <a:ext cx="764600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Meetings</a:t>
            </a:r>
            <a:r>
              <a:rPr lang="en-GB" sz="2400" dirty="0">
                <a:latin typeface="Raleway" pitchFamily="2" charset="0"/>
              </a:rPr>
              <a:t> = Smaller scale business gathering, usually a single day event.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Incentives = </a:t>
            </a:r>
            <a:r>
              <a:rPr lang="en-GB" sz="2400" dirty="0">
                <a:latin typeface="Raleway" pitchFamily="2" charset="0"/>
              </a:rPr>
              <a:t>Reward travel for employees or clients, arguably the most fun pillar!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Conferences =</a:t>
            </a:r>
            <a:r>
              <a:rPr lang="en-GB" sz="2400" dirty="0">
                <a:latin typeface="Raleway" pitchFamily="2" charset="0"/>
              </a:rPr>
              <a:t> Larger scale professional events/”supersized meetings”. Often longer than one day.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b="1" dirty="0">
                <a:latin typeface="Raleway" pitchFamily="2" charset="0"/>
              </a:rPr>
              <a:t>Exhibitions =</a:t>
            </a:r>
            <a:r>
              <a:rPr lang="en-GB" sz="2400" dirty="0">
                <a:latin typeface="Raleway" pitchFamily="2" charset="0"/>
              </a:rPr>
              <a:t> Trade shows and product showcases. These are “massive events” that “last anywhere from several days to a week”.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A63BCA-9D61-F177-877D-BF1231096DBF}"/>
              </a:ext>
            </a:extLst>
          </p:cNvPr>
          <p:cNvSpPr txBox="1"/>
          <p:nvPr/>
        </p:nvSpPr>
        <p:spPr>
          <a:xfrm>
            <a:off x="8314661" y="2551837"/>
            <a:ext cx="3168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Raleway" pitchFamily="2" charset="0"/>
              </a:rPr>
              <a:t>But what is the purpose of each?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AD448C-D0FC-325C-3940-549D92AE7418}"/>
              </a:ext>
            </a:extLst>
          </p:cNvPr>
          <p:cNvSpPr txBox="1"/>
          <p:nvPr/>
        </p:nvSpPr>
        <p:spPr>
          <a:xfrm>
            <a:off x="8314661" y="5207620"/>
            <a:ext cx="29815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(Hahn, 2025)</a:t>
            </a:r>
          </a:p>
        </p:txBody>
      </p:sp>
    </p:spTree>
    <p:extLst>
      <p:ext uri="{BB962C8B-B14F-4D97-AF65-F5344CB8AC3E}">
        <p14:creationId xmlns:p14="http://schemas.microsoft.com/office/powerpoint/2010/main" val="1652735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B1E14-E55A-C25E-578F-CA425FD1C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071316-342E-CBD1-78C7-4B40A7C9198E}"/>
              </a:ext>
            </a:extLst>
          </p:cNvPr>
          <p:cNvSpPr txBox="1"/>
          <p:nvPr/>
        </p:nvSpPr>
        <p:spPr>
          <a:xfrm>
            <a:off x="54338" y="122664"/>
            <a:ext cx="6665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</a:t>
            </a:r>
            <a:r>
              <a:rPr kumimoji="0" lang="en-GB" sz="5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dentifying</a:t>
            </a: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 purpose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8698DC-DBDC-F481-DCE0-E1A347689813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9CCD2E-3B6F-820A-9526-94311E1842CE}"/>
              </a:ext>
            </a:extLst>
          </p:cNvPr>
          <p:cNvSpPr txBox="1"/>
          <p:nvPr/>
        </p:nvSpPr>
        <p:spPr>
          <a:xfrm>
            <a:off x="54338" y="1155691"/>
            <a:ext cx="6665440" cy="415498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Raleway" pitchFamily="2" charset="0"/>
              </a:rPr>
              <a:t>Meetings</a:t>
            </a:r>
            <a:r>
              <a:rPr lang="en-GB" sz="2400" dirty="0">
                <a:latin typeface="Raleway" pitchFamily="2" charset="0"/>
              </a:rPr>
              <a:t> = gathering a group of people from an organisation/industry or specific taskforce for strategic purposes (addressing challenges, brainstorming, establishing or monitoring goals.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latin typeface="Raleway" pitchFamily="2" charset="0"/>
            </a:endParaRPr>
          </a:p>
          <a:p>
            <a:r>
              <a:rPr lang="en-GB" sz="2400" b="1" dirty="0">
                <a:latin typeface="Raleway" pitchFamily="2" charset="0"/>
              </a:rPr>
              <a:t>Incentives = </a:t>
            </a:r>
            <a:r>
              <a:rPr lang="en-GB" sz="2400" dirty="0">
                <a:latin typeface="Raleway" pitchFamily="2" charset="0"/>
              </a:rPr>
              <a:t>not one size fits all! Examples include a day of team bonding/building, paid weekend trips or international excursions. Often more informal for bonding/reward purposes.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96146E-2B99-E030-5D60-6A3886226400}"/>
              </a:ext>
            </a:extLst>
          </p:cNvPr>
          <p:cNvSpPr txBox="1"/>
          <p:nvPr/>
        </p:nvSpPr>
        <p:spPr>
          <a:xfrm>
            <a:off x="6788299" y="461665"/>
            <a:ext cx="4864985" cy="501675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Raleway" pitchFamily="2" charset="0"/>
              </a:rPr>
              <a:t>Conferences =</a:t>
            </a:r>
            <a:r>
              <a:rPr lang="en-GB" sz="2000" dirty="0">
                <a:latin typeface="Raleway" pitchFamily="2" charset="0"/>
              </a:rPr>
              <a:t> again not one size fits all! Will vary in type depending on industry/individual organisers. Common components are panels/discussions/presentations/guest speakers/workshops. Designed to address &amp; find solutions to challenges or issues in industry. Focus on networking.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000" dirty="0">
              <a:latin typeface="Raleway" pitchFamily="2" charset="0"/>
            </a:endParaRPr>
          </a:p>
          <a:p>
            <a:r>
              <a:rPr lang="en-GB" sz="2000" b="1" dirty="0">
                <a:latin typeface="Raleway" pitchFamily="2" charset="0"/>
              </a:rPr>
              <a:t>Exhibitions =</a:t>
            </a:r>
            <a:r>
              <a:rPr lang="en-GB" sz="2000" dirty="0">
                <a:latin typeface="Raleway" pitchFamily="2" charset="0"/>
              </a:rPr>
              <a:t> presentation of products/services to drive business &amp; network with existing/potential partners. Common components are networking parties, awards, business pitches.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6FBF6B-1833-923A-96A0-1E0CF3FC35A7}"/>
              </a:ext>
            </a:extLst>
          </p:cNvPr>
          <p:cNvSpPr txBox="1"/>
          <p:nvPr/>
        </p:nvSpPr>
        <p:spPr>
          <a:xfrm>
            <a:off x="9953890" y="5642517"/>
            <a:ext cx="29815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(Hahn, 2025)</a:t>
            </a:r>
          </a:p>
        </p:txBody>
      </p:sp>
    </p:spTree>
    <p:extLst>
      <p:ext uri="{BB962C8B-B14F-4D97-AF65-F5344CB8AC3E}">
        <p14:creationId xmlns:p14="http://schemas.microsoft.com/office/powerpoint/2010/main" val="21794297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ACBCF-E32C-EE8D-EA79-47ABD82EC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07BF4F-A189-9A1E-35EE-D095DC296B73}"/>
              </a:ext>
            </a:extLst>
          </p:cNvPr>
          <p:cNvSpPr txBox="1"/>
          <p:nvPr/>
        </p:nvSpPr>
        <p:spPr>
          <a:xfrm>
            <a:off x="773067" y="180669"/>
            <a:ext cx="106458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Hospitality Industry &amp; MICE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EF5F07-7161-0C7B-6E98-F1B80DD14E2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6FEB73-8F4A-C3BB-E441-6F68411D81E9}"/>
              </a:ext>
            </a:extLst>
          </p:cNvPr>
          <p:cNvSpPr txBox="1"/>
          <p:nvPr/>
        </p:nvSpPr>
        <p:spPr>
          <a:xfrm>
            <a:off x="1249906" y="1329205"/>
            <a:ext cx="96921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latin typeface="Raleway" pitchFamily="2" charset="0"/>
              </a:rPr>
              <a:t>Hotel &amp; transportation industries are directly involved.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latin typeface="Raleway" pitchFamily="2" charset="0"/>
              </a:rPr>
              <a:t>Hotels often supply MICE &amp; therefore are a main beneficiary.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latin typeface="Raleway" pitchFamily="2" charset="0"/>
              </a:rPr>
              <a:t>MICE industry growth drives economic growth.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latin typeface="Raleway" pitchFamily="2" charset="0"/>
              </a:rPr>
              <a:t>Global MICE market size = $1,226.07 billion in 2025, anticipated to be $1,342.18 billion in 2026 &amp; $3,062.55 billion by 2034.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latin typeface="Raleway" pitchFamily="2" charset="0"/>
              </a:rPr>
              <a:t>Europe = key player with a MICE market share of 51.71% in 2025.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F9503A-01F9-E543-72F8-E8146E6FA1AA}"/>
              </a:ext>
            </a:extLst>
          </p:cNvPr>
          <p:cNvSpPr txBox="1"/>
          <p:nvPr/>
        </p:nvSpPr>
        <p:spPr>
          <a:xfrm>
            <a:off x="9482254" y="5553308"/>
            <a:ext cx="27097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Mordor Intelligence, 2026</a:t>
            </a:r>
          </a:p>
        </p:txBody>
      </p:sp>
    </p:spTree>
    <p:extLst>
      <p:ext uri="{BB962C8B-B14F-4D97-AF65-F5344CB8AC3E}">
        <p14:creationId xmlns:p14="http://schemas.microsoft.com/office/powerpoint/2010/main" val="313643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FA936-161A-1C00-6FBD-EBFBB3F58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F0622B-E175-6C89-D3C1-32A6CF24ED55}"/>
              </a:ext>
            </a:extLst>
          </p:cNvPr>
          <p:cNvSpPr txBox="1"/>
          <p:nvPr/>
        </p:nvSpPr>
        <p:spPr>
          <a:xfrm>
            <a:off x="773067" y="180669"/>
            <a:ext cx="106458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Hospitality Industry &amp; MICE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A2FEB3-3636-DB09-C09C-9B4ACEFFA0B0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B54808-2680-404E-A9EC-3F33F2B9528F}"/>
              </a:ext>
            </a:extLst>
          </p:cNvPr>
          <p:cNvSpPr txBox="1"/>
          <p:nvPr/>
        </p:nvSpPr>
        <p:spPr>
          <a:xfrm>
            <a:off x="1050589" y="1103999"/>
            <a:ext cx="1009081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latin typeface="Raleway" pitchFamily="2" charset="0"/>
              </a:rPr>
              <a:t>Demand has increased following a rebound in corporate travel that had declined during the pandemic.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The capacity to host hybrid format meetings has also driven demand by expanding audience reach.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By 2027 Asia anticipate to surpass pre-pandemic volumes of business visitors.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AI &amp; tech capabilities enable greater post event analytics to drive improvements &amp; generate future business.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Meetings are the dominant category in MICE.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7662F4-73F6-6378-93F0-A8BDE15520BF}"/>
              </a:ext>
            </a:extLst>
          </p:cNvPr>
          <p:cNvSpPr txBox="1"/>
          <p:nvPr/>
        </p:nvSpPr>
        <p:spPr>
          <a:xfrm>
            <a:off x="9482254" y="5553308"/>
            <a:ext cx="27097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Mordor Intelligence, 2026</a:t>
            </a:r>
          </a:p>
        </p:txBody>
      </p:sp>
    </p:spTree>
    <p:extLst>
      <p:ext uri="{BB962C8B-B14F-4D97-AF65-F5344CB8AC3E}">
        <p14:creationId xmlns:p14="http://schemas.microsoft.com/office/powerpoint/2010/main" val="651473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A7E1AC-9EEF-9F38-C07C-DD72A1427A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B804775E-2B54-0C53-38C2-C095B3537354}"/>
              </a:ext>
            </a:extLst>
          </p:cNvPr>
          <p:cNvSpPr txBox="1"/>
          <p:nvPr/>
        </p:nvSpPr>
        <p:spPr>
          <a:xfrm>
            <a:off x="672704" y="1997839"/>
            <a:ext cx="67834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Test Your Knowledge: Which Pillar?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68BFCA-63ED-71FF-39F9-8B8237A276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875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B3B77-3AA0-4C2F-9D5B-C6CEAD6F6082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104-943-682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</a:p>
        </p:txBody>
      </p:sp>
      <p:pic>
        <p:nvPicPr>
          <p:cNvPr id="5" name="Picture 4" descr="QR code instruction to join https://vevox.app/#/m/104943682">
            <a:extLst>
              <a:ext uri="{FF2B5EF4-FFF2-40B4-BE49-F238E27FC236}">
                <a16:creationId xmlns:a16="http://schemas.microsoft.com/office/drawing/2014/main" id="{611B9CA5-8543-DC15-6213-61FFC73C2614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7880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 regional bank hires a hotel conference room for its annual management strategy meeting. There will be 30 senior managers attending.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1C1967C-DEB6-43CE-AB8C-E24AEE508E7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E6DC33-2686-4854-BA85-D7E2E2183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526AC325-7B53-40C8-9E10-90B85556C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2411FF0-BAD5-4A87-8168-C4B05B55C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485FD1D-78C1-410C-8CBD-697477DB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FAB521-5459-40D2-A674-B9ED51CEEAA8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5AFD7D-6673-4346-B23C-81AB81B25074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2D56A6-2B01-4AB9-AB09-C75078B90023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8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Meeting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0754D-4542-4566-9F45-863E8D91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696155C-CB07-4E9F-9960-C8BAB8D8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6C6A217-DB47-48D6-92D9-D01FA7FCD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15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6C0294-546E-49E8-83F5-020F4B548FF2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560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Incentive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1AC074-5D61-4A07-822A-C300E5FFE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725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6F2318A-0CC3-46A7-B172-F308DD976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877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A1AE48D-6760-4E40-8945-6E07B3BD1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877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B9FFD7-EB69-4D40-9B83-8A75B36C39B8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322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Conference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DF0552A-93A1-49F0-9069-FFFD53764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487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59C4F00-425B-4AC1-A075-C63CD05E3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639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7B8A300-91C2-4F47-895C-EFBD4B1A2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639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BF00757-297A-4772-BA2B-3F26CF87DACB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084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Exhibition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B1C0BA0-6636-4D51-9791-1B1D4E6F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249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27C3B39-5407-4995-A635-525C81370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401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EC6C016-1435-4644-94F0-DA6179AE8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401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86901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 regional bank hires a hotel conference room for its annual management strategy meeting. There will be 30 senior managers attending.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6FBD04D-BDA1-4083-AD84-F57430BA67D5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B35B6B4-55DA-4585-9227-4265213FD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Results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7FD409BD-C96A-4933-AF33-E86C4B775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D786B4D-A229-4BBF-9453-13DFEE682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8A5F08-9798-4DDD-BA7B-66F35E1CDA7E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C45A94-B998-4A69-BBAB-FC2F7B281D4B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F787B2-F824-4D75-B6F6-3DF3080EBC5A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8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Meeting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1880FF-A706-4794-9282-D169B9D83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B3161A3-FBD3-4FC0-8767-94C4F694F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248C690-80DA-4804-9A2C-BFF46E420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DEFB1C-92BA-4CAA-A025-82EE2075A109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560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Incentive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D341DF-D768-4AA3-A037-86754455B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725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8EC29F6-7C3B-4B24-B4EB-3F42CB3C3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877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7A2FF71-CA61-49FE-9439-7CC15BE19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877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CC1005E-C489-4A01-8689-9F6FA4D47D00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322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Conference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64B65DD-74C5-41CC-9FD1-C6815E72E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487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C6061D3-8D6F-4A3C-A8E6-8693A58C9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639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A7065CC-4A21-4F84-8844-60FCA0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639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A7A8628-8B5E-4308-8BAA-D114CB9F687C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084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Exhibition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61974A3-5E8F-489B-82CB-515FE8B81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249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9D58C8DD-C73C-4BC0-8D59-2BC12F96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401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7532CDD-87F9-4B83-BF32-9D4F72984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401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813FCAE-B458-4AAD-B8D5-C55C79EFC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</a:srgbClr>
          </a:solidFill>
          <a:ln w="12700" cap="flat" cmpd="sng" algn="ctr">
            <a:solidFill>
              <a:srgbClr val="808080"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06838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2000 academics attend a three day event featuring keynote speakers, research presentations and networking receptions.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D24E8D-B906-4215-8A6F-99B136BD0E91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CD406D9-ED38-41AB-AD76-03F30F46C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E5437685-B863-4086-84C5-34B910A9F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C32EAFE-BDE2-460C-82B1-3A6AEC7D1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D7816A5-D380-45EA-9A7F-FCC23F105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B63296-FC33-4A51-B25B-CB696CB24A3B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BCDF1A-1D7C-4FBA-BECE-DE03BCD46DC0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8090DF-F3AC-42E0-9022-8527330BC657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8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Meeting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A8C0AF-2E06-4802-AB6D-641758B7A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0356059-5435-4FC1-A29D-F83233B7E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D8C7EBA-63D5-4265-8976-CDDCE7CCC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15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CE151D-FA69-4077-85B4-2960F0DD0649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560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Incentive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E19210-584A-484C-B8C0-30DE131CF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725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3E008E1-5D40-4EC7-864B-804FC7B01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877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C3A044E-5BAA-4118-B955-6FECB69DF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877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1513F8-5B0A-4CC4-8A6C-B6143DF82DB7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322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Conference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3AC9F7A-1D98-41CF-A5DD-E6E0C855E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487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E51ECDB-DB23-4B28-A4A4-FE52015C0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639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3648117-D1D9-420D-9ABD-C6993F8BE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639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8C0699B-0943-42DB-B468-C73E01932BB4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084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Exhibition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71073BE-B12B-48E4-B8D1-61674D4BC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249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A33371B-E018-4C28-8C81-23039712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401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A04933A-E767-4D21-B009-16B191716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401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261361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2000 academics attend a three day event featuring keynote speakers, research presentations and networking receptions.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34670EE-034B-43F7-BBFB-69D8F8D3727A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05339F9-D3CE-47BA-9CF7-F3630808A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Results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ADCE4C71-2F0B-4F3A-9E07-B061CF79D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48CAACB-A322-423E-8F89-B92551072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510640-5097-4235-9ECD-6B5000A20CC0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824DDE-58EE-4CAD-B643-93C1DA9C894A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F26A46-828D-4B3F-8139-3843CA1BC444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8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Meeting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CE6878-963D-4446-8F3E-2F8D5E8B6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3C5779F-97B2-43BA-9622-68D80591D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3110522-02C6-486B-90F0-656684387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6EF7AE-B143-45C1-9113-884DFE068EC6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560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Incentive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9FC908-8D7A-492F-A4AD-477C8CEC7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725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2B7E4FA-8AAD-4AFE-813C-218EE0EA3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877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90FE8E1-2A5A-4E6C-9E18-B2C191C51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877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A0094E9-5136-464E-AAEA-6A6BE8DB7EE0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322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Conference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B0AA60-A264-4330-BA33-3E2FB7809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487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339A7D5C-BCBC-42D0-B802-344C91B13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639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C398E65-176C-4B61-839C-706BE0064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639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7C18B96-5DCE-45B9-B470-4CBAC77D3487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084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Exhibition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7E9BDC4-C8B6-47EE-B67C-2CEBB5417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249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1A8C909E-3D95-40C6-A822-2A095C29B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401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3922098-2175-4717-81F5-EFE34FF10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401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06F2A6-AD29-4D9E-BAAE-3CA8CE5E2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</a:srgbClr>
          </a:solidFill>
          <a:ln w="12700" cap="flat" cmpd="sng" algn="ctr">
            <a:solidFill>
              <a:srgbClr val="808080"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95833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500 organisations showcase their latest products to buyers at a large venue over four days.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F56697E-C6B8-4118-BD09-E74670AF039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A1FF98D-BB1C-4655-BBC6-20A0F1BEF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BF90ED1B-03A2-4450-8E88-9B381F988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44C55A-06A5-4D0F-865D-B11DBE06F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EB47608-E9FF-41D6-9CB9-5C1E80EF5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51C2B3-A067-49D7-923E-8EF6E71D393F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D6BF48-DB0B-4C82-A860-5B6E664385EA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F97F3D-E316-4384-9E49-8A3BAF47D571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8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Meeting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3637BC-172E-4141-9DC7-7175F34C3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26982D2-343A-403A-8B79-433A36AA6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A99C821-C0D7-4DD5-BD2F-F541EF0B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15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0EFFC7-B055-4E06-B3E4-965F4B9DFF42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560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Incentive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5DE6719-3C7D-4636-8985-16BD3E955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725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146BE8D-5641-4C42-9FFF-698AFAD2E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877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C6B90EC-D312-42CB-ACDB-7D1550C72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877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5DF8B1D-192D-4FA2-8A3B-F1599B24AD9A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322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Conference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6818F28-E968-44DA-BF69-2A633B850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487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0757D228-8EA3-477D-8630-4BC50BCCE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639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6EDAF0E-224A-42C6-B77F-D8C3F59E1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639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FA4002D-7F67-49BB-AF4C-1B2978BD0509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084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Exhibition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FA6874D-94CD-4E0C-8EF3-04720A0D4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249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00FBDED-7D30-4F42-8267-19F15D7AB6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401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3578AB3C-9E54-4A5E-AD65-1D7CBB5A7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401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90049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500 organisations showcase their latest products to buyers at a large venue over four days.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9174812-100C-4A9E-BEB3-57FED8E1CC4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CE7C290-E231-4BF7-A25E-F9A17839E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Results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F35EFD26-F23C-4335-887A-01F22E9E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E768682-FD0E-437B-88FD-952701956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6A12D6-64CB-4D6C-8101-3E4A594BBCBD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FA704E-F879-4DDB-B821-372CE0285B8C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29DE1F-2F5C-401B-83D6-8E98A15059C9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8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Meeting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8BA460-4C9C-4382-A2C3-07FFD9F2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F76D449-C4D9-4D4A-A7DF-2D7348F3A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FB5413-20DF-4413-8E2F-D641A20F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042DDD-64A5-45BF-BB35-C9E73A61D40D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560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Incentive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D735C46-1EEB-40CE-BCD7-54D53E783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725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C9A15A5-EFA8-47BA-B762-D70FDC94F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877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758BE07-A94B-4798-BED8-193B609B0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877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D0C4022-E823-4599-B3D7-5DADDD54E614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322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Conference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CA42B83-5CF9-4EBE-B9C6-67BD0514C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487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B0B8AB6-179D-4CA4-9C7E-4FDD32E1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639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4B17CF23-5CFC-4E72-9C0A-C6C9A2B4F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639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50855D-D5FD-4AE2-B534-CD8F19175207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084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Exhibition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3820A15-0802-47FF-8CFF-B65BD561D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249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FD61961-7122-4D6A-A09B-D97473818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401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F70EAC8-94C2-4675-BF4F-82FD5D7A2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401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E178BC6-8AD1-4D6E-A08E-3CDDD310DD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</a:srgbClr>
          </a:solidFill>
          <a:ln w="12700" cap="flat" cmpd="sng" algn="ctr">
            <a:solidFill>
              <a:srgbClr val="808080"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123650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sz="3200"/>
              <a:t>A company rewards its top-performing employees with an all-expenses paid five day trip to Thailand, including luxury accommodation and excursions.</a:t>
            </a:r>
            <a:endParaRPr lang="en-FI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BD9B9F-D4C3-4756-BCCC-6E18F6E5765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224D6B8-AF40-466A-AEE9-DEA09B492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8438B64A-8E56-45B5-AA92-5753E2D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1CF7974-3666-4904-995E-FC477501D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3D61E12-F01D-4DBB-885C-FFAE064D3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E5A731-4D78-46B1-B104-55B3F0D56042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3273D-19B0-43B5-A8F7-C949A0EC5372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82A2EC-3800-4DBA-B6A2-077EABFAA611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8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Meeting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15527C-1F79-47B5-961D-CD402890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4643758-A201-41CE-991D-1E2DD2C91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3ECB306-82D2-456D-9A74-0E6E0B776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15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AFE917-95ED-4863-AE79-8514DD1701DE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560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Incentive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ACB606-4E69-4B1E-9D54-4954715EA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725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3DAEE65-2F2D-4FE2-B3AB-AEF3896E0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877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0412E9C-E5CB-488D-B542-CEBDF65E3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877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2F59752-7991-47CA-8880-025A4969B7A4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322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Conference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EF865E-5B5D-44C0-95F5-75EB5C1A1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487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0FA6B4C-8EB1-43A8-836B-4CBCEECE8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639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A49BB502-9D9A-423B-BF1F-40F08E5FE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639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62DC1DB-7CC0-4216-AD6D-6068FD796606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4084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Exhibition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123BDEF-CE70-48DF-A868-121E3AC9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4249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E4B4682-FA46-4C82-9629-59DB7F282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401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42E84F9-5405-4375-B85B-BCF73C5B7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401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393997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GB" sz="3200"/>
              <a:t>A company rewards its top-performing employees with an all-expenses paid five day trip to Thailand, including luxury accommodation and excursions.</a:t>
            </a:r>
            <a:endParaRPr lang="en-FI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AD6D7E0-310E-48BD-822B-6D74E9466B2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CF64D6F-DB45-4070-8354-50B558DFC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Results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DFF75193-CEB8-4A55-8108-ADC677BF7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63DAE-B35D-4650-AC28-1339ED7A6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8E4997-9E1C-4A95-84B9-A2E37B1AEFD5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00CB08-18D1-4B11-A846-9F3F9F5348A2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XXX-XXX-XXX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7A65FC-DE77-40A6-9E02-C392B0D8934E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8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Meeting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AFF578-EC71-4E4D-A8E1-43F591A6B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A26C3F0-BA12-4B97-9FCF-1FDDD5E4C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82B3693-3B37-4A8D-B9B2-2655995CA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75F8CD-CD68-43C9-82EC-AF08C795FAA3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560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Incentive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FCE341F-DF86-4C24-953C-C84D3D8B7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725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DDEFAEB-63C8-449D-8C81-DFD25F966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877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3A21195-ACAA-442E-8A72-5D5340C12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877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40009FC-D2E1-4A13-B6E9-588D98AA079F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322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Conference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5C54AB1-5853-40F9-A178-85ECBBC31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487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731288F-9C29-4633-B505-E86120BC4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639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4296D868-970C-4978-9AD3-C8472CE1E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639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74D788-23C8-4287-8DE7-E5F3495E22F7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4084320"/>
            <a:ext cx="9499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b" anchorCtr="0">
            <a:normAutofit/>
          </a:bodyPr>
          <a:lstStyle/>
          <a:p>
            <a:pPr algn="l"/>
            <a:r>
              <a:rPr lang="en-GB"/>
              <a:t>Exhibition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48AE5DA-F07E-4303-A85B-29A525EF2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4249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##.##%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A8466FEF-736E-4256-88B4-5B0251F67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401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2F3D879-7F86-4731-9903-16A4A49C8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401820"/>
            <a:ext cx="635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FAF0331-A0FC-4DB9-8048-D3763D463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</a:srgbClr>
          </a:solidFill>
          <a:ln w="12700" cap="flat" cmpd="sng" algn="ctr">
            <a:solidFill>
              <a:srgbClr val="808080"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28730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99DC90-1DF8-9C44-FA22-29EBD9022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4D3C3185-D70D-9199-7A58-1A948279E960}"/>
              </a:ext>
            </a:extLst>
          </p:cNvPr>
          <p:cNvSpPr txBox="1"/>
          <p:nvPr/>
        </p:nvSpPr>
        <p:spPr>
          <a:xfrm>
            <a:off x="382772" y="1997839"/>
            <a:ext cx="67834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Economic &amp; Social Impacts of MICE Tourism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F57D74-4D28-43CD-8B80-0F16BD1943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552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D59BFB-1A20-3C67-17F5-461F03162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220E28-31C8-CA4B-0167-0704EB28A1BB}"/>
              </a:ext>
            </a:extLst>
          </p:cNvPr>
          <p:cNvSpPr txBox="1"/>
          <p:nvPr/>
        </p:nvSpPr>
        <p:spPr>
          <a:xfrm>
            <a:off x="2139625" y="243512"/>
            <a:ext cx="79175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UK Events Industry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A80803-41CD-5CE4-D2ED-7B3C37D7236B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29196C-64D4-E5D1-5E0D-2E0E3DE7FE8D}"/>
              </a:ext>
            </a:extLst>
          </p:cNvPr>
          <p:cNvSpPr txBox="1"/>
          <p:nvPr/>
        </p:nvSpPr>
        <p:spPr>
          <a:xfrm>
            <a:off x="208899" y="1351508"/>
            <a:ext cx="764600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As of December 2025, UK events industry estimated worth of over £68.7 billion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A key driver of economic value &amp; a catalyst for 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“innovation, sustainability, and social cohesion”.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Perceived stability &amp; safety of UK compared to other locations is driving business.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Effects of post-Brexit changes continue to cause uncertainty.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7D365A-DD6C-6D69-EB7E-7A4774EAD9BA}"/>
              </a:ext>
            </a:extLst>
          </p:cNvPr>
          <p:cNvSpPr txBox="1"/>
          <p:nvPr/>
        </p:nvSpPr>
        <p:spPr>
          <a:xfrm>
            <a:off x="8314661" y="5207620"/>
            <a:ext cx="29815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</a:t>
            </a:r>
            <a:r>
              <a:rPr lang="en-GB" sz="1400" b="1" dirty="0" err="1">
                <a:latin typeface="Raleway" pitchFamily="2" charset="0"/>
              </a:rPr>
              <a:t>UKEvents</a:t>
            </a:r>
            <a:r>
              <a:rPr lang="en-GB" sz="1400" b="1" dirty="0">
                <a:latin typeface="Raleway" pitchFamily="2" charset="0"/>
              </a:rPr>
              <a:t>, 2025)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BA7301-7563-3701-5B72-20B54C5851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31271" y="2175394"/>
            <a:ext cx="4451830" cy="2507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7396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154A11-F04F-831B-F8F9-4D6E654B0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1F8658-2D7F-E8D7-6D36-6B617C9C0AD0}"/>
              </a:ext>
            </a:extLst>
          </p:cNvPr>
          <p:cNvSpPr txBox="1"/>
          <p:nvPr/>
        </p:nvSpPr>
        <p:spPr>
          <a:xfrm>
            <a:off x="2793653" y="208569"/>
            <a:ext cx="66046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Global Context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D235A8-CB9A-F4E0-CD2B-65D4ADD07D5B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4DD7D1-A0BA-DCB0-7F71-E588F4C1BBFC}"/>
              </a:ext>
            </a:extLst>
          </p:cNvPr>
          <p:cNvSpPr txBox="1"/>
          <p:nvPr/>
        </p:nvSpPr>
        <p:spPr>
          <a:xfrm>
            <a:off x="370945" y="1351508"/>
            <a:ext cx="764600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Global instability &amp; conflict offers both opportunities and challenges.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Benefits for the industry = the opportunity to explore hybrid formats and improve sustainability within the industry (business &amp; sustainability).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Drawbacks for the industry = rising costs and security concerns impacting where and how events take place (increased vulnerability for job security).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81DDB7-0A82-73B1-E9FA-96AA102E899B}"/>
              </a:ext>
            </a:extLst>
          </p:cNvPr>
          <p:cNvSpPr txBox="1"/>
          <p:nvPr/>
        </p:nvSpPr>
        <p:spPr>
          <a:xfrm>
            <a:off x="10525425" y="5207620"/>
            <a:ext cx="29815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</a:t>
            </a:r>
            <a:r>
              <a:rPr lang="en-GB" sz="1400" b="1" dirty="0" err="1">
                <a:latin typeface="Raleway" pitchFamily="2" charset="0"/>
              </a:rPr>
              <a:t>UKEvents</a:t>
            </a:r>
            <a:r>
              <a:rPr lang="en-GB" sz="1400" b="1" dirty="0">
                <a:latin typeface="Raleway" pitchFamily="2" charset="0"/>
              </a:rPr>
              <a:t>, 2025)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1737A4-6D70-8B51-B5C8-667EA37B11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83301" y="1401838"/>
            <a:ext cx="3535843" cy="353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3691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B46A2F-21CB-5F5E-6789-A7B9A3964A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10FCFE-FD76-5184-CF16-6A3A0104168B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D8F34F-6BBE-0EEE-F181-3F9C742DF6BE}"/>
              </a:ext>
            </a:extLst>
          </p:cNvPr>
          <p:cNvSpPr txBox="1"/>
          <p:nvPr/>
        </p:nvSpPr>
        <p:spPr>
          <a:xfrm>
            <a:off x="10411090" y="5651662"/>
            <a:ext cx="29815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</a:t>
            </a:r>
            <a:r>
              <a:rPr lang="en-GB" sz="1400" b="1" dirty="0" err="1">
                <a:latin typeface="Raleway" pitchFamily="2" charset="0"/>
              </a:rPr>
              <a:t>UKEvents</a:t>
            </a:r>
            <a:r>
              <a:rPr lang="en-GB" sz="1400" b="1" dirty="0">
                <a:latin typeface="Raleway" pitchFamily="2" charset="0"/>
              </a:rPr>
              <a:t>, 2025)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DD9B1E-447C-DF97-571E-8B9EA4CBD6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5591" y="232434"/>
            <a:ext cx="7240817" cy="5419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7609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CF0A1-D372-55D1-027F-4D83A29E0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77A316-3765-9A03-E780-4E7AA5B8CE85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126DB6-523B-DF54-9631-4EAABB75CA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046" y="584470"/>
            <a:ext cx="10419907" cy="49537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B056E4-59F1-4951-D40A-5EEF3FA5FC1A}"/>
              </a:ext>
            </a:extLst>
          </p:cNvPr>
          <p:cNvSpPr txBox="1"/>
          <p:nvPr/>
        </p:nvSpPr>
        <p:spPr>
          <a:xfrm>
            <a:off x="10411090" y="5651662"/>
            <a:ext cx="29815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(Pandur, E, 2026)</a:t>
            </a:r>
          </a:p>
        </p:txBody>
      </p:sp>
    </p:spTree>
    <p:extLst>
      <p:ext uri="{BB962C8B-B14F-4D97-AF65-F5344CB8AC3E}">
        <p14:creationId xmlns:p14="http://schemas.microsoft.com/office/powerpoint/2010/main" val="5473673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912DE-F485-01DD-1FF9-4D8CE019A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C3C620-FC9E-BC9F-A038-0FDF94E42CE6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C3BF25-27BA-571A-A134-1048B5CF5F90}"/>
              </a:ext>
            </a:extLst>
          </p:cNvPr>
          <p:cNvSpPr txBox="1"/>
          <p:nvPr/>
        </p:nvSpPr>
        <p:spPr>
          <a:xfrm>
            <a:off x="10411090" y="5651662"/>
            <a:ext cx="29815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(market.us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F0A4BA-6C13-E98A-9E7A-C37D04D4E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377" y="520855"/>
            <a:ext cx="8602975" cy="489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0128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A05155-DA9B-1957-261D-1BA24B59A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8056612-C26D-49FB-9228-D26A768595BE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3CAB2E-3AF9-F2B8-85D3-1DDFB32E0F6F}"/>
              </a:ext>
            </a:extLst>
          </p:cNvPr>
          <p:cNvSpPr txBox="1"/>
          <p:nvPr/>
        </p:nvSpPr>
        <p:spPr>
          <a:xfrm>
            <a:off x="185195" y="219919"/>
            <a:ext cx="117135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Raleway" pitchFamily="2" charset="0"/>
              </a:rPr>
              <a:t>MICE in the UK</a:t>
            </a:r>
          </a:p>
        </p:txBody>
      </p:sp>
      <p:pic>
        <p:nvPicPr>
          <p:cNvPr id="3" name="Online Media 2" title="VisitBritain Business Events - Great Events Shape the Future">
            <a:hlinkClick r:id="" action="ppaction://media"/>
            <a:extLst>
              <a:ext uri="{FF2B5EF4-FFF2-40B4-BE49-F238E27FC236}">
                <a16:creationId xmlns:a16="http://schemas.microsoft.com/office/drawing/2014/main" id="{E2BD764B-841E-9DAA-F051-1E616E5CDC3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87044" y="1307453"/>
            <a:ext cx="7509882" cy="424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04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1F73B-732A-38FC-6117-2DE6B87CF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58DDE1A-2817-F962-061E-10A69B25AF5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762B12-160A-A8D5-D9C3-326BF49809C7}"/>
              </a:ext>
            </a:extLst>
          </p:cNvPr>
          <p:cNvSpPr txBox="1"/>
          <p:nvPr/>
        </p:nvSpPr>
        <p:spPr>
          <a:xfrm>
            <a:off x="185195" y="219919"/>
            <a:ext cx="117135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Raleway" pitchFamily="2" charset="0"/>
              </a:rPr>
              <a:t>MICE further afield</a:t>
            </a:r>
          </a:p>
        </p:txBody>
      </p:sp>
      <p:pic>
        <p:nvPicPr>
          <p:cNvPr id="3" name="Online Media 2" title="Singapore - The World's Preferred MICE Destination">
            <a:hlinkClick r:id="" action="ppaction://media"/>
            <a:extLst>
              <a:ext uri="{FF2B5EF4-FFF2-40B4-BE49-F238E27FC236}">
                <a16:creationId xmlns:a16="http://schemas.microsoft.com/office/drawing/2014/main" id="{2C68C6C0-21A0-DEAE-1FF7-11713AF64D4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22072" y="1183726"/>
            <a:ext cx="7947855" cy="449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05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BF24D-075F-78F5-ABE8-F22B3BDF5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B217FF17-9B86-4A55-308F-2700B4F07E7B}"/>
              </a:ext>
            </a:extLst>
          </p:cNvPr>
          <p:cNvSpPr txBox="1"/>
          <p:nvPr/>
        </p:nvSpPr>
        <p:spPr>
          <a:xfrm>
            <a:off x="964403" y="2413335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Activity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A322AF-6E67-C533-8B18-00DDC72745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3294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67246-15A4-B67C-496F-1FA48B2E69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6AABC02-47A0-892C-CFC8-BC661F960E3B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7E0EC4-CE2C-4A88-E79D-B34767444DF0}"/>
              </a:ext>
            </a:extLst>
          </p:cNvPr>
          <p:cNvSpPr txBox="1"/>
          <p:nvPr/>
        </p:nvSpPr>
        <p:spPr>
          <a:xfrm>
            <a:off x="189571" y="5590107"/>
            <a:ext cx="70388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latin typeface="Raleway" pitchFamily="2" charset="0"/>
                <a:hlinkClick r:id="rId3"/>
              </a:rPr>
              <a:t>UKEvents</a:t>
            </a:r>
            <a:r>
              <a:rPr lang="en-GB" dirty="0">
                <a:latin typeface="Raleway" pitchFamily="2" charset="0"/>
                <a:hlinkClick r:id="rId3"/>
              </a:rPr>
              <a:t> Report Update Autumn 2025 Published Version a.pdf</a:t>
            </a:r>
            <a:endParaRPr lang="en-GB" dirty="0">
              <a:latin typeface="Ralewa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6DFCF5-7FFF-9F99-A8A6-38A242D9DDBF}"/>
              </a:ext>
            </a:extLst>
          </p:cNvPr>
          <p:cNvSpPr txBox="1"/>
          <p:nvPr/>
        </p:nvSpPr>
        <p:spPr>
          <a:xfrm>
            <a:off x="1605023" y="235955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Key T</a:t>
            </a: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rends/Forecasting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09D229-DC1B-3E0D-238A-61F292200FBB}"/>
              </a:ext>
            </a:extLst>
          </p:cNvPr>
          <p:cNvSpPr txBox="1"/>
          <p:nvPr/>
        </p:nvSpPr>
        <p:spPr>
          <a:xfrm>
            <a:off x="532435" y="1389537"/>
            <a:ext cx="63429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Raleway" pitchFamily="2" charset="0"/>
              </a:rPr>
              <a:t>Access the 2025 </a:t>
            </a:r>
            <a:r>
              <a:rPr lang="en-GB" sz="2800" dirty="0" err="1">
                <a:latin typeface="Raleway" pitchFamily="2" charset="0"/>
              </a:rPr>
              <a:t>UKEvents</a:t>
            </a:r>
            <a:r>
              <a:rPr lang="en-GB" sz="2800" dirty="0">
                <a:latin typeface="Raleway" pitchFamily="2" charset="0"/>
              </a:rPr>
              <a:t> Report and scroll to </a:t>
            </a:r>
            <a:r>
              <a:rPr lang="en-GB" sz="2800" b="1" dirty="0">
                <a:latin typeface="Raleway" pitchFamily="2" charset="0"/>
              </a:rPr>
              <a:t>section 5 Trends.</a:t>
            </a:r>
          </a:p>
          <a:p>
            <a:endParaRPr lang="en-GB" sz="2800" dirty="0">
              <a:latin typeface="Raleway" pitchFamily="2" charset="0"/>
            </a:endParaRPr>
          </a:p>
          <a:p>
            <a:r>
              <a:rPr lang="en-GB" sz="2800" dirty="0">
                <a:latin typeface="Raleway" pitchFamily="2" charset="0"/>
              </a:rPr>
              <a:t>Spend some time reading through the anticipated trends expected in the immediate/near future.</a:t>
            </a:r>
          </a:p>
          <a:p>
            <a:endParaRPr lang="en-GB" sz="2800" dirty="0">
              <a:latin typeface="Raleway" pitchFamily="2" charset="0"/>
            </a:endParaRPr>
          </a:p>
          <a:p>
            <a:r>
              <a:rPr lang="en-GB" sz="2800" dirty="0">
                <a:latin typeface="Raleway" pitchFamily="2" charset="0"/>
              </a:rPr>
              <a:t>Put together a bullet point list of the </a:t>
            </a:r>
            <a:r>
              <a:rPr lang="en-GB" sz="2800" b="1" dirty="0">
                <a:latin typeface="Raleway" pitchFamily="2" charset="0"/>
              </a:rPr>
              <a:t>key aspects </a:t>
            </a:r>
            <a:r>
              <a:rPr lang="en-GB" sz="2800" dirty="0">
                <a:latin typeface="Raleway" pitchFamily="2" charset="0"/>
              </a:rPr>
              <a:t>to share with the class.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621BAD3-6F19-019B-14B5-451686487A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74666" y="1574157"/>
            <a:ext cx="3709686" cy="370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9186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30122-3BD1-E433-0019-6536DB70B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80BF5640-B2FD-9C95-865B-3CAB0BF0B92F}"/>
              </a:ext>
            </a:extLst>
          </p:cNvPr>
          <p:cNvSpPr txBox="1"/>
          <p:nvPr/>
        </p:nvSpPr>
        <p:spPr>
          <a:xfrm>
            <a:off x="382772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The Event Lifecycle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DAD47A-4371-4C1A-95D1-62E44ED93D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3596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07775-6DB0-532A-D3A8-1E6160691A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48FD91-6D04-316B-74A1-4F4EB2C20589}"/>
              </a:ext>
            </a:extLst>
          </p:cNvPr>
          <p:cNvSpPr txBox="1"/>
          <p:nvPr/>
        </p:nvSpPr>
        <p:spPr>
          <a:xfrm>
            <a:off x="1605023" y="157896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Historical Influence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D1DFBDAD-E04E-174D-39BB-2B48697EE032}"/>
              </a:ext>
            </a:extLst>
          </p:cNvPr>
          <p:cNvSpPr/>
          <p:nvPr/>
        </p:nvSpPr>
        <p:spPr>
          <a:xfrm>
            <a:off x="4646340" y="1765349"/>
            <a:ext cx="2899317" cy="1599754"/>
          </a:xfrm>
          <a:prstGeom prst="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lowchart: Process 13">
            <a:extLst>
              <a:ext uri="{FF2B5EF4-FFF2-40B4-BE49-F238E27FC236}">
                <a16:creationId xmlns:a16="http://schemas.microsoft.com/office/drawing/2014/main" id="{0A6F2A9A-2032-D453-1E44-C9CF5246C576}"/>
              </a:ext>
            </a:extLst>
          </p:cNvPr>
          <p:cNvSpPr/>
          <p:nvPr/>
        </p:nvSpPr>
        <p:spPr>
          <a:xfrm>
            <a:off x="245327" y="1706917"/>
            <a:ext cx="4014439" cy="1716618"/>
          </a:xfrm>
          <a:prstGeom prst="flowChartProcess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The Product Life Cycle Model</a:t>
            </a:r>
          </a:p>
        </p:txBody>
      </p:sp>
      <p:sp>
        <p:nvSpPr>
          <p:cNvPr id="16" name="Flowchart: Process 15">
            <a:extLst>
              <a:ext uri="{FF2B5EF4-FFF2-40B4-BE49-F238E27FC236}">
                <a16:creationId xmlns:a16="http://schemas.microsoft.com/office/drawing/2014/main" id="{9110246C-3ACE-87C0-8D22-2A2A5EEE9D49}"/>
              </a:ext>
            </a:extLst>
          </p:cNvPr>
          <p:cNvSpPr/>
          <p:nvPr/>
        </p:nvSpPr>
        <p:spPr>
          <a:xfrm>
            <a:off x="7932234" y="1765349"/>
            <a:ext cx="4014439" cy="1716618"/>
          </a:xfrm>
          <a:prstGeom prst="flowChartProcess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The Tourist Area Life Cycle (TALC)</a:t>
            </a:r>
          </a:p>
        </p:txBody>
      </p:sp>
      <p:sp>
        <p:nvSpPr>
          <p:cNvPr id="17" name="Arrow: Left 16">
            <a:extLst>
              <a:ext uri="{FF2B5EF4-FFF2-40B4-BE49-F238E27FC236}">
                <a16:creationId xmlns:a16="http://schemas.microsoft.com/office/drawing/2014/main" id="{5CA92669-49BA-AD58-5CD5-F18E31AF7089}"/>
              </a:ext>
            </a:extLst>
          </p:cNvPr>
          <p:cNvSpPr/>
          <p:nvPr/>
        </p:nvSpPr>
        <p:spPr>
          <a:xfrm>
            <a:off x="8608741" y="4057756"/>
            <a:ext cx="2918720" cy="1544109"/>
          </a:xfrm>
          <a:prstGeom prst="lef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lowchart: Process 18">
            <a:extLst>
              <a:ext uri="{FF2B5EF4-FFF2-40B4-BE49-F238E27FC236}">
                <a16:creationId xmlns:a16="http://schemas.microsoft.com/office/drawing/2014/main" id="{EDE81407-8187-9724-614E-D6FE7193E727}"/>
              </a:ext>
            </a:extLst>
          </p:cNvPr>
          <p:cNvSpPr/>
          <p:nvPr/>
        </p:nvSpPr>
        <p:spPr>
          <a:xfrm>
            <a:off x="3917795" y="4057756"/>
            <a:ext cx="4014439" cy="1716618"/>
          </a:xfrm>
          <a:prstGeom prst="flowChartProcess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The Event Life Cycle Model</a:t>
            </a:r>
          </a:p>
        </p:txBody>
      </p:sp>
    </p:spTree>
    <p:extLst>
      <p:ext uri="{BB962C8B-B14F-4D97-AF65-F5344CB8AC3E}">
        <p14:creationId xmlns:p14="http://schemas.microsoft.com/office/powerpoint/2010/main" val="37646558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549752-53E2-3E5E-1A9F-5AC8F3AE24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18AB356-1564-C9A7-701A-F60C7DA54B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4117762"/>
              </p:ext>
            </p:extLst>
          </p:nvPr>
        </p:nvGraphicFramePr>
        <p:xfrm>
          <a:off x="807146" y="1155700"/>
          <a:ext cx="4244791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DB52EEA-C11A-76DC-7302-FE52133E6C5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0" y="816891"/>
            <a:ext cx="5288854" cy="45211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7521F9-DF47-1268-3606-B9B581BC1706}"/>
              </a:ext>
            </a:extLst>
          </p:cNvPr>
          <p:cNvSpPr txBox="1"/>
          <p:nvPr/>
        </p:nvSpPr>
        <p:spPr>
          <a:xfrm>
            <a:off x="8740427" y="5338008"/>
            <a:ext cx="38702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(Tiew, Holmes and De </a:t>
            </a:r>
            <a:r>
              <a:rPr lang="en-GB" sz="1400" b="1" dirty="0" err="1">
                <a:latin typeface="Raleway" pitchFamily="2" charset="0"/>
              </a:rPr>
              <a:t>Bussy</a:t>
            </a:r>
            <a:r>
              <a:rPr lang="en-GB" sz="1400" b="1" dirty="0">
                <a:latin typeface="Raleway" pitchFamily="2" charset="0"/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12020313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D34B3-33DB-E8D3-DA89-DCBA00E627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F70F78-B4C4-0220-A83B-F63751C55FF6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DE8DF4-8011-9E03-78F2-4520855A88D2}"/>
              </a:ext>
            </a:extLst>
          </p:cNvPr>
          <p:cNvSpPr txBox="1"/>
          <p:nvPr/>
        </p:nvSpPr>
        <p:spPr>
          <a:xfrm>
            <a:off x="1101728" y="2476619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Activity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1E7C44-D610-01E2-A1C5-25A473F81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04359" y="1493154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2825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C6C76-D9FC-EF53-3481-F191B440E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EDF63A-42D1-E3CA-7A2B-DCA451C1B6B8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786D86-ACDC-0DE3-FC61-064EC2808DC6}"/>
              </a:ext>
            </a:extLst>
          </p:cNvPr>
          <p:cNvSpPr txBox="1"/>
          <p:nvPr/>
        </p:nvSpPr>
        <p:spPr>
          <a:xfrm>
            <a:off x="130098" y="173746"/>
            <a:ext cx="1193180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Case Study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IBTM World 2024 (Barcelona)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29C17C-AC9F-76B2-1491-8F08332635CB}"/>
              </a:ext>
            </a:extLst>
          </p:cNvPr>
          <p:cNvSpPr txBox="1"/>
          <p:nvPr/>
        </p:nvSpPr>
        <p:spPr>
          <a:xfrm>
            <a:off x="2246970" y="4439159"/>
            <a:ext cx="609414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Raleway" pitchFamily="2" charset="0"/>
                <a:hlinkClick r:id="rId3"/>
              </a:rPr>
              <a:t>Business Booms at IBTM World 2024</a:t>
            </a:r>
            <a:endParaRPr lang="en-GB" sz="2800" dirty="0">
              <a:latin typeface="Raleway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299881-90F2-0E7B-DB39-6B665D0118AB}"/>
              </a:ext>
            </a:extLst>
          </p:cNvPr>
          <p:cNvSpPr txBox="1"/>
          <p:nvPr/>
        </p:nvSpPr>
        <p:spPr>
          <a:xfrm>
            <a:off x="740380" y="2628951"/>
            <a:ext cx="60941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Raleway" pitchFamily="2" charset="0"/>
                <a:hlinkClick r:id="rId4"/>
              </a:rPr>
              <a:t>About</a:t>
            </a:r>
            <a:endParaRPr lang="en-GB" sz="2800" dirty="0">
              <a:latin typeface="Raleway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A04A12-2A22-4A81-C9D6-B76E8F7C2E8B}"/>
              </a:ext>
            </a:extLst>
          </p:cNvPr>
          <p:cNvSpPr txBox="1"/>
          <p:nvPr/>
        </p:nvSpPr>
        <p:spPr>
          <a:xfrm>
            <a:off x="5767969" y="2418841"/>
            <a:ext cx="609414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Raleway" pitchFamily="2" charset="0"/>
                <a:hlinkClick r:id="rId5"/>
              </a:rPr>
              <a:t>IBTM World: Meetings &amp; Events Industry Expo</a:t>
            </a:r>
            <a:endParaRPr lang="en-GB" sz="2800" dirty="0"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1848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D3088-E179-6430-E624-5A294DAB4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ACEAE3-2693-E29A-514D-00B9E9B616F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1AAA28-8DC8-5F44-18AF-448C05C3FBF6}"/>
              </a:ext>
            </a:extLst>
          </p:cNvPr>
          <p:cNvSpPr txBox="1"/>
          <p:nvPr/>
        </p:nvSpPr>
        <p:spPr>
          <a:xfrm>
            <a:off x="133816" y="116190"/>
            <a:ext cx="1193180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Case Study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IBTM World 2024 (Barcelona)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" name="Online Media 1" title="IBTM World 2024 Wrap Up">
            <a:hlinkClick r:id="" action="ppaction://media"/>
            <a:extLst>
              <a:ext uri="{FF2B5EF4-FFF2-40B4-BE49-F238E27FC236}">
                <a16:creationId xmlns:a16="http://schemas.microsoft.com/office/drawing/2014/main" id="{F5B17AE9-41EA-66D8-0D31-518B1940198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45636" y="1717288"/>
            <a:ext cx="6900728" cy="389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43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D3088-E179-6430-E624-5A294DAB4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ACEAE3-2693-E29A-514D-00B9E9B616F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1AAA28-8DC8-5F44-18AF-448C05C3FBF6}"/>
              </a:ext>
            </a:extLst>
          </p:cNvPr>
          <p:cNvSpPr txBox="1"/>
          <p:nvPr/>
        </p:nvSpPr>
        <p:spPr>
          <a:xfrm>
            <a:off x="130098" y="0"/>
            <a:ext cx="119318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Case Study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IBTM World 2024 (Barcelona)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6B4CFF-2C60-EBB9-836E-DD0A1586DFD5}"/>
              </a:ext>
            </a:extLst>
          </p:cNvPr>
          <p:cNvSpPr txBox="1"/>
          <p:nvPr/>
        </p:nvSpPr>
        <p:spPr>
          <a:xfrm>
            <a:off x="228600" y="1373169"/>
            <a:ext cx="1173480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Raleway" pitchFamily="2" charset="0"/>
              </a:rPr>
              <a:t>Categorise the following elements using The Event Life Cycle Model:</a:t>
            </a:r>
          </a:p>
          <a:p>
            <a:endParaRPr lang="en-GB" sz="2800" b="1" dirty="0">
              <a:latin typeface="Ralewa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Secure the venue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Establish event objectives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Complete feasibility study (budget, resources, risks)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Recruit exhibitors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Launch/update website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Develop marketing campaign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Secure guest speakers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b="1" dirty="0">
              <a:latin typeface="Raleway" pitchFamily="2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BDC3640-3C78-7436-0A07-AF1BFA2D2A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4812092"/>
              </p:ext>
            </p:extLst>
          </p:nvPr>
        </p:nvGraphicFramePr>
        <p:xfrm>
          <a:off x="9188604" y="2118732"/>
          <a:ext cx="2873298" cy="3735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26108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AF7FD-5291-96EC-AEAB-49241C6FEC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3D556CD-D65B-AE11-954D-28EC0F3278AA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60D2DD-5A71-6B56-FCC2-271F552D7713}"/>
              </a:ext>
            </a:extLst>
          </p:cNvPr>
          <p:cNvSpPr txBox="1"/>
          <p:nvPr/>
        </p:nvSpPr>
        <p:spPr>
          <a:xfrm>
            <a:off x="130098" y="9330"/>
            <a:ext cx="119318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Case Study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IBTM World 2024 (Barcelona)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DA3BE2-A908-7F60-39E6-D8F716AE959E}"/>
              </a:ext>
            </a:extLst>
          </p:cNvPr>
          <p:cNvSpPr txBox="1"/>
          <p:nvPr/>
        </p:nvSpPr>
        <p:spPr>
          <a:xfrm>
            <a:off x="401444" y="1470453"/>
            <a:ext cx="113891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Raleway" pitchFamily="2" charset="0"/>
              </a:rPr>
              <a:t>Categorise the following elements using The Event Life Cycle Model:</a:t>
            </a:r>
          </a:p>
          <a:p>
            <a:endParaRPr lang="en-GB" sz="2800" b="1" dirty="0">
              <a:latin typeface="Ralewa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Create an event plan (logistics, staffing, catering, AV, floor plan)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Arrange accommodation where required</a:t>
            </a:r>
            <a:endParaRPr lang="en-GB" sz="2800" b="1" dirty="0">
              <a:latin typeface="Ralewa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Open registration for attendees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Complete H&amp;S assessments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Manage registration desks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Deliver guest speaking presentations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Supervise event operations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7B7DAFB-9814-F6AA-214A-3C34D60381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8762973"/>
              </p:ext>
            </p:extLst>
          </p:nvPr>
        </p:nvGraphicFramePr>
        <p:xfrm>
          <a:off x="9363414" y="3117595"/>
          <a:ext cx="2698488" cy="3014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157302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9DFD3-12BD-C96F-355E-C07037CB0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F88A5B6-8B7F-CBF0-EFEE-E6BE56F36453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254BBD-14AC-9B1C-AA35-6467B14597CA}"/>
              </a:ext>
            </a:extLst>
          </p:cNvPr>
          <p:cNvSpPr txBox="1"/>
          <p:nvPr/>
        </p:nvSpPr>
        <p:spPr>
          <a:xfrm>
            <a:off x="260196" y="0"/>
            <a:ext cx="119318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Case Study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IBTM World 2024 (Barcelona)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B83E43-EB33-1AE2-6F4E-92A3857CBECD}"/>
              </a:ext>
            </a:extLst>
          </p:cNvPr>
          <p:cNvSpPr txBox="1"/>
          <p:nvPr/>
        </p:nvSpPr>
        <p:spPr>
          <a:xfrm>
            <a:off x="401444" y="1470453"/>
            <a:ext cx="946738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Raleway" pitchFamily="2" charset="0"/>
              </a:rPr>
              <a:t>Categorise the following elements using The Event Life Cycle Model:</a:t>
            </a:r>
          </a:p>
          <a:p>
            <a:endParaRPr lang="en-GB" sz="2800" b="1" dirty="0">
              <a:latin typeface="Ralewa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Coordinate networking events within the main event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Handle enquiries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Collect feedback surveys from attendees and exhibitors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Measure economic impact on Barcelona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A98682F-3578-4D5F-1B5D-6C8D147982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2975400"/>
              </p:ext>
            </p:extLst>
          </p:nvPr>
        </p:nvGraphicFramePr>
        <p:xfrm>
          <a:off x="9038366" y="2575931"/>
          <a:ext cx="3027254" cy="3388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88803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8C5BC-E955-0ECD-B5C7-622DBDC76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C2D26E-373B-E214-825B-F18EEEA69543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652C02-B9B0-CAE9-D033-AE32AEB83F26}"/>
              </a:ext>
            </a:extLst>
          </p:cNvPr>
          <p:cNvSpPr txBox="1"/>
          <p:nvPr/>
        </p:nvSpPr>
        <p:spPr>
          <a:xfrm>
            <a:off x="260196" y="0"/>
            <a:ext cx="119318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Case Study Analysis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IBTM World 2024 (Barcelona)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22464B-A4E6-E6B5-3937-683516E31780}"/>
              </a:ext>
            </a:extLst>
          </p:cNvPr>
          <p:cNvSpPr txBox="1"/>
          <p:nvPr/>
        </p:nvSpPr>
        <p:spPr>
          <a:xfrm>
            <a:off x="401444" y="1470453"/>
            <a:ext cx="9467385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Raleway" pitchFamily="2" charset="0"/>
              </a:rPr>
              <a:t>Categorise the following elements using The Event Life Cycle Model:</a:t>
            </a:r>
          </a:p>
          <a:p>
            <a:endParaRPr lang="en-GB" sz="2800" b="1" dirty="0">
              <a:latin typeface="Ralewa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Design a contingency plan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Complete on-site setup including furniture, AV etc.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Create content (photos, videos in real-time)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Produce a post-event report (evaluate success, financial performance against budget, identify updated processes for future success)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b="1" dirty="0">
              <a:latin typeface="Raleway" pitchFamily="2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91B331A-1038-FA34-7D0A-EF47A149B3F6}"/>
              </a:ext>
            </a:extLst>
          </p:cNvPr>
          <p:cNvGraphicFramePr/>
          <p:nvPr/>
        </p:nvGraphicFramePr>
        <p:xfrm>
          <a:off x="9038366" y="2575931"/>
          <a:ext cx="3027254" cy="3388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825734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880877-9346-1091-DD67-632631A6C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D6417BAE-BA4C-4A88-3B28-28900A5182B8}"/>
              </a:ext>
            </a:extLst>
          </p:cNvPr>
          <p:cNvSpPr txBox="1"/>
          <p:nvPr/>
        </p:nvSpPr>
        <p:spPr>
          <a:xfrm>
            <a:off x="382772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Strategic Planning for Events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E75733-5F02-D51B-1EEF-BFC5A81076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6318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019E4-A7B9-24B4-E7F3-3ADAB66C8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068139-1EDB-47D5-7E02-9B2E17556CA0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A8F761-739B-2544-4020-3DF9545E6689}"/>
              </a:ext>
            </a:extLst>
          </p:cNvPr>
          <p:cNvSpPr txBox="1"/>
          <p:nvPr/>
        </p:nvSpPr>
        <p:spPr>
          <a:xfrm>
            <a:off x="532435" y="235955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What is it?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BEEEDE-4827-8FAD-6134-2610EEF50C83}"/>
              </a:ext>
            </a:extLst>
          </p:cNvPr>
          <p:cNvSpPr txBox="1"/>
          <p:nvPr/>
        </p:nvSpPr>
        <p:spPr>
          <a:xfrm>
            <a:off x="532435" y="1536174"/>
            <a:ext cx="597987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Raleway" pitchFamily="2" charset="0"/>
              </a:rPr>
              <a:t>A heavier focus on long-term direction &amp; decision making rather than the operational aspects of an individual event.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358AFE-70AB-C184-8FF2-FFDFB8DB57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03852" y="1783691"/>
            <a:ext cx="5106908" cy="2839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8704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0E5CBB-D560-69A8-EDF1-71B5983AC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FC1CF9-7459-EC42-1913-A689D3CF07D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B71177-E994-2110-2C95-063A6918CAE1}"/>
              </a:ext>
            </a:extLst>
          </p:cNvPr>
          <p:cNvSpPr txBox="1"/>
          <p:nvPr/>
        </p:nvSpPr>
        <p:spPr>
          <a:xfrm>
            <a:off x="532435" y="135810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Why is it important?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D54F2A-0282-980C-76E4-D894EAF9FA6F}"/>
              </a:ext>
            </a:extLst>
          </p:cNvPr>
          <p:cNvSpPr txBox="1"/>
          <p:nvPr/>
        </p:nvSpPr>
        <p:spPr>
          <a:xfrm>
            <a:off x="245327" y="1166842"/>
            <a:ext cx="786160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Raleway" pitchFamily="2" charset="0"/>
              </a:rPr>
              <a:t>Increases potential of:</a:t>
            </a:r>
          </a:p>
          <a:p>
            <a:endParaRPr lang="en-GB" sz="3200" dirty="0">
              <a:latin typeface="Raleway" pitchFamily="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Raleway" pitchFamily="2" charset="0"/>
              </a:rPr>
              <a:t>Achieving goals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Raleway" pitchFamily="2" charset="0"/>
              </a:rPr>
              <a:t>Using resources effectively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Raleway" pitchFamily="2" charset="0"/>
              </a:rPr>
              <a:t>Managing risks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Raleway" pitchFamily="2" charset="0"/>
              </a:rPr>
              <a:t>Meeting stakeholder expectations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Raleway" pitchFamily="2" charset="0"/>
              </a:rPr>
              <a:t>Maintaining/increasing competitive advantage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Raleway" pitchFamily="2" charset="0"/>
              </a:rPr>
              <a:t>Financial sustainability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9BDA7A-FEAE-A564-E543-0B652FBE88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60934" y="1382247"/>
            <a:ext cx="5106908" cy="2839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1912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05547-B3B4-2F0F-D0A3-9B43CFD1C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5C9CB3-12B4-A24D-D252-06E71E656F60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B2AD62-56DF-EA3C-A7BA-768047B1B07D}"/>
              </a:ext>
            </a:extLst>
          </p:cNvPr>
          <p:cNvSpPr txBox="1"/>
          <p:nvPr/>
        </p:nvSpPr>
        <p:spPr>
          <a:xfrm>
            <a:off x="1486077" y="83570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What is the process?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3F9345F-4746-3AC4-94F1-3752DD8208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8079324"/>
              </p:ext>
            </p:extLst>
          </p:nvPr>
        </p:nvGraphicFramePr>
        <p:xfrm>
          <a:off x="118945" y="83570"/>
          <a:ext cx="11954109" cy="61534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730427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8318F7-7DF2-F204-67C9-5E1843E14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6F6B817-011D-FC42-32F6-DFD1F777189E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ECCA97-B542-E509-EEB5-BD1053B21153}"/>
              </a:ext>
            </a:extLst>
          </p:cNvPr>
          <p:cNvSpPr txBox="1"/>
          <p:nvPr/>
        </p:nvSpPr>
        <p:spPr>
          <a:xfrm>
            <a:off x="1419169" y="112370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In Practice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DE97F9F-5DDD-F23B-D277-0E1FDA3E16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067920"/>
              </p:ext>
            </p:extLst>
          </p:nvPr>
        </p:nvGraphicFramePr>
        <p:xfrm>
          <a:off x="118945" y="97448"/>
          <a:ext cx="11954109" cy="3081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A087841-FF26-BBCF-C336-0A6CDC60B9DD}"/>
              </a:ext>
            </a:extLst>
          </p:cNvPr>
          <p:cNvSpPr txBox="1"/>
          <p:nvPr/>
        </p:nvSpPr>
        <p:spPr>
          <a:xfrm>
            <a:off x="245326" y="2405980"/>
            <a:ext cx="21298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Raleway" pitchFamily="2" charset="0"/>
              </a:rPr>
              <a:t>What do we want to achieve &amp; in what time frame?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09D20C-A521-AEBC-BE51-BAE92C8849C6}"/>
              </a:ext>
            </a:extLst>
          </p:cNvPr>
          <p:cNvSpPr txBox="1"/>
          <p:nvPr/>
        </p:nvSpPr>
        <p:spPr>
          <a:xfrm>
            <a:off x="3459820" y="2405980"/>
            <a:ext cx="21298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Raleway" pitchFamily="2" charset="0"/>
              </a:rPr>
              <a:t>Internal &amp; external environment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What we can/cannot control. Why?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Create SMART objectives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CCB5B3-4CB4-3AA7-35B5-1027615E18CE}"/>
              </a:ext>
            </a:extLst>
          </p:cNvPr>
          <p:cNvSpPr txBox="1"/>
          <p:nvPr/>
        </p:nvSpPr>
        <p:spPr>
          <a:xfrm>
            <a:off x="6600283" y="2405980"/>
            <a:ext cx="212988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Raleway" pitchFamily="2" charset="0"/>
              </a:rPr>
              <a:t>Marketing (social media, partnerships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Sponsorship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Sustainability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Technology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Put your plans into action!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3F70E9-D98B-7059-818C-2C42AB9F5519}"/>
              </a:ext>
            </a:extLst>
          </p:cNvPr>
          <p:cNvSpPr txBox="1"/>
          <p:nvPr/>
        </p:nvSpPr>
        <p:spPr>
          <a:xfrm>
            <a:off x="9816791" y="2405980"/>
            <a:ext cx="21298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Raleway" pitchFamily="2" charset="0"/>
              </a:rPr>
              <a:t>Profit/Loss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ROI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Revenue streams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Satisfaction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Carbon footprint</a:t>
            </a:r>
          </a:p>
        </p:txBody>
      </p:sp>
    </p:spTree>
    <p:extLst>
      <p:ext uri="{BB962C8B-B14F-4D97-AF65-F5344CB8AC3E}">
        <p14:creationId xmlns:p14="http://schemas.microsoft.com/office/powerpoint/2010/main" val="91830893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A8B0D-1AA2-FA42-B697-16CD4C6A1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38725FB-1D00-B001-6C7B-38CFEFB35C5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7A655E-B1CF-D0A6-A958-69F5B16AF99C}"/>
              </a:ext>
            </a:extLst>
          </p:cNvPr>
          <p:cNvSpPr txBox="1"/>
          <p:nvPr/>
        </p:nvSpPr>
        <p:spPr>
          <a:xfrm>
            <a:off x="1605023" y="105608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Tools for Success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 descr="Unlocking the Power of SMART Goals: A Comprehensive Guide">
            <a:extLst>
              <a:ext uri="{FF2B5EF4-FFF2-40B4-BE49-F238E27FC236}">
                <a16:creationId xmlns:a16="http://schemas.microsoft.com/office/drawing/2014/main" id="{F301B156-8BA4-356F-C8A2-02DBD5A83E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49" y="1211655"/>
            <a:ext cx="5288739" cy="22173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FB0F1E6-A1CE-D495-B272-46277F0821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6246" y="1452897"/>
            <a:ext cx="3620005" cy="3372321"/>
          </a:xfrm>
          <a:prstGeom prst="rect">
            <a:avLst/>
          </a:prstGeom>
        </p:spPr>
      </p:pic>
      <p:pic>
        <p:nvPicPr>
          <p:cNvPr id="12" name="Picture 11" descr="What is PEST Analysis?">
            <a:extLst>
              <a:ext uri="{FF2B5EF4-FFF2-40B4-BE49-F238E27FC236}">
                <a16:creationId xmlns:a16="http://schemas.microsoft.com/office/drawing/2014/main" id="{1C6BB864-7CF3-F51E-19F7-3D3DF093DC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327" y="3973271"/>
            <a:ext cx="5657596" cy="254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58726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89D7B6-982E-5A2A-83D2-D8CC6EE2D3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15B97264-66C0-BC3F-8ECC-56AF45520FE2}"/>
              </a:ext>
            </a:extLst>
          </p:cNvPr>
          <p:cNvSpPr txBox="1"/>
          <p:nvPr/>
        </p:nvSpPr>
        <p:spPr>
          <a:xfrm>
            <a:off x="650402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Test Your Knowledge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1F545A-274A-86D7-A186-854AFF3CD8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9395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6DC08-C271-0040-0668-B24077C265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1568B29-8940-B57E-AEFC-790C6757EFC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F0AC3D-EDB7-B743-D6B2-76DB87B62714}"/>
              </a:ext>
            </a:extLst>
          </p:cNvPr>
          <p:cNvSpPr txBox="1"/>
          <p:nvPr/>
        </p:nvSpPr>
        <p:spPr>
          <a:xfrm>
            <a:off x="255181" y="233916"/>
            <a:ext cx="11440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atin typeface="Raleway" pitchFamily="2" charset="0"/>
              </a:rPr>
              <a:t>Real world application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5F86D1-4CC7-7F27-BFD2-143F5424C1E0}"/>
              </a:ext>
            </a:extLst>
          </p:cNvPr>
          <p:cNvSpPr txBox="1"/>
          <p:nvPr/>
        </p:nvSpPr>
        <p:spPr>
          <a:xfrm>
            <a:off x="255181" y="1157246"/>
            <a:ext cx="5840819" cy="4801314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Raleway" pitchFamily="2" charset="0"/>
              </a:rPr>
              <a:t>Scenario: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A new two-day international hospitality and tourism conference is being planned in Bristol.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The event organisers hope to attract: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300 delegates including Hotel Managers, Tourism Professionals, Event Planners &amp; Hospitality Students.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The conference will include: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Guest speakers, networking opportunities, a small exhibition space.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It is hoped this will become annual if successful.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878CC0-3086-8E37-B039-3332C461D233}"/>
              </a:ext>
            </a:extLst>
          </p:cNvPr>
          <p:cNvSpPr txBox="1"/>
          <p:nvPr/>
        </p:nvSpPr>
        <p:spPr>
          <a:xfrm>
            <a:off x="6229814" y="1408898"/>
            <a:ext cx="5840819" cy="34163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Raleway" pitchFamily="2" charset="0"/>
              </a:rPr>
              <a:t>Task: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Select a tool of your choice: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SMART – Create one SMART objective for attendance &amp; one for satisfaction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SWOT – Identify one element for each category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PEST – Identify one factor for each category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7012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4C885-2A97-48F6-A584-7D8985F15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4C896D-5722-3C11-67EB-5FA2F35E8C2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C15111-98F0-5FFD-E3CF-30C09697B8E0}"/>
              </a:ext>
            </a:extLst>
          </p:cNvPr>
          <p:cNvSpPr txBox="1"/>
          <p:nvPr/>
        </p:nvSpPr>
        <p:spPr>
          <a:xfrm>
            <a:off x="326135" y="2314537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Assignment Support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DC5655-58E9-E61E-DF3F-4CF4CFE130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04359" y="1493154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6880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F7A50-ED6E-2EAA-2488-76E409FDB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EF6BFB-651F-7303-6DE8-4034FE356CEE}"/>
              </a:ext>
            </a:extLst>
          </p:cNvPr>
          <p:cNvSpPr txBox="1"/>
          <p:nvPr/>
        </p:nvSpPr>
        <p:spPr>
          <a:xfrm>
            <a:off x="234459" y="199136"/>
            <a:ext cx="117230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 – did we achieve them?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9F694E-5EAD-8521-F470-967AEFF7BD3A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9FD258-1DAC-7DAE-4A22-1CE5CC92D1A1}"/>
              </a:ext>
            </a:extLst>
          </p:cNvPr>
          <p:cNvSpPr txBox="1"/>
          <p:nvPr/>
        </p:nvSpPr>
        <p:spPr>
          <a:xfrm>
            <a:off x="1050590" y="1690062"/>
            <a:ext cx="1009081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Types of meetings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Economic &amp; Social impacts of MICE Tourism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Event Lifecycle Models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Strategic Planning for Events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784282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26FB9-616B-FD07-CA20-F667263E1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45B7C8-98E7-5B46-B84B-78CCD357123D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81DA94-551A-D4D1-30BC-996ED4652C24}"/>
              </a:ext>
            </a:extLst>
          </p:cNvPr>
          <p:cNvSpPr txBox="1"/>
          <p:nvPr/>
        </p:nvSpPr>
        <p:spPr>
          <a:xfrm>
            <a:off x="370740" y="2459503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Any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DC5C05-592C-D927-FDC5-096E3903ED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04359" y="1493154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3806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2E6BB-20D5-6498-7CFB-DC678501A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58C4C8-0B10-AB03-7895-6E1CADFD8E96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8AC07C7-72A7-DD2F-90A5-4814B59C864D}"/>
              </a:ext>
            </a:extLst>
          </p:cNvPr>
          <p:cNvSpPr txBox="1"/>
          <p:nvPr/>
        </p:nvSpPr>
        <p:spPr>
          <a:xfrm>
            <a:off x="177396" y="1730595"/>
            <a:ext cx="56691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2800" dirty="0">
                <a:latin typeface="Raleway" pitchFamily="2" charset="0"/>
              </a:rPr>
              <a:t>Venue Selection &amp; Destination Analysis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2800" dirty="0">
                <a:latin typeface="Raleway" pitchFamily="2" charset="0"/>
              </a:rPr>
              <a:t>Hotel Event Planner Role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2800" dirty="0">
                <a:latin typeface="Raleway" pitchFamily="2" charset="0"/>
              </a:rPr>
              <a:t>Skills for Event Planning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440F56-ADDF-CC21-219D-43ECE5FBF3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1271770"/>
            <a:ext cx="5400675" cy="359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587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FF236-FB48-81BC-BD40-7ACFE8527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C19260-10B9-08EC-D2BF-149F7CE2710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3E1EAA-C0CF-886D-2AC1-3FDE2E73C077}"/>
              </a:ext>
            </a:extLst>
          </p:cNvPr>
          <p:cNvSpPr txBox="1"/>
          <p:nvPr/>
        </p:nvSpPr>
        <p:spPr>
          <a:xfrm>
            <a:off x="301256" y="-106326"/>
            <a:ext cx="11589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Raleway" pitchFamily="2" charset="0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C739D6-7EAD-8FB0-4FC9-74DCDE435522}"/>
              </a:ext>
            </a:extLst>
          </p:cNvPr>
          <p:cNvSpPr txBox="1"/>
          <p:nvPr/>
        </p:nvSpPr>
        <p:spPr>
          <a:xfrm>
            <a:off x="301256" y="439003"/>
            <a:ext cx="11589487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effectLst/>
              <a:latin typeface="Raleway" pitchFamily="2" charset="0"/>
            </a:endParaRPr>
          </a:p>
          <a:p>
            <a:r>
              <a:rPr lang="en-GB" sz="1400" dirty="0">
                <a:effectLst/>
                <a:latin typeface="Raleway" pitchFamily="2" charset="0"/>
              </a:rPr>
              <a:t>Butler, R. (2024). Tourism destination development: the tourism area life cycle model, </a:t>
            </a:r>
            <a:r>
              <a:rPr lang="en-GB" sz="1400" i="1" dirty="0">
                <a:effectLst/>
                <a:latin typeface="Raleway" pitchFamily="2" charset="0"/>
              </a:rPr>
              <a:t>Tourism Geographies</a:t>
            </a:r>
            <a:r>
              <a:rPr lang="en-GB" sz="1400" dirty="0">
                <a:effectLst/>
                <a:latin typeface="Raleway" pitchFamily="2" charset="0"/>
              </a:rPr>
              <a:t>, 27(3-4_, pp.599-607, available at: </a:t>
            </a:r>
            <a:r>
              <a:rPr lang="en-GB" sz="1400" dirty="0">
                <a:latin typeface="Raleway" pitchFamily="2" charset="0"/>
                <a:hlinkClick r:id="rId3"/>
              </a:rPr>
              <a:t>https://doi.org/10.1080/14616688.2024.2325932</a:t>
            </a:r>
            <a:r>
              <a:rPr lang="en-GB" sz="1400" dirty="0">
                <a:latin typeface="Raleway" pitchFamily="2" charset="0"/>
              </a:rPr>
              <a:t> </a:t>
            </a:r>
            <a:endParaRPr lang="en-GB" sz="1400" dirty="0">
              <a:effectLst/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effectLst/>
                <a:latin typeface="Raleway" pitchFamily="2" charset="0"/>
              </a:rPr>
              <a:t>Fortune Business Insights. (2026). </a:t>
            </a:r>
            <a:r>
              <a:rPr lang="en-GB" sz="1400" i="1" dirty="0">
                <a:effectLst/>
                <a:latin typeface="Raleway" pitchFamily="2" charset="0"/>
              </a:rPr>
              <a:t>MICE Market Size, Share &amp; Industry Analysis, By Event Type (Meetings, Incentives, Conferences and Exhibitions), By Service Type (Venue Rentals, Accommodation, Transportation [Airline Industry and Other Transportation Services], Food &amp; Beverages and Catering, Event Management Services/Costs, and Others), and Regional Forecast, 2026-2034</a:t>
            </a:r>
            <a:r>
              <a:rPr lang="en-GB" sz="1400" dirty="0">
                <a:effectLst/>
                <a:latin typeface="Raleway" pitchFamily="2" charset="0"/>
              </a:rPr>
              <a:t>, available at: </a:t>
            </a:r>
            <a:r>
              <a:rPr lang="en-GB" sz="1400" dirty="0">
                <a:latin typeface="Raleway" pitchFamily="2" charset="0"/>
                <a:hlinkClick r:id="rId4"/>
              </a:rPr>
              <a:t>MICE Market Size, Share &amp; Growth | Industry Report [2034]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Hahn, J. (2025). WHAT IS MICE? YOUR GUIDE TO MEETINGS, INCENTIVES, CONFERENCES, AND EXHIBITIONS, available at: </a:t>
            </a:r>
            <a:r>
              <a:rPr lang="en-GB" sz="1400" dirty="0">
                <a:latin typeface="Raleway" pitchFamily="2" charset="0"/>
                <a:hlinkClick r:id="rId5"/>
              </a:rPr>
              <a:t>What Is MICE? Guide to Meetings, Incentives, Conferences, and Exhibitions | Cvent Blog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IBTM Events. (2025). IBTM World 2024 Wrap Up [online], available at: </a:t>
            </a:r>
            <a:r>
              <a:rPr lang="en-GB" sz="1400" dirty="0">
                <a:latin typeface="Raleway" pitchFamily="2" charset="0"/>
                <a:hlinkClick r:id="rId6"/>
              </a:rPr>
              <a:t>IBTM World 2024 Wrap Up – YouTube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IBTM World. (2026) About, available at: </a:t>
            </a:r>
            <a:r>
              <a:rPr lang="en-GB" sz="1400" dirty="0">
                <a:latin typeface="Raleway" pitchFamily="2" charset="0"/>
                <a:hlinkClick r:id="rId7"/>
              </a:rPr>
              <a:t>About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IBTM World (2026) </a:t>
            </a:r>
            <a:r>
              <a:rPr lang="en-GB" sz="1400" dirty="0" err="1">
                <a:latin typeface="Raleway" pitchFamily="2" charset="0"/>
              </a:rPr>
              <a:t>ibtm</a:t>
            </a:r>
            <a:r>
              <a:rPr lang="en-GB" sz="1400" dirty="0">
                <a:latin typeface="Raleway" pitchFamily="2" charset="0"/>
              </a:rPr>
              <a:t> WORLD Meet the moment, available at: </a:t>
            </a:r>
            <a:r>
              <a:rPr lang="en-GB" sz="1400" dirty="0">
                <a:latin typeface="Raleway" pitchFamily="2" charset="0"/>
                <a:hlinkClick r:id="rId8"/>
              </a:rPr>
              <a:t>IBTM World: Meetings &amp; Events Industry Expo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Market.us. (2025). MICE Market, available at: </a:t>
            </a:r>
            <a:r>
              <a:rPr lang="en-GB" sz="1400" dirty="0">
                <a:latin typeface="Raleway" pitchFamily="2" charset="0"/>
                <a:hlinkClick r:id="rId9"/>
              </a:rPr>
              <a:t>MICE Market Size, Share | CAGR of 9.3%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effectLst/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Mordor Intelligence. (2026). </a:t>
            </a:r>
            <a:r>
              <a:rPr lang="en-GB" sz="1400" i="1" dirty="0">
                <a:latin typeface="Raleway" pitchFamily="2" charset="0"/>
              </a:rPr>
              <a:t>MICE Market Size &amp; Share Analysis – Growth Trends and Forecast (2025 – 2030), </a:t>
            </a:r>
            <a:r>
              <a:rPr lang="en-GB" sz="1400" dirty="0">
                <a:latin typeface="Raleway" pitchFamily="2" charset="0"/>
              </a:rPr>
              <a:t>available at: </a:t>
            </a:r>
            <a:r>
              <a:rPr lang="en-GB" sz="1400" dirty="0">
                <a:latin typeface="Raleway" pitchFamily="2" charset="0"/>
                <a:hlinkClick r:id="rId10"/>
              </a:rPr>
              <a:t>MICE Market Size, Growth, Report &amp; Share Analysis 2030</a:t>
            </a:r>
            <a:endParaRPr lang="en-GB" sz="1400" dirty="0"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endParaRPr lang="en-GB" sz="1400" dirty="0">
              <a:effectLst/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3524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AFF27B-AAA1-5FC6-69CA-B1F5DDD0C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AA44E5-FEA6-B63F-D3EC-AF2109E213C5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85873D-2FB3-23E8-6510-AEDE2441BE3A}"/>
              </a:ext>
            </a:extLst>
          </p:cNvPr>
          <p:cNvSpPr txBox="1"/>
          <p:nvPr/>
        </p:nvSpPr>
        <p:spPr>
          <a:xfrm>
            <a:off x="301256" y="-106326"/>
            <a:ext cx="11589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Raleway" pitchFamily="2" charset="0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C5912B-9F39-2FD7-5246-E3B65A025F23}"/>
              </a:ext>
            </a:extLst>
          </p:cNvPr>
          <p:cNvSpPr txBox="1"/>
          <p:nvPr/>
        </p:nvSpPr>
        <p:spPr>
          <a:xfrm>
            <a:off x="301256" y="247617"/>
            <a:ext cx="1158948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Nicholls, H. (2025). UK events industry value surges to £68.7 billion, available at: </a:t>
            </a:r>
            <a:r>
              <a:rPr lang="en-GB" sz="1400" dirty="0">
                <a:latin typeface="Raleway" pitchFamily="2" charset="0"/>
                <a:hlinkClick r:id="rId3"/>
              </a:rPr>
              <a:t>UK events industry value surges to £68.7 billion</a:t>
            </a:r>
            <a:endParaRPr lang="en-GB" sz="1400" dirty="0"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Pandur, E. (2026). The UK Events Industry in 2026: What It Means for Staffing, available at: </a:t>
            </a:r>
            <a:r>
              <a:rPr lang="en-GB" sz="1400" dirty="0">
                <a:latin typeface="Raleway" pitchFamily="2" charset="0"/>
                <a:hlinkClick r:id="rId4"/>
              </a:rPr>
              <a:t>The UK Events Industry in 2026: What It Means for Staffing</a:t>
            </a:r>
            <a:r>
              <a:rPr lang="en-GB" sz="1400" dirty="0">
                <a:latin typeface="Raleway" pitchFamily="2" charset="0"/>
              </a:rPr>
              <a:t>  </a:t>
            </a: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Singapore Tourism Board. (2023). Singapore – The World’s Preferred MICE Destination [online], available at: </a:t>
            </a:r>
            <a:r>
              <a:rPr lang="en-GB" sz="1400" dirty="0">
                <a:latin typeface="Raleway" pitchFamily="2" charset="0"/>
                <a:hlinkClick r:id="rId5"/>
              </a:rPr>
              <a:t>Singapore - The World's Preferred MICE Destination – YouTube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Tanner, D. (2024). Business Booms at IBTM World 2024, available at: </a:t>
            </a:r>
            <a:r>
              <a:rPr lang="en-GB" sz="1400" dirty="0">
                <a:latin typeface="Raleway" pitchFamily="2" charset="0"/>
                <a:hlinkClick r:id="rId6"/>
              </a:rPr>
              <a:t>Business Booms at IBTM World 2024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effectLst/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Tiew, F., Holmes, K. and De </a:t>
            </a:r>
            <a:r>
              <a:rPr lang="en-GB" sz="1400" dirty="0" err="1">
                <a:latin typeface="Raleway" pitchFamily="2" charset="0"/>
              </a:rPr>
              <a:t>Bussy</a:t>
            </a:r>
            <a:r>
              <a:rPr lang="en-GB" sz="1400" dirty="0">
                <a:latin typeface="Raleway" pitchFamily="2" charset="0"/>
              </a:rPr>
              <a:t>, N. (2022) INVESTIGATING STAKEHOLDER SALIENCE ACROSS THE EVENT MANAGEMENT LIFE </a:t>
            </a:r>
            <a:r>
              <a:rPr lang="en-GB" sz="1400" dirty="0" err="1">
                <a:latin typeface="Raleway" pitchFamily="2" charset="0"/>
              </a:rPr>
              <a:t>CYCLE,</a:t>
            </a:r>
            <a:r>
              <a:rPr lang="en-GB" sz="1400" i="1" dirty="0" err="1">
                <a:latin typeface="Raleway" pitchFamily="2" charset="0"/>
              </a:rPr>
              <a:t>Event</a:t>
            </a:r>
            <a:r>
              <a:rPr lang="en-GB" sz="1400" i="1" dirty="0">
                <a:latin typeface="Raleway" pitchFamily="2" charset="0"/>
              </a:rPr>
              <a:t> Management, </a:t>
            </a:r>
            <a:r>
              <a:rPr lang="en-GB" sz="1400" dirty="0">
                <a:latin typeface="Raleway" pitchFamily="2" charset="0"/>
              </a:rPr>
              <a:t>26 (6), pp.1297-1313</a:t>
            </a:r>
            <a:r>
              <a:rPr lang="en-GB" sz="1400" i="1" dirty="0">
                <a:latin typeface="Raleway" pitchFamily="2" charset="0"/>
              </a:rPr>
              <a:t>, </a:t>
            </a:r>
            <a:r>
              <a:rPr lang="en-GB" sz="1400" dirty="0">
                <a:latin typeface="Raleway" pitchFamily="2" charset="0"/>
              </a:rPr>
              <a:t>available at: </a:t>
            </a:r>
            <a:r>
              <a:rPr lang="en-GB" sz="1400" dirty="0">
                <a:latin typeface="Raleway" pitchFamily="2" charset="0"/>
                <a:hlinkClick r:id="rId7"/>
              </a:rPr>
              <a:t>https://doi.org/10.3727/152599522X16419948390925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 err="1">
                <a:latin typeface="Raleway" pitchFamily="2" charset="0"/>
              </a:rPr>
              <a:t>UKEvents</a:t>
            </a:r>
            <a:r>
              <a:rPr lang="en-GB" sz="1400" dirty="0">
                <a:latin typeface="Raleway" pitchFamily="2" charset="0"/>
              </a:rPr>
              <a:t>. (2025). UK Events Report, available at: </a:t>
            </a:r>
            <a:r>
              <a:rPr lang="en-GB" sz="1400" dirty="0" err="1">
                <a:latin typeface="Raleway" pitchFamily="2" charset="0"/>
                <a:hlinkClick r:id="rId8"/>
              </a:rPr>
              <a:t>UKEvents</a:t>
            </a:r>
            <a:r>
              <a:rPr lang="en-GB" sz="1400" dirty="0">
                <a:latin typeface="Raleway" pitchFamily="2" charset="0"/>
                <a:hlinkClick r:id="rId8"/>
              </a:rPr>
              <a:t> Report Update Autumn 2025 Published Version a.pdf</a:t>
            </a:r>
            <a:r>
              <a:rPr lang="en-GB" sz="1400" dirty="0">
                <a:latin typeface="Raleway" pitchFamily="2" charset="0"/>
              </a:rPr>
              <a:t> </a:t>
            </a:r>
          </a:p>
          <a:p>
            <a:endParaRPr lang="en-GB" sz="1400" dirty="0">
              <a:effectLst/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VisitBritain. (2024). VisitBritain Business Events – Great Events Shape the Future [online], available at: </a:t>
            </a:r>
            <a:r>
              <a:rPr lang="en-GB" sz="1400" dirty="0">
                <a:latin typeface="Raleway" pitchFamily="2" charset="0"/>
                <a:hlinkClick r:id="rId9"/>
              </a:rPr>
              <a:t>VisitBritain Business Events - Great Events Shape the Future – YouTube</a:t>
            </a:r>
            <a:r>
              <a:rPr lang="en-GB" sz="1400" dirty="0">
                <a:latin typeface="Raleway" pitchFamily="2" charset="0"/>
              </a:rPr>
              <a:t> </a:t>
            </a:r>
            <a:endParaRPr lang="en-GB" sz="1400" dirty="0">
              <a:effectLst/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321945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4cf142e9-6262-4971-b76f-2fc6e55fa87e"/>
  <p:tag name="VEVOX.CONNECTED.SESSION" val="{&quot;access_code&quot;:&quot;104943682&quot;,&quot;project_id&quot;:961181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0"/>
  <p:tag name="VEVOX.INSTRUCTIONS.V2" val="10494368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  <p:tag name="VEVOX.QR.LINK" val="https://vevox.app/#/m/10494368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16346&quot;,&quot;alias&quot;:null,&quot;text&quot;:&quot;&lt;p&gt;A regional bank hires a hotel conference room for its annual management strategy meeting. There will be 30 senior managers attending.&lt;/p&gt;&quot;,&quot;image&quot;:null,&quot;imageAltText&quot;:null,&quot;questionSettings&quot;:{},&quot;resultDisplayType&quot;:&quot;default&quot;,&quot;choices&quot;:[{&quot;id&quot;:&quot;22979198&quot;,&quot;alias&quot;:null,&quot;text&quot;:&quot;&lt;p&gt;Meeting&lt;/p&gt;&quot;,&quot;excludeFromResults&quot;:false,&quot;image&quot;:null,&quot;imageAltText&quot;:null,&quot;isCorrectAnswer&quot;:true},{&quot;id&quot;:&quot;22979241&quot;,&quot;alias&quot;:null,&quot;text&quot;:&quot;&lt;p&gt;Incentive&lt;/p&gt;&quot;,&quot;excludeFromResults&quot;:false,&quot;image&quot;:null,&quot;imageAltText&quot;:null,&quot;isCorrectAnswer&quot;:false},{&quot;id&quot;:&quot;22979242&quot;,&quot;alias&quot;:null,&quot;text&quot;:&quot;&lt;p&gt;Conference&lt;/p&gt;&quot;,&quot;excludeFromResults&quot;:false,&quot;image&quot;:null,&quot;imageAltText&quot;:null,&quot;isCorrectAnswer&quot;:false},{&quot;id&quot;:&quot;22979243&quot;,&quot;alias&quot;:null,&quot;text&quot;:&quot;&lt;p&gt;Exhibi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65125"/>
  <p:tag name="VEVOX.ORIGIN.QUESTION.ID" val="6116346"/>
  <p:tag name="VEVOX.ORIGIN.UUID" val="3fa8a87f-053d-428f-871d-bc4debb7310e"/>
  <p:tag name="VEVOX.QUESTIONSLIDEID" val="1068#3686901073/796919193"/>
  <p:tag name="VEVOX.SLIDEFORMAT.VERSION" val="1.02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 regional bank hires a hotel conference room for its annual management strategy meeting. There will be 30 senior managers attending.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16346&quot;,&quot;alias&quot;:null,&quot;text&quot;:&quot;&lt;p&gt;A regional bank hires a hotel conference room for its annual management strategy meeting. There will be 30 senior managers attending.&lt;/p&gt;&quot;,&quot;image&quot;:null,&quot;imageAltText&quot;:null,&quot;questionSettings&quot;:{},&quot;resultDisplayType&quot;:&quot;default&quot;,&quot;choices&quot;:[{&quot;id&quot;:&quot;22979198&quot;,&quot;alias&quot;:null,&quot;text&quot;:&quot;&lt;p&gt;Meeting&lt;/p&gt;&quot;,&quot;excludeFromResults&quot;:false,&quot;image&quot;:null,&quot;imageAltText&quot;:null,&quot;isCorrectAnswer&quot;:true},{&quot;id&quot;:&quot;22979241&quot;,&quot;alias&quot;:null,&quot;text&quot;:&quot;&lt;p&gt;Incentive&lt;/p&gt;&quot;,&quot;excludeFromResults&quot;:false,&quot;image&quot;:null,&quot;imageAltText&quot;:null,&quot;isCorrectAnswer&quot;:false},{&quot;id&quot;:&quot;22979242&quot;,&quot;alias&quot;:null,&quot;text&quot;:&quot;&lt;p&gt;Conference&lt;/p&gt;&quot;,&quot;excludeFromResults&quot;:false,&quot;image&quot;:null,&quot;imageAltText&quot;:null,&quot;isCorrectAnswer&quot;:false},{&quot;id&quot;:&quot;22979243&quot;,&quot;alias&quot;:null,&quot;text&quot;:&quot;&lt;p&gt;Exhibi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1068#3686901073/796919193"/>
  <p:tag name="VEVOX.SLIDEFORMAT.VERSION" val="1.020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 regional bank hires a hotel conference room for its annual management strategy meeting. There will be 30 senior managers attending.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{&quot;left&quot;:0,&quot;top&quot;:432,&quot;width&quot;:960,&quot;height&quot;:96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16359&quot;,&quot;alias&quot;:null,&quot;text&quot;:&quot;&lt;p&gt;2000 academics attend a three day event featuring keynote speakers, research presentations and networking receptions.&lt;/p&gt;&quot;,&quot;image&quot;:null,&quot;imageAltText&quot;:null,&quot;questionSettings&quot;:{},&quot;resultDisplayType&quot;:&quot;default&quot;,&quot;choices&quot;:[{&quot;id&quot;:&quot;22979261&quot;,&quot;alias&quot;:null,&quot;text&quot;:&quot;&lt;p&gt;Meeting&lt;/p&gt;&quot;,&quot;excludeFromResults&quot;:false,&quot;image&quot;:null,&quot;imageAltText&quot;:null,&quot;isCorrectAnswer&quot;:false},{&quot;id&quot;:&quot;22979262&quot;,&quot;alias&quot;:null,&quot;text&quot;:&quot;&lt;p&gt;Incentive&lt;/p&gt;&quot;,&quot;excludeFromResults&quot;:false,&quot;image&quot;:null,&quot;imageAltText&quot;:null,&quot;isCorrectAnswer&quot;:false},{&quot;id&quot;:&quot;22979263&quot;,&quot;alias&quot;:null,&quot;text&quot;:&quot;&lt;p&gt;Conference&lt;/p&gt;&quot;,&quot;excludeFromResults&quot;:false,&quot;image&quot;:null,&quot;imageAltText&quot;:null,&quot;isCorrectAnswer&quot;:true},{&quot;id&quot;:&quot;22979264&quot;,&quot;alias&quot;:null,&quot;text&quot;:&quot;&lt;p&gt;Exhibi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65125"/>
  <p:tag name="VEVOX.ORIGIN.QUESTION.ID" val="6116359"/>
  <p:tag name="VEVOX.ORIGIN.UUID" val="01789d62-77e5-4418-8c17-9c325b1e0482"/>
  <p:tag name="VEVOX.QUESTIONSLIDEID" val="1070#2326136138/338095430"/>
  <p:tag name="VEVOX.SLIDEFORMAT.VERSION" val="1.020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2000 academics attend a three day event featuring keynote speakers, research presentations and networking receptions.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16359&quot;,&quot;alias&quot;:null,&quot;text&quot;:&quot;&lt;p&gt;2000 academics attend a three day event featuring keynote speakers, research presentations and networking receptions.&lt;/p&gt;&quot;,&quot;image&quot;:null,&quot;imageAltText&quot;:null,&quot;questionSettings&quot;:{},&quot;resultDisplayType&quot;:&quot;default&quot;,&quot;choices&quot;:[{&quot;id&quot;:&quot;22979261&quot;,&quot;alias&quot;:null,&quot;text&quot;:&quot;&lt;p&gt;Meeting&lt;/p&gt;&quot;,&quot;excludeFromResults&quot;:false,&quot;image&quot;:null,&quot;imageAltText&quot;:null,&quot;isCorrectAnswer&quot;:false},{&quot;id&quot;:&quot;22979262&quot;,&quot;alias&quot;:null,&quot;text&quot;:&quot;&lt;p&gt;Incentive&lt;/p&gt;&quot;,&quot;excludeFromResults&quot;:false,&quot;image&quot;:null,&quot;imageAltText&quot;:null,&quot;isCorrectAnswer&quot;:false},{&quot;id&quot;:&quot;22979263&quot;,&quot;alias&quot;:null,&quot;text&quot;:&quot;&lt;p&gt;Conference&lt;/p&gt;&quot;,&quot;excludeFromResults&quot;:false,&quot;image&quot;:null,&quot;imageAltText&quot;:null,&quot;isCorrectAnswer&quot;:true},{&quot;id&quot;:&quot;22979264&quot;,&quot;alias&quot;:null,&quot;text&quot;:&quot;&lt;p&gt;Exhibi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1070#2326136138/338095430"/>
  <p:tag name="VEVOX.SLIDEFORMAT.VERSION" val="1.020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2000 academics attend a three day event featuring keynote speakers, research presentations and networking receptions.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{&quot;left&quot;:0,&quot;top&quot;:432,&quot;width&quot;:960,&quot;height&quot;:96}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16370&quot;,&quot;alias&quot;:null,&quot;text&quot;:&quot;&lt;p&gt;500 organisations showcase their latest products to buyers at a large venue over four days.&lt;/p&gt;&quot;,&quot;image&quot;:null,&quot;imageAltText&quot;:null,&quot;questionSettings&quot;:{},&quot;resultDisplayType&quot;:&quot;default&quot;,&quot;choices&quot;:[{&quot;id&quot;:&quot;22979307&quot;,&quot;alias&quot;:null,&quot;text&quot;:&quot;&lt;p&gt;Meeting&lt;/p&gt;&quot;,&quot;excludeFromResults&quot;:false,&quot;image&quot;:null,&quot;imageAltText&quot;:null,&quot;isCorrectAnswer&quot;:false},{&quot;id&quot;:&quot;22979308&quot;,&quot;alias&quot;:null,&quot;text&quot;:&quot;&lt;p&gt;Incentive&lt;/p&gt;&quot;,&quot;excludeFromResults&quot;:false,&quot;image&quot;:null,&quot;imageAltText&quot;:null,&quot;isCorrectAnswer&quot;:false},{&quot;id&quot;:&quot;22979309&quot;,&quot;alias&quot;:null,&quot;text&quot;:&quot;&lt;p&gt;Conference&lt;/p&gt;&quot;,&quot;excludeFromResults&quot;:false,&quot;image&quot;:null,&quot;imageAltText&quot;:null,&quot;isCorrectAnswer&quot;:false},{&quot;id&quot;:&quot;22979310&quot;,&quot;alias&quot;:null,&quot;text&quot;:&quot;&lt;p&gt;Exhibition&lt;/p&gt;&quot;,&quot;excludeFromResults&quot;:false,&quot;image&quot;:null,&quot;imageAltText&quot;:null,&quot;isCorrectAnswer&quot;:tru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65125"/>
  <p:tag name="VEVOX.ORIGIN.QUESTION.ID" val="6116370"/>
  <p:tag name="VEVOX.ORIGIN.UUID" val="35cb54d7-98ad-4201-8717-d0ad4c000801"/>
  <p:tag name="VEVOX.QUESTIONSLIDEID" val="1072#3390049594/639439002"/>
  <p:tag name="VEVOX.SLIDEFORMAT.VERSION" val="1.020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500 organisations showcase their latest products to buyers at a large venue over four days.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16370&quot;,&quot;alias&quot;:null,&quot;text&quot;:&quot;&lt;p&gt;500 organisations showcase their latest products to buyers at a large venue over four days.&lt;/p&gt;&quot;,&quot;image&quot;:null,&quot;imageAltText&quot;:null,&quot;questionSettings&quot;:{},&quot;resultDisplayType&quot;:&quot;default&quot;,&quot;choices&quot;:[{&quot;id&quot;:&quot;22979307&quot;,&quot;alias&quot;:null,&quot;text&quot;:&quot;&lt;p&gt;Meeting&lt;/p&gt;&quot;,&quot;excludeFromResults&quot;:false,&quot;image&quot;:null,&quot;imageAltText&quot;:null,&quot;isCorrectAnswer&quot;:false},{&quot;id&quot;:&quot;22979308&quot;,&quot;alias&quot;:null,&quot;text&quot;:&quot;&lt;p&gt;Incentive&lt;/p&gt;&quot;,&quot;excludeFromResults&quot;:false,&quot;image&quot;:null,&quot;imageAltText&quot;:null,&quot;isCorrectAnswer&quot;:false},{&quot;id&quot;:&quot;22979309&quot;,&quot;alias&quot;:null,&quot;text&quot;:&quot;&lt;p&gt;Conference&lt;/p&gt;&quot;,&quot;excludeFromResults&quot;:false,&quot;image&quot;:null,&quot;imageAltText&quot;:null,&quot;isCorrectAnswer&quot;:false},{&quot;id&quot;:&quot;22979310&quot;,&quot;alias&quot;:null,&quot;text&quot;:&quot;&lt;p&gt;Exhibition&lt;/p&gt;&quot;,&quot;excludeFromResults&quot;:false,&quot;image&quot;:null,&quot;imageAltText&quot;:null,&quot;isCorrectAnswer&quot;:tru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1072#3390049594/639439002"/>
  <p:tag name="VEVOX.SLIDEFORMAT.VERSION" val="1.020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500 organisations showcase their latest products to buyers at a large venue over four days.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{&quot;left&quot;:0,&quot;top&quot;:432,&quot;width&quot;:960,&quot;height&quot;:96}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@type&quot;:&quot;MultipleChoiceQuestion&quot;,&quot;splitPercentageQuestion&quot;:false,&quot;lowerCaseAlias&quot;:&quot;&quot;,&quot;id&quot;:&quot;6116383&quot;,&quot;alias&quot;:null,&quot;text&quot;:&quot;&lt;p&gt;A company rewards its top-performing employees with an all-expenses paid five day trip to Thailand, including luxury accommodation and excursions.&lt;/p&gt;&quot;,&quot;image&quot;:null,&quot;imageAltText&quot;:null,&quot;questionSettings&quot;:{},&quot;resultDisplayType&quot;:&quot;default&quot;,&quot;choices&quot;:[{&quot;id&quot;:&quot;22979330&quot;,&quot;alias&quot;:null,&quot;text&quot;:&quot;&lt;p&gt;Meeting&lt;/p&gt;&quot;,&quot;excludeFromResults&quot;:false,&quot;image&quot;:null,&quot;imageAltText&quot;:null,&quot;isCorrectAnswer&quot;:false},{&quot;id&quot;:&quot;22979331&quot;,&quot;alias&quot;:null,&quot;text&quot;:&quot;&lt;p&gt;Incentive&lt;/p&gt;&quot;,&quot;excludeFromResults&quot;:false,&quot;image&quot;:null,&quot;imageAltText&quot;:null,&quot;isCorrectAnswer&quot;:true},{&quot;id&quot;:&quot;22979332&quot;,&quot;alias&quot;:null,&quot;text&quot;:&quot;&lt;p&gt;Conference&lt;/p&gt;&quot;,&quot;excludeFromResults&quot;:false,&quot;image&quot;:null,&quot;imageAltText&quot;:null,&quot;isCorrectAnswer&quot;:false},{&quot;id&quot;:&quot;22979333&quot;,&quot;alias&quot;:null,&quot;text&quot;:&quot;&lt;p&gt;Exhibi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ORIGIN.SESSION.ID" val="965125"/>
  <p:tag name="VEVOX.ORIGIN.QUESTION.ID" val="6116383"/>
  <p:tag name="VEVOX.ORIGIN.UUID" val="6e850679-2b04-4f9e-a86a-3e5bd9f9216d"/>
  <p:tag name="VEVOX.QUESTIONSLIDEID" val="1074#939399723/436064804"/>
  <p:tag name="VEVOX.SLIDEFORMAT.VERSION" val="1.020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 company rewards its top-performing employees with an all-expenses paid five day trip to Thailand, including luxury accommodation and excursions.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@type&quot;:&quot;MultipleChoiceQuestion&quot;,&quot;splitPercentageQuestion&quot;:false,&quot;lowerCaseAlias&quot;:&quot;&quot;,&quot;id&quot;:&quot;6116383&quot;,&quot;alias&quot;:null,&quot;text&quot;:&quot;&lt;p&gt;A company rewards its top-performing employees with an all-expenses paid five day trip to Thailand, including luxury accommodation and excursions.&lt;/p&gt;&quot;,&quot;image&quot;:null,&quot;imageAltText&quot;:null,&quot;questionSettings&quot;:{},&quot;resultDisplayType&quot;:&quot;default&quot;,&quot;choices&quot;:[{&quot;id&quot;:&quot;22979330&quot;,&quot;alias&quot;:null,&quot;text&quot;:&quot;&lt;p&gt;Meeting&lt;/p&gt;&quot;,&quot;excludeFromResults&quot;:false,&quot;image&quot;:null,&quot;imageAltText&quot;:null,&quot;isCorrectAnswer&quot;:false},{&quot;id&quot;:&quot;22979331&quot;,&quot;alias&quot;:null,&quot;text&quot;:&quot;&lt;p&gt;Incentive&lt;/p&gt;&quot;,&quot;excludeFromResults&quot;:false,&quot;image&quot;:null,&quot;imageAltText&quot;:null,&quot;isCorrectAnswer&quot;:true},{&quot;id&quot;:&quot;22979332&quot;,&quot;alias&quot;:null,&quot;text&quot;:&quot;&lt;p&gt;Conference&lt;/p&gt;&quot;,&quot;excludeFromResults&quot;:false,&quot;image&quot;:null,&quot;imageAltText&quot;:null,&quot;isCorrectAnswer&quot;:false},{&quot;id&quot;:&quot;22979333&quot;,&quot;alias&quot;:null,&quot;text&quot;:&quot;&lt;p&gt;Exhibition&lt;/p&gt;&quot;,&quot;excludeFromResults&quot;:false,&quot;image&quot;:null,&quot;imageAltText&quot;:null,&quot;isCorrectAnswer&quot;:false}],&quot;minNumberSelections&quot;:1,&quot;maxNumberSelections&quot;:1,&quot;resultFormat&quot;:&quot;%&quot;,&quot;distributableWeight&quot;:null,&quot;weightingSetting&quot;:null,&quot;weightingFactor&quot;:null,&quot;correctAnswerExplanation&quot;:null,&quot;resultSorting&quot;:null,&quot;uiType&quot;:&quot;default&quot;}"/>
  <p:tag name="VEVOX.QUESTIONSLIDEID" val="1074#939399723/436064804"/>
  <p:tag name="VEVOX.SLIDEFORMAT.VERSION" val="1.020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A company rewards its top-performing employees with an all-expenses paid five day trip to Thailand, including luxury accommodation and excursions.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{&quot;left&quot;:0,&quot;top&quot;:432,&quot;width&quot;:960,&quot;height&quot;:96}"/>
</p:tagLst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739DE3E-BA5A-4B61-94FC-6DED29A22BCB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2405</Words>
  <Application>Microsoft Office PowerPoint</Application>
  <PresentationFormat>Widescreen</PresentationFormat>
  <Paragraphs>472</Paragraphs>
  <Slides>54</Slides>
  <Notes>40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54</vt:i4>
      </vt:variant>
    </vt:vector>
  </HeadingPairs>
  <TitlesOfParts>
    <vt:vector size="63" baseType="lpstr">
      <vt:lpstr>Aptos</vt:lpstr>
      <vt:lpstr>Arial</vt:lpstr>
      <vt:lpstr>Calibri</vt:lpstr>
      <vt:lpstr>Calibri Light</vt:lpstr>
      <vt:lpstr>Raleway</vt:lpstr>
      <vt:lpstr>Wingdings</vt:lpstr>
      <vt:lpstr>Title Slide 1</vt:lpstr>
      <vt:lpstr>Sub Title 1</vt:lpstr>
      <vt:lpstr>Accessible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Join the Vevox session </vt:lpstr>
      <vt:lpstr>A regional bank hires a hotel conference room for its annual management strategy meeting. There will be 30 senior managers attending.</vt:lpstr>
      <vt:lpstr>A regional bank hires a hotel conference room for its annual management strategy meeting. There will be 30 senior managers attending.</vt:lpstr>
      <vt:lpstr>2000 academics attend a three day event featuring keynote speakers, research presentations and networking receptions.</vt:lpstr>
      <vt:lpstr>2000 academics attend a three day event featuring keynote speakers, research presentations and networking receptions.</vt:lpstr>
      <vt:lpstr>500 organisations showcase their latest products to buyers at a large venue over four days.</vt:lpstr>
      <vt:lpstr>500 organisations showcase their latest products to buyers at a large venue over four days.</vt:lpstr>
      <vt:lpstr>A company rewards its top-performing employees with an all-expenses paid five day trip to Thailand, including luxury accommodation and excursions.</vt:lpstr>
      <vt:lpstr>A company rewards its top-performing employees with an all-expenses paid five day trip to Thailand, including luxury accommodation and excursions.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Wilkin</dc:creator>
  <cp:lastModifiedBy>Jessica Newport</cp:lastModifiedBy>
  <cp:revision>49</cp:revision>
  <dcterms:created xsi:type="dcterms:W3CDTF">2022-09-15T13:13:50Z</dcterms:created>
  <dcterms:modified xsi:type="dcterms:W3CDTF">2026-09-30T14:29:16Z</dcterms:modified>
</cp:coreProperties>
</file>