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3EC749-C622-4D49-9F63-E437BBF282FF}" v="14" dt="2019-03-13T07:56:13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99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Wilcox" userId="1f8cba0927474d6f" providerId="LiveId" clId="{BF3EC749-C622-4D49-9F63-E437BBF282FF}"/>
    <pc:docChg chg="custSel modSld">
      <pc:chgData name="Daniel Wilcox" userId="1f8cba0927474d6f" providerId="LiveId" clId="{BF3EC749-C622-4D49-9F63-E437BBF282FF}" dt="2019-03-13T07:56:46.908" v="492" actId="1076"/>
      <pc:docMkLst>
        <pc:docMk/>
      </pc:docMkLst>
      <pc:sldChg chg="addSp modSp">
        <pc:chgData name="Daniel Wilcox" userId="1f8cba0927474d6f" providerId="LiveId" clId="{BF3EC749-C622-4D49-9F63-E437BBF282FF}" dt="2019-03-13T07:54:15.478" v="434" actId="2711"/>
        <pc:sldMkLst>
          <pc:docMk/>
          <pc:sldMk cId="4087926324" sldId="256"/>
        </pc:sldMkLst>
        <pc:spChg chg="mod">
          <ac:chgData name="Daniel Wilcox" userId="1f8cba0927474d6f" providerId="LiveId" clId="{BF3EC749-C622-4D49-9F63-E437BBF282FF}" dt="2019-03-13T07:52:16.535" v="414" actId="1037"/>
          <ac:spMkLst>
            <pc:docMk/>
            <pc:sldMk cId="4087926324" sldId="256"/>
            <ac:spMk id="2" creationId="{1A14F092-F752-4759-9CF1-60AA1F2D6DDF}"/>
          </ac:spMkLst>
        </pc:spChg>
        <pc:spChg chg="mod">
          <ac:chgData name="Daniel Wilcox" userId="1f8cba0927474d6f" providerId="LiveId" clId="{BF3EC749-C622-4D49-9F63-E437BBF282FF}" dt="2019-03-13T07:54:15.478" v="434" actId="2711"/>
          <ac:spMkLst>
            <pc:docMk/>
            <pc:sldMk cId="4087926324" sldId="256"/>
            <ac:spMk id="3" creationId="{FAFB069F-1F49-41B4-88CB-820F89E5A97A}"/>
          </ac:spMkLst>
        </pc:spChg>
        <pc:spChg chg="add mod ord">
          <ac:chgData name="Daniel Wilcox" userId="1f8cba0927474d6f" providerId="LiveId" clId="{BF3EC749-C622-4D49-9F63-E437BBF282FF}" dt="2019-03-13T07:53:45.195" v="433" actId="167"/>
          <ac:spMkLst>
            <pc:docMk/>
            <pc:sldMk cId="4087926324" sldId="256"/>
            <ac:spMk id="4" creationId="{7E2CEB93-E888-41F5-AC8E-07C1E3C7341D}"/>
          </ac:spMkLst>
        </pc:spChg>
        <pc:picChg chg="mod">
          <ac:chgData name="Daniel Wilcox" userId="1f8cba0927474d6f" providerId="LiveId" clId="{BF3EC749-C622-4D49-9F63-E437BBF282FF}" dt="2019-03-13T07:52:31.675" v="418" actId="1076"/>
          <ac:picMkLst>
            <pc:docMk/>
            <pc:sldMk cId="4087926324" sldId="256"/>
            <ac:picMk id="5" creationId="{980398CB-CF3C-4A48-B98A-05BAB608662F}"/>
          </ac:picMkLst>
        </pc:picChg>
        <pc:picChg chg="mod">
          <ac:chgData name="Daniel Wilcox" userId="1f8cba0927474d6f" providerId="LiveId" clId="{BF3EC749-C622-4D49-9F63-E437BBF282FF}" dt="2019-03-13T07:52:27.833" v="417" actId="1076"/>
          <ac:picMkLst>
            <pc:docMk/>
            <pc:sldMk cId="4087926324" sldId="256"/>
            <ac:picMk id="7" creationId="{165E75A7-FF03-4BC7-AEC6-F3317C4A0B68}"/>
          </ac:picMkLst>
        </pc:picChg>
        <pc:picChg chg="mod">
          <ac:chgData name="Daniel Wilcox" userId="1f8cba0927474d6f" providerId="LiveId" clId="{BF3EC749-C622-4D49-9F63-E437BBF282FF}" dt="2019-03-13T07:53:05.367" v="424" actId="1076"/>
          <ac:picMkLst>
            <pc:docMk/>
            <pc:sldMk cId="4087926324" sldId="256"/>
            <ac:picMk id="1026" creationId="{51853D13-430F-4A5A-8DA1-6E6CC240BBD5}"/>
          </ac:picMkLst>
        </pc:picChg>
        <pc:picChg chg="mod">
          <ac:chgData name="Daniel Wilcox" userId="1f8cba0927474d6f" providerId="LiveId" clId="{BF3EC749-C622-4D49-9F63-E437BBF282FF}" dt="2019-03-13T07:53:08.395" v="425" actId="1076"/>
          <ac:picMkLst>
            <pc:docMk/>
            <pc:sldMk cId="4087926324" sldId="256"/>
            <ac:picMk id="1028" creationId="{4371501E-4124-4165-9F3B-EF7AB8F9B725}"/>
          </ac:picMkLst>
        </pc:picChg>
      </pc:sldChg>
      <pc:sldChg chg="addSp modSp">
        <pc:chgData name="Daniel Wilcox" userId="1f8cba0927474d6f" providerId="LiveId" clId="{BF3EC749-C622-4D49-9F63-E437BBF282FF}" dt="2019-03-13T07:54:51.135" v="437" actId="1076"/>
        <pc:sldMkLst>
          <pc:docMk/>
          <pc:sldMk cId="3986538574" sldId="257"/>
        </pc:sldMkLst>
        <pc:spChg chg="mod">
          <ac:chgData name="Daniel Wilcox" userId="1f8cba0927474d6f" providerId="LiveId" clId="{BF3EC749-C622-4D49-9F63-E437BBF282FF}" dt="2019-03-13T07:54:51.135" v="437" actId="1076"/>
          <ac:spMkLst>
            <pc:docMk/>
            <pc:sldMk cId="3986538574" sldId="257"/>
            <ac:spMk id="2" creationId="{1B8E5466-F41D-4807-B065-D90B370CF844}"/>
          </ac:spMkLst>
        </pc:spChg>
        <pc:spChg chg="mod">
          <ac:chgData name="Daniel Wilcox" userId="1f8cba0927474d6f" providerId="LiveId" clId="{BF3EC749-C622-4D49-9F63-E437BBF282FF}" dt="2019-03-13T07:54:47.119" v="436" actId="1076"/>
          <ac:spMkLst>
            <pc:docMk/>
            <pc:sldMk cId="3986538574" sldId="257"/>
            <ac:spMk id="3" creationId="{E9BC7A54-A841-4F95-BD57-584015937DF4}"/>
          </ac:spMkLst>
        </pc:spChg>
        <pc:picChg chg="add mod">
          <ac:chgData name="Daniel Wilcox" userId="1f8cba0927474d6f" providerId="LiveId" clId="{BF3EC749-C622-4D49-9F63-E437BBF282FF}" dt="2019-03-13T07:41:54.658" v="4" actId="1076"/>
          <ac:picMkLst>
            <pc:docMk/>
            <pc:sldMk cId="3986538574" sldId="257"/>
            <ac:picMk id="4" creationId="{0F45DC7A-C60E-405A-A679-441643888B8C}"/>
          </ac:picMkLst>
        </pc:picChg>
        <pc:picChg chg="add mod">
          <ac:chgData name="Daniel Wilcox" userId="1f8cba0927474d6f" providerId="LiveId" clId="{BF3EC749-C622-4D49-9F63-E437BBF282FF}" dt="2019-03-13T07:41:49.244" v="3" actId="1076"/>
          <ac:picMkLst>
            <pc:docMk/>
            <pc:sldMk cId="3986538574" sldId="257"/>
            <ac:picMk id="5" creationId="{B3104794-E932-42E1-8EFE-7D13AFA3565D}"/>
          </ac:picMkLst>
        </pc:picChg>
      </pc:sldChg>
      <pc:sldChg chg="addSp modSp">
        <pc:chgData name="Daniel Wilcox" userId="1f8cba0927474d6f" providerId="LiveId" clId="{BF3EC749-C622-4D49-9F63-E437BBF282FF}" dt="2019-03-13T07:55:31.765" v="468" actId="1038"/>
        <pc:sldMkLst>
          <pc:docMk/>
          <pc:sldMk cId="1601616390" sldId="258"/>
        </pc:sldMkLst>
        <pc:spChg chg="mod">
          <ac:chgData name="Daniel Wilcox" userId="1f8cba0927474d6f" providerId="LiveId" clId="{BF3EC749-C622-4D49-9F63-E437BBF282FF}" dt="2019-03-13T07:51:50.305" v="251" actId="27636"/>
          <ac:spMkLst>
            <pc:docMk/>
            <pc:sldMk cId="1601616390" sldId="258"/>
            <ac:spMk id="3" creationId="{A2A1D712-7A6F-4D10-9411-D0982234695E}"/>
          </ac:spMkLst>
        </pc:spChg>
        <pc:picChg chg="add">
          <ac:chgData name="Daniel Wilcox" userId="1f8cba0927474d6f" providerId="LiveId" clId="{BF3EC749-C622-4D49-9F63-E437BBF282FF}" dt="2019-03-13T07:42:01.275" v="5"/>
          <ac:picMkLst>
            <pc:docMk/>
            <pc:sldMk cId="1601616390" sldId="258"/>
            <ac:picMk id="4" creationId="{715BC966-9E41-42A0-8A4A-C12027438F94}"/>
          </ac:picMkLst>
        </pc:picChg>
        <pc:picChg chg="add">
          <ac:chgData name="Daniel Wilcox" userId="1f8cba0927474d6f" providerId="LiveId" clId="{BF3EC749-C622-4D49-9F63-E437BBF282FF}" dt="2019-03-13T07:42:01.275" v="5"/>
          <ac:picMkLst>
            <pc:docMk/>
            <pc:sldMk cId="1601616390" sldId="258"/>
            <ac:picMk id="5" creationId="{7A41D0F1-10A4-4558-85E3-6221242FEC62}"/>
          </ac:picMkLst>
        </pc:picChg>
        <pc:picChg chg="add mod">
          <ac:chgData name="Daniel Wilcox" userId="1f8cba0927474d6f" providerId="LiveId" clId="{BF3EC749-C622-4D49-9F63-E437BBF282FF}" dt="2019-03-13T07:55:31.765" v="468" actId="1038"/>
          <ac:picMkLst>
            <pc:docMk/>
            <pc:sldMk cId="1601616390" sldId="258"/>
            <ac:picMk id="7" creationId="{73C16137-A66C-4100-B3F9-7EE0256A12B3}"/>
          </ac:picMkLst>
        </pc:picChg>
      </pc:sldChg>
      <pc:sldChg chg="addSp delSp modSp">
        <pc:chgData name="Daniel Wilcox" userId="1f8cba0927474d6f" providerId="LiveId" clId="{BF3EC749-C622-4D49-9F63-E437BBF282FF}" dt="2019-03-13T07:56:20.455" v="474" actId="14100"/>
        <pc:sldMkLst>
          <pc:docMk/>
          <pc:sldMk cId="1740765535" sldId="259"/>
        </pc:sldMkLst>
        <pc:picChg chg="add">
          <ac:chgData name="Daniel Wilcox" userId="1f8cba0927474d6f" providerId="LiveId" clId="{BF3EC749-C622-4D49-9F63-E437BBF282FF}" dt="2019-03-13T07:42:07.385" v="6"/>
          <ac:picMkLst>
            <pc:docMk/>
            <pc:sldMk cId="1740765535" sldId="259"/>
            <ac:picMk id="4" creationId="{2139BBA9-572F-4E6B-8853-622468B37824}"/>
          </ac:picMkLst>
        </pc:picChg>
        <pc:picChg chg="add">
          <ac:chgData name="Daniel Wilcox" userId="1f8cba0927474d6f" providerId="LiveId" clId="{BF3EC749-C622-4D49-9F63-E437BBF282FF}" dt="2019-03-13T07:42:07.385" v="6"/>
          <ac:picMkLst>
            <pc:docMk/>
            <pc:sldMk cId="1740765535" sldId="259"/>
            <ac:picMk id="5" creationId="{3DB833FB-3CE1-4EF9-9114-ABB21E5A31AF}"/>
          </ac:picMkLst>
        </pc:picChg>
        <pc:picChg chg="add del mod">
          <ac:chgData name="Daniel Wilcox" userId="1f8cba0927474d6f" providerId="LiveId" clId="{BF3EC749-C622-4D49-9F63-E437BBF282FF}" dt="2019-03-13T07:45:21.157" v="16"/>
          <ac:picMkLst>
            <pc:docMk/>
            <pc:sldMk cId="1740765535" sldId="259"/>
            <ac:picMk id="6" creationId="{B18AD98D-7737-4781-B941-361502AB73A6}"/>
          </ac:picMkLst>
        </pc:picChg>
        <pc:picChg chg="add mod">
          <ac:chgData name="Daniel Wilcox" userId="1f8cba0927474d6f" providerId="LiveId" clId="{BF3EC749-C622-4D49-9F63-E437BBF282FF}" dt="2019-03-13T07:56:20.455" v="474" actId="14100"/>
          <ac:picMkLst>
            <pc:docMk/>
            <pc:sldMk cId="1740765535" sldId="259"/>
            <ac:picMk id="7" creationId="{D8034CA0-8AA8-47E6-8BD7-334FA3044D4E}"/>
          </ac:picMkLst>
        </pc:picChg>
      </pc:sldChg>
      <pc:sldChg chg="addSp modSp">
        <pc:chgData name="Daniel Wilcox" userId="1f8cba0927474d6f" providerId="LiveId" clId="{BF3EC749-C622-4D49-9F63-E437BBF282FF}" dt="2019-03-13T07:56:01.065" v="472" actId="1076"/>
        <pc:sldMkLst>
          <pc:docMk/>
          <pc:sldMk cId="4044108981" sldId="260"/>
        </pc:sldMkLst>
        <pc:picChg chg="add">
          <ac:chgData name="Daniel Wilcox" userId="1f8cba0927474d6f" providerId="LiveId" clId="{BF3EC749-C622-4D49-9F63-E437BBF282FF}" dt="2019-03-13T07:42:10.460" v="7"/>
          <ac:picMkLst>
            <pc:docMk/>
            <pc:sldMk cId="4044108981" sldId="260"/>
            <ac:picMk id="4" creationId="{DF6E6B32-6623-45E7-81E8-5D1065360515}"/>
          </ac:picMkLst>
        </pc:picChg>
        <pc:picChg chg="add">
          <ac:chgData name="Daniel Wilcox" userId="1f8cba0927474d6f" providerId="LiveId" clId="{BF3EC749-C622-4D49-9F63-E437BBF282FF}" dt="2019-03-13T07:42:10.460" v="7"/>
          <ac:picMkLst>
            <pc:docMk/>
            <pc:sldMk cId="4044108981" sldId="260"/>
            <ac:picMk id="5" creationId="{E3FFE36C-6D4A-4090-A39E-B8569F4EE82F}"/>
          </ac:picMkLst>
        </pc:picChg>
        <pc:picChg chg="add mod">
          <ac:chgData name="Daniel Wilcox" userId="1f8cba0927474d6f" providerId="LiveId" clId="{BF3EC749-C622-4D49-9F63-E437BBF282FF}" dt="2019-03-13T07:56:01.065" v="472" actId="1076"/>
          <ac:picMkLst>
            <pc:docMk/>
            <pc:sldMk cId="4044108981" sldId="260"/>
            <ac:picMk id="6" creationId="{53D8DED5-8809-4014-9579-A75DCBAC3360}"/>
          </ac:picMkLst>
        </pc:picChg>
      </pc:sldChg>
      <pc:sldChg chg="addSp">
        <pc:chgData name="Daniel Wilcox" userId="1f8cba0927474d6f" providerId="LiveId" clId="{BF3EC749-C622-4D49-9F63-E437BBF282FF}" dt="2019-03-13T07:42:12.928" v="8"/>
        <pc:sldMkLst>
          <pc:docMk/>
          <pc:sldMk cId="3488885811" sldId="261"/>
        </pc:sldMkLst>
        <pc:picChg chg="add">
          <ac:chgData name="Daniel Wilcox" userId="1f8cba0927474d6f" providerId="LiveId" clId="{BF3EC749-C622-4D49-9F63-E437BBF282FF}" dt="2019-03-13T07:42:12.928" v="8"/>
          <ac:picMkLst>
            <pc:docMk/>
            <pc:sldMk cId="3488885811" sldId="261"/>
            <ac:picMk id="4" creationId="{DF1EFC6E-B578-4C90-AC53-D7E29AACC120}"/>
          </ac:picMkLst>
        </pc:picChg>
        <pc:picChg chg="add">
          <ac:chgData name="Daniel Wilcox" userId="1f8cba0927474d6f" providerId="LiveId" clId="{BF3EC749-C622-4D49-9F63-E437BBF282FF}" dt="2019-03-13T07:42:12.928" v="8"/>
          <ac:picMkLst>
            <pc:docMk/>
            <pc:sldMk cId="3488885811" sldId="261"/>
            <ac:picMk id="5" creationId="{50A7A097-F661-4F6C-BFF7-A8D214CFDE07}"/>
          </ac:picMkLst>
        </pc:picChg>
      </pc:sldChg>
      <pc:sldChg chg="addSp modSp">
        <pc:chgData name="Daniel Wilcox" userId="1f8cba0927474d6f" providerId="LiveId" clId="{BF3EC749-C622-4D49-9F63-E437BBF282FF}" dt="2019-03-13T07:56:46.908" v="492" actId="1076"/>
        <pc:sldMkLst>
          <pc:docMk/>
          <pc:sldMk cId="4148059958" sldId="262"/>
        </pc:sldMkLst>
        <pc:spChg chg="mod">
          <ac:chgData name="Daniel Wilcox" userId="1f8cba0927474d6f" providerId="LiveId" clId="{BF3EC749-C622-4D49-9F63-E437BBF282FF}" dt="2019-03-13T07:56:40.358" v="491" actId="1035"/>
          <ac:spMkLst>
            <pc:docMk/>
            <pc:sldMk cId="4148059958" sldId="262"/>
            <ac:spMk id="3" creationId="{582AC2A3-F0DC-4F45-B7E8-D081D7F64DB5}"/>
          </ac:spMkLst>
        </pc:spChg>
        <pc:spChg chg="mod">
          <ac:chgData name="Daniel Wilcox" userId="1f8cba0927474d6f" providerId="LiveId" clId="{BF3EC749-C622-4D49-9F63-E437BBF282FF}" dt="2019-03-13T07:56:46.908" v="492" actId="1076"/>
          <ac:spMkLst>
            <pc:docMk/>
            <pc:sldMk cId="4148059958" sldId="262"/>
            <ac:spMk id="4" creationId="{8A9A7CF1-4134-46FE-8D2B-E73DD038A7B9}"/>
          </ac:spMkLst>
        </pc:spChg>
        <pc:picChg chg="add">
          <ac:chgData name="Daniel Wilcox" userId="1f8cba0927474d6f" providerId="LiveId" clId="{BF3EC749-C622-4D49-9F63-E437BBF282FF}" dt="2019-03-13T07:42:15.447" v="9"/>
          <ac:picMkLst>
            <pc:docMk/>
            <pc:sldMk cId="4148059958" sldId="262"/>
            <ac:picMk id="5" creationId="{110F625F-7904-4B39-9B77-FC686C3FA69F}"/>
          </ac:picMkLst>
        </pc:picChg>
        <pc:picChg chg="add">
          <ac:chgData name="Daniel Wilcox" userId="1f8cba0927474d6f" providerId="LiveId" clId="{BF3EC749-C622-4D49-9F63-E437BBF282FF}" dt="2019-03-13T07:42:15.447" v="9"/>
          <ac:picMkLst>
            <pc:docMk/>
            <pc:sldMk cId="4148059958" sldId="262"/>
            <ac:picMk id="6" creationId="{440E0663-2F66-47A6-BCD3-5B47A30A27B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6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715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499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287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378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784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220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1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53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665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71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F75CFA-6010-4E7C-94CF-1460D87DD98B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B4BBE8E4-B6A7-4702-B71E-E439033668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53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E2CEB93-E888-41F5-AC8E-07C1E3C7341D}"/>
              </a:ext>
            </a:extLst>
          </p:cNvPr>
          <p:cNvSpPr/>
          <p:nvPr/>
        </p:nvSpPr>
        <p:spPr>
          <a:xfrm>
            <a:off x="333802" y="5416647"/>
            <a:ext cx="1714073" cy="61267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red&#10;&#10;Description automatically generated">
            <a:extLst>
              <a:ext uri="{FF2B5EF4-FFF2-40B4-BE49-F238E27FC236}">
                <a16:creationId xmlns:a16="http://schemas.microsoft.com/office/drawing/2014/main" id="{165E75A7-FF03-4BC7-AEC6-F3317C4A0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8696" y="87728"/>
            <a:ext cx="4210904" cy="3158178"/>
          </a:xfrm>
          <a:prstGeom prst="round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14F092-F752-4759-9CF1-60AA1F2D6D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" y="596271"/>
            <a:ext cx="9144000" cy="2387600"/>
          </a:xfrm>
        </p:spPr>
        <p:txBody>
          <a:bodyPr/>
          <a:lstStyle/>
          <a:p>
            <a:r>
              <a:rPr lang="en-GB" dirty="0"/>
              <a:t>Group G Pipe Climbing Challenge ‘</a:t>
            </a:r>
            <a:r>
              <a:rPr lang="en-GB" dirty="0" err="1"/>
              <a:t>Celebrati</a:t>
            </a:r>
            <a:r>
              <a:rPr lang="en-GB" dirty="0"/>
              <a:t>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B069F-1F49-41B4-88CB-820F89E5A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458477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By Daniel Wilcox 1802007,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Peter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Olliffe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1806692,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Wesley Patrick 1701708 and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Omaira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Hernandez 1802664</a:t>
            </a:r>
          </a:p>
        </p:txBody>
      </p:sp>
      <p:pic>
        <p:nvPicPr>
          <p:cNvPr id="5" name="Picture 4" descr="A red bowl&#10;&#10;Description automatically generated">
            <a:extLst>
              <a:ext uri="{FF2B5EF4-FFF2-40B4-BE49-F238E27FC236}">
                <a16:creationId xmlns:a16="http://schemas.microsoft.com/office/drawing/2014/main" id="{980398CB-CF3C-4A48-B98A-05BAB60866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8696" y="3429000"/>
            <a:ext cx="4210904" cy="3158178"/>
          </a:xfrm>
          <a:prstGeom prst="roundRect">
            <a:avLst/>
          </a:prstGeom>
        </p:spPr>
      </p:pic>
      <p:pic>
        <p:nvPicPr>
          <p:cNvPr id="1026" name="Picture 2" descr="Image result for imeche">
            <a:extLst>
              <a:ext uri="{FF2B5EF4-FFF2-40B4-BE49-F238E27FC236}">
                <a16:creationId xmlns:a16="http://schemas.microsoft.com/office/drawing/2014/main" id="{51853D13-430F-4A5A-8DA1-6E6CC240BB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77" y="4887606"/>
            <a:ext cx="2266096" cy="1699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wtsd">
            <a:extLst>
              <a:ext uri="{FF2B5EF4-FFF2-40B4-BE49-F238E27FC236}">
                <a16:creationId xmlns:a16="http://schemas.microsoft.com/office/drawing/2014/main" id="{4371501E-4124-4165-9F3B-EF7AB8F9B7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2619375" y="5191092"/>
            <a:ext cx="2714625" cy="97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926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E5466-F41D-4807-B065-D90B370CF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75" y="1525409"/>
            <a:ext cx="10515600" cy="849721"/>
          </a:xfrm>
        </p:spPr>
        <p:txBody>
          <a:bodyPr>
            <a:normAutofit/>
          </a:bodyPr>
          <a:lstStyle/>
          <a:p>
            <a:r>
              <a:rPr lang="en-GB" sz="3600" dirty="0"/>
              <a:t>The Objective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C7A54-A841-4F95-BD57-584015937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9450" y="1182831"/>
            <a:ext cx="10515600" cy="4962117"/>
          </a:xfrm>
        </p:spPr>
        <p:txBody>
          <a:bodyPr/>
          <a:lstStyle/>
          <a:p>
            <a:r>
              <a:rPr lang="en-GB" dirty="0"/>
              <a:t>Climb 2m up a copper pipe</a:t>
            </a:r>
          </a:p>
          <a:p>
            <a:r>
              <a:rPr lang="en-GB" dirty="0"/>
              <a:t>Carry the mass of a chain</a:t>
            </a:r>
          </a:p>
          <a:p>
            <a:r>
              <a:rPr lang="en-GB" dirty="0"/>
              <a:t>Without interfering, stop the device climbing and get it to return to the bottom</a:t>
            </a:r>
          </a:p>
          <a:p>
            <a:r>
              <a:rPr lang="en-GB" dirty="0"/>
              <a:t>Be quick and simple to set up and use</a:t>
            </a:r>
          </a:p>
          <a:p>
            <a:r>
              <a:rPr lang="en-GB" dirty="0"/>
              <a:t>Be reliable and competitive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Image result for imeche">
            <a:extLst>
              <a:ext uri="{FF2B5EF4-FFF2-40B4-BE49-F238E27FC236}">
                <a16:creationId xmlns:a16="http://schemas.microsoft.com/office/drawing/2014/main" id="{0F45DC7A-C60E-405A-A679-441643888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uwtsd">
            <a:extLst>
              <a:ext uri="{FF2B5EF4-FFF2-40B4-BE49-F238E27FC236}">
                <a16:creationId xmlns:a16="http://schemas.microsoft.com/office/drawing/2014/main" id="{B3104794-E932-42E1-8EFE-7D13AFA356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538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987C-2383-4872-ABFB-9AB7FCAE9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Electronics by Daniel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1D712-7A6F-4D10-9411-D09822346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Set Inputs</a:t>
            </a:r>
          </a:p>
          <a:p>
            <a:r>
              <a:rPr lang="en-GB" dirty="0"/>
              <a:t>Required Outputs </a:t>
            </a:r>
          </a:p>
          <a:p>
            <a:r>
              <a:rPr lang="en-GB" dirty="0"/>
              <a:t>Researched and purchased equipment</a:t>
            </a:r>
          </a:p>
          <a:p>
            <a:r>
              <a:rPr lang="en-GB" dirty="0"/>
              <a:t>18 volts to give high torque and RPM to be competitive</a:t>
            </a:r>
          </a:p>
          <a:p>
            <a:endParaRPr lang="en-GB" dirty="0"/>
          </a:p>
          <a:p>
            <a:r>
              <a:rPr lang="en-GB" dirty="0"/>
              <a:t>Budget:</a:t>
            </a:r>
            <a:br>
              <a:rPr lang="en-GB" dirty="0"/>
            </a:br>
            <a:r>
              <a:rPr lang="en-GB" dirty="0"/>
              <a:t>£6 Motor</a:t>
            </a:r>
            <a:br>
              <a:rPr lang="en-GB" dirty="0"/>
            </a:br>
            <a:r>
              <a:rPr lang="en-GB" dirty="0"/>
              <a:t>£1 Wiring</a:t>
            </a:r>
            <a:br>
              <a:rPr lang="en-GB" dirty="0"/>
            </a:br>
            <a:r>
              <a:rPr lang="en-GB" dirty="0"/>
              <a:t>£2 Switch</a:t>
            </a:r>
            <a:br>
              <a:rPr lang="en-GB" dirty="0"/>
            </a:br>
            <a:r>
              <a:rPr lang="en-GB" dirty="0"/>
              <a:t>£4 9V Batteries</a:t>
            </a:r>
          </a:p>
        </p:txBody>
      </p:sp>
      <p:pic>
        <p:nvPicPr>
          <p:cNvPr id="4" name="Picture 2" descr="Image result for imeche">
            <a:extLst>
              <a:ext uri="{FF2B5EF4-FFF2-40B4-BE49-F238E27FC236}">
                <a16:creationId xmlns:a16="http://schemas.microsoft.com/office/drawing/2014/main" id="{715BC966-9E41-42A0-8A4A-C12027438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uwtsd">
            <a:extLst>
              <a:ext uri="{FF2B5EF4-FFF2-40B4-BE49-F238E27FC236}">
                <a16:creationId xmlns:a16="http://schemas.microsoft.com/office/drawing/2014/main" id="{7A41D0F1-10A4-4558-85E3-6221242FEC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icture containing object&#10;&#10;Description automatically generated">
            <a:extLst>
              <a:ext uri="{FF2B5EF4-FFF2-40B4-BE49-F238E27FC236}">
                <a16:creationId xmlns:a16="http://schemas.microsoft.com/office/drawing/2014/main" id="{73C16137-A66C-4100-B3F9-7EE0256A12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820" y="597509"/>
            <a:ext cx="6648450" cy="225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616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0AAE5-A4E4-4DB9-98A7-044EC7F86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Chassis by Wesley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C5C49-9E8F-4176-B735-6542CC4E8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Aimed to produce complex frame out of sheet plastic</a:t>
            </a:r>
          </a:p>
          <a:p>
            <a:r>
              <a:rPr lang="en-GB" dirty="0"/>
              <a:t>Needed to house mechanism and electronics</a:t>
            </a:r>
          </a:p>
          <a:p>
            <a:r>
              <a:rPr lang="en-GB" dirty="0"/>
              <a:t>Needed to be strong and withstand forces of falling</a:t>
            </a:r>
          </a:p>
          <a:p>
            <a:r>
              <a:rPr lang="en-GB" dirty="0"/>
              <a:t>Decided to change plan and use chocolate sweets box</a:t>
            </a:r>
          </a:p>
          <a:p>
            <a:r>
              <a:rPr lang="en-GB" dirty="0"/>
              <a:t>Cut in crossed format to apply load to wheels in a set up similar to a Diaphragm Spring in a clutch.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Budget:</a:t>
            </a:r>
            <a:br>
              <a:rPr lang="en-GB" dirty="0"/>
            </a:br>
            <a:r>
              <a:rPr lang="en-GB" dirty="0"/>
              <a:t>£0 Celebrations box</a:t>
            </a:r>
          </a:p>
        </p:txBody>
      </p:sp>
      <p:pic>
        <p:nvPicPr>
          <p:cNvPr id="4" name="Picture 2" descr="Image result for imeche">
            <a:extLst>
              <a:ext uri="{FF2B5EF4-FFF2-40B4-BE49-F238E27FC236}">
                <a16:creationId xmlns:a16="http://schemas.microsoft.com/office/drawing/2014/main" id="{2139BBA9-572F-4E6B-8853-622468B378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uwtsd">
            <a:extLst>
              <a:ext uri="{FF2B5EF4-FFF2-40B4-BE49-F238E27FC236}">
                <a16:creationId xmlns:a16="http://schemas.microsoft.com/office/drawing/2014/main" id="{3DB833FB-3CE1-4EF9-9114-ABB21E5A31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034CA0-8AA8-47E6-8BD7-334FA3044D4E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517" y="290948"/>
            <a:ext cx="1740833" cy="1665777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0765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D5F7F-9416-430A-9679-A786CE48B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Mechanism by Pete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98E4D-6814-455C-B3F6-5EB970AE2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Arranged wheels in line with the spring set up to apply pressure on the single driven wheel with rubber tyre for grip</a:t>
            </a:r>
          </a:p>
          <a:p>
            <a:r>
              <a:rPr lang="en-GB" dirty="0"/>
              <a:t>Wheel fixed directly to the motor using compression fit. </a:t>
            </a:r>
          </a:p>
          <a:p>
            <a:r>
              <a:rPr lang="en-GB" dirty="0"/>
              <a:t>Elastic band keeps pressure applied between the wheel and the pipe to increase traction. </a:t>
            </a:r>
          </a:p>
          <a:p>
            <a:endParaRPr lang="en-GB" dirty="0"/>
          </a:p>
          <a:p>
            <a:r>
              <a:rPr lang="en-GB" dirty="0"/>
              <a:t>Budget:</a:t>
            </a:r>
            <a:br>
              <a:rPr lang="en-GB" dirty="0"/>
            </a:br>
            <a:r>
              <a:rPr lang="en-GB" dirty="0"/>
              <a:t>£7.99 Wheel and parts kit </a:t>
            </a:r>
          </a:p>
        </p:txBody>
      </p:sp>
      <p:pic>
        <p:nvPicPr>
          <p:cNvPr id="4" name="Picture 2" descr="Image result for imeche">
            <a:extLst>
              <a:ext uri="{FF2B5EF4-FFF2-40B4-BE49-F238E27FC236}">
                <a16:creationId xmlns:a16="http://schemas.microsoft.com/office/drawing/2014/main" id="{DF6E6B32-6623-45E7-81E8-5D1065360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uwtsd">
            <a:extLst>
              <a:ext uri="{FF2B5EF4-FFF2-40B4-BE49-F238E27FC236}">
                <a16:creationId xmlns:a16="http://schemas.microsoft.com/office/drawing/2014/main" id="{E3FFE36C-6D4A-4090-A39E-B8569F4EE8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icture containing red&#10;&#10;Description automatically generated">
            <a:extLst>
              <a:ext uri="{FF2B5EF4-FFF2-40B4-BE49-F238E27FC236}">
                <a16:creationId xmlns:a16="http://schemas.microsoft.com/office/drawing/2014/main" id="{53D8DED5-8809-4014-9579-A75DCBAC33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4794" y="3445018"/>
            <a:ext cx="3089674" cy="2317256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4044108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C170A-8B59-4C13-B6A0-67279849F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Materials by </a:t>
            </a:r>
            <a:r>
              <a:rPr lang="en-GB" sz="3600" dirty="0" err="1"/>
              <a:t>Omaira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46F14-F81B-464C-8475-D3D8B4793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Initially we were planning to use sheets of material for a frame.</a:t>
            </a:r>
          </a:p>
          <a:p>
            <a:r>
              <a:rPr lang="en-GB" dirty="0"/>
              <a:t>Plastic was the chosen material</a:t>
            </a:r>
          </a:p>
          <a:p>
            <a:r>
              <a:rPr lang="en-GB" dirty="0"/>
              <a:t>Opted ABS for it properties</a:t>
            </a:r>
          </a:p>
          <a:p>
            <a:r>
              <a:rPr lang="en-GB" dirty="0"/>
              <a:t>As the celebrations box was used sheet plastic wasn’t required</a:t>
            </a:r>
          </a:p>
          <a:p>
            <a:r>
              <a:rPr lang="en-GB" dirty="0"/>
              <a:t>Chocolate box plastic has similar properties to ABS</a:t>
            </a:r>
          </a:p>
        </p:txBody>
      </p:sp>
      <p:pic>
        <p:nvPicPr>
          <p:cNvPr id="4" name="Picture 2" descr="Image result for imeche">
            <a:extLst>
              <a:ext uri="{FF2B5EF4-FFF2-40B4-BE49-F238E27FC236}">
                <a16:creationId xmlns:a16="http://schemas.microsoft.com/office/drawing/2014/main" id="{DF1EFC6E-B578-4C90-AC53-D7E29AACC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uwtsd">
            <a:extLst>
              <a:ext uri="{FF2B5EF4-FFF2-40B4-BE49-F238E27FC236}">
                <a16:creationId xmlns:a16="http://schemas.microsoft.com/office/drawing/2014/main" id="{50A7A097-F661-4F6C-BFF7-A8D214CFDE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885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4C80A-698F-4C54-A3DA-5A9774F21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we would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AC2A3-F0DC-4F45-B7E8-D081D7F64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616458"/>
            <a:ext cx="7315200" cy="5120640"/>
          </a:xfrm>
        </p:spPr>
        <p:txBody>
          <a:bodyPr/>
          <a:lstStyle/>
          <a:p>
            <a:r>
              <a:rPr lang="en-GB" dirty="0"/>
              <a:t>Order parts sooner to have more time to test and develop</a:t>
            </a:r>
          </a:p>
          <a:p>
            <a:r>
              <a:rPr lang="en-GB" dirty="0"/>
              <a:t>Use the full budget as we only used £21 at most</a:t>
            </a:r>
          </a:p>
          <a:p>
            <a:r>
              <a:rPr lang="en-GB" dirty="0"/>
              <a:t>Drive more wheels with a reliable method like gears</a:t>
            </a:r>
          </a:p>
          <a:p>
            <a:r>
              <a:rPr lang="en-GB" dirty="0"/>
              <a:t>Use a SPST switch as an on/off switch to simplify starting the climbing device </a:t>
            </a:r>
          </a:p>
          <a:p>
            <a:r>
              <a:rPr lang="en-GB" dirty="0"/>
              <a:t>Put the driving wheel on an arm so more pressure can be applied to the wheel.   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A9A7CF1-4134-46FE-8D2B-E73DD038A7B9}"/>
              </a:ext>
            </a:extLst>
          </p:cNvPr>
          <p:cNvSpPr txBox="1">
            <a:spLocks/>
          </p:cNvSpPr>
          <p:nvPr/>
        </p:nvSpPr>
        <p:spPr>
          <a:xfrm>
            <a:off x="1007532" y="46555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>
                <a:latin typeface="+mn-lt"/>
              </a:rPr>
              <a:t>Thank you for listening</a:t>
            </a:r>
          </a:p>
        </p:txBody>
      </p:sp>
      <p:pic>
        <p:nvPicPr>
          <p:cNvPr id="5" name="Picture 2" descr="Image result for imeche">
            <a:extLst>
              <a:ext uri="{FF2B5EF4-FFF2-40B4-BE49-F238E27FC236}">
                <a16:creationId xmlns:a16="http://schemas.microsoft.com/office/drawing/2014/main" id="{110F625F-7904-4B39-9B77-FC686C3FA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762274"/>
            <a:ext cx="1578609" cy="118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Image result for uwtsd">
            <a:extLst>
              <a:ext uri="{FF2B5EF4-FFF2-40B4-BE49-F238E27FC236}">
                <a16:creationId xmlns:a16="http://schemas.microsoft.com/office/drawing/2014/main" id="{440E0663-2F66-47A6-BCD3-5B47A30A27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0" b="33707"/>
          <a:stretch/>
        </p:blipFill>
        <p:spPr bwMode="auto">
          <a:xfrm>
            <a:off x="9276250" y="5981092"/>
            <a:ext cx="2077550" cy="7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05995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167</TotalTime>
  <Words>308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Corbel</vt:lpstr>
      <vt:lpstr>Wingdings 2</vt:lpstr>
      <vt:lpstr>Frame</vt:lpstr>
      <vt:lpstr>Group G Pipe Climbing Challenge ‘Celebrati’</vt:lpstr>
      <vt:lpstr>The Objective </vt:lpstr>
      <vt:lpstr>Electronics by Daniel</vt:lpstr>
      <vt:lpstr>Chassis by Wesley</vt:lpstr>
      <vt:lpstr>Mechanism by Pete</vt:lpstr>
      <vt:lpstr>Materials by Omaira</vt:lpstr>
      <vt:lpstr>What we would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 Kitley</dc:creator>
  <cp:lastModifiedBy>Daniel Wilcox</cp:lastModifiedBy>
  <cp:revision>15</cp:revision>
  <dcterms:created xsi:type="dcterms:W3CDTF">2019-03-11T09:07:53Z</dcterms:created>
  <dcterms:modified xsi:type="dcterms:W3CDTF">2019-03-13T07:56:50Z</dcterms:modified>
</cp:coreProperties>
</file>