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5/2/2024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2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image" Target="../media/image3.png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microsoft.com/office/2007/relationships/hdphoto" Target="../media/hdphoto1.wdp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97DAC-FE67-5B40-742F-A7D08F3D60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Technologies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04DA6-1A4D-1CCA-7624-68E2A7870E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By: Thais Da Silva.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206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B4E5A-271C-09C8-0AA7-349664A88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experience At the beginning Of the module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EB6AC-774F-75D6-5BE4-F669E98A3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2754" y="3151299"/>
            <a:ext cx="10058400" cy="405079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How to use </a:t>
            </a:r>
            <a:r>
              <a:rPr lang="en-GB" dirty="0" err="1"/>
              <a:t>Mrosoft</a:t>
            </a:r>
            <a:r>
              <a:rPr lang="en-GB" dirty="0"/>
              <a:t> World, PowerPoint, Excel (basic).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to create a mind map.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to use social Applications or Applications for communication such as Microsoft Teams. 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307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66B6F-FD68-973A-823F-0643BC4F9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resources and software used by professionals in Digital and Electronics industry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C8025-C2D1-F33F-1E13-0DDE5305C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807208"/>
            <a:ext cx="10058400" cy="40507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Mostly of them use: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Design and Simulation Software.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Programming Language.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CAD/CAM Software.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Data Analysis and Visualization Tools.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Integrated Development Environments (IDEs).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878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3B8E6-71A2-57E4-DCF7-1A72B05DD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12064"/>
            <a:ext cx="10058400" cy="1609344"/>
          </a:xfrm>
        </p:spPr>
        <p:txBody>
          <a:bodyPr/>
          <a:lstStyle/>
          <a:p>
            <a:r>
              <a:rPr lang="en-GB" dirty="0"/>
              <a:t>Make a promotional flyer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F2A96-4716-A6C0-1AFC-009CF1A9C9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 provides an opportunity to capture attention with eye-catching designs, colours, and graphics</a:t>
            </a:r>
          </a:p>
          <a:p>
            <a:pPr marL="0" indent="0">
              <a:buNone/>
            </a:pPr>
            <a:r>
              <a:rPr lang="en-GB" dirty="0"/>
              <a:t>It uses for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Advertising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Informant.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277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C97CE-406B-557B-8743-38ECF90B7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12064"/>
            <a:ext cx="10058400" cy="1609344"/>
          </a:xfrm>
        </p:spPr>
        <p:txBody>
          <a:bodyPr/>
          <a:lstStyle/>
          <a:p>
            <a:r>
              <a:rPr lang="en-GB" dirty="0"/>
              <a:t>Avoid Online Scams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472E7-12F1-3217-E775-CD5F0C730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Scams are fraudulent activities Produced to take money From people or personal information. </a:t>
            </a:r>
          </a:p>
          <a:p>
            <a:pPr marL="0" indent="0">
              <a:buNone/>
            </a:pPr>
            <a:r>
              <a:rPr lang="en-GB" dirty="0"/>
              <a:t>Avoid online scams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Verify sources.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secure websites.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Update security Software.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strong password.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40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94D99-AB2E-AB60-C3D6-5D2D10BC2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770" y="404908"/>
            <a:ext cx="10058400" cy="1609344"/>
          </a:xfrm>
        </p:spPr>
        <p:txBody>
          <a:bodyPr/>
          <a:lstStyle/>
          <a:p>
            <a:r>
              <a:rPr lang="en-GB" dirty="0"/>
              <a:t>Connect and collaborate from anywhere with digital tools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D51D0-B40A-9B4B-3A81-D63A7343D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21408"/>
            <a:ext cx="10058400" cy="40507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It helps to work as a group when they are in different Physical locations</a:t>
            </a:r>
          </a:p>
          <a:p>
            <a:pPr marL="0" indent="0">
              <a:buNone/>
            </a:pPr>
            <a:r>
              <a:rPr lang="en-GB" dirty="0"/>
              <a:t>It Can allows you to be contacted with People that you can not see all the time. </a:t>
            </a:r>
          </a:p>
          <a:p>
            <a:pPr marL="0" indent="0">
              <a:buNone/>
            </a:pPr>
            <a:r>
              <a:rPr lang="en-GB" dirty="0"/>
              <a:t>So, basically it is a great skills to be contacted with someone or with a group, it can be beneficial for a job or personal life.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67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29168-C5D0-09A3-4CED-EC059F835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364" y="166878"/>
            <a:ext cx="10058400" cy="1609344"/>
          </a:xfrm>
        </p:spPr>
        <p:txBody>
          <a:bodyPr/>
          <a:lstStyle/>
          <a:p>
            <a:r>
              <a:rPr lang="en-GB" dirty="0"/>
              <a:t>Brainstorm ideas in a group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5531C-F5F1-1075-F773-66299EAC8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5613" y="1835658"/>
            <a:ext cx="10058400" cy="4050792"/>
          </a:xfrm>
        </p:spPr>
        <p:txBody>
          <a:bodyPr/>
          <a:lstStyle/>
          <a:p>
            <a:r>
              <a:rPr lang="en-GB" dirty="0"/>
              <a:t>Set Clear Goals: </a:t>
            </a:r>
          </a:p>
          <a:p>
            <a:r>
              <a:rPr lang="en-GB" dirty="0"/>
              <a:t>Create a safe environments </a:t>
            </a:r>
          </a:p>
          <a:p>
            <a:r>
              <a:rPr lang="en-GB" dirty="0"/>
              <a:t>Use diverse </a:t>
            </a:r>
            <a:r>
              <a:rPr lang="en-GB" dirty="0" err="1"/>
              <a:t>perpectives</a:t>
            </a:r>
            <a:endParaRPr lang="en-GB" dirty="0"/>
          </a:p>
          <a:p>
            <a:r>
              <a:rPr lang="en-GB" dirty="0"/>
              <a:t>Build on Ideas</a:t>
            </a:r>
          </a:p>
          <a:p>
            <a:r>
              <a:rPr lang="en-GB" dirty="0"/>
              <a:t>Set time limit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606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6DC0D-777B-33C6-8DEA-23751B659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-140446"/>
            <a:ext cx="10058400" cy="1609344"/>
          </a:xfrm>
        </p:spPr>
        <p:txBody>
          <a:bodyPr/>
          <a:lstStyle/>
          <a:p>
            <a:r>
              <a:rPr lang="en-GB" dirty="0"/>
              <a:t>Create and Safeguards passwords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38CE5-E3D3-C397-9480-36BE65FD1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7224" y="1031985"/>
            <a:ext cx="8321852" cy="50726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It is a private mixture of symbols, letters or numbers, where it is used to protect personal information and other data in some applications, it is also used to identify whether the user </a:t>
            </a:r>
          </a:p>
          <a:p>
            <a:pPr marL="0" indent="0">
              <a:buNone/>
            </a:pPr>
            <a:r>
              <a:rPr lang="en-GB" dirty="0"/>
              <a:t>How can you create and Safeguards passwords? </a:t>
            </a:r>
          </a:p>
          <a:p>
            <a:r>
              <a:rPr lang="en-GB" dirty="0"/>
              <a:t> something that you can remember</a:t>
            </a:r>
          </a:p>
          <a:p>
            <a:r>
              <a:rPr lang="en-GB" dirty="0"/>
              <a:t>upper and lower case symbols </a:t>
            </a:r>
          </a:p>
          <a:p>
            <a:r>
              <a:rPr lang="en-GB" dirty="0"/>
              <a:t>something not directly related to you. </a:t>
            </a:r>
          </a:p>
          <a:p>
            <a:r>
              <a:rPr lang="en-GB" dirty="0"/>
              <a:t>Not  share a password and not write it on a laptop or other device</a:t>
            </a:r>
          </a:p>
          <a:p>
            <a:r>
              <a:rPr lang="en-GB" dirty="0"/>
              <a:t>Two-step verification.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090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Wood Type</vt:lpstr>
      <vt:lpstr>Digital Technologies </vt:lpstr>
      <vt:lpstr>The experience At the beginning Of the module</vt:lpstr>
      <vt:lpstr>Digital resources and software used by professionals in Digital and Electronics industry </vt:lpstr>
      <vt:lpstr>Make a promotional flyer </vt:lpstr>
      <vt:lpstr>Avoid Online Scams</vt:lpstr>
      <vt:lpstr>Connect and collaborate from anywhere with digital tools </vt:lpstr>
      <vt:lpstr>Brainstorm ideas in a group</vt:lpstr>
      <vt:lpstr>Create and Safeguards passwords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Technologies </dc:title>
  <dc:creator>Luanger Da</dc:creator>
  <cp:lastModifiedBy>Luanger Da</cp:lastModifiedBy>
  <cp:revision>5</cp:revision>
  <dcterms:created xsi:type="dcterms:W3CDTF">2024-05-02T06:07:19Z</dcterms:created>
  <dcterms:modified xsi:type="dcterms:W3CDTF">2024-05-02T13:22:30Z</dcterms:modified>
</cp:coreProperties>
</file>