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5" r:id="rId1"/>
  </p:sldMasterIdLst>
  <p:notesMasterIdLst>
    <p:notesMasterId r:id="rId20"/>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200"/>
  </p:normalViewPr>
  <p:slideViewPr>
    <p:cSldViewPr snapToGrid="0">
      <p:cViewPr>
        <p:scale>
          <a:sx n="100" d="100"/>
          <a:sy n="100" d="100"/>
        </p:scale>
        <p:origin x="-13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3902B-FEFD-664F-9D2E-80918611117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C0C637F-DA0E-9449-8DD8-F2007456D8EB}">
      <dgm:prSet custT="1"/>
      <dgm:spPr/>
      <dgm:t>
        <a:bodyPr/>
        <a:lstStyle/>
        <a:p>
          <a:pPr algn="l"/>
          <a:r>
            <a:rPr lang="en-IN" sz="2000">
              <a:latin typeface="Times New Roman" panose="02020603050405020304" pitchFamily="18" charset="0"/>
              <a:cs typeface="Times New Roman" panose="02020603050405020304" pitchFamily="18" charset="0"/>
            </a:rPr>
            <a:t>Purpose: Present a 3-year people management strategy</a:t>
          </a:r>
        </a:p>
      </dgm:t>
    </dgm:pt>
    <dgm:pt modelId="{1B169C2F-ECF8-7D4E-A6DB-929C4409FCA4}" type="parTrans" cxnId="{F32973C9-5FD7-784F-A5DF-A29C4E40928D}">
      <dgm:prSet/>
      <dgm:spPr/>
      <dgm:t>
        <a:bodyPr/>
        <a:lstStyle/>
        <a:p>
          <a:endParaRPr lang="en-GB"/>
        </a:p>
      </dgm:t>
    </dgm:pt>
    <dgm:pt modelId="{F490621E-8D00-9E45-9668-15C49115359A}" type="sibTrans" cxnId="{F32973C9-5FD7-784F-A5DF-A29C4E40928D}">
      <dgm:prSet/>
      <dgm:spPr/>
      <dgm:t>
        <a:bodyPr/>
        <a:lstStyle/>
        <a:p>
          <a:endParaRPr lang="en-GB"/>
        </a:p>
      </dgm:t>
    </dgm:pt>
    <dgm:pt modelId="{4EF63E33-6E6D-E240-820B-7117359EC89C}">
      <dgm:prSet custT="1"/>
      <dgm:spPr/>
      <dgm:t>
        <a:bodyPr/>
        <a:lstStyle/>
        <a:p>
          <a:pPr algn="l"/>
          <a:r>
            <a:rPr lang="en-IN" sz="2000" dirty="0">
              <a:latin typeface="Times New Roman" panose="02020603050405020304" pitchFamily="18" charset="0"/>
              <a:cs typeface="Times New Roman" panose="02020603050405020304" pitchFamily="18" charset="0"/>
            </a:rPr>
            <a:t>Role: HR consultant for BrightWave</a:t>
          </a:r>
        </a:p>
      </dgm:t>
    </dgm:pt>
    <dgm:pt modelId="{4709AE03-E627-494D-A0EA-9ABDC2E82BD7}" type="parTrans" cxnId="{0D4643C3-DBB8-5042-80ED-8185390F4F29}">
      <dgm:prSet/>
      <dgm:spPr/>
      <dgm:t>
        <a:bodyPr/>
        <a:lstStyle/>
        <a:p>
          <a:endParaRPr lang="en-GB"/>
        </a:p>
      </dgm:t>
    </dgm:pt>
    <dgm:pt modelId="{78816144-D765-764F-8CD2-B7E92F20BFB3}" type="sibTrans" cxnId="{0D4643C3-DBB8-5042-80ED-8185390F4F29}">
      <dgm:prSet/>
      <dgm:spPr/>
      <dgm:t>
        <a:bodyPr/>
        <a:lstStyle/>
        <a:p>
          <a:endParaRPr lang="en-GB"/>
        </a:p>
      </dgm:t>
    </dgm:pt>
    <dgm:pt modelId="{6EB6C99F-BB7E-6646-A040-1BD04EBE2D3A}">
      <dgm:prSet custT="1"/>
      <dgm:spPr/>
      <dgm:t>
        <a:bodyPr/>
        <a:lstStyle/>
        <a:p>
          <a:pPr algn="l"/>
          <a:r>
            <a:rPr lang="en-IN" sz="2000" dirty="0">
              <a:latin typeface="Times New Roman" panose="02020603050405020304" pitchFamily="18" charset="0"/>
              <a:cs typeface="Times New Roman" panose="02020603050405020304" pitchFamily="18" charset="0"/>
            </a:rPr>
            <a:t>Focus: Challenges, culture impact, solutions</a:t>
          </a:r>
        </a:p>
      </dgm:t>
    </dgm:pt>
    <dgm:pt modelId="{749DC736-63F0-6F42-A96C-8010E46090F0}" type="parTrans" cxnId="{C8B3C364-35E1-B141-AEBC-15FC72103CC1}">
      <dgm:prSet/>
      <dgm:spPr/>
      <dgm:t>
        <a:bodyPr/>
        <a:lstStyle/>
        <a:p>
          <a:endParaRPr lang="en-GB"/>
        </a:p>
      </dgm:t>
    </dgm:pt>
    <dgm:pt modelId="{B16AC737-EC6E-4143-9CB9-61DA54639160}" type="sibTrans" cxnId="{C8B3C364-35E1-B141-AEBC-15FC72103CC1}">
      <dgm:prSet/>
      <dgm:spPr/>
      <dgm:t>
        <a:bodyPr/>
        <a:lstStyle/>
        <a:p>
          <a:endParaRPr lang="en-GB"/>
        </a:p>
      </dgm:t>
    </dgm:pt>
    <dgm:pt modelId="{0DA73581-6877-754C-9296-AFE35F76F0C7}">
      <dgm:prSet custT="1"/>
      <dgm:spPr/>
      <dgm:t>
        <a:bodyPr/>
        <a:lstStyle/>
        <a:p>
          <a:pPr algn="l"/>
          <a:r>
            <a:rPr lang="en-IN" sz="2000">
              <a:latin typeface="Times New Roman" panose="02020603050405020304" pitchFamily="18" charset="0"/>
              <a:cs typeface="Times New Roman" panose="02020603050405020304" pitchFamily="18" charset="0"/>
            </a:rPr>
            <a:t>Aim: Strengthen performance, engagement, and sustainability (Lozano, 2023)</a:t>
          </a:r>
        </a:p>
      </dgm:t>
    </dgm:pt>
    <dgm:pt modelId="{F4794130-D7BA-1D40-A797-25B685D6042B}" type="parTrans" cxnId="{1EBF6711-06A2-2343-952A-0D5FCF834DDC}">
      <dgm:prSet/>
      <dgm:spPr/>
      <dgm:t>
        <a:bodyPr/>
        <a:lstStyle/>
        <a:p>
          <a:endParaRPr lang="en-GB"/>
        </a:p>
      </dgm:t>
    </dgm:pt>
    <dgm:pt modelId="{F3C4273E-F5BD-0F4B-95B8-1201A120096C}" type="sibTrans" cxnId="{1EBF6711-06A2-2343-952A-0D5FCF834DDC}">
      <dgm:prSet/>
      <dgm:spPr/>
      <dgm:t>
        <a:bodyPr/>
        <a:lstStyle/>
        <a:p>
          <a:endParaRPr lang="en-GB"/>
        </a:p>
      </dgm:t>
    </dgm:pt>
    <dgm:pt modelId="{CD0E920E-061C-A44B-B2FF-BEA582618648}" type="pres">
      <dgm:prSet presAssocID="{3EF3902B-FEFD-664F-9D2E-809186111179}" presName="linear" presStyleCnt="0">
        <dgm:presLayoutVars>
          <dgm:animLvl val="lvl"/>
          <dgm:resizeHandles val="exact"/>
        </dgm:presLayoutVars>
      </dgm:prSet>
      <dgm:spPr/>
    </dgm:pt>
    <dgm:pt modelId="{72383CE2-B45C-294D-A686-E4A2F1DB2CFB}" type="pres">
      <dgm:prSet presAssocID="{CC0C637F-DA0E-9449-8DD8-F2007456D8EB}" presName="parentText" presStyleLbl="node1" presStyleIdx="0" presStyleCnt="4">
        <dgm:presLayoutVars>
          <dgm:chMax val="0"/>
          <dgm:bulletEnabled val="1"/>
        </dgm:presLayoutVars>
      </dgm:prSet>
      <dgm:spPr/>
    </dgm:pt>
    <dgm:pt modelId="{2456FB9C-7A82-9641-B9E8-A1092ACBA2A7}" type="pres">
      <dgm:prSet presAssocID="{F490621E-8D00-9E45-9668-15C49115359A}" presName="spacer" presStyleCnt="0"/>
      <dgm:spPr/>
    </dgm:pt>
    <dgm:pt modelId="{2F2AC55A-F6B2-C049-8492-8993E55CA8DE}" type="pres">
      <dgm:prSet presAssocID="{4EF63E33-6E6D-E240-820B-7117359EC89C}" presName="parentText" presStyleLbl="node1" presStyleIdx="1" presStyleCnt="4">
        <dgm:presLayoutVars>
          <dgm:chMax val="0"/>
          <dgm:bulletEnabled val="1"/>
        </dgm:presLayoutVars>
      </dgm:prSet>
      <dgm:spPr/>
    </dgm:pt>
    <dgm:pt modelId="{09EA7342-192F-434D-BC27-32FA8756D54C}" type="pres">
      <dgm:prSet presAssocID="{78816144-D765-764F-8CD2-B7E92F20BFB3}" presName="spacer" presStyleCnt="0"/>
      <dgm:spPr/>
    </dgm:pt>
    <dgm:pt modelId="{57075DB9-313B-234E-BDE5-D8D4742F6E07}" type="pres">
      <dgm:prSet presAssocID="{6EB6C99F-BB7E-6646-A040-1BD04EBE2D3A}" presName="parentText" presStyleLbl="node1" presStyleIdx="2" presStyleCnt="4">
        <dgm:presLayoutVars>
          <dgm:chMax val="0"/>
          <dgm:bulletEnabled val="1"/>
        </dgm:presLayoutVars>
      </dgm:prSet>
      <dgm:spPr/>
    </dgm:pt>
    <dgm:pt modelId="{780AE490-2772-5C46-8498-D3C3D3490F2D}" type="pres">
      <dgm:prSet presAssocID="{B16AC737-EC6E-4143-9CB9-61DA54639160}" presName="spacer" presStyleCnt="0"/>
      <dgm:spPr/>
    </dgm:pt>
    <dgm:pt modelId="{32C7EBBC-75CD-CC4B-B3FC-8A0226924F94}" type="pres">
      <dgm:prSet presAssocID="{0DA73581-6877-754C-9296-AFE35F76F0C7}" presName="parentText" presStyleLbl="node1" presStyleIdx="3" presStyleCnt="4">
        <dgm:presLayoutVars>
          <dgm:chMax val="0"/>
          <dgm:bulletEnabled val="1"/>
        </dgm:presLayoutVars>
      </dgm:prSet>
      <dgm:spPr/>
    </dgm:pt>
  </dgm:ptLst>
  <dgm:cxnLst>
    <dgm:cxn modelId="{1EBF6711-06A2-2343-952A-0D5FCF834DDC}" srcId="{3EF3902B-FEFD-664F-9D2E-809186111179}" destId="{0DA73581-6877-754C-9296-AFE35F76F0C7}" srcOrd="3" destOrd="0" parTransId="{F4794130-D7BA-1D40-A797-25B685D6042B}" sibTransId="{F3C4273E-F5BD-0F4B-95B8-1201A120096C}"/>
    <dgm:cxn modelId="{18032B3E-4811-B346-91DF-2CB7195C67B1}" type="presOf" srcId="{0DA73581-6877-754C-9296-AFE35F76F0C7}" destId="{32C7EBBC-75CD-CC4B-B3FC-8A0226924F94}" srcOrd="0" destOrd="0" presId="urn:microsoft.com/office/officeart/2005/8/layout/vList2"/>
    <dgm:cxn modelId="{C8B3C364-35E1-B141-AEBC-15FC72103CC1}" srcId="{3EF3902B-FEFD-664F-9D2E-809186111179}" destId="{6EB6C99F-BB7E-6646-A040-1BD04EBE2D3A}" srcOrd="2" destOrd="0" parTransId="{749DC736-63F0-6F42-A96C-8010E46090F0}" sibTransId="{B16AC737-EC6E-4143-9CB9-61DA54639160}"/>
    <dgm:cxn modelId="{11D9F557-16AA-DC45-B873-629F79AA6C67}" type="presOf" srcId="{3EF3902B-FEFD-664F-9D2E-809186111179}" destId="{CD0E920E-061C-A44B-B2FF-BEA582618648}" srcOrd="0" destOrd="0" presId="urn:microsoft.com/office/officeart/2005/8/layout/vList2"/>
    <dgm:cxn modelId="{8EE4237F-6988-F744-AA47-226FD50F2D01}" type="presOf" srcId="{6EB6C99F-BB7E-6646-A040-1BD04EBE2D3A}" destId="{57075DB9-313B-234E-BDE5-D8D4742F6E07}" srcOrd="0" destOrd="0" presId="urn:microsoft.com/office/officeart/2005/8/layout/vList2"/>
    <dgm:cxn modelId="{0D4643C3-DBB8-5042-80ED-8185390F4F29}" srcId="{3EF3902B-FEFD-664F-9D2E-809186111179}" destId="{4EF63E33-6E6D-E240-820B-7117359EC89C}" srcOrd="1" destOrd="0" parTransId="{4709AE03-E627-494D-A0EA-9ABDC2E82BD7}" sibTransId="{78816144-D765-764F-8CD2-B7E92F20BFB3}"/>
    <dgm:cxn modelId="{F32973C9-5FD7-784F-A5DF-A29C4E40928D}" srcId="{3EF3902B-FEFD-664F-9D2E-809186111179}" destId="{CC0C637F-DA0E-9449-8DD8-F2007456D8EB}" srcOrd="0" destOrd="0" parTransId="{1B169C2F-ECF8-7D4E-A6DB-929C4409FCA4}" sibTransId="{F490621E-8D00-9E45-9668-15C49115359A}"/>
    <dgm:cxn modelId="{87372EE1-9001-C04B-93FF-F166126FCC8E}" type="presOf" srcId="{CC0C637F-DA0E-9449-8DD8-F2007456D8EB}" destId="{72383CE2-B45C-294D-A686-E4A2F1DB2CFB}" srcOrd="0" destOrd="0" presId="urn:microsoft.com/office/officeart/2005/8/layout/vList2"/>
    <dgm:cxn modelId="{B500D2F9-CAD2-6E42-AE50-D0C59DB34966}" type="presOf" srcId="{4EF63E33-6E6D-E240-820B-7117359EC89C}" destId="{2F2AC55A-F6B2-C049-8492-8993E55CA8DE}" srcOrd="0" destOrd="0" presId="urn:microsoft.com/office/officeart/2005/8/layout/vList2"/>
    <dgm:cxn modelId="{65ADD5DA-EEC3-E24D-A852-C06BEB978E18}" type="presParOf" srcId="{CD0E920E-061C-A44B-B2FF-BEA582618648}" destId="{72383CE2-B45C-294D-A686-E4A2F1DB2CFB}" srcOrd="0" destOrd="0" presId="urn:microsoft.com/office/officeart/2005/8/layout/vList2"/>
    <dgm:cxn modelId="{260B9938-F69F-7744-984D-7691BD2F717B}" type="presParOf" srcId="{CD0E920E-061C-A44B-B2FF-BEA582618648}" destId="{2456FB9C-7A82-9641-B9E8-A1092ACBA2A7}" srcOrd="1" destOrd="0" presId="urn:microsoft.com/office/officeart/2005/8/layout/vList2"/>
    <dgm:cxn modelId="{E7C0189A-819C-E54E-8865-FD1C96BEDF5D}" type="presParOf" srcId="{CD0E920E-061C-A44B-B2FF-BEA582618648}" destId="{2F2AC55A-F6B2-C049-8492-8993E55CA8DE}" srcOrd="2" destOrd="0" presId="urn:microsoft.com/office/officeart/2005/8/layout/vList2"/>
    <dgm:cxn modelId="{915B7FDC-231C-8F44-99E7-4E0A37DA090C}" type="presParOf" srcId="{CD0E920E-061C-A44B-B2FF-BEA582618648}" destId="{09EA7342-192F-434D-BC27-32FA8756D54C}" srcOrd="3" destOrd="0" presId="urn:microsoft.com/office/officeart/2005/8/layout/vList2"/>
    <dgm:cxn modelId="{FBA09C7B-1FA3-1B43-AB8A-AAFAA43851C7}" type="presParOf" srcId="{CD0E920E-061C-A44B-B2FF-BEA582618648}" destId="{57075DB9-313B-234E-BDE5-D8D4742F6E07}" srcOrd="4" destOrd="0" presId="urn:microsoft.com/office/officeart/2005/8/layout/vList2"/>
    <dgm:cxn modelId="{36E4B97F-E5F4-234D-A5C7-29AC54DA0ECA}" type="presParOf" srcId="{CD0E920E-061C-A44B-B2FF-BEA582618648}" destId="{780AE490-2772-5C46-8498-D3C3D3490F2D}" srcOrd="5" destOrd="0" presId="urn:microsoft.com/office/officeart/2005/8/layout/vList2"/>
    <dgm:cxn modelId="{CA9AAE0A-836E-7F4F-98A1-E8B68D5327F5}" type="presParOf" srcId="{CD0E920E-061C-A44B-B2FF-BEA582618648}" destId="{32C7EBBC-75CD-CC4B-B3FC-8A0226924F9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988377-9EF0-1643-8EA1-BAB7DDC8E391}"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70943403-6B79-CB45-A776-D739D09AC4DD}">
      <dgm:prSet/>
      <dgm:spPr/>
      <dgm:t>
        <a:bodyPr/>
        <a:lstStyle/>
        <a:p>
          <a:pPr algn="l"/>
          <a:r>
            <a:rPr lang="en-IN">
              <a:latin typeface="Times New Roman" panose="02020603050405020304" pitchFamily="18" charset="0"/>
              <a:cs typeface="Times New Roman" panose="02020603050405020304" pitchFamily="18" charset="0"/>
            </a:rPr>
            <a:t>Medium-sized FM company</a:t>
          </a:r>
        </a:p>
      </dgm:t>
    </dgm:pt>
    <dgm:pt modelId="{F13FB2F7-BF7A-2C4B-B896-EC57322C8E32}" type="parTrans" cxnId="{1F172637-5184-8A4E-8EDA-9E863DD09FC9}">
      <dgm:prSet/>
      <dgm:spPr/>
      <dgm:t>
        <a:bodyPr/>
        <a:lstStyle/>
        <a:p>
          <a:endParaRPr lang="en-GB"/>
        </a:p>
      </dgm:t>
    </dgm:pt>
    <dgm:pt modelId="{59E0C4C7-4431-2D4E-9B1C-35235A3A0B7A}" type="sibTrans" cxnId="{1F172637-5184-8A4E-8EDA-9E863DD09FC9}">
      <dgm:prSet/>
      <dgm:spPr/>
      <dgm:t>
        <a:bodyPr/>
        <a:lstStyle/>
        <a:p>
          <a:endParaRPr lang="en-GB"/>
        </a:p>
      </dgm:t>
    </dgm:pt>
    <dgm:pt modelId="{F6F75AF2-4CC1-6F4E-9C36-8920803B945C}">
      <dgm:prSet/>
      <dgm:spPr/>
      <dgm:t>
        <a:bodyPr/>
        <a:lstStyle/>
        <a:p>
          <a:pPr algn="l"/>
          <a:r>
            <a:rPr lang="en-IN">
              <a:latin typeface="Times New Roman" panose="02020603050405020304" pitchFamily="18" charset="0"/>
              <a:cs typeface="Times New Roman" panose="02020603050405020304" pitchFamily="18" charset="0"/>
            </a:rPr>
            <a:t>350 staff, 3 divisions</a:t>
          </a:r>
        </a:p>
      </dgm:t>
    </dgm:pt>
    <dgm:pt modelId="{95FC4FCD-9C28-1942-91E5-F73E1F101710}" type="parTrans" cxnId="{6CB7DFBB-D49F-924C-ABFF-2A8EF468D412}">
      <dgm:prSet/>
      <dgm:spPr/>
      <dgm:t>
        <a:bodyPr/>
        <a:lstStyle/>
        <a:p>
          <a:endParaRPr lang="en-GB"/>
        </a:p>
      </dgm:t>
    </dgm:pt>
    <dgm:pt modelId="{5EA7801C-3FAC-2041-994D-0278EF220128}" type="sibTrans" cxnId="{6CB7DFBB-D49F-924C-ABFF-2A8EF468D412}">
      <dgm:prSet/>
      <dgm:spPr/>
      <dgm:t>
        <a:bodyPr/>
        <a:lstStyle/>
        <a:p>
          <a:endParaRPr lang="en-GB"/>
        </a:p>
      </dgm:t>
    </dgm:pt>
    <dgm:pt modelId="{E19C01BF-A0CE-8B43-9FFF-CFC004803BC6}">
      <dgm:prSet/>
      <dgm:spPr/>
      <dgm:t>
        <a:bodyPr/>
        <a:lstStyle/>
        <a:p>
          <a:pPr algn="l"/>
          <a:r>
            <a:rPr lang="en-IN" dirty="0">
              <a:latin typeface="Times New Roman" panose="02020603050405020304" pitchFamily="18" charset="0"/>
              <a:cs typeface="Times New Roman" panose="02020603050405020304" pitchFamily="18" charset="0"/>
            </a:rPr>
            <a:t>Flat structure, dispersed sites (Baumann and Wu, 2022)</a:t>
          </a:r>
        </a:p>
      </dgm:t>
    </dgm:pt>
    <dgm:pt modelId="{ADCE9C22-88C0-9344-B911-58D961B48790}" type="parTrans" cxnId="{C768BA90-8603-4D4D-ACF1-992148FC9400}">
      <dgm:prSet/>
      <dgm:spPr/>
      <dgm:t>
        <a:bodyPr/>
        <a:lstStyle/>
        <a:p>
          <a:endParaRPr lang="en-GB"/>
        </a:p>
      </dgm:t>
    </dgm:pt>
    <dgm:pt modelId="{57D80925-CD48-7F45-A2D1-2B4198506CA0}" type="sibTrans" cxnId="{C768BA90-8603-4D4D-ACF1-992148FC9400}">
      <dgm:prSet/>
      <dgm:spPr/>
      <dgm:t>
        <a:bodyPr/>
        <a:lstStyle/>
        <a:p>
          <a:endParaRPr lang="en-GB"/>
        </a:p>
      </dgm:t>
    </dgm:pt>
    <dgm:pt modelId="{87BC3812-A093-384B-BB69-953E75459F27}">
      <dgm:prSet/>
      <dgm:spPr/>
      <dgm:t>
        <a:bodyPr/>
        <a:lstStyle/>
        <a:p>
          <a:pPr algn="l"/>
          <a:r>
            <a:rPr lang="en-IN">
              <a:latin typeface="Times New Roman" panose="02020603050405020304" pitchFamily="18" charset="0"/>
              <a:cs typeface="Times New Roman" panose="02020603050405020304" pitchFamily="18" charset="0"/>
            </a:rPr>
            <a:t>High turnover: 28%</a:t>
          </a:r>
        </a:p>
      </dgm:t>
    </dgm:pt>
    <dgm:pt modelId="{47C75C1C-1660-8346-B88B-5582992F12A7}" type="parTrans" cxnId="{8C98333B-C2B7-8A44-A6EB-6D9FF6C56121}">
      <dgm:prSet/>
      <dgm:spPr/>
      <dgm:t>
        <a:bodyPr/>
        <a:lstStyle/>
        <a:p>
          <a:endParaRPr lang="en-GB"/>
        </a:p>
      </dgm:t>
    </dgm:pt>
    <dgm:pt modelId="{12A31CA0-26CF-134F-BAF7-0F02232D12C9}" type="sibTrans" cxnId="{8C98333B-C2B7-8A44-A6EB-6D9FF6C56121}">
      <dgm:prSet/>
      <dgm:spPr/>
      <dgm:t>
        <a:bodyPr/>
        <a:lstStyle/>
        <a:p>
          <a:endParaRPr lang="en-GB"/>
        </a:p>
      </dgm:t>
    </dgm:pt>
    <dgm:pt modelId="{D01E691B-68B1-4549-B524-40815576D4A9}">
      <dgm:prSet/>
      <dgm:spPr/>
      <dgm:t>
        <a:bodyPr/>
        <a:lstStyle/>
        <a:p>
          <a:pPr algn="l"/>
          <a:r>
            <a:rPr lang="en-IN" dirty="0">
              <a:latin typeface="Times New Roman" panose="02020603050405020304" pitchFamily="18" charset="0"/>
              <a:cs typeface="Times New Roman" panose="02020603050405020304" pitchFamily="18" charset="0"/>
            </a:rPr>
            <a:t>Culture: Task-driven, low recognition</a:t>
          </a:r>
        </a:p>
      </dgm:t>
    </dgm:pt>
    <dgm:pt modelId="{98CA5171-8358-E24C-A3A5-93833BE52B38}" type="parTrans" cxnId="{33949948-E636-974E-94FD-4CF0379FB0BA}">
      <dgm:prSet/>
      <dgm:spPr/>
      <dgm:t>
        <a:bodyPr/>
        <a:lstStyle/>
        <a:p>
          <a:endParaRPr lang="en-GB"/>
        </a:p>
      </dgm:t>
    </dgm:pt>
    <dgm:pt modelId="{5CCE95B4-F345-134D-A311-C317A3396384}" type="sibTrans" cxnId="{33949948-E636-974E-94FD-4CF0379FB0BA}">
      <dgm:prSet/>
      <dgm:spPr/>
      <dgm:t>
        <a:bodyPr/>
        <a:lstStyle/>
        <a:p>
          <a:endParaRPr lang="en-GB"/>
        </a:p>
      </dgm:t>
    </dgm:pt>
    <dgm:pt modelId="{8DDD8E35-583F-6141-989C-89F3BB4D26E7}" type="pres">
      <dgm:prSet presAssocID="{35988377-9EF0-1643-8EA1-BAB7DDC8E391}" presName="Name0" presStyleCnt="0">
        <dgm:presLayoutVars>
          <dgm:dir/>
          <dgm:animLvl val="lvl"/>
          <dgm:resizeHandles/>
        </dgm:presLayoutVars>
      </dgm:prSet>
      <dgm:spPr/>
    </dgm:pt>
    <dgm:pt modelId="{99847EEA-7305-1F46-8504-BAC7F5343D4E}" type="pres">
      <dgm:prSet presAssocID="{70943403-6B79-CB45-A776-D739D09AC4DD}" presName="linNode" presStyleCnt="0"/>
      <dgm:spPr/>
    </dgm:pt>
    <dgm:pt modelId="{F9302E32-6CA5-4C4E-8AC0-AB764A5ABBF0}" type="pres">
      <dgm:prSet presAssocID="{70943403-6B79-CB45-A776-D739D09AC4DD}" presName="parentShp" presStyleLbl="node1" presStyleIdx="0" presStyleCnt="5">
        <dgm:presLayoutVars>
          <dgm:bulletEnabled val="1"/>
        </dgm:presLayoutVars>
      </dgm:prSet>
      <dgm:spPr/>
    </dgm:pt>
    <dgm:pt modelId="{898FD22F-121C-B14D-9F3D-DB0617647E13}" type="pres">
      <dgm:prSet presAssocID="{70943403-6B79-CB45-A776-D739D09AC4DD}" presName="childShp" presStyleLbl="bgAccFollowNode1" presStyleIdx="0" presStyleCnt="5">
        <dgm:presLayoutVars>
          <dgm:bulletEnabled val="1"/>
        </dgm:presLayoutVars>
      </dgm:prSet>
      <dgm:spPr/>
    </dgm:pt>
    <dgm:pt modelId="{5E59EBC1-7ADC-6944-8577-FA53BD3B8212}" type="pres">
      <dgm:prSet presAssocID="{59E0C4C7-4431-2D4E-9B1C-35235A3A0B7A}" presName="spacing" presStyleCnt="0"/>
      <dgm:spPr/>
    </dgm:pt>
    <dgm:pt modelId="{913DCA8A-5AF2-E947-A7FF-37182B7BCAA7}" type="pres">
      <dgm:prSet presAssocID="{F6F75AF2-4CC1-6F4E-9C36-8920803B945C}" presName="linNode" presStyleCnt="0"/>
      <dgm:spPr/>
    </dgm:pt>
    <dgm:pt modelId="{9587D157-30C4-F046-A75C-03ADB7FBFB44}" type="pres">
      <dgm:prSet presAssocID="{F6F75AF2-4CC1-6F4E-9C36-8920803B945C}" presName="parentShp" presStyleLbl="node1" presStyleIdx="1" presStyleCnt="5">
        <dgm:presLayoutVars>
          <dgm:bulletEnabled val="1"/>
        </dgm:presLayoutVars>
      </dgm:prSet>
      <dgm:spPr/>
    </dgm:pt>
    <dgm:pt modelId="{D46B288C-9C6F-6A46-B1BF-BA98DEB5ED41}" type="pres">
      <dgm:prSet presAssocID="{F6F75AF2-4CC1-6F4E-9C36-8920803B945C}" presName="childShp" presStyleLbl="bgAccFollowNode1" presStyleIdx="1" presStyleCnt="5">
        <dgm:presLayoutVars>
          <dgm:bulletEnabled val="1"/>
        </dgm:presLayoutVars>
      </dgm:prSet>
      <dgm:spPr/>
    </dgm:pt>
    <dgm:pt modelId="{CCFD6BE2-2BD1-7746-92A1-EB449B997494}" type="pres">
      <dgm:prSet presAssocID="{5EA7801C-3FAC-2041-994D-0278EF220128}" presName="spacing" presStyleCnt="0"/>
      <dgm:spPr/>
    </dgm:pt>
    <dgm:pt modelId="{9E72F126-37C3-F142-B1C0-6B71CC77A2CC}" type="pres">
      <dgm:prSet presAssocID="{E19C01BF-A0CE-8B43-9FFF-CFC004803BC6}" presName="linNode" presStyleCnt="0"/>
      <dgm:spPr/>
    </dgm:pt>
    <dgm:pt modelId="{183441D6-ADB6-314B-AB7B-4E498681044F}" type="pres">
      <dgm:prSet presAssocID="{E19C01BF-A0CE-8B43-9FFF-CFC004803BC6}" presName="parentShp" presStyleLbl="node1" presStyleIdx="2" presStyleCnt="5">
        <dgm:presLayoutVars>
          <dgm:bulletEnabled val="1"/>
        </dgm:presLayoutVars>
      </dgm:prSet>
      <dgm:spPr/>
    </dgm:pt>
    <dgm:pt modelId="{1B73C4FA-AB34-BB4C-BDC6-21A8613EB6FA}" type="pres">
      <dgm:prSet presAssocID="{E19C01BF-A0CE-8B43-9FFF-CFC004803BC6}" presName="childShp" presStyleLbl="bgAccFollowNode1" presStyleIdx="2" presStyleCnt="5">
        <dgm:presLayoutVars>
          <dgm:bulletEnabled val="1"/>
        </dgm:presLayoutVars>
      </dgm:prSet>
      <dgm:spPr/>
    </dgm:pt>
    <dgm:pt modelId="{65227BC2-2B93-5240-A2DF-36E703DA259A}" type="pres">
      <dgm:prSet presAssocID="{57D80925-CD48-7F45-A2D1-2B4198506CA0}" presName="spacing" presStyleCnt="0"/>
      <dgm:spPr/>
    </dgm:pt>
    <dgm:pt modelId="{75248AAE-C57A-AA43-8451-F826D5EA52D7}" type="pres">
      <dgm:prSet presAssocID="{87BC3812-A093-384B-BB69-953E75459F27}" presName="linNode" presStyleCnt="0"/>
      <dgm:spPr/>
    </dgm:pt>
    <dgm:pt modelId="{E3ABDB67-FCF1-9A45-BCEC-543448CF83AE}" type="pres">
      <dgm:prSet presAssocID="{87BC3812-A093-384B-BB69-953E75459F27}" presName="parentShp" presStyleLbl="node1" presStyleIdx="3" presStyleCnt="5">
        <dgm:presLayoutVars>
          <dgm:bulletEnabled val="1"/>
        </dgm:presLayoutVars>
      </dgm:prSet>
      <dgm:spPr/>
    </dgm:pt>
    <dgm:pt modelId="{AEB56880-4532-BA42-AD4F-01FCD970DD67}" type="pres">
      <dgm:prSet presAssocID="{87BC3812-A093-384B-BB69-953E75459F27}" presName="childShp" presStyleLbl="bgAccFollowNode1" presStyleIdx="3" presStyleCnt="5">
        <dgm:presLayoutVars>
          <dgm:bulletEnabled val="1"/>
        </dgm:presLayoutVars>
      </dgm:prSet>
      <dgm:spPr/>
    </dgm:pt>
    <dgm:pt modelId="{50647DD2-69D0-5B4A-9040-489F433E9860}" type="pres">
      <dgm:prSet presAssocID="{12A31CA0-26CF-134F-BAF7-0F02232D12C9}" presName="spacing" presStyleCnt="0"/>
      <dgm:spPr/>
    </dgm:pt>
    <dgm:pt modelId="{34B96131-A24E-524B-B799-758835049683}" type="pres">
      <dgm:prSet presAssocID="{D01E691B-68B1-4549-B524-40815576D4A9}" presName="linNode" presStyleCnt="0"/>
      <dgm:spPr/>
    </dgm:pt>
    <dgm:pt modelId="{AE22998E-86EE-7442-9B97-C9C541B44A4A}" type="pres">
      <dgm:prSet presAssocID="{D01E691B-68B1-4549-B524-40815576D4A9}" presName="parentShp" presStyleLbl="node1" presStyleIdx="4" presStyleCnt="5">
        <dgm:presLayoutVars>
          <dgm:bulletEnabled val="1"/>
        </dgm:presLayoutVars>
      </dgm:prSet>
      <dgm:spPr/>
    </dgm:pt>
    <dgm:pt modelId="{23DDB8E2-9861-0E4D-A48B-DAAD6A1205B0}" type="pres">
      <dgm:prSet presAssocID="{D01E691B-68B1-4549-B524-40815576D4A9}" presName="childShp" presStyleLbl="bgAccFollowNode1" presStyleIdx="4" presStyleCnt="5">
        <dgm:presLayoutVars>
          <dgm:bulletEnabled val="1"/>
        </dgm:presLayoutVars>
      </dgm:prSet>
      <dgm:spPr/>
    </dgm:pt>
  </dgm:ptLst>
  <dgm:cxnLst>
    <dgm:cxn modelId="{1F172637-5184-8A4E-8EDA-9E863DD09FC9}" srcId="{35988377-9EF0-1643-8EA1-BAB7DDC8E391}" destId="{70943403-6B79-CB45-A776-D739D09AC4DD}" srcOrd="0" destOrd="0" parTransId="{F13FB2F7-BF7A-2C4B-B896-EC57322C8E32}" sibTransId="{59E0C4C7-4431-2D4E-9B1C-35235A3A0B7A}"/>
    <dgm:cxn modelId="{8C98333B-C2B7-8A44-A6EB-6D9FF6C56121}" srcId="{35988377-9EF0-1643-8EA1-BAB7DDC8E391}" destId="{87BC3812-A093-384B-BB69-953E75459F27}" srcOrd="3" destOrd="0" parTransId="{47C75C1C-1660-8346-B88B-5582992F12A7}" sibTransId="{12A31CA0-26CF-134F-BAF7-0F02232D12C9}"/>
    <dgm:cxn modelId="{729FD65F-FFC6-BB41-B38D-A8A9108B4A35}" type="presOf" srcId="{D01E691B-68B1-4549-B524-40815576D4A9}" destId="{AE22998E-86EE-7442-9B97-C9C541B44A4A}" srcOrd="0" destOrd="0" presId="urn:microsoft.com/office/officeart/2005/8/layout/vList6"/>
    <dgm:cxn modelId="{33949948-E636-974E-94FD-4CF0379FB0BA}" srcId="{35988377-9EF0-1643-8EA1-BAB7DDC8E391}" destId="{D01E691B-68B1-4549-B524-40815576D4A9}" srcOrd="4" destOrd="0" parTransId="{98CA5171-8358-E24C-A3A5-93833BE52B38}" sibTransId="{5CCE95B4-F345-134D-A311-C317A3396384}"/>
    <dgm:cxn modelId="{39A0C97E-0458-694E-916C-BB4EEEE18D15}" type="presOf" srcId="{87BC3812-A093-384B-BB69-953E75459F27}" destId="{E3ABDB67-FCF1-9A45-BCEC-543448CF83AE}" srcOrd="0" destOrd="0" presId="urn:microsoft.com/office/officeart/2005/8/layout/vList6"/>
    <dgm:cxn modelId="{C768BA90-8603-4D4D-ACF1-992148FC9400}" srcId="{35988377-9EF0-1643-8EA1-BAB7DDC8E391}" destId="{E19C01BF-A0CE-8B43-9FFF-CFC004803BC6}" srcOrd="2" destOrd="0" parTransId="{ADCE9C22-88C0-9344-B911-58D961B48790}" sibTransId="{57D80925-CD48-7F45-A2D1-2B4198506CA0}"/>
    <dgm:cxn modelId="{106166A0-E931-9842-837D-EBC175116393}" type="presOf" srcId="{F6F75AF2-4CC1-6F4E-9C36-8920803B945C}" destId="{9587D157-30C4-F046-A75C-03ADB7FBFB44}" srcOrd="0" destOrd="0" presId="urn:microsoft.com/office/officeart/2005/8/layout/vList6"/>
    <dgm:cxn modelId="{C0C7E5AF-A54B-2F4D-A927-1A6AC57800AA}" type="presOf" srcId="{E19C01BF-A0CE-8B43-9FFF-CFC004803BC6}" destId="{183441D6-ADB6-314B-AB7B-4E498681044F}" srcOrd="0" destOrd="0" presId="urn:microsoft.com/office/officeart/2005/8/layout/vList6"/>
    <dgm:cxn modelId="{3A58E7B9-54FB-D742-91E5-5E7D6F6A1ADA}" type="presOf" srcId="{70943403-6B79-CB45-A776-D739D09AC4DD}" destId="{F9302E32-6CA5-4C4E-8AC0-AB764A5ABBF0}" srcOrd="0" destOrd="0" presId="urn:microsoft.com/office/officeart/2005/8/layout/vList6"/>
    <dgm:cxn modelId="{6CB7DFBB-D49F-924C-ABFF-2A8EF468D412}" srcId="{35988377-9EF0-1643-8EA1-BAB7DDC8E391}" destId="{F6F75AF2-4CC1-6F4E-9C36-8920803B945C}" srcOrd="1" destOrd="0" parTransId="{95FC4FCD-9C28-1942-91E5-F73E1F101710}" sibTransId="{5EA7801C-3FAC-2041-994D-0278EF220128}"/>
    <dgm:cxn modelId="{2B111AD1-210D-C148-9215-A6B318CC232D}" type="presOf" srcId="{35988377-9EF0-1643-8EA1-BAB7DDC8E391}" destId="{8DDD8E35-583F-6141-989C-89F3BB4D26E7}" srcOrd="0" destOrd="0" presId="urn:microsoft.com/office/officeart/2005/8/layout/vList6"/>
    <dgm:cxn modelId="{D854E35C-C284-AB4A-9C7F-622765C945B4}" type="presParOf" srcId="{8DDD8E35-583F-6141-989C-89F3BB4D26E7}" destId="{99847EEA-7305-1F46-8504-BAC7F5343D4E}" srcOrd="0" destOrd="0" presId="urn:microsoft.com/office/officeart/2005/8/layout/vList6"/>
    <dgm:cxn modelId="{92A70627-1164-FC4F-8226-65190E70F0B9}" type="presParOf" srcId="{99847EEA-7305-1F46-8504-BAC7F5343D4E}" destId="{F9302E32-6CA5-4C4E-8AC0-AB764A5ABBF0}" srcOrd="0" destOrd="0" presId="urn:microsoft.com/office/officeart/2005/8/layout/vList6"/>
    <dgm:cxn modelId="{B455FAD3-3296-954D-ACA6-BBC3A1A8698C}" type="presParOf" srcId="{99847EEA-7305-1F46-8504-BAC7F5343D4E}" destId="{898FD22F-121C-B14D-9F3D-DB0617647E13}" srcOrd="1" destOrd="0" presId="urn:microsoft.com/office/officeart/2005/8/layout/vList6"/>
    <dgm:cxn modelId="{9E756FD6-F19D-3B44-927F-F918293FF70A}" type="presParOf" srcId="{8DDD8E35-583F-6141-989C-89F3BB4D26E7}" destId="{5E59EBC1-7ADC-6944-8577-FA53BD3B8212}" srcOrd="1" destOrd="0" presId="urn:microsoft.com/office/officeart/2005/8/layout/vList6"/>
    <dgm:cxn modelId="{6F228938-38EC-424F-A9E4-E642F2A7D418}" type="presParOf" srcId="{8DDD8E35-583F-6141-989C-89F3BB4D26E7}" destId="{913DCA8A-5AF2-E947-A7FF-37182B7BCAA7}" srcOrd="2" destOrd="0" presId="urn:microsoft.com/office/officeart/2005/8/layout/vList6"/>
    <dgm:cxn modelId="{05316C83-8255-8C46-BD34-85141C22D93B}" type="presParOf" srcId="{913DCA8A-5AF2-E947-A7FF-37182B7BCAA7}" destId="{9587D157-30C4-F046-A75C-03ADB7FBFB44}" srcOrd="0" destOrd="0" presId="urn:microsoft.com/office/officeart/2005/8/layout/vList6"/>
    <dgm:cxn modelId="{2F88F9A6-2D6A-FD42-A6D0-07B7BD4D3499}" type="presParOf" srcId="{913DCA8A-5AF2-E947-A7FF-37182B7BCAA7}" destId="{D46B288C-9C6F-6A46-B1BF-BA98DEB5ED41}" srcOrd="1" destOrd="0" presId="urn:microsoft.com/office/officeart/2005/8/layout/vList6"/>
    <dgm:cxn modelId="{E6AF7472-BA42-3141-AA39-1EDEC7807C89}" type="presParOf" srcId="{8DDD8E35-583F-6141-989C-89F3BB4D26E7}" destId="{CCFD6BE2-2BD1-7746-92A1-EB449B997494}" srcOrd="3" destOrd="0" presId="urn:microsoft.com/office/officeart/2005/8/layout/vList6"/>
    <dgm:cxn modelId="{59F46A95-1301-E046-BD3C-ACC16EE84ED0}" type="presParOf" srcId="{8DDD8E35-583F-6141-989C-89F3BB4D26E7}" destId="{9E72F126-37C3-F142-B1C0-6B71CC77A2CC}" srcOrd="4" destOrd="0" presId="urn:microsoft.com/office/officeart/2005/8/layout/vList6"/>
    <dgm:cxn modelId="{048446AF-116C-6249-A966-045FAF709990}" type="presParOf" srcId="{9E72F126-37C3-F142-B1C0-6B71CC77A2CC}" destId="{183441D6-ADB6-314B-AB7B-4E498681044F}" srcOrd="0" destOrd="0" presId="urn:microsoft.com/office/officeart/2005/8/layout/vList6"/>
    <dgm:cxn modelId="{6EB47330-CD7E-7542-BC94-23AD53CC21BE}" type="presParOf" srcId="{9E72F126-37C3-F142-B1C0-6B71CC77A2CC}" destId="{1B73C4FA-AB34-BB4C-BDC6-21A8613EB6FA}" srcOrd="1" destOrd="0" presId="urn:microsoft.com/office/officeart/2005/8/layout/vList6"/>
    <dgm:cxn modelId="{032E85B5-4BDE-F543-965C-D4EEECCFF280}" type="presParOf" srcId="{8DDD8E35-583F-6141-989C-89F3BB4D26E7}" destId="{65227BC2-2B93-5240-A2DF-36E703DA259A}" srcOrd="5" destOrd="0" presId="urn:microsoft.com/office/officeart/2005/8/layout/vList6"/>
    <dgm:cxn modelId="{32FB69A5-AE07-EB46-A0EF-42C71A8E6569}" type="presParOf" srcId="{8DDD8E35-583F-6141-989C-89F3BB4D26E7}" destId="{75248AAE-C57A-AA43-8451-F826D5EA52D7}" srcOrd="6" destOrd="0" presId="urn:microsoft.com/office/officeart/2005/8/layout/vList6"/>
    <dgm:cxn modelId="{C7D40C6B-75B8-AC44-AA0F-84A964BC42A5}" type="presParOf" srcId="{75248AAE-C57A-AA43-8451-F826D5EA52D7}" destId="{E3ABDB67-FCF1-9A45-BCEC-543448CF83AE}" srcOrd="0" destOrd="0" presId="urn:microsoft.com/office/officeart/2005/8/layout/vList6"/>
    <dgm:cxn modelId="{8C7CD8D3-7A45-8842-A0B8-D4FC0BA79DD0}" type="presParOf" srcId="{75248AAE-C57A-AA43-8451-F826D5EA52D7}" destId="{AEB56880-4532-BA42-AD4F-01FCD970DD67}" srcOrd="1" destOrd="0" presId="urn:microsoft.com/office/officeart/2005/8/layout/vList6"/>
    <dgm:cxn modelId="{73A7DCD9-C5DE-C541-8219-30D9346A8C5F}" type="presParOf" srcId="{8DDD8E35-583F-6141-989C-89F3BB4D26E7}" destId="{50647DD2-69D0-5B4A-9040-489F433E9860}" srcOrd="7" destOrd="0" presId="urn:microsoft.com/office/officeart/2005/8/layout/vList6"/>
    <dgm:cxn modelId="{019750C5-2E58-3A4D-85C6-082556785722}" type="presParOf" srcId="{8DDD8E35-583F-6141-989C-89F3BB4D26E7}" destId="{34B96131-A24E-524B-B799-758835049683}" srcOrd="8" destOrd="0" presId="urn:microsoft.com/office/officeart/2005/8/layout/vList6"/>
    <dgm:cxn modelId="{C57FE52B-BDE9-D140-AAF0-42A28DF3022A}" type="presParOf" srcId="{34B96131-A24E-524B-B799-758835049683}" destId="{AE22998E-86EE-7442-9B97-C9C541B44A4A}" srcOrd="0" destOrd="0" presId="urn:microsoft.com/office/officeart/2005/8/layout/vList6"/>
    <dgm:cxn modelId="{B09EFC5B-10F0-B347-919D-ED9B7E468A21}" type="presParOf" srcId="{34B96131-A24E-524B-B799-758835049683}" destId="{23DDB8E2-9861-0E4D-A48B-DAAD6A1205B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A4AB07-755B-7143-80DE-57D1CF27089D}"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B6D3CD03-CD41-0D44-B205-38399E58C752}">
      <dgm:prSet custT="1"/>
      <dgm:spPr>
        <a:solidFill>
          <a:schemeClr val="accent6">
            <a:lumMod val="20000"/>
            <a:lumOff val="80000"/>
          </a:schemeClr>
        </a:solidFill>
      </dgm:spPr>
      <dgm:t>
        <a:bodyPr/>
        <a:lstStyle/>
        <a:p>
          <a:pPr algn="l"/>
          <a:r>
            <a:rPr lang="en-IN" sz="1600">
              <a:latin typeface="Times New Roman" panose="02020603050405020304" pitchFamily="18" charset="0"/>
              <a:cs typeface="Times New Roman" panose="02020603050405020304" pitchFamily="18" charset="0"/>
            </a:rPr>
            <a:t>Avoided performance conversations</a:t>
          </a:r>
        </a:p>
      </dgm:t>
    </dgm:pt>
    <dgm:pt modelId="{1CA21F94-279F-5141-834E-8BF8E61301A2}" type="parTrans" cxnId="{C2C67EDD-933E-E14F-912E-CD967C34226C}">
      <dgm:prSet/>
      <dgm:spPr/>
      <dgm:t>
        <a:bodyPr/>
        <a:lstStyle/>
        <a:p>
          <a:endParaRPr lang="en-GB"/>
        </a:p>
      </dgm:t>
    </dgm:pt>
    <dgm:pt modelId="{18C6FDDE-7116-E44B-A7B5-61B562CF12C0}" type="sibTrans" cxnId="{C2C67EDD-933E-E14F-912E-CD967C34226C}">
      <dgm:prSet/>
      <dgm:spPr/>
      <dgm:t>
        <a:bodyPr/>
        <a:lstStyle/>
        <a:p>
          <a:endParaRPr lang="en-GB"/>
        </a:p>
      </dgm:t>
    </dgm:pt>
    <dgm:pt modelId="{32DC7DD3-285D-5A4A-8C09-B4B3E78890A7}">
      <dgm:prSet custT="1"/>
      <dgm:spPr>
        <a:solidFill>
          <a:schemeClr val="accent6">
            <a:lumMod val="20000"/>
            <a:lumOff val="80000"/>
          </a:schemeClr>
        </a:solidFill>
      </dgm:spPr>
      <dgm:t>
        <a:bodyPr/>
        <a:lstStyle/>
        <a:p>
          <a:pPr algn="l"/>
          <a:r>
            <a:rPr lang="en-IN" sz="1600">
              <a:latin typeface="Times New Roman" panose="02020603050405020304" pitchFamily="18" charset="0"/>
              <a:cs typeface="Times New Roman" panose="02020603050405020304" pitchFamily="18" charset="0"/>
            </a:rPr>
            <a:t>Managers lack people skills</a:t>
          </a:r>
        </a:p>
      </dgm:t>
    </dgm:pt>
    <dgm:pt modelId="{FE1018A0-7B34-7A49-8DBC-15CCE9C69B7D}" type="parTrans" cxnId="{E62526EC-1CC0-9147-9125-D41450089FF1}">
      <dgm:prSet/>
      <dgm:spPr/>
      <dgm:t>
        <a:bodyPr/>
        <a:lstStyle/>
        <a:p>
          <a:endParaRPr lang="en-GB"/>
        </a:p>
      </dgm:t>
    </dgm:pt>
    <dgm:pt modelId="{AD67AE42-EA30-BF4B-B9E7-A73A97E78B05}" type="sibTrans" cxnId="{E62526EC-1CC0-9147-9125-D41450089FF1}">
      <dgm:prSet/>
      <dgm:spPr/>
      <dgm:t>
        <a:bodyPr/>
        <a:lstStyle/>
        <a:p>
          <a:endParaRPr lang="en-GB"/>
        </a:p>
      </dgm:t>
    </dgm:pt>
    <dgm:pt modelId="{6193D699-2064-7045-BC72-17D3D8F6BD0E}">
      <dgm:prSet custT="1"/>
      <dgm:spPr>
        <a:solidFill>
          <a:schemeClr val="accent6">
            <a:lumMod val="20000"/>
            <a:lumOff val="80000"/>
          </a:schemeClr>
        </a:solidFill>
      </dgm:spPr>
      <dgm:t>
        <a:bodyPr/>
        <a:lstStyle/>
        <a:p>
          <a:pPr algn="l"/>
          <a:r>
            <a:rPr lang="en-IN" sz="1600" dirty="0">
              <a:latin typeface="Times New Roman" panose="02020603050405020304" pitchFamily="18" charset="0"/>
              <a:cs typeface="Times New Roman" panose="02020603050405020304" pitchFamily="18" charset="0"/>
            </a:rPr>
            <a:t>Low engagement, weak communication (Yu et al., 2023)</a:t>
          </a:r>
        </a:p>
      </dgm:t>
    </dgm:pt>
    <dgm:pt modelId="{3DBE365E-648D-9448-949F-F10EC5DDB7ED}" type="parTrans" cxnId="{641B74B2-CCDB-0E44-81F7-96AC54E10980}">
      <dgm:prSet/>
      <dgm:spPr/>
      <dgm:t>
        <a:bodyPr/>
        <a:lstStyle/>
        <a:p>
          <a:endParaRPr lang="en-GB"/>
        </a:p>
      </dgm:t>
    </dgm:pt>
    <dgm:pt modelId="{70C35B3E-59D1-824F-B97E-3C6A48C5F58E}" type="sibTrans" cxnId="{641B74B2-CCDB-0E44-81F7-96AC54E10980}">
      <dgm:prSet/>
      <dgm:spPr/>
      <dgm:t>
        <a:bodyPr/>
        <a:lstStyle/>
        <a:p>
          <a:endParaRPr lang="en-GB"/>
        </a:p>
      </dgm:t>
    </dgm:pt>
    <dgm:pt modelId="{E9AEEB0E-F282-5B4C-B014-880C46548FFA}">
      <dgm:prSet custT="1"/>
      <dgm:spPr>
        <a:solidFill>
          <a:schemeClr val="accent6">
            <a:lumMod val="20000"/>
            <a:lumOff val="80000"/>
          </a:schemeClr>
        </a:solidFill>
      </dgm:spPr>
      <dgm:t>
        <a:bodyPr/>
        <a:lstStyle/>
        <a:p>
          <a:pPr algn="l"/>
          <a:r>
            <a:rPr lang="en-IN" sz="1600">
              <a:latin typeface="Times New Roman" panose="02020603050405020304" pitchFamily="18" charset="0"/>
              <a:cs typeface="Times New Roman" panose="02020603050405020304" pitchFamily="18" charset="0"/>
            </a:rPr>
            <a:t>Limited development and unclear progression</a:t>
          </a:r>
        </a:p>
      </dgm:t>
    </dgm:pt>
    <dgm:pt modelId="{66338E22-2FF9-E346-B21B-C2503CB94B41}" type="parTrans" cxnId="{CFB2B7C7-9D1E-1242-900F-CD7C42520C13}">
      <dgm:prSet/>
      <dgm:spPr/>
      <dgm:t>
        <a:bodyPr/>
        <a:lstStyle/>
        <a:p>
          <a:endParaRPr lang="en-GB"/>
        </a:p>
      </dgm:t>
    </dgm:pt>
    <dgm:pt modelId="{571EEBAA-E783-CF44-900D-66A6FCA522E1}" type="sibTrans" cxnId="{CFB2B7C7-9D1E-1242-900F-CD7C42520C13}">
      <dgm:prSet/>
      <dgm:spPr/>
      <dgm:t>
        <a:bodyPr/>
        <a:lstStyle/>
        <a:p>
          <a:endParaRPr lang="en-GB"/>
        </a:p>
      </dgm:t>
    </dgm:pt>
    <dgm:pt modelId="{648C08A7-604E-6E46-A23B-0E3FF8208EB8}">
      <dgm:prSet custT="1"/>
      <dgm:spPr>
        <a:solidFill>
          <a:schemeClr val="accent6">
            <a:lumMod val="20000"/>
            <a:lumOff val="80000"/>
          </a:schemeClr>
        </a:solidFill>
      </dgm:spPr>
      <dgm:t>
        <a:bodyPr/>
        <a:lstStyle/>
        <a:p>
          <a:pPr algn="l"/>
          <a:r>
            <a:rPr lang="en-IN" sz="1600" dirty="0">
              <a:latin typeface="Times New Roman" panose="02020603050405020304" pitchFamily="18" charset="0"/>
              <a:cs typeface="Times New Roman" panose="02020603050405020304" pitchFamily="18" charset="0"/>
            </a:rPr>
            <a:t>High turnover, especially among cleaners</a:t>
          </a:r>
        </a:p>
      </dgm:t>
    </dgm:pt>
    <dgm:pt modelId="{E7770602-1CAC-CB4C-AA4D-77FCFA9B2D5C}" type="parTrans" cxnId="{B10DBE9D-17F5-C74A-8D36-446461829F6B}">
      <dgm:prSet/>
      <dgm:spPr/>
      <dgm:t>
        <a:bodyPr/>
        <a:lstStyle/>
        <a:p>
          <a:endParaRPr lang="en-GB"/>
        </a:p>
      </dgm:t>
    </dgm:pt>
    <dgm:pt modelId="{7DE9FA70-B05B-E74A-968A-43BD114A8B57}" type="sibTrans" cxnId="{B10DBE9D-17F5-C74A-8D36-446461829F6B}">
      <dgm:prSet/>
      <dgm:spPr/>
      <dgm:t>
        <a:bodyPr/>
        <a:lstStyle/>
        <a:p>
          <a:endParaRPr lang="en-GB"/>
        </a:p>
      </dgm:t>
    </dgm:pt>
    <dgm:pt modelId="{985E3D5B-1F18-D04C-96D4-EEB56AA6ACBD}" type="pres">
      <dgm:prSet presAssocID="{1FA4AB07-755B-7143-80DE-57D1CF27089D}" presName="Name0" presStyleCnt="0">
        <dgm:presLayoutVars>
          <dgm:dir/>
          <dgm:resizeHandles val="exact"/>
        </dgm:presLayoutVars>
      </dgm:prSet>
      <dgm:spPr/>
    </dgm:pt>
    <dgm:pt modelId="{F0E3D826-12CD-8449-A8B6-C44CCD76F3BD}" type="pres">
      <dgm:prSet presAssocID="{1FA4AB07-755B-7143-80DE-57D1CF27089D}" presName="arrow" presStyleLbl="bgShp" presStyleIdx="0" presStyleCnt="1"/>
      <dgm:spPr/>
    </dgm:pt>
    <dgm:pt modelId="{28F48059-96F9-0042-8A87-617590FBFA5D}" type="pres">
      <dgm:prSet presAssocID="{1FA4AB07-755B-7143-80DE-57D1CF27089D}" presName="points" presStyleCnt="0"/>
      <dgm:spPr/>
    </dgm:pt>
    <dgm:pt modelId="{B05B9FB4-23F2-AA4E-A9BB-61E8FBDD3183}" type="pres">
      <dgm:prSet presAssocID="{B6D3CD03-CD41-0D44-B205-38399E58C752}" presName="compositeA" presStyleCnt="0"/>
      <dgm:spPr/>
    </dgm:pt>
    <dgm:pt modelId="{93D1607A-D9F5-8041-BB9B-938A0DD6E91E}" type="pres">
      <dgm:prSet presAssocID="{B6D3CD03-CD41-0D44-B205-38399E58C752}" presName="textA" presStyleLbl="revTx" presStyleIdx="0" presStyleCnt="5">
        <dgm:presLayoutVars>
          <dgm:bulletEnabled val="1"/>
        </dgm:presLayoutVars>
      </dgm:prSet>
      <dgm:spPr/>
    </dgm:pt>
    <dgm:pt modelId="{623EADC3-8244-0E45-A05D-4F4D9CAA89E2}" type="pres">
      <dgm:prSet presAssocID="{B6D3CD03-CD41-0D44-B205-38399E58C752}" presName="circleA" presStyleLbl="node1" presStyleIdx="0" presStyleCnt="5"/>
      <dgm:spPr/>
    </dgm:pt>
    <dgm:pt modelId="{5A1AECF3-AD3F-234F-9E2C-0DF07F9E25CF}" type="pres">
      <dgm:prSet presAssocID="{B6D3CD03-CD41-0D44-B205-38399E58C752}" presName="spaceA" presStyleCnt="0"/>
      <dgm:spPr/>
    </dgm:pt>
    <dgm:pt modelId="{2D04349F-D6D0-0142-854C-BE2C8B94BDC1}" type="pres">
      <dgm:prSet presAssocID="{18C6FDDE-7116-E44B-A7B5-61B562CF12C0}" presName="space" presStyleCnt="0"/>
      <dgm:spPr/>
    </dgm:pt>
    <dgm:pt modelId="{92ECFE81-6B2C-7840-A207-FC73FF5F7DCF}" type="pres">
      <dgm:prSet presAssocID="{32DC7DD3-285D-5A4A-8C09-B4B3E78890A7}" presName="compositeB" presStyleCnt="0"/>
      <dgm:spPr/>
    </dgm:pt>
    <dgm:pt modelId="{310F8B4A-DF32-0E40-8931-30945500B877}" type="pres">
      <dgm:prSet presAssocID="{32DC7DD3-285D-5A4A-8C09-B4B3E78890A7}" presName="textB" presStyleLbl="revTx" presStyleIdx="1" presStyleCnt="5">
        <dgm:presLayoutVars>
          <dgm:bulletEnabled val="1"/>
        </dgm:presLayoutVars>
      </dgm:prSet>
      <dgm:spPr/>
    </dgm:pt>
    <dgm:pt modelId="{25AD6F4D-9FD8-0548-AC4E-89130A246AEA}" type="pres">
      <dgm:prSet presAssocID="{32DC7DD3-285D-5A4A-8C09-B4B3E78890A7}" presName="circleB" presStyleLbl="node1" presStyleIdx="1" presStyleCnt="5"/>
      <dgm:spPr/>
    </dgm:pt>
    <dgm:pt modelId="{6618C8F4-8AF0-2149-B1E5-64C2561EB67F}" type="pres">
      <dgm:prSet presAssocID="{32DC7DD3-285D-5A4A-8C09-B4B3E78890A7}" presName="spaceB" presStyleCnt="0"/>
      <dgm:spPr/>
    </dgm:pt>
    <dgm:pt modelId="{CC31D45F-9447-6049-A66E-79E1854B19C4}" type="pres">
      <dgm:prSet presAssocID="{AD67AE42-EA30-BF4B-B9E7-A73A97E78B05}" presName="space" presStyleCnt="0"/>
      <dgm:spPr/>
    </dgm:pt>
    <dgm:pt modelId="{D96CAB4D-87C7-CD49-BE4F-09C35B836436}" type="pres">
      <dgm:prSet presAssocID="{6193D699-2064-7045-BC72-17D3D8F6BD0E}" presName="compositeA" presStyleCnt="0"/>
      <dgm:spPr/>
    </dgm:pt>
    <dgm:pt modelId="{F801116B-2FAD-0D43-A765-D8BC59DFC737}" type="pres">
      <dgm:prSet presAssocID="{6193D699-2064-7045-BC72-17D3D8F6BD0E}" presName="textA" presStyleLbl="revTx" presStyleIdx="2" presStyleCnt="5">
        <dgm:presLayoutVars>
          <dgm:bulletEnabled val="1"/>
        </dgm:presLayoutVars>
      </dgm:prSet>
      <dgm:spPr/>
    </dgm:pt>
    <dgm:pt modelId="{A202E3EF-B40A-F544-B199-6BF45D8CAE69}" type="pres">
      <dgm:prSet presAssocID="{6193D699-2064-7045-BC72-17D3D8F6BD0E}" presName="circleA" presStyleLbl="node1" presStyleIdx="2" presStyleCnt="5"/>
      <dgm:spPr/>
    </dgm:pt>
    <dgm:pt modelId="{47E66D93-C61C-0C4B-8D07-C326D3936D53}" type="pres">
      <dgm:prSet presAssocID="{6193D699-2064-7045-BC72-17D3D8F6BD0E}" presName="spaceA" presStyleCnt="0"/>
      <dgm:spPr/>
    </dgm:pt>
    <dgm:pt modelId="{E03F76AB-C948-FB4E-BF9A-CBBACEAAC184}" type="pres">
      <dgm:prSet presAssocID="{70C35B3E-59D1-824F-B97E-3C6A48C5F58E}" presName="space" presStyleCnt="0"/>
      <dgm:spPr/>
    </dgm:pt>
    <dgm:pt modelId="{ED882A81-09D1-624F-8485-ACDCCB98AFB2}" type="pres">
      <dgm:prSet presAssocID="{E9AEEB0E-F282-5B4C-B014-880C46548FFA}" presName="compositeB" presStyleCnt="0"/>
      <dgm:spPr/>
    </dgm:pt>
    <dgm:pt modelId="{96C12FC7-253A-4D47-95AE-473A286BCE7B}" type="pres">
      <dgm:prSet presAssocID="{E9AEEB0E-F282-5B4C-B014-880C46548FFA}" presName="textB" presStyleLbl="revTx" presStyleIdx="3" presStyleCnt="5">
        <dgm:presLayoutVars>
          <dgm:bulletEnabled val="1"/>
        </dgm:presLayoutVars>
      </dgm:prSet>
      <dgm:spPr/>
    </dgm:pt>
    <dgm:pt modelId="{EF9D4468-DDEF-D74E-8BBC-917DE0421142}" type="pres">
      <dgm:prSet presAssocID="{E9AEEB0E-F282-5B4C-B014-880C46548FFA}" presName="circleB" presStyleLbl="node1" presStyleIdx="3" presStyleCnt="5"/>
      <dgm:spPr/>
    </dgm:pt>
    <dgm:pt modelId="{78E67735-58DC-8D44-AAC5-E5E456B82A06}" type="pres">
      <dgm:prSet presAssocID="{E9AEEB0E-F282-5B4C-B014-880C46548FFA}" presName="spaceB" presStyleCnt="0"/>
      <dgm:spPr/>
    </dgm:pt>
    <dgm:pt modelId="{80059BE0-B813-DF42-A485-9041CCEA659C}" type="pres">
      <dgm:prSet presAssocID="{571EEBAA-E783-CF44-900D-66A6FCA522E1}" presName="space" presStyleCnt="0"/>
      <dgm:spPr/>
    </dgm:pt>
    <dgm:pt modelId="{9682045D-1FFC-9E44-BC52-488C2BBFBA54}" type="pres">
      <dgm:prSet presAssocID="{648C08A7-604E-6E46-A23B-0E3FF8208EB8}" presName="compositeA" presStyleCnt="0"/>
      <dgm:spPr/>
    </dgm:pt>
    <dgm:pt modelId="{458D4F6B-5001-F44D-84EA-7BFC81F3B15D}" type="pres">
      <dgm:prSet presAssocID="{648C08A7-604E-6E46-A23B-0E3FF8208EB8}" presName="textA" presStyleLbl="revTx" presStyleIdx="4" presStyleCnt="5">
        <dgm:presLayoutVars>
          <dgm:bulletEnabled val="1"/>
        </dgm:presLayoutVars>
      </dgm:prSet>
      <dgm:spPr/>
    </dgm:pt>
    <dgm:pt modelId="{9AE06346-29C2-E447-BC5C-BD1BC19CDA35}" type="pres">
      <dgm:prSet presAssocID="{648C08A7-604E-6E46-A23B-0E3FF8208EB8}" presName="circleA" presStyleLbl="node1" presStyleIdx="4" presStyleCnt="5"/>
      <dgm:spPr/>
    </dgm:pt>
    <dgm:pt modelId="{EFA20016-C960-AF49-B19B-EE7242D8762A}" type="pres">
      <dgm:prSet presAssocID="{648C08A7-604E-6E46-A23B-0E3FF8208EB8}" presName="spaceA" presStyleCnt="0"/>
      <dgm:spPr/>
    </dgm:pt>
  </dgm:ptLst>
  <dgm:cxnLst>
    <dgm:cxn modelId="{61EB5B01-467E-734C-A6BE-9ABF09453EAF}" type="presOf" srcId="{1FA4AB07-755B-7143-80DE-57D1CF27089D}" destId="{985E3D5B-1F18-D04C-96D4-EEB56AA6ACBD}" srcOrd="0" destOrd="0" presId="urn:microsoft.com/office/officeart/2005/8/layout/hProcess11"/>
    <dgm:cxn modelId="{887B9B80-61E1-D144-AEF9-002592F75DEA}" type="presOf" srcId="{E9AEEB0E-F282-5B4C-B014-880C46548FFA}" destId="{96C12FC7-253A-4D47-95AE-473A286BCE7B}" srcOrd="0" destOrd="0" presId="urn:microsoft.com/office/officeart/2005/8/layout/hProcess11"/>
    <dgm:cxn modelId="{2F2D118B-DA29-5145-B057-8AF1BF4DFD2D}" type="presOf" srcId="{B6D3CD03-CD41-0D44-B205-38399E58C752}" destId="{93D1607A-D9F5-8041-BB9B-938A0DD6E91E}" srcOrd="0" destOrd="0" presId="urn:microsoft.com/office/officeart/2005/8/layout/hProcess11"/>
    <dgm:cxn modelId="{B10DBE9D-17F5-C74A-8D36-446461829F6B}" srcId="{1FA4AB07-755B-7143-80DE-57D1CF27089D}" destId="{648C08A7-604E-6E46-A23B-0E3FF8208EB8}" srcOrd="4" destOrd="0" parTransId="{E7770602-1CAC-CB4C-AA4D-77FCFA9B2D5C}" sibTransId="{7DE9FA70-B05B-E74A-968A-43BD114A8B57}"/>
    <dgm:cxn modelId="{641B74B2-CCDB-0E44-81F7-96AC54E10980}" srcId="{1FA4AB07-755B-7143-80DE-57D1CF27089D}" destId="{6193D699-2064-7045-BC72-17D3D8F6BD0E}" srcOrd="2" destOrd="0" parTransId="{3DBE365E-648D-9448-949F-F10EC5DDB7ED}" sibTransId="{70C35B3E-59D1-824F-B97E-3C6A48C5F58E}"/>
    <dgm:cxn modelId="{BC9468BC-BD4A-2B42-8562-75F749E520AD}" type="presOf" srcId="{6193D699-2064-7045-BC72-17D3D8F6BD0E}" destId="{F801116B-2FAD-0D43-A765-D8BC59DFC737}" srcOrd="0" destOrd="0" presId="urn:microsoft.com/office/officeart/2005/8/layout/hProcess11"/>
    <dgm:cxn modelId="{CFB2B7C7-9D1E-1242-900F-CD7C42520C13}" srcId="{1FA4AB07-755B-7143-80DE-57D1CF27089D}" destId="{E9AEEB0E-F282-5B4C-B014-880C46548FFA}" srcOrd="3" destOrd="0" parTransId="{66338E22-2FF9-E346-B21B-C2503CB94B41}" sibTransId="{571EEBAA-E783-CF44-900D-66A6FCA522E1}"/>
    <dgm:cxn modelId="{C2C67EDD-933E-E14F-912E-CD967C34226C}" srcId="{1FA4AB07-755B-7143-80DE-57D1CF27089D}" destId="{B6D3CD03-CD41-0D44-B205-38399E58C752}" srcOrd="0" destOrd="0" parTransId="{1CA21F94-279F-5141-834E-8BF8E61301A2}" sibTransId="{18C6FDDE-7116-E44B-A7B5-61B562CF12C0}"/>
    <dgm:cxn modelId="{E62526EC-1CC0-9147-9125-D41450089FF1}" srcId="{1FA4AB07-755B-7143-80DE-57D1CF27089D}" destId="{32DC7DD3-285D-5A4A-8C09-B4B3E78890A7}" srcOrd="1" destOrd="0" parTransId="{FE1018A0-7B34-7A49-8DBC-15CCE9C69B7D}" sibTransId="{AD67AE42-EA30-BF4B-B9E7-A73A97E78B05}"/>
    <dgm:cxn modelId="{2D0867F2-765B-0646-A8F4-D136BB7E3EE1}" type="presOf" srcId="{648C08A7-604E-6E46-A23B-0E3FF8208EB8}" destId="{458D4F6B-5001-F44D-84EA-7BFC81F3B15D}" srcOrd="0" destOrd="0" presId="urn:microsoft.com/office/officeart/2005/8/layout/hProcess11"/>
    <dgm:cxn modelId="{EE7C14F8-6A49-0146-A405-FB82B71A8A1D}" type="presOf" srcId="{32DC7DD3-285D-5A4A-8C09-B4B3E78890A7}" destId="{310F8B4A-DF32-0E40-8931-30945500B877}" srcOrd="0" destOrd="0" presId="urn:microsoft.com/office/officeart/2005/8/layout/hProcess11"/>
    <dgm:cxn modelId="{334E9125-AF2C-BA4C-AD17-FDD6AF7EB8D5}" type="presParOf" srcId="{985E3D5B-1F18-D04C-96D4-EEB56AA6ACBD}" destId="{F0E3D826-12CD-8449-A8B6-C44CCD76F3BD}" srcOrd="0" destOrd="0" presId="urn:microsoft.com/office/officeart/2005/8/layout/hProcess11"/>
    <dgm:cxn modelId="{3B26123E-88E1-7A47-914D-09877D9AB8F5}" type="presParOf" srcId="{985E3D5B-1F18-D04C-96D4-EEB56AA6ACBD}" destId="{28F48059-96F9-0042-8A87-617590FBFA5D}" srcOrd="1" destOrd="0" presId="urn:microsoft.com/office/officeart/2005/8/layout/hProcess11"/>
    <dgm:cxn modelId="{FE591054-F387-6B4E-9490-0FCFC8773C0E}" type="presParOf" srcId="{28F48059-96F9-0042-8A87-617590FBFA5D}" destId="{B05B9FB4-23F2-AA4E-A9BB-61E8FBDD3183}" srcOrd="0" destOrd="0" presId="urn:microsoft.com/office/officeart/2005/8/layout/hProcess11"/>
    <dgm:cxn modelId="{289F9ADE-3F4E-0642-844C-0E4BA6CECC64}" type="presParOf" srcId="{B05B9FB4-23F2-AA4E-A9BB-61E8FBDD3183}" destId="{93D1607A-D9F5-8041-BB9B-938A0DD6E91E}" srcOrd="0" destOrd="0" presId="urn:microsoft.com/office/officeart/2005/8/layout/hProcess11"/>
    <dgm:cxn modelId="{29BB876A-5095-3B43-84D1-BE5BF8DC31E4}" type="presParOf" srcId="{B05B9FB4-23F2-AA4E-A9BB-61E8FBDD3183}" destId="{623EADC3-8244-0E45-A05D-4F4D9CAA89E2}" srcOrd="1" destOrd="0" presId="urn:microsoft.com/office/officeart/2005/8/layout/hProcess11"/>
    <dgm:cxn modelId="{96BBC855-3025-6540-8E0C-5B12D711F5AF}" type="presParOf" srcId="{B05B9FB4-23F2-AA4E-A9BB-61E8FBDD3183}" destId="{5A1AECF3-AD3F-234F-9E2C-0DF07F9E25CF}" srcOrd="2" destOrd="0" presId="urn:microsoft.com/office/officeart/2005/8/layout/hProcess11"/>
    <dgm:cxn modelId="{39381164-9D6D-2247-BF54-B055C45B70BB}" type="presParOf" srcId="{28F48059-96F9-0042-8A87-617590FBFA5D}" destId="{2D04349F-D6D0-0142-854C-BE2C8B94BDC1}" srcOrd="1" destOrd="0" presId="urn:microsoft.com/office/officeart/2005/8/layout/hProcess11"/>
    <dgm:cxn modelId="{1B9563A3-5674-5F47-895B-67BCBF48FE12}" type="presParOf" srcId="{28F48059-96F9-0042-8A87-617590FBFA5D}" destId="{92ECFE81-6B2C-7840-A207-FC73FF5F7DCF}" srcOrd="2" destOrd="0" presId="urn:microsoft.com/office/officeart/2005/8/layout/hProcess11"/>
    <dgm:cxn modelId="{250DFC01-6396-3542-8108-96B870F29BEA}" type="presParOf" srcId="{92ECFE81-6B2C-7840-A207-FC73FF5F7DCF}" destId="{310F8B4A-DF32-0E40-8931-30945500B877}" srcOrd="0" destOrd="0" presId="urn:microsoft.com/office/officeart/2005/8/layout/hProcess11"/>
    <dgm:cxn modelId="{A0D94F6B-B2F2-0F4C-9FAF-648FF8B1FD64}" type="presParOf" srcId="{92ECFE81-6B2C-7840-A207-FC73FF5F7DCF}" destId="{25AD6F4D-9FD8-0548-AC4E-89130A246AEA}" srcOrd="1" destOrd="0" presId="urn:microsoft.com/office/officeart/2005/8/layout/hProcess11"/>
    <dgm:cxn modelId="{782E88FD-2A7C-C64B-9AB8-3DA9450C782B}" type="presParOf" srcId="{92ECFE81-6B2C-7840-A207-FC73FF5F7DCF}" destId="{6618C8F4-8AF0-2149-B1E5-64C2561EB67F}" srcOrd="2" destOrd="0" presId="urn:microsoft.com/office/officeart/2005/8/layout/hProcess11"/>
    <dgm:cxn modelId="{6EE4F702-B21B-B74F-B961-CF3CF89CC296}" type="presParOf" srcId="{28F48059-96F9-0042-8A87-617590FBFA5D}" destId="{CC31D45F-9447-6049-A66E-79E1854B19C4}" srcOrd="3" destOrd="0" presId="urn:microsoft.com/office/officeart/2005/8/layout/hProcess11"/>
    <dgm:cxn modelId="{F92AC609-31A4-E941-974A-888E5A0BAD4E}" type="presParOf" srcId="{28F48059-96F9-0042-8A87-617590FBFA5D}" destId="{D96CAB4D-87C7-CD49-BE4F-09C35B836436}" srcOrd="4" destOrd="0" presId="urn:microsoft.com/office/officeart/2005/8/layout/hProcess11"/>
    <dgm:cxn modelId="{B895F618-8B10-1B47-B45C-39FAFFFD59C8}" type="presParOf" srcId="{D96CAB4D-87C7-CD49-BE4F-09C35B836436}" destId="{F801116B-2FAD-0D43-A765-D8BC59DFC737}" srcOrd="0" destOrd="0" presId="urn:microsoft.com/office/officeart/2005/8/layout/hProcess11"/>
    <dgm:cxn modelId="{862719BE-4975-884E-A337-776F8482925E}" type="presParOf" srcId="{D96CAB4D-87C7-CD49-BE4F-09C35B836436}" destId="{A202E3EF-B40A-F544-B199-6BF45D8CAE69}" srcOrd="1" destOrd="0" presId="urn:microsoft.com/office/officeart/2005/8/layout/hProcess11"/>
    <dgm:cxn modelId="{C4CEE226-4614-994F-8316-DB357D7756D7}" type="presParOf" srcId="{D96CAB4D-87C7-CD49-BE4F-09C35B836436}" destId="{47E66D93-C61C-0C4B-8D07-C326D3936D53}" srcOrd="2" destOrd="0" presId="urn:microsoft.com/office/officeart/2005/8/layout/hProcess11"/>
    <dgm:cxn modelId="{BC991175-764A-394C-B4A3-07376F8DD351}" type="presParOf" srcId="{28F48059-96F9-0042-8A87-617590FBFA5D}" destId="{E03F76AB-C948-FB4E-BF9A-CBBACEAAC184}" srcOrd="5" destOrd="0" presId="urn:microsoft.com/office/officeart/2005/8/layout/hProcess11"/>
    <dgm:cxn modelId="{5FCB62AF-37CF-144A-8FED-8466EDCB6C30}" type="presParOf" srcId="{28F48059-96F9-0042-8A87-617590FBFA5D}" destId="{ED882A81-09D1-624F-8485-ACDCCB98AFB2}" srcOrd="6" destOrd="0" presId="urn:microsoft.com/office/officeart/2005/8/layout/hProcess11"/>
    <dgm:cxn modelId="{6E296262-C1D8-0146-AAC2-78CC579D5C82}" type="presParOf" srcId="{ED882A81-09D1-624F-8485-ACDCCB98AFB2}" destId="{96C12FC7-253A-4D47-95AE-473A286BCE7B}" srcOrd="0" destOrd="0" presId="urn:microsoft.com/office/officeart/2005/8/layout/hProcess11"/>
    <dgm:cxn modelId="{4C898EBC-AA2A-AB41-A9F2-8F6698EF67BC}" type="presParOf" srcId="{ED882A81-09D1-624F-8485-ACDCCB98AFB2}" destId="{EF9D4468-DDEF-D74E-8BBC-917DE0421142}" srcOrd="1" destOrd="0" presId="urn:microsoft.com/office/officeart/2005/8/layout/hProcess11"/>
    <dgm:cxn modelId="{C781D427-020E-BB44-BB50-E09228E844F3}" type="presParOf" srcId="{ED882A81-09D1-624F-8485-ACDCCB98AFB2}" destId="{78E67735-58DC-8D44-AAC5-E5E456B82A06}" srcOrd="2" destOrd="0" presId="urn:microsoft.com/office/officeart/2005/8/layout/hProcess11"/>
    <dgm:cxn modelId="{CAE67F4A-F3CE-4944-A66C-D32C988377EE}" type="presParOf" srcId="{28F48059-96F9-0042-8A87-617590FBFA5D}" destId="{80059BE0-B813-DF42-A485-9041CCEA659C}" srcOrd="7" destOrd="0" presId="urn:microsoft.com/office/officeart/2005/8/layout/hProcess11"/>
    <dgm:cxn modelId="{2FAAA58E-CAF3-A846-A6C6-992F9618C8B7}" type="presParOf" srcId="{28F48059-96F9-0042-8A87-617590FBFA5D}" destId="{9682045D-1FFC-9E44-BC52-488C2BBFBA54}" srcOrd="8" destOrd="0" presId="urn:microsoft.com/office/officeart/2005/8/layout/hProcess11"/>
    <dgm:cxn modelId="{E7B8360D-0F92-AC4F-BA85-24A884AAE8E7}" type="presParOf" srcId="{9682045D-1FFC-9E44-BC52-488C2BBFBA54}" destId="{458D4F6B-5001-F44D-84EA-7BFC81F3B15D}" srcOrd="0" destOrd="0" presId="urn:microsoft.com/office/officeart/2005/8/layout/hProcess11"/>
    <dgm:cxn modelId="{1AC4D940-EF69-1244-89EF-F9F91A9AD792}" type="presParOf" srcId="{9682045D-1FFC-9E44-BC52-488C2BBFBA54}" destId="{9AE06346-29C2-E447-BC5C-BD1BC19CDA35}" srcOrd="1" destOrd="0" presId="urn:microsoft.com/office/officeart/2005/8/layout/hProcess11"/>
    <dgm:cxn modelId="{DAD0DAD4-2D84-3645-B758-7A2989A6F18B}" type="presParOf" srcId="{9682045D-1FFC-9E44-BC52-488C2BBFBA54}" destId="{EFA20016-C960-AF49-B19B-EE7242D8762A}"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D35CD3-2AAC-C64D-A435-8CE373FF6C9A}" type="doc">
      <dgm:prSet loTypeId="urn:microsoft.com/office/officeart/2008/layout/VerticalAccentList" loCatId="list" qsTypeId="urn:microsoft.com/office/officeart/2005/8/quickstyle/simple1" qsCatId="simple" csTypeId="urn:microsoft.com/office/officeart/2005/8/colors/accent1_2" csCatId="accent1"/>
      <dgm:spPr/>
      <dgm:t>
        <a:bodyPr/>
        <a:lstStyle/>
        <a:p>
          <a:endParaRPr lang="en-GB"/>
        </a:p>
      </dgm:t>
    </dgm:pt>
    <dgm:pt modelId="{08A1A99E-2B67-734A-8F00-121B602498E2}">
      <dgm:prSet/>
      <dgm:spPr/>
      <dgm:t>
        <a:bodyPr/>
        <a:lstStyle/>
        <a:p>
          <a:r>
            <a:rPr lang="en-IN">
              <a:latin typeface="Times New Roman" panose="02020603050405020304" pitchFamily="18" charset="0"/>
              <a:cs typeface="Times New Roman" panose="02020603050405020304" pitchFamily="18" charset="0"/>
            </a:rPr>
            <a:t>No structured PM system</a:t>
          </a:r>
        </a:p>
      </dgm:t>
    </dgm:pt>
    <dgm:pt modelId="{05404994-F79F-E948-A5E2-53928F13B322}" type="parTrans" cxnId="{CDBA847F-5475-1742-874D-CF6D0E853297}">
      <dgm:prSet/>
      <dgm:spPr/>
      <dgm:t>
        <a:bodyPr/>
        <a:lstStyle/>
        <a:p>
          <a:endParaRPr lang="en-GB"/>
        </a:p>
      </dgm:t>
    </dgm:pt>
    <dgm:pt modelId="{9A665AD1-B104-A944-A4F5-BD9DD2DDD751}" type="sibTrans" cxnId="{CDBA847F-5475-1742-874D-CF6D0E853297}">
      <dgm:prSet/>
      <dgm:spPr/>
      <dgm:t>
        <a:bodyPr/>
        <a:lstStyle/>
        <a:p>
          <a:endParaRPr lang="en-GB"/>
        </a:p>
      </dgm:t>
    </dgm:pt>
    <dgm:pt modelId="{BF55661D-DCBC-2641-8EFB-36DD0584F07D}">
      <dgm:prSet/>
      <dgm:spPr/>
      <dgm:t>
        <a:bodyPr/>
        <a:lstStyle/>
        <a:p>
          <a:r>
            <a:rPr lang="en-IN" dirty="0">
              <a:latin typeface="Times New Roman" panose="02020603050405020304" pitchFamily="18" charset="0"/>
              <a:cs typeface="Times New Roman" panose="02020603050405020304" pitchFamily="18" charset="0"/>
            </a:rPr>
            <a:t>Feedback is inconsistent or avoided</a:t>
          </a:r>
        </a:p>
      </dgm:t>
    </dgm:pt>
    <dgm:pt modelId="{87B1EA88-0040-6B43-B45B-9A299EA0BB0C}" type="parTrans" cxnId="{6DE697D8-B8AC-744F-893B-6318F2399B33}">
      <dgm:prSet/>
      <dgm:spPr/>
      <dgm:t>
        <a:bodyPr/>
        <a:lstStyle/>
        <a:p>
          <a:endParaRPr lang="en-GB"/>
        </a:p>
      </dgm:t>
    </dgm:pt>
    <dgm:pt modelId="{ABB00987-F6E1-4C47-BC7A-6AB9C68A9DEC}" type="sibTrans" cxnId="{6DE697D8-B8AC-744F-893B-6318F2399B33}">
      <dgm:prSet/>
      <dgm:spPr/>
      <dgm:t>
        <a:bodyPr/>
        <a:lstStyle/>
        <a:p>
          <a:endParaRPr lang="en-GB"/>
        </a:p>
      </dgm:t>
    </dgm:pt>
    <dgm:pt modelId="{B03972B0-AAEB-3F48-B10D-7E06D5BEF4E9}">
      <dgm:prSet/>
      <dgm:spPr/>
      <dgm:t>
        <a:bodyPr/>
        <a:lstStyle/>
        <a:p>
          <a:r>
            <a:rPr lang="en-IN" dirty="0">
              <a:latin typeface="Times New Roman" panose="02020603050405020304" pitchFamily="18" charset="0"/>
              <a:cs typeface="Times New Roman" panose="02020603050405020304" pitchFamily="18" charset="0"/>
            </a:rPr>
            <a:t>Underperformance tolerated (Lewin et al., 2023)</a:t>
          </a:r>
        </a:p>
      </dgm:t>
    </dgm:pt>
    <dgm:pt modelId="{A0B5C6A6-79B3-6C4C-B942-62DC223CBD29}" type="parTrans" cxnId="{02C876CB-E44C-7F47-A87C-B7884D7F01C0}">
      <dgm:prSet/>
      <dgm:spPr/>
      <dgm:t>
        <a:bodyPr/>
        <a:lstStyle/>
        <a:p>
          <a:endParaRPr lang="en-GB"/>
        </a:p>
      </dgm:t>
    </dgm:pt>
    <dgm:pt modelId="{CB3FF5EF-C58D-F14B-86CE-5402EC156B29}" type="sibTrans" cxnId="{02C876CB-E44C-7F47-A87C-B7884D7F01C0}">
      <dgm:prSet/>
      <dgm:spPr/>
      <dgm:t>
        <a:bodyPr/>
        <a:lstStyle/>
        <a:p>
          <a:endParaRPr lang="en-GB"/>
        </a:p>
      </dgm:t>
    </dgm:pt>
    <dgm:pt modelId="{DD79B8C3-517E-4F47-BEB3-42750F06029D}">
      <dgm:prSet/>
      <dgm:spPr/>
      <dgm:t>
        <a:bodyPr/>
        <a:lstStyle/>
        <a:p>
          <a:r>
            <a:rPr lang="en-IN" dirty="0">
              <a:latin typeface="Times New Roman" panose="02020603050405020304" pitchFamily="18" charset="0"/>
              <a:cs typeface="Times New Roman" panose="02020603050405020304" pitchFamily="18" charset="0"/>
            </a:rPr>
            <a:t>Confusion about expectations</a:t>
          </a:r>
        </a:p>
      </dgm:t>
    </dgm:pt>
    <dgm:pt modelId="{78610EB3-1971-C241-B0D7-043E3DFF9F58}" type="parTrans" cxnId="{F0231714-38A1-3540-9384-7313ADA268F9}">
      <dgm:prSet/>
      <dgm:spPr/>
      <dgm:t>
        <a:bodyPr/>
        <a:lstStyle/>
        <a:p>
          <a:endParaRPr lang="en-GB"/>
        </a:p>
      </dgm:t>
    </dgm:pt>
    <dgm:pt modelId="{E5801A69-214E-3E4E-BC27-8F611CFDC17B}" type="sibTrans" cxnId="{F0231714-38A1-3540-9384-7313ADA268F9}">
      <dgm:prSet/>
      <dgm:spPr/>
      <dgm:t>
        <a:bodyPr/>
        <a:lstStyle/>
        <a:p>
          <a:endParaRPr lang="en-GB"/>
        </a:p>
      </dgm:t>
    </dgm:pt>
    <dgm:pt modelId="{14E44F07-0293-BA4E-AD46-4C01605935E6}">
      <dgm:prSet/>
      <dgm:spPr/>
      <dgm:t>
        <a:bodyPr/>
        <a:lstStyle/>
        <a:p>
          <a:r>
            <a:rPr lang="en-IN">
              <a:latin typeface="Times New Roman" panose="02020603050405020304" pitchFamily="18" charset="0"/>
              <a:cs typeface="Times New Roman" panose="02020603050405020304" pitchFamily="18" charset="0"/>
            </a:rPr>
            <a:t>Team resentment rising</a:t>
          </a:r>
        </a:p>
      </dgm:t>
    </dgm:pt>
    <dgm:pt modelId="{759B069F-A9EA-FE43-B8E0-238B602A52B1}" type="parTrans" cxnId="{386CA967-BC23-024D-BC75-0741A627B329}">
      <dgm:prSet/>
      <dgm:spPr/>
      <dgm:t>
        <a:bodyPr/>
        <a:lstStyle/>
        <a:p>
          <a:endParaRPr lang="en-GB"/>
        </a:p>
      </dgm:t>
    </dgm:pt>
    <dgm:pt modelId="{777B2C82-36C6-844E-8A0C-BBAF44015F3E}" type="sibTrans" cxnId="{386CA967-BC23-024D-BC75-0741A627B329}">
      <dgm:prSet/>
      <dgm:spPr/>
      <dgm:t>
        <a:bodyPr/>
        <a:lstStyle/>
        <a:p>
          <a:endParaRPr lang="en-GB"/>
        </a:p>
      </dgm:t>
    </dgm:pt>
    <dgm:pt modelId="{A607BE99-A835-8E4D-810D-1513E77842E3}" type="pres">
      <dgm:prSet presAssocID="{0DD35CD3-2AAC-C64D-A435-8CE373FF6C9A}" presName="Name0" presStyleCnt="0">
        <dgm:presLayoutVars>
          <dgm:chMax/>
          <dgm:chPref/>
          <dgm:dir/>
        </dgm:presLayoutVars>
      </dgm:prSet>
      <dgm:spPr/>
    </dgm:pt>
    <dgm:pt modelId="{A656F30E-0DFB-2C41-9189-84EDDB7EB480}" type="pres">
      <dgm:prSet presAssocID="{08A1A99E-2B67-734A-8F00-121B602498E2}" presName="parenttextcomposite" presStyleCnt="0"/>
      <dgm:spPr/>
    </dgm:pt>
    <dgm:pt modelId="{B46EFEE2-511A-C847-B1B1-EC304E001238}" type="pres">
      <dgm:prSet presAssocID="{08A1A99E-2B67-734A-8F00-121B602498E2}" presName="parenttext" presStyleLbl="revTx" presStyleIdx="0" presStyleCnt="5">
        <dgm:presLayoutVars>
          <dgm:chMax/>
          <dgm:chPref val="2"/>
          <dgm:bulletEnabled val="1"/>
        </dgm:presLayoutVars>
      </dgm:prSet>
      <dgm:spPr/>
    </dgm:pt>
    <dgm:pt modelId="{8E6A3C80-5C5A-BF4A-8BAE-C80EFE4FDC58}" type="pres">
      <dgm:prSet presAssocID="{08A1A99E-2B67-734A-8F00-121B602498E2}" presName="parallelogramComposite" presStyleCnt="0"/>
      <dgm:spPr/>
    </dgm:pt>
    <dgm:pt modelId="{FC81AF3B-476C-0045-8809-35B1DC70415A}" type="pres">
      <dgm:prSet presAssocID="{08A1A99E-2B67-734A-8F00-121B602498E2}" presName="parallelogram1" presStyleLbl="alignNode1" presStyleIdx="0" presStyleCnt="35"/>
      <dgm:spPr/>
    </dgm:pt>
    <dgm:pt modelId="{C9B9B074-8794-E940-82C7-F80BD9B85BE0}" type="pres">
      <dgm:prSet presAssocID="{08A1A99E-2B67-734A-8F00-121B602498E2}" presName="parallelogram2" presStyleLbl="alignNode1" presStyleIdx="1" presStyleCnt="35"/>
      <dgm:spPr/>
    </dgm:pt>
    <dgm:pt modelId="{4DE77082-9EF4-C14D-BEDC-E23CF04BDD07}" type="pres">
      <dgm:prSet presAssocID="{08A1A99E-2B67-734A-8F00-121B602498E2}" presName="parallelogram3" presStyleLbl="alignNode1" presStyleIdx="2" presStyleCnt="35"/>
      <dgm:spPr/>
    </dgm:pt>
    <dgm:pt modelId="{2339F30F-95E9-3845-925F-EFAC5A614C86}" type="pres">
      <dgm:prSet presAssocID="{08A1A99E-2B67-734A-8F00-121B602498E2}" presName="parallelogram4" presStyleLbl="alignNode1" presStyleIdx="3" presStyleCnt="35"/>
      <dgm:spPr/>
    </dgm:pt>
    <dgm:pt modelId="{E1D0F491-7751-304E-8961-52924D1FDCEE}" type="pres">
      <dgm:prSet presAssocID="{08A1A99E-2B67-734A-8F00-121B602498E2}" presName="parallelogram5" presStyleLbl="alignNode1" presStyleIdx="4" presStyleCnt="35"/>
      <dgm:spPr/>
    </dgm:pt>
    <dgm:pt modelId="{A4441F6A-9A52-4249-B649-6EA45EA51F0B}" type="pres">
      <dgm:prSet presAssocID="{08A1A99E-2B67-734A-8F00-121B602498E2}" presName="parallelogram6" presStyleLbl="alignNode1" presStyleIdx="5" presStyleCnt="35"/>
      <dgm:spPr/>
    </dgm:pt>
    <dgm:pt modelId="{3C46AB9E-1577-104F-90DA-D13A73D9DDA7}" type="pres">
      <dgm:prSet presAssocID="{08A1A99E-2B67-734A-8F00-121B602498E2}" presName="parallelogram7" presStyleLbl="alignNode1" presStyleIdx="6" presStyleCnt="35"/>
      <dgm:spPr/>
    </dgm:pt>
    <dgm:pt modelId="{803F4519-D33E-864E-AB7A-EC63AA81B06F}" type="pres">
      <dgm:prSet presAssocID="{9A665AD1-B104-A944-A4F5-BD9DD2DDD751}" presName="sibTrans" presStyleCnt="0"/>
      <dgm:spPr/>
    </dgm:pt>
    <dgm:pt modelId="{B40D2EDD-F14C-EC4F-B9B8-B6F58720C3D1}" type="pres">
      <dgm:prSet presAssocID="{BF55661D-DCBC-2641-8EFB-36DD0584F07D}" presName="parenttextcomposite" presStyleCnt="0"/>
      <dgm:spPr/>
    </dgm:pt>
    <dgm:pt modelId="{2D845973-2122-C64A-B30A-2F932ACECDBE}" type="pres">
      <dgm:prSet presAssocID="{BF55661D-DCBC-2641-8EFB-36DD0584F07D}" presName="parenttext" presStyleLbl="revTx" presStyleIdx="1" presStyleCnt="5">
        <dgm:presLayoutVars>
          <dgm:chMax/>
          <dgm:chPref val="2"/>
          <dgm:bulletEnabled val="1"/>
        </dgm:presLayoutVars>
      </dgm:prSet>
      <dgm:spPr/>
    </dgm:pt>
    <dgm:pt modelId="{ED1B4E16-BA13-E54E-A7D5-73656BFFB069}" type="pres">
      <dgm:prSet presAssocID="{BF55661D-DCBC-2641-8EFB-36DD0584F07D}" presName="parallelogramComposite" presStyleCnt="0"/>
      <dgm:spPr/>
    </dgm:pt>
    <dgm:pt modelId="{FC762F62-EB6B-E04F-89AA-1B72D238BC3C}" type="pres">
      <dgm:prSet presAssocID="{BF55661D-DCBC-2641-8EFB-36DD0584F07D}" presName="parallelogram1" presStyleLbl="alignNode1" presStyleIdx="7" presStyleCnt="35"/>
      <dgm:spPr/>
    </dgm:pt>
    <dgm:pt modelId="{39C5B7B3-510E-394A-B270-3BC6FA729141}" type="pres">
      <dgm:prSet presAssocID="{BF55661D-DCBC-2641-8EFB-36DD0584F07D}" presName="parallelogram2" presStyleLbl="alignNode1" presStyleIdx="8" presStyleCnt="35"/>
      <dgm:spPr/>
    </dgm:pt>
    <dgm:pt modelId="{ED8F4136-CE13-A046-8FD9-28C88CDA495A}" type="pres">
      <dgm:prSet presAssocID="{BF55661D-DCBC-2641-8EFB-36DD0584F07D}" presName="parallelogram3" presStyleLbl="alignNode1" presStyleIdx="9" presStyleCnt="35"/>
      <dgm:spPr/>
    </dgm:pt>
    <dgm:pt modelId="{51868819-52B6-8F41-A1B4-4C2EDC931A39}" type="pres">
      <dgm:prSet presAssocID="{BF55661D-DCBC-2641-8EFB-36DD0584F07D}" presName="parallelogram4" presStyleLbl="alignNode1" presStyleIdx="10" presStyleCnt="35"/>
      <dgm:spPr/>
    </dgm:pt>
    <dgm:pt modelId="{0FB29328-6610-F747-A3B0-48261596D7D9}" type="pres">
      <dgm:prSet presAssocID="{BF55661D-DCBC-2641-8EFB-36DD0584F07D}" presName="parallelogram5" presStyleLbl="alignNode1" presStyleIdx="11" presStyleCnt="35"/>
      <dgm:spPr/>
    </dgm:pt>
    <dgm:pt modelId="{9499DE09-B77B-F042-AE68-C345125CCCE9}" type="pres">
      <dgm:prSet presAssocID="{BF55661D-DCBC-2641-8EFB-36DD0584F07D}" presName="parallelogram6" presStyleLbl="alignNode1" presStyleIdx="12" presStyleCnt="35"/>
      <dgm:spPr/>
    </dgm:pt>
    <dgm:pt modelId="{FCCACCE3-8B86-514F-BD37-0CE4CB8F39C5}" type="pres">
      <dgm:prSet presAssocID="{BF55661D-DCBC-2641-8EFB-36DD0584F07D}" presName="parallelogram7" presStyleLbl="alignNode1" presStyleIdx="13" presStyleCnt="35"/>
      <dgm:spPr/>
    </dgm:pt>
    <dgm:pt modelId="{612A3AFB-7049-7047-AA0E-7C8CAAA5111F}" type="pres">
      <dgm:prSet presAssocID="{ABB00987-F6E1-4C47-BC7A-6AB9C68A9DEC}" presName="sibTrans" presStyleCnt="0"/>
      <dgm:spPr/>
    </dgm:pt>
    <dgm:pt modelId="{27606E34-60B2-574B-A8F3-B28B70A37617}" type="pres">
      <dgm:prSet presAssocID="{B03972B0-AAEB-3F48-B10D-7E06D5BEF4E9}" presName="parenttextcomposite" presStyleCnt="0"/>
      <dgm:spPr/>
    </dgm:pt>
    <dgm:pt modelId="{3F85EA78-05D5-C045-9CB1-0D2ED90145E9}" type="pres">
      <dgm:prSet presAssocID="{B03972B0-AAEB-3F48-B10D-7E06D5BEF4E9}" presName="parenttext" presStyleLbl="revTx" presStyleIdx="2" presStyleCnt="5">
        <dgm:presLayoutVars>
          <dgm:chMax/>
          <dgm:chPref val="2"/>
          <dgm:bulletEnabled val="1"/>
        </dgm:presLayoutVars>
      </dgm:prSet>
      <dgm:spPr/>
    </dgm:pt>
    <dgm:pt modelId="{3F0285A2-2A8B-274E-B1A3-D0096FDACD6B}" type="pres">
      <dgm:prSet presAssocID="{B03972B0-AAEB-3F48-B10D-7E06D5BEF4E9}" presName="parallelogramComposite" presStyleCnt="0"/>
      <dgm:spPr/>
    </dgm:pt>
    <dgm:pt modelId="{FA9F5851-0DAA-B34F-BA4B-56E67FF65C31}" type="pres">
      <dgm:prSet presAssocID="{B03972B0-AAEB-3F48-B10D-7E06D5BEF4E9}" presName="parallelogram1" presStyleLbl="alignNode1" presStyleIdx="14" presStyleCnt="35"/>
      <dgm:spPr/>
    </dgm:pt>
    <dgm:pt modelId="{B864F2E1-A512-4B46-9CB5-5005D93FBD85}" type="pres">
      <dgm:prSet presAssocID="{B03972B0-AAEB-3F48-B10D-7E06D5BEF4E9}" presName="parallelogram2" presStyleLbl="alignNode1" presStyleIdx="15" presStyleCnt="35"/>
      <dgm:spPr/>
    </dgm:pt>
    <dgm:pt modelId="{C181DB53-CD43-9D4F-AC9A-F98FA815088D}" type="pres">
      <dgm:prSet presAssocID="{B03972B0-AAEB-3F48-B10D-7E06D5BEF4E9}" presName="parallelogram3" presStyleLbl="alignNode1" presStyleIdx="16" presStyleCnt="35"/>
      <dgm:spPr/>
    </dgm:pt>
    <dgm:pt modelId="{BC6248B2-C7E9-304E-B7F4-D6CAA1B08922}" type="pres">
      <dgm:prSet presAssocID="{B03972B0-AAEB-3F48-B10D-7E06D5BEF4E9}" presName="parallelogram4" presStyleLbl="alignNode1" presStyleIdx="17" presStyleCnt="35"/>
      <dgm:spPr/>
    </dgm:pt>
    <dgm:pt modelId="{822223E2-4234-384A-833C-6C0E462D8869}" type="pres">
      <dgm:prSet presAssocID="{B03972B0-AAEB-3F48-B10D-7E06D5BEF4E9}" presName="parallelogram5" presStyleLbl="alignNode1" presStyleIdx="18" presStyleCnt="35"/>
      <dgm:spPr/>
    </dgm:pt>
    <dgm:pt modelId="{03E19646-77FF-BC4C-9B69-F6312DAA7C6A}" type="pres">
      <dgm:prSet presAssocID="{B03972B0-AAEB-3F48-B10D-7E06D5BEF4E9}" presName="parallelogram6" presStyleLbl="alignNode1" presStyleIdx="19" presStyleCnt="35"/>
      <dgm:spPr/>
    </dgm:pt>
    <dgm:pt modelId="{4B5A257B-C91C-3444-AB87-5251232C3D16}" type="pres">
      <dgm:prSet presAssocID="{B03972B0-AAEB-3F48-B10D-7E06D5BEF4E9}" presName="parallelogram7" presStyleLbl="alignNode1" presStyleIdx="20" presStyleCnt="35"/>
      <dgm:spPr/>
    </dgm:pt>
    <dgm:pt modelId="{A15E3EBF-361F-BD40-B817-0FC057AE1BA2}" type="pres">
      <dgm:prSet presAssocID="{CB3FF5EF-C58D-F14B-86CE-5402EC156B29}" presName="sibTrans" presStyleCnt="0"/>
      <dgm:spPr/>
    </dgm:pt>
    <dgm:pt modelId="{7D66E860-E2AA-DC4E-80FD-2E2E3CBFCED8}" type="pres">
      <dgm:prSet presAssocID="{DD79B8C3-517E-4F47-BEB3-42750F06029D}" presName="parenttextcomposite" presStyleCnt="0"/>
      <dgm:spPr/>
    </dgm:pt>
    <dgm:pt modelId="{5D11C80D-B5C3-C74D-9E64-42B19B63C7EA}" type="pres">
      <dgm:prSet presAssocID="{DD79B8C3-517E-4F47-BEB3-42750F06029D}" presName="parenttext" presStyleLbl="revTx" presStyleIdx="3" presStyleCnt="5">
        <dgm:presLayoutVars>
          <dgm:chMax/>
          <dgm:chPref val="2"/>
          <dgm:bulletEnabled val="1"/>
        </dgm:presLayoutVars>
      </dgm:prSet>
      <dgm:spPr/>
    </dgm:pt>
    <dgm:pt modelId="{FED411D0-181B-9349-A63D-FC8548CB87C4}" type="pres">
      <dgm:prSet presAssocID="{DD79B8C3-517E-4F47-BEB3-42750F06029D}" presName="parallelogramComposite" presStyleCnt="0"/>
      <dgm:spPr/>
    </dgm:pt>
    <dgm:pt modelId="{20537537-3FF7-6D47-922D-918BE1D9A621}" type="pres">
      <dgm:prSet presAssocID="{DD79B8C3-517E-4F47-BEB3-42750F06029D}" presName="parallelogram1" presStyleLbl="alignNode1" presStyleIdx="21" presStyleCnt="35"/>
      <dgm:spPr/>
    </dgm:pt>
    <dgm:pt modelId="{31704E3A-1172-4E4D-9B0A-004DF2859A01}" type="pres">
      <dgm:prSet presAssocID="{DD79B8C3-517E-4F47-BEB3-42750F06029D}" presName="parallelogram2" presStyleLbl="alignNode1" presStyleIdx="22" presStyleCnt="35"/>
      <dgm:spPr/>
    </dgm:pt>
    <dgm:pt modelId="{164D790C-3F09-514C-BFFF-E5C78802F224}" type="pres">
      <dgm:prSet presAssocID="{DD79B8C3-517E-4F47-BEB3-42750F06029D}" presName="parallelogram3" presStyleLbl="alignNode1" presStyleIdx="23" presStyleCnt="35"/>
      <dgm:spPr/>
    </dgm:pt>
    <dgm:pt modelId="{9A59FAAF-4F3F-A640-A886-3EDC57863DF2}" type="pres">
      <dgm:prSet presAssocID="{DD79B8C3-517E-4F47-BEB3-42750F06029D}" presName="parallelogram4" presStyleLbl="alignNode1" presStyleIdx="24" presStyleCnt="35"/>
      <dgm:spPr/>
    </dgm:pt>
    <dgm:pt modelId="{CC09ECF5-F2C5-4A4C-9CAF-69174330AB72}" type="pres">
      <dgm:prSet presAssocID="{DD79B8C3-517E-4F47-BEB3-42750F06029D}" presName="parallelogram5" presStyleLbl="alignNode1" presStyleIdx="25" presStyleCnt="35"/>
      <dgm:spPr/>
    </dgm:pt>
    <dgm:pt modelId="{061D509A-710E-324E-8B05-40FA0AADD249}" type="pres">
      <dgm:prSet presAssocID="{DD79B8C3-517E-4F47-BEB3-42750F06029D}" presName="parallelogram6" presStyleLbl="alignNode1" presStyleIdx="26" presStyleCnt="35"/>
      <dgm:spPr/>
    </dgm:pt>
    <dgm:pt modelId="{3B380F1F-59B8-A74D-8C10-E4C32585B324}" type="pres">
      <dgm:prSet presAssocID="{DD79B8C3-517E-4F47-BEB3-42750F06029D}" presName="parallelogram7" presStyleLbl="alignNode1" presStyleIdx="27" presStyleCnt="35"/>
      <dgm:spPr/>
    </dgm:pt>
    <dgm:pt modelId="{DB4C50BA-7032-7345-B436-F1C745B4CFCE}" type="pres">
      <dgm:prSet presAssocID="{E5801A69-214E-3E4E-BC27-8F611CFDC17B}" presName="sibTrans" presStyleCnt="0"/>
      <dgm:spPr/>
    </dgm:pt>
    <dgm:pt modelId="{5B826D68-4694-F44D-B33D-044517D2FE37}" type="pres">
      <dgm:prSet presAssocID="{14E44F07-0293-BA4E-AD46-4C01605935E6}" presName="parenttextcomposite" presStyleCnt="0"/>
      <dgm:spPr/>
    </dgm:pt>
    <dgm:pt modelId="{4EBB1FF5-4E9E-A849-A70F-37B82ACCBC49}" type="pres">
      <dgm:prSet presAssocID="{14E44F07-0293-BA4E-AD46-4C01605935E6}" presName="parenttext" presStyleLbl="revTx" presStyleIdx="4" presStyleCnt="5">
        <dgm:presLayoutVars>
          <dgm:chMax/>
          <dgm:chPref val="2"/>
          <dgm:bulletEnabled val="1"/>
        </dgm:presLayoutVars>
      </dgm:prSet>
      <dgm:spPr/>
    </dgm:pt>
    <dgm:pt modelId="{72985A89-D836-7F4F-8E94-3E7E66E48172}" type="pres">
      <dgm:prSet presAssocID="{14E44F07-0293-BA4E-AD46-4C01605935E6}" presName="parallelogramComposite" presStyleCnt="0"/>
      <dgm:spPr/>
    </dgm:pt>
    <dgm:pt modelId="{E2E00214-7B1D-204E-8A47-B6E9D8AB2F12}" type="pres">
      <dgm:prSet presAssocID="{14E44F07-0293-BA4E-AD46-4C01605935E6}" presName="parallelogram1" presStyleLbl="alignNode1" presStyleIdx="28" presStyleCnt="35"/>
      <dgm:spPr/>
    </dgm:pt>
    <dgm:pt modelId="{8864D4D7-8499-E340-9F40-7FA24D156814}" type="pres">
      <dgm:prSet presAssocID="{14E44F07-0293-BA4E-AD46-4C01605935E6}" presName="parallelogram2" presStyleLbl="alignNode1" presStyleIdx="29" presStyleCnt="35"/>
      <dgm:spPr/>
    </dgm:pt>
    <dgm:pt modelId="{3893435F-CEA3-DE44-95D8-E030A7BDE662}" type="pres">
      <dgm:prSet presAssocID="{14E44F07-0293-BA4E-AD46-4C01605935E6}" presName="parallelogram3" presStyleLbl="alignNode1" presStyleIdx="30" presStyleCnt="35"/>
      <dgm:spPr/>
    </dgm:pt>
    <dgm:pt modelId="{5502EFEB-05B3-C644-A30D-C17E5202520F}" type="pres">
      <dgm:prSet presAssocID="{14E44F07-0293-BA4E-AD46-4C01605935E6}" presName="parallelogram4" presStyleLbl="alignNode1" presStyleIdx="31" presStyleCnt="35"/>
      <dgm:spPr/>
    </dgm:pt>
    <dgm:pt modelId="{974513E7-F3DC-A64D-9F63-0D16B794CEEB}" type="pres">
      <dgm:prSet presAssocID="{14E44F07-0293-BA4E-AD46-4C01605935E6}" presName="parallelogram5" presStyleLbl="alignNode1" presStyleIdx="32" presStyleCnt="35"/>
      <dgm:spPr/>
    </dgm:pt>
    <dgm:pt modelId="{145EEC5B-AFBA-2843-BB26-691B06ECBF40}" type="pres">
      <dgm:prSet presAssocID="{14E44F07-0293-BA4E-AD46-4C01605935E6}" presName="parallelogram6" presStyleLbl="alignNode1" presStyleIdx="33" presStyleCnt="35"/>
      <dgm:spPr/>
    </dgm:pt>
    <dgm:pt modelId="{E209D8DF-BE6A-C94A-BA4F-DF9D2281C721}" type="pres">
      <dgm:prSet presAssocID="{14E44F07-0293-BA4E-AD46-4C01605935E6}" presName="parallelogram7" presStyleLbl="alignNode1" presStyleIdx="34" presStyleCnt="35"/>
      <dgm:spPr/>
    </dgm:pt>
  </dgm:ptLst>
  <dgm:cxnLst>
    <dgm:cxn modelId="{F0231714-38A1-3540-9384-7313ADA268F9}" srcId="{0DD35CD3-2AAC-C64D-A435-8CE373FF6C9A}" destId="{DD79B8C3-517E-4F47-BEB3-42750F06029D}" srcOrd="3" destOrd="0" parTransId="{78610EB3-1971-C241-B0D7-043E3DFF9F58}" sibTransId="{E5801A69-214E-3E4E-BC27-8F611CFDC17B}"/>
    <dgm:cxn modelId="{714D771E-807A-4A4C-9D00-31517ECED72F}" type="presOf" srcId="{B03972B0-AAEB-3F48-B10D-7E06D5BEF4E9}" destId="{3F85EA78-05D5-C045-9CB1-0D2ED90145E9}" srcOrd="0" destOrd="0" presId="urn:microsoft.com/office/officeart/2008/layout/VerticalAccentList"/>
    <dgm:cxn modelId="{098B4736-3942-D643-8434-C346DFAD6C1B}" type="presOf" srcId="{0DD35CD3-2AAC-C64D-A435-8CE373FF6C9A}" destId="{A607BE99-A835-8E4D-810D-1513E77842E3}" srcOrd="0" destOrd="0" presId="urn:microsoft.com/office/officeart/2008/layout/VerticalAccentList"/>
    <dgm:cxn modelId="{386CA967-BC23-024D-BC75-0741A627B329}" srcId="{0DD35CD3-2AAC-C64D-A435-8CE373FF6C9A}" destId="{14E44F07-0293-BA4E-AD46-4C01605935E6}" srcOrd="4" destOrd="0" parTransId="{759B069F-A9EA-FE43-B8E0-238B602A52B1}" sibTransId="{777B2C82-36C6-844E-8A0C-BBAF44015F3E}"/>
    <dgm:cxn modelId="{61F5786A-A217-1441-9D70-5FEBCDC1981A}" type="presOf" srcId="{08A1A99E-2B67-734A-8F00-121B602498E2}" destId="{B46EFEE2-511A-C847-B1B1-EC304E001238}" srcOrd="0" destOrd="0" presId="urn:microsoft.com/office/officeart/2008/layout/VerticalAccentList"/>
    <dgm:cxn modelId="{FCB52559-8EEF-5B44-837A-F84F8F07E3C8}" type="presOf" srcId="{BF55661D-DCBC-2641-8EFB-36DD0584F07D}" destId="{2D845973-2122-C64A-B30A-2F932ACECDBE}" srcOrd="0" destOrd="0" presId="urn:microsoft.com/office/officeart/2008/layout/VerticalAccentList"/>
    <dgm:cxn modelId="{CDBA847F-5475-1742-874D-CF6D0E853297}" srcId="{0DD35CD3-2AAC-C64D-A435-8CE373FF6C9A}" destId="{08A1A99E-2B67-734A-8F00-121B602498E2}" srcOrd="0" destOrd="0" parTransId="{05404994-F79F-E948-A5E2-53928F13B322}" sibTransId="{9A665AD1-B104-A944-A4F5-BD9DD2DDD751}"/>
    <dgm:cxn modelId="{84E25DA1-F70C-C742-8BF2-82E2FD06EE6A}" type="presOf" srcId="{14E44F07-0293-BA4E-AD46-4C01605935E6}" destId="{4EBB1FF5-4E9E-A849-A70F-37B82ACCBC49}" srcOrd="0" destOrd="0" presId="urn:microsoft.com/office/officeart/2008/layout/VerticalAccentList"/>
    <dgm:cxn modelId="{02C876CB-E44C-7F47-A87C-B7884D7F01C0}" srcId="{0DD35CD3-2AAC-C64D-A435-8CE373FF6C9A}" destId="{B03972B0-AAEB-3F48-B10D-7E06D5BEF4E9}" srcOrd="2" destOrd="0" parTransId="{A0B5C6A6-79B3-6C4C-B942-62DC223CBD29}" sibTransId="{CB3FF5EF-C58D-F14B-86CE-5402EC156B29}"/>
    <dgm:cxn modelId="{6DE697D8-B8AC-744F-893B-6318F2399B33}" srcId="{0DD35CD3-2AAC-C64D-A435-8CE373FF6C9A}" destId="{BF55661D-DCBC-2641-8EFB-36DD0584F07D}" srcOrd="1" destOrd="0" parTransId="{87B1EA88-0040-6B43-B45B-9A299EA0BB0C}" sibTransId="{ABB00987-F6E1-4C47-BC7A-6AB9C68A9DEC}"/>
    <dgm:cxn modelId="{A38C96E4-0E83-4942-AC5B-CF965027B76E}" type="presOf" srcId="{DD79B8C3-517E-4F47-BEB3-42750F06029D}" destId="{5D11C80D-B5C3-C74D-9E64-42B19B63C7EA}" srcOrd="0" destOrd="0" presId="urn:microsoft.com/office/officeart/2008/layout/VerticalAccentList"/>
    <dgm:cxn modelId="{0499BB55-D93E-5A4D-9AF4-632ECEE4F41E}" type="presParOf" srcId="{A607BE99-A835-8E4D-810D-1513E77842E3}" destId="{A656F30E-0DFB-2C41-9189-84EDDB7EB480}" srcOrd="0" destOrd="0" presId="urn:microsoft.com/office/officeart/2008/layout/VerticalAccentList"/>
    <dgm:cxn modelId="{C4CD059A-7591-1948-B889-9A40E3DD0837}" type="presParOf" srcId="{A656F30E-0DFB-2C41-9189-84EDDB7EB480}" destId="{B46EFEE2-511A-C847-B1B1-EC304E001238}" srcOrd="0" destOrd="0" presId="urn:microsoft.com/office/officeart/2008/layout/VerticalAccentList"/>
    <dgm:cxn modelId="{22E1375E-8159-3245-8F14-2C56158E4818}" type="presParOf" srcId="{A607BE99-A835-8E4D-810D-1513E77842E3}" destId="{8E6A3C80-5C5A-BF4A-8BAE-C80EFE4FDC58}" srcOrd="1" destOrd="0" presId="urn:microsoft.com/office/officeart/2008/layout/VerticalAccentList"/>
    <dgm:cxn modelId="{B116464F-47C8-3B42-8E67-40984E772E4B}" type="presParOf" srcId="{8E6A3C80-5C5A-BF4A-8BAE-C80EFE4FDC58}" destId="{FC81AF3B-476C-0045-8809-35B1DC70415A}" srcOrd="0" destOrd="0" presId="urn:microsoft.com/office/officeart/2008/layout/VerticalAccentList"/>
    <dgm:cxn modelId="{76C5AA68-137A-6944-9696-8EBBD8EA17FA}" type="presParOf" srcId="{8E6A3C80-5C5A-BF4A-8BAE-C80EFE4FDC58}" destId="{C9B9B074-8794-E940-82C7-F80BD9B85BE0}" srcOrd="1" destOrd="0" presId="urn:microsoft.com/office/officeart/2008/layout/VerticalAccentList"/>
    <dgm:cxn modelId="{D1CCE8DE-B37D-3C47-A398-E12DDB1E4D97}" type="presParOf" srcId="{8E6A3C80-5C5A-BF4A-8BAE-C80EFE4FDC58}" destId="{4DE77082-9EF4-C14D-BEDC-E23CF04BDD07}" srcOrd="2" destOrd="0" presId="urn:microsoft.com/office/officeart/2008/layout/VerticalAccentList"/>
    <dgm:cxn modelId="{7844086C-BF56-3844-BE98-F4FB69237435}" type="presParOf" srcId="{8E6A3C80-5C5A-BF4A-8BAE-C80EFE4FDC58}" destId="{2339F30F-95E9-3845-925F-EFAC5A614C86}" srcOrd="3" destOrd="0" presId="urn:microsoft.com/office/officeart/2008/layout/VerticalAccentList"/>
    <dgm:cxn modelId="{8F34F626-7BCA-1346-8EF9-9FC8B529FBCF}" type="presParOf" srcId="{8E6A3C80-5C5A-BF4A-8BAE-C80EFE4FDC58}" destId="{E1D0F491-7751-304E-8961-52924D1FDCEE}" srcOrd="4" destOrd="0" presId="urn:microsoft.com/office/officeart/2008/layout/VerticalAccentList"/>
    <dgm:cxn modelId="{06545F4D-A8C0-7D44-BFC5-0DDBB00F9505}" type="presParOf" srcId="{8E6A3C80-5C5A-BF4A-8BAE-C80EFE4FDC58}" destId="{A4441F6A-9A52-4249-B649-6EA45EA51F0B}" srcOrd="5" destOrd="0" presId="urn:microsoft.com/office/officeart/2008/layout/VerticalAccentList"/>
    <dgm:cxn modelId="{CF3E9BBA-0B70-2A40-8C04-D9FA72EF4627}" type="presParOf" srcId="{8E6A3C80-5C5A-BF4A-8BAE-C80EFE4FDC58}" destId="{3C46AB9E-1577-104F-90DA-D13A73D9DDA7}" srcOrd="6" destOrd="0" presId="urn:microsoft.com/office/officeart/2008/layout/VerticalAccentList"/>
    <dgm:cxn modelId="{44EF0B82-7EEA-5B45-ACF7-444CBDE154E8}" type="presParOf" srcId="{A607BE99-A835-8E4D-810D-1513E77842E3}" destId="{803F4519-D33E-864E-AB7A-EC63AA81B06F}" srcOrd="2" destOrd="0" presId="urn:microsoft.com/office/officeart/2008/layout/VerticalAccentList"/>
    <dgm:cxn modelId="{7D33E9C9-5DA8-A748-AF6C-787DE8DCC9D9}" type="presParOf" srcId="{A607BE99-A835-8E4D-810D-1513E77842E3}" destId="{B40D2EDD-F14C-EC4F-B9B8-B6F58720C3D1}" srcOrd="3" destOrd="0" presId="urn:microsoft.com/office/officeart/2008/layout/VerticalAccentList"/>
    <dgm:cxn modelId="{ABDFE9BC-5FFA-274F-AEF7-9FBE44EBA2FE}" type="presParOf" srcId="{B40D2EDD-F14C-EC4F-B9B8-B6F58720C3D1}" destId="{2D845973-2122-C64A-B30A-2F932ACECDBE}" srcOrd="0" destOrd="0" presId="urn:microsoft.com/office/officeart/2008/layout/VerticalAccentList"/>
    <dgm:cxn modelId="{ED76A6F9-766D-7643-93A3-A69F1B2D52C6}" type="presParOf" srcId="{A607BE99-A835-8E4D-810D-1513E77842E3}" destId="{ED1B4E16-BA13-E54E-A7D5-73656BFFB069}" srcOrd="4" destOrd="0" presId="urn:microsoft.com/office/officeart/2008/layout/VerticalAccentList"/>
    <dgm:cxn modelId="{5F4BF30F-B21B-C04B-9609-6BD8722AF6A2}" type="presParOf" srcId="{ED1B4E16-BA13-E54E-A7D5-73656BFFB069}" destId="{FC762F62-EB6B-E04F-89AA-1B72D238BC3C}" srcOrd="0" destOrd="0" presId="urn:microsoft.com/office/officeart/2008/layout/VerticalAccentList"/>
    <dgm:cxn modelId="{8D6CEEBE-87F3-984B-894E-50C1ADC2DB0B}" type="presParOf" srcId="{ED1B4E16-BA13-E54E-A7D5-73656BFFB069}" destId="{39C5B7B3-510E-394A-B270-3BC6FA729141}" srcOrd="1" destOrd="0" presId="urn:microsoft.com/office/officeart/2008/layout/VerticalAccentList"/>
    <dgm:cxn modelId="{9C19E8F8-D023-5248-AE78-BDAE54278FA6}" type="presParOf" srcId="{ED1B4E16-BA13-E54E-A7D5-73656BFFB069}" destId="{ED8F4136-CE13-A046-8FD9-28C88CDA495A}" srcOrd="2" destOrd="0" presId="urn:microsoft.com/office/officeart/2008/layout/VerticalAccentList"/>
    <dgm:cxn modelId="{0CBD93BC-6446-4C47-8E37-E659BD7CF8C0}" type="presParOf" srcId="{ED1B4E16-BA13-E54E-A7D5-73656BFFB069}" destId="{51868819-52B6-8F41-A1B4-4C2EDC931A39}" srcOrd="3" destOrd="0" presId="urn:microsoft.com/office/officeart/2008/layout/VerticalAccentList"/>
    <dgm:cxn modelId="{3FA2E2C7-6F91-3F40-93AE-486CE33D7335}" type="presParOf" srcId="{ED1B4E16-BA13-E54E-A7D5-73656BFFB069}" destId="{0FB29328-6610-F747-A3B0-48261596D7D9}" srcOrd="4" destOrd="0" presId="urn:microsoft.com/office/officeart/2008/layout/VerticalAccentList"/>
    <dgm:cxn modelId="{F5FAFD39-EE64-D64E-A084-A7B960939F07}" type="presParOf" srcId="{ED1B4E16-BA13-E54E-A7D5-73656BFFB069}" destId="{9499DE09-B77B-F042-AE68-C345125CCCE9}" srcOrd="5" destOrd="0" presId="urn:microsoft.com/office/officeart/2008/layout/VerticalAccentList"/>
    <dgm:cxn modelId="{442A119C-9629-DA42-A63A-756C1F0EFCB6}" type="presParOf" srcId="{ED1B4E16-BA13-E54E-A7D5-73656BFFB069}" destId="{FCCACCE3-8B86-514F-BD37-0CE4CB8F39C5}" srcOrd="6" destOrd="0" presId="urn:microsoft.com/office/officeart/2008/layout/VerticalAccentList"/>
    <dgm:cxn modelId="{D9D176E0-BD22-1E48-8DB3-C60A1CB77586}" type="presParOf" srcId="{A607BE99-A835-8E4D-810D-1513E77842E3}" destId="{612A3AFB-7049-7047-AA0E-7C8CAAA5111F}" srcOrd="5" destOrd="0" presId="urn:microsoft.com/office/officeart/2008/layout/VerticalAccentList"/>
    <dgm:cxn modelId="{AEF933C4-1355-F047-AA2F-2F86673E92E2}" type="presParOf" srcId="{A607BE99-A835-8E4D-810D-1513E77842E3}" destId="{27606E34-60B2-574B-A8F3-B28B70A37617}" srcOrd="6" destOrd="0" presId="urn:microsoft.com/office/officeart/2008/layout/VerticalAccentList"/>
    <dgm:cxn modelId="{DB2DF3EE-1FB7-874C-A2B5-57B2FA4F4E5A}" type="presParOf" srcId="{27606E34-60B2-574B-A8F3-B28B70A37617}" destId="{3F85EA78-05D5-C045-9CB1-0D2ED90145E9}" srcOrd="0" destOrd="0" presId="urn:microsoft.com/office/officeart/2008/layout/VerticalAccentList"/>
    <dgm:cxn modelId="{22B7E619-1374-D546-BE8A-9C5C8A185256}" type="presParOf" srcId="{A607BE99-A835-8E4D-810D-1513E77842E3}" destId="{3F0285A2-2A8B-274E-B1A3-D0096FDACD6B}" srcOrd="7" destOrd="0" presId="urn:microsoft.com/office/officeart/2008/layout/VerticalAccentList"/>
    <dgm:cxn modelId="{ADC06ECE-2295-5442-8D1A-7737615F1E1E}" type="presParOf" srcId="{3F0285A2-2A8B-274E-B1A3-D0096FDACD6B}" destId="{FA9F5851-0DAA-B34F-BA4B-56E67FF65C31}" srcOrd="0" destOrd="0" presId="urn:microsoft.com/office/officeart/2008/layout/VerticalAccentList"/>
    <dgm:cxn modelId="{28228E27-2317-0C4B-B0A8-AFF0F33A9E76}" type="presParOf" srcId="{3F0285A2-2A8B-274E-B1A3-D0096FDACD6B}" destId="{B864F2E1-A512-4B46-9CB5-5005D93FBD85}" srcOrd="1" destOrd="0" presId="urn:microsoft.com/office/officeart/2008/layout/VerticalAccentList"/>
    <dgm:cxn modelId="{93D70C8C-1705-2743-BEA5-17F484C89D6D}" type="presParOf" srcId="{3F0285A2-2A8B-274E-B1A3-D0096FDACD6B}" destId="{C181DB53-CD43-9D4F-AC9A-F98FA815088D}" srcOrd="2" destOrd="0" presId="urn:microsoft.com/office/officeart/2008/layout/VerticalAccentList"/>
    <dgm:cxn modelId="{F1A0BFB2-F415-1745-939D-0B44EF250EFF}" type="presParOf" srcId="{3F0285A2-2A8B-274E-B1A3-D0096FDACD6B}" destId="{BC6248B2-C7E9-304E-B7F4-D6CAA1B08922}" srcOrd="3" destOrd="0" presId="urn:microsoft.com/office/officeart/2008/layout/VerticalAccentList"/>
    <dgm:cxn modelId="{AB7B72CC-B1E1-7A43-A6D8-BFFF2AB309D1}" type="presParOf" srcId="{3F0285A2-2A8B-274E-B1A3-D0096FDACD6B}" destId="{822223E2-4234-384A-833C-6C0E462D8869}" srcOrd="4" destOrd="0" presId="urn:microsoft.com/office/officeart/2008/layout/VerticalAccentList"/>
    <dgm:cxn modelId="{7017DE6E-F272-3F43-BD25-C4C507620451}" type="presParOf" srcId="{3F0285A2-2A8B-274E-B1A3-D0096FDACD6B}" destId="{03E19646-77FF-BC4C-9B69-F6312DAA7C6A}" srcOrd="5" destOrd="0" presId="urn:microsoft.com/office/officeart/2008/layout/VerticalAccentList"/>
    <dgm:cxn modelId="{4982E0FC-3449-7A4E-86EB-951C87D773A7}" type="presParOf" srcId="{3F0285A2-2A8B-274E-B1A3-D0096FDACD6B}" destId="{4B5A257B-C91C-3444-AB87-5251232C3D16}" srcOrd="6" destOrd="0" presId="urn:microsoft.com/office/officeart/2008/layout/VerticalAccentList"/>
    <dgm:cxn modelId="{15C063DF-1F20-DB41-991B-A5DB2C0ED2B2}" type="presParOf" srcId="{A607BE99-A835-8E4D-810D-1513E77842E3}" destId="{A15E3EBF-361F-BD40-B817-0FC057AE1BA2}" srcOrd="8" destOrd="0" presId="urn:microsoft.com/office/officeart/2008/layout/VerticalAccentList"/>
    <dgm:cxn modelId="{D91149E6-E82D-8D4D-85A7-F03C2F4718CA}" type="presParOf" srcId="{A607BE99-A835-8E4D-810D-1513E77842E3}" destId="{7D66E860-E2AA-DC4E-80FD-2E2E3CBFCED8}" srcOrd="9" destOrd="0" presId="urn:microsoft.com/office/officeart/2008/layout/VerticalAccentList"/>
    <dgm:cxn modelId="{364DCA15-73CF-0847-B549-F575457A2422}" type="presParOf" srcId="{7D66E860-E2AA-DC4E-80FD-2E2E3CBFCED8}" destId="{5D11C80D-B5C3-C74D-9E64-42B19B63C7EA}" srcOrd="0" destOrd="0" presId="urn:microsoft.com/office/officeart/2008/layout/VerticalAccentList"/>
    <dgm:cxn modelId="{0A3502B8-03B0-0947-BE46-D655ED5824D5}" type="presParOf" srcId="{A607BE99-A835-8E4D-810D-1513E77842E3}" destId="{FED411D0-181B-9349-A63D-FC8548CB87C4}" srcOrd="10" destOrd="0" presId="urn:microsoft.com/office/officeart/2008/layout/VerticalAccentList"/>
    <dgm:cxn modelId="{7BB4DA7C-BEEE-1149-8A90-AB0E00F53A6F}" type="presParOf" srcId="{FED411D0-181B-9349-A63D-FC8548CB87C4}" destId="{20537537-3FF7-6D47-922D-918BE1D9A621}" srcOrd="0" destOrd="0" presId="urn:microsoft.com/office/officeart/2008/layout/VerticalAccentList"/>
    <dgm:cxn modelId="{22FF6A9F-F610-1149-9B29-F4085020CCC9}" type="presParOf" srcId="{FED411D0-181B-9349-A63D-FC8548CB87C4}" destId="{31704E3A-1172-4E4D-9B0A-004DF2859A01}" srcOrd="1" destOrd="0" presId="urn:microsoft.com/office/officeart/2008/layout/VerticalAccentList"/>
    <dgm:cxn modelId="{3372E0B9-A577-6340-8112-3532DF8F2EA7}" type="presParOf" srcId="{FED411D0-181B-9349-A63D-FC8548CB87C4}" destId="{164D790C-3F09-514C-BFFF-E5C78802F224}" srcOrd="2" destOrd="0" presId="urn:microsoft.com/office/officeart/2008/layout/VerticalAccentList"/>
    <dgm:cxn modelId="{3EDC28F8-8453-AC4E-8530-D9114FBBF2D5}" type="presParOf" srcId="{FED411D0-181B-9349-A63D-FC8548CB87C4}" destId="{9A59FAAF-4F3F-A640-A886-3EDC57863DF2}" srcOrd="3" destOrd="0" presId="urn:microsoft.com/office/officeart/2008/layout/VerticalAccentList"/>
    <dgm:cxn modelId="{31E9AB98-8C2A-EF43-86C6-71511AFEF4FE}" type="presParOf" srcId="{FED411D0-181B-9349-A63D-FC8548CB87C4}" destId="{CC09ECF5-F2C5-4A4C-9CAF-69174330AB72}" srcOrd="4" destOrd="0" presId="urn:microsoft.com/office/officeart/2008/layout/VerticalAccentList"/>
    <dgm:cxn modelId="{5DF33385-B932-A149-B56E-A0E715AC3A31}" type="presParOf" srcId="{FED411D0-181B-9349-A63D-FC8548CB87C4}" destId="{061D509A-710E-324E-8B05-40FA0AADD249}" srcOrd="5" destOrd="0" presId="urn:microsoft.com/office/officeart/2008/layout/VerticalAccentList"/>
    <dgm:cxn modelId="{39389C13-A275-8449-9580-12C4CED77F9E}" type="presParOf" srcId="{FED411D0-181B-9349-A63D-FC8548CB87C4}" destId="{3B380F1F-59B8-A74D-8C10-E4C32585B324}" srcOrd="6" destOrd="0" presId="urn:microsoft.com/office/officeart/2008/layout/VerticalAccentList"/>
    <dgm:cxn modelId="{5A165623-69A4-404D-A4A7-1D47AA07EFE4}" type="presParOf" srcId="{A607BE99-A835-8E4D-810D-1513E77842E3}" destId="{DB4C50BA-7032-7345-B436-F1C745B4CFCE}" srcOrd="11" destOrd="0" presId="urn:microsoft.com/office/officeart/2008/layout/VerticalAccentList"/>
    <dgm:cxn modelId="{42F63AA3-6A66-894C-9070-D24D2BAFA54C}" type="presParOf" srcId="{A607BE99-A835-8E4D-810D-1513E77842E3}" destId="{5B826D68-4694-F44D-B33D-044517D2FE37}" srcOrd="12" destOrd="0" presId="urn:microsoft.com/office/officeart/2008/layout/VerticalAccentList"/>
    <dgm:cxn modelId="{57A45D5E-373E-6744-9DF7-AE04B000F6A4}" type="presParOf" srcId="{5B826D68-4694-F44D-B33D-044517D2FE37}" destId="{4EBB1FF5-4E9E-A849-A70F-37B82ACCBC49}" srcOrd="0" destOrd="0" presId="urn:microsoft.com/office/officeart/2008/layout/VerticalAccentList"/>
    <dgm:cxn modelId="{43B4CB49-978A-9442-86B4-BEFB903E6D25}" type="presParOf" srcId="{A607BE99-A835-8E4D-810D-1513E77842E3}" destId="{72985A89-D836-7F4F-8E94-3E7E66E48172}" srcOrd="13" destOrd="0" presId="urn:microsoft.com/office/officeart/2008/layout/VerticalAccentList"/>
    <dgm:cxn modelId="{8A92F1AF-ACA4-434D-A95D-7860421B4A64}" type="presParOf" srcId="{72985A89-D836-7F4F-8E94-3E7E66E48172}" destId="{E2E00214-7B1D-204E-8A47-B6E9D8AB2F12}" srcOrd="0" destOrd="0" presId="urn:microsoft.com/office/officeart/2008/layout/VerticalAccentList"/>
    <dgm:cxn modelId="{DE6699D4-254E-9F4C-8F98-585AC0F3DFD2}" type="presParOf" srcId="{72985A89-D836-7F4F-8E94-3E7E66E48172}" destId="{8864D4D7-8499-E340-9F40-7FA24D156814}" srcOrd="1" destOrd="0" presId="urn:microsoft.com/office/officeart/2008/layout/VerticalAccentList"/>
    <dgm:cxn modelId="{F290929C-E684-F84A-9047-2161F9DF1B30}" type="presParOf" srcId="{72985A89-D836-7F4F-8E94-3E7E66E48172}" destId="{3893435F-CEA3-DE44-95D8-E030A7BDE662}" srcOrd="2" destOrd="0" presId="urn:microsoft.com/office/officeart/2008/layout/VerticalAccentList"/>
    <dgm:cxn modelId="{DEE722FB-933D-AB4B-9A61-B87411090C1A}" type="presParOf" srcId="{72985A89-D836-7F4F-8E94-3E7E66E48172}" destId="{5502EFEB-05B3-C644-A30D-C17E5202520F}" srcOrd="3" destOrd="0" presId="urn:microsoft.com/office/officeart/2008/layout/VerticalAccentList"/>
    <dgm:cxn modelId="{1BEF439F-D086-384B-B79C-9ED270DDD2B8}" type="presParOf" srcId="{72985A89-D836-7F4F-8E94-3E7E66E48172}" destId="{974513E7-F3DC-A64D-9F63-0D16B794CEEB}" srcOrd="4" destOrd="0" presId="urn:microsoft.com/office/officeart/2008/layout/VerticalAccentList"/>
    <dgm:cxn modelId="{D00F096E-63DD-6E44-8AC4-8E4E32EF1A9C}" type="presParOf" srcId="{72985A89-D836-7F4F-8E94-3E7E66E48172}" destId="{145EEC5B-AFBA-2843-BB26-691B06ECBF40}" srcOrd="5" destOrd="0" presId="urn:microsoft.com/office/officeart/2008/layout/VerticalAccentList"/>
    <dgm:cxn modelId="{9B6ABDBC-1CC2-394C-9FA3-B2D6C8CE2423}" type="presParOf" srcId="{72985A89-D836-7F4F-8E94-3E7E66E48172}" destId="{E209D8DF-BE6A-C94A-BA4F-DF9D2281C721}"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50D143-2D80-9044-B6B2-8D7CA0AC257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7B2D9B0-51C7-3341-A1C3-397964AA4CC7}">
      <dgm:prSet/>
      <dgm:spPr/>
      <dgm:t>
        <a:bodyPr/>
        <a:lstStyle/>
        <a:p>
          <a:r>
            <a:rPr lang="en-IN">
              <a:latin typeface="Times New Roman" panose="02020603050405020304" pitchFamily="18" charset="0"/>
              <a:cs typeface="Times New Roman" panose="02020603050405020304" pitchFamily="18" charset="0"/>
            </a:rPr>
            <a:t>Technical staff promoted into management</a:t>
          </a:r>
        </a:p>
      </dgm:t>
    </dgm:pt>
    <dgm:pt modelId="{EF36CB5F-EBE7-6D43-8F57-7EE32B42073C}" type="parTrans" cxnId="{068FEBF9-1A32-B044-9A3D-97DFA84079AE}">
      <dgm:prSet/>
      <dgm:spPr/>
      <dgm:t>
        <a:bodyPr/>
        <a:lstStyle/>
        <a:p>
          <a:endParaRPr lang="en-GB"/>
        </a:p>
      </dgm:t>
    </dgm:pt>
    <dgm:pt modelId="{DA4CF3EE-02AA-8641-9081-BD4037B83BC0}" type="sibTrans" cxnId="{068FEBF9-1A32-B044-9A3D-97DFA84079AE}">
      <dgm:prSet/>
      <dgm:spPr/>
      <dgm:t>
        <a:bodyPr/>
        <a:lstStyle/>
        <a:p>
          <a:endParaRPr lang="en-GB"/>
        </a:p>
      </dgm:t>
    </dgm:pt>
    <dgm:pt modelId="{BB72FDE3-A347-EA42-803B-A1BF451309D8}">
      <dgm:prSet/>
      <dgm:spPr/>
      <dgm:t>
        <a:bodyPr/>
        <a:lstStyle/>
        <a:p>
          <a:r>
            <a:rPr lang="en-IN">
              <a:latin typeface="Times New Roman" panose="02020603050405020304" pitchFamily="18" charset="0"/>
              <a:cs typeface="Times New Roman" panose="02020603050405020304" pitchFamily="18" charset="0"/>
            </a:rPr>
            <a:t>Limited coaching or communication ability</a:t>
          </a:r>
        </a:p>
      </dgm:t>
    </dgm:pt>
    <dgm:pt modelId="{7B8DE4D9-8230-7846-8711-4120BEC23E37}" type="parTrans" cxnId="{BF412E73-A363-074A-B277-B5E6AC99C2AB}">
      <dgm:prSet/>
      <dgm:spPr/>
      <dgm:t>
        <a:bodyPr/>
        <a:lstStyle/>
        <a:p>
          <a:endParaRPr lang="en-GB"/>
        </a:p>
      </dgm:t>
    </dgm:pt>
    <dgm:pt modelId="{D5CC1C04-C25B-7242-9B23-A2086B47796C}" type="sibTrans" cxnId="{BF412E73-A363-074A-B277-B5E6AC99C2AB}">
      <dgm:prSet/>
      <dgm:spPr/>
      <dgm:t>
        <a:bodyPr/>
        <a:lstStyle/>
        <a:p>
          <a:endParaRPr lang="en-GB"/>
        </a:p>
      </dgm:t>
    </dgm:pt>
    <dgm:pt modelId="{FF89C1E0-7A35-284E-BCCC-C6FE9B94C528}">
      <dgm:prSet/>
      <dgm:spPr/>
      <dgm:t>
        <a:bodyPr/>
        <a:lstStyle/>
        <a:p>
          <a:r>
            <a:rPr lang="en-IN" dirty="0">
              <a:latin typeface="Times New Roman" panose="02020603050405020304" pitchFamily="18" charset="0"/>
              <a:cs typeface="Times New Roman" panose="02020603050405020304" pitchFamily="18" charset="0"/>
            </a:rPr>
            <a:t>Focus on scheduling and compliance (Wrzus and Neubauer, 2022)</a:t>
          </a:r>
        </a:p>
      </dgm:t>
    </dgm:pt>
    <dgm:pt modelId="{4725ADF7-3C33-034A-88F8-AA1559E21A14}" type="parTrans" cxnId="{14FF3588-B8BF-B147-91C3-D1A8CD92B2B5}">
      <dgm:prSet/>
      <dgm:spPr/>
      <dgm:t>
        <a:bodyPr/>
        <a:lstStyle/>
        <a:p>
          <a:endParaRPr lang="en-GB"/>
        </a:p>
      </dgm:t>
    </dgm:pt>
    <dgm:pt modelId="{22BBEF2B-73FB-BD46-A3CA-5A57C7090481}" type="sibTrans" cxnId="{14FF3588-B8BF-B147-91C3-D1A8CD92B2B5}">
      <dgm:prSet/>
      <dgm:spPr/>
      <dgm:t>
        <a:bodyPr/>
        <a:lstStyle/>
        <a:p>
          <a:endParaRPr lang="en-GB"/>
        </a:p>
      </dgm:t>
    </dgm:pt>
    <dgm:pt modelId="{6D4F76B9-8B08-6849-868A-C69A996E32AA}">
      <dgm:prSet/>
      <dgm:spPr/>
      <dgm:t>
        <a:bodyPr/>
        <a:lstStyle/>
        <a:p>
          <a:r>
            <a:rPr lang="en-IN">
              <a:latin typeface="Times New Roman" panose="02020603050405020304" pitchFamily="18" charset="0"/>
              <a:cs typeface="Times New Roman" panose="02020603050405020304" pitchFamily="18" charset="0"/>
            </a:rPr>
            <a:t>Difficulty handling conflict</a:t>
          </a:r>
        </a:p>
      </dgm:t>
    </dgm:pt>
    <dgm:pt modelId="{1784D064-55D1-F544-893F-5827E7D2DC14}" type="parTrans" cxnId="{FDBE88AA-8D9B-0A4D-BE30-27E85233169C}">
      <dgm:prSet/>
      <dgm:spPr/>
      <dgm:t>
        <a:bodyPr/>
        <a:lstStyle/>
        <a:p>
          <a:endParaRPr lang="en-GB"/>
        </a:p>
      </dgm:t>
    </dgm:pt>
    <dgm:pt modelId="{A5CA751B-8B75-B343-889B-77303432D7F4}" type="sibTrans" cxnId="{FDBE88AA-8D9B-0A4D-BE30-27E85233169C}">
      <dgm:prSet/>
      <dgm:spPr/>
      <dgm:t>
        <a:bodyPr/>
        <a:lstStyle/>
        <a:p>
          <a:endParaRPr lang="en-GB"/>
        </a:p>
      </dgm:t>
    </dgm:pt>
    <dgm:pt modelId="{7F9511F2-388C-CD44-9E3D-78970CE0A784}">
      <dgm:prSet/>
      <dgm:spPr/>
      <dgm:t>
        <a:bodyPr/>
        <a:lstStyle/>
        <a:p>
          <a:r>
            <a:rPr lang="en-IN" dirty="0">
              <a:latin typeface="Times New Roman" panose="02020603050405020304" pitchFamily="18" charset="0"/>
              <a:cs typeface="Times New Roman" panose="02020603050405020304" pitchFamily="18" charset="0"/>
            </a:rPr>
            <a:t>Lacks human and conceptual skills</a:t>
          </a:r>
        </a:p>
      </dgm:t>
    </dgm:pt>
    <dgm:pt modelId="{C1169AA8-E818-8B49-BC67-F34E0AFB628B}" type="parTrans" cxnId="{19578627-A235-CB49-AAF0-E0D2F6AA3D2F}">
      <dgm:prSet/>
      <dgm:spPr/>
      <dgm:t>
        <a:bodyPr/>
        <a:lstStyle/>
        <a:p>
          <a:endParaRPr lang="en-GB"/>
        </a:p>
      </dgm:t>
    </dgm:pt>
    <dgm:pt modelId="{C82147DE-8A8D-5042-827B-1B2A53B0D355}" type="sibTrans" cxnId="{19578627-A235-CB49-AAF0-E0D2F6AA3D2F}">
      <dgm:prSet/>
      <dgm:spPr/>
      <dgm:t>
        <a:bodyPr/>
        <a:lstStyle/>
        <a:p>
          <a:endParaRPr lang="en-GB"/>
        </a:p>
      </dgm:t>
    </dgm:pt>
    <dgm:pt modelId="{BDCC45F5-03CA-904F-B36B-BBC0B44EDCB5}" type="pres">
      <dgm:prSet presAssocID="{6E50D143-2D80-9044-B6B2-8D7CA0AC257B}" presName="linear" presStyleCnt="0">
        <dgm:presLayoutVars>
          <dgm:animLvl val="lvl"/>
          <dgm:resizeHandles val="exact"/>
        </dgm:presLayoutVars>
      </dgm:prSet>
      <dgm:spPr/>
    </dgm:pt>
    <dgm:pt modelId="{97231298-654E-F94E-99E1-318B64E0F867}" type="pres">
      <dgm:prSet presAssocID="{37B2D9B0-51C7-3341-A1C3-397964AA4CC7}" presName="parentText" presStyleLbl="node1" presStyleIdx="0" presStyleCnt="5">
        <dgm:presLayoutVars>
          <dgm:chMax val="0"/>
          <dgm:bulletEnabled val="1"/>
        </dgm:presLayoutVars>
      </dgm:prSet>
      <dgm:spPr/>
    </dgm:pt>
    <dgm:pt modelId="{EF456B42-97BB-7347-A0E3-4EEDBDEE2192}" type="pres">
      <dgm:prSet presAssocID="{DA4CF3EE-02AA-8641-9081-BD4037B83BC0}" presName="spacer" presStyleCnt="0"/>
      <dgm:spPr/>
    </dgm:pt>
    <dgm:pt modelId="{61F27819-BCB2-CB41-9E39-40C10E12FF62}" type="pres">
      <dgm:prSet presAssocID="{BB72FDE3-A347-EA42-803B-A1BF451309D8}" presName="parentText" presStyleLbl="node1" presStyleIdx="1" presStyleCnt="5">
        <dgm:presLayoutVars>
          <dgm:chMax val="0"/>
          <dgm:bulletEnabled val="1"/>
        </dgm:presLayoutVars>
      </dgm:prSet>
      <dgm:spPr/>
    </dgm:pt>
    <dgm:pt modelId="{10172820-F9AE-7A4D-935A-B1769D2EDA4E}" type="pres">
      <dgm:prSet presAssocID="{D5CC1C04-C25B-7242-9B23-A2086B47796C}" presName="spacer" presStyleCnt="0"/>
      <dgm:spPr/>
    </dgm:pt>
    <dgm:pt modelId="{43417E36-0D1D-6941-BB2E-786C050EDDB2}" type="pres">
      <dgm:prSet presAssocID="{FF89C1E0-7A35-284E-BCCC-C6FE9B94C528}" presName="parentText" presStyleLbl="node1" presStyleIdx="2" presStyleCnt="5">
        <dgm:presLayoutVars>
          <dgm:chMax val="0"/>
          <dgm:bulletEnabled val="1"/>
        </dgm:presLayoutVars>
      </dgm:prSet>
      <dgm:spPr/>
    </dgm:pt>
    <dgm:pt modelId="{65D2B213-5B09-FC4F-B0C4-B4DB0C63AB19}" type="pres">
      <dgm:prSet presAssocID="{22BBEF2B-73FB-BD46-A3CA-5A57C7090481}" presName="spacer" presStyleCnt="0"/>
      <dgm:spPr/>
    </dgm:pt>
    <dgm:pt modelId="{E2AF4D51-0F7F-BA4E-BD34-D96C357D0C16}" type="pres">
      <dgm:prSet presAssocID="{6D4F76B9-8B08-6849-868A-C69A996E32AA}" presName="parentText" presStyleLbl="node1" presStyleIdx="3" presStyleCnt="5">
        <dgm:presLayoutVars>
          <dgm:chMax val="0"/>
          <dgm:bulletEnabled val="1"/>
        </dgm:presLayoutVars>
      </dgm:prSet>
      <dgm:spPr/>
    </dgm:pt>
    <dgm:pt modelId="{D8DF9D80-62B2-264C-A154-654D22E3DBAC}" type="pres">
      <dgm:prSet presAssocID="{A5CA751B-8B75-B343-889B-77303432D7F4}" presName="spacer" presStyleCnt="0"/>
      <dgm:spPr/>
    </dgm:pt>
    <dgm:pt modelId="{E0554FEC-6536-3642-989A-945328B4E069}" type="pres">
      <dgm:prSet presAssocID="{7F9511F2-388C-CD44-9E3D-78970CE0A784}" presName="parentText" presStyleLbl="node1" presStyleIdx="4" presStyleCnt="5">
        <dgm:presLayoutVars>
          <dgm:chMax val="0"/>
          <dgm:bulletEnabled val="1"/>
        </dgm:presLayoutVars>
      </dgm:prSet>
      <dgm:spPr/>
    </dgm:pt>
  </dgm:ptLst>
  <dgm:cxnLst>
    <dgm:cxn modelId="{B6CB0E1F-B661-2344-AF76-B01FCF2F109F}" type="presOf" srcId="{6D4F76B9-8B08-6849-868A-C69A996E32AA}" destId="{E2AF4D51-0F7F-BA4E-BD34-D96C357D0C16}" srcOrd="0" destOrd="0" presId="urn:microsoft.com/office/officeart/2005/8/layout/vList2"/>
    <dgm:cxn modelId="{19578627-A235-CB49-AAF0-E0D2F6AA3D2F}" srcId="{6E50D143-2D80-9044-B6B2-8D7CA0AC257B}" destId="{7F9511F2-388C-CD44-9E3D-78970CE0A784}" srcOrd="4" destOrd="0" parTransId="{C1169AA8-E818-8B49-BC67-F34E0AFB628B}" sibTransId="{C82147DE-8A8D-5042-827B-1B2A53B0D355}"/>
    <dgm:cxn modelId="{050F914D-6466-2241-9274-2C7E41860E30}" type="presOf" srcId="{37B2D9B0-51C7-3341-A1C3-397964AA4CC7}" destId="{97231298-654E-F94E-99E1-318B64E0F867}" srcOrd="0" destOrd="0" presId="urn:microsoft.com/office/officeart/2005/8/layout/vList2"/>
    <dgm:cxn modelId="{BF412E73-A363-074A-B277-B5E6AC99C2AB}" srcId="{6E50D143-2D80-9044-B6B2-8D7CA0AC257B}" destId="{BB72FDE3-A347-EA42-803B-A1BF451309D8}" srcOrd="1" destOrd="0" parTransId="{7B8DE4D9-8230-7846-8711-4120BEC23E37}" sibTransId="{D5CC1C04-C25B-7242-9B23-A2086B47796C}"/>
    <dgm:cxn modelId="{14FF3588-B8BF-B147-91C3-D1A8CD92B2B5}" srcId="{6E50D143-2D80-9044-B6B2-8D7CA0AC257B}" destId="{FF89C1E0-7A35-284E-BCCC-C6FE9B94C528}" srcOrd="2" destOrd="0" parTransId="{4725ADF7-3C33-034A-88F8-AA1559E21A14}" sibTransId="{22BBEF2B-73FB-BD46-A3CA-5A57C7090481}"/>
    <dgm:cxn modelId="{FDBE88AA-8D9B-0A4D-BE30-27E85233169C}" srcId="{6E50D143-2D80-9044-B6B2-8D7CA0AC257B}" destId="{6D4F76B9-8B08-6849-868A-C69A996E32AA}" srcOrd="3" destOrd="0" parTransId="{1784D064-55D1-F544-893F-5827E7D2DC14}" sibTransId="{A5CA751B-8B75-B343-889B-77303432D7F4}"/>
    <dgm:cxn modelId="{4674F1CD-CB22-6440-9A77-47C4CF06B799}" type="presOf" srcId="{7F9511F2-388C-CD44-9E3D-78970CE0A784}" destId="{E0554FEC-6536-3642-989A-945328B4E069}" srcOrd="0" destOrd="0" presId="urn:microsoft.com/office/officeart/2005/8/layout/vList2"/>
    <dgm:cxn modelId="{C28E07D9-7E46-5A43-8AD6-05059E70A03C}" type="presOf" srcId="{BB72FDE3-A347-EA42-803B-A1BF451309D8}" destId="{61F27819-BCB2-CB41-9E39-40C10E12FF62}" srcOrd="0" destOrd="0" presId="urn:microsoft.com/office/officeart/2005/8/layout/vList2"/>
    <dgm:cxn modelId="{D916B4E0-7794-8643-BBB5-77E148203188}" type="presOf" srcId="{6E50D143-2D80-9044-B6B2-8D7CA0AC257B}" destId="{BDCC45F5-03CA-904F-B36B-BBC0B44EDCB5}" srcOrd="0" destOrd="0" presId="urn:microsoft.com/office/officeart/2005/8/layout/vList2"/>
    <dgm:cxn modelId="{443268E4-3070-6441-8FFD-9D7A55E8CB19}" type="presOf" srcId="{FF89C1E0-7A35-284E-BCCC-C6FE9B94C528}" destId="{43417E36-0D1D-6941-BB2E-786C050EDDB2}" srcOrd="0" destOrd="0" presId="urn:microsoft.com/office/officeart/2005/8/layout/vList2"/>
    <dgm:cxn modelId="{068FEBF9-1A32-B044-9A3D-97DFA84079AE}" srcId="{6E50D143-2D80-9044-B6B2-8D7CA0AC257B}" destId="{37B2D9B0-51C7-3341-A1C3-397964AA4CC7}" srcOrd="0" destOrd="0" parTransId="{EF36CB5F-EBE7-6D43-8F57-7EE32B42073C}" sibTransId="{DA4CF3EE-02AA-8641-9081-BD4037B83BC0}"/>
    <dgm:cxn modelId="{BF1112F6-496F-BB44-8737-4A2A7BBEDB49}" type="presParOf" srcId="{BDCC45F5-03CA-904F-B36B-BBC0B44EDCB5}" destId="{97231298-654E-F94E-99E1-318B64E0F867}" srcOrd="0" destOrd="0" presId="urn:microsoft.com/office/officeart/2005/8/layout/vList2"/>
    <dgm:cxn modelId="{F9601FF8-E0A0-1947-A4B1-0DA3406AA6E2}" type="presParOf" srcId="{BDCC45F5-03CA-904F-B36B-BBC0B44EDCB5}" destId="{EF456B42-97BB-7347-A0E3-4EEDBDEE2192}" srcOrd="1" destOrd="0" presId="urn:microsoft.com/office/officeart/2005/8/layout/vList2"/>
    <dgm:cxn modelId="{AA982EF4-D670-3F41-996F-F096BE2926F6}" type="presParOf" srcId="{BDCC45F5-03CA-904F-B36B-BBC0B44EDCB5}" destId="{61F27819-BCB2-CB41-9E39-40C10E12FF62}" srcOrd="2" destOrd="0" presId="urn:microsoft.com/office/officeart/2005/8/layout/vList2"/>
    <dgm:cxn modelId="{BD6FD942-081A-A145-9A84-DE9AFF4913C3}" type="presParOf" srcId="{BDCC45F5-03CA-904F-B36B-BBC0B44EDCB5}" destId="{10172820-F9AE-7A4D-935A-B1769D2EDA4E}" srcOrd="3" destOrd="0" presId="urn:microsoft.com/office/officeart/2005/8/layout/vList2"/>
    <dgm:cxn modelId="{85C5A029-4DF8-C946-A37A-1C1862536AEC}" type="presParOf" srcId="{BDCC45F5-03CA-904F-B36B-BBC0B44EDCB5}" destId="{43417E36-0D1D-6941-BB2E-786C050EDDB2}" srcOrd="4" destOrd="0" presId="urn:microsoft.com/office/officeart/2005/8/layout/vList2"/>
    <dgm:cxn modelId="{0AC94247-9F8B-014D-82AF-926F141CDFF2}" type="presParOf" srcId="{BDCC45F5-03CA-904F-B36B-BBC0B44EDCB5}" destId="{65D2B213-5B09-FC4F-B0C4-B4DB0C63AB19}" srcOrd="5" destOrd="0" presId="urn:microsoft.com/office/officeart/2005/8/layout/vList2"/>
    <dgm:cxn modelId="{93153AED-600E-4849-B5B9-B1D179535D2E}" type="presParOf" srcId="{BDCC45F5-03CA-904F-B36B-BBC0B44EDCB5}" destId="{E2AF4D51-0F7F-BA4E-BD34-D96C357D0C16}" srcOrd="6" destOrd="0" presId="urn:microsoft.com/office/officeart/2005/8/layout/vList2"/>
    <dgm:cxn modelId="{61FAB32C-FD1F-2147-ABEB-6AA62492E497}" type="presParOf" srcId="{BDCC45F5-03CA-904F-B36B-BBC0B44EDCB5}" destId="{D8DF9D80-62B2-264C-A154-654D22E3DBAC}" srcOrd="7" destOrd="0" presId="urn:microsoft.com/office/officeart/2005/8/layout/vList2"/>
    <dgm:cxn modelId="{24D3502F-C073-3943-B2B6-4B46561DDFC7}" type="presParOf" srcId="{BDCC45F5-03CA-904F-B36B-BBC0B44EDCB5}" destId="{E0554FEC-6536-3642-989A-945328B4E06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A1112E-FD0C-A740-A386-B9CA80AF946C}"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27B032DD-5664-7846-8688-0CEE0032EF5D}">
      <dgm:prSet custT="1"/>
      <dgm:spPr/>
      <dgm:t>
        <a:bodyPr/>
        <a:lstStyle/>
        <a:p>
          <a:pPr algn="l"/>
          <a:r>
            <a:rPr lang="en-IN" sz="2000" dirty="0">
              <a:latin typeface="Times New Roman" panose="02020603050405020304" pitchFamily="18" charset="0"/>
              <a:cs typeface="Times New Roman" panose="02020603050405020304" pitchFamily="18" charset="0"/>
            </a:rPr>
            <a:t>High turnover (28%)</a:t>
          </a:r>
        </a:p>
      </dgm:t>
    </dgm:pt>
    <dgm:pt modelId="{35188697-7DC2-8F4E-A7BC-20D5B759DD02}" type="parTrans" cxnId="{6DA129DF-614A-8145-B0A1-5169503586C2}">
      <dgm:prSet/>
      <dgm:spPr/>
      <dgm:t>
        <a:bodyPr/>
        <a:lstStyle/>
        <a:p>
          <a:endParaRPr lang="en-GB"/>
        </a:p>
      </dgm:t>
    </dgm:pt>
    <dgm:pt modelId="{94307252-3A37-5340-B238-ECF359ED9B12}" type="sibTrans" cxnId="{6DA129DF-614A-8145-B0A1-5169503586C2}">
      <dgm:prSet/>
      <dgm:spPr/>
      <dgm:t>
        <a:bodyPr/>
        <a:lstStyle/>
        <a:p>
          <a:endParaRPr lang="en-GB"/>
        </a:p>
      </dgm:t>
    </dgm:pt>
    <dgm:pt modelId="{2FC695C5-42DA-924D-B232-37881F134E99}">
      <dgm:prSet custT="1"/>
      <dgm:spPr/>
      <dgm:t>
        <a:bodyPr/>
        <a:lstStyle/>
        <a:p>
          <a:pPr algn="l"/>
          <a:r>
            <a:rPr lang="en-IN" sz="2000" dirty="0">
              <a:latin typeface="Times New Roman" panose="02020603050405020304" pitchFamily="18" charset="0"/>
              <a:cs typeface="Times New Roman" panose="02020603050405020304" pitchFamily="18" charset="0"/>
            </a:rPr>
            <a:t>Weak induction</a:t>
          </a:r>
        </a:p>
      </dgm:t>
    </dgm:pt>
    <dgm:pt modelId="{CB783E67-22C5-A942-91C0-52B89FA57C8D}" type="parTrans" cxnId="{BA3292AE-A851-A347-B87D-D682809C400B}">
      <dgm:prSet/>
      <dgm:spPr/>
      <dgm:t>
        <a:bodyPr/>
        <a:lstStyle/>
        <a:p>
          <a:endParaRPr lang="en-GB"/>
        </a:p>
      </dgm:t>
    </dgm:pt>
    <dgm:pt modelId="{986C00BC-2D95-B44C-9034-63C56B4FCC38}" type="sibTrans" cxnId="{BA3292AE-A851-A347-B87D-D682809C400B}">
      <dgm:prSet/>
      <dgm:spPr/>
      <dgm:t>
        <a:bodyPr/>
        <a:lstStyle/>
        <a:p>
          <a:endParaRPr lang="en-GB"/>
        </a:p>
      </dgm:t>
    </dgm:pt>
    <dgm:pt modelId="{59C7D733-02E7-1E4E-9958-1EC61D39FAF7}">
      <dgm:prSet custT="1"/>
      <dgm:spPr/>
      <dgm:t>
        <a:bodyPr/>
        <a:lstStyle/>
        <a:p>
          <a:pPr algn="l"/>
          <a:r>
            <a:rPr lang="en-IN" sz="2000" dirty="0">
              <a:latin typeface="Times New Roman" panose="02020603050405020304" pitchFamily="18" charset="0"/>
              <a:cs typeface="Times New Roman" panose="02020603050405020304" pitchFamily="18" charset="0"/>
            </a:rPr>
            <a:t>No career pathways</a:t>
          </a:r>
        </a:p>
      </dgm:t>
    </dgm:pt>
    <dgm:pt modelId="{39BFE1AC-F1BF-0241-A265-D980BC40030D}" type="parTrans" cxnId="{B8352C5A-6822-B241-BC8E-E58B602F8224}">
      <dgm:prSet/>
      <dgm:spPr/>
      <dgm:t>
        <a:bodyPr/>
        <a:lstStyle/>
        <a:p>
          <a:endParaRPr lang="en-GB"/>
        </a:p>
      </dgm:t>
    </dgm:pt>
    <dgm:pt modelId="{0CAE1DF4-4647-EC46-BDB0-A9904FBFB3E4}" type="sibTrans" cxnId="{B8352C5A-6822-B241-BC8E-E58B602F8224}">
      <dgm:prSet/>
      <dgm:spPr/>
      <dgm:t>
        <a:bodyPr/>
        <a:lstStyle/>
        <a:p>
          <a:endParaRPr lang="en-GB"/>
        </a:p>
      </dgm:t>
    </dgm:pt>
    <dgm:pt modelId="{927A2320-00B6-4E48-AF70-29DAA0CB12B2}">
      <dgm:prSet custT="1"/>
      <dgm:spPr/>
      <dgm:t>
        <a:bodyPr/>
        <a:lstStyle/>
        <a:p>
          <a:pPr algn="l"/>
          <a:r>
            <a:rPr lang="en-IN" sz="2000" dirty="0">
              <a:latin typeface="Times New Roman" panose="02020603050405020304" pitchFamily="18" charset="0"/>
              <a:cs typeface="Times New Roman" panose="02020603050405020304" pitchFamily="18" charset="0"/>
            </a:rPr>
            <a:t>Poor recognition</a:t>
          </a:r>
        </a:p>
      </dgm:t>
    </dgm:pt>
    <dgm:pt modelId="{0FFFE81C-4DFC-5F46-B291-030C9A7EC160}" type="parTrans" cxnId="{D5AC41B1-8C46-6843-8D35-3B44D368B7B3}">
      <dgm:prSet/>
      <dgm:spPr/>
      <dgm:t>
        <a:bodyPr/>
        <a:lstStyle/>
        <a:p>
          <a:endParaRPr lang="en-GB"/>
        </a:p>
      </dgm:t>
    </dgm:pt>
    <dgm:pt modelId="{84EEB2AF-301C-F043-85B5-505C92387611}" type="sibTrans" cxnId="{D5AC41B1-8C46-6843-8D35-3B44D368B7B3}">
      <dgm:prSet/>
      <dgm:spPr/>
      <dgm:t>
        <a:bodyPr/>
        <a:lstStyle/>
        <a:p>
          <a:endParaRPr lang="en-GB"/>
        </a:p>
      </dgm:t>
    </dgm:pt>
    <dgm:pt modelId="{6EB8AE29-7543-8A43-A284-AD06E021E1B9}">
      <dgm:prSet custT="1"/>
      <dgm:spPr/>
      <dgm:t>
        <a:bodyPr/>
        <a:lstStyle/>
        <a:p>
          <a:pPr algn="l"/>
          <a:r>
            <a:rPr lang="en-IN" sz="2000" dirty="0">
              <a:latin typeface="Times New Roman" panose="02020603050405020304" pitchFamily="18" charset="0"/>
              <a:cs typeface="Times New Roman" panose="02020603050405020304" pitchFamily="18" charset="0"/>
            </a:rPr>
            <a:t>Low engagement scores (Gorgun and Bulut, 2023)</a:t>
          </a:r>
        </a:p>
      </dgm:t>
    </dgm:pt>
    <dgm:pt modelId="{03985CD0-A115-BA4D-80FB-C1C631E282E6}" type="parTrans" cxnId="{FA1241B8-89A8-E740-BC38-235A8B49A022}">
      <dgm:prSet/>
      <dgm:spPr/>
      <dgm:t>
        <a:bodyPr/>
        <a:lstStyle/>
        <a:p>
          <a:endParaRPr lang="en-GB"/>
        </a:p>
      </dgm:t>
    </dgm:pt>
    <dgm:pt modelId="{0D9FFF59-D434-A243-BFB9-9125DBA26CD0}" type="sibTrans" cxnId="{FA1241B8-89A8-E740-BC38-235A8B49A022}">
      <dgm:prSet/>
      <dgm:spPr/>
      <dgm:t>
        <a:bodyPr/>
        <a:lstStyle/>
        <a:p>
          <a:endParaRPr lang="en-GB"/>
        </a:p>
      </dgm:t>
    </dgm:pt>
    <dgm:pt modelId="{82916263-E7E7-1C4F-968D-890B9EBDDB84}" type="pres">
      <dgm:prSet presAssocID="{2BA1112E-FD0C-A740-A386-B9CA80AF946C}" presName="Name0" presStyleCnt="0">
        <dgm:presLayoutVars>
          <dgm:chPref val="3"/>
          <dgm:dir/>
          <dgm:animLvl val="lvl"/>
          <dgm:resizeHandles/>
        </dgm:presLayoutVars>
      </dgm:prSet>
      <dgm:spPr/>
    </dgm:pt>
    <dgm:pt modelId="{8639DD09-DF89-5749-8344-325CBC9FCA72}" type="pres">
      <dgm:prSet presAssocID="{27B032DD-5664-7846-8688-0CEE0032EF5D}" presName="horFlow" presStyleCnt="0"/>
      <dgm:spPr/>
    </dgm:pt>
    <dgm:pt modelId="{EFC3C779-FBD0-0A4F-98CF-7F9D5F7A7DF1}" type="pres">
      <dgm:prSet presAssocID="{27B032DD-5664-7846-8688-0CEE0032EF5D}" presName="bigChev" presStyleLbl="node1" presStyleIdx="0" presStyleCnt="5" custScaleX="170811"/>
      <dgm:spPr/>
    </dgm:pt>
    <dgm:pt modelId="{4AD2E73B-0EDD-5545-B6A5-6B6C1B26776B}" type="pres">
      <dgm:prSet presAssocID="{27B032DD-5664-7846-8688-0CEE0032EF5D}" presName="vSp" presStyleCnt="0"/>
      <dgm:spPr/>
    </dgm:pt>
    <dgm:pt modelId="{4017F3FA-9797-4A49-A446-C6C8D2AC0239}" type="pres">
      <dgm:prSet presAssocID="{2FC695C5-42DA-924D-B232-37881F134E99}" presName="horFlow" presStyleCnt="0"/>
      <dgm:spPr/>
    </dgm:pt>
    <dgm:pt modelId="{45BE6375-CD1B-E94B-B9A1-87E5379A6284}" type="pres">
      <dgm:prSet presAssocID="{2FC695C5-42DA-924D-B232-37881F134E99}" presName="bigChev" presStyleLbl="node1" presStyleIdx="1" presStyleCnt="5" custScaleX="170811"/>
      <dgm:spPr/>
    </dgm:pt>
    <dgm:pt modelId="{0DB27903-FC21-DE42-8A88-361AB3BED24F}" type="pres">
      <dgm:prSet presAssocID="{2FC695C5-42DA-924D-B232-37881F134E99}" presName="vSp" presStyleCnt="0"/>
      <dgm:spPr/>
    </dgm:pt>
    <dgm:pt modelId="{63397079-2716-5B47-A68A-9D6ADDB9CEBF}" type="pres">
      <dgm:prSet presAssocID="{59C7D733-02E7-1E4E-9958-1EC61D39FAF7}" presName="horFlow" presStyleCnt="0"/>
      <dgm:spPr/>
    </dgm:pt>
    <dgm:pt modelId="{C23EE91F-D9D8-A240-B056-7DD1862F0FA9}" type="pres">
      <dgm:prSet presAssocID="{59C7D733-02E7-1E4E-9958-1EC61D39FAF7}" presName="bigChev" presStyleLbl="node1" presStyleIdx="2" presStyleCnt="5" custScaleX="170811"/>
      <dgm:spPr/>
    </dgm:pt>
    <dgm:pt modelId="{3ED9ED0C-BD0E-1D4E-9648-CA9186353E28}" type="pres">
      <dgm:prSet presAssocID="{59C7D733-02E7-1E4E-9958-1EC61D39FAF7}" presName="vSp" presStyleCnt="0"/>
      <dgm:spPr/>
    </dgm:pt>
    <dgm:pt modelId="{6428BE3D-295D-CD40-AE10-82AC2B39A0CC}" type="pres">
      <dgm:prSet presAssocID="{927A2320-00B6-4E48-AF70-29DAA0CB12B2}" presName="horFlow" presStyleCnt="0"/>
      <dgm:spPr/>
    </dgm:pt>
    <dgm:pt modelId="{A4AC955E-84D0-044B-A5BE-A5AB2EF64841}" type="pres">
      <dgm:prSet presAssocID="{927A2320-00B6-4E48-AF70-29DAA0CB12B2}" presName="bigChev" presStyleLbl="node1" presStyleIdx="3" presStyleCnt="5" custScaleX="170811"/>
      <dgm:spPr/>
    </dgm:pt>
    <dgm:pt modelId="{699D28FF-1C66-6C46-976D-ED3C786A21E4}" type="pres">
      <dgm:prSet presAssocID="{927A2320-00B6-4E48-AF70-29DAA0CB12B2}" presName="vSp" presStyleCnt="0"/>
      <dgm:spPr/>
    </dgm:pt>
    <dgm:pt modelId="{90A43A2B-7255-DF4A-9181-5875732ACE55}" type="pres">
      <dgm:prSet presAssocID="{6EB8AE29-7543-8A43-A284-AD06E021E1B9}" presName="horFlow" presStyleCnt="0"/>
      <dgm:spPr/>
    </dgm:pt>
    <dgm:pt modelId="{C8E6A83C-B651-E647-82FA-8EE928B61173}" type="pres">
      <dgm:prSet presAssocID="{6EB8AE29-7543-8A43-A284-AD06E021E1B9}" presName="bigChev" presStyleLbl="node1" presStyleIdx="4" presStyleCnt="5" custScaleX="170811"/>
      <dgm:spPr/>
    </dgm:pt>
  </dgm:ptLst>
  <dgm:cxnLst>
    <dgm:cxn modelId="{E19D262D-FF6F-924F-AF2A-C5226150BEBB}" type="presOf" srcId="{2BA1112E-FD0C-A740-A386-B9CA80AF946C}" destId="{82916263-E7E7-1C4F-968D-890B9EBDDB84}" srcOrd="0" destOrd="0" presId="urn:microsoft.com/office/officeart/2005/8/layout/lProcess3"/>
    <dgm:cxn modelId="{69F0DD3F-BEA8-2043-B63F-A8C59BFCB0B0}" type="presOf" srcId="{6EB8AE29-7543-8A43-A284-AD06E021E1B9}" destId="{C8E6A83C-B651-E647-82FA-8EE928B61173}" srcOrd="0" destOrd="0" presId="urn:microsoft.com/office/officeart/2005/8/layout/lProcess3"/>
    <dgm:cxn modelId="{039F1E48-4664-9B47-9742-E417416C386C}" type="presOf" srcId="{59C7D733-02E7-1E4E-9958-1EC61D39FAF7}" destId="{C23EE91F-D9D8-A240-B056-7DD1862F0FA9}" srcOrd="0" destOrd="0" presId="urn:microsoft.com/office/officeart/2005/8/layout/lProcess3"/>
    <dgm:cxn modelId="{B8352C5A-6822-B241-BC8E-E58B602F8224}" srcId="{2BA1112E-FD0C-A740-A386-B9CA80AF946C}" destId="{59C7D733-02E7-1E4E-9958-1EC61D39FAF7}" srcOrd="2" destOrd="0" parTransId="{39BFE1AC-F1BF-0241-A265-D980BC40030D}" sibTransId="{0CAE1DF4-4647-EC46-BDB0-A9904FBFB3E4}"/>
    <dgm:cxn modelId="{D5090284-7EBE-5E46-AFA7-D20C47AA5E12}" type="presOf" srcId="{927A2320-00B6-4E48-AF70-29DAA0CB12B2}" destId="{A4AC955E-84D0-044B-A5BE-A5AB2EF64841}" srcOrd="0" destOrd="0" presId="urn:microsoft.com/office/officeart/2005/8/layout/lProcess3"/>
    <dgm:cxn modelId="{43E1DA86-4C77-0440-A062-428CE7768466}" type="presOf" srcId="{2FC695C5-42DA-924D-B232-37881F134E99}" destId="{45BE6375-CD1B-E94B-B9A1-87E5379A6284}" srcOrd="0" destOrd="0" presId="urn:microsoft.com/office/officeart/2005/8/layout/lProcess3"/>
    <dgm:cxn modelId="{BA3292AE-A851-A347-B87D-D682809C400B}" srcId="{2BA1112E-FD0C-A740-A386-B9CA80AF946C}" destId="{2FC695C5-42DA-924D-B232-37881F134E99}" srcOrd="1" destOrd="0" parTransId="{CB783E67-22C5-A942-91C0-52B89FA57C8D}" sibTransId="{986C00BC-2D95-B44C-9034-63C56B4FCC38}"/>
    <dgm:cxn modelId="{D5AC41B1-8C46-6843-8D35-3B44D368B7B3}" srcId="{2BA1112E-FD0C-A740-A386-B9CA80AF946C}" destId="{927A2320-00B6-4E48-AF70-29DAA0CB12B2}" srcOrd="3" destOrd="0" parTransId="{0FFFE81C-4DFC-5F46-B291-030C9A7EC160}" sibTransId="{84EEB2AF-301C-F043-85B5-505C92387611}"/>
    <dgm:cxn modelId="{FA1241B8-89A8-E740-BC38-235A8B49A022}" srcId="{2BA1112E-FD0C-A740-A386-B9CA80AF946C}" destId="{6EB8AE29-7543-8A43-A284-AD06E021E1B9}" srcOrd="4" destOrd="0" parTransId="{03985CD0-A115-BA4D-80FB-C1C631E282E6}" sibTransId="{0D9FFF59-D434-A243-BFB9-9125DBA26CD0}"/>
    <dgm:cxn modelId="{6DA129DF-614A-8145-B0A1-5169503586C2}" srcId="{2BA1112E-FD0C-A740-A386-B9CA80AF946C}" destId="{27B032DD-5664-7846-8688-0CEE0032EF5D}" srcOrd="0" destOrd="0" parTransId="{35188697-7DC2-8F4E-A7BC-20D5B759DD02}" sibTransId="{94307252-3A37-5340-B238-ECF359ED9B12}"/>
    <dgm:cxn modelId="{592B60E2-29B0-E545-935E-DDDF471FFCBB}" type="presOf" srcId="{27B032DD-5664-7846-8688-0CEE0032EF5D}" destId="{EFC3C779-FBD0-0A4F-98CF-7F9D5F7A7DF1}" srcOrd="0" destOrd="0" presId="urn:microsoft.com/office/officeart/2005/8/layout/lProcess3"/>
    <dgm:cxn modelId="{D3B3FE42-2218-A445-9F38-60384D74876A}" type="presParOf" srcId="{82916263-E7E7-1C4F-968D-890B9EBDDB84}" destId="{8639DD09-DF89-5749-8344-325CBC9FCA72}" srcOrd="0" destOrd="0" presId="urn:microsoft.com/office/officeart/2005/8/layout/lProcess3"/>
    <dgm:cxn modelId="{47715276-7D9D-4C44-B283-0F6F2D7B0665}" type="presParOf" srcId="{8639DD09-DF89-5749-8344-325CBC9FCA72}" destId="{EFC3C779-FBD0-0A4F-98CF-7F9D5F7A7DF1}" srcOrd="0" destOrd="0" presId="urn:microsoft.com/office/officeart/2005/8/layout/lProcess3"/>
    <dgm:cxn modelId="{9E1A120E-1427-4947-BBD6-FF48F01485C8}" type="presParOf" srcId="{82916263-E7E7-1C4F-968D-890B9EBDDB84}" destId="{4AD2E73B-0EDD-5545-B6A5-6B6C1B26776B}" srcOrd="1" destOrd="0" presId="urn:microsoft.com/office/officeart/2005/8/layout/lProcess3"/>
    <dgm:cxn modelId="{6A2D3407-B1BD-7F40-B6AE-7D7CCC656331}" type="presParOf" srcId="{82916263-E7E7-1C4F-968D-890B9EBDDB84}" destId="{4017F3FA-9797-4A49-A446-C6C8D2AC0239}" srcOrd="2" destOrd="0" presId="urn:microsoft.com/office/officeart/2005/8/layout/lProcess3"/>
    <dgm:cxn modelId="{D70B57DD-4224-4844-9EAD-062D810F4F60}" type="presParOf" srcId="{4017F3FA-9797-4A49-A446-C6C8D2AC0239}" destId="{45BE6375-CD1B-E94B-B9A1-87E5379A6284}" srcOrd="0" destOrd="0" presId="urn:microsoft.com/office/officeart/2005/8/layout/lProcess3"/>
    <dgm:cxn modelId="{09889532-206F-8B48-830E-09D124D5EBCF}" type="presParOf" srcId="{82916263-E7E7-1C4F-968D-890B9EBDDB84}" destId="{0DB27903-FC21-DE42-8A88-361AB3BED24F}" srcOrd="3" destOrd="0" presId="urn:microsoft.com/office/officeart/2005/8/layout/lProcess3"/>
    <dgm:cxn modelId="{B0CDCA47-F7E9-D542-B11E-4BC2BA75AF99}" type="presParOf" srcId="{82916263-E7E7-1C4F-968D-890B9EBDDB84}" destId="{63397079-2716-5B47-A68A-9D6ADDB9CEBF}" srcOrd="4" destOrd="0" presId="urn:microsoft.com/office/officeart/2005/8/layout/lProcess3"/>
    <dgm:cxn modelId="{79711375-2E59-514E-9D4F-23421D8AF4B0}" type="presParOf" srcId="{63397079-2716-5B47-A68A-9D6ADDB9CEBF}" destId="{C23EE91F-D9D8-A240-B056-7DD1862F0FA9}" srcOrd="0" destOrd="0" presId="urn:microsoft.com/office/officeart/2005/8/layout/lProcess3"/>
    <dgm:cxn modelId="{65133FC3-9ED5-B341-B0DD-4EBD0183F34F}" type="presParOf" srcId="{82916263-E7E7-1C4F-968D-890B9EBDDB84}" destId="{3ED9ED0C-BD0E-1D4E-9648-CA9186353E28}" srcOrd="5" destOrd="0" presId="urn:microsoft.com/office/officeart/2005/8/layout/lProcess3"/>
    <dgm:cxn modelId="{7A7113E3-E4D2-6649-AE89-5AEDC1C15710}" type="presParOf" srcId="{82916263-E7E7-1C4F-968D-890B9EBDDB84}" destId="{6428BE3D-295D-CD40-AE10-82AC2B39A0CC}" srcOrd="6" destOrd="0" presId="urn:microsoft.com/office/officeart/2005/8/layout/lProcess3"/>
    <dgm:cxn modelId="{5F76710E-8E5E-E546-BEE0-B532E57E9899}" type="presParOf" srcId="{6428BE3D-295D-CD40-AE10-82AC2B39A0CC}" destId="{A4AC955E-84D0-044B-A5BE-A5AB2EF64841}" srcOrd="0" destOrd="0" presId="urn:microsoft.com/office/officeart/2005/8/layout/lProcess3"/>
    <dgm:cxn modelId="{B5A514F8-3AF3-0745-9089-DAF17C2971AB}" type="presParOf" srcId="{82916263-E7E7-1C4F-968D-890B9EBDDB84}" destId="{699D28FF-1C66-6C46-976D-ED3C786A21E4}" srcOrd="7" destOrd="0" presId="urn:microsoft.com/office/officeart/2005/8/layout/lProcess3"/>
    <dgm:cxn modelId="{39EE5160-49C8-264D-88FA-C9A7235135CF}" type="presParOf" srcId="{82916263-E7E7-1C4F-968D-890B9EBDDB84}" destId="{90A43A2B-7255-DF4A-9181-5875732ACE55}" srcOrd="8" destOrd="0" presId="urn:microsoft.com/office/officeart/2005/8/layout/lProcess3"/>
    <dgm:cxn modelId="{201FA539-6704-E54D-B3AF-97029702EDD8}" type="presParOf" srcId="{90A43A2B-7255-DF4A-9181-5875732ACE55}" destId="{C8E6A83C-B651-E647-82FA-8EE928B61173}"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E2F7D2-E0C2-944D-867B-8BCB494B623B}"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GB"/>
        </a:p>
      </dgm:t>
    </dgm:pt>
    <dgm:pt modelId="{6CD6B9E7-0722-1E48-B846-8B1ED44F7696}">
      <dgm:prSet custT="1"/>
      <dgm:spPr/>
      <dgm:t>
        <a:bodyPr/>
        <a:lstStyle/>
        <a:p>
          <a:pPr algn="l"/>
          <a:r>
            <a:rPr lang="en-IN" sz="2000" dirty="0">
              <a:latin typeface="Times New Roman" panose="02020603050405020304" pitchFamily="18" charset="0"/>
              <a:cs typeface="Times New Roman" panose="02020603050405020304" pitchFamily="18" charset="0"/>
            </a:rPr>
            <a:t>Artefacts: Transactional routines</a:t>
          </a:r>
        </a:p>
      </dgm:t>
    </dgm:pt>
    <dgm:pt modelId="{0A0382B3-3D81-D848-BFB4-89B3ABC84C60}" type="parTrans" cxnId="{C5C5DAE6-CEDF-564F-9DA3-23047C9E7A7D}">
      <dgm:prSet/>
      <dgm:spPr/>
      <dgm:t>
        <a:bodyPr/>
        <a:lstStyle/>
        <a:p>
          <a:endParaRPr lang="en-GB"/>
        </a:p>
      </dgm:t>
    </dgm:pt>
    <dgm:pt modelId="{53887D5E-95A6-104D-B079-A1BE1AB0A585}" type="sibTrans" cxnId="{C5C5DAE6-CEDF-564F-9DA3-23047C9E7A7D}">
      <dgm:prSet/>
      <dgm:spPr/>
      <dgm:t>
        <a:bodyPr/>
        <a:lstStyle/>
        <a:p>
          <a:endParaRPr lang="en-GB"/>
        </a:p>
      </dgm:t>
    </dgm:pt>
    <dgm:pt modelId="{1EDAC1A5-9489-6748-A322-38D0FA3D259F}">
      <dgm:prSet custT="1"/>
      <dgm:spPr/>
      <dgm:t>
        <a:bodyPr/>
        <a:lstStyle/>
        <a:p>
          <a:pPr algn="l"/>
          <a:r>
            <a:rPr lang="en-IN" sz="2000">
              <a:latin typeface="Times New Roman" panose="02020603050405020304" pitchFamily="18" charset="0"/>
              <a:cs typeface="Times New Roman" panose="02020603050405020304" pitchFamily="18" charset="0"/>
            </a:rPr>
            <a:t>Espoused values: Efficiency focus</a:t>
          </a:r>
        </a:p>
      </dgm:t>
    </dgm:pt>
    <dgm:pt modelId="{FB534F29-9742-E74A-B6C2-C86B54C5DFC1}" type="parTrans" cxnId="{0E801ED0-FF8C-1D44-BFC5-895A02C41FCF}">
      <dgm:prSet/>
      <dgm:spPr/>
      <dgm:t>
        <a:bodyPr/>
        <a:lstStyle/>
        <a:p>
          <a:endParaRPr lang="en-GB"/>
        </a:p>
      </dgm:t>
    </dgm:pt>
    <dgm:pt modelId="{2D39008B-864E-BF4F-B863-402E9C297DAA}" type="sibTrans" cxnId="{0E801ED0-FF8C-1D44-BFC5-895A02C41FCF}">
      <dgm:prSet/>
      <dgm:spPr/>
      <dgm:t>
        <a:bodyPr/>
        <a:lstStyle/>
        <a:p>
          <a:endParaRPr lang="en-GB"/>
        </a:p>
      </dgm:t>
    </dgm:pt>
    <dgm:pt modelId="{C0CCB879-6A43-4D40-8E67-BAF2FAF4862D}">
      <dgm:prSet custT="1"/>
      <dgm:spPr/>
      <dgm:t>
        <a:bodyPr/>
        <a:lstStyle/>
        <a:p>
          <a:pPr algn="l"/>
          <a:r>
            <a:rPr lang="en-IN" sz="2000" dirty="0">
              <a:latin typeface="Times New Roman" panose="02020603050405020304" pitchFamily="18" charset="0"/>
              <a:cs typeface="Times New Roman" panose="02020603050405020304" pitchFamily="18" charset="0"/>
            </a:rPr>
            <a:t>Basic assumptions: Results &gt; people</a:t>
          </a:r>
        </a:p>
      </dgm:t>
    </dgm:pt>
    <dgm:pt modelId="{70316324-9BE1-7E4D-9681-F89D78A083E5}" type="parTrans" cxnId="{01BA8C2C-21A4-714B-9A5C-CD2D8E50794E}">
      <dgm:prSet/>
      <dgm:spPr/>
      <dgm:t>
        <a:bodyPr/>
        <a:lstStyle/>
        <a:p>
          <a:endParaRPr lang="en-GB"/>
        </a:p>
      </dgm:t>
    </dgm:pt>
    <dgm:pt modelId="{7FC1DC82-290C-054C-B540-84DBDC4EB928}" type="sibTrans" cxnId="{01BA8C2C-21A4-714B-9A5C-CD2D8E50794E}">
      <dgm:prSet/>
      <dgm:spPr/>
      <dgm:t>
        <a:bodyPr/>
        <a:lstStyle/>
        <a:p>
          <a:endParaRPr lang="en-GB"/>
        </a:p>
      </dgm:t>
    </dgm:pt>
    <dgm:pt modelId="{6451FE44-5182-7742-9F3A-2B26CAC920D0}">
      <dgm:prSet custT="1"/>
      <dgm:spPr/>
      <dgm:t>
        <a:bodyPr/>
        <a:lstStyle/>
        <a:p>
          <a:pPr algn="l"/>
          <a:r>
            <a:rPr lang="en-IN" sz="2000" dirty="0">
              <a:latin typeface="Times New Roman" panose="02020603050405020304" pitchFamily="18" charset="0"/>
              <a:cs typeface="Times New Roman" panose="02020603050405020304" pitchFamily="18" charset="0"/>
            </a:rPr>
            <a:t>Perceived rigidity, limited innovation (Voet and Lems, 2022)</a:t>
          </a:r>
        </a:p>
      </dgm:t>
    </dgm:pt>
    <dgm:pt modelId="{7D5F9C24-8C4B-9C47-AE52-6DACF5BE8999}" type="parTrans" cxnId="{55F52AD1-D9C1-6747-B0F5-779A10EF668A}">
      <dgm:prSet/>
      <dgm:spPr/>
      <dgm:t>
        <a:bodyPr/>
        <a:lstStyle/>
        <a:p>
          <a:endParaRPr lang="en-GB"/>
        </a:p>
      </dgm:t>
    </dgm:pt>
    <dgm:pt modelId="{BF4EA88A-047F-3B4A-A60E-7D25A1E5FD14}" type="sibTrans" cxnId="{55F52AD1-D9C1-6747-B0F5-779A10EF668A}">
      <dgm:prSet/>
      <dgm:spPr/>
      <dgm:t>
        <a:bodyPr/>
        <a:lstStyle/>
        <a:p>
          <a:endParaRPr lang="en-GB"/>
        </a:p>
      </dgm:t>
    </dgm:pt>
    <dgm:pt modelId="{918D0CC7-FBED-D749-A041-4672C49B70A5}" type="pres">
      <dgm:prSet presAssocID="{90E2F7D2-E0C2-944D-867B-8BCB494B623B}" presName="Name0" presStyleCnt="0">
        <dgm:presLayoutVars>
          <dgm:dir/>
          <dgm:animLvl val="lvl"/>
          <dgm:resizeHandles val="exact"/>
        </dgm:presLayoutVars>
      </dgm:prSet>
      <dgm:spPr/>
    </dgm:pt>
    <dgm:pt modelId="{56630440-4BB7-994C-855A-4E2FD187ACC1}" type="pres">
      <dgm:prSet presAssocID="{6451FE44-5182-7742-9F3A-2B26CAC920D0}" presName="boxAndChildren" presStyleCnt="0"/>
      <dgm:spPr/>
    </dgm:pt>
    <dgm:pt modelId="{8D48C23A-F4E4-7B4E-9975-689E77B578F2}" type="pres">
      <dgm:prSet presAssocID="{6451FE44-5182-7742-9F3A-2B26CAC920D0}" presName="parentTextBox" presStyleLbl="node1" presStyleIdx="0" presStyleCnt="4"/>
      <dgm:spPr/>
    </dgm:pt>
    <dgm:pt modelId="{EEA73E5D-6A5F-C94C-B859-ACFB2369FA4F}" type="pres">
      <dgm:prSet presAssocID="{7FC1DC82-290C-054C-B540-84DBDC4EB928}" presName="sp" presStyleCnt="0"/>
      <dgm:spPr/>
    </dgm:pt>
    <dgm:pt modelId="{11936888-528B-464A-B6B0-3CD1816AC859}" type="pres">
      <dgm:prSet presAssocID="{C0CCB879-6A43-4D40-8E67-BAF2FAF4862D}" presName="arrowAndChildren" presStyleCnt="0"/>
      <dgm:spPr/>
    </dgm:pt>
    <dgm:pt modelId="{55336EDD-5DC8-A54D-BD7A-09B2265D295D}" type="pres">
      <dgm:prSet presAssocID="{C0CCB879-6A43-4D40-8E67-BAF2FAF4862D}" presName="parentTextArrow" presStyleLbl="node1" presStyleIdx="1" presStyleCnt="4"/>
      <dgm:spPr/>
    </dgm:pt>
    <dgm:pt modelId="{AF56619E-F0BC-DE42-949C-45ABDE4DD4F0}" type="pres">
      <dgm:prSet presAssocID="{2D39008B-864E-BF4F-B863-402E9C297DAA}" presName="sp" presStyleCnt="0"/>
      <dgm:spPr/>
    </dgm:pt>
    <dgm:pt modelId="{BFFE9535-4A8E-8B44-88BC-70A023D81AA3}" type="pres">
      <dgm:prSet presAssocID="{1EDAC1A5-9489-6748-A322-38D0FA3D259F}" presName="arrowAndChildren" presStyleCnt="0"/>
      <dgm:spPr/>
    </dgm:pt>
    <dgm:pt modelId="{79DB56F0-836F-1445-8D41-B406A61E7352}" type="pres">
      <dgm:prSet presAssocID="{1EDAC1A5-9489-6748-A322-38D0FA3D259F}" presName="parentTextArrow" presStyleLbl="node1" presStyleIdx="2" presStyleCnt="4"/>
      <dgm:spPr/>
    </dgm:pt>
    <dgm:pt modelId="{7DEF1687-129A-0B46-A812-1A84F44967E7}" type="pres">
      <dgm:prSet presAssocID="{53887D5E-95A6-104D-B079-A1BE1AB0A585}" presName="sp" presStyleCnt="0"/>
      <dgm:spPr/>
    </dgm:pt>
    <dgm:pt modelId="{3BF3832D-F807-684E-A9DD-EDFBE06E74C4}" type="pres">
      <dgm:prSet presAssocID="{6CD6B9E7-0722-1E48-B846-8B1ED44F7696}" presName="arrowAndChildren" presStyleCnt="0"/>
      <dgm:spPr/>
    </dgm:pt>
    <dgm:pt modelId="{FFC24C2A-2CA5-4A46-88B9-63742782CACF}" type="pres">
      <dgm:prSet presAssocID="{6CD6B9E7-0722-1E48-B846-8B1ED44F7696}" presName="parentTextArrow" presStyleLbl="node1" presStyleIdx="3" presStyleCnt="4"/>
      <dgm:spPr/>
    </dgm:pt>
  </dgm:ptLst>
  <dgm:cxnLst>
    <dgm:cxn modelId="{01BA8C2C-21A4-714B-9A5C-CD2D8E50794E}" srcId="{90E2F7D2-E0C2-944D-867B-8BCB494B623B}" destId="{C0CCB879-6A43-4D40-8E67-BAF2FAF4862D}" srcOrd="2" destOrd="0" parTransId="{70316324-9BE1-7E4D-9681-F89D78A083E5}" sibTransId="{7FC1DC82-290C-054C-B540-84DBDC4EB928}"/>
    <dgm:cxn modelId="{E4D7EF2E-0990-8B4E-A04E-D2279F221F3F}" type="presOf" srcId="{6451FE44-5182-7742-9F3A-2B26CAC920D0}" destId="{8D48C23A-F4E4-7B4E-9975-689E77B578F2}" srcOrd="0" destOrd="0" presId="urn:microsoft.com/office/officeart/2005/8/layout/process4"/>
    <dgm:cxn modelId="{593F415A-69DE-8E48-B2AC-5227A725B855}" type="presOf" srcId="{C0CCB879-6A43-4D40-8E67-BAF2FAF4862D}" destId="{55336EDD-5DC8-A54D-BD7A-09B2265D295D}" srcOrd="0" destOrd="0" presId="urn:microsoft.com/office/officeart/2005/8/layout/process4"/>
    <dgm:cxn modelId="{11FF2994-E067-8942-88B2-87F596E3C4ED}" type="presOf" srcId="{6CD6B9E7-0722-1E48-B846-8B1ED44F7696}" destId="{FFC24C2A-2CA5-4A46-88B9-63742782CACF}" srcOrd="0" destOrd="0" presId="urn:microsoft.com/office/officeart/2005/8/layout/process4"/>
    <dgm:cxn modelId="{C89762AD-3ACD-C24D-A29F-E7B4F24499C9}" type="presOf" srcId="{1EDAC1A5-9489-6748-A322-38D0FA3D259F}" destId="{79DB56F0-836F-1445-8D41-B406A61E7352}" srcOrd="0" destOrd="0" presId="urn:microsoft.com/office/officeart/2005/8/layout/process4"/>
    <dgm:cxn modelId="{163DD8B0-B700-3A42-9EE5-B8CD6BD54DF0}" type="presOf" srcId="{90E2F7D2-E0C2-944D-867B-8BCB494B623B}" destId="{918D0CC7-FBED-D749-A041-4672C49B70A5}" srcOrd="0" destOrd="0" presId="urn:microsoft.com/office/officeart/2005/8/layout/process4"/>
    <dgm:cxn modelId="{0E801ED0-FF8C-1D44-BFC5-895A02C41FCF}" srcId="{90E2F7D2-E0C2-944D-867B-8BCB494B623B}" destId="{1EDAC1A5-9489-6748-A322-38D0FA3D259F}" srcOrd="1" destOrd="0" parTransId="{FB534F29-9742-E74A-B6C2-C86B54C5DFC1}" sibTransId="{2D39008B-864E-BF4F-B863-402E9C297DAA}"/>
    <dgm:cxn modelId="{55F52AD1-D9C1-6747-B0F5-779A10EF668A}" srcId="{90E2F7D2-E0C2-944D-867B-8BCB494B623B}" destId="{6451FE44-5182-7742-9F3A-2B26CAC920D0}" srcOrd="3" destOrd="0" parTransId="{7D5F9C24-8C4B-9C47-AE52-6DACF5BE8999}" sibTransId="{BF4EA88A-047F-3B4A-A60E-7D25A1E5FD14}"/>
    <dgm:cxn modelId="{C5C5DAE6-CEDF-564F-9DA3-23047C9E7A7D}" srcId="{90E2F7D2-E0C2-944D-867B-8BCB494B623B}" destId="{6CD6B9E7-0722-1E48-B846-8B1ED44F7696}" srcOrd="0" destOrd="0" parTransId="{0A0382B3-3D81-D848-BFB4-89B3ABC84C60}" sibTransId="{53887D5E-95A6-104D-B079-A1BE1AB0A585}"/>
    <dgm:cxn modelId="{95B2BBED-2583-2844-BB50-0ECE892B5B3D}" type="presParOf" srcId="{918D0CC7-FBED-D749-A041-4672C49B70A5}" destId="{56630440-4BB7-994C-855A-4E2FD187ACC1}" srcOrd="0" destOrd="0" presId="urn:microsoft.com/office/officeart/2005/8/layout/process4"/>
    <dgm:cxn modelId="{58A12388-599F-384E-B2A7-279546687E94}" type="presParOf" srcId="{56630440-4BB7-994C-855A-4E2FD187ACC1}" destId="{8D48C23A-F4E4-7B4E-9975-689E77B578F2}" srcOrd="0" destOrd="0" presId="urn:microsoft.com/office/officeart/2005/8/layout/process4"/>
    <dgm:cxn modelId="{D490CFE9-5DCC-E74A-8B33-9D5E802CACE5}" type="presParOf" srcId="{918D0CC7-FBED-D749-A041-4672C49B70A5}" destId="{EEA73E5D-6A5F-C94C-B859-ACFB2369FA4F}" srcOrd="1" destOrd="0" presId="urn:microsoft.com/office/officeart/2005/8/layout/process4"/>
    <dgm:cxn modelId="{50064D70-E411-FE43-ABC1-806DA7AB8C66}" type="presParOf" srcId="{918D0CC7-FBED-D749-A041-4672C49B70A5}" destId="{11936888-528B-464A-B6B0-3CD1816AC859}" srcOrd="2" destOrd="0" presId="urn:microsoft.com/office/officeart/2005/8/layout/process4"/>
    <dgm:cxn modelId="{664B7762-DD18-F64D-8279-8B406281902E}" type="presParOf" srcId="{11936888-528B-464A-B6B0-3CD1816AC859}" destId="{55336EDD-5DC8-A54D-BD7A-09B2265D295D}" srcOrd="0" destOrd="0" presId="urn:microsoft.com/office/officeart/2005/8/layout/process4"/>
    <dgm:cxn modelId="{BAA0E757-99D8-7A4C-9B10-6A96DEE91395}" type="presParOf" srcId="{918D0CC7-FBED-D749-A041-4672C49B70A5}" destId="{AF56619E-F0BC-DE42-949C-45ABDE4DD4F0}" srcOrd="3" destOrd="0" presId="urn:microsoft.com/office/officeart/2005/8/layout/process4"/>
    <dgm:cxn modelId="{82A1AB37-F601-1A48-8C36-6ADD37B45EAD}" type="presParOf" srcId="{918D0CC7-FBED-D749-A041-4672C49B70A5}" destId="{BFFE9535-4A8E-8B44-88BC-70A023D81AA3}" srcOrd="4" destOrd="0" presId="urn:microsoft.com/office/officeart/2005/8/layout/process4"/>
    <dgm:cxn modelId="{71718441-48E7-0C41-B55C-5FE2BF4FA5A6}" type="presParOf" srcId="{BFFE9535-4A8E-8B44-88BC-70A023D81AA3}" destId="{79DB56F0-836F-1445-8D41-B406A61E7352}" srcOrd="0" destOrd="0" presId="urn:microsoft.com/office/officeart/2005/8/layout/process4"/>
    <dgm:cxn modelId="{EC0C947D-B6A7-1E43-BFFC-10B76EF6D2CC}" type="presParOf" srcId="{918D0CC7-FBED-D749-A041-4672C49B70A5}" destId="{7DEF1687-129A-0B46-A812-1A84F44967E7}" srcOrd="5" destOrd="0" presId="urn:microsoft.com/office/officeart/2005/8/layout/process4"/>
    <dgm:cxn modelId="{8DB6B6E3-2E50-C743-AD20-929D14F76232}" type="presParOf" srcId="{918D0CC7-FBED-D749-A041-4672C49B70A5}" destId="{3BF3832D-F807-684E-A9DD-EDFBE06E74C4}" srcOrd="6" destOrd="0" presId="urn:microsoft.com/office/officeart/2005/8/layout/process4"/>
    <dgm:cxn modelId="{BD7EF7A0-FC6C-3041-B2D5-6A3C9E75F6B8}" type="presParOf" srcId="{3BF3832D-F807-684E-A9DD-EDFBE06E74C4}" destId="{FFC24C2A-2CA5-4A46-88B9-63742782CA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B25C068-7C39-104B-A8B5-8D899D9CE8C2}" type="doc">
      <dgm:prSet loTypeId="urn:microsoft.com/office/officeart/2005/8/layout/bProcess3" loCatId="list" qsTypeId="urn:microsoft.com/office/officeart/2005/8/quickstyle/simple1" qsCatId="simple" csTypeId="urn:microsoft.com/office/officeart/2005/8/colors/accent1_2" csCatId="accent1"/>
      <dgm:spPr/>
      <dgm:t>
        <a:bodyPr/>
        <a:lstStyle/>
        <a:p>
          <a:endParaRPr lang="en-GB"/>
        </a:p>
      </dgm:t>
    </dgm:pt>
    <dgm:pt modelId="{DC2DE201-2344-594D-BC8A-59FA593006E9}">
      <dgm:prSet custT="1"/>
      <dgm:spPr/>
      <dgm:t>
        <a:bodyPr/>
        <a:lstStyle/>
        <a:p>
          <a:pPr algn="l"/>
          <a:r>
            <a:rPr lang="en-IN" sz="2000">
              <a:solidFill>
                <a:schemeClr val="bg1"/>
              </a:solidFill>
              <a:latin typeface="Times New Roman" panose="02020603050405020304" pitchFamily="18" charset="0"/>
              <a:cs typeface="Times New Roman" panose="02020603050405020304" pitchFamily="18" charset="0"/>
            </a:rPr>
            <a:t>Low psychological safety</a:t>
          </a:r>
        </a:p>
      </dgm:t>
    </dgm:pt>
    <dgm:pt modelId="{A84DDBDC-5E4D-1C47-A7EF-EAE4DD28597F}" type="parTrans" cxnId="{7940A709-84E5-1A4E-A41A-35D421C72225}">
      <dgm:prSet/>
      <dgm:spPr/>
      <dgm:t>
        <a:bodyPr/>
        <a:lstStyle/>
        <a:p>
          <a:endParaRPr lang="en-GB"/>
        </a:p>
      </dgm:t>
    </dgm:pt>
    <dgm:pt modelId="{39F0B741-807B-724F-A395-23B0EB896705}" type="sibTrans" cxnId="{7940A709-84E5-1A4E-A41A-35D421C72225}">
      <dgm:prSet custT="1"/>
      <dgm:spPr/>
      <dgm:t>
        <a:bodyPr/>
        <a:lstStyle/>
        <a:p>
          <a:endParaRPr lang="en-GB" sz="2000">
            <a:latin typeface="Times New Roman" panose="02020603050405020304" pitchFamily="18" charset="0"/>
            <a:cs typeface="Times New Roman" panose="02020603050405020304" pitchFamily="18" charset="0"/>
          </a:endParaRPr>
        </a:p>
      </dgm:t>
    </dgm:pt>
    <dgm:pt modelId="{135C37FA-FC3F-C844-9C20-7392DAE55063}">
      <dgm:prSet custT="1"/>
      <dgm:spPr/>
      <dgm:t>
        <a:bodyPr/>
        <a:lstStyle/>
        <a:p>
          <a:pPr algn="l"/>
          <a:r>
            <a:rPr lang="en-IN" sz="2000" dirty="0">
              <a:solidFill>
                <a:schemeClr val="bg1"/>
              </a:solidFill>
              <a:latin typeface="Times New Roman" panose="02020603050405020304" pitchFamily="18" charset="0"/>
              <a:cs typeface="Times New Roman" panose="02020603050405020304" pitchFamily="18" charset="0"/>
            </a:rPr>
            <a:t>Avoided feedback</a:t>
          </a:r>
        </a:p>
      </dgm:t>
    </dgm:pt>
    <dgm:pt modelId="{011C7CC9-704C-914D-BEAA-A5A7726096E9}" type="parTrans" cxnId="{FCDD1EF9-7F4E-AB4D-AE93-226038A0ED7E}">
      <dgm:prSet/>
      <dgm:spPr/>
      <dgm:t>
        <a:bodyPr/>
        <a:lstStyle/>
        <a:p>
          <a:endParaRPr lang="en-GB"/>
        </a:p>
      </dgm:t>
    </dgm:pt>
    <dgm:pt modelId="{392B8B83-E52C-9B4C-BEF9-A96460FDF101}" type="sibTrans" cxnId="{FCDD1EF9-7F4E-AB4D-AE93-226038A0ED7E}">
      <dgm:prSet custT="1"/>
      <dgm:spPr/>
      <dgm:t>
        <a:bodyPr/>
        <a:lstStyle/>
        <a:p>
          <a:endParaRPr lang="en-GB" sz="2000">
            <a:latin typeface="Times New Roman" panose="02020603050405020304" pitchFamily="18" charset="0"/>
            <a:cs typeface="Times New Roman" panose="02020603050405020304" pitchFamily="18" charset="0"/>
          </a:endParaRPr>
        </a:p>
      </dgm:t>
    </dgm:pt>
    <dgm:pt modelId="{BB48B943-8809-084E-8FCC-929E9DD74D5F}">
      <dgm:prSet custT="1"/>
      <dgm:spPr/>
      <dgm:t>
        <a:bodyPr/>
        <a:lstStyle/>
        <a:p>
          <a:pPr algn="l"/>
          <a:r>
            <a:rPr lang="en-IN" sz="2000" dirty="0">
              <a:solidFill>
                <a:schemeClr val="bg1"/>
              </a:solidFill>
              <a:latin typeface="Times New Roman" panose="02020603050405020304" pitchFamily="18" charset="0"/>
              <a:cs typeface="Times New Roman" panose="02020603050405020304" pitchFamily="18" charset="0"/>
            </a:rPr>
            <a:t>Silo working (Kaluarachchi, 2020)</a:t>
          </a:r>
        </a:p>
      </dgm:t>
    </dgm:pt>
    <dgm:pt modelId="{D208AB29-01CA-CA46-88F1-9CF1BEBDFAF4}" type="parTrans" cxnId="{2B9F87C4-BCAB-D442-BD07-2C22907CAD34}">
      <dgm:prSet/>
      <dgm:spPr/>
      <dgm:t>
        <a:bodyPr/>
        <a:lstStyle/>
        <a:p>
          <a:endParaRPr lang="en-GB"/>
        </a:p>
      </dgm:t>
    </dgm:pt>
    <dgm:pt modelId="{D4A60681-61BC-204E-81CD-38EAC87B6DB6}" type="sibTrans" cxnId="{2B9F87C4-BCAB-D442-BD07-2C22907CAD34}">
      <dgm:prSet custT="1"/>
      <dgm:spPr/>
      <dgm:t>
        <a:bodyPr/>
        <a:lstStyle/>
        <a:p>
          <a:endParaRPr lang="en-GB" sz="2000">
            <a:latin typeface="Times New Roman" panose="02020603050405020304" pitchFamily="18" charset="0"/>
            <a:cs typeface="Times New Roman" panose="02020603050405020304" pitchFamily="18" charset="0"/>
          </a:endParaRPr>
        </a:p>
      </dgm:t>
    </dgm:pt>
    <dgm:pt modelId="{AF0E1410-C3C5-754E-904D-63142925444D}">
      <dgm:prSet custT="1"/>
      <dgm:spPr/>
      <dgm:t>
        <a:bodyPr/>
        <a:lstStyle/>
        <a:p>
          <a:pPr algn="l"/>
          <a:r>
            <a:rPr lang="en-IN" sz="2000" dirty="0">
              <a:solidFill>
                <a:schemeClr val="bg1"/>
              </a:solidFill>
              <a:latin typeface="Times New Roman" panose="02020603050405020304" pitchFamily="18" charset="0"/>
              <a:cs typeface="Times New Roman" panose="02020603050405020304" pitchFamily="18" charset="0"/>
            </a:rPr>
            <a:t>Resistance to new ideas</a:t>
          </a:r>
        </a:p>
      </dgm:t>
    </dgm:pt>
    <dgm:pt modelId="{0472C59E-8FE9-B64D-BAE7-48B49D118D9A}" type="parTrans" cxnId="{560F0531-87DF-FA4E-A3C3-9D55D9A09C39}">
      <dgm:prSet/>
      <dgm:spPr/>
      <dgm:t>
        <a:bodyPr/>
        <a:lstStyle/>
        <a:p>
          <a:endParaRPr lang="en-GB"/>
        </a:p>
      </dgm:t>
    </dgm:pt>
    <dgm:pt modelId="{35596A48-C774-644A-AFA2-E135B7221949}" type="sibTrans" cxnId="{560F0531-87DF-FA4E-A3C3-9D55D9A09C39}">
      <dgm:prSet custT="1"/>
      <dgm:spPr/>
      <dgm:t>
        <a:bodyPr/>
        <a:lstStyle/>
        <a:p>
          <a:endParaRPr lang="en-GB" sz="2000">
            <a:latin typeface="Times New Roman" panose="02020603050405020304" pitchFamily="18" charset="0"/>
            <a:cs typeface="Times New Roman" panose="02020603050405020304" pitchFamily="18" charset="0"/>
          </a:endParaRPr>
        </a:p>
      </dgm:t>
    </dgm:pt>
    <dgm:pt modelId="{0AAD07C3-459E-3D40-81CA-8403A045E36A}">
      <dgm:prSet custT="1"/>
      <dgm:spPr/>
      <dgm:t>
        <a:bodyPr/>
        <a:lstStyle/>
        <a:p>
          <a:pPr algn="l"/>
          <a:r>
            <a:rPr lang="en-IN" sz="2000" dirty="0">
              <a:solidFill>
                <a:schemeClr val="bg1"/>
              </a:solidFill>
              <a:latin typeface="Times New Roman" panose="02020603050405020304" pitchFamily="18" charset="0"/>
              <a:cs typeface="Times New Roman" panose="02020603050405020304" pitchFamily="18" charset="0"/>
            </a:rPr>
            <a:t>Limited collaboration</a:t>
          </a:r>
        </a:p>
      </dgm:t>
    </dgm:pt>
    <dgm:pt modelId="{B2C5412E-2832-B641-BF7A-F2516EDAD469}" type="parTrans" cxnId="{122BC5B2-BD1A-484D-89C3-D49B33FDF597}">
      <dgm:prSet/>
      <dgm:spPr/>
      <dgm:t>
        <a:bodyPr/>
        <a:lstStyle/>
        <a:p>
          <a:endParaRPr lang="en-GB"/>
        </a:p>
      </dgm:t>
    </dgm:pt>
    <dgm:pt modelId="{05EE6F81-FA27-EA48-B34D-E1FC43323707}" type="sibTrans" cxnId="{122BC5B2-BD1A-484D-89C3-D49B33FDF597}">
      <dgm:prSet/>
      <dgm:spPr/>
      <dgm:t>
        <a:bodyPr/>
        <a:lstStyle/>
        <a:p>
          <a:endParaRPr lang="en-GB"/>
        </a:p>
      </dgm:t>
    </dgm:pt>
    <dgm:pt modelId="{30DB2FBC-9434-D348-B4AF-7437386855B5}" type="pres">
      <dgm:prSet presAssocID="{0B25C068-7C39-104B-A8B5-8D899D9CE8C2}" presName="Name0" presStyleCnt="0">
        <dgm:presLayoutVars>
          <dgm:dir/>
          <dgm:resizeHandles val="exact"/>
        </dgm:presLayoutVars>
      </dgm:prSet>
      <dgm:spPr/>
    </dgm:pt>
    <dgm:pt modelId="{28755F79-F65A-D04F-A2E5-04CC66D48B28}" type="pres">
      <dgm:prSet presAssocID="{DC2DE201-2344-594D-BC8A-59FA593006E9}" presName="node" presStyleLbl="node1" presStyleIdx="0" presStyleCnt="5">
        <dgm:presLayoutVars>
          <dgm:bulletEnabled val="1"/>
        </dgm:presLayoutVars>
      </dgm:prSet>
      <dgm:spPr/>
    </dgm:pt>
    <dgm:pt modelId="{74C4391C-E3A7-284C-8D82-EEE8C70FADA7}" type="pres">
      <dgm:prSet presAssocID="{39F0B741-807B-724F-A395-23B0EB896705}" presName="sibTrans" presStyleLbl="sibTrans1D1" presStyleIdx="0" presStyleCnt="4"/>
      <dgm:spPr/>
    </dgm:pt>
    <dgm:pt modelId="{3D4CF330-C65D-B741-8660-2F7EEF073F00}" type="pres">
      <dgm:prSet presAssocID="{39F0B741-807B-724F-A395-23B0EB896705}" presName="connectorText" presStyleLbl="sibTrans1D1" presStyleIdx="0" presStyleCnt="4"/>
      <dgm:spPr/>
    </dgm:pt>
    <dgm:pt modelId="{144FC9B2-486E-A841-83D1-715F9B426A5E}" type="pres">
      <dgm:prSet presAssocID="{135C37FA-FC3F-C844-9C20-7392DAE55063}" presName="node" presStyleLbl="node1" presStyleIdx="1" presStyleCnt="5">
        <dgm:presLayoutVars>
          <dgm:bulletEnabled val="1"/>
        </dgm:presLayoutVars>
      </dgm:prSet>
      <dgm:spPr/>
    </dgm:pt>
    <dgm:pt modelId="{8DCBB122-B6AA-5C48-8216-282814DDB06B}" type="pres">
      <dgm:prSet presAssocID="{392B8B83-E52C-9B4C-BEF9-A96460FDF101}" presName="sibTrans" presStyleLbl="sibTrans1D1" presStyleIdx="1" presStyleCnt="4"/>
      <dgm:spPr/>
    </dgm:pt>
    <dgm:pt modelId="{AF0E9B2B-26CF-C34B-8886-5B7A95E26EB8}" type="pres">
      <dgm:prSet presAssocID="{392B8B83-E52C-9B4C-BEF9-A96460FDF101}" presName="connectorText" presStyleLbl="sibTrans1D1" presStyleIdx="1" presStyleCnt="4"/>
      <dgm:spPr/>
    </dgm:pt>
    <dgm:pt modelId="{ED005CEA-C3D7-084E-BFA7-230736E87891}" type="pres">
      <dgm:prSet presAssocID="{BB48B943-8809-084E-8FCC-929E9DD74D5F}" presName="node" presStyleLbl="node1" presStyleIdx="2" presStyleCnt="5">
        <dgm:presLayoutVars>
          <dgm:bulletEnabled val="1"/>
        </dgm:presLayoutVars>
      </dgm:prSet>
      <dgm:spPr/>
    </dgm:pt>
    <dgm:pt modelId="{F4E7B3EB-EFBD-9347-A28E-8B8F970A7A17}" type="pres">
      <dgm:prSet presAssocID="{D4A60681-61BC-204E-81CD-38EAC87B6DB6}" presName="sibTrans" presStyleLbl="sibTrans1D1" presStyleIdx="2" presStyleCnt="4"/>
      <dgm:spPr/>
    </dgm:pt>
    <dgm:pt modelId="{6846D2BB-2C51-1A43-B968-3EB436A1A4D1}" type="pres">
      <dgm:prSet presAssocID="{D4A60681-61BC-204E-81CD-38EAC87B6DB6}" presName="connectorText" presStyleLbl="sibTrans1D1" presStyleIdx="2" presStyleCnt="4"/>
      <dgm:spPr/>
    </dgm:pt>
    <dgm:pt modelId="{25044805-EFCD-484A-B87D-7DA418D90B59}" type="pres">
      <dgm:prSet presAssocID="{AF0E1410-C3C5-754E-904D-63142925444D}" presName="node" presStyleLbl="node1" presStyleIdx="3" presStyleCnt="5">
        <dgm:presLayoutVars>
          <dgm:bulletEnabled val="1"/>
        </dgm:presLayoutVars>
      </dgm:prSet>
      <dgm:spPr/>
    </dgm:pt>
    <dgm:pt modelId="{D834A535-BCFE-F94D-BB10-A09E3CB9B857}" type="pres">
      <dgm:prSet presAssocID="{35596A48-C774-644A-AFA2-E135B7221949}" presName="sibTrans" presStyleLbl="sibTrans1D1" presStyleIdx="3" presStyleCnt="4"/>
      <dgm:spPr/>
    </dgm:pt>
    <dgm:pt modelId="{FB5E2326-9D6E-C84F-8885-9351D07EB7E8}" type="pres">
      <dgm:prSet presAssocID="{35596A48-C774-644A-AFA2-E135B7221949}" presName="connectorText" presStyleLbl="sibTrans1D1" presStyleIdx="3" presStyleCnt="4"/>
      <dgm:spPr/>
    </dgm:pt>
    <dgm:pt modelId="{6889D986-C841-E947-8A86-41CFD9EE21DA}" type="pres">
      <dgm:prSet presAssocID="{0AAD07C3-459E-3D40-81CA-8403A045E36A}" presName="node" presStyleLbl="node1" presStyleIdx="4" presStyleCnt="5">
        <dgm:presLayoutVars>
          <dgm:bulletEnabled val="1"/>
        </dgm:presLayoutVars>
      </dgm:prSet>
      <dgm:spPr/>
    </dgm:pt>
  </dgm:ptLst>
  <dgm:cxnLst>
    <dgm:cxn modelId="{8FD55E01-556D-9D48-BFEF-5937DE9AC3A1}" type="presOf" srcId="{392B8B83-E52C-9B4C-BEF9-A96460FDF101}" destId="{8DCBB122-B6AA-5C48-8216-282814DDB06B}" srcOrd="0" destOrd="0" presId="urn:microsoft.com/office/officeart/2005/8/layout/bProcess3"/>
    <dgm:cxn modelId="{7940A709-84E5-1A4E-A41A-35D421C72225}" srcId="{0B25C068-7C39-104B-A8B5-8D899D9CE8C2}" destId="{DC2DE201-2344-594D-BC8A-59FA593006E9}" srcOrd="0" destOrd="0" parTransId="{A84DDBDC-5E4D-1C47-A7EF-EAE4DD28597F}" sibTransId="{39F0B741-807B-724F-A395-23B0EB896705}"/>
    <dgm:cxn modelId="{96C4A421-89B4-D643-90C3-5D7BC9D794FD}" type="presOf" srcId="{135C37FA-FC3F-C844-9C20-7392DAE55063}" destId="{144FC9B2-486E-A841-83D1-715F9B426A5E}" srcOrd="0" destOrd="0" presId="urn:microsoft.com/office/officeart/2005/8/layout/bProcess3"/>
    <dgm:cxn modelId="{1E5A6E2A-58B9-5F49-93AD-BE7C446A6283}" type="presOf" srcId="{392B8B83-E52C-9B4C-BEF9-A96460FDF101}" destId="{AF0E9B2B-26CF-C34B-8886-5B7A95E26EB8}" srcOrd="1" destOrd="0" presId="urn:microsoft.com/office/officeart/2005/8/layout/bProcess3"/>
    <dgm:cxn modelId="{560F0531-87DF-FA4E-A3C3-9D55D9A09C39}" srcId="{0B25C068-7C39-104B-A8B5-8D899D9CE8C2}" destId="{AF0E1410-C3C5-754E-904D-63142925444D}" srcOrd="3" destOrd="0" parTransId="{0472C59E-8FE9-B64D-BAE7-48B49D118D9A}" sibTransId="{35596A48-C774-644A-AFA2-E135B7221949}"/>
    <dgm:cxn modelId="{A73A366D-AF52-3642-B478-34C5B45CAE85}" type="presOf" srcId="{D4A60681-61BC-204E-81CD-38EAC87B6DB6}" destId="{F4E7B3EB-EFBD-9347-A28E-8B8F970A7A17}" srcOrd="0" destOrd="0" presId="urn:microsoft.com/office/officeart/2005/8/layout/bProcess3"/>
    <dgm:cxn modelId="{176E1B72-BB8D-E746-B25B-A01B6FD6A614}" type="presOf" srcId="{DC2DE201-2344-594D-BC8A-59FA593006E9}" destId="{28755F79-F65A-D04F-A2E5-04CC66D48B28}" srcOrd="0" destOrd="0" presId="urn:microsoft.com/office/officeart/2005/8/layout/bProcess3"/>
    <dgm:cxn modelId="{41A71591-1FB7-5842-A8AB-BF376F5F8F46}" type="presOf" srcId="{0AAD07C3-459E-3D40-81CA-8403A045E36A}" destId="{6889D986-C841-E947-8A86-41CFD9EE21DA}" srcOrd="0" destOrd="0" presId="urn:microsoft.com/office/officeart/2005/8/layout/bProcess3"/>
    <dgm:cxn modelId="{122BC5B2-BD1A-484D-89C3-D49B33FDF597}" srcId="{0B25C068-7C39-104B-A8B5-8D899D9CE8C2}" destId="{0AAD07C3-459E-3D40-81CA-8403A045E36A}" srcOrd="4" destOrd="0" parTransId="{B2C5412E-2832-B641-BF7A-F2516EDAD469}" sibTransId="{05EE6F81-FA27-EA48-B34D-E1FC43323707}"/>
    <dgm:cxn modelId="{7665C5B3-0493-C14A-AC5D-27C827FD00A6}" type="presOf" srcId="{0B25C068-7C39-104B-A8B5-8D899D9CE8C2}" destId="{30DB2FBC-9434-D348-B4AF-7437386855B5}" srcOrd="0" destOrd="0" presId="urn:microsoft.com/office/officeart/2005/8/layout/bProcess3"/>
    <dgm:cxn modelId="{2B9F87C4-BCAB-D442-BD07-2C22907CAD34}" srcId="{0B25C068-7C39-104B-A8B5-8D899D9CE8C2}" destId="{BB48B943-8809-084E-8FCC-929E9DD74D5F}" srcOrd="2" destOrd="0" parTransId="{D208AB29-01CA-CA46-88F1-9CF1BEBDFAF4}" sibTransId="{D4A60681-61BC-204E-81CD-38EAC87B6DB6}"/>
    <dgm:cxn modelId="{58BF4FCD-367A-964D-BF5E-F635B2D85F55}" type="presOf" srcId="{AF0E1410-C3C5-754E-904D-63142925444D}" destId="{25044805-EFCD-484A-B87D-7DA418D90B59}" srcOrd="0" destOrd="0" presId="urn:microsoft.com/office/officeart/2005/8/layout/bProcess3"/>
    <dgm:cxn modelId="{D89E14D5-8F57-994B-A83F-35757787B55C}" type="presOf" srcId="{35596A48-C774-644A-AFA2-E135B7221949}" destId="{FB5E2326-9D6E-C84F-8885-9351D07EB7E8}" srcOrd="1" destOrd="0" presId="urn:microsoft.com/office/officeart/2005/8/layout/bProcess3"/>
    <dgm:cxn modelId="{BE9966E1-B4E5-5645-990A-370685441CA1}" type="presOf" srcId="{39F0B741-807B-724F-A395-23B0EB896705}" destId="{74C4391C-E3A7-284C-8D82-EEE8C70FADA7}" srcOrd="0" destOrd="0" presId="urn:microsoft.com/office/officeart/2005/8/layout/bProcess3"/>
    <dgm:cxn modelId="{618C7CE1-36AC-9241-A57A-CA626D7AE2DC}" type="presOf" srcId="{BB48B943-8809-084E-8FCC-929E9DD74D5F}" destId="{ED005CEA-C3D7-084E-BFA7-230736E87891}" srcOrd="0" destOrd="0" presId="urn:microsoft.com/office/officeart/2005/8/layout/bProcess3"/>
    <dgm:cxn modelId="{561679EC-CBC3-8346-ADD7-A8051605DF40}" type="presOf" srcId="{39F0B741-807B-724F-A395-23B0EB896705}" destId="{3D4CF330-C65D-B741-8660-2F7EEF073F00}" srcOrd="1" destOrd="0" presId="urn:microsoft.com/office/officeart/2005/8/layout/bProcess3"/>
    <dgm:cxn modelId="{A07A80F7-8988-B742-9AFB-75F215AED84B}" type="presOf" srcId="{D4A60681-61BC-204E-81CD-38EAC87B6DB6}" destId="{6846D2BB-2C51-1A43-B968-3EB436A1A4D1}" srcOrd="1" destOrd="0" presId="urn:microsoft.com/office/officeart/2005/8/layout/bProcess3"/>
    <dgm:cxn modelId="{B4A552F8-7C62-F145-9CF1-8A3460B0FFB1}" type="presOf" srcId="{35596A48-C774-644A-AFA2-E135B7221949}" destId="{D834A535-BCFE-F94D-BB10-A09E3CB9B857}" srcOrd="0" destOrd="0" presId="urn:microsoft.com/office/officeart/2005/8/layout/bProcess3"/>
    <dgm:cxn modelId="{FCDD1EF9-7F4E-AB4D-AE93-226038A0ED7E}" srcId="{0B25C068-7C39-104B-A8B5-8D899D9CE8C2}" destId="{135C37FA-FC3F-C844-9C20-7392DAE55063}" srcOrd="1" destOrd="0" parTransId="{011C7CC9-704C-914D-BEAA-A5A7726096E9}" sibTransId="{392B8B83-E52C-9B4C-BEF9-A96460FDF101}"/>
    <dgm:cxn modelId="{46065D5E-6B89-AB4A-BC9C-BDBABD631E87}" type="presParOf" srcId="{30DB2FBC-9434-D348-B4AF-7437386855B5}" destId="{28755F79-F65A-D04F-A2E5-04CC66D48B28}" srcOrd="0" destOrd="0" presId="urn:microsoft.com/office/officeart/2005/8/layout/bProcess3"/>
    <dgm:cxn modelId="{D0CB0A55-911F-2140-AED9-E9DC9EFFE1D6}" type="presParOf" srcId="{30DB2FBC-9434-D348-B4AF-7437386855B5}" destId="{74C4391C-E3A7-284C-8D82-EEE8C70FADA7}" srcOrd="1" destOrd="0" presId="urn:microsoft.com/office/officeart/2005/8/layout/bProcess3"/>
    <dgm:cxn modelId="{59BEEEDA-9169-1A4B-A7E6-D1CE2B663EAB}" type="presParOf" srcId="{74C4391C-E3A7-284C-8D82-EEE8C70FADA7}" destId="{3D4CF330-C65D-B741-8660-2F7EEF073F00}" srcOrd="0" destOrd="0" presId="urn:microsoft.com/office/officeart/2005/8/layout/bProcess3"/>
    <dgm:cxn modelId="{59A472E8-AF3B-D64A-ABB8-BDD2A65FED78}" type="presParOf" srcId="{30DB2FBC-9434-D348-B4AF-7437386855B5}" destId="{144FC9B2-486E-A841-83D1-715F9B426A5E}" srcOrd="2" destOrd="0" presId="urn:microsoft.com/office/officeart/2005/8/layout/bProcess3"/>
    <dgm:cxn modelId="{D7AC391F-7314-1C4D-83C1-2EAD052D9C82}" type="presParOf" srcId="{30DB2FBC-9434-D348-B4AF-7437386855B5}" destId="{8DCBB122-B6AA-5C48-8216-282814DDB06B}" srcOrd="3" destOrd="0" presId="urn:microsoft.com/office/officeart/2005/8/layout/bProcess3"/>
    <dgm:cxn modelId="{7DB138C2-792F-F24E-AE2E-F5050FD5E80A}" type="presParOf" srcId="{8DCBB122-B6AA-5C48-8216-282814DDB06B}" destId="{AF0E9B2B-26CF-C34B-8886-5B7A95E26EB8}" srcOrd="0" destOrd="0" presId="urn:microsoft.com/office/officeart/2005/8/layout/bProcess3"/>
    <dgm:cxn modelId="{F3CFA901-0F2F-8443-A6FD-101E91574E49}" type="presParOf" srcId="{30DB2FBC-9434-D348-B4AF-7437386855B5}" destId="{ED005CEA-C3D7-084E-BFA7-230736E87891}" srcOrd="4" destOrd="0" presId="urn:microsoft.com/office/officeart/2005/8/layout/bProcess3"/>
    <dgm:cxn modelId="{2BC621DF-F014-C746-A84A-1AA9F8984328}" type="presParOf" srcId="{30DB2FBC-9434-D348-B4AF-7437386855B5}" destId="{F4E7B3EB-EFBD-9347-A28E-8B8F970A7A17}" srcOrd="5" destOrd="0" presId="urn:microsoft.com/office/officeart/2005/8/layout/bProcess3"/>
    <dgm:cxn modelId="{1FDDB812-4EA2-DA41-8B4F-35253FC0CB79}" type="presParOf" srcId="{F4E7B3EB-EFBD-9347-A28E-8B8F970A7A17}" destId="{6846D2BB-2C51-1A43-B968-3EB436A1A4D1}" srcOrd="0" destOrd="0" presId="urn:microsoft.com/office/officeart/2005/8/layout/bProcess3"/>
    <dgm:cxn modelId="{9C3E09EF-3558-F445-B412-2C5A2999C999}" type="presParOf" srcId="{30DB2FBC-9434-D348-B4AF-7437386855B5}" destId="{25044805-EFCD-484A-B87D-7DA418D90B59}" srcOrd="6" destOrd="0" presId="urn:microsoft.com/office/officeart/2005/8/layout/bProcess3"/>
    <dgm:cxn modelId="{13B5C8BE-1638-AC4B-93FC-3B2675FAB55A}" type="presParOf" srcId="{30DB2FBC-9434-D348-B4AF-7437386855B5}" destId="{D834A535-BCFE-F94D-BB10-A09E3CB9B857}" srcOrd="7" destOrd="0" presId="urn:microsoft.com/office/officeart/2005/8/layout/bProcess3"/>
    <dgm:cxn modelId="{9D988CFA-C40C-B941-BE6F-F700181F8DCD}" type="presParOf" srcId="{D834A535-BCFE-F94D-BB10-A09E3CB9B857}" destId="{FB5E2326-9D6E-C84F-8885-9351D07EB7E8}" srcOrd="0" destOrd="0" presId="urn:microsoft.com/office/officeart/2005/8/layout/bProcess3"/>
    <dgm:cxn modelId="{698ABDE9-014D-C847-9740-D690223223CA}" type="presParOf" srcId="{30DB2FBC-9434-D348-B4AF-7437386855B5}" destId="{6889D986-C841-E947-8A86-41CFD9EE21DA}"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4E4B48-727D-8647-800E-9990BCD51650}"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0403D08C-5A57-804D-B459-80F3F910CC0E}">
      <dgm:prSet/>
      <dgm:spPr/>
      <dgm:t>
        <a:bodyPr/>
        <a:lstStyle/>
        <a:p>
          <a:pPr algn="l"/>
          <a:r>
            <a:rPr lang="en-IN" dirty="0">
              <a:latin typeface="Times New Roman" panose="02020603050405020304" pitchFamily="18" charset="0"/>
              <a:cs typeface="Times New Roman" panose="02020603050405020304" pitchFamily="18" charset="0"/>
            </a:rPr>
            <a:t>Transformational leadership (Deng et al., 2022)</a:t>
          </a:r>
        </a:p>
      </dgm:t>
    </dgm:pt>
    <dgm:pt modelId="{AE1D231E-BDE6-D649-B529-EAB6A3E05497}" type="parTrans" cxnId="{78D174B6-451F-7F41-9E23-77CF17C8EF59}">
      <dgm:prSet/>
      <dgm:spPr/>
      <dgm:t>
        <a:bodyPr/>
        <a:lstStyle/>
        <a:p>
          <a:endParaRPr lang="en-GB"/>
        </a:p>
      </dgm:t>
    </dgm:pt>
    <dgm:pt modelId="{B7CAEF4A-C903-8A4A-9918-36DE273A6560}" type="sibTrans" cxnId="{78D174B6-451F-7F41-9E23-77CF17C8EF59}">
      <dgm:prSet/>
      <dgm:spPr/>
      <dgm:t>
        <a:bodyPr/>
        <a:lstStyle/>
        <a:p>
          <a:endParaRPr lang="en-GB"/>
        </a:p>
      </dgm:t>
    </dgm:pt>
    <dgm:pt modelId="{AFEB9BF0-BEE9-E847-8A64-76955EC5EF98}">
      <dgm:prSet/>
      <dgm:spPr/>
      <dgm:t>
        <a:bodyPr/>
        <a:lstStyle/>
        <a:p>
          <a:pPr algn="l"/>
          <a:r>
            <a:rPr lang="en-IN">
              <a:latin typeface="Times New Roman" panose="02020603050405020304" pitchFamily="18" charset="0"/>
              <a:cs typeface="Times New Roman" panose="02020603050405020304" pitchFamily="18" charset="0"/>
            </a:rPr>
            <a:t>High-Performance Work Practices (HPWP)</a:t>
          </a:r>
        </a:p>
      </dgm:t>
    </dgm:pt>
    <dgm:pt modelId="{65BCA5C4-44C4-104D-8459-43537DB99E78}" type="parTrans" cxnId="{1C872AD5-C92B-BF42-8207-DC3947BBBDB2}">
      <dgm:prSet/>
      <dgm:spPr/>
      <dgm:t>
        <a:bodyPr/>
        <a:lstStyle/>
        <a:p>
          <a:endParaRPr lang="en-GB"/>
        </a:p>
      </dgm:t>
    </dgm:pt>
    <dgm:pt modelId="{AEB772E7-82CB-5C43-990B-22FFC10BDA20}" type="sibTrans" cxnId="{1C872AD5-C92B-BF42-8207-DC3947BBBDB2}">
      <dgm:prSet/>
      <dgm:spPr/>
      <dgm:t>
        <a:bodyPr/>
        <a:lstStyle/>
        <a:p>
          <a:endParaRPr lang="en-GB"/>
        </a:p>
      </dgm:t>
    </dgm:pt>
    <dgm:pt modelId="{9A6E00E5-2E3F-F840-94E0-86B6112CD6D7}">
      <dgm:prSet/>
      <dgm:spPr/>
      <dgm:t>
        <a:bodyPr/>
        <a:lstStyle/>
        <a:p>
          <a:pPr algn="l"/>
          <a:r>
            <a:rPr lang="en-IN">
              <a:latin typeface="Times New Roman" panose="02020603050405020304" pitchFamily="18" charset="0"/>
              <a:cs typeface="Times New Roman" panose="02020603050405020304" pitchFamily="18" charset="0"/>
            </a:rPr>
            <a:t>Coaching leadership</a:t>
          </a:r>
        </a:p>
      </dgm:t>
    </dgm:pt>
    <dgm:pt modelId="{E4A66186-C98E-BF4E-98FE-E7E585D8DD63}" type="parTrans" cxnId="{0754391B-6913-A74E-8671-228A823CB1D5}">
      <dgm:prSet/>
      <dgm:spPr/>
      <dgm:t>
        <a:bodyPr/>
        <a:lstStyle/>
        <a:p>
          <a:endParaRPr lang="en-GB"/>
        </a:p>
      </dgm:t>
    </dgm:pt>
    <dgm:pt modelId="{26850FAB-C5B1-F04D-8455-4FF763B166B7}" type="sibTrans" cxnId="{0754391B-6913-A74E-8671-228A823CB1D5}">
      <dgm:prSet/>
      <dgm:spPr/>
      <dgm:t>
        <a:bodyPr/>
        <a:lstStyle/>
        <a:p>
          <a:endParaRPr lang="en-GB"/>
        </a:p>
      </dgm:t>
    </dgm:pt>
    <dgm:pt modelId="{D610D069-9B31-494B-9A4E-0CD4D5250C6C}">
      <dgm:prSet/>
      <dgm:spPr/>
      <dgm:t>
        <a:bodyPr/>
        <a:lstStyle/>
        <a:p>
          <a:pPr algn="l"/>
          <a:r>
            <a:rPr lang="en-IN">
              <a:latin typeface="Times New Roman" panose="02020603050405020304" pitchFamily="18" charset="0"/>
              <a:cs typeface="Times New Roman" panose="02020603050405020304" pitchFamily="18" charset="0"/>
            </a:rPr>
            <a:t>Continuous feedback models</a:t>
          </a:r>
        </a:p>
      </dgm:t>
    </dgm:pt>
    <dgm:pt modelId="{CCFB3E6D-A515-274A-AE59-7D8A84C83CB7}" type="parTrans" cxnId="{7ADE4163-E737-AA41-BD1D-2CE9CCFCDFD2}">
      <dgm:prSet/>
      <dgm:spPr/>
      <dgm:t>
        <a:bodyPr/>
        <a:lstStyle/>
        <a:p>
          <a:endParaRPr lang="en-GB"/>
        </a:p>
      </dgm:t>
    </dgm:pt>
    <dgm:pt modelId="{55C7C35C-C877-F841-A90A-F8F999488093}" type="sibTrans" cxnId="{7ADE4163-E737-AA41-BD1D-2CE9CCFCDFD2}">
      <dgm:prSet/>
      <dgm:spPr/>
      <dgm:t>
        <a:bodyPr/>
        <a:lstStyle/>
        <a:p>
          <a:endParaRPr lang="en-GB"/>
        </a:p>
      </dgm:t>
    </dgm:pt>
    <dgm:pt modelId="{A3F84B87-92A8-E041-8883-7665BD83A1AE}" type="pres">
      <dgm:prSet presAssocID="{7A4E4B48-727D-8647-800E-9990BCD51650}" presName="matrix" presStyleCnt="0">
        <dgm:presLayoutVars>
          <dgm:chMax val="1"/>
          <dgm:dir/>
          <dgm:resizeHandles val="exact"/>
        </dgm:presLayoutVars>
      </dgm:prSet>
      <dgm:spPr/>
    </dgm:pt>
    <dgm:pt modelId="{A33395D1-7BD7-EB4E-9448-236F348878E1}" type="pres">
      <dgm:prSet presAssocID="{7A4E4B48-727D-8647-800E-9990BCD51650}" presName="diamond" presStyleLbl="bgShp" presStyleIdx="0" presStyleCnt="1"/>
      <dgm:spPr/>
    </dgm:pt>
    <dgm:pt modelId="{B2C0FE8E-9465-2341-998E-C0F182B2C03A}" type="pres">
      <dgm:prSet presAssocID="{7A4E4B48-727D-8647-800E-9990BCD51650}" presName="quad1" presStyleLbl="node1" presStyleIdx="0" presStyleCnt="4">
        <dgm:presLayoutVars>
          <dgm:chMax val="0"/>
          <dgm:chPref val="0"/>
          <dgm:bulletEnabled val="1"/>
        </dgm:presLayoutVars>
      </dgm:prSet>
      <dgm:spPr/>
    </dgm:pt>
    <dgm:pt modelId="{490A54EC-6B49-E448-BA8A-A3549717BB0C}" type="pres">
      <dgm:prSet presAssocID="{7A4E4B48-727D-8647-800E-9990BCD51650}" presName="quad2" presStyleLbl="node1" presStyleIdx="1" presStyleCnt="4">
        <dgm:presLayoutVars>
          <dgm:chMax val="0"/>
          <dgm:chPref val="0"/>
          <dgm:bulletEnabled val="1"/>
        </dgm:presLayoutVars>
      </dgm:prSet>
      <dgm:spPr/>
    </dgm:pt>
    <dgm:pt modelId="{F484AE17-2C01-DC4B-BAB8-2DF6B5B3ABC5}" type="pres">
      <dgm:prSet presAssocID="{7A4E4B48-727D-8647-800E-9990BCD51650}" presName="quad3" presStyleLbl="node1" presStyleIdx="2" presStyleCnt="4">
        <dgm:presLayoutVars>
          <dgm:chMax val="0"/>
          <dgm:chPref val="0"/>
          <dgm:bulletEnabled val="1"/>
        </dgm:presLayoutVars>
      </dgm:prSet>
      <dgm:spPr/>
    </dgm:pt>
    <dgm:pt modelId="{CD22E47C-0CC8-4848-9E2B-9FB514C6EC7C}" type="pres">
      <dgm:prSet presAssocID="{7A4E4B48-727D-8647-800E-9990BCD51650}" presName="quad4" presStyleLbl="node1" presStyleIdx="3" presStyleCnt="4">
        <dgm:presLayoutVars>
          <dgm:chMax val="0"/>
          <dgm:chPref val="0"/>
          <dgm:bulletEnabled val="1"/>
        </dgm:presLayoutVars>
      </dgm:prSet>
      <dgm:spPr/>
    </dgm:pt>
  </dgm:ptLst>
  <dgm:cxnLst>
    <dgm:cxn modelId="{02B1D319-E6AE-8A48-997A-4AECCDF214FA}" type="presOf" srcId="{D610D069-9B31-494B-9A4E-0CD4D5250C6C}" destId="{CD22E47C-0CC8-4848-9E2B-9FB514C6EC7C}" srcOrd="0" destOrd="0" presId="urn:microsoft.com/office/officeart/2005/8/layout/matrix3"/>
    <dgm:cxn modelId="{0754391B-6913-A74E-8671-228A823CB1D5}" srcId="{7A4E4B48-727D-8647-800E-9990BCD51650}" destId="{9A6E00E5-2E3F-F840-94E0-86B6112CD6D7}" srcOrd="2" destOrd="0" parTransId="{E4A66186-C98E-BF4E-98FE-E7E585D8DD63}" sibTransId="{26850FAB-C5B1-F04D-8455-4FF763B166B7}"/>
    <dgm:cxn modelId="{7ADE4163-E737-AA41-BD1D-2CE9CCFCDFD2}" srcId="{7A4E4B48-727D-8647-800E-9990BCD51650}" destId="{D610D069-9B31-494B-9A4E-0CD4D5250C6C}" srcOrd="3" destOrd="0" parTransId="{CCFB3E6D-A515-274A-AE59-7D8A84C83CB7}" sibTransId="{55C7C35C-C877-F841-A90A-F8F999488093}"/>
    <dgm:cxn modelId="{E5F32E72-847D-5948-B3A0-2D24A67759A2}" type="presOf" srcId="{9A6E00E5-2E3F-F840-94E0-86B6112CD6D7}" destId="{F484AE17-2C01-DC4B-BAB8-2DF6B5B3ABC5}" srcOrd="0" destOrd="0" presId="urn:microsoft.com/office/officeart/2005/8/layout/matrix3"/>
    <dgm:cxn modelId="{E742EF79-B312-094E-822C-AFFDAA6EC181}" type="presOf" srcId="{7A4E4B48-727D-8647-800E-9990BCD51650}" destId="{A3F84B87-92A8-E041-8883-7665BD83A1AE}" srcOrd="0" destOrd="0" presId="urn:microsoft.com/office/officeart/2005/8/layout/matrix3"/>
    <dgm:cxn modelId="{C7E433A6-3D65-BB40-BB82-2B3BB3F61E7F}" type="presOf" srcId="{AFEB9BF0-BEE9-E847-8A64-76955EC5EF98}" destId="{490A54EC-6B49-E448-BA8A-A3549717BB0C}" srcOrd="0" destOrd="0" presId="urn:microsoft.com/office/officeart/2005/8/layout/matrix3"/>
    <dgm:cxn modelId="{78D174B6-451F-7F41-9E23-77CF17C8EF59}" srcId="{7A4E4B48-727D-8647-800E-9990BCD51650}" destId="{0403D08C-5A57-804D-B459-80F3F910CC0E}" srcOrd="0" destOrd="0" parTransId="{AE1D231E-BDE6-D649-B529-EAB6A3E05497}" sibTransId="{B7CAEF4A-C903-8A4A-9918-36DE273A6560}"/>
    <dgm:cxn modelId="{1C872AD5-C92B-BF42-8207-DC3947BBBDB2}" srcId="{7A4E4B48-727D-8647-800E-9990BCD51650}" destId="{AFEB9BF0-BEE9-E847-8A64-76955EC5EF98}" srcOrd="1" destOrd="0" parTransId="{65BCA5C4-44C4-104D-8459-43537DB99E78}" sibTransId="{AEB772E7-82CB-5C43-990B-22FFC10BDA20}"/>
    <dgm:cxn modelId="{D0F59BDF-91ED-264F-807F-6B29FE2EE41F}" type="presOf" srcId="{0403D08C-5A57-804D-B459-80F3F910CC0E}" destId="{B2C0FE8E-9465-2341-998E-C0F182B2C03A}" srcOrd="0" destOrd="0" presId="urn:microsoft.com/office/officeart/2005/8/layout/matrix3"/>
    <dgm:cxn modelId="{3F556B98-361D-CC41-BC7B-2B1821E39051}" type="presParOf" srcId="{A3F84B87-92A8-E041-8883-7665BD83A1AE}" destId="{A33395D1-7BD7-EB4E-9448-236F348878E1}" srcOrd="0" destOrd="0" presId="urn:microsoft.com/office/officeart/2005/8/layout/matrix3"/>
    <dgm:cxn modelId="{BEBB7725-B84D-0D4E-BA0F-597E742AAF71}" type="presParOf" srcId="{A3F84B87-92A8-E041-8883-7665BD83A1AE}" destId="{B2C0FE8E-9465-2341-998E-C0F182B2C03A}" srcOrd="1" destOrd="0" presId="urn:microsoft.com/office/officeart/2005/8/layout/matrix3"/>
    <dgm:cxn modelId="{BDCAD625-5FBF-6047-90C3-101B60496E39}" type="presParOf" srcId="{A3F84B87-92A8-E041-8883-7665BD83A1AE}" destId="{490A54EC-6B49-E448-BA8A-A3549717BB0C}" srcOrd="2" destOrd="0" presId="urn:microsoft.com/office/officeart/2005/8/layout/matrix3"/>
    <dgm:cxn modelId="{050EF767-32E1-7E44-8B38-5D69F3229518}" type="presParOf" srcId="{A3F84B87-92A8-E041-8883-7665BD83A1AE}" destId="{F484AE17-2C01-DC4B-BAB8-2DF6B5B3ABC5}" srcOrd="3" destOrd="0" presId="urn:microsoft.com/office/officeart/2005/8/layout/matrix3"/>
    <dgm:cxn modelId="{B491E39E-C43A-4B40-AF57-C54285FE165F}" type="presParOf" srcId="{A3F84B87-92A8-E041-8883-7665BD83A1AE}" destId="{CD22E47C-0CC8-4848-9E2B-9FB514C6EC7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8F70C95-6D46-A549-8B33-99D7438D0CF8}"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71958D78-6B8A-4544-BFB5-DBDD73842B9D}">
      <dgm:prSet custT="1"/>
      <dgm:spPr/>
      <dgm:t>
        <a:bodyPr/>
        <a:lstStyle/>
        <a:p>
          <a:pPr algn="l"/>
          <a:r>
            <a:rPr lang="en-IN" sz="1200">
              <a:latin typeface="Times New Roman" panose="02020603050405020304" pitchFamily="18" charset="0"/>
              <a:cs typeface="Times New Roman" panose="02020603050405020304" pitchFamily="18" charset="0"/>
            </a:rPr>
            <a:t>12-month leadership training</a:t>
          </a:r>
        </a:p>
      </dgm:t>
    </dgm:pt>
    <dgm:pt modelId="{53319D78-CCBC-184C-8BBE-DAC4C2214ED3}" type="parTrans" cxnId="{35D31DBD-11E8-914A-A956-C15927A14815}">
      <dgm:prSet/>
      <dgm:spPr/>
      <dgm:t>
        <a:bodyPr/>
        <a:lstStyle/>
        <a:p>
          <a:endParaRPr lang="en-GB"/>
        </a:p>
      </dgm:t>
    </dgm:pt>
    <dgm:pt modelId="{F50F1274-CF83-4F49-A503-AF9876D6BF59}" type="sibTrans" cxnId="{35D31DBD-11E8-914A-A956-C15927A14815}">
      <dgm:prSet/>
      <dgm:spPr/>
      <dgm:t>
        <a:bodyPr/>
        <a:lstStyle/>
        <a:p>
          <a:endParaRPr lang="en-GB"/>
        </a:p>
      </dgm:t>
    </dgm:pt>
    <dgm:pt modelId="{36B81E34-21A0-2C43-A8A8-312FF823FF49}">
      <dgm:prSet custT="1"/>
      <dgm:spPr/>
      <dgm:t>
        <a:bodyPr/>
        <a:lstStyle/>
        <a:p>
          <a:pPr algn="l"/>
          <a:r>
            <a:rPr lang="en-IN" sz="1200" dirty="0">
              <a:latin typeface="Times New Roman" panose="02020603050405020304" pitchFamily="18" charset="0"/>
              <a:cs typeface="Times New Roman" panose="02020603050405020304" pitchFamily="18" charset="0"/>
            </a:rPr>
            <a:t>Coaching, communication, feedback (Gold et al., 2024)</a:t>
          </a:r>
        </a:p>
      </dgm:t>
    </dgm:pt>
    <dgm:pt modelId="{E9EEACB9-2910-2E4A-BDF7-51C9F9B7C19C}" type="parTrans" cxnId="{65F58D45-FAD4-D440-BCDC-DA8D13E614D3}">
      <dgm:prSet/>
      <dgm:spPr/>
      <dgm:t>
        <a:bodyPr/>
        <a:lstStyle/>
        <a:p>
          <a:endParaRPr lang="en-GB"/>
        </a:p>
      </dgm:t>
    </dgm:pt>
    <dgm:pt modelId="{2FA12958-21D5-C14D-90B7-77A341D3D820}" type="sibTrans" cxnId="{65F58D45-FAD4-D440-BCDC-DA8D13E614D3}">
      <dgm:prSet/>
      <dgm:spPr/>
      <dgm:t>
        <a:bodyPr/>
        <a:lstStyle/>
        <a:p>
          <a:endParaRPr lang="en-GB"/>
        </a:p>
      </dgm:t>
    </dgm:pt>
    <dgm:pt modelId="{F1892299-EB65-DF42-9A90-AB8D631E7B34}">
      <dgm:prSet custT="1"/>
      <dgm:spPr/>
      <dgm:t>
        <a:bodyPr/>
        <a:lstStyle/>
        <a:p>
          <a:pPr algn="l"/>
          <a:r>
            <a:rPr lang="en-IN" sz="1200" dirty="0">
              <a:latin typeface="Times New Roman" panose="02020603050405020304" pitchFamily="18" charset="0"/>
              <a:cs typeface="Times New Roman" panose="02020603050405020304" pitchFamily="18" charset="0"/>
            </a:rPr>
            <a:t>Mentoring for supervisors</a:t>
          </a:r>
        </a:p>
      </dgm:t>
    </dgm:pt>
    <dgm:pt modelId="{6F0EA102-78CB-0042-B2A3-A7FF56503D9F}" type="parTrans" cxnId="{0A6EBE85-4525-B94F-9B63-318C925BCA10}">
      <dgm:prSet/>
      <dgm:spPr/>
      <dgm:t>
        <a:bodyPr/>
        <a:lstStyle/>
        <a:p>
          <a:endParaRPr lang="en-GB"/>
        </a:p>
      </dgm:t>
    </dgm:pt>
    <dgm:pt modelId="{65A2F0DB-675C-B845-A4D3-2DFA35B8EB5B}" type="sibTrans" cxnId="{0A6EBE85-4525-B94F-9B63-318C925BCA10}">
      <dgm:prSet/>
      <dgm:spPr/>
      <dgm:t>
        <a:bodyPr/>
        <a:lstStyle/>
        <a:p>
          <a:endParaRPr lang="en-GB"/>
        </a:p>
      </dgm:t>
    </dgm:pt>
    <dgm:pt modelId="{EE79E073-7A25-924E-82DF-9E981DD44AB3}">
      <dgm:prSet custT="1"/>
      <dgm:spPr/>
      <dgm:t>
        <a:bodyPr/>
        <a:lstStyle/>
        <a:p>
          <a:pPr algn="l"/>
          <a:r>
            <a:rPr lang="en-IN" sz="1200" dirty="0">
              <a:latin typeface="Times New Roman" panose="02020603050405020304" pitchFamily="18" charset="0"/>
              <a:cs typeface="Times New Roman" panose="02020603050405020304" pitchFamily="18" charset="0"/>
            </a:rPr>
            <a:t>Capability assessments</a:t>
          </a:r>
        </a:p>
      </dgm:t>
    </dgm:pt>
    <dgm:pt modelId="{5182F5BD-B3AD-5744-8CE7-458E9CD9E00D}" type="parTrans" cxnId="{8DA475F1-ADF8-4441-A20F-F5DAC137C55F}">
      <dgm:prSet/>
      <dgm:spPr/>
      <dgm:t>
        <a:bodyPr/>
        <a:lstStyle/>
        <a:p>
          <a:endParaRPr lang="en-GB"/>
        </a:p>
      </dgm:t>
    </dgm:pt>
    <dgm:pt modelId="{21E86431-AEE7-1740-A7E2-024F877A53CE}" type="sibTrans" cxnId="{8DA475F1-ADF8-4441-A20F-F5DAC137C55F}">
      <dgm:prSet/>
      <dgm:spPr/>
      <dgm:t>
        <a:bodyPr/>
        <a:lstStyle/>
        <a:p>
          <a:endParaRPr lang="en-GB"/>
        </a:p>
      </dgm:t>
    </dgm:pt>
    <dgm:pt modelId="{EBA7FF6D-0EF1-D343-9F9E-0C8E25981021}">
      <dgm:prSet custT="1"/>
      <dgm:spPr/>
      <dgm:t>
        <a:bodyPr/>
        <a:lstStyle/>
        <a:p>
          <a:pPr algn="l"/>
          <a:r>
            <a:rPr lang="en-IN" sz="1200">
              <a:latin typeface="Times New Roman" panose="02020603050405020304" pitchFamily="18" charset="0"/>
              <a:cs typeface="Times New Roman" panose="02020603050405020304" pitchFamily="18" charset="0"/>
            </a:rPr>
            <a:t>KPI: 80% trained</a:t>
          </a:r>
        </a:p>
      </dgm:t>
    </dgm:pt>
    <dgm:pt modelId="{890BB983-5990-584D-8B58-99693460B7DB}" type="parTrans" cxnId="{4FD87B11-D82C-DF47-BA01-FCC7F7FAE15C}">
      <dgm:prSet/>
      <dgm:spPr/>
      <dgm:t>
        <a:bodyPr/>
        <a:lstStyle/>
        <a:p>
          <a:endParaRPr lang="en-GB"/>
        </a:p>
      </dgm:t>
    </dgm:pt>
    <dgm:pt modelId="{30C05657-29DB-094D-B5CC-216BACAC3233}" type="sibTrans" cxnId="{4FD87B11-D82C-DF47-BA01-FCC7F7FAE15C}">
      <dgm:prSet/>
      <dgm:spPr/>
      <dgm:t>
        <a:bodyPr/>
        <a:lstStyle/>
        <a:p>
          <a:endParaRPr lang="en-GB"/>
        </a:p>
      </dgm:t>
    </dgm:pt>
    <dgm:pt modelId="{F26CC7E9-E87A-484B-B109-023659BB3F5B}" type="pres">
      <dgm:prSet presAssocID="{28F70C95-6D46-A549-8B33-99D7438D0CF8}" presName="CompostProcess" presStyleCnt="0">
        <dgm:presLayoutVars>
          <dgm:dir/>
          <dgm:resizeHandles val="exact"/>
        </dgm:presLayoutVars>
      </dgm:prSet>
      <dgm:spPr/>
    </dgm:pt>
    <dgm:pt modelId="{F4A399F8-3656-EA49-B8AB-97428DE9E35E}" type="pres">
      <dgm:prSet presAssocID="{28F70C95-6D46-A549-8B33-99D7438D0CF8}" presName="arrow" presStyleLbl="bgShp" presStyleIdx="0" presStyleCnt="1"/>
      <dgm:spPr/>
    </dgm:pt>
    <dgm:pt modelId="{8C1005C5-B423-944E-826D-D918D06DCE6D}" type="pres">
      <dgm:prSet presAssocID="{28F70C95-6D46-A549-8B33-99D7438D0CF8}" presName="linearProcess" presStyleCnt="0"/>
      <dgm:spPr/>
    </dgm:pt>
    <dgm:pt modelId="{2F8D862F-467B-DE4F-A5C4-CA250992AEC6}" type="pres">
      <dgm:prSet presAssocID="{71958D78-6B8A-4544-BFB5-DBDD73842B9D}" presName="textNode" presStyleLbl="node1" presStyleIdx="0" presStyleCnt="5">
        <dgm:presLayoutVars>
          <dgm:bulletEnabled val="1"/>
        </dgm:presLayoutVars>
      </dgm:prSet>
      <dgm:spPr/>
    </dgm:pt>
    <dgm:pt modelId="{C4C5E8D2-FAD0-474C-93F6-037090B0663D}" type="pres">
      <dgm:prSet presAssocID="{F50F1274-CF83-4F49-A503-AF9876D6BF59}" presName="sibTrans" presStyleCnt="0"/>
      <dgm:spPr/>
    </dgm:pt>
    <dgm:pt modelId="{C833729B-6338-AB4F-91C8-E7DFAE9C14EC}" type="pres">
      <dgm:prSet presAssocID="{36B81E34-21A0-2C43-A8A8-312FF823FF49}" presName="textNode" presStyleLbl="node1" presStyleIdx="1" presStyleCnt="5">
        <dgm:presLayoutVars>
          <dgm:bulletEnabled val="1"/>
        </dgm:presLayoutVars>
      </dgm:prSet>
      <dgm:spPr/>
    </dgm:pt>
    <dgm:pt modelId="{D93E8116-697D-CA44-B2BC-F54010B1A80D}" type="pres">
      <dgm:prSet presAssocID="{2FA12958-21D5-C14D-90B7-77A341D3D820}" presName="sibTrans" presStyleCnt="0"/>
      <dgm:spPr/>
    </dgm:pt>
    <dgm:pt modelId="{D6CDC6EB-C616-114C-8958-AD2C2C56A3A9}" type="pres">
      <dgm:prSet presAssocID="{F1892299-EB65-DF42-9A90-AB8D631E7B34}" presName="textNode" presStyleLbl="node1" presStyleIdx="2" presStyleCnt="5">
        <dgm:presLayoutVars>
          <dgm:bulletEnabled val="1"/>
        </dgm:presLayoutVars>
      </dgm:prSet>
      <dgm:spPr/>
    </dgm:pt>
    <dgm:pt modelId="{E7085978-6682-424F-9601-03E949995397}" type="pres">
      <dgm:prSet presAssocID="{65A2F0DB-675C-B845-A4D3-2DFA35B8EB5B}" presName="sibTrans" presStyleCnt="0"/>
      <dgm:spPr/>
    </dgm:pt>
    <dgm:pt modelId="{5B0C2B16-A58B-8644-B1A3-2516C424B6BF}" type="pres">
      <dgm:prSet presAssocID="{EE79E073-7A25-924E-82DF-9E981DD44AB3}" presName="textNode" presStyleLbl="node1" presStyleIdx="3" presStyleCnt="5">
        <dgm:presLayoutVars>
          <dgm:bulletEnabled val="1"/>
        </dgm:presLayoutVars>
      </dgm:prSet>
      <dgm:spPr/>
    </dgm:pt>
    <dgm:pt modelId="{9EEF6127-BF6F-BF4A-A8F9-692EF7C3E686}" type="pres">
      <dgm:prSet presAssocID="{21E86431-AEE7-1740-A7E2-024F877A53CE}" presName="sibTrans" presStyleCnt="0"/>
      <dgm:spPr/>
    </dgm:pt>
    <dgm:pt modelId="{2DCE9A90-306B-2641-915E-EB728ED80C42}" type="pres">
      <dgm:prSet presAssocID="{EBA7FF6D-0EF1-D343-9F9E-0C8E25981021}" presName="textNode" presStyleLbl="node1" presStyleIdx="4" presStyleCnt="5">
        <dgm:presLayoutVars>
          <dgm:bulletEnabled val="1"/>
        </dgm:presLayoutVars>
      </dgm:prSet>
      <dgm:spPr/>
    </dgm:pt>
  </dgm:ptLst>
  <dgm:cxnLst>
    <dgm:cxn modelId="{48333305-0E41-5643-A172-CF317A894499}" type="presOf" srcId="{36B81E34-21A0-2C43-A8A8-312FF823FF49}" destId="{C833729B-6338-AB4F-91C8-E7DFAE9C14EC}" srcOrd="0" destOrd="0" presId="urn:microsoft.com/office/officeart/2005/8/layout/hProcess9"/>
    <dgm:cxn modelId="{4FD87B11-D82C-DF47-BA01-FCC7F7FAE15C}" srcId="{28F70C95-6D46-A549-8B33-99D7438D0CF8}" destId="{EBA7FF6D-0EF1-D343-9F9E-0C8E25981021}" srcOrd="4" destOrd="0" parTransId="{890BB983-5990-584D-8B58-99693460B7DB}" sibTransId="{30C05657-29DB-094D-B5CC-216BACAC3233}"/>
    <dgm:cxn modelId="{E454E836-1205-CC48-B742-FBB3E81BBD83}" type="presOf" srcId="{71958D78-6B8A-4544-BFB5-DBDD73842B9D}" destId="{2F8D862F-467B-DE4F-A5C4-CA250992AEC6}" srcOrd="0" destOrd="0" presId="urn:microsoft.com/office/officeart/2005/8/layout/hProcess9"/>
    <dgm:cxn modelId="{65F58D45-FAD4-D440-BCDC-DA8D13E614D3}" srcId="{28F70C95-6D46-A549-8B33-99D7438D0CF8}" destId="{36B81E34-21A0-2C43-A8A8-312FF823FF49}" srcOrd="1" destOrd="0" parTransId="{E9EEACB9-2910-2E4A-BDF7-51C9F9B7C19C}" sibTransId="{2FA12958-21D5-C14D-90B7-77A341D3D820}"/>
    <dgm:cxn modelId="{0A6EBE85-4525-B94F-9B63-318C925BCA10}" srcId="{28F70C95-6D46-A549-8B33-99D7438D0CF8}" destId="{F1892299-EB65-DF42-9A90-AB8D631E7B34}" srcOrd="2" destOrd="0" parTransId="{6F0EA102-78CB-0042-B2A3-A7FF56503D9F}" sibTransId="{65A2F0DB-675C-B845-A4D3-2DFA35B8EB5B}"/>
    <dgm:cxn modelId="{7E68B79F-6262-D54A-A30C-DF1A23A945C2}" type="presOf" srcId="{F1892299-EB65-DF42-9A90-AB8D631E7B34}" destId="{D6CDC6EB-C616-114C-8958-AD2C2C56A3A9}" srcOrd="0" destOrd="0" presId="urn:microsoft.com/office/officeart/2005/8/layout/hProcess9"/>
    <dgm:cxn modelId="{93719CB0-E57D-274B-BB68-28526029A867}" type="presOf" srcId="{EE79E073-7A25-924E-82DF-9E981DD44AB3}" destId="{5B0C2B16-A58B-8644-B1A3-2516C424B6BF}" srcOrd="0" destOrd="0" presId="urn:microsoft.com/office/officeart/2005/8/layout/hProcess9"/>
    <dgm:cxn modelId="{70D143BC-0555-964A-909B-D6729BC93984}" type="presOf" srcId="{EBA7FF6D-0EF1-D343-9F9E-0C8E25981021}" destId="{2DCE9A90-306B-2641-915E-EB728ED80C42}" srcOrd="0" destOrd="0" presId="urn:microsoft.com/office/officeart/2005/8/layout/hProcess9"/>
    <dgm:cxn modelId="{35D31DBD-11E8-914A-A956-C15927A14815}" srcId="{28F70C95-6D46-A549-8B33-99D7438D0CF8}" destId="{71958D78-6B8A-4544-BFB5-DBDD73842B9D}" srcOrd="0" destOrd="0" parTransId="{53319D78-CCBC-184C-8BBE-DAC4C2214ED3}" sibTransId="{F50F1274-CF83-4F49-A503-AF9876D6BF59}"/>
    <dgm:cxn modelId="{C58F87EA-A9E8-0043-AE3E-641DEF8C5E7E}" type="presOf" srcId="{28F70C95-6D46-A549-8B33-99D7438D0CF8}" destId="{F26CC7E9-E87A-484B-B109-023659BB3F5B}" srcOrd="0" destOrd="0" presId="urn:microsoft.com/office/officeart/2005/8/layout/hProcess9"/>
    <dgm:cxn modelId="{8DA475F1-ADF8-4441-A20F-F5DAC137C55F}" srcId="{28F70C95-6D46-A549-8B33-99D7438D0CF8}" destId="{EE79E073-7A25-924E-82DF-9E981DD44AB3}" srcOrd="3" destOrd="0" parTransId="{5182F5BD-B3AD-5744-8CE7-458E9CD9E00D}" sibTransId="{21E86431-AEE7-1740-A7E2-024F877A53CE}"/>
    <dgm:cxn modelId="{166E1BF1-A8A4-2F42-A896-70081DBCDFEC}" type="presParOf" srcId="{F26CC7E9-E87A-484B-B109-023659BB3F5B}" destId="{F4A399F8-3656-EA49-B8AB-97428DE9E35E}" srcOrd="0" destOrd="0" presId="urn:microsoft.com/office/officeart/2005/8/layout/hProcess9"/>
    <dgm:cxn modelId="{CB128BD9-C486-ED42-85F2-998F8839A1D0}" type="presParOf" srcId="{F26CC7E9-E87A-484B-B109-023659BB3F5B}" destId="{8C1005C5-B423-944E-826D-D918D06DCE6D}" srcOrd="1" destOrd="0" presId="urn:microsoft.com/office/officeart/2005/8/layout/hProcess9"/>
    <dgm:cxn modelId="{AB68EB2C-1DB3-1E44-8946-C1D05BBB9A0D}" type="presParOf" srcId="{8C1005C5-B423-944E-826D-D918D06DCE6D}" destId="{2F8D862F-467B-DE4F-A5C4-CA250992AEC6}" srcOrd="0" destOrd="0" presId="urn:microsoft.com/office/officeart/2005/8/layout/hProcess9"/>
    <dgm:cxn modelId="{C97F2664-7127-1748-8482-56759EF9EA07}" type="presParOf" srcId="{8C1005C5-B423-944E-826D-D918D06DCE6D}" destId="{C4C5E8D2-FAD0-474C-93F6-037090B0663D}" srcOrd="1" destOrd="0" presId="urn:microsoft.com/office/officeart/2005/8/layout/hProcess9"/>
    <dgm:cxn modelId="{91681759-A307-E04F-B172-F7C23DCAA5C1}" type="presParOf" srcId="{8C1005C5-B423-944E-826D-D918D06DCE6D}" destId="{C833729B-6338-AB4F-91C8-E7DFAE9C14EC}" srcOrd="2" destOrd="0" presId="urn:microsoft.com/office/officeart/2005/8/layout/hProcess9"/>
    <dgm:cxn modelId="{6F5D34D3-7601-A243-9227-6364F6E5B79B}" type="presParOf" srcId="{8C1005C5-B423-944E-826D-D918D06DCE6D}" destId="{D93E8116-697D-CA44-B2BC-F54010B1A80D}" srcOrd="3" destOrd="0" presId="urn:microsoft.com/office/officeart/2005/8/layout/hProcess9"/>
    <dgm:cxn modelId="{1337A198-9819-864F-9864-74A0F139ECD8}" type="presParOf" srcId="{8C1005C5-B423-944E-826D-D918D06DCE6D}" destId="{D6CDC6EB-C616-114C-8958-AD2C2C56A3A9}" srcOrd="4" destOrd="0" presId="urn:microsoft.com/office/officeart/2005/8/layout/hProcess9"/>
    <dgm:cxn modelId="{BA9B928D-B18B-7A4A-938A-D57B31785901}" type="presParOf" srcId="{8C1005C5-B423-944E-826D-D918D06DCE6D}" destId="{E7085978-6682-424F-9601-03E949995397}" srcOrd="5" destOrd="0" presId="urn:microsoft.com/office/officeart/2005/8/layout/hProcess9"/>
    <dgm:cxn modelId="{5B1EC6F1-EBB4-3147-8EE3-8156E3F4922F}" type="presParOf" srcId="{8C1005C5-B423-944E-826D-D918D06DCE6D}" destId="{5B0C2B16-A58B-8644-B1A3-2516C424B6BF}" srcOrd="6" destOrd="0" presId="urn:microsoft.com/office/officeart/2005/8/layout/hProcess9"/>
    <dgm:cxn modelId="{60776BD7-B3F1-1748-9EAB-567905759F3B}" type="presParOf" srcId="{8C1005C5-B423-944E-826D-D918D06DCE6D}" destId="{9EEF6127-BF6F-BF4A-A8F9-692EF7C3E686}" srcOrd="7" destOrd="0" presId="urn:microsoft.com/office/officeart/2005/8/layout/hProcess9"/>
    <dgm:cxn modelId="{7A938F8A-3565-8F4E-924A-0FCEA2FDBF69}" type="presParOf" srcId="{8C1005C5-B423-944E-826D-D918D06DCE6D}" destId="{2DCE9A90-306B-2641-915E-EB728ED80C42}"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03FF757-2369-F445-AA68-D59EB41BCB5E}"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GB"/>
        </a:p>
      </dgm:t>
    </dgm:pt>
    <dgm:pt modelId="{44852288-1D97-3643-9FB7-EE0473840D2E}">
      <dgm:prSet/>
      <dgm:spPr/>
      <dgm:t>
        <a:bodyPr/>
        <a:lstStyle/>
        <a:p>
          <a:pPr algn="l"/>
          <a:r>
            <a:rPr lang="en-IN" dirty="0">
              <a:latin typeface="Times New Roman" panose="02020603050405020304" pitchFamily="18" charset="0"/>
              <a:cs typeface="Times New Roman" panose="02020603050405020304" pitchFamily="18" charset="0"/>
            </a:rPr>
            <a:t>Quarterly check-ins</a:t>
          </a:r>
        </a:p>
      </dgm:t>
    </dgm:pt>
    <dgm:pt modelId="{45B5AA46-4041-3445-B0AB-E0CA60CB783D}" type="parTrans" cxnId="{C2A5288F-89BD-A046-9F70-67599C59B6C9}">
      <dgm:prSet/>
      <dgm:spPr/>
      <dgm:t>
        <a:bodyPr/>
        <a:lstStyle/>
        <a:p>
          <a:endParaRPr lang="en-GB"/>
        </a:p>
      </dgm:t>
    </dgm:pt>
    <dgm:pt modelId="{C1063176-0123-C542-9DAA-F8222C078C8C}" type="sibTrans" cxnId="{C2A5288F-89BD-A046-9F70-67599C59B6C9}">
      <dgm:prSet/>
      <dgm:spPr/>
      <dgm:t>
        <a:bodyPr/>
        <a:lstStyle/>
        <a:p>
          <a:endParaRPr lang="en-GB"/>
        </a:p>
      </dgm:t>
    </dgm:pt>
    <dgm:pt modelId="{8057F25A-0F15-0345-B186-C95CB7C4D869}">
      <dgm:prSet/>
      <dgm:spPr/>
      <dgm:t>
        <a:bodyPr/>
        <a:lstStyle/>
        <a:p>
          <a:pPr algn="l"/>
          <a:r>
            <a:rPr lang="en-IN">
              <a:latin typeface="Times New Roman" panose="02020603050405020304" pitchFamily="18" charset="0"/>
              <a:cs typeface="Times New Roman" panose="02020603050405020304" pitchFamily="18" charset="0"/>
            </a:rPr>
            <a:t>SMART goals</a:t>
          </a:r>
        </a:p>
      </dgm:t>
    </dgm:pt>
    <dgm:pt modelId="{9404B540-76BC-0F49-A8D9-58D283A6B666}" type="parTrans" cxnId="{5C2ABA8C-2DF6-8241-B61B-5DCE32BB6CD1}">
      <dgm:prSet/>
      <dgm:spPr/>
      <dgm:t>
        <a:bodyPr/>
        <a:lstStyle/>
        <a:p>
          <a:endParaRPr lang="en-GB"/>
        </a:p>
      </dgm:t>
    </dgm:pt>
    <dgm:pt modelId="{999A9897-7318-DB4F-B8E9-D415FC8550C8}" type="sibTrans" cxnId="{5C2ABA8C-2DF6-8241-B61B-5DCE32BB6CD1}">
      <dgm:prSet/>
      <dgm:spPr/>
      <dgm:t>
        <a:bodyPr/>
        <a:lstStyle/>
        <a:p>
          <a:endParaRPr lang="en-GB"/>
        </a:p>
      </dgm:t>
    </dgm:pt>
    <dgm:pt modelId="{6C67D9B7-7657-3D46-A1E4-35F7EE76791E}">
      <dgm:prSet/>
      <dgm:spPr/>
      <dgm:t>
        <a:bodyPr/>
        <a:lstStyle/>
        <a:p>
          <a:pPr algn="l"/>
          <a:r>
            <a:rPr lang="en-IN">
              <a:latin typeface="Times New Roman" panose="02020603050405020304" pitchFamily="18" charset="0"/>
              <a:cs typeface="Times New Roman" panose="02020603050405020304" pitchFamily="18" charset="0"/>
            </a:rPr>
            <a:t>Standardised templates</a:t>
          </a:r>
        </a:p>
      </dgm:t>
    </dgm:pt>
    <dgm:pt modelId="{C47B4647-301D-4347-9BD4-B8FD1D892E8D}" type="parTrans" cxnId="{840713C2-0323-114B-8B2F-0B98753CB8B2}">
      <dgm:prSet/>
      <dgm:spPr/>
      <dgm:t>
        <a:bodyPr/>
        <a:lstStyle/>
        <a:p>
          <a:endParaRPr lang="en-GB"/>
        </a:p>
      </dgm:t>
    </dgm:pt>
    <dgm:pt modelId="{A80EA76C-B28B-244F-BBD3-188F190EE4FD}" type="sibTrans" cxnId="{840713C2-0323-114B-8B2F-0B98753CB8B2}">
      <dgm:prSet/>
      <dgm:spPr/>
      <dgm:t>
        <a:bodyPr/>
        <a:lstStyle/>
        <a:p>
          <a:endParaRPr lang="en-GB"/>
        </a:p>
      </dgm:t>
    </dgm:pt>
    <dgm:pt modelId="{EE984924-7C1B-F947-AD53-232D93390E0C}">
      <dgm:prSet/>
      <dgm:spPr/>
      <dgm:t>
        <a:bodyPr/>
        <a:lstStyle/>
        <a:p>
          <a:pPr algn="l"/>
          <a:r>
            <a:rPr lang="en-IN" dirty="0">
              <a:latin typeface="Times New Roman" panose="02020603050405020304" pitchFamily="18" charset="0"/>
              <a:cs typeface="Times New Roman" panose="02020603050405020304" pitchFamily="18" charset="0"/>
            </a:rPr>
            <a:t>Clear escalation process (</a:t>
          </a:r>
          <a:r>
            <a:rPr lang="en-IN" dirty="0" err="1">
              <a:latin typeface="Times New Roman" panose="02020603050405020304" pitchFamily="18" charset="0"/>
              <a:cs typeface="Times New Roman" panose="02020603050405020304" pitchFamily="18" charset="0"/>
            </a:rPr>
            <a:t>Hegre</a:t>
          </a:r>
          <a:r>
            <a:rPr lang="en-IN" dirty="0">
              <a:latin typeface="Times New Roman" panose="02020603050405020304" pitchFamily="18" charset="0"/>
              <a:cs typeface="Times New Roman" panose="02020603050405020304" pitchFamily="18" charset="0"/>
            </a:rPr>
            <a:t>, Vesco and Colaresi, 2022)</a:t>
          </a:r>
        </a:p>
      </dgm:t>
    </dgm:pt>
    <dgm:pt modelId="{45347E17-63B8-BE47-B260-B220D9B0EA52}" type="parTrans" cxnId="{0C4FBFF6-0704-624F-91C2-F746EFFC1DA4}">
      <dgm:prSet/>
      <dgm:spPr/>
      <dgm:t>
        <a:bodyPr/>
        <a:lstStyle/>
        <a:p>
          <a:endParaRPr lang="en-GB"/>
        </a:p>
      </dgm:t>
    </dgm:pt>
    <dgm:pt modelId="{57AF5E99-B532-824E-B0C3-78025F8010BA}" type="sibTrans" cxnId="{0C4FBFF6-0704-624F-91C2-F746EFFC1DA4}">
      <dgm:prSet/>
      <dgm:spPr/>
      <dgm:t>
        <a:bodyPr/>
        <a:lstStyle/>
        <a:p>
          <a:endParaRPr lang="en-GB"/>
        </a:p>
      </dgm:t>
    </dgm:pt>
    <dgm:pt modelId="{5AAA2F35-EF4F-0546-93FF-77016C60BAF2}">
      <dgm:prSet/>
      <dgm:spPr/>
      <dgm:t>
        <a:bodyPr/>
        <a:lstStyle/>
        <a:p>
          <a:pPr algn="l"/>
          <a:r>
            <a:rPr lang="en-IN">
              <a:latin typeface="Times New Roman" panose="02020603050405020304" pitchFamily="18" charset="0"/>
              <a:cs typeface="Times New Roman" panose="02020603050405020304" pitchFamily="18" charset="0"/>
            </a:rPr>
            <a:t>Linked to development</a:t>
          </a:r>
        </a:p>
      </dgm:t>
    </dgm:pt>
    <dgm:pt modelId="{1076F7E2-7535-9A4E-BBB6-067F46EF6FA3}" type="parTrans" cxnId="{0DB457D5-4A63-EA4E-B2A8-0D39E3326C71}">
      <dgm:prSet/>
      <dgm:spPr/>
      <dgm:t>
        <a:bodyPr/>
        <a:lstStyle/>
        <a:p>
          <a:endParaRPr lang="en-GB"/>
        </a:p>
      </dgm:t>
    </dgm:pt>
    <dgm:pt modelId="{51B7F30E-FA35-F541-894A-1C84858DAB08}" type="sibTrans" cxnId="{0DB457D5-4A63-EA4E-B2A8-0D39E3326C71}">
      <dgm:prSet/>
      <dgm:spPr/>
      <dgm:t>
        <a:bodyPr/>
        <a:lstStyle/>
        <a:p>
          <a:endParaRPr lang="en-GB"/>
        </a:p>
      </dgm:t>
    </dgm:pt>
    <dgm:pt modelId="{56628E02-54D6-3B44-BA9B-E261333D189A}" type="pres">
      <dgm:prSet presAssocID="{003FF757-2369-F445-AA68-D59EB41BCB5E}" presName="Name0" presStyleCnt="0">
        <dgm:presLayoutVars>
          <dgm:dir/>
          <dgm:animLvl val="lvl"/>
          <dgm:resizeHandles val="exact"/>
        </dgm:presLayoutVars>
      </dgm:prSet>
      <dgm:spPr/>
    </dgm:pt>
    <dgm:pt modelId="{65BDF6F3-01B9-8745-B00C-D3B6EB8F3EF2}" type="pres">
      <dgm:prSet presAssocID="{5AAA2F35-EF4F-0546-93FF-77016C60BAF2}" presName="boxAndChildren" presStyleCnt="0"/>
      <dgm:spPr/>
    </dgm:pt>
    <dgm:pt modelId="{748CCC63-8240-8B42-BF18-FC04BF9DDA37}" type="pres">
      <dgm:prSet presAssocID="{5AAA2F35-EF4F-0546-93FF-77016C60BAF2}" presName="parentTextBox" presStyleLbl="node1" presStyleIdx="0" presStyleCnt="5"/>
      <dgm:spPr/>
    </dgm:pt>
    <dgm:pt modelId="{48D6CDF0-7216-F34B-B013-56D1C39A1D8E}" type="pres">
      <dgm:prSet presAssocID="{57AF5E99-B532-824E-B0C3-78025F8010BA}" presName="sp" presStyleCnt="0"/>
      <dgm:spPr/>
    </dgm:pt>
    <dgm:pt modelId="{2B46938A-2220-C44D-90F1-1BD893A8204B}" type="pres">
      <dgm:prSet presAssocID="{EE984924-7C1B-F947-AD53-232D93390E0C}" presName="arrowAndChildren" presStyleCnt="0"/>
      <dgm:spPr/>
    </dgm:pt>
    <dgm:pt modelId="{8AB1F9B2-B8A5-D848-B79A-448A0831D802}" type="pres">
      <dgm:prSet presAssocID="{EE984924-7C1B-F947-AD53-232D93390E0C}" presName="parentTextArrow" presStyleLbl="node1" presStyleIdx="1" presStyleCnt="5"/>
      <dgm:spPr/>
    </dgm:pt>
    <dgm:pt modelId="{6A933E83-7A59-764C-9565-D6DBF5922A56}" type="pres">
      <dgm:prSet presAssocID="{A80EA76C-B28B-244F-BBD3-188F190EE4FD}" presName="sp" presStyleCnt="0"/>
      <dgm:spPr/>
    </dgm:pt>
    <dgm:pt modelId="{A30F1463-1E96-6D4F-A5F0-25104927B981}" type="pres">
      <dgm:prSet presAssocID="{6C67D9B7-7657-3D46-A1E4-35F7EE76791E}" presName="arrowAndChildren" presStyleCnt="0"/>
      <dgm:spPr/>
    </dgm:pt>
    <dgm:pt modelId="{8C5EBB0A-D9AB-2D49-879C-782C9C47BF3A}" type="pres">
      <dgm:prSet presAssocID="{6C67D9B7-7657-3D46-A1E4-35F7EE76791E}" presName="parentTextArrow" presStyleLbl="node1" presStyleIdx="2" presStyleCnt="5"/>
      <dgm:spPr/>
    </dgm:pt>
    <dgm:pt modelId="{44940B7B-0871-D242-B070-9DBEBFC30C5D}" type="pres">
      <dgm:prSet presAssocID="{999A9897-7318-DB4F-B8E9-D415FC8550C8}" presName="sp" presStyleCnt="0"/>
      <dgm:spPr/>
    </dgm:pt>
    <dgm:pt modelId="{3B9B751A-3F3B-EE49-B68F-B0003FB6FA8D}" type="pres">
      <dgm:prSet presAssocID="{8057F25A-0F15-0345-B186-C95CB7C4D869}" presName="arrowAndChildren" presStyleCnt="0"/>
      <dgm:spPr/>
    </dgm:pt>
    <dgm:pt modelId="{156BF34E-2CBB-2A4F-A58E-22CE89F05E0B}" type="pres">
      <dgm:prSet presAssocID="{8057F25A-0F15-0345-B186-C95CB7C4D869}" presName="parentTextArrow" presStyleLbl="node1" presStyleIdx="3" presStyleCnt="5"/>
      <dgm:spPr/>
    </dgm:pt>
    <dgm:pt modelId="{4D445997-0065-854C-88CC-CA84A582215D}" type="pres">
      <dgm:prSet presAssocID="{C1063176-0123-C542-9DAA-F8222C078C8C}" presName="sp" presStyleCnt="0"/>
      <dgm:spPr/>
    </dgm:pt>
    <dgm:pt modelId="{26C79008-4D02-9E4E-A8FA-6B0F8F718F8E}" type="pres">
      <dgm:prSet presAssocID="{44852288-1D97-3643-9FB7-EE0473840D2E}" presName="arrowAndChildren" presStyleCnt="0"/>
      <dgm:spPr/>
    </dgm:pt>
    <dgm:pt modelId="{4C232B03-3F70-6D4A-9962-0C60C56CF230}" type="pres">
      <dgm:prSet presAssocID="{44852288-1D97-3643-9FB7-EE0473840D2E}" presName="parentTextArrow" presStyleLbl="node1" presStyleIdx="4" presStyleCnt="5"/>
      <dgm:spPr/>
    </dgm:pt>
  </dgm:ptLst>
  <dgm:cxnLst>
    <dgm:cxn modelId="{91A9DA27-D8B4-DA40-AA04-44209E46FF84}" type="presOf" srcId="{6C67D9B7-7657-3D46-A1E4-35F7EE76791E}" destId="{8C5EBB0A-D9AB-2D49-879C-782C9C47BF3A}" srcOrd="0" destOrd="0" presId="urn:microsoft.com/office/officeart/2005/8/layout/process4"/>
    <dgm:cxn modelId="{8E212744-1FB0-1247-A832-A12CE9AFB945}" type="presOf" srcId="{8057F25A-0F15-0345-B186-C95CB7C4D869}" destId="{156BF34E-2CBB-2A4F-A58E-22CE89F05E0B}" srcOrd="0" destOrd="0" presId="urn:microsoft.com/office/officeart/2005/8/layout/process4"/>
    <dgm:cxn modelId="{5C2ABA8C-2DF6-8241-B61B-5DCE32BB6CD1}" srcId="{003FF757-2369-F445-AA68-D59EB41BCB5E}" destId="{8057F25A-0F15-0345-B186-C95CB7C4D869}" srcOrd="1" destOrd="0" parTransId="{9404B540-76BC-0F49-A8D9-58D283A6B666}" sibTransId="{999A9897-7318-DB4F-B8E9-D415FC8550C8}"/>
    <dgm:cxn modelId="{C2A5288F-89BD-A046-9F70-67599C59B6C9}" srcId="{003FF757-2369-F445-AA68-D59EB41BCB5E}" destId="{44852288-1D97-3643-9FB7-EE0473840D2E}" srcOrd="0" destOrd="0" parTransId="{45B5AA46-4041-3445-B0AB-E0CA60CB783D}" sibTransId="{C1063176-0123-C542-9DAA-F8222C078C8C}"/>
    <dgm:cxn modelId="{38B9778F-C085-AE49-A738-FE70C6E64ACC}" type="presOf" srcId="{5AAA2F35-EF4F-0546-93FF-77016C60BAF2}" destId="{748CCC63-8240-8B42-BF18-FC04BF9DDA37}" srcOrd="0" destOrd="0" presId="urn:microsoft.com/office/officeart/2005/8/layout/process4"/>
    <dgm:cxn modelId="{DBAB3E93-72D1-EF40-9A53-933A0EE2EC6E}" type="presOf" srcId="{003FF757-2369-F445-AA68-D59EB41BCB5E}" destId="{56628E02-54D6-3B44-BA9B-E261333D189A}" srcOrd="0" destOrd="0" presId="urn:microsoft.com/office/officeart/2005/8/layout/process4"/>
    <dgm:cxn modelId="{840713C2-0323-114B-8B2F-0B98753CB8B2}" srcId="{003FF757-2369-F445-AA68-D59EB41BCB5E}" destId="{6C67D9B7-7657-3D46-A1E4-35F7EE76791E}" srcOrd="2" destOrd="0" parTransId="{C47B4647-301D-4347-9BD4-B8FD1D892E8D}" sibTransId="{A80EA76C-B28B-244F-BBD3-188F190EE4FD}"/>
    <dgm:cxn modelId="{690563C5-CA7D-1F40-8216-F9CD83C8FBF5}" type="presOf" srcId="{44852288-1D97-3643-9FB7-EE0473840D2E}" destId="{4C232B03-3F70-6D4A-9962-0C60C56CF230}" srcOrd="0" destOrd="0" presId="urn:microsoft.com/office/officeart/2005/8/layout/process4"/>
    <dgm:cxn modelId="{25E3AAD1-8B33-2446-A1B8-3F7BB137A1EC}" type="presOf" srcId="{EE984924-7C1B-F947-AD53-232D93390E0C}" destId="{8AB1F9B2-B8A5-D848-B79A-448A0831D802}" srcOrd="0" destOrd="0" presId="urn:microsoft.com/office/officeart/2005/8/layout/process4"/>
    <dgm:cxn modelId="{0DB457D5-4A63-EA4E-B2A8-0D39E3326C71}" srcId="{003FF757-2369-F445-AA68-D59EB41BCB5E}" destId="{5AAA2F35-EF4F-0546-93FF-77016C60BAF2}" srcOrd="4" destOrd="0" parTransId="{1076F7E2-7535-9A4E-BBB6-067F46EF6FA3}" sibTransId="{51B7F30E-FA35-F541-894A-1C84858DAB08}"/>
    <dgm:cxn modelId="{0C4FBFF6-0704-624F-91C2-F746EFFC1DA4}" srcId="{003FF757-2369-F445-AA68-D59EB41BCB5E}" destId="{EE984924-7C1B-F947-AD53-232D93390E0C}" srcOrd="3" destOrd="0" parTransId="{45347E17-63B8-BE47-B260-B220D9B0EA52}" sibTransId="{57AF5E99-B532-824E-B0C3-78025F8010BA}"/>
    <dgm:cxn modelId="{B2CB4BDB-FD3D-0B4B-9B44-B2BCC47EBE11}" type="presParOf" srcId="{56628E02-54D6-3B44-BA9B-E261333D189A}" destId="{65BDF6F3-01B9-8745-B00C-D3B6EB8F3EF2}" srcOrd="0" destOrd="0" presId="urn:microsoft.com/office/officeart/2005/8/layout/process4"/>
    <dgm:cxn modelId="{615C0923-6F35-C143-AFB1-63380CDC5C64}" type="presParOf" srcId="{65BDF6F3-01B9-8745-B00C-D3B6EB8F3EF2}" destId="{748CCC63-8240-8B42-BF18-FC04BF9DDA37}" srcOrd="0" destOrd="0" presId="urn:microsoft.com/office/officeart/2005/8/layout/process4"/>
    <dgm:cxn modelId="{31151961-A169-E842-8376-73C89FB9B7E2}" type="presParOf" srcId="{56628E02-54D6-3B44-BA9B-E261333D189A}" destId="{48D6CDF0-7216-F34B-B013-56D1C39A1D8E}" srcOrd="1" destOrd="0" presId="urn:microsoft.com/office/officeart/2005/8/layout/process4"/>
    <dgm:cxn modelId="{59A355DE-0F71-554F-A7E8-03B63D85B7C3}" type="presParOf" srcId="{56628E02-54D6-3B44-BA9B-E261333D189A}" destId="{2B46938A-2220-C44D-90F1-1BD893A8204B}" srcOrd="2" destOrd="0" presId="urn:microsoft.com/office/officeart/2005/8/layout/process4"/>
    <dgm:cxn modelId="{4C097CCC-517B-2643-BD49-F8504DB46E87}" type="presParOf" srcId="{2B46938A-2220-C44D-90F1-1BD893A8204B}" destId="{8AB1F9B2-B8A5-D848-B79A-448A0831D802}" srcOrd="0" destOrd="0" presId="urn:microsoft.com/office/officeart/2005/8/layout/process4"/>
    <dgm:cxn modelId="{E414A295-F8F2-4247-BF86-7BF9D8B72608}" type="presParOf" srcId="{56628E02-54D6-3B44-BA9B-E261333D189A}" destId="{6A933E83-7A59-764C-9565-D6DBF5922A56}" srcOrd="3" destOrd="0" presId="urn:microsoft.com/office/officeart/2005/8/layout/process4"/>
    <dgm:cxn modelId="{7DDEF7BD-FF9D-5E44-9997-490B70BB1EEE}" type="presParOf" srcId="{56628E02-54D6-3B44-BA9B-E261333D189A}" destId="{A30F1463-1E96-6D4F-A5F0-25104927B981}" srcOrd="4" destOrd="0" presId="urn:microsoft.com/office/officeart/2005/8/layout/process4"/>
    <dgm:cxn modelId="{7AB51DAD-4605-4340-AA99-F6619B93EA6F}" type="presParOf" srcId="{A30F1463-1E96-6D4F-A5F0-25104927B981}" destId="{8C5EBB0A-D9AB-2D49-879C-782C9C47BF3A}" srcOrd="0" destOrd="0" presId="urn:microsoft.com/office/officeart/2005/8/layout/process4"/>
    <dgm:cxn modelId="{0377FE6D-A052-5844-8BD1-C2FB6B87AC49}" type="presParOf" srcId="{56628E02-54D6-3B44-BA9B-E261333D189A}" destId="{44940B7B-0871-D242-B070-9DBEBFC30C5D}" srcOrd="5" destOrd="0" presId="urn:microsoft.com/office/officeart/2005/8/layout/process4"/>
    <dgm:cxn modelId="{E838D838-C0FE-D649-BAC7-FA08EA642B2A}" type="presParOf" srcId="{56628E02-54D6-3B44-BA9B-E261333D189A}" destId="{3B9B751A-3F3B-EE49-B68F-B0003FB6FA8D}" srcOrd="6" destOrd="0" presId="urn:microsoft.com/office/officeart/2005/8/layout/process4"/>
    <dgm:cxn modelId="{A98A2B63-0B4E-ED44-987F-98222276F10D}" type="presParOf" srcId="{3B9B751A-3F3B-EE49-B68F-B0003FB6FA8D}" destId="{156BF34E-2CBB-2A4F-A58E-22CE89F05E0B}" srcOrd="0" destOrd="0" presId="urn:microsoft.com/office/officeart/2005/8/layout/process4"/>
    <dgm:cxn modelId="{E6ACA78D-4B02-FD43-B9B7-057B8DB6119E}" type="presParOf" srcId="{56628E02-54D6-3B44-BA9B-E261333D189A}" destId="{4D445997-0065-854C-88CC-CA84A582215D}" srcOrd="7" destOrd="0" presId="urn:microsoft.com/office/officeart/2005/8/layout/process4"/>
    <dgm:cxn modelId="{BB4646DF-716A-054C-A395-25C7EC88285B}" type="presParOf" srcId="{56628E02-54D6-3B44-BA9B-E261333D189A}" destId="{26C79008-4D02-9E4E-A8FA-6B0F8F718F8E}" srcOrd="8" destOrd="0" presId="urn:microsoft.com/office/officeart/2005/8/layout/process4"/>
    <dgm:cxn modelId="{63119B41-9965-994C-8D56-B3FEC0E33ED7}" type="presParOf" srcId="{26C79008-4D02-9E4E-A8FA-6B0F8F718F8E}" destId="{4C232B03-3F70-6D4A-9962-0C60C56CF23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177457-49B8-264E-BD70-6AE456847EBB}" type="doc">
      <dgm:prSet loTypeId="urn:microsoft.com/office/officeart/2005/8/layout/vProcess5" loCatId="list" qsTypeId="urn:microsoft.com/office/officeart/2005/8/quickstyle/simple1" qsCatId="simple" csTypeId="urn:microsoft.com/office/officeart/2005/8/colors/accent1_2" csCatId="accent1"/>
      <dgm:spPr/>
      <dgm:t>
        <a:bodyPr/>
        <a:lstStyle/>
        <a:p>
          <a:endParaRPr lang="en-GB"/>
        </a:p>
      </dgm:t>
    </dgm:pt>
    <dgm:pt modelId="{BEE586A2-99E3-2943-AF5F-032D378C701B}">
      <dgm:prSet custT="1"/>
      <dgm:spPr/>
      <dgm:t>
        <a:bodyPr/>
        <a:lstStyle/>
        <a:p>
          <a:pPr algn="l"/>
          <a:r>
            <a:rPr lang="en-IN" sz="2000" dirty="0">
              <a:latin typeface="Times New Roman" panose="02020603050405020304" pitchFamily="18" charset="0"/>
              <a:cs typeface="Times New Roman" panose="02020603050405020304" pitchFamily="18" charset="0"/>
            </a:rPr>
            <a:t>Career pathways</a:t>
          </a:r>
        </a:p>
      </dgm:t>
    </dgm:pt>
    <dgm:pt modelId="{B9FA441B-C622-A241-BF74-040F2A43BC7A}" type="parTrans" cxnId="{BE576C65-D3B2-6548-9898-6EC9AFD8265C}">
      <dgm:prSet/>
      <dgm:spPr/>
      <dgm:t>
        <a:bodyPr/>
        <a:lstStyle/>
        <a:p>
          <a:endParaRPr lang="en-GB"/>
        </a:p>
      </dgm:t>
    </dgm:pt>
    <dgm:pt modelId="{9D1C77CA-DD10-7B4B-A92F-EF8F0C2019C4}" type="sibTrans" cxnId="{BE576C65-D3B2-6548-9898-6EC9AFD8265C}">
      <dgm:prSet custT="1"/>
      <dgm:spPr/>
      <dgm:t>
        <a:bodyPr/>
        <a:lstStyle/>
        <a:p>
          <a:pPr algn="l"/>
          <a:endParaRPr lang="en-GB" sz="2000">
            <a:latin typeface="Times New Roman" panose="02020603050405020304" pitchFamily="18" charset="0"/>
            <a:cs typeface="Times New Roman" panose="02020603050405020304" pitchFamily="18" charset="0"/>
          </a:endParaRPr>
        </a:p>
      </dgm:t>
    </dgm:pt>
    <dgm:pt modelId="{3F7EDDA6-D52F-E742-AFB0-6E8E34CE3ED1}">
      <dgm:prSet custT="1"/>
      <dgm:spPr/>
      <dgm:t>
        <a:bodyPr/>
        <a:lstStyle/>
        <a:p>
          <a:pPr algn="l"/>
          <a:r>
            <a:rPr lang="en-IN" sz="2000">
              <a:latin typeface="Times New Roman" panose="02020603050405020304" pitchFamily="18" charset="0"/>
              <a:cs typeface="Times New Roman" panose="02020603050405020304" pitchFamily="18" charset="0"/>
            </a:rPr>
            <a:t>Recognition programme (Hancock, 2022)</a:t>
          </a:r>
        </a:p>
      </dgm:t>
    </dgm:pt>
    <dgm:pt modelId="{CC81BBC9-1632-4A4E-B9B3-096788CC7A5A}" type="parTrans" cxnId="{6E69DE51-7CED-A44F-BBF8-5C3D7747E4BD}">
      <dgm:prSet/>
      <dgm:spPr/>
      <dgm:t>
        <a:bodyPr/>
        <a:lstStyle/>
        <a:p>
          <a:endParaRPr lang="en-GB"/>
        </a:p>
      </dgm:t>
    </dgm:pt>
    <dgm:pt modelId="{E9C5ED0A-6E45-7144-933E-2FCB1E71BB00}" type="sibTrans" cxnId="{6E69DE51-7CED-A44F-BBF8-5C3D7747E4BD}">
      <dgm:prSet custT="1"/>
      <dgm:spPr/>
      <dgm:t>
        <a:bodyPr/>
        <a:lstStyle/>
        <a:p>
          <a:pPr algn="l"/>
          <a:endParaRPr lang="en-GB" sz="2000">
            <a:latin typeface="Times New Roman" panose="02020603050405020304" pitchFamily="18" charset="0"/>
            <a:cs typeface="Times New Roman" panose="02020603050405020304" pitchFamily="18" charset="0"/>
          </a:endParaRPr>
        </a:p>
      </dgm:t>
    </dgm:pt>
    <dgm:pt modelId="{AFE9AAF5-6A97-3846-A507-38AAD02EA198}">
      <dgm:prSet custT="1"/>
      <dgm:spPr/>
      <dgm:t>
        <a:bodyPr/>
        <a:lstStyle/>
        <a:p>
          <a:pPr algn="l"/>
          <a:r>
            <a:rPr lang="en-IN" sz="2000">
              <a:latin typeface="Times New Roman" panose="02020603050405020304" pitchFamily="18" charset="0"/>
              <a:cs typeface="Times New Roman" panose="02020603050405020304" pitchFamily="18" charset="0"/>
            </a:rPr>
            <a:t>Enhanced induction</a:t>
          </a:r>
        </a:p>
      </dgm:t>
    </dgm:pt>
    <dgm:pt modelId="{D24E5061-A4C7-AC44-806D-F1BB5C2B5D2D}" type="parTrans" cxnId="{0FCA6AD9-C32F-8E43-A88F-5E000A4CABB1}">
      <dgm:prSet/>
      <dgm:spPr/>
      <dgm:t>
        <a:bodyPr/>
        <a:lstStyle/>
        <a:p>
          <a:endParaRPr lang="en-GB"/>
        </a:p>
      </dgm:t>
    </dgm:pt>
    <dgm:pt modelId="{306F120A-30C2-B344-B114-F6417A7E5680}" type="sibTrans" cxnId="{0FCA6AD9-C32F-8E43-A88F-5E000A4CABB1}">
      <dgm:prSet custT="1"/>
      <dgm:spPr/>
      <dgm:t>
        <a:bodyPr/>
        <a:lstStyle/>
        <a:p>
          <a:pPr algn="l"/>
          <a:endParaRPr lang="en-GB" sz="2000">
            <a:latin typeface="Times New Roman" panose="02020603050405020304" pitchFamily="18" charset="0"/>
            <a:cs typeface="Times New Roman" panose="02020603050405020304" pitchFamily="18" charset="0"/>
          </a:endParaRPr>
        </a:p>
      </dgm:t>
    </dgm:pt>
    <dgm:pt modelId="{A8A07574-4E51-9A47-B320-D9B015200488}">
      <dgm:prSet custT="1"/>
      <dgm:spPr/>
      <dgm:t>
        <a:bodyPr/>
        <a:lstStyle/>
        <a:p>
          <a:pPr algn="l"/>
          <a:r>
            <a:rPr lang="en-IN" sz="2000" dirty="0">
              <a:latin typeface="Times New Roman" panose="02020603050405020304" pitchFamily="18" charset="0"/>
              <a:cs typeface="Times New Roman" panose="02020603050405020304" pitchFamily="18" charset="0"/>
            </a:rPr>
            <a:t>Wellbeing initiatives</a:t>
          </a:r>
        </a:p>
      </dgm:t>
    </dgm:pt>
    <dgm:pt modelId="{218475C0-43FE-8345-9B29-5522D2717552}" type="parTrans" cxnId="{07605C21-2B0C-3940-81DA-1FA8681C7254}">
      <dgm:prSet/>
      <dgm:spPr/>
      <dgm:t>
        <a:bodyPr/>
        <a:lstStyle/>
        <a:p>
          <a:endParaRPr lang="en-GB"/>
        </a:p>
      </dgm:t>
    </dgm:pt>
    <dgm:pt modelId="{72CEEBD0-2893-D64B-BFCC-E6279B7CBD42}" type="sibTrans" cxnId="{07605C21-2B0C-3940-81DA-1FA8681C7254}">
      <dgm:prSet custT="1"/>
      <dgm:spPr/>
      <dgm:t>
        <a:bodyPr/>
        <a:lstStyle/>
        <a:p>
          <a:pPr algn="l"/>
          <a:endParaRPr lang="en-GB" sz="2000">
            <a:latin typeface="Times New Roman" panose="02020603050405020304" pitchFamily="18" charset="0"/>
            <a:cs typeface="Times New Roman" panose="02020603050405020304" pitchFamily="18" charset="0"/>
          </a:endParaRPr>
        </a:p>
      </dgm:t>
    </dgm:pt>
    <dgm:pt modelId="{79B2D5B1-7FBD-FC4C-8410-E27CAC9781D3}">
      <dgm:prSet custT="1"/>
      <dgm:spPr/>
      <dgm:t>
        <a:bodyPr/>
        <a:lstStyle/>
        <a:p>
          <a:pPr algn="l"/>
          <a:r>
            <a:rPr lang="en-IN" sz="2000">
              <a:latin typeface="Times New Roman" panose="02020603050405020304" pitchFamily="18" charset="0"/>
              <a:cs typeface="Times New Roman" panose="02020603050405020304" pitchFamily="18" charset="0"/>
            </a:rPr>
            <a:t>Regular pulse surveys</a:t>
          </a:r>
        </a:p>
      </dgm:t>
    </dgm:pt>
    <dgm:pt modelId="{0CD8710C-54AD-C748-9A1A-5531C42E6B86}" type="parTrans" cxnId="{F824B4FB-7076-A945-B577-BCC098CA00FE}">
      <dgm:prSet/>
      <dgm:spPr/>
      <dgm:t>
        <a:bodyPr/>
        <a:lstStyle/>
        <a:p>
          <a:endParaRPr lang="en-GB"/>
        </a:p>
      </dgm:t>
    </dgm:pt>
    <dgm:pt modelId="{032DF483-1AF9-8644-A71D-3BE08B90980F}" type="sibTrans" cxnId="{F824B4FB-7076-A945-B577-BCC098CA00FE}">
      <dgm:prSet/>
      <dgm:spPr/>
      <dgm:t>
        <a:bodyPr/>
        <a:lstStyle/>
        <a:p>
          <a:endParaRPr lang="en-GB"/>
        </a:p>
      </dgm:t>
    </dgm:pt>
    <dgm:pt modelId="{12894959-1FC8-B543-98BC-7B93DED242C7}" type="pres">
      <dgm:prSet presAssocID="{A0177457-49B8-264E-BD70-6AE456847EBB}" presName="outerComposite" presStyleCnt="0">
        <dgm:presLayoutVars>
          <dgm:chMax val="5"/>
          <dgm:dir/>
          <dgm:resizeHandles val="exact"/>
        </dgm:presLayoutVars>
      </dgm:prSet>
      <dgm:spPr/>
    </dgm:pt>
    <dgm:pt modelId="{C7EC6F20-2AAB-1D45-884F-CE0D7FED87C8}" type="pres">
      <dgm:prSet presAssocID="{A0177457-49B8-264E-BD70-6AE456847EBB}" presName="dummyMaxCanvas" presStyleCnt="0">
        <dgm:presLayoutVars/>
      </dgm:prSet>
      <dgm:spPr/>
    </dgm:pt>
    <dgm:pt modelId="{B0221B29-94F3-6B4A-8E3B-456F4EADDEFF}" type="pres">
      <dgm:prSet presAssocID="{A0177457-49B8-264E-BD70-6AE456847EBB}" presName="FiveNodes_1" presStyleLbl="node1" presStyleIdx="0" presStyleCnt="5">
        <dgm:presLayoutVars>
          <dgm:bulletEnabled val="1"/>
        </dgm:presLayoutVars>
      </dgm:prSet>
      <dgm:spPr/>
    </dgm:pt>
    <dgm:pt modelId="{E4829A0E-78B9-1240-B429-3E4EAF32B5DB}" type="pres">
      <dgm:prSet presAssocID="{A0177457-49B8-264E-BD70-6AE456847EBB}" presName="FiveNodes_2" presStyleLbl="node1" presStyleIdx="1" presStyleCnt="5">
        <dgm:presLayoutVars>
          <dgm:bulletEnabled val="1"/>
        </dgm:presLayoutVars>
      </dgm:prSet>
      <dgm:spPr/>
    </dgm:pt>
    <dgm:pt modelId="{9DC3FF4B-D639-4140-91B4-5E4D25169CFE}" type="pres">
      <dgm:prSet presAssocID="{A0177457-49B8-264E-BD70-6AE456847EBB}" presName="FiveNodes_3" presStyleLbl="node1" presStyleIdx="2" presStyleCnt="5">
        <dgm:presLayoutVars>
          <dgm:bulletEnabled val="1"/>
        </dgm:presLayoutVars>
      </dgm:prSet>
      <dgm:spPr/>
    </dgm:pt>
    <dgm:pt modelId="{CFD38F21-9065-A341-B76B-24923D012937}" type="pres">
      <dgm:prSet presAssocID="{A0177457-49B8-264E-BD70-6AE456847EBB}" presName="FiveNodes_4" presStyleLbl="node1" presStyleIdx="3" presStyleCnt="5">
        <dgm:presLayoutVars>
          <dgm:bulletEnabled val="1"/>
        </dgm:presLayoutVars>
      </dgm:prSet>
      <dgm:spPr/>
    </dgm:pt>
    <dgm:pt modelId="{B8553B29-7462-F84B-92B2-CCDFC77E0FB1}" type="pres">
      <dgm:prSet presAssocID="{A0177457-49B8-264E-BD70-6AE456847EBB}" presName="FiveNodes_5" presStyleLbl="node1" presStyleIdx="4" presStyleCnt="5">
        <dgm:presLayoutVars>
          <dgm:bulletEnabled val="1"/>
        </dgm:presLayoutVars>
      </dgm:prSet>
      <dgm:spPr/>
    </dgm:pt>
    <dgm:pt modelId="{DD0E5B0B-253E-3D49-95AD-988F07B49244}" type="pres">
      <dgm:prSet presAssocID="{A0177457-49B8-264E-BD70-6AE456847EBB}" presName="FiveConn_1-2" presStyleLbl="fgAccFollowNode1" presStyleIdx="0" presStyleCnt="4">
        <dgm:presLayoutVars>
          <dgm:bulletEnabled val="1"/>
        </dgm:presLayoutVars>
      </dgm:prSet>
      <dgm:spPr/>
    </dgm:pt>
    <dgm:pt modelId="{2BE39787-67E4-5D46-A51F-35FAD440A0DC}" type="pres">
      <dgm:prSet presAssocID="{A0177457-49B8-264E-BD70-6AE456847EBB}" presName="FiveConn_2-3" presStyleLbl="fgAccFollowNode1" presStyleIdx="1" presStyleCnt="4">
        <dgm:presLayoutVars>
          <dgm:bulletEnabled val="1"/>
        </dgm:presLayoutVars>
      </dgm:prSet>
      <dgm:spPr/>
    </dgm:pt>
    <dgm:pt modelId="{AAF5ECED-4D9C-8743-A18F-AB7D22FBC6EA}" type="pres">
      <dgm:prSet presAssocID="{A0177457-49B8-264E-BD70-6AE456847EBB}" presName="FiveConn_3-4" presStyleLbl="fgAccFollowNode1" presStyleIdx="2" presStyleCnt="4">
        <dgm:presLayoutVars>
          <dgm:bulletEnabled val="1"/>
        </dgm:presLayoutVars>
      </dgm:prSet>
      <dgm:spPr/>
    </dgm:pt>
    <dgm:pt modelId="{17689606-85C1-B54F-B6D6-3331E5AED61F}" type="pres">
      <dgm:prSet presAssocID="{A0177457-49B8-264E-BD70-6AE456847EBB}" presName="FiveConn_4-5" presStyleLbl="fgAccFollowNode1" presStyleIdx="3" presStyleCnt="4">
        <dgm:presLayoutVars>
          <dgm:bulletEnabled val="1"/>
        </dgm:presLayoutVars>
      </dgm:prSet>
      <dgm:spPr/>
    </dgm:pt>
    <dgm:pt modelId="{031F1FFF-EB5F-D744-A6B7-C07F97C86479}" type="pres">
      <dgm:prSet presAssocID="{A0177457-49B8-264E-BD70-6AE456847EBB}" presName="FiveNodes_1_text" presStyleLbl="node1" presStyleIdx="4" presStyleCnt="5">
        <dgm:presLayoutVars>
          <dgm:bulletEnabled val="1"/>
        </dgm:presLayoutVars>
      </dgm:prSet>
      <dgm:spPr/>
    </dgm:pt>
    <dgm:pt modelId="{C1A4E2D9-A123-6B4A-AA74-C43E1F05189A}" type="pres">
      <dgm:prSet presAssocID="{A0177457-49B8-264E-BD70-6AE456847EBB}" presName="FiveNodes_2_text" presStyleLbl="node1" presStyleIdx="4" presStyleCnt="5">
        <dgm:presLayoutVars>
          <dgm:bulletEnabled val="1"/>
        </dgm:presLayoutVars>
      </dgm:prSet>
      <dgm:spPr/>
    </dgm:pt>
    <dgm:pt modelId="{65C79A69-EB2C-814D-970C-45DF81BAB072}" type="pres">
      <dgm:prSet presAssocID="{A0177457-49B8-264E-BD70-6AE456847EBB}" presName="FiveNodes_3_text" presStyleLbl="node1" presStyleIdx="4" presStyleCnt="5">
        <dgm:presLayoutVars>
          <dgm:bulletEnabled val="1"/>
        </dgm:presLayoutVars>
      </dgm:prSet>
      <dgm:spPr/>
    </dgm:pt>
    <dgm:pt modelId="{0C1CAE0A-2F5D-724A-8003-D75A72FA40EA}" type="pres">
      <dgm:prSet presAssocID="{A0177457-49B8-264E-BD70-6AE456847EBB}" presName="FiveNodes_4_text" presStyleLbl="node1" presStyleIdx="4" presStyleCnt="5">
        <dgm:presLayoutVars>
          <dgm:bulletEnabled val="1"/>
        </dgm:presLayoutVars>
      </dgm:prSet>
      <dgm:spPr/>
    </dgm:pt>
    <dgm:pt modelId="{B2375D32-A4EA-894A-824B-2760736B9A14}" type="pres">
      <dgm:prSet presAssocID="{A0177457-49B8-264E-BD70-6AE456847EBB}" presName="FiveNodes_5_text" presStyleLbl="node1" presStyleIdx="4" presStyleCnt="5">
        <dgm:presLayoutVars>
          <dgm:bulletEnabled val="1"/>
        </dgm:presLayoutVars>
      </dgm:prSet>
      <dgm:spPr/>
    </dgm:pt>
  </dgm:ptLst>
  <dgm:cxnLst>
    <dgm:cxn modelId="{24E4020B-229D-8542-BE5F-BB787BD5F69B}" type="presOf" srcId="{A0177457-49B8-264E-BD70-6AE456847EBB}" destId="{12894959-1FC8-B543-98BC-7B93DED242C7}" srcOrd="0" destOrd="0" presId="urn:microsoft.com/office/officeart/2005/8/layout/vProcess5"/>
    <dgm:cxn modelId="{86251C12-58BC-224E-9613-A06CFA74621A}" type="presOf" srcId="{BEE586A2-99E3-2943-AF5F-032D378C701B}" destId="{B0221B29-94F3-6B4A-8E3B-456F4EADDEFF}" srcOrd="0" destOrd="0" presId="urn:microsoft.com/office/officeart/2005/8/layout/vProcess5"/>
    <dgm:cxn modelId="{6C396B20-0012-4747-80C3-278E8F4B3D52}" type="presOf" srcId="{A8A07574-4E51-9A47-B320-D9B015200488}" destId="{0C1CAE0A-2F5D-724A-8003-D75A72FA40EA}" srcOrd="1" destOrd="0" presId="urn:microsoft.com/office/officeart/2005/8/layout/vProcess5"/>
    <dgm:cxn modelId="{F0848320-91A9-D945-9F4F-9A20A4BD0654}" type="presOf" srcId="{3F7EDDA6-D52F-E742-AFB0-6E8E34CE3ED1}" destId="{E4829A0E-78B9-1240-B429-3E4EAF32B5DB}" srcOrd="0" destOrd="0" presId="urn:microsoft.com/office/officeart/2005/8/layout/vProcess5"/>
    <dgm:cxn modelId="{07605C21-2B0C-3940-81DA-1FA8681C7254}" srcId="{A0177457-49B8-264E-BD70-6AE456847EBB}" destId="{A8A07574-4E51-9A47-B320-D9B015200488}" srcOrd="3" destOrd="0" parTransId="{218475C0-43FE-8345-9B29-5522D2717552}" sibTransId="{72CEEBD0-2893-D64B-BFCC-E6279B7CBD42}"/>
    <dgm:cxn modelId="{BE576C65-D3B2-6548-9898-6EC9AFD8265C}" srcId="{A0177457-49B8-264E-BD70-6AE456847EBB}" destId="{BEE586A2-99E3-2943-AF5F-032D378C701B}" srcOrd="0" destOrd="0" parTransId="{B9FA441B-C622-A241-BF74-040F2A43BC7A}" sibTransId="{9D1C77CA-DD10-7B4B-A92F-EF8F0C2019C4}"/>
    <dgm:cxn modelId="{52A68566-C47B-C44D-82AA-F3DB46D6FB70}" type="presOf" srcId="{79B2D5B1-7FBD-FC4C-8410-E27CAC9781D3}" destId="{B8553B29-7462-F84B-92B2-CCDFC77E0FB1}" srcOrd="0" destOrd="0" presId="urn:microsoft.com/office/officeart/2005/8/layout/vProcess5"/>
    <dgm:cxn modelId="{8A6AD86F-3353-334A-AC3D-1C36554B601B}" type="presOf" srcId="{3F7EDDA6-D52F-E742-AFB0-6E8E34CE3ED1}" destId="{C1A4E2D9-A123-6B4A-AA74-C43E1F05189A}" srcOrd="1" destOrd="0" presId="urn:microsoft.com/office/officeart/2005/8/layout/vProcess5"/>
    <dgm:cxn modelId="{6E69DE51-7CED-A44F-BBF8-5C3D7747E4BD}" srcId="{A0177457-49B8-264E-BD70-6AE456847EBB}" destId="{3F7EDDA6-D52F-E742-AFB0-6E8E34CE3ED1}" srcOrd="1" destOrd="0" parTransId="{CC81BBC9-1632-4A4E-B9B3-096788CC7A5A}" sibTransId="{E9C5ED0A-6E45-7144-933E-2FCB1E71BB00}"/>
    <dgm:cxn modelId="{02151D94-9FBC-464E-B51C-766D42A20175}" type="presOf" srcId="{A8A07574-4E51-9A47-B320-D9B015200488}" destId="{CFD38F21-9065-A341-B76B-24923D012937}" srcOrd="0" destOrd="0" presId="urn:microsoft.com/office/officeart/2005/8/layout/vProcess5"/>
    <dgm:cxn modelId="{E59019A5-EE03-9043-8B29-B34060441565}" type="presOf" srcId="{AFE9AAF5-6A97-3846-A507-38AAD02EA198}" destId="{9DC3FF4B-D639-4140-91B4-5E4D25169CFE}" srcOrd="0" destOrd="0" presId="urn:microsoft.com/office/officeart/2005/8/layout/vProcess5"/>
    <dgm:cxn modelId="{63A3B3A8-1C93-8841-A400-CAB40EFAE5CE}" type="presOf" srcId="{E9C5ED0A-6E45-7144-933E-2FCB1E71BB00}" destId="{2BE39787-67E4-5D46-A51F-35FAD440A0DC}" srcOrd="0" destOrd="0" presId="urn:microsoft.com/office/officeart/2005/8/layout/vProcess5"/>
    <dgm:cxn modelId="{7CC9D5C1-FC51-D647-8A27-9E85374610D2}" type="presOf" srcId="{306F120A-30C2-B344-B114-F6417A7E5680}" destId="{AAF5ECED-4D9C-8743-A18F-AB7D22FBC6EA}" srcOrd="0" destOrd="0" presId="urn:microsoft.com/office/officeart/2005/8/layout/vProcess5"/>
    <dgm:cxn modelId="{051301CB-6F02-A847-B885-ADF46FB9E321}" type="presOf" srcId="{79B2D5B1-7FBD-FC4C-8410-E27CAC9781D3}" destId="{B2375D32-A4EA-894A-824B-2760736B9A14}" srcOrd="1" destOrd="0" presId="urn:microsoft.com/office/officeart/2005/8/layout/vProcess5"/>
    <dgm:cxn modelId="{A63769D8-07CB-2042-964D-ED94C17D6946}" type="presOf" srcId="{BEE586A2-99E3-2943-AF5F-032D378C701B}" destId="{031F1FFF-EB5F-D744-A6B7-C07F97C86479}" srcOrd="1" destOrd="0" presId="urn:microsoft.com/office/officeart/2005/8/layout/vProcess5"/>
    <dgm:cxn modelId="{0FCA6AD9-C32F-8E43-A88F-5E000A4CABB1}" srcId="{A0177457-49B8-264E-BD70-6AE456847EBB}" destId="{AFE9AAF5-6A97-3846-A507-38AAD02EA198}" srcOrd="2" destOrd="0" parTransId="{D24E5061-A4C7-AC44-806D-F1BB5C2B5D2D}" sibTransId="{306F120A-30C2-B344-B114-F6417A7E5680}"/>
    <dgm:cxn modelId="{CA23B1E5-4CE3-EB4F-8CBA-85F9CA4A6DA5}" type="presOf" srcId="{9D1C77CA-DD10-7B4B-A92F-EF8F0C2019C4}" destId="{DD0E5B0B-253E-3D49-95AD-988F07B49244}" srcOrd="0" destOrd="0" presId="urn:microsoft.com/office/officeart/2005/8/layout/vProcess5"/>
    <dgm:cxn modelId="{635804F5-DB6B-E441-BDD8-FC97285A51E3}" type="presOf" srcId="{72CEEBD0-2893-D64B-BFCC-E6279B7CBD42}" destId="{17689606-85C1-B54F-B6D6-3331E5AED61F}" srcOrd="0" destOrd="0" presId="urn:microsoft.com/office/officeart/2005/8/layout/vProcess5"/>
    <dgm:cxn modelId="{103302F8-BE42-4D4B-BADF-26F4D431EA12}" type="presOf" srcId="{AFE9AAF5-6A97-3846-A507-38AAD02EA198}" destId="{65C79A69-EB2C-814D-970C-45DF81BAB072}" srcOrd="1" destOrd="0" presId="urn:microsoft.com/office/officeart/2005/8/layout/vProcess5"/>
    <dgm:cxn modelId="{F824B4FB-7076-A945-B577-BCC098CA00FE}" srcId="{A0177457-49B8-264E-BD70-6AE456847EBB}" destId="{79B2D5B1-7FBD-FC4C-8410-E27CAC9781D3}" srcOrd="4" destOrd="0" parTransId="{0CD8710C-54AD-C748-9A1A-5531C42E6B86}" sibTransId="{032DF483-1AF9-8644-A71D-3BE08B90980F}"/>
    <dgm:cxn modelId="{BEABA84A-F508-0D40-94B1-54EC7CD8C7B5}" type="presParOf" srcId="{12894959-1FC8-B543-98BC-7B93DED242C7}" destId="{C7EC6F20-2AAB-1D45-884F-CE0D7FED87C8}" srcOrd="0" destOrd="0" presId="urn:microsoft.com/office/officeart/2005/8/layout/vProcess5"/>
    <dgm:cxn modelId="{587D9C95-4409-2344-ABBF-72F6C8A0045F}" type="presParOf" srcId="{12894959-1FC8-B543-98BC-7B93DED242C7}" destId="{B0221B29-94F3-6B4A-8E3B-456F4EADDEFF}" srcOrd="1" destOrd="0" presId="urn:microsoft.com/office/officeart/2005/8/layout/vProcess5"/>
    <dgm:cxn modelId="{0857B00F-81F7-FB4C-8B18-5AF013958890}" type="presParOf" srcId="{12894959-1FC8-B543-98BC-7B93DED242C7}" destId="{E4829A0E-78B9-1240-B429-3E4EAF32B5DB}" srcOrd="2" destOrd="0" presId="urn:microsoft.com/office/officeart/2005/8/layout/vProcess5"/>
    <dgm:cxn modelId="{67191100-179B-0E46-9A70-27A38934C591}" type="presParOf" srcId="{12894959-1FC8-B543-98BC-7B93DED242C7}" destId="{9DC3FF4B-D639-4140-91B4-5E4D25169CFE}" srcOrd="3" destOrd="0" presId="urn:microsoft.com/office/officeart/2005/8/layout/vProcess5"/>
    <dgm:cxn modelId="{72CD1E63-0077-B646-95E0-011C76F5B7D2}" type="presParOf" srcId="{12894959-1FC8-B543-98BC-7B93DED242C7}" destId="{CFD38F21-9065-A341-B76B-24923D012937}" srcOrd="4" destOrd="0" presId="urn:microsoft.com/office/officeart/2005/8/layout/vProcess5"/>
    <dgm:cxn modelId="{02DBF237-0160-8D4A-8A5E-A782CD28BD16}" type="presParOf" srcId="{12894959-1FC8-B543-98BC-7B93DED242C7}" destId="{B8553B29-7462-F84B-92B2-CCDFC77E0FB1}" srcOrd="5" destOrd="0" presId="urn:microsoft.com/office/officeart/2005/8/layout/vProcess5"/>
    <dgm:cxn modelId="{7C8E4CB1-BC04-0A49-886D-36A138B1D82D}" type="presParOf" srcId="{12894959-1FC8-B543-98BC-7B93DED242C7}" destId="{DD0E5B0B-253E-3D49-95AD-988F07B49244}" srcOrd="6" destOrd="0" presId="urn:microsoft.com/office/officeart/2005/8/layout/vProcess5"/>
    <dgm:cxn modelId="{96FF5D35-BB2C-C945-80E4-38CEF05437CB}" type="presParOf" srcId="{12894959-1FC8-B543-98BC-7B93DED242C7}" destId="{2BE39787-67E4-5D46-A51F-35FAD440A0DC}" srcOrd="7" destOrd="0" presId="urn:microsoft.com/office/officeart/2005/8/layout/vProcess5"/>
    <dgm:cxn modelId="{1701BFD4-9338-4248-AC81-3CB7F11A9C3A}" type="presParOf" srcId="{12894959-1FC8-B543-98BC-7B93DED242C7}" destId="{AAF5ECED-4D9C-8743-A18F-AB7D22FBC6EA}" srcOrd="8" destOrd="0" presId="urn:microsoft.com/office/officeart/2005/8/layout/vProcess5"/>
    <dgm:cxn modelId="{461F690D-5D08-E346-908F-4063AF9EB771}" type="presParOf" srcId="{12894959-1FC8-B543-98BC-7B93DED242C7}" destId="{17689606-85C1-B54F-B6D6-3331E5AED61F}" srcOrd="9" destOrd="0" presId="urn:microsoft.com/office/officeart/2005/8/layout/vProcess5"/>
    <dgm:cxn modelId="{F2170D55-BD35-F441-8530-F09E5213F334}" type="presParOf" srcId="{12894959-1FC8-B543-98BC-7B93DED242C7}" destId="{031F1FFF-EB5F-D744-A6B7-C07F97C86479}" srcOrd="10" destOrd="0" presId="urn:microsoft.com/office/officeart/2005/8/layout/vProcess5"/>
    <dgm:cxn modelId="{24BD9826-ADEA-774B-88FE-16F94928CE59}" type="presParOf" srcId="{12894959-1FC8-B543-98BC-7B93DED242C7}" destId="{C1A4E2D9-A123-6B4A-AA74-C43E1F05189A}" srcOrd="11" destOrd="0" presId="urn:microsoft.com/office/officeart/2005/8/layout/vProcess5"/>
    <dgm:cxn modelId="{F978FD15-D4CC-E841-94A4-8847171309D5}" type="presParOf" srcId="{12894959-1FC8-B543-98BC-7B93DED242C7}" destId="{65C79A69-EB2C-814D-970C-45DF81BAB072}" srcOrd="12" destOrd="0" presId="urn:microsoft.com/office/officeart/2005/8/layout/vProcess5"/>
    <dgm:cxn modelId="{6E2D2BC8-A21A-714E-8A64-A283F8EB52C7}" type="presParOf" srcId="{12894959-1FC8-B543-98BC-7B93DED242C7}" destId="{0C1CAE0A-2F5D-724A-8003-D75A72FA40EA}" srcOrd="13" destOrd="0" presId="urn:microsoft.com/office/officeart/2005/8/layout/vProcess5"/>
    <dgm:cxn modelId="{9378D19E-6370-834D-9DC0-998EDA6DC1C5}" type="presParOf" srcId="{12894959-1FC8-B543-98BC-7B93DED242C7}" destId="{B2375D32-A4EA-894A-824B-2760736B9A1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1E9D39-5A75-E54A-BB9D-E2FB0A4896A7}" type="doc">
      <dgm:prSet loTypeId="urn:microsoft.com/office/officeart/2005/8/layout/vList6" loCatId="list" qsTypeId="urn:microsoft.com/office/officeart/2005/8/quickstyle/simple1" qsCatId="simple" csTypeId="urn:microsoft.com/office/officeart/2005/8/colors/accent1_2" csCatId="accent1"/>
      <dgm:spPr/>
      <dgm:t>
        <a:bodyPr/>
        <a:lstStyle/>
        <a:p>
          <a:endParaRPr lang="en-GB"/>
        </a:p>
      </dgm:t>
    </dgm:pt>
    <dgm:pt modelId="{3DF9E36D-1308-9147-B3DF-DA963454634A}">
      <dgm:prSet/>
      <dgm:spPr/>
      <dgm:t>
        <a:bodyPr/>
        <a:lstStyle/>
        <a:p>
          <a:pPr algn="l"/>
          <a:r>
            <a:rPr lang="en-IN" dirty="0">
              <a:latin typeface="Times New Roman" panose="02020603050405020304" pitchFamily="18" charset="0"/>
              <a:cs typeface="Times New Roman" panose="02020603050405020304" pitchFamily="18" charset="0"/>
            </a:rPr>
            <a:t>Define people-centred values</a:t>
          </a:r>
        </a:p>
      </dgm:t>
    </dgm:pt>
    <dgm:pt modelId="{078D6830-F735-4A42-B092-B9E2DF2CE25E}" type="parTrans" cxnId="{834E022A-CBD8-C64D-B9C0-0093A3A33103}">
      <dgm:prSet/>
      <dgm:spPr/>
      <dgm:t>
        <a:bodyPr/>
        <a:lstStyle/>
        <a:p>
          <a:endParaRPr lang="en-GB"/>
        </a:p>
      </dgm:t>
    </dgm:pt>
    <dgm:pt modelId="{0CC34CA5-E0E1-854F-AF63-41A0F41E6D4C}" type="sibTrans" cxnId="{834E022A-CBD8-C64D-B9C0-0093A3A33103}">
      <dgm:prSet/>
      <dgm:spPr/>
      <dgm:t>
        <a:bodyPr/>
        <a:lstStyle/>
        <a:p>
          <a:endParaRPr lang="en-GB"/>
        </a:p>
      </dgm:t>
    </dgm:pt>
    <dgm:pt modelId="{D0BB4350-6E80-BD4A-BCFE-701537A45B0A}">
      <dgm:prSet/>
      <dgm:spPr/>
      <dgm:t>
        <a:bodyPr/>
        <a:lstStyle/>
        <a:p>
          <a:pPr algn="l"/>
          <a:r>
            <a:rPr lang="en-IN" dirty="0">
              <a:latin typeface="Times New Roman" panose="02020603050405020304" pitchFamily="18" charset="0"/>
              <a:cs typeface="Times New Roman" panose="02020603050405020304" pitchFamily="18" charset="0"/>
            </a:rPr>
            <a:t>Leadership role modelling</a:t>
          </a:r>
        </a:p>
      </dgm:t>
    </dgm:pt>
    <dgm:pt modelId="{52591D2C-5DB5-A04B-A92F-B572E5C692FA}" type="parTrans" cxnId="{2EAB469E-FD2E-6C45-AD61-A30D31F3792E}">
      <dgm:prSet/>
      <dgm:spPr/>
      <dgm:t>
        <a:bodyPr/>
        <a:lstStyle/>
        <a:p>
          <a:endParaRPr lang="en-GB"/>
        </a:p>
      </dgm:t>
    </dgm:pt>
    <dgm:pt modelId="{4642B49D-6F23-A34A-9D17-FCD8CF3FFB6E}" type="sibTrans" cxnId="{2EAB469E-FD2E-6C45-AD61-A30D31F3792E}">
      <dgm:prSet/>
      <dgm:spPr/>
      <dgm:t>
        <a:bodyPr/>
        <a:lstStyle/>
        <a:p>
          <a:endParaRPr lang="en-GB"/>
        </a:p>
      </dgm:t>
    </dgm:pt>
    <dgm:pt modelId="{D61D2B68-370E-2A4E-BF60-BF637E33BE4A}">
      <dgm:prSet/>
      <dgm:spPr/>
      <dgm:t>
        <a:bodyPr/>
        <a:lstStyle/>
        <a:p>
          <a:pPr algn="l"/>
          <a:r>
            <a:rPr lang="en-IN" dirty="0">
              <a:latin typeface="Times New Roman" panose="02020603050405020304" pitchFamily="18" charset="0"/>
              <a:cs typeface="Times New Roman" panose="02020603050405020304" pitchFamily="18" charset="0"/>
            </a:rPr>
            <a:t>Culture champions (Schenkenhofer, 2022)</a:t>
          </a:r>
        </a:p>
      </dgm:t>
    </dgm:pt>
    <dgm:pt modelId="{751801CF-AD65-F945-AD7D-B1692BB04DAA}" type="parTrans" cxnId="{850EEDA7-31E5-9540-B68B-FCC9EB749276}">
      <dgm:prSet/>
      <dgm:spPr/>
      <dgm:t>
        <a:bodyPr/>
        <a:lstStyle/>
        <a:p>
          <a:endParaRPr lang="en-GB"/>
        </a:p>
      </dgm:t>
    </dgm:pt>
    <dgm:pt modelId="{103C9317-0303-4B4C-AF8D-6E17E39BA3F3}" type="sibTrans" cxnId="{850EEDA7-31E5-9540-B68B-FCC9EB749276}">
      <dgm:prSet/>
      <dgm:spPr/>
      <dgm:t>
        <a:bodyPr/>
        <a:lstStyle/>
        <a:p>
          <a:endParaRPr lang="en-GB"/>
        </a:p>
      </dgm:t>
    </dgm:pt>
    <dgm:pt modelId="{2937DD5D-B9A0-0A44-B6C7-1F7A7A585090}">
      <dgm:prSet/>
      <dgm:spPr/>
      <dgm:t>
        <a:bodyPr/>
        <a:lstStyle/>
        <a:p>
          <a:pPr algn="l"/>
          <a:r>
            <a:rPr lang="en-IN">
              <a:latin typeface="Times New Roman" panose="02020603050405020304" pitchFamily="18" charset="0"/>
              <a:cs typeface="Times New Roman" panose="02020603050405020304" pitchFamily="18" charset="0"/>
            </a:rPr>
            <a:t>Cross-team collaboration</a:t>
          </a:r>
        </a:p>
      </dgm:t>
    </dgm:pt>
    <dgm:pt modelId="{C43B1069-3624-0A4D-8CEC-C4DFA915C850}" type="parTrans" cxnId="{AB2EAEF6-0923-154D-B817-9818E403B692}">
      <dgm:prSet/>
      <dgm:spPr/>
      <dgm:t>
        <a:bodyPr/>
        <a:lstStyle/>
        <a:p>
          <a:endParaRPr lang="en-GB"/>
        </a:p>
      </dgm:t>
    </dgm:pt>
    <dgm:pt modelId="{4778B3C1-B492-274C-89CF-430F330B58AE}" type="sibTrans" cxnId="{AB2EAEF6-0923-154D-B817-9818E403B692}">
      <dgm:prSet/>
      <dgm:spPr/>
      <dgm:t>
        <a:bodyPr/>
        <a:lstStyle/>
        <a:p>
          <a:endParaRPr lang="en-GB"/>
        </a:p>
      </dgm:t>
    </dgm:pt>
    <dgm:pt modelId="{1C6891D8-E35D-B047-9BD8-3DA6E2ADA003}">
      <dgm:prSet/>
      <dgm:spPr/>
      <dgm:t>
        <a:bodyPr/>
        <a:lstStyle/>
        <a:p>
          <a:pPr algn="l"/>
          <a:r>
            <a:rPr lang="en-IN">
              <a:latin typeface="Times New Roman" panose="02020603050405020304" pitchFamily="18" charset="0"/>
              <a:cs typeface="Times New Roman" panose="02020603050405020304" pitchFamily="18" charset="0"/>
            </a:rPr>
            <a:t>Values-based behaviours</a:t>
          </a:r>
        </a:p>
      </dgm:t>
    </dgm:pt>
    <dgm:pt modelId="{C02B8B2D-2705-7E4C-8CD3-73748488B60B}" type="parTrans" cxnId="{388B3754-E227-4B4C-8142-6F184EB994E6}">
      <dgm:prSet/>
      <dgm:spPr/>
      <dgm:t>
        <a:bodyPr/>
        <a:lstStyle/>
        <a:p>
          <a:endParaRPr lang="en-GB"/>
        </a:p>
      </dgm:t>
    </dgm:pt>
    <dgm:pt modelId="{E7960AF2-A7E7-9440-8A97-A8ADE8ABAC25}" type="sibTrans" cxnId="{388B3754-E227-4B4C-8142-6F184EB994E6}">
      <dgm:prSet/>
      <dgm:spPr/>
      <dgm:t>
        <a:bodyPr/>
        <a:lstStyle/>
        <a:p>
          <a:endParaRPr lang="en-GB"/>
        </a:p>
      </dgm:t>
    </dgm:pt>
    <dgm:pt modelId="{ACF41141-8537-EE47-B8C4-5A600FCF230B}" type="pres">
      <dgm:prSet presAssocID="{441E9D39-5A75-E54A-BB9D-E2FB0A4896A7}" presName="Name0" presStyleCnt="0">
        <dgm:presLayoutVars>
          <dgm:dir/>
          <dgm:animLvl val="lvl"/>
          <dgm:resizeHandles/>
        </dgm:presLayoutVars>
      </dgm:prSet>
      <dgm:spPr/>
    </dgm:pt>
    <dgm:pt modelId="{A24C6E6F-F631-8D42-A74E-069C3BE366B2}" type="pres">
      <dgm:prSet presAssocID="{3DF9E36D-1308-9147-B3DF-DA963454634A}" presName="linNode" presStyleCnt="0"/>
      <dgm:spPr/>
    </dgm:pt>
    <dgm:pt modelId="{61B53A09-340D-2742-918D-4EF9E60CD475}" type="pres">
      <dgm:prSet presAssocID="{3DF9E36D-1308-9147-B3DF-DA963454634A}" presName="parentShp" presStyleLbl="node1" presStyleIdx="0" presStyleCnt="5">
        <dgm:presLayoutVars>
          <dgm:bulletEnabled val="1"/>
        </dgm:presLayoutVars>
      </dgm:prSet>
      <dgm:spPr/>
    </dgm:pt>
    <dgm:pt modelId="{5B173C72-C279-D246-928D-851B5EC1EF2E}" type="pres">
      <dgm:prSet presAssocID="{3DF9E36D-1308-9147-B3DF-DA963454634A}" presName="childShp" presStyleLbl="bgAccFollowNode1" presStyleIdx="0" presStyleCnt="5">
        <dgm:presLayoutVars>
          <dgm:bulletEnabled val="1"/>
        </dgm:presLayoutVars>
      </dgm:prSet>
      <dgm:spPr/>
    </dgm:pt>
    <dgm:pt modelId="{6898D4D2-041D-9D4C-AADA-F85096591EAB}" type="pres">
      <dgm:prSet presAssocID="{0CC34CA5-E0E1-854F-AF63-41A0F41E6D4C}" presName="spacing" presStyleCnt="0"/>
      <dgm:spPr/>
    </dgm:pt>
    <dgm:pt modelId="{053EA723-C34F-9546-8E64-1B79F4314F83}" type="pres">
      <dgm:prSet presAssocID="{D0BB4350-6E80-BD4A-BCFE-701537A45B0A}" presName="linNode" presStyleCnt="0"/>
      <dgm:spPr/>
    </dgm:pt>
    <dgm:pt modelId="{0DBC5034-11D6-9F47-BA43-43D5222BFC5A}" type="pres">
      <dgm:prSet presAssocID="{D0BB4350-6E80-BD4A-BCFE-701537A45B0A}" presName="parentShp" presStyleLbl="node1" presStyleIdx="1" presStyleCnt="5">
        <dgm:presLayoutVars>
          <dgm:bulletEnabled val="1"/>
        </dgm:presLayoutVars>
      </dgm:prSet>
      <dgm:spPr/>
    </dgm:pt>
    <dgm:pt modelId="{767CAD63-4818-8B4B-80EC-279A0F6000C6}" type="pres">
      <dgm:prSet presAssocID="{D0BB4350-6E80-BD4A-BCFE-701537A45B0A}" presName="childShp" presStyleLbl="bgAccFollowNode1" presStyleIdx="1" presStyleCnt="5">
        <dgm:presLayoutVars>
          <dgm:bulletEnabled val="1"/>
        </dgm:presLayoutVars>
      </dgm:prSet>
      <dgm:spPr/>
    </dgm:pt>
    <dgm:pt modelId="{146B0E72-0205-2641-9971-F28C08CBE83B}" type="pres">
      <dgm:prSet presAssocID="{4642B49D-6F23-A34A-9D17-FCD8CF3FFB6E}" presName="spacing" presStyleCnt="0"/>
      <dgm:spPr/>
    </dgm:pt>
    <dgm:pt modelId="{52A0CDC4-A69A-BC49-80BB-A250EB1A0403}" type="pres">
      <dgm:prSet presAssocID="{D61D2B68-370E-2A4E-BF60-BF637E33BE4A}" presName="linNode" presStyleCnt="0"/>
      <dgm:spPr/>
    </dgm:pt>
    <dgm:pt modelId="{79D23496-DA17-5745-BD23-34EF2D8B45CC}" type="pres">
      <dgm:prSet presAssocID="{D61D2B68-370E-2A4E-BF60-BF637E33BE4A}" presName="parentShp" presStyleLbl="node1" presStyleIdx="2" presStyleCnt="5">
        <dgm:presLayoutVars>
          <dgm:bulletEnabled val="1"/>
        </dgm:presLayoutVars>
      </dgm:prSet>
      <dgm:spPr/>
    </dgm:pt>
    <dgm:pt modelId="{4CF11A5A-FA89-B141-821E-502CAC993B8E}" type="pres">
      <dgm:prSet presAssocID="{D61D2B68-370E-2A4E-BF60-BF637E33BE4A}" presName="childShp" presStyleLbl="bgAccFollowNode1" presStyleIdx="2" presStyleCnt="5">
        <dgm:presLayoutVars>
          <dgm:bulletEnabled val="1"/>
        </dgm:presLayoutVars>
      </dgm:prSet>
      <dgm:spPr/>
    </dgm:pt>
    <dgm:pt modelId="{B7AA2E8C-C474-5C43-9F42-8E354A3EF62C}" type="pres">
      <dgm:prSet presAssocID="{103C9317-0303-4B4C-AF8D-6E17E39BA3F3}" presName="spacing" presStyleCnt="0"/>
      <dgm:spPr/>
    </dgm:pt>
    <dgm:pt modelId="{AD7ED87D-1D24-F34A-B495-5D937A1124BF}" type="pres">
      <dgm:prSet presAssocID="{2937DD5D-B9A0-0A44-B6C7-1F7A7A585090}" presName="linNode" presStyleCnt="0"/>
      <dgm:spPr/>
    </dgm:pt>
    <dgm:pt modelId="{BB95B5EC-3C20-B248-9226-7F5BF03D163D}" type="pres">
      <dgm:prSet presAssocID="{2937DD5D-B9A0-0A44-B6C7-1F7A7A585090}" presName="parentShp" presStyleLbl="node1" presStyleIdx="3" presStyleCnt="5">
        <dgm:presLayoutVars>
          <dgm:bulletEnabled val="1"/>
        </dgm:presLayoutVars>
      </dgm:prSet>
      <dgm:spPr/>
    </dgm:pt>
    <dgm:pt modelId="{1E268CA2-3FB7-DE41-B488-E1CECD62E52D}" type="pres">
      <dgm:prSet presAssocID="{2937DD5D-B9A0-0A44-B6C7-1F7A7A585090}" presName="childShp" presStyleLbl="bgAccFollowNode1" presStyleIdx="3" presStyleCnt="5">
        <dgm:presLayoutVars>
          <dgm:bulletEnabled val="1"/>
        </dgm:presLayoutVars>
      </dgm:prSet>
      <dgm:spPr/>
    </dgm:pt>
    <dgm:pt modelId="{D32FF037-BD11-5648-AF25-4170BA6A5670}" type="pres">
      <dgm:prSet presAssocID="{4778B3C1-B492-274C-89CF-430F330B58AE}" presName="spacing" presStyleCnt="0"/>
      <dgm:spPr/>
    </dgm:pt>
    <dgm:pt modelId="{B7312027-5F5C-F14C-A5AE-B42495C808EA}" type="pres">
      <dgm:prSet presAssocID="{1C6891D8-E35D-B047-9BD8-3DA6E2ADA003}" presName="linNode" presStyleCnt="0"/>
      <dgm:spPr/>
    </dgm:pt>
    <dgm:pt modelId="{E055706C-C53D-944B-9517-956FA33E057F}" type="pres">
      <dgm:prSet presAssocID="{1C6891D8-E35D-B047-9BD8-3DA6E2ADA003}" presName="parentShp" presStyleLbl="node1" presStyleIdx="4" presStyleCnt="5">
        <dgm:presLayoutVars>
          <dgm:bulletEnabled val="1"/>
        </dgm:presLayoutVars>
      </dgm:prSet>
      <dgm:spPr/>
    </dgm:pt>
    <dgm:pt modelId="{DDBFDFFF-9CCE-9E44-8422-B468862ADF54}" type="pres">
      <dgm:prSet presAssocID="{1C6891D8-E35D-B047-9BD8-3DA6E2ADA003}" presName="childShp" presStyleLbl="bgAccFollowNode1" presStyleIdx="4" presStyleCnt="5">
        <dgm:presLayoutVars>
          <dgm:bulletEnabled val="1"/>
        </dgm:presLayoutVars>
      </dgm:prSet>
      <dgm:spPr/>
    </dgm:pt>
  </dgm:ptLst>
  <dgm:cxnLst>
    <dgm:cxn modelId="{834E022A-CBD8-C64D-B9C0-0093A3A33103}" srcId="{441E9D39-5A75-E54A-BB9D-E2FB0A4896A7}" destId="{3DF9E36D-1308-9147-B3DF-DA963454634A}" srcOrd="0" destOrd="0" parTransId="{078D6830-F735-4A42-B092-B9E2DF2CE25E}" sibTransId="{0CC34CA5-E0E1-854F-AF63-41A0F41E6D4C}"/>
    <dgm:cxn modelId="{AAE39B68-CB12-C342-8CD6-32C4F5E9E2E4}" type="presOf" srcId="{D0BB4350-6E80-BD4A-BCFE-701537A45B0A}" destId="{0DBC5034-11D6-9F47-BA43-43D5222BFC5A}" srcOrd="0" destOrd="0" presId="urn:microsoft.com/office/officeart/2005/8/layout/vList6"/>
    <dgm:cxn modelId="{1B0B886D-4CEB-4B4F-859C-5019494295BE}" type="presOf" srcId="{3DF9E36D-1308-9147-B3DF-DA963454634A}" destId="{61B53A09-340D-2742-918D-4EF9E60CD475}" srcOrd="0" destOrd="0" presId="urn:microsoft.com/office/officeart/2005/8/layout/vList6"/>
    <dgm:cxn modelId="{0AA2FE4F-81B7-E04F-968D-748916968535}" type="presOf" srcId="{1C6891D8-E35D-B047-9BD8-3DA6E2ADA003}" destId="{E055706C-C53D-944B-9517-956FA33E057F}" srcOrd="0" destOrd="0" presId="urn:microsoft.com/office/officeart/2005/8/layout/vList6"/>
    <dgm:cxn modelId="{388B3754-E227-4B4C-8142-6F184EB994E6}" srcId="{441E9D39-5A75-E54A-BB9D-E2FB0A4896A7}" destId="{1C6891D8-E35D-B047-9BD8-3DA6E2ADA003}" srcOrd="4" destOrd="0" parTransId="{C02B8B2D-2705-7E4C-8CD3-73748488B60B}" sibTransId="{E7960AF2-A7E7-9440-8A97-A8ADE8ABAC25}"/>
    <dgm:cxn modelId="{8ABF3592-7462-624D-BB67-29E3496C71D9}" type="presOf" srcId="{441E9D39-5A75-E54A-BB9D-E2FB0A4896A7}" destId="{ACF41141-8537-EE47-B8C4-5A600FCF230B}" srcOrd="0" destOrd="0" presId="urn:microsoft.com/office/officeart/2005/8/layout/vList6"/>
    <dgm:cxn modelId="{2EAB469E-FD2E-6C45-AD61-A30D31F3792E}" srcId="{441E9D39-5A75-E54A-BB9D-E2FB0A4896A7}" destId="{D0BB4350-6E80-BD4A-BCFE-701537A45B0A}" srcOrd="1" destOrd="0" parTransId="{52591D2C-5DB5-A04B-A92F-B572E5C692FA}" sibTransId="{4642B49D-6F23-A34A-9D17-FCD8CF3FFB6E}"/>
    <dgm:cxn modelId="{850EEDA7-31E5-9540-B68B-FCC9EB749276}" srcId="{441E9D39-5A75-E54A-BB9D-E2FB0A4896A7}" destId="{D61D2B68-370E-2A4E-BF60-BF637E33BE4A}" srcOrd="2" destOrd="0" parTransId="{751801CF-AD65-F945-AD7D-B1692BB04DAA}" sibTransId="{103C9317-0303-4B4C-AF8D-6E17E39BA3F3}"/>
    <dgm:cxn modelId="{092E89D9-B106-3C4C-A473-C1292E1CA59D}" type="presOf" srcId="{2937DD5D-B9A0-0A44-B6C7-1F7A7A585090}" destId="{BB95B5EC-3C20-B248-9226-7F5BF03D163D}" srcOrd="0" destOrd="0" presId="urn:microsoft.com/office/officeart/2005/8/layout/vList6"/>
    <dgm:cxn modelId="{EEC789DF-19EF-B147-838B-B49B976F862B}" type="presOf" srcId="{D61D2B68-370E-2A4E-BF60-BF637E33BE4A}" destId="{79D23496-DA17-5745-BD23-34EF2D8B45CC}" srcOrd="0" destOrd="0" presId="urn:microsoft.com/office/officeart/2005/8/layout/vList6"/>
    <dgm:cxn modelId="{AB2EAEF6-0923-154D-B817-9818E403B692}" srcId="{441E9D39-5A75-E54A-BB9D-E2FB0A4896A7}" destId="{2937DD5D-B9A0-0A44-B6C7-1F7A7A585090}" srcOrd="3" destOrd="0" parTransId="{C43B1069-3624-0A4D-8CEC-C4DFA915C850}" sibTransId="{4778B3C1-B492-274C-89CF-430F330B58AE}"/>
    <dgm:cxn modelId="{270051E7-5D9B-0141-AF9A-207EF9C50215}" type="presParOf" srcId="{ACF41141-8537-EE47-B8C4-5A600FCF230B}" destId="{A24C6E6F-F631-8D42-A74E-069C3BE366B2}" srcOrd="0" destOrd="0" presId="urn:microsoft.com/office/officeart/2005/8/layout/vList6"/>
    <dgm:cxn modelId="{4901F424-DBCF-3748-B20E-4995B43A55A7}" type="presParOf" srcId="{A24C6E6F-F631-8D42-A74E-069C3BE366B2}" destId="{61B53A09-340D-2742-918D-4EF9E60CD475}" srcOrd="0" destOrd="0" presId="urn:microsoft.com/office/officeart/2005/8/layout/vList6"/>
    <dgm:cxn modelId="{C253836A-6A06-2445-AE85-236B7040ECC1}" type="presParOf" srcId="{A24C6E6F-F631-8D42-A74E-069C3BE366B2}" destId="{5B173C72-C279-D246-928D-851B5EC1EF2E}" srcOrd="1" destOrd="0" presId="urn:microsoft.com/office/officeart/2005/8/layout/vList6"/>
    <dgm:cxn modelId="{EDA7B960-4DFF-634E-A3EF-0E75E5C7E78F}" type="presParOf" srcId="{ACF41141-8537-EE47-B8C4-5A600FCF230B}" destId="{6898D4D2-041D-9D4C-AADA-F85096591EAB}" srcOrd="1" destOrd="0" presId="urn:microsoft.com/office/officeart/2005/8/layout/vList6"/>
    <dgm:cxn modelId="{A006BE33-CDA7-9349-92FE-23A1A56602CE}" type="presParOf" srcId="{ACF41141-8537-EE47-B8C4-5A600FCF230B}" destId="{053EA723-C34F-9546-8E64-1B79F4314F83}" srcOrd="2" destOrd="0" presId="urn:microsoft.com/office/officeart/2005/8/layout/vList6"/>
    <dgm:cxn modelId="{405D5B05-5611-2343-A916-92CADE3F3A77}" type="presParOf" srcId="{053EA723-C34F-9546-8E64-1B79F4314F83}" destId="{0DBC5034-11D6-9F47-BA43-43D5222BFC5A}" srcOrd="0" destOrd="0" presId="urn:microsoft.com/office/officeart/2005/8/layout/vList6"/>
    <dgm:cxn modelId="{C2EDA16C-0348-3840-AA0E-B3D2E3893225}" type="presParOf" srcId="{053EA723-C34F-9546-8E64-1B79F4314F83}" destId="{767CAD63-4818-8B4B-80EC-279A0F6000C6}" srcOrd="1" destOrd="0" presId="urn:microsoft.com/office/officeart/2005/8/layout/vList6"/>
    <dgm:cxn modelId="{5A8AFB53-B7F5-7D4A-BBB4-728CA0F4B1CD}" type="presParOf" srcId="{ACF41141-8537-EE47-B8C4-5A600FCF230B}" destId="{146B0E72-0205-2641-9971-F28C08CBE83B}" srcOrd="3" destOrd="0" presId="urn:microsoft.com/office/officeart/2005/8/layout/vList6"/>
    <dgm:cxn modelId="{A21D37FA-01C1-AA41-8B03-C9FB33540312}" type="presParOf" srcId="{ACF41141-8537-EE47-B8C4-5A600FCF230B}" destId="{52A0CDC4-A69A-BC49-80BB-A250EB1A0403}" srcOrd="4" destOrd="0" presId="urn:microsoft.com/office/officeart/2005/8/layout/vList6"/>
    <dgm:cxn modelId="{1BFAB348-95B7-6F45-8474-B8E36238BAD9}" type="presParOf" srcId="{52A0CDC4-A69A-BC49-80BB-A250EB1A0403}" destId="{79D23496-DA17-5745-BD23-34EF2D8B45CC}" srcOrd="0" destOrd="0" presId="urn:microsoft.com/office/officeart/2005/8/layout/vList6"/>
    <dgm:cxn modelId="{0C7FE089-3F3A-FF4B-9160-8E6F0E03FCA4}" type="presParOf" srcId="{52A0CDC4-A69A-BC49-80BB-A250EB1A0403}" destId="{4CF11A5A-FA89-B141-821E-502CAC993B8E}" srcOrd="1" destOrd="0" presId="urn:microsoft.com/office/officeart/2005/8/layout/vList6"/>
    <dgm:cxn modelId="{20D3427F-6936-0F42-AA34-8B79776E5D3B}" type="presParOf" srcId="{ACF41141-8537-EE47-B8C4-5A600FCF230B}" destId="{B7AA2E8C-C474-5C43-9F42-8E354A3EF62C}" srcOrd="5" destOrd="0" presId="urn:microsoft.com/office/officeart/2005/8/layout/vList6"/>
    <dgm:cxn modelId="{5A76D668-9F83-4B4D-A031-F3E8665ACFB6}" type="presParOf" srcId="{ACF41141-8537-EE47-B8C4-5A600FCF230B}" destId="{AD7ED87D-1D24-F34A-B495-5D937A1124BF}" srcOrd="6" destOrd="0" presId="urn:microsoft.com/office/officeart/2005/8/layout/vList6"/>
    <dgm:cxn modelId="{5F8C9C9C-40AF-F849-839F-A1B8F3033F18}" type="presParOf" srcId="{AD7ED87D-1D24-F34A-B495-5D937A1124BF}" destId="{BB95B5EC-3C20-B248-9226-7F5BF03D163D}" srcOrd="0" destOrd="0" presId="urn:microsoft.com/office/officeart/2005/8/layout/vList6"/>
    <dgm:cxn modelId="{5E2F6AF8-435A-1248-BF22-18689C92E435}" type="presParOf" srcId="{AD7ED87D-1D24-F34A-B495-5D937A1124BF}" destId="{1E268CA2-3FB7-DE41-B488-E1CECD62E52D}" srcOrd="1" destOrd="0" presId="urn:microsoft.com/office/officeart/2005/8/layout/vList6"/>
    <dgm:cxn modelId="{79B0B8B7-DC71-954E-B0A2-8388406C96E5}" type="presParOf" srcId="{ACF41141-8537-EE47-B8C4-5A600FCF230B}" destId="{D32FF037-BD11-5648-AF25-4170BA6A5670}" srcOrd="7" destOrd="0" presId="urn:microsoft.com/office/officeart/2005/8/layout/vList6"/>
    <dgm:cxn modelId="{B7D86F4F-63A2-C14E-9482-95060655B177}" type="presParOf" srcId="{ACF41141-8537-EE47-B8C4-5A600FCF230B}" destId="{B7312027-5F5C-F14C-A5AE-B42495C808EA}" srcOrd="8" destOrd="0" presId="urn:microsoft.com/office/officeart/2005/8/layout/vList6"/>
    <dgm:cxn modelId="{35D28C6F-CB2B-D44F-9223-7A1AAE4B01A0}" type="presParOf" srcId="{B7312027-5F5C-F14C-A5AE-B42495C808EA}" destId="{E055706C-C53D-944B-9517-956FA33E057F}" srcOrd="0" destOrd="0" presId="urn:microsoft.com/office/officeart/2005/8/layout/vList6"/>
    <dgm:cxn modelId="{A1BDB487-144D-D745-9449-A904CF8BEC83}" type="presParOf" srcId="{B7312027-5F5C-F14C-A5AE-B42495C808EA}" destId="{DDBFDFFF-9CCE-9E44-8422-B468862ADF5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DC51F0E-ACFB-0548-83BF-53F4C96E813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91705042-6CD5-D540-BA19-E4E09E4DE033}">
      <dgm:prSet custT="1"/>
      <dgm:spPr/>
      <dgm:t>
        <a:bodyPr/>
        <a:lstStyle/>
        <a:p>
          <a:r>
            <a:rPr lang="en-IN" sz="2000">
              <a:latin typeface="Times New Roman" panose="02020603050405020304" pitchFamily="18" charset="0"/>
              <a:cs typeface="Times New Roman" panose="02020603050405020304" pitchFamily="18" charset="0"/>
            </a:rPr>
            <a:t>Year 1: Build foundations</a:t>
          </a:r>
        </a:p>
      </dgm:t>
    </dgm:pt>
    <dgm:pt modelId="{8D4E973C-7FAE-FB4D-B554-76C62CEFD26B}" type="parTrans" cxnId="{61D4B66A-8AF6-E44B-A629-F93D4604A8AE}">
      <dgm:prSet/>
      <dgm:spPr/>
      <dgm:t>
        <a:bodyPr/>
        <a:lstStyle/>
        <a:p>
          <a:endParaRPr lang="en-GB"/>
        </a:p>
      </dgm:t>
    </dgm:pt>
    <dgm:pt modelId="{58E20A8D-EB92-CE40-983E-897DCFDA9AE5}" type="sibTrans" cxnId="{61D4B66A-8AF6-E44B-A629-F93D4604A8AE}">
      <dgm:prSet/>
      <dgm:spPr/>
      <dgm:t>
        <a:bodyPr/>
        <a:lstStyle/>
        <a:p>
          <a:endParaRPr lang="en-GB"/>
        </a:p>
      </dgm:t>
    </dgm:pt>
    <dgm:pt modelId="{BD67382D-4AC1-F441-8E1F-12E013E35E13}">
      <dgm:prSet custT="1"/>
      <dgm:spPr/>
      <dgm:t>
        <a:bodyPr/>
        <a:lstStyle/>
        <a:p>
          <a:r>
            <a:rPr lang="en-IN" sz="2000" dirty="0">
              <a:latin typeface="Times New Roman" panose="02020603050405020304" pitchFamily="18" charset="0"/>
              <a:cs typeface="Times New Roman" panose="02020603050405020304" pitchFamily="18" charset="0"/>
            </a:rPr>
            <a:t>Year 2: Embed systems</a:t>
          </a:r>
        </a:p>
      </dgm:t>
    </dgm:pt>
    <dgm:pt modelId="{473FC746-C778-474B-B2AD-20EC3E119DEB}" type="parTrans" cxnId="{15539C0B-5068-E04B-BD71-6CBCE8DD3AF1}">
      <dgm:prSet/>
      <dgm:spPr/>
      <dgm:t>
        <a:bodyPr/>
        <a:lstStyle/>
        <a:p>
          <a:endParaRPr lang="en-GB"/>
        </a:p>
      </dgm:t>
    </dgm:pt>
    <dgm:pt modelId="{5D17A67A-2D85-1940-8CE3-D83F50D6AD01}" type="sibTrans" cxnId="{15539C0B-5068-E04B-BD71-6CBCE8DD3AF1}">
      <dgm:prSet/>
      <dgm:spPr/>
      <dgm:t>
        <a:bodyPr/>
        <a:lstStyle/>
        <a:p>
          <a:endParaRPr lang="en-GB"/>
        </a:p>
      </dgm:t>
    </dgm:pt>
    <dgm:pt modelId="{97642E58-5796-2740-BF2B-CCCE518D890F}">
      <dgm:prSet custT="1"/>
      <dgm:spPr/>
      <dgm:t>
        <a:bodyPr/>
        <a:lstStyle/>
        <a:p>
          <a:r>
            <a:rPr lang="en-IN" sz="2000">
              <a:latin typeface="Times New Roman" panose="02020603050405020304" pitchFamily="18" charset="0"/>
              <a:cs typeface="Times New Roman" panose="02020603050405020304" pitchFamily="18" charset="0"/>
            </a:rPr>
            <a:t>Year 3: Sustain excellence</a:t>
          </a:r>
        </a:p>
      </dgm:t>
    </dgm:pt>
    <dgm:pt modelId="{3AD315FA-AC90-1041-BE51-FEC1A4552300}" type="parTrans" cxnId="{EAC6E9CB-5777-D54B-9C65-8F91CADBBEEA}">
      <dgm:prSet/>
      <dgm:spPr/>
      <dgm:t>
        <a:bodyPr/>
        <a:lstStyle/>
        <a:p>
          <a:endParaRPr lang="en-GB"/>
        </a:p>
      </dgm:t>
    </dgm:pt>
    <dgm:pt modelId="{6BDA4FEC-567A-5D40-A692-B5C789F3180D}" type="sibTrans" cxnId="{EAC6E9CB-5777-D54B-9C65-8F91CADBBEEA}">
      <dgm:prSet/>
      <dgm:spPr/>
      <dgm:t>
        <a:bodyPr/>
        <a:lstStyle/>
        <a:p>
          <a:endParaRPr lang="en-GB"/>
        </a:p>
      </dgm:t>
    </dgm:pt>
    <dgm:pt modelId="{A78FE54B-F0C2-8B44-B88D-5D90133DCA6D}">
      <dgm:prSet custT="1"/>
      <dgm:spPr/>
      <dgm:t>
        <a:bodyPr/>
        <a:lstStyle/>
        <a:p>
          <a:r>
            <a:rPr lang="en-IN" sz="2000" dirty="0">
              <a:latin typeface="Times New Roman" panose="02020603050405020304" pitchFamily="18" charset="0"/>
              <a:cs typeface="Times New Roman" panose="02020603050405020304" pitchFamily="18" charset="0"/>
            </a:rPr>
            <a:t>KPIs for managers, engagement and turnover (Peng, 2022)</a:t>
          </a:r>
        </a:p>
      </dgm:t>
    </dgm:pt>
    <dgm:pt modelId="{36B44158-D4E6-F44B-A02A-54DC71B136C5}" type="parTrans" cxnId="{B782658C-8E77-BD4B-8A8C-61918D23D12A}">
      <dgm:prSet/>
      <dgm:spPr/>
      <dgm:t>
        <a:bodyPr/>
        <a:lstStyle/>
        <a:p>
          <a:endParaRPr lang="en-GB"/>
        </a:p>
      </dgm:t>
    </dgm:pt>
    <dgm:pt modelId="{235CE471-EDA5-3E40-AF55-ECC856F0E5CC}" type="sibTrans" cxnId="{B782658C-8E77-BD4B-8A8C-61918D23D12A}">
      <dgm:prSet/>
      <dgm:spPr/>
      <dgm:t>
        <a:bodyPr/>
        <a:lstStyle/>
        <a:p>
          <a:endParaRPr lang="en-GB"/>
        </a:p>
      </dgm:t>
    </dgm:pt>
    <dgm:pt modelId="{5604AE61-11E8-4A4A-876F-91A090FB20C5}" type="pres">
      <dgm:prSet presAssocID="{EDC51F0E-ACFB-0548-83BF-53F4C96E813C}" presName="vert0" presStyleCnt="0">
        <dgm:presLayoutVars>
          <dgm:dir/>
          <dgm:animOne val="branch"/>
          <dgm:animLvl val="lvl"/>
        </dgm:presLayoutVars>
      </dgm:prSet>
      <dgm:spPr/>
    </dgm:pt>
    <dgm:pt modelId="{673A4487-8AC5-A241-9639-DCA9E11A116C}" type="pres">
      <dgm:prSet presAssocID="{91705042-6CD5-D540-BA19-E4E09E4DE033}" presName="thickLine" presStyleLbl="alignNode1" presStyleIdx="0" presStyleCnt="4"/>
      <dgm:spPr/>
    </dgm:pt>
    <dgm:pt modelId="{7E3C6FC0-F22C-5042-9CE0-305A7491DCFC}" type="pres">
      <dgm:prSet presAssocID="{91705042-6CD5-D540-BA19-E4E09E4DE033}" presName="horz1" presStyleCnt="0"/>
      <dgm:spPr/>
    </dgm:pt>
    <dgm:pt modelId="{A723B642-D339-1B4A-BF77-2E0FFF5ACA71}" type="pres">
      <dgm:prSet presAssocID="{91705042-6CD5-D540-BA19-E4E09E4DE033}" presName="tx1" presStyleLbl="revTx" presStyleIdx="0" presStyleCnt="4"/>
      <dgm:spPr/>
    </dgm:pt>
    <dgm:pt modelId="{0B8CABD7-ECAA-A34B-A2B5-8DE77489E5CB}" type="pres">
      <dgm:prSet presAssocID="{91705042-6CD5-D540-BA19-E4E09E4DE033}" presName="vert1" presStyleCnt="0"/>
      <dgm:spPr/>
    </dgm:pt>
    <dgm:pt modelId="{1E45404A-6740-D64C-B77B-BB9A83668D78}" type="pres">
      <dgm:prSet presAssocID="{BD67382D-4AC1-F441-8E1F-12E013E35E13}" presName="thickLine" presStyleLbl="alignNode1" presStyleIdx="1" presStyleCnt="4"/>
      <dgm:spPr/>
    </dgm:pt>
    <dgm:pt modelId="{B0E2876C-9B81-7442-B030-FD26CDC1FFC1}" type="pres">
      <dgm:prSet presAssocID="{BD67382D-4AC1-F441-8E1F-12E013E35E13}" presName="horz1" presStyleCnt="0"/>
      <dgm:spPr/>
    </dgm:pt>
    <dgm:pt modelId="{1D141A58-0B63-ED4B-96A3-979A8BBF74AE}" type="pres">
      <dgm:prSet presAssocID="{BD67382D-4AC1-F441-8E1F-12E013E35E13}" presName="tx1" presStyleLbl="revTx" presStyleIdx="1" presStyleCnt="4"/>
      <dgm:spPr/>
    </dgm:pt>
    <dgm:pt modelId="{0A2A88E4-66DA-A34F-B6D9-17E0B91217B9}" type="pres">
      <dgm:prSet presAssocID="{BD67382D-4AC1-F441-8E1F-12E013E35E13}" presName="vert1" presStyleCnt="0"/>
      <dgm:spPr/>
    </dgm:pt>
    <dgm:pt modelId="{F6BB99A8-5823-7345-A2B1-E690C7608D44}" type="pres">
      <dgm:prSet presAssocID="{97642E58-5796-2740-BF2B-CCCE518D890F}" presName="thickLine" presStyleLbl="alignNode1" presStyleIdx="2" presStyleCnt="4"/>
      <dgm:spPr/>
    </dgm:pt>
    <dgm:pt modelId="{6D801CF6-C3B9-C64F-9628-68A29955BB46}" type="pres">
      <dgm:prSet presAssocID="{97642E58-5796-2740-BF2B-CCCE518D890F}" presName="horz1" presStyleCnt="0"/>
      <dgm:spPr/>
    </dgm:pt>
    <dgm:pt modelId="{07710EB1-E1B5-DC41-8DB2-519611176F39}" type="pres">
      <dgm:prSet presAssocID="{97642E58-5796-2740-BF2B-CCCE518D890F}" presName="tx1" presStyleLbl="revTx" presStyleIdx="2" presStyleCnt="4"/>
      <dgm:spPr/>
    </dgm:pt>
    <dgm:pt modelId="{FBE6D8BD-2E9F-5749-9B5E-3BA44D7B3FBD}" type="pres">
      <dgm:prSet presAssocID="{97642E58-5796-2740-BF2B-CCCE518D890F}" presName="vert1" presStyleCnt="0"/>
      <dgm:spPr/>
    </dgm:pt>
    <dgm:pt modelId="{17CA7A9F-AE9D-1B44-BA3C-BAEF71D8DF6E}" type="pres">
      <dgm:prSet presAssocID="{A78FE54B-F0C2-8B44-B88D-5D90133DCA6D}" presName="thickLine" presStyleLbl="alignNode1" presStyleIdx="3" presStyleCnt="4"/>
      <dgm:spPr/>
    </dgm:pt>
    <dgm:pt modelId="{62D0050F-1651-B645-93FF-C62017F95699}" type="pres">
      <dgm:prSet presAssocID="{A78FE54B-F0C2-8B44-B88D-5D90133DCA6D}" presName="horz1" presStyleCnt="0"/>
      <dgm:spPr/>
    </dgm:pt>
    <dgm:pt modelId="{35D91082-8402-7845-9C6B-97989E1C0A5B}" type="pres">
      <dgm:prSet presAssocID="{A78FE54B-F0C2-8B44-B88D-5D90133DCA6D}" presName="tx1" presStyleLbl="revTx" presStyleIdx="3" presStyleCnt="4"/>
      <dgm:spPr/>
    </dgm:pt>
    <dgm:pt modelId="{702D7909-F558-5C47-8D5B-8D11C662ED05}" type="pres">
      <dgm:prSet presAssocID="{A78FE54B-F0C2-8B44-B88D-5D90133DCA6D}" presName="vert1" presStyleCnt="0"/>
      <dgm:spPr/>
    </dgm:pt>
  </dgm:ptLst>
  <dgm:cxnLst>
    <dgm:cxn modelId="{15539C0B-5068-E04B-BD71-6CBCE8DD3AF1}" srcId="{EDC51F0E-ACFB-0548-83BF-53F4C96E813C}" destId="{BD67382D-4AC1-F441-8E1F-12E013E35E13}" srcOrd="1" destOrd="0" parTransId="{473FC746-C778-474B-B2AD-20EC3E119DEB}" sibTransId="{5D17A67A-2D85-1940-8CE3-D83F50D6AD01}"/>
    <dgm:cxn modelId="{61D4B66A-8AF6-E44B-A629-F93D4604A8AE}" srcId="{EDC51F0E-ACFB-0548-83BF-53F4C96E813C}" destId="{91705042-6CD5-D540-BA19-E4E09E4DE033}" srcOrd="0" destOrd="0" parTransId="{8D4E973C-7FAE-FB4D-B554-76C62CEFD26B}" sibTransId="{58E20A8D-EB92-CE40-983E-897DCFDA9AE5}"/>
    <dgm:cxn modelId="{A99C406F-F46C-D748-A37B-55DE8F1E796A}" type="presOf" srcId="{EDC51F0E-ACFB-0548-83BF-53F4C96E813C}" destId="{5604AE61-11E8-4A4A-876F-91A090FB20C5}" srcOrd="0" destOrd="0" presId="urn:microsoft.com/office/officeart/2008/layout/LinedList"/>
    <dgm:cxn modelId="{88A66775-BB89-A04D-AB34-4C68E798E95B}" type="presOf" srcId="{A78FE54B-F0C2-8B44-B88D-5D90133DCA6D}" destId="{35D91082-8402-7845-9C6B-97989E1C0A5B}" srcOrd="0" destOrd="0" presId="urn:microsoft.com/office/officeart/2008/layout/LinedList"/>
    <dgm:cxn modelId="{B782658C-8E77-BD4B-8A8C-61918D23D12A}" srcId="{EDC51F0E-ACFB-0548-83BF-53F4C96E813C}" destId="{A78FE54B-F0C2-8B44-B88D-5D90133DCA6D}" srcOrd="3" destOrd="0" parTransId="{36B44158-D4E6-F44B-A02A-54DC71B136C5}" sibTransId="{235CE471-EDA5-3E40-AF55-ECC856F0E5CC}"/>
    <dgm:cxn modelId="{49F8F6A3-CBC3-F14B-866A-ECD86A87F0D1}" type="presOf" srcId="{BD67382D-4AC1-F441-8E1F-12E013E35E13}" destId="{1D141A58-0B63-ED4B-96A3-979A8BBF74AE}" srcOrd="0" destOrd="0" presId="urn:microsoft.com/office/officeart/2008/layout/LinedList"/>
    <dgm:cxn modelId="{EAC6E9CB-5777-D54B-9C65-8F91CADBBEEA}" srcId="{EDC51F0E-ACFB-0548-83BF-53F4C96E813C}" destId="{97642E58-5796-2740-BF2B-CCCE518D890F}" srcOrd="2" destOrd="0" parTransId="{3AD315FA-AC90-1041-BE51-FEC1A4552300}" sibTransId="{6BDA4FEC-567A-5D40-A692-B5C789F3180D}"/>
    <dgm:cxn modelId="{CDD8AACE-AD54-2A46-9F07-759D7B57BC5A}" type="presOf" srcId="{91705042-6CD5-D540-BA19-E4E09E4DE033}" destId="{A723B642-D339-1B4A-BF77-2E0FFF5ACA71}" srcOrd="0" destOrd="0" presId="urn:microsoft.com/office/officeart/2008/layout/LinedList"/>
    <dgm:cxn modelId="{306BE5FE-613F-0748-ACE5-AB484AE147C4}" type="presOf" srcId="{97642E58-5796-2740-BF2B-CCCE518D890F}" destId="{07710EB1-E1B5-DC41-8DB2-519611176F39}" srcOrd="0" destOrd="0" presId="urn:microsoft.com/office/officeart/2008/layout/LinedList"/>
    <dgm:cxn modelId="{40BD32F8-836E-DF47-B85A-22AE0CACEA5C}" type="presParOf" srcId="{5604AE61-11E8-4A4A-876F-91A090FB20C5}" destId="{673A4487-8AC5-A241-9639-DCA9E11A116C}" srcOrd="0" destOrd="0" presId="urn:microsoft.com/office/officeart/2008/layout/LinedList"/>
    <dgm:cxn modelId="{28D2EC5A-FDF4-404F-BB3F-62068B08A252}" type="presParOf" srcId="{5604AE61-11E8-4A4A-876F-91A090FB20C5}" destId="{7E3C6FC0-F22C-5042-9CE0-305A7491DCFC}" srcOrd="1" destOrd="0" presId="urn:microsoft.com/office/officeart/2008/layout/LinedList"/>
    <dgm:cxn modelId="{765B2BD4-7E5A-EA47-A1EA-9304408AD5F4}" type="presParOf" srcId="{7E3C6FC0-F22C-5042-9CE0-305A7491DCFC}" destId="{A723B642-D339-1B4A-BF77-2E0FFF5ACA71}" srcOrd="0" destOrd="0" presId="urn:microsoft.com/office/officeart/2008/layout/LinedList"/>
    <dgm:cxn modelId="{7E920BE8-5DB7-3C49-A608-F1CFA8DB0A1F}" type="presParOf" srcId="{7E3C6FC0-F22C-5042-9CE0-305A7491DCFC}" destId="{0B8CABD7-ECAA-A34B-A2B5-8DE77489E5CB}" srcOrd="1" destOrd="0" presId="urn:microsoft.com/office/officeart/2008/layout/LinedList"/>
    <dgm:cxn modelId="{2FB23050-CEC6-D24E-89BD-BC2F5684F753}" type="presParOf" srcId="{5604AE61-11E8-4A4A-876F-91A090FB20C5}" destId="{1E45404A-6740-D64C-B77B-BB9A83668D78}" srcOrd="2" destOrd="0" presId="urn:microsoft.com/office/officeart/2008/layout/LinedList"/>
    <dgm:cxn modelId="{17022C7D-9789-A94D-A0A8-24D4BC383CC8}" type="presParOf" srcId="{5604AE61-11E8-4A4A-876F-91A090FB20C5}" destId="{B0E2876C-9B81-7442-B030-FD26CDC1FFC1}" srcOrd="3" destOrd="0" presId="urn:microsoft.com/office/officeart/2008/layout/LinedList"/>
    <dgm:cxn modelId="{C78127B3-8E8D-3A46-9A1D-D0F698E54734}" type="presParOf" srcId="{B0E2876C-9B81-7442-B030-FD26CDC1FFC1}" destId="{1D141A58-0B63-ED4B-96A3-979A8BBF74AE}" srcOrd="0" destOrd="0" presId="urn:microsoft.com/office/officeart/2008/layout/LinedList"/>
    <dgm:cxn modelId="{B2C3D31E-79D4-D841-9875-5AB960B0CD85}" type="presParOf" srcId="{B0E2876C-9B81-7442-B030-FD26CDC1FFC1}" destId="{0A2A88E4-66DA-A34F-B6D9-17E0B91217B9}" srcOrd="1" destOrd="0" presId="urn:microsoft.com/office/officeart/2008/layout/LinedList"/>
    <dgm:cxn modelId="{BFAE199A-B3BA-4247-A6DC-60AB6EC209F9}" type="presParOf" srcId="{5604AE61-11E8-4A4A-876F-91A090FB20C5}" destId="{F6BB99A8-5823-7345-A2B1-E690C7608D44}" srcOrd="4" destOrd="0" presId="urn:microsoft.com/office/officeart/2008/layout/LinedList"/>
    <dgm:cxn modelId="{B33B35D5-8ADE-A645-9AC1-3D31C5978D37}" type="presParOf" srcId="{5604AE61-11E8-4A4A-876F-91A090FB20C5}" destId="{6D801CF6-C3B9-C64F-9628-68A29955BB46}" srcOrd="5" destOrd="0" presId="urn:microsoft.com/office/officeart/2008/layout/LinedList"/>
    <dgm:cxn modelId="{79341FA7-5586-B245-98BB-4EE3A3497510}" type="presParOf" srcId="{6D801CF6-C3B9-C64F-9628-68A29955BB46}" destId="{07710EB1-E1B5-DC41-8DB2-519611176F39}" srcOrd="0" destOrd="0" presId="urn:microsoft.com/office/officeart/2008/layout/LinedList"/>
    <dgm:cxn modelId="{9142815D-D820-B840-885E-5F2EE9E3E9C9}" type="presParOf" srcId="{6D801CF6-C3B9-C64F-9628-68A29955BB46}" destId="{FBE6D8BD-2E9F-5749-9B5E-3BA44D7B3FBD}" srcOrd="1" destOrd="0" presId="urn:microsoft.com/office/officeart/2008/layout/LinedList"/>
    <dgm:cxn modelId="{E4F66A1B-A542-A94A-8208-BA478E844ED4}" type="presParOf" srcId="{5604AE61-11E8-4A4A-876F-91A090FB20C5}" destId="{17CA7A9F-AE9D-1B44-BA3C-BAEF71D8DF6E}" srcOrd="6" destOrd="0" presId="urn:microsoft.com/office/officeart/2008/layout/LinedList"/>
    <dgm:cxn modelId="{8166293A-A65C-5B43-B5E6-C0B58CCFFBC5}" type="presParOf" srcId="{5604AE61-11E8-4A4A-876F-91A090FB20C5}" destId="{62D0050F-1651-B645-93FF-C62017F95699}" srcOrd="7" destOrd="0" presId="urn:microsoft.com/office/officeart/2008/layout/LinedList"/>
    <dgm:cxn modelId="{5AAC379B-2D66-064F-A15B-7DE2781CCCBC}" type="presParOf" srcId="{62D0050F-1651-B645-93FF-C62017F95699}" destId="{35D91082-8402-7845-9C6B-97989E1C0A5B}" srcOrd="0" destOrd="0" presId="urn:microsoft.com/office/officeart/2008/layout/LinedList"/>
    <dgm:cxn modelId="{6A65295B-1F63-2640-BB23-51D2CAA20F25}" type="presParOf" srcId="{62D0050F-1651-B645-93FF-C62017F95699}" destId="{702D7909-F558-5C47-8D5B-8D11C662ED05}" srcOrd="1" destOrd="0" presId="urn:microsoft.com/office/officeart/2008/layout/LinedList"/>
  </dgm:cxnLst>
  <dgm:bg>
    <a:solidFill>
      <a:schemeClr val="accent6">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D83385B-81AE-604E-B64C-274717845609}" type="doc">
      <dgm:prSet loTypeId="urn:microsoft.com/office/officeart/2008/layout/VerticalAccentList" loCatId="list" qsTypeId="urn:microsoft.com/office/officeart/2005/8/quickstyle/simple1" qsCatId="simple" csTypeId="urn:microsoft.com/office/officeart/2005/8/colors/accent1_2" csCatId="accent1"/>
      <dgm:spPr/>
      <dgm:t>
        <a:bodyPr/>
        <a:lstStyle/>
        <a:p>
          <a:endParaRPr lang="en-GB"/>
        </a:p>
      </dgm:t>
    </dgm:pt>
    <dgm:pt modelId="{AC85A144-18AF-684E-8BD3-D3413D9562D4}">
      <dgm:prSet custT="1"/>
      <dgm:spPr/>
      <dgm:t>
        <a:bodyPr/>
        <a:lstStyle/>
        <a:p>
          <a:pPr algn="l"/>
          <a:r>
            <a:rPr lang="en-IN" sz="2000" dirty="0">
              <a:latin typeface="Times New Roman" panose="02020603050405020304" pitchFamily="18" charset="0"/>
              <a:cs typeface="Times New Roman" panose="02020603050405020304" pitchFamily="18" charset="0"/>
            </a:rPr>
            <a:t>Improved leadership capability (Cao and Le, 2022)</a:t>
          </a:r>
        </a:p>
      </dgm:t>
    </dgm:pt>
    <dgm:pt modelId="{4377A0AB-7793-F846-9408-327695A69DEE}" type="parTrans" cxnId="{1004C476-E51C-8B4D-9013-6AFB56F75825}">
      <dgm:prSet/>
      <dgm:spPr/>
      <dgm:t>
        <a:bodyPr/>
        <a:lstStyle/>
        <a:p>
          <a:endParaRPr lang="en-GB"/>
        </a:p>
      </dgm:t>
    </dgm:pt>
    <dgm:pt modelId="{57ACF348-83A7-8249-937D-0D1ED8C3EE55}" type="sibTrans" cxnId="{1004C476-E51C-8B4D-9013-6AFB56F75825}">
      <dgm:prSet custT="1"/>
      <dgm:spPr/>
      <dgm:t>
        <a:bodyPr/>
        <a:lstStyle/>
        <a:p>
          <a:pPr algn="l"/>
          <a:endParaRPr lang="en-GB" sz="1600">
            <a:latin typeface="Times New Roman" panose="02020603050405020304" pitchFamily="18" charset="0"/>
            <a:cs typeface="Times New Roman" panose="02020603050405020304" pitchFamily="18" charset="0"/>
          </a:endParaRPr>
        </a:p>
      </dgm:t>
    </dgm:pt>
    <dgm:pt modelId="{80E703DA-1E86-1A4A-AD4D-195B5D464D1E}">
      <dgm:prSet custT="1"/>
      <dgm:spPr/>
      <dgm:t>
        <a:bodyPr/>
        <a:lstStyle/>
        <a:p>
          <a:pPr algn="l"/>
          <a:r>
            <a:rPr lang="en-IN" sz="2000" dirty="0">
              <a:latin typeface="Times New Roman" panose="02020603050405020304" pitchFamily="18" charset="0"/>
              <a:cs typeface="Times New Roman" panose="02020603050405020304" pitchFamily="18" charset="0"/>
            </a:rPr>
            <a:t>Stronger performance consistency</a:t>
          </a:r>
        </a:p>
      </dgm:t>
    </dgm:pt>
    <dgm:pt modelId="{32A4782E-0780-BC45-9572-D5F546FE698D}" type="parTrans" cxnId="{2FD166DD-EDE4-E647-9D55-FB604EEA4260}">
      <dgm:prSet/>
      <dgm:spPr/>
      <dgm:t>
        <a:bodyPr/>
        <a:lstStyle/>
        <a:p>
          <a:endParaRPr lang="en-GB"/>
        </a:p>
      </dgm:t>
    </dgm:pt>
    <dgm:pt modelId="{5533807D-C828-8B49-8231-740781B37690}" type="sibTrans" cxnId="{2FD166DD-EDE4-E647-9D55-FB604EEA4260}">
      <dgm:prSet custT="1"/>
      <dgm:spPr/>
      <dgm:t>
        <a:bodyPr/>
        <a:lstStyle/>
        <a:p>
          <a:pPr algn="l"/>
          <a:endParaRPr lang="en-GB" sz="1600">
            <a:latin typeface="Times New Roman" panose="02020603050405020304" pitchFamily="18" charset="0"/>
            <a:cs typeface="Times New Roman" panose="02020603050405020304" pitchFamily="18" charset="0"/>
          </a:endParaRPr>
        </a:p>
      </dgm:t>
    </dgm:pt>
    <dgm:pt modelId="{1F70F9DF-67F8-B94A-BC0B-BC46121458DC}">
      <dgm:prSet custT="1"/>
      <dgm:spPr/>
      <dgm:t>
        <a:bodyPr/>
        <a:lstStyle/>
        <a:p>
          <a:pPr algn="l"/>
          <a:r>
            <a:rPr lang="en-IN" sz="2000" dirty="0">
              <a:latin typeface="Times New Roman" panose="02020603050405020304" pitchFamily="18" charset="0"/>
              <a:cs typeface="Times New Roman" panose="02020603050405020304" pitchFamily="18" charset="0"/>
            </a:rPr>
            <a:t>Reduced turnover</a:t>
          </a:r>
        </a:p>
      </dgm:t>
    </dgm:pt>
    <dgm:pt modelId="{74C560A1-FB00-D747-ACC3-F9034FB0D7A4}" type="parTrans" cxnId="{8B83E7A4-7C33-4B44-AB3C-AFC5D2770486}">
      <dgm:prSet/>
      <dgm:spPr/>
      <dgm:t>
        <a:bodyPr/>
        <a:lstStyle/>
        <a:p>
          <a:endParaRPr lang="en-GB"/>
        </a:p>
      </dgm:t>
    </dgm:pt>
    <dgm:pt modelId="{498C9873-263D-F84A-BA87-31FCFB2022BE}" type="sibTrans" cxnId="{8B83E7A4-7C33-4B44-AB3C-AFC5D2770486}">
      <dgm:prSet custT="1"/>
      <dgm:spPr/>
      <dgm:t>
        <a:bodyPr/>
        <a:lstStyle/>
        <a:p>
          <a:pPr algn="l"/>
          <a:endParaRPr lang="en-GB" sz="1600">
            <a:latin typeface="Times New Roman" panose="02020603050405020304" pitchFamily="18" charset="0"/>
            <a:cs typeface="Times New Roman" panose="02020603050405020304" pitchFamily="18" charset="0"/>
          </a:endParaRPr>
        </a:p>
      </dgm:t>
    </dgm:pt>
    <dgm:pt modelId="{F5F16971-0F7F-6D40-9649-B3086907D558}">
      <dgm:prSet custT="1"/>
      <dgm:spPr/>
      <dgm:t>
        <a:bodyPr/>
        <a:lstStyle/>
        <a:p>
          <a:pPr algn="l"/>
          <a:r>
            <a:rPr lang="en-IN" sz="2000" dirty="0">
              <a:latin typeface="Times New Roman" panose="02020603050405020304" pitchFamily="18" charset="0"/>
              <a:cs typeface="Times New Roman" panose="02020603050405020304" pitchFamily="18" charset="0"/>
            </a:rPr>
            <a:t>People-centred culture</a:t>
          </a:r>
        </a:p>
      </dgm:t>
    </dgm:pt>
    <dgm:pt modelId="{48022E8B-3DB9-0245-BAE7-1581D95CB503}" type="parTrans" cxnId="{27A964E2-6CE1-D949-B22A-FDF4FCA73D0A}">
      <dgm:prSet/>
      <dgm:spPr/>
      <dgm:t>
        <a:bodyPr/>
        <a:lstStyle/>
        <a:p>
          <a:endParaRPr lang="en-GB"/>
        </a:p>
      </dgm:t>
    </dgm:pt>
    <dgm:pt modelId="{1CA4B5DE-4A42-6246-8D46-324BA00A6F36}" type="sibTrans" cxnId="{27A964E2-6CE1-D949-B22A-FDF4FCA73D0A}">
      <dgm:prSet custT="1"/>
      <dgm:spPr/>
      <dgm:t>
        <a:bodyPr/>
        <a:lstStyle/>
        <a:p>
          <a:pPr algn="l"/>
          <a:endParaRPr lang="en-GB" sz="1600">
            <a:latin typeface="Times New Roman" panose="02020603050405020304" pitchFamily="18" charset="0"/>
            <a:cs typeface="Times New Roman" panose="02020603050405020304" pitchFamily="18" charset="0"/>
          </a:endParaRPr>
        </a:p>
      </dgm:t>
    </dgm:pt>
    <dgm:pt modelId="{2755373D-7E78-C844-8575-ED28ABFD317F}">
      <dgm:prSet custT="1"/>
      <dgm:spPr/>
      <dgm:t>
        <a:bodyPr/>
        <a:lstStyle/>
        <a:p>
          <a:pPr algn="l"/>
          <a:r>
            <a:rPr lang="en-IN" sz="2000" dirty="0">
              <a:latin typeface="Times New Roman" panose="02020603050405020304" pitchFamily="18" charset="0"/>
              <a:cs typeface="Times New Roman" panose="02020603050405020304" pitchFamily="18" charset="0"/>
            </a:rPr>
            <a:t>Sustained client value</a:t>
          </a:r>
        </a:p>
      </dgm:t>
    </dgm:pt>
    <dgm:pt modelId="{F525B130-90AF-4F4C-9EEA-01441F6A7722}" type="parTrans" cxnId="{6254168D-AA86-6840-90D3-27664F7E060C}">
      <dgm:prSet/>
      <dgm:spPr/>
      <dgm:t>
        <a:bodyPr/>
        <a:lstStyle/>
        <a:p>
          <a:endParaRPr lang="en-GB"/>
        </a:p>
      </dgm:t>
    </dgm:pt>
    <dgm:pt modelId="{D5F1EDE6-6908-B446-B929-ECB3D5F7863A}" type="sibTrans" cxnId="{6254168D-AA86-6840-90D3-27664F7E060C}">
      <dgm:prSet/>
      <dgm:spPr/>
      <dgm:t>
        <a:bodyPr/>
        <a:lstStyle/>
        <a:p>
          <a:endParaRPr lang="en-GB"/>
        </a:p>
      </dgm:t>
    </dgm:pt>
    <dgm:pt modelId="{B69E4692-5A14-8F49-8F91-E7E4833A27D3}" type="pres">
      <dgm:prSet presAssocID="{AD83385B-81AE-604E-B64C-274717845609}" presName="Name0" presStyleCnt="0">
        <dgm:presLayoutVars>
          <dgm:chMax/>
          <dgm:chPref/>
          <dgm:dir/>
        </dgm:presLayoutVars>
      </dgm:prSet>
      <dgm:spPr/>
    </dgm:pt>
    <dgm:pt modelId="{324FDB45-9E16-8C44-ADC9-7E7F0590EAE0}" type="pres">
      <dgm:prSet presAssocID="{AC85A144-18AF-684E-8BD3-D3413D9562D4}" presName="parenttextcomposite" presStyleCnt="0"/>
      <dgm:spPr/>
    </dgm:pt>
    <dgm:pt modelId="{6CF4B43F-05D3-5843-AFDE-B3D0EC0C736D}" type="pres">
      <dgm:prSet presAssocID="{AC85A144-18AF-684E-8BD3-D3413D9562D4}" presName="parenttext" presStyleLbl="revTx" presStyleIdx="0" presStyleCnt="5">
        <dgm:presLayoutVars>
          <dgm:chMax/>
          <dgm:chPref val="2"/>
          <dgm:bulletEnabled val="1"/>
        </dgm:presLayoutVars>
      </dgm:prSet>
      <dgm:spPr/>
    </dgm:pt>
    <dgm:pt modelId="{95714B2E-B47B-7341-9D0C-F2F5166D9E82}" type="pres">
      <dgm:prSet presAssocID="{AC85A144-18AF-684E-8BD3-D3413D9562D4}" presName="parallelogramComposite" presStyleCnt="0"/>
      <dgm:spPr/>
    </dgm:pt>
    <dgm:pt modelId="{D64F5E7A-0D57-4644-90BD-14F2EA517F58}" type="pres">
      <dgm:prSet presAssocID="{AC85A144-18AF-684E-8BD3-D3413D9562D4}" presName="parallelogram1" presStyleLbl="alignNode1" presStyleIdx="0" presStyleCnt="35"/>
      <dgm:spPr/>
    </dgm:pt>
    <dgm:pt modelId="{F6A0259B-E1CD-0B49-8963-DA469E110F1C}" type="pres">
      <dgm:prSet presAssocID="{AC85A144-18AF-684E-8BD3-D3413D9562D4}" presName="parallelogram2" presStyleLbl="alignNode1" presStyleIdx="1" presStyleCnt="35"/>
      <dgm:spPr/>
    </dgm:pt>
    <dgm:pt modelId="{3436B9C8-637F-7A48-A0EC-6628A04C15B6}" type="pres">
      <dgm:prSet presAssocID="{AC85A144-18AF-684E-8BD3-D3413D9562D4}" presName="parallelogram3" presStyleLbl="alignNode1" presStyleIdx="2" presStyleCnt="35"/>
      <dgm:spPr/>
    </dgm:pt>
    <dgm:pt modelId="{1F8E258A-92E6-A244-B217-CF9338980B53}" type="pres">
      <dgm:prSet presAssocID="{AC85A144-18AF-684E-8BD3-D3413D9562D4}" presName="parallelogram4" presStyleLbl="alignNode1" presStyleIdx="3" presStyleCnt="35"/>
      <dgm:spPr/>
    </dgm:pt>
    <dgm:pt modelId="{E7052445-5A56-084C-8494-95DDDB6FC56F}" type="pres">
      <dgm:prSet presAssocID="{AC85A144-18AF-684E-8BD3-D3413D9562D4}" presName="parallelogram5" presStyleLbl="alignNode1" presStyleIdx="4" presStyleCnt="35"/>
      <dgm:spPr/>
    </dgm:pt>
    <dgm:pt modelId="{4F050867-B3DE-FE4C-AD2A-86EA722B547C}" type="pres">
      <dgm:prSet presAssocID="{AC85A144-18AF-684E-8BD3-D3413D9562D4}" presName="parallelogram6" presStyleLbl="alignNode1" presStyleIdx="5" presStyleCnt="35"/>
      <dgm:spPr/>
    </dgm:pt>
    <dgm:pt modelId="{A66F5F3A-06B7-0547-B9CB-DB4DAFB83D14}" type="pres">
      <dgm:prSet presAssocID="{AC85A144-18AF-684E-8BD3-D3413D9562D4}" presName="parallelogram7" presStyleLbl="alignNode1" presStyleIdx="6" presStyleCnt="35"/>
      <dgm:spPr/>
    </dgm:pt>
    <dgm:pt modelId="{B523670E-2359-FC43-87BA-EA10CDB5E8FF}" type="pres">
      <dgm:prSet presAssocID="{57ACF348-83A7-8249-937D-0D1ED8C3EE55}" presName="sibTrans" presStyleCnt="0"/>
      <dgm:spPr/>
    </dgm:pt>
    <dgm:pt modelId="{0860EAA6-52DF-9840-918D-E5655E6522FE}" type="pres">
      <dgm:prSet presAssocID="{80E703DA-1E86-1A4A-AD4D-195B5D464D1E}" presName="parenttextcomposite" presStyleCnt="0"/>
      <dgm:spPr/>
    </dgm:pt>
    <dgm:pt modelId="{FAE18EA8-5AF6-2043-BF39-F2CAEA5A7200}" type="pres">
      <dgm:prSet presAssocID="{80E703DA-1E86-1A4A-AD4D-195B5D464D1E}" presName="parenttext" presStyleLbl="revTx" presStyleIdx="1" presStyleCnt="5">
        <dgm:presLayoutVars>
          <dgm:chMax/>
          <dgm:chPref val="2"/>
          <dgm:bulletEnabled val="1"/>
        </dgm:presLayoutVars>
      </dgm:prSet>
      <dgm:spPr/>
    </dgm:pt>
    <dgm:pt modelId="{664AFBB2-F670-6843-A38C-7F0C250660BB}" type="pres">
      <dgm:prSet presAssocID="{80E703DA-1E86-1A4A-AD4D-195B5D464D1E}" presName="parallelogramComposite" presStyleCnt="0"/>
      <dgm:spPr/>
    </dgm:pt>
    <dgm:pt modelId="{149FD05A-2C14-EC4E-8ACF-F9A6A11E31A0}" type="pres">
      <dgm:prSet presAssocID="{80E703DA-1E86-1A4A-AD4D-195B5D464D1E}" presName="parallelogram1" presStyleLbl="alignNode1" presStyleIdx="7" presStyleCnt="35"/>
      <dgm:spPr/>
    </dgm:pt>
    <dgm:pt modelId="{5C292616-6D3A-E748-B533-C5E0ACA44D24}" type="pres">
      <dgm:prSet presAssocID="{80E703DA-1E86-1A4A-AD4D-195B5D464D1E}" presName="parallelogram2" presStyleLbl="alignNode1" presStyleIdx="8" presStyleCnt="35"/>
      <dgm:spPr/>
    </dgm:pt>
    <dgm:pt modelId="{4630E635-9CA4-F748-85CB-DA4BC5A0166F}" type="pres">
      <dgm:prSet presAssocID="{80E703DA-1E86-1A4A-AD4D-195B5D464D1E}" presName="parallelogram3" presStyleLbl="alignNode1" presStyleIdx="9" presStyleCnt="35"/>
      <dgm:spPr/>
    </dgm:pt>
    <dgm:pt modelId="{8C5FB77B-4418-0C46-960F-D201AD8F0866}" type="pres">
      <dgm:prSet presAssocID="{80E703DA-1E86-1A4A-AD4D-195B5D464D1E}" presName="parallelogram4" presStyleLbl="alignNode1" presStyleIdx="10" presStyleCnt="35"/>
      <dgm:spPr/>
    </dgm:pt>
    <dgm:pt modelId="{AA3EB4E0-373B-9146-8D14-F0C3FBEFD372}" type="pres">
      <dgm:prSet presAssocID="{80E703DA-1E86-1A4A-AD4D-195B5D464D1E}" presName="parallelogram5" presStyleLbl="alignNode1" presStyleIdx="11" presStyleCnt="35"/>
      <dgm:spPr/>
    </dgm:pt>
    <dgm:pt modelId="{F5501BBD-E56B-2445-AE21-AD0A70DE4736}" type="pres">
      <dgm:prSet presAssocID="{80E703DA-1E86-1A4A-AD4D-195B5D464D1E}" presName="parallelogram6" presStyleLbl="alignNode1" presStyleIdx="12" presStyleCnt="35"/>
      <dgm:spPr/>
    </dgm:pt>
    <dgm:pt modelId="{A26A90F6-9D4C-8645-A48D-39B04AAD812C}" type="pres">
      <dgm:prSet presAssocID="{80E703DA-1E86-1A4A-AD4D-195B5D464D1E}" presName="parallelogram7" presStyleLbl="alignNode1" presStyleIdx="13" presStyleCnt="35"/>
      <dgm:spPr/>
    </dgm:pt>
    <dgm:pt modelId="{923ACFEA-6CEE-BE4E-9E23-0E8CDC76DF43}" type="pres">
      <dgm:prSet presAssocID="{5533807D-C828-8B49-8231-740781B37690}" presName="sibTrans" presStyleCnt="0"/>
      <dgm:spPr/>
    </dgm:pt>
    <dgm:pt modelId="{5840A4B9-75FC-AD40-934A-5B3D9E0D0D58}" type="pres">
      <dgm:prSet presAssocID="{1F70F9DF-67F8-B94A-BC0B-BC46121458DC}" presName="parenttextcomposite" presStyleCnt="0"/>
      <dgm:spPr/>
    </dgm:pt>
    <dgm:pt modelId="{3162E7F8-2288-824E-B990-9C2D9E15808C}" type="pres">
      <dgm:prSet presAssocID="{1F70F9DF-67F8-B94A-BC0B-BC46121458DC}" presName="parenttext" presStyleLbl="revTx" presStyleIdx="2" presStyleCnt="5">
        <dgm:presLayoutVars>
          <dgm:chMax/>
          <dgm:chPref val="2"/>
          <dgm:bulletEnabled val="1"/>
        </dgm:presLayoutVars>
      </dgm:prSet>
      <dgm:spPr/>
    </dgm:pt>
    <dgm:pt modelId="{F15558DC-2408-0F48-B4DE-EB5558C5F750}" type="pres">
      <dgm:prSet presAssocID="{1F70F9DF-67F8-B94A-BC0B-BC46121458DC}" presName="parallelogramComposite" presStyleCnt="0"/>
      <dgm:spPr/>
    </dgm:pt>
    <dgm:pt modelId="{638911DB-2C15-FA4F-BB6B-DB8DFD879A36}" type="pres">
      <dgm:prSet presAssocID="{1F70F9DF-67F8-B94A-BC0B-BC46121458DC}" presName="parallelogram1" presStyleLbl="alignNode1" presStyleIdx="14" presStyleCnt="35"/>
      <dgm:spPr/>
    </dgm:pt>
    <dgm:pt modelId="{C5791329-40FB-B34E-BC23-85EB3812DA8D}" type="pres">
      <dgm:prSet presAssocID="{1F70F9DF-67F8-B94A-BC0B-BC46121458DC}" presName="parallelogram2" presStyleLbl="alignNode1" presStyleIdx="15" presStyleCnt="35"/>
      <dgm:spPr/>
    </dgm:pt>
    <dgm:pt modelId="{A146ED76-BBC0-7B45-B7E8-939688DE3282}" type="pres">
      <dgm:prSet presAssocID="{1F70F9DF-67F8-B94A-BC0B-BC46121458DC}" presName="parallelogram3" presStyleLbl="alignNode1" presStyleIdx="16" presStyleCnt="35"/>
      <dgm:spPr/>
    </dgm:pt>
    <dgm:pt modelId="{5A0EF9F5-A3B0-464D-B456-B07CAEB150FC}" type="pres">
      <dgm:prSet presAssocID="{1F70F9DF-67F8-B94A-BC0B-BC46121458DC}" presName="parallelogram4" presStyleLbl="alignNode1" presStyleIdx="17" presStyleCnt="35"/>
      <dgm:spPr/>
    </dgm:pt>
    <dgm:pt modelId="{B23178CD-201E-6D4B-AF7A-60E0B5BF285C}" type="pres">
      <dgm:prSet presAssocID="{1F70F9DF-67F8-B94A-BC0B-BC46121458DC}" presName="parallelogram5" presStyleLbl="alignNode1" presStyleIdx="18" presStyleCnt="35"/>
      <dgm:spPr/>
    </dgm:pt>
    <dgm:pt modelId="{BDDAF13F-D582-FB4D-89AB-3761BB7C7AC8}" type="pres">
      <dgm:prSet presAssocID="{1F70F9DF-67F8-B94A-BC0B-BC46121458DC}" presName="parallelogram6" presStyleLbl="alignNode1" presStyleIdx="19" presStyleCnt="35"/>
      <dgm:spPr/>
    </dgm:pt>
    <dgm:pt modelId="{3D6E4975-9094-9042-8FE6-5AAA4D4EEA3F}" type="pres">
      <dgm:prSet presAssocID="{1F70F9DF-67F8-B94A-BC0B-BC46121458DC}" presName="parallelogram7" presStyleLbl="alignNode1" presStyleIdx="20" presStyleCnt="35"/>
      <dgm:spPr/>
    </dgm:pt>
    <dgm:pt modelId="{776899B1-6B52-244B-957C-58AFD79736A0}" type="pres">
      <dgm:prSet presAssocID="{498C9873-263D-F84A-BA87-31FCFB2022BE}" presName="sibTrans" presStyleCnt="0"/>
      <dgm:spPr/>
    </dgm:pt>
    <dgm:pt modelId="{3333FEDF-1590-1C44-AF1A-ED9B30BFF60C}" type="pres">
      <dgm:prSet presAssocID="{F5F16971-0F7F-6D40-9649-B3086907D558}" presName="parenttextcomposite" presStyleCnt="0"/>
      <dgm:spPr/>
    </dgm:pt>
    <dgm:pt modelId="{47A521DD-5AFF-C741-90E6-B7DDB650EAF0}" type="pres">
      <dgm:prSet presAssocID="{F5F16971-0F7F-6D40-9649-B3086907D558}" presName="parenttext" presStyleLbl="revTx" presStyleIdx="3" presStyleCnt="5">
        <dgm:presLayoutVars>
          <dgm:chMax/>
          <dgm:chPref val="2"/>
          <dgm:bulletEnabled val="1"/>
        </dgm:presLayoutVars>
      </dgm:prSet>
      <dgm:spPr/>
    </dgm:pt>
    <dgm:pt modelId="{6E3ACA37-3363-1445-B957-D88FC03779DE}" type="pres">
      <dgm:prSet presAssocID="{F5F16971-0F7F-6D40-9649-B3086907D558}" presName="parallelogramComposite" presStyleCnt="0"/>
      <dgm:spPr/>
    </dgm:pt>
    <dgm:pt modelId="{994D8953-37C5-E243-B0E5-F1D85BB3AC97}" type="pres">
      <dgm:prSet presAssocID="{F5F16971-0F7F-6D40-9649-B3086907D558}" presName="parallelogram1" presStyleLbl="alignNode1" presStyleIdx="21" presStyleCnt="35"/>
      <dgm:spPr/>
    </dgm:pt>
    <dgm:pt modelId="{63CBE089-C06B-314D-B78C-2B0CAE8388CC}" type="pres">
      <dgm:prSet presAssocID="{F5F16971-0F7F-6D40-9649-B3086907D558}" presName="parallelogram2" presStyleLbl="alignNode1" presStyleIdx="22" presStyleCnt="35"/>
      <dgm:spPr/>
    </dgm:pt>
    <dgm:pt modelId="{64C9E206-F07B-0841-B169-E16471AD2455}" type="pres">
      <dgm:prSet presAssocID="{F5F16971-0F7F-6D40-9649-B3086907D558}" presName="parallelogram3" presStyleLbl="alignNode1" presStyleIdx="23" presStyleCnt="35"/>
      <dgm:spPr/>
    </dgm:pt>
    <dgm:pt modelId="{F94E68A2-7577-4845-9DEF-5608895281F3}" type="pres">
      <dgm:prSet presAssocID="{F5F16971-0F7F-6D40-9649-B3086907D558}" presName="parallelogram4" presStyleLbl="alignNode1" presStyleIdx="24" presStyleCnt="35"/>
      <dgm:spPr/>
    </dgm:pt>
    <dgm:pt modelId="{DC2E0331-9805-9B43-B2C1-6E77C7C3FDD3}" type="pres">
      <dgm:prSet presAssocID="{F5F16971-0F7F-6D40-9649-B3086907D558}" presName="parallelogram5" presStyleLbl="alignNode1" presStyleIdx="25" presStyleCnt="35"/>
      <dgm:spPr/>
    </dgm:pt>
    <dgm:pt modelId="{36F78F9C-B950-0348-A0C4-76BC81C5BA93}" type="pres">
      <dgm:prSet presAssocID="{F5F16971-0F7F-6D40-9649-B3086907D558}" presName="parallelogram6" presStyleLbl="alignNode1" presStyleIdx="26" presStyleCnt="35"/>
      <dgm:spPr/>
    </dgm:pt>
    <dgm:pt modelId="{3B4B7051-8C63-6C4A-906B-FA9876554C91}" type="pres">
      <dgm:prSet presAssocID="{F5F16971-0F7F-6D40-9649-B3086907D558}" presName="parallelogram7" presStyleLbl="alignNode1" presStyleIdx="27" presStyleCnt="35"/>
      <dgm:spPr/>
    </dgm:pt>
    <dgm:pt modelId="{6A75F91D-4E12-974D-B621-5D073E1EA377}" type="pres">
      <dgm:prSet presAssocID="{1CA4B5DE-4A42-6246-8D46-324BA00A6F36}" presName="sibTrans" presStyleCnt="0"/>
      <dgm:spPr/>
    </dgm:pt>
    <dgm:pt modelId="{736C1600-1891-D541-A4A4-FEE2DA956D9E}" type="pres">
      <dgm:prSet presAssocID="{2755373D-7E78-C844-8575-ED28ABFD317F}" presName="parenttextcomposite" presStyleCnt="0"/>
      <dgm:spPr/>
    </dgm:pt>
    <dgm:pt modelId="{E7F5B63A-6B57-D14A-ACB6-CF92B603D5D2}" type="pres">
      <dgm:prSet presAssocID="{2755373D-7E78-C844-8575-ED28ABFD317F}" presName="parenttext" presStyleLbl="revTx" presStyleIdx="4" presStyleCnt="5">
        <dgm:presLayoutVars>
          <dgm:chMax/>
          <dgm:chPref val="2"/>
          <dgm:bulletEnabled val="1"/>
        </dgm:presLayoutVars>
      </dgm:prSet>
      <dgm:spPr/>
    </dgm:pt>
    <dgm:pt modelId="{81D78E3E-2F12-3345-B43E-EE58F067B9AE}" type="pres">
      <dgm:prSet presAssocID="{2755373D-7E78-C844-8575-ED28ABFD317F}" presName="parallelogramComposite" presStyleCnt="0"/>
      <dgm:spPr/>
    </dgm:pt>
    <dgm:pt modelId="{7DA2C371-C552-0E41-A3F4-5D1D974534C1}" type="pres">
      <dgm:prSet presAssocID="{2755373D-7E78-C844-8575-ED28ABFD317F}" presName="parallelogram1" presStyleLbl="alignNode1" presStyleIdx="28" presStyleCnt="35"/>
      <dgm:spPr/>
    </dgm:pt>
    <dgm:pt modelId="{9D2EEF80-5143-6348-9F21-E8D748E2D1FA}" type="pres">
      <dgm:prSet presAssocID="{2755373D-7E78-C844-8575-ED28ABFD317F}" presName="parallelogram2" presStyleLbl="alignNode1" presStyleIdx="29" presStyleCnt="35"/>
      <dgm:spPr/>
    </dgm:pt>
    <dgm:pt modelId="{5E22E3FD-D273-EE4C-BEEA-73F96BEFBC5A}" type="pres">
      <dgm:prSet presAssocID="{2755373D-7E78-C844-8575-ED28ABFD317F}" presName="parallelogram3" presStyleLbl="alignNode1" presStyleIdx="30" presStyleCnt="35"/>
      <dgm:spPr/>
    </dgm:pt>
    <dgm:pt modelId="{ADDD1946-AF17-1D46-B353-0A54BD58AAF5}" type="pres">
      <dgm:prSet presAssocID="{2755373D-7E78-C844-8575-ED28ABFD317F}" presName="parallelogram4" presStyleLbl="alignNode1" presStyleIdx="31" presStyleCnt="35"/>
      <dgm:spPr/>
    </dgm:pt>
    <dgm:pt modelId="{515D519C-E108-1D4D-8DA8-9BFC9143B29A}" type="pres">
      <dgm:prSet presAssocID="{2755373D-7E78-C844-8575-ED28ABFD317F}" presName="parallelogram5" presStyleLbl="alignNode1" presStyleIdx="32" presStyleCnt="35"/>
      <dgm:spPr/>
    </dgm:pt>
    <dgm:pt modelId="{586A2090-C733-2247-88BC-4DF04D8F2C28}" type="pres">
      <dgm:prSet presAssocID="{2755373D-7E78-C844-8575-ED28ABFD317F}" presName="parallelogram6" presStyleLbl="alignNode1" presStyleIdx="33" presStyleCnt="35"/>
      <dgm:spPr/>
    </dgm:pt>
    <dgm:pt modelId="{AEC66617-2A67-0940-BEA7-A5A7D91C86D7}" type="pres">
      <dgm:prSet presAssocID="{2755373D-7E78-C844-8575-ED28ABFD317F}" presName="parallelogram7" presStyleLbl="alignNode1" presStyleIdx="34" presStyleCnt="35"/>
      <dgm:spPr/>
    </dgm:pt>
  </dgm:ptLst>
  <dgm:cxnLst>
    <dgm:cxn modelId="{A2C49B4A-4C0A-D547-AF6D-B499F948DDFF}" type="presOf" srcId="{80E703DA-1E86-1A4A-AD4D-195B5D464D1E}" destId="{FAE18EA8-5AF6-2043-BF39-F2CAEA5A7200}" srcOrd="0" destOrd="0" presId="urn:microsoft.com/office/officeart/2008/layout/VerticalAccentList"/>
    <dgm:cxn modelId="{1004C476-E51C-8B4D-9013-6AFB56F75825}" srcId="{AD83385B-81AE-604E-B64C-274717845609}" destId="{AC85A144-18AF-684E-8BD3-D3413D9562D4}" srcOrd="0" destOrd="0" parTransId="{4377A0AB-7793-F846-9408-327695A69DEE}" sibTransId="{57ACF348-83A7-8249-937D-0D1ED8C3EE55}"/>
    <dgm:cxn modelId="{6254168D-AA86-6840-90D3-27664F7E060C}" srcId="{AD83385B-81AE-604E-B64C-274717845609}" destId="{2755373D-7E78-C844-8575-ED28ABFD317F}" srcOrd="4" destOrd="0" parTransId="{F525B130-90AF-4F4C-9EEA-01441F6A7722}" sibTransId="{D5F1EDE6-6908-B446-B929-ECB3D5F7863A}"/>
    <dgm:cxn modelId="{8B83E7A4-7C33-4B44-AB3C-AFC5D2770486}" srcId="{AD83385B-81AE-604E-B64C-274717845609}" destId="{1F70F9DF-67F8-B94A-BC0B-BC46121458DC}" srcOrd="2" destOrd="0" parTransId="{74C560A1-FB00-D747-ACC3-F9034FB0D7A4}" sibTransId="{498C9873-263D-F84A-BA87-31FCFB2022BE}"/>
    <dgm:cxn modelId="{DDD796B6-1DA5-3048-A9AB-37B5C2E96447}" type="presOf" srcId="{AD83385B-81AE-604E-B64C-274717845609}" destId="{B69E4692-5A14-8F49-8F91-E7E4833A27D3}" srcOrd="0" destOrd="0" presId="urn:microsoft.com/office/officeart/2008/layout/VerticalAccentList"/>
    <dgm:cxn modelId="{909C76B8-6635-7B4C-8A7E-B1EF32EE9150}" type="presOf" srcId="{AC85A144-18AF-684E-8BD3-D3413D9562D4}" destId="{6CF4B43F-05D3-5843-AFDE-B3D0EC0C736D}" srcOrd="0" destOrd="0" presId="urn:microsoft.com/office/officeart/2008/layout/VerticalAccentList"/>
    <dgm:cxn modelId="{0C0661CF-5A51-F54A-8D20-1D2F7A991F25}" type="presOf" srcId="{F5F16971-0F7F-6D40-9649-B3086907D558}" destId="{47A521DD-5AFF-C741-90E6-B7DDB650EAF0}" srcOrd="0" destOrd="0" presId="urn:microsoft.com/office/officeart/2008/layout/VerticalAccentList"/>
    <dgm:cxn modelId="{BD9D36D6-29B4-664D-9794-545C0061B9B1}" type="presOf" srcId="{2755373D-7E78-C844-8575-ED28ABFD317F}" destId="{E7F5B63A-6B57-D14A-ACB6-CF92B603D5D2}" srcOrd="0" destOrd="0" presId="urn:microsoft.com/office/officeart/2008/layout/VerticalAccentList"/>
    <dgm:cxn modelId="{2FD166DD-EDE4-E647-9D55-FB604EEA4260}" srcId="{AD83385B-81AE-604E-B64C-274717845609}" destId="{80E703DA-1E86-1A4A-AD4D-195B5D464D1E}" srcOrd="1" destOrd="0" parTransId="{32A4782E-0780-BC45-9572-D5F546FE698D}" sibTransId="{5533807D-C828-8B49-8231-740781B37690}"/>
    <dgm:cxn modelId="{27A964E2-6CE1-D949-B22A-FDF4FCA73D0A}" srcId="{AD83385B-81AE-604E-B64C-274717845609}" destId="{F5F16971-0F7F-6D40-9649-B3086907D558}" srcOrd="3" destOrd="0" parTransId="{48022E8B-3DB9-0245-BAE7-1581D95CB503}" sibTransId="{1CA4B5DE-4A42-6246-8D46-324BA00A6F36}"/>
    <dgm:cxn modelId="{DFC05CEB-8CCB-6749-8101-45666E9A849E}" type="presOf" srcId="{1F70F9DF-67F8-B94A-BC0B-BC46121458DC}" destId="{3162E7F8-2288-824E-B990-9C2D9E15808C}" srcOrd="0" destOrd="0" presId="urn:microsoft.com/office/officeart/2008/layout/VerticalAccentList"/>
    <dgm:cxn modelId="{E4F2ECD3-B897-D442-BBAF-DDEBD2998EB6}" type="presParOf" srcId="{B69E4692-5A14-8F49-8F91-E7E4833A27D3}" destId="{324FDB45-9E16-8C44-ADC9-7E7F0590EAE0}" srcOrd="0" destOrd="0" presId="urn:microsoft.com/office/officeart/2008/layout/VerticalAccentList"/>
    <dgm:cxn modelId="{C91CA6BD-EEFD-584D-95BB-6EF81EB3DDF9}" type="presParOf" srcId="{324FDB45-9E16-8C44-ADC9-7E7F0590EAE0}" destId="{6CF4B43F-05D3-5843-AFDE-B3D0EC0C736D}" srcOrd="0" destOrd="0" presId="urn:microsoft.com/office/officeart/2008/layout/VerticalAccentList"/>
    <dgm:cxn modelId="{0B2C0293-0273-4E45-B121-FC565CD5E6AD}" type="presParOf" srcId="{B69E4692-5A14-8F49-8F91-E7E4833A27D3}" destId="{95714B2E-B47B-7341-9D0C-F2F5166D9E82}" srcOrd="1" destOrd="0" presId="urn:microsoft.com/office/officeart/2008/layout/VerticalAccentList"/>
    <dgm:cxn modelId="{F9B9E0A9-DDB6-EF40-ABB6-E3AB2DBAF30C}" type="presParOf" srcId="{95714B2E-B47B-7341-9D0C-F2F5166D9E82}" destId="{D64F5E7A-0D57-4644-90BD-14F2EA517F58}" srcOrd="0" destOrd="0" presId="urn:microsoft.com/office/officeart/2008/layout/VerticalAccentList"/>
    <dgm:cxn modelId="{49CCFD55-B9BD-344B-B117-CAF9A9CBBD92}" type="presParOf" srcId="{95714B2E-B47B-7341-9D0C-F2F5166D9E82}" destId="{F6A0259B-E1CD-0B49-8963-DA469E110F1C}" srcOrd="1" destOrd="0" presId="urn:microsoft.com/office/officeart/2008/layout/VerticalAccentList"/>
    <dgm:cxn modelId="{ABF714F4-3C1A-BC43-B5B4-CDCF39E98855}" type="presParOf" srcId="{95714B2E-B47B-7341-9D0C-F2F5166D9E82}" destId="{3436B9C8-637F-7A48-A0EC-6628A04C15B6}" srcOrd="2" destOrd="0" presId="urn:microsoft.com/office/officeart/2008/layout/VerticalAccentList"/>
    <dgm:cxn modelId="{483AAF85-2161-7348-BC51-EC0D1D56E9FB}" type="presParOf" srcId="{95714B2E-B47B-7341-9D0C-F2F5166D9E82}" destId="{1F8E258A-92E6-A244-B217-CF9338980B53}" srcOrd="3" destOrd="0" presId="urn:microsoft.com/office/officeart/2008/layout/VerticalAccentList"/>
    <dgm:cxn modelId="{9D70D9FF-87F5-8944-BF02-CA87DE9C9EB5}" type="presParOf" srcId="{95714B2E-B47B-7341-9D0C-F2F5166D9E82}" destId="{E7052445-5A56-084C-8494-95DDDB6FC56F}" srcOrd="4" destOrd="0" presId="urn:microsoft.com/office/officeart/2008/layout/VerticalAccentList"/>
    <dgm:cxn modelId="{36333E00-2B2A-774D-9B93-1780611769B4}" type="presParOf" srcId="{95714B2E-B47B-7341-9D0C-F2F5166D9E82}" destId="{4F050867-B3DE-FE4C-AD2A-86EA722B547C}" srcOrd="5" destOrd="0" presId="urn:microsoft.com/office/officeart/2008/layout/VerticalAccentList"/>
    <dgm:cxn modelId="{6C18D8F3-F609-A34A-9708-3246C028952E}" type="presParOf" srcId="{95714B2E-B47B-7341-9D0C-F2F5166D9E82}" destId="{A66F5F3A-06B7-0547-B9CB-DB4DAFB83D14}" srcOrd="6" destOrd="0" presId="urn:microsoft.com/office/officeart/2008/layout/VerticalAccentList"/>
    <dgm:cxn modelId="{FB315CA2-D3EF-E64D-869F-3241F7C02D13}" type="presParOf" srcId="{B69E4692-5A14-8F49-8F91-E7E4833A27D3}" destId="{B523670E-2359-FC43-87BA-EA10CDB5E8FF}" srcOrd="2" destOrd="0" presId="urn:microsoft.com/office/officeart/2008/layout/VerticalAccentList"/>
    <dgm:cxn modelId="{0E9FE46A-8B3B-AD46-BDE8-09DF47A9CCA1}" type="presParOf" srcId="{B69E4692-5A14-8F49-8F91-E7E4833A27D3}" destId="{0860EAA6-52DF-9840-918D-E5655E6522FE}" srcOrd="3" destOrd="0" presId="urn:microsoft.com/office/officeart/2008/layout/VerticalAccentList"/>
    <dgm:cxn modelId="{FD6DFDCF-8B85-7048-9BA4-8449A40E415A}" type="presParOf" srcId="{0860EAA6-52DF-9840-918D-E5655E6522FE}" destId="{FAE18EA8-5AF6-2043-BF39-F2CAEA5A7200}" srcOrd="0" destOrd="0" presId="urn:microsoft.com/office/officeart/2008/layout/VerticalAccentList"/>
    <dgm:cxn modelId="{BDD2AAFA-5B19-B345-80BC-B58750A85634}" type="presParOf" srcId="{B69E4692-5A14-8F49-8F91-E7E4833A27D3}" destId="{664AFBB2-F670-6843-A38C-7F0C250660BB}" srcOrd="4" destOrd="0" presId="urn:microsoft.com/office/officeart/2008/layout/VerticalAccentList"/>
    <dgm:cxn modelId="{3E19B0BF-B60D-5340-A32F-1AB334D3B23D}" type="presParOf" srcId="{664AFBB2-F670-6843-A38C-7F0C250660BB}" destId="{149FD05A-2C14-EC4E-8ACF-F9A6A11E31A0}" srcOrd="0" destOrd="0" presId="urn:microsoft.com/office/officeart/2008/layout/VerticalAccentList"/>
    <dgm:cxn modelId="{715504C5-E1DD-414E-91C0-AA58C680E1C5}" type="presParOf" srcId="{664AFBB2-F670-6843-A38C-7F0C250660BB}" destId="{5C292616-6D3A-E748-B533-C5E0ACA44D24}" srcOrd="1" destOrd="0" presId="urn:microsoft.com/office/officeart/2008/layout/VerticalAccentList"/>
    <dgm:cxn modelId="{61B706F2-9998-B946-A24A-989B4392AD95}" type="presParOf" srcId="{664AFBB2-F670-6843-A38C-7F0C250660BB}" destId="{4630E635-9CA4-F748-85CB-DA4BC5A0166F}" srcOrd="2" destOrd="0" presId="urn:microsoft.com/office/officeart/2008/layout/VerticalAccentList"/>
    <dgm:cxn modelId="{9DA7D68B-DE63-254B-90EF-FA8E3493BB30}" type="presParOf" srcId="{664AFBB2-F670-6843-A38C-7F0C250660BB}" destId="{8C5FB77B-4418-0C46-960F-D201AD8F0866}" srcOrd="3" destOrd="0" presId="urn:microsoft.com/office/officeart/2008/layout/VerticalAccentList"/>
    <dgm:cxn modelId="{E18C74F9-6727-4040-A4A4-40FB85D8DB2B}" type="presParOf" srcId="{664AFBB2-F670-6843-A38C-7F0C250660BB}" destId="{AA3EB4E0-373B-9146-8D14-F0C3FBEFD372}" srcOrd="4" destOrd="0" presId="urn:microsoft.com/office/officeart/2008/layout/VerticalAccentList"/>
    <dgm:cxn modelId="{E888F106-304E-FE46-AEA1-AF62E8D5FBC6}" type="presParOf" srcId="{664AFBB2-F670-6843-A38C-7F0C250660BB}" destId="{F5501BBD-E56B-2445-AE21-AD0A70DE4736}" srcOrd="5" destOrd="0" presId="urn:microsoft.com/office/officeart/2008/layout/VerticalAccentList"/>
    <dgm:cxn modelId="{A78F181A-9D8A-DA47-A893-146AB29E57A3}" type="presParOf" srcId="{664AFBB2-F670-6843-A38C-7F0C250660BB}" destId="{A26A90F6-9D4C-8645-A48D-39B04AAD812C}" srcOrd="6" destOrd="0" presId="urn:microsoft.com/office/officeart/2008/layout/VerticalAccentList"/>
    <dgm:cxn modelId="{64848ECC-9ED8-064C-B763-A8A0F9465785}" type="presParOf" srcId="{B69E4692-5A14-8F49-8F91-E7E4833A27D3}" destId="{923ACFEA-6CEE-BE4E-9E23-0E8CDC76DF43}" srcOrd="5" destOrd="0" presId="urn:microsoft.com/office/officeart/2008/layout/VerticalAccentList"/>
    <dgm:cxn modelId="{2C5920C6-CDF5-C746-8B4B-6EF13468D87E}" type="presParOf" srcId="{B69E4692-5A14-8F49-8F91-E7E4833A27D3}" destId="{5840A4B9-75FC-AD40-934A-5B3D9E0D0D58}" srcOrd="6" destOrd="0" presId="urn:microsoft.com/office/officeart/2008/layout/VerticalAccentList"/>
    <dgm:cxn modelId="{F69F59CE-9463-6D44-95A1-F29BC66F345B}" type="presParOf" srcId="{5840A4B9-75FC-AD40-934A-5B3D9E0D0D58}" destId="{3162E7F8-2288-824E-B990-9C2D9E15808C}" srcOrd="0" destOrd="0" presId="urn:microsoft.com/office/officeart/2008/layout/VerticalAccentList"/>
    <dgm:cxn modelId="{773E114C-FC5E-A54A-9626-11B4F2F7CAA4}" type="presParOf" srcId="{B69E4692-5A14-8F49-8F91-E7E4833A27D3}" destId="{F15558DC-2408-0F48-B4DE-EB5558C5F750}" srcOrd="7" destOrd="0" presId="urn:microsoft.com/office/officeart/2008/layout/VerticalAccentList"/>
    <dgm:cxn modelId="{8879732E-3BAC-1A41-B567-44A13652E86E}" type="presParOf" srcId="{F15558DC-2408-0F48-B4DE-EB5558C5F750}" destId="{638911DB-2C15-FA4F-BB6B-DB8DFD879A36}" srcOrd="0" destOrd="0" presId="urn:microsoft.com/office/officeart/2008/layout/VerticalAccentList"/>
    <dgm:cxn modelId="{11745377-5F38-1B45-9FC6-C2A8C0C14E2B}" type="presParOf" srcId="{F15558DC-2408-0F48-B4DE-EB5558C5F750}" destId="{C5791329-40FB-B34E-BC23-85EB3812DA8D}" srcOrd="1" destOrd="0" presId="urn:microsoft.com/office/officeart/2008/layout/VerticalAccentList"/>
    <dgm:cxn modelId="{DC56D999-FE11-2D4D-95DE-C2B62C6E603F}" type="presParOf" srcId="{F15558DC-2408-0F48-B4DE-EB5558C5F750}" destId="{A146ED76-BBC0-7B45-B7E8-939688DE3282}" srcOrd="2" destOrd="0" presId="urn:microsoft.com/office/officeart/2008/layout/VerticalAccentList"/>
    <dgm:cxn modelId="{8C5BE5C0-331B-C244-A3A0-10FBDF4C10F4}" type="presParOf" srcId="{F15558DC-2408-0F48-B4DE-EB5558C5F750}" destId="{5A0EF9F5-A3B0-464D-B456-B07CAEB150FC}" srcOrd="3" destOrd="0" presId="urn:microsoft.com/office/officeart/2008/layout/VerticalAccentList"/>
    <dgm:cxn modelId="{A2499D33-0792-E641-A975-444DEE80A3F1}" type="presParOf" srcId="{F15558DC-2408-0F48-B4DE-EB5558C5F750}" destId="{B23178CD-201E-6D4B-AF7A-60E0B5BF285C}" srcOrd="4" destOrd="0" presId="urn:microsoft.com/office/officeart/2008/layout/VerticalAccentList"/>
    <dgm:cxn modelId="{7EB1F861-3C3D-9941-B230-6F668B30D19C}" type="presParOf" srcId="{F15558DC-2408-0F48-B4DE-EB5558C5F750}" destId="{BDDAF13F-D582-FB4D-89AB-3761BB7C7AC8}" srcOrd="5" destOrd="0" presId="urn:microsoft.com/office/officeart/2008/layout/VerticalAccentList"/>
    <dgm:cxn modelId="{F4F7AEA1-0BF3-1942-9041-41A90A2333FA}" type="presParOf" srcId="{F15558DC-2408-0F48-B4DE-EB5558C5F750}" destId="{3D6E4975-9094-9042-8FE6-5AAA4D4EEA3F}" srcOrd="6" destOrd="0" presId="urn:microsoft.com/office/officeart/2008/layout/VerticalAccentList"/>
    <dgm:cxn modelId="{EEEB7CB6-09EF-3B45-A138-767CA052C170}" type="presParOf" srcId="{B69E4692-5A14-8F49-8F91-E7E4833A27D3}" destId="{776899B1-6B52-244B-957C-58AFD79736A0}" srcOrd="8" destOrd="0" presId="urn:microsoft.com/office/officeart/2008/layout/VerticalAccentList"/>
    <dgm:cxn modelId="{899E178B-375D-B449-8BA3-158304DB0FC5}" type="presParOf" srcId="{B69E4692-5A14-8F49-8F91-E7E4833A27D3}" destId="{3333FEDF-1590-1C44-AF1A-ED9B30BFF60C}" srcOrd="9" destOrd="0" presId="urn:microsoft.com/office/officeart/2008/layout/VerticalAccentList"/>
    <dgm:cxn modelId="{A899A601-DCFA-F743-BCF4-A8C4C2420683}" type="presParOf" srcId="{3333FEDF-1590-1C44-AF1A-ED9B30BFF60C}" destId="{47A521DD-5AFF-C741-90E6-B7DDB650EAF0}" srcOrd="0" destOrd="0" presId="urn:microsoft.com/office/officeart/2008/layout/VerticalAccentList"/>
    <dgm:cxn modelId="{97066788-CBC5-A940-A5D9-E00B1B3BCD3A}" type="presParOf" srcId="{B69E4692-5A14-8F49-8F91-E7E4833A27D3}" destId="{6E3ACA37-3363-1445-B957-D88FC03779DE}" srcOrd="10" destOrd="0" presId="urn:microsoft.com/office/officeart/2008/layout/VerticalAccentList"/>
    <dgm:cxn modelId="{7CFE0C32-238C-1743-B1E5-086EED871A35}" type="presParOf" srcId="{6E3ACA37-3363-1445-B957-D88FC03779DE}" destId="{994D8953-37C5-E243-B0E5-F1D85BB3AC97}" srcOrd="0" destOrd="0" presId="urn:microsoft.com/office/officeart/2008/layout/VerticalAccentList"/>
    <dgm:cxn modelId="{4B9CF67C-E9A6-D64E-A25E-C7C45711DF2B}" type="presParOf" srcId="{6E3ACA37-3363-1445-B957-D88FC03779DE}" destId="{63CBE089-C06B-314D-B78C-2B0CAE8388CC}" srcOrd="1" destOrd="0" presId="urn:microsoft.com/office/officeart/2008/layout/VerticalAccentList"/>
    <dgm:cxn modelId="{401B838D-5C3D-B14C-A158-47510EE36CF5}" type="presParOf" srcId="{6E3ACA37-3363-1445-B957-D88FC03779DE}" destId="{64C9E206-F07B-0841-B169-E16471AD2455}" srcOrd="2" destOrd="0" presId="urn:microsoft.com/office/officeart/2008/layout/VerticalAccentList"/>
    <dgm:cxn modelId="{5D231EB6-2547-284E-8647-86B703B87240}" type="presParOf" srcId="{6E3ACA37-3363-1445-B957-D88FC03779DE}" destId="{F94E68A2-7577-4845-9DEF-5608895281F3}" srcOrd="3" destOrd="0" presId="urn:microsoft.com/office/officeart/2008/layout/VerticalAccentList"/>
    <dgm:cxn modelId="{71C5DD27-5D19-3E47-8888-1BB9EFC71275}" type="presParOf" srcId="{6E3ACA37-3363-1445-B957-D88FC03779DE}" destId="{DC2E0331-9805-9B43-B2C1-6E77C7C3FDD3}" srcOrd="4" destOrd="0" presId="urn:microsoft.com/office/officeart/2008/layout/VerticalAccentList"/>
    <dgm:cxn modelId="{DA1B4E54-0A2A-C945-8658-9445AF0E8D9A}" type="presParOf" srcId="{6E3ACA37-3363-1445-B957-D88FC03779DE}" destId="{36F78F9C-B950-0348-A0C4-76BC81C5BA93}" srcOrd="5" destOrd="0" presId="urn:microsoft.com/office/officeart/2008/layout/VerticalAccentList"/>
    <dgm:cxn modelId="{444A9D4B-9741-E447-9AD7-0D953230F4CE}" type="presParOf" srcId="{6E3ACA37-3363-1445-B957-D88FC03779DE}" destId="{3B4B7051-8C63-6C4A-906B-FA9876554C91}" srcOrd="6" destOrd="0" presId="urn:microsoft.com/office/officeart/2008/layout/VerticalAccentList"/>
    <dgm:cxn modelId="{954231DB-7F9B-9448-B9BF-22677EE73E14}" type="presParOf" srcId="{B69E4692-5A14-8F49-8F91-E7E4833A27D3}" destId="{6A75F91D-4E12-974D-B621-5D073E1EA377}" srcOrd="11" destOrd="0" presId="urn:microsoft.com/office/officeart/2008/layout/VerticalAccentList"/>
    <dgm:cxn modelId="{511B76A5-ABC4-D943-8641-40E30BA2C7F8}" type="presParOf" srcId="{B69E4692-5A14-8F49-8F91-E7E4833A27D3}" destId="{736C1600-1891-D541-A4A4-FEE2DA956D9E}" srcOrd="12" destOrd="0" presId="urn:microsoft.com/office/officeart/2008/layout/VerticalAccentList"/>
    <dgm:cxn modelId="{85EDAF41-81AB-D841-A652-7236BC38FF79}" type="presParOf" srcId="{736C1600-1891-D541-A4A4-FEE2DA956D9E}" destId="{E7F5B63A-6B57-D14A-ACB6-CF92B603D5D2}" srcOrd="0" destOrd="0" presId="urn:microsoft.com/office/officeart/2008/layout/VerticalAccentList"/>
    <dgm:cxn modelId="{365E9D2B-249D-2140-A1BC-6DDBE9D36BAD}" type="presParOf" srcId="{B69E4692-5A14-8F49-8F91-E7E4833A27D3}" destId="{81D78E3E-2F12-3345-B43E-EE58F067B9AE}" srcOrd="13" destOrd="0" presId="urn:microsoft.com/office/officeart/2008/layout/VerticalAccentList"/>
    <dgm:cxn modelId="{5B23F23E-A9F2-1341-9EF7-684814ABA9D8}" type="presParOf" srcId="{81D78E3E-2F12-3345-B43E-EE58F067B9AE}" destId="{7DA2C371-C552-0E41-A3F4-5D1D974534C1}" srcOrd="0" destOrd="0" presId="urn:microsoft.com/office/officeart/2008/layout/VerticalAccentList"/>
    <dgm:cxn modelId="{7D47C4AC-286D-5B44-866C-B2206E2DFC95}" type="presParOf" srcId="{81D78E3E-2F12-3345-B43E-EE58F067B9AE}" destId="{9D2EEF80-5143-6348-9F21-E8D748E2D1FA}" srcOrd="1" destOrd="0" presId="urn:microsoft.com/office/officeart/2008/layout/VerticalAccentList"/>
    <dgm:cxn modelId="{80BA9A9D-46DA-DD49-AA32-A70107C24F09}" type="presParOf" srcId="{81D78E3E-2F12-3345-B43E-EE58F067B9AE}" destId="{5E22E3FD-D273-EE4C-BEEA-73F96BEFBC5A}" srcOrd="2" destOrd="0" presId="urn:microsoft.com/office/officeart/2008/layout/VerticalAccentList"/>
    <dgm:cxn modelId="{78217038-B3EB-154D-80DA-23C49CABD9EE}" type="presParOf" srcId="{81D78E3E-2F12-3345-B43E-EE58F067B9AE}" destId="{ADDD1946-AF17-1D46-B353-0A54BD58AAF5}" srcOrd="3" destOrd="0" presId="urn:microsoft.com/office/officeart/2008/layout/VerticalAccentList"/>
    <dgm:cxn modelId="{7C320763-E9D0-AA48-B740-AEC5B54C707A}" type="presParOf" srcId="{81D78E3E-2F12-3345-B43E-EE58F067B9AE}" destId="{515D519C-E108-1D4D-8DA8-9BFC9143B29A}" srcOrd="4" destOrd="0" presId="urn:microsoft.com/office/officeart/2008/layout/VerticalAccentList"/>
    <dgm:cxn modelId="{DE30808E-7433-B24A-B2D5-CE6E538D131F}" type="presParOf" srcId="{81D78E3E-2F12-3345-B43E-EE58F067B9AE}" destId="{586A2090-C733-2247-88BC-4DF04D8F2C28}" srcOrd="5" destOrd="0" presId="urn:microsoft.com/office/officeart/2008/layout/VerticalAccentList"/>
    <dgm:cxn modelId="{DF52C823-A32F-C547-BABB-B0B877A3FFF6}" type="presParOf" srcId="{81D78E3E-2F12-3345-B43E-EE58F067B9AE}" destId="{AEC66617-2A67-0940-BEA7-A5A7D91C86D7}"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83CE2-B45C-294D-A686-E4A2F1DB2CFB}">
      <dsp:nvSpPr>
        <dsp:cNvPr id="0" name=""/>
        <dsp:cNvSpPr/>
      </dsp:nvSpPr>
      <dsp:spPr>
        <a:xfrm>
          <a:off x="0" y="39009"/>
          <a:ext cx="6273434" cy="9547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Purpose: Present a 3-year people management strategy</a:t>
          </a:r>
        </a:p>
      </dsp:txBody>
      <dsp:txXfrm>
        <a:off x="46606" y="85615"/>
        <a:ext cx="6180222" cy="861508"/>
      </dsp:txXfrm>
    </dsp:sp>
    <dsp:sp modelId="{2F2AC55A-F6B2-C049-8492-8993E55CA8DE}">
      <dsp:nvSpPr>
        <dsp:cNvPr id="0" name=""/>
        <dsp:cNvSpPr/>
      </dsp:nvSpPr>
      <dsp:spPr>
        <a:xfrm>
          <a:off x="0" y="1140609"/>
          <a:ext cx="6273434" cy="9547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Role: HR consultant for BrightWave</a:t>
          </a:r>
        </a:p>
      </dsp:txBody>
      <dsp:txXfrm>
        <a:off x="46606" y="1187215"/>
        <a:ext cx="6180222" cy="861508"/>
      </dsp:txXfrm>
    </dsp:sp>
    <dsp:sp modelId="{57075DB9-313B-234E-BDE5-D8D4742F6E07}">
      <dsp:nvSpPr>
        <dsp:cNvPr id="0" name=""/>
        <dsp:cNvSpPr/>
      </dsp:nvSpPr>
      <dsp:spPr>
        <a:xfrm>
          <a:off x="0" y="2242209"/>
          <a:ext cx="6273434" cy="9547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Focus: Challenges, culture impact, solutions</a:t>
          </a:r>
        </a:p>
      </dsp:txBody>
      <dsp:txXfrm>
        <a:off x="46606" y="2288815"/>
        <a:ext cx="6180222" cy="861508"/>
      </dsp:txXfrm>
    </dsp:sp>
    <dsp:sp modelId="{32C7EBBC-75CD-CC4B-B3FC-8A0226924F94}">
      <dsp:nvSpPr>
        <dsp:cNvPr id="0" name=""/>
        <dsp:cNvSpPr/>
      </dsp:nvSpPr>
      <dsp:spPr>
        <a:xfrm>
          <a:off x="0" y="3343809"/>
          <a:ext cx="6273434" cy="9547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Aim: Strengthen performance, engagement, and sustainability (Lozano, 2023)</a:t>
          </a:r>
        </a:p>
      </dsp:txBody>
      <dsp:txXfrm>
        <a:off x="46606" y="3390415"/>
        <a:ext cx="6180222" cy="8615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FD22F-121C-B14D-9F3D-DB0617647E13}">
      <dsp:nvSpPr>
        <dsp:cNvPr id="0" name=""/>
        <dsp:cNvSpPr/>
      </dsp:nvSpPr>
      <dsp:spPr>
        <a:xfrm>
          <a:off x="2605034" y="1663"/>
          <a:ext cx="3907551" cy="900758"/>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302E32-6CA5-4C4E-8AC0-AB764A5ABBF0}">
      <dsp:nvSpPr>
        <dsp:cNvPr id="0" name=""/>
        <dsp:cNvSpPr/>
      </dsp:nvSpPr>
      <dsp:spPr>
        <a:xfrm>
          <a:off x="0" y="1663"/>
          <a:ext cx="2605034" cy="90075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l" defTabSz="844550">
            <a:lnSpc>
              <a:spcPct val="90000"/>
            </a:lnSpc>
            <a:spcBef>
              <a:spcPct val="0"/>
            </a:spcBef>
            <a:spcAft>
              <a:spcPct val="35000"/>
            </a:spcAft>
            <a:buNone/>
          </a:pPr>
          <a:r>
            <a:rPr lang="en-IN" sz="1900" kern="1200">
              <a:latin typeface="Times New Roman" panose="02020603050405020304" pitchFamily="18" charset="0"/>
              <a:cs typeface="Times New Roman" panose="02020603050405020304" pitchFamily="18" charset="0"/>
            </a:rPr>
            <a:t>Medium-sized FM company</a:t>
          </a:r>
        </a:p>
      </dsp:txBody>
      <dsp:txXfrm>
        <a:off x="43971" y="45634"/>
        <a:ext cx="2517092" cy="812816"/>
      </dsp:txXfrm>
    </dsp:sp>
    <dsp:sp modelId="{D46B288C-9C6F-6A46-B1BF-BA98DEB5ED41}">
      <dsp:nvSpPr>
        <dsp:cNvPr id="0" name=""/>
        <dsp:cNvSpPr/>
      </dsp:nvSpPr>
      <dsp:spPr>
        <a:xfrm>
          <a:off x="2605034" y="992497"/>
          <a:ext cx="3907551" cy="900758"/>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87D157-30C4-F046-A75C-03ADB7FBFB44}">
      <dsp:nvSpPr>
        <dsp:cNvPr id="0" name=""/>
        <dsp:cNvSpPr/>
      </dsp:nvSpPr>
      <dsp:spPr>
        <a:xfrm>
          <a:off x="0" y="992497"/>
          <a:ext cx="2605034" cy="90075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l" defTabSz="844550">
            <a:lnSpc>
              <a:spcPct val="90000"/>
            </a:lnSpc>
            <a:spcBef>
              <a:spcPct val="0"/>
            </a:spcBef>
            <a:spcAft>
              <a:spcPct val="35000"/>
            </a:spcAft>
            <a:buNone/>
          </a:pPr>
          <a:r>
            <a:rPr lang="en-IN" sz="1900" kern="1200">
              <a:latin typeface="Times New Roman" panose="02020603050405020304" pitchFamily="18" charset="0"/>
              <a:cs typeface="Times New Roman" panose="02020603050405020304" pitchFamily="18" charset="0"/>
            </a:rPr>
            <a:t>350 staff, 3 divisions</a:t>
          </a:r>
        </a:p>
      </dsp:txBody>
      <dsp:txXfrm>
        <a:off x="43971" y="1036468"/>
        <a:ext cx="2517092" cy="812816"/>
      </dsp:txXfrm>
    </dsp:sp>
    <dsp:sp modelId="{1B73C4FA-AB34-BB4C-BDC6-21A8613EB6FA}">
      <dsp:nvSpPr>
        <dsp:cNvPr id="0" name=""/>
        <dsp:cNvSpPr/>
      </dsp:nvSpPr>
      <dsp:spPr>
        <a:xfrm>
          <a:off x="2605034" y="1983331"/>
          <a:ext cx="3907551" cy="900758"/>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3441D6-ADB6-314B-AB7B-4E498681044F}">
      <dsp:nvSpPr>
        <dsp:cNvPr id="0" name=""/>
        <dsp:cNvSpPr/>
      </dsp:nvSpPr>
      <dsp:spPr>
        <a:xfrm>
          <a:off x="0" y="1983331"/>
          <a:ext cx="2605034" cy="90075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l"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Flat structure, dispersed sites (Baumann and Wu, 2022)</a:t>
          </a:r>
        </a:p>
      </dsp:txBody>
      <dsp:txXfrm>
        <a:off x="43971" y="2027302"/>
        <a:ext cx="2517092" cy="812816"/>
      </dsp:txXfrm>
    </dsp:sp>
    <dsp:sp modelId="{AEB56880-4532-BA42-AD4F-01FCD970DD67}">
      <dsp:nvSpPr>
        <dsp:cNvPr id="0" name=""/>
        <dsp:cNvSpPr/>
      </dsp:nvSpPr>
      <dsp:spPr>
        <a:xfrm>
          <a:off x="2605034" y="2974165"/>
          <a:ext cx="3907551" cy="900758"/>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ABDB67-FCF1-9A45-BCEC-543448CF83AE}">
      <dsp:nvSpPr>
        <dsp:cNvPr id="0" name=""/>
        <dsp:cNvSpPr/>
      </dsp:nvSpPr>
      <dsp:spPr>
        <a:xfrm>
          <a:off x="0" y="2974165"/>
          <a:ext cx="2605034" cy="90075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l" defTabSz="844550">
            <a:lnSpc>
              <a:spcPct val="90000"/>
            </a:lnSpc>
            <a:spcBef>
              <a:spcPct val="0"/>
            </a:spcBef>
            <a:spcAft>
              <a:spcPct val="35000"/>
            </a:spcAft>
            <a:buNone/>
          </a:pPr>
          <a:r>
            <a:rPr lang="en-IN" sz="1900" kern="1200">
              <a:latin typeface="Times New Roman" panose="02020603050405020304" pitchFamily="18" charset="0"/>
              <a:cs typeface="Times New Roman" panose="02020603050405020304" pitchFamily="18" charset="0"/>
            </a:rPr>
            <a:t>High turnover: 28%</a:t>
          </a:r>
        </a:p>
      </dsp:txBody>
      <dsp:txXfrm>
        <a:off x="43971" y="3018136"/>
        <a:ext cx="2517092" cy="812816"/>
      </dsp:txXfrm>
    </dsp:sp>
    <dsp:sp modelId="{23DDB8E2-9861-0E4D-A48B-DAAD6A1205B0}">
      <dsp:nvSpPr>
        <dsp:cNvPr id="0" name=""/>
        <dsp:cNvSpPr/>
      </dsp:nvSpPr>
      <dsp:spPr>
        <a:xfrm>
          <a:off x="2605034" y="3964999"/>
          <a:ext cx="3907551" cy="900758"/>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22998E-86EE-7442-9B97-C9C541B44A4A}">
      <dsp:nvSpPr>
        <dsp:cNvPr id="0" name=""/>
        <dsp:cNvSpPr/>
      </dsp:nvSpPr>
      <dsp:spPr>
        <a:xfrm>
          <a:off x="0" y="3964999"/>
          <a:ext cx="2605034" cy="90075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l"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Culture: Task-driven, low recognition</a:t>
          </a:r>
        </a:p>
      </dsp:txBody>
      <dsp:txXfrm>
        <a:off x="43971" y="4008970"/>
        <a:ext cx="2517092" cy="8128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3D826-12CD-8449-A8B6-C44CCD76F3BD}">
      <dsp:nvSpPr>
        <dsp:cNvPr id="0" name=""/>
        <dsp:cNvSpPr/>
      </dsp:nvSpPr>
      <dsp:spPr>
        <a:xfrm>
          <a:off x="0" y="1320956"/>
          <a:ext cx="7357403" cy="176127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D1607A-D9F5-8041-BB9B-938A0DD6E91E}">
      <dsp:nvSpPr>
        <dsp:cNvPr id="0" name=""/>
        <dsp:cNvSpPr/>
      </dsp:nvSpPr>
      <dsp:spPr>
        <a:xfrm>
          <a:off x="2909" y="0"/>
          <a:ext cx="1272277" cy="1761274"/>
        </a:xfrm>
        <a:prstGeom prst="rect">
          <a:avLst/>
        </a:prstGeom>
        <a:solidFill>
          <a:schemeClr val="accent6">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l" defTabSz="711200">
            <a:lnSpc>
              <a:spcPct val="90000"/>
            </a:lnSpc>
            <a:spcBef>
              <a:spcPct val="0"/>
            </a:spcBef>
            <a:spcAft>
              <a:spcPct val="35000"/>
            </a:spcAft>
            <a:buNone/>
          </a:pPr>
          <a:r>
            <a:rPr lang="en-IN" sz="1600" kern="1200">
              <a:latin typeface="Times New Roman" panose="02020603050405020304" pitchFamily="18" charset="0"/>
              <a:cs typeface="Times New Roman" panose="02020603050405020304" pitchFamily="18" charset="0"/>
            </a:rPr>
            <a:t>Avoided performance conversations</a:t>
          </a:r>
        </a:p>
      </dsp:txBody>
      <dsp:txXfrm>
        <a:off x="2909" y="0"/>
        <a:ext cx="1272277" cy="1761274"/>
      </dsp:txXfrm>
    </dsp:sp>
    <dsp:sp modelId="{623EADC3-8244-0E45-A05D-4F4D9CAA89E2}">
      <dsp:nvSpPr>
        <dsp:cNvPr id="0" name=""/>
        <dsp:cNvSpPr/>
      </dsp:nvSpPr>
      <dsp:spPr>
        <a:xfrm>
          <a:off x="418889" y="1981434"/>
          <a:ext cx="440318" cy="440318"/>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0F8B4A-DF32-0E40-8931-30945500B877}">
      <dsp:nvSpPr>
        <dsp:cNvPr id="0" name=""/>
        <dsp:cNvSpPr/>
      </dsp:nvSpPr>
      <dsp:spPr>
        <a:xfrm>
          <a:off x="1338801" y="2641912"/>
          <a:ext cx="1272277" cy="1761274"/>
        </a:xfrm>
        <a:prstGeom prst="rect">
          <a:avLst/>
        </a:prstGeom>
        <a:solidFill>
          <a:schemeClr val="accent6">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l" defTabSz="711200">
            <a:lnSpc>
              <a:spcPct val="90000"/>
            </a:lnSpc>
            <a:spcBef>
              <a:spcPct val="0"/>
            </a:spcBef>
            <a:spcAft>
              <a:spcPct val="35000"/>
            </a:spcAft>
            <a:buNone/>
          </a:pPr>
          <a:r>
            <a:rPr lang="en-IN" sz="1600" kern="1200">
              <a:latin typeface="Times New Roman" panose="02020603050405020304" pitchFamily="18" charset="0"/>
              <a:cs typeface="Times New Roman" panose="02020603050405020304" pitchFamily="18" charset="0"/>
            </a:rPr>
            <a:t>Managers lack people skills</a:t>
          </a:r>
        </a:p>
      </dsp:txBody>
      <dsp:txXfrm>
        <a:off x="1338801" y="2641912"/>
        <a:ext cx="1272277" cy="1761274"/>
      </dsp:txXfrm>
    </dsp:sp>
    <dsp:sp modelId="{25AD6F4D-9FD8-0548-AC4E-89130A246AEA}">
      <dsp:nvSpPr>
        <dsp:cNvPr id="0" name=""/>
        <dsp:cNvSpPr/>
      </dsp:nvSpPr>
      <dsp:spPr>
        <a:xfrm>
          <a:off x="1754780" y="1981434"/>
          <a:ext cx="440318" cy="440318"/>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01116B-2FAD-0D43-A765-D8BC59DFC737}">
      <dsp:nvSpPr>
        <dsp:cNvPr id="0" name=""/>
        <dsp:cNvSpPr/>
      </dsp:nvSpPr>
      <dsp:spPr>
        <a:xfrm>
          <a:off x="2674692" y="0"/>
          <a:ext cx="1272277" cy="1761274"/>
        </a:xfrm>
        <a:prstGeom prst="rect">
          <a:avLst/>
        </a:prstGeom>
        <a:solidFill>
          <a:schemeClr val="accent6">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l"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Low engagement, weak communication (Yu et al., 2023)</a:t>
          </a:r>
        </a:p>
      </dsp:txBody>
      <dsp:txXfrm>
        <a:off x="2674692" y="0"/>
        <a:ext cx="1272277" cy="1761274"/>
      </dsp:txXfrm>
    </dsp:sp>
    <dsp:sp modelId="{A202E3EF-B40A-F544-B199-6BF45D8CAE69}">
      <dsp:nvSpPr>
        <dsp:cNvPr id="0" name=""/>
        <dsp:cNvSpPr/>
      </dsp:nvSpPr>
      <dsp:spPr>
        <a:xfrm>
          <a:off x="3090672" y="1981434"/>
          <a:ext cx="440318" cy="440318"/>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C12FC7-253A-4D47-95AE-473A286BCE7B}">
      <dsp:nvSpPr>
        <dsp:cNvPr id="0" name=""/>
        <dsp:cNvSpPr/>
      </dsp:nvSpPr>
      <dsp:spPr>
        <a:xfrm>
          <a:off x="4010583" y="2641912"/>
          <a:ext cx="1272277" cy="1761274"/>
        </a:xfrm>
        <a:prstGeom prst="rect">
          <a:avLst/>
        </a:prstGeom>
        <a:solidFill>
          <a:schemeClr val="accent6">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l" defTabSz="711200">
            <a:lnSpc>
              <a:spcPct val="90000"/>
            </a:lnSpc>
            <a:spcBef>
              <a:spcPct val="0"/>
            </a:spcBef>
            <a:spcAft>
              <a:spcPct val="35000"/>
            </a:spcAft>
            <a:buNone/>
          </a:pPr>
          <a:r>
            <a:rPr lang="en-IN" sz="1600" kern="1200">
              <a:latin typeface="Times New Roman" panose="02020603050405020304" pitchFamily="18" charset="0"/>
              <a:cs typeface="Times New Roman" panose="02020603050405020304" pitchFamily="18" charset="0"/>
            </a:rPr>
            <a:t>Limited development and unclear progression</a:t>
          </a:r>
        </a:p>
      </dsp:txBody>
      <dsp:txXfrm>
        <a:off x="4010583" y="2641912"/>
        <a:ext cx="1272277" cy="1761274"/>
      </dsp:txXfrm>
    </dsp:sp>
    <dsp:sp modelId="{EF9D4468-DDEF-D74E-8BBC-917DE0421142}">
      <dsp:nvSpPr>
        <dsp:cNvPr id="0" name=""/>
        <dsp:cNvSpPr/>
      </dsp:nvSpPr>
      <dsp:spPr>
        <a:xfrm>
          <a:off x="4426563" y="1981434"/>
          <a:ext cx="440318" cy="440318"/>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8D4F6B-5001-F44D-84EA-7BFC81F3B15D}">
      <dsp:nvSpPr>
        <dsp:cNvPr id="0" name=""/>
        <dsp:cNvSpPr/>
      </dsp:nvSpPr>
      <dsp:spPr>
        <a:xfrm>
          <a:off x="5346475" y="0"/>
          <a:ext cx="1272277" cy="1761274"/>
        </a:xfrm>
        <a:prstGeom prst="rect">
          <a:avLst/>
        </a:prstGeom>
        <a:solidFill>
          <a:schemeClr val="accent6">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l"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High turnover, especially among cleaners</a:t>
          </a:r>
        </a:p>
      </dsp:txBody>
      <dsp:txXfrm>
        <a:off x="5346475" y="0"/>
        <a:ext cx="1272277" cy="1761274"/>
      </dsp:txXfrm>
    </dsp:sp>
    <dsp:sp modelId="{9AE06346-29C2-E447-BC5C-BD1BC19CDA35}">
      <dsp:nvSpPr>
        <dsp:cNvPr id="0" name=""/>
        <dsp:cNvSpPr/>
      </dsp:nvSpPr>
      <dsp:spPr>
        <a:xfrm>
          <a:off x="5762454" y="1981434"/>
          <a:ext cx="440318" cy="440318"/>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6EFEE2-511A-C847-B1B1-EC304E001238}">
      <dsp:nvSpPr>
        <dsp:cNvPr id="0" name=""/>
        <dsp:cNvSpPr/>
      </dsp:nvSpPr>
      <dsp:spPr>
        <a:xfrm>
          <a:off x="331294" y="442415"/>
          <a:ext cx="5963294" cy="5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b" anchorCtr="0">
          <a:noAutofit/>
        </a:bodyPr>
        <a:lstStyle/>
        <a:p>
          <a:pPr marL="0" lvl="0" indent="0" algn="l" defTabSz="1022350">
            <a:lnSpc>
              <a:spcPct val="90000"/>
            </a:lnSpc>
            <a:spcBef>
              <a:spcPct val="0"/>
            </a:spcBef>
            <a:spcAft>
              <a:spcPct val="35000"/>
            </a:spcAft>
            <a:buNone/>
          </a:pPr>
          <a:r>
            <a:rPr lang="en-IN" sz="2300" kern="1200">
              <a:latin typeface="Times New Roman" panose="02020603050405020304" pitchFamily="18" charset="0"/>
              <a:cs typeface="Times New Roman" panose="02020603050405020304" pitchFamily="18" charset="0"/>
            </a:rPr>
            <a:t>No structured PM system</a:t>
          </a:r>
        </a:p>
      </dsp:txBody>
      <dsp:txXfrm>
        <a:off x="331294" y="442415"/>
        <a:ext cx="5963294" cy="542117"/>
      </dsp:txXfrm>
    </dsp:sp>
    <dsp:sp modelId="{FC81AF3B-476C-0045-8809-35B1DC70415A}">
      <dsp:nvSpPr>
        <dsp:cNvPr id="0" name=""/>
        <dsp:cNvSpPr/>
      </dsp:nvSpPr>
      <dsp:spPr>
        <a:xfrm>
          <a:off x="331294"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B9B074-8794-E940-82C7-F80BD9B85BE0}">
      <dsp:nvSpPr>
        <dsp:cNvPr id="0" name=""/>
        <dsp:cNvSpPr/>
      </dsp:nvSpPr>
      <dsp:spPr>
        <a:xfrm>
          <a:off x="1172781"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E77082-9EF4-C14D-BEDC-E23CF04BDD07}">
      <dsp:nvSpPr>
        <dsp:cNvPr id="0" name=""/>
        <dsp:cNvSpPr/>
      </dsp:nvSpPr>
      <dsp:spPr>
        <a:xfrm>
          <a:off x="2014268"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39F30F-95E9-3845-925F-EFAC5A614C86}">
      <dsp:nvSpPr>
        <dsp:cNvPr id="0" name=""/>
        <dsp:cNvSpPr/>
      </dsp:nvSpPr>
      <dsp:spPr>
        <a:xfrm>
          <a:off x="2855755"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0F491-7751-304E-8961-52924D1FDCEE}">
      <dsp:nvSpPr>
        <dsp:cNvPr id="0" name=""/>
        <dsp:cNvSpPr/>
      </dsp:nvSpPr>
      <dsp:spPr>
        <a:xfrm>
          <a:off x="3697242"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441F6A-9A52-4249-B649-6EA45EA51F0B}">
      <dsp:nvSpPr>
        <dsp:cNvPr id="0" name=""/>
        <dsp:cNvSpPr/>
      </dsp:nvSpPr>
      <dsp:spPr>
        <a:xfrm>
          <a:off x="4538729"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46AB9E-1577-104F-90DA-D13A73D9DDA7}">
      <dsp:nvSpPr>
        <dsp:cNvPr id="0" name=""/>
        <dsp:cNvSpPr/>
      </dsp:nvSpPr>
      <dsp:spPr>
        <a:xfrm>
          <a:off x="5380216" y="9845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845973-2122-C64A-B30A-2F932ACECDBE}">
      <dsp:nvSpPr>
        <dsp:cNvPr id="0" name=""/>
        <dsp:cNvSpPr/>
      </dsp:nvSpPr>
      <dsp:spPr>
        <a:xfrm>
          <a:off x="331294" y="1209616"/>
          <a:ext cx="5963294" cy="5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b" anchorCtr="0">
          <a:noAutofit/>
        </a:bodyPr>
        <a:lstStyle/>
        <a:p>
          <a:pPr marL="0" lvl="0" indent="0" algn="l" defTabSz="1022350">
            <a:lnSpc>
              <a:spcPct val="90000"/>
            </a:lnSpc>
            <a:spcBef>
              <a:spcPct val="0"/>
            </a:spcBef>
            <a:spcAft>
              <a:spcPct val="35000"/>
            </a:spcAft>
            <a:buNone/>
          </a:pPr>
          <a:r>
            <a:rPr lang="en-IN" sz="2300" kern="1200" dirty="0">
              <a:latin typeface="Times New Roman" panose="02020603050405020304" pitchFamily="18" charset="0"/>
              <a:cs typeface="Times New Roman" panose="02020603050405020304" pitchFamily="18" charset="0"/>
            </a:rPr>
            <a:t>Feedback is inconsistent or avoided</a:t>
          </a:r>
        </a:p>
      </dsp:txBody>
      <dsp:txXfrm>
        <a:off x="331294" y="1209616"/>
        <a:ext cx="5963294" cy="542117"/>
      </dsp:txXfrm>
    </dsp:sp>
    <dsp:sp modelId="{FC762F62-EB6B-E04F-89AA-1B72D238BC3C}">
      <dsp:nvSpPr>
        <dsp:cNvPr id="0" name=""/>
        <dsp:cNvSpPr/>
      </dsp:nvSpPr>
      <dsp:spPr>
        <a:xfrm>
          <a:off x="331294"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5B7B3-510E-394A-B270-3BC6FA729141}">
      <dsp:nvSpPr>
        <dsp:cNvPr id="0" name=""/>
        <dsp:cNvSpPr/>
      </dsp:nvSpPr>
      <dsp:spPr>
        <a:xfrm>
          <a:off x="1172781"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8F4136-CE13-A046-8FD9-28C88CDA495A}">
      <dsp:nvSpPr>
        <dsp:cNvPr id="0" name=""/>
        <dsp:cNvSpPr/>
      </dsp:nvSpPr>
      <dsp:spPr>
        <a:xfrm>
          <a:off x="2014268"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868819-52B6-8F41-A1B4-4C2EDC931A39}">
      <dsp:nvSpPr>
        <dsp:cNvPr id="0" name=""/>
        <dsp:cNvSpPr/>
      </dsp:nvSpPr>
      <dsp:spPr>
        <a:xfrm>
          <a:off x="2855755"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B29328-6610-F747-A3B0-48261596D7D9}">
      <dsp:nvSpPr>
        <dsp:cNvPr id="0" name=""/>
        <dsp:cNvSpPr/>
      </dsp:nvSpPr>
      <dsp:spPr>
        <a:xfrm>
          <a:off x="3697242"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99DE09-B77B-F042-AE68-C345125CCCE9}">
      <dsp:nvSpPr>
        <dsp:cNvPr id="0" name=""/>
        <dsp:cNvSpPr/>
      </dsp:nvSpPr>
      <dsp:spPr>
        <a:xfrm>
          <a:off x="4538729"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CACCE3-8B86-514F-BD37-0CE4CB8F39C5}">
      <dsp:nvSpPr>
        <dsp:cNvPr id="0" name=""/>
        <dsp:cNvSpPr/>
      </dsp:nvSpPr>
      <dsp:spPr>
        <a:xfrm>
          <a:off x="5380216" y="1751733"/>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5EA78-05D5-C045-9CB1-0D2ED90145E9}">
      <dsp:nvSpPr>
        <dsp:cNvPr id="0" name=""/>
        <dsp:cNvSpPr/>
      </dsp:nvSpPr>
      <dsp:spPr>
        <a:xfrm>
          <a:off x="331294" y="1976816"/>
          <a:ext cx="5963294" cy="5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b" anchorCtr="0">
          <a:noAutofit/>
        </a:bodyPr>
        <a:lstStyle/>
        <a:p>
          <a:pPr marL="0" lvl="0" indent="0" algn="l" defTabSz="1022350">
            <a:lnSpc>
              <a:spcPct val="90000"/>
            </a:lnSpc>
            <a:spcBef>
              <a:spcPct val="0"/>
            </a:spcBef>
            <a:spcAft>
              <a:spcPct val="35000"/>
            </a:spcAft>
            <a:buNone/>
          </a:pPr>
          <a:r>
            <a:rPr lang="en-IN" sz="2300" kern="1200" dirty="0">
              <a:latin typeface="Times New Roman" panose="02020603050405020304" pitchFamily="18" charset="0"/>
              <a:cs typeface="Times New Roman" panose="02020603050405020304" pitchFamily="18" charset="0"/>
            </a:rPr>
            <a:t>Underperformance tolerated (Lewin et al., 2023)</a:t>
          </a:r>
        </a:p>
      </dsp:txBody>
      <dsp:txXfrm>
        <a:off x="331294" y="1976816"/>
        <a:ext cx="5963294" cy="542117"/>
      </dsp:txXfrm>
    </dsp:sp>
    <dsp:sp modelId="{FA9F5851-0DAA-B34F-BA4B-56E67FF65C31}">
      <dsp:nvSpPr>
        <dsp:cNvPr id="0" name=""/>
        <dsp:cNvSpPr/>
      </dsp:nvSpPr>
      <dsp:spPr>
        <a:xfrm>
          <a:off x="331294"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64F2E1-A512-4B46-9CB5-5005D93FBD85}">
      <dsp:nvSpPr>
        <dsp:cNvPr id="0" name=""/>
        <dsp:cNvSpPr/>
      </dsp:nvSpPr>
      <dsp:spPr>
        <a:xfrm>
          <a:off x="1172781"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81DB53-CD43-9D4F-AC9A-F98FA815088D}">
      <dsp:nvSpPr>
        <dsp:cNvPr id="0" name=""/>
        <dsp:cNvSpPr/>
      </dsp:nvSpPr>
      <dsp:spPr>
        <a:xfrm>
          <a:off x="2014268"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6248B2-C7E9-304E-B7F4-D6CAA1B08922}">
      <dsp:nvSpPr>
        <dsp:cNvPr id="0" name=""/>
        <dsp:cNvSpPr/>
      </dsp:nvSpPr>
      <dsp:spPr>
        <a:xfrm>
          <a:off x="2855755"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2223E2-4234-384A-833C-6C0E462D8869}">
      <dsp:nvSpPr>
        <dsp:cNvPr id="0" name=""/>
        <dsp:cNvSpPr/>
      </dsp:nvSpPr>
      <dsp:spPr>
        <a:xfrm>
          <a:off x="3697242"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E19646-77FF-BC4C-9B69-F6312DAA7C6A}">
      <dsp:nvSpPr>
        <dsp:cNvPr id="0" name=""/>
        <dsp:cNvSpPr/>
      </dsp:nvSpPr>
      <dsp:spPr>
        <a:xfrm>
          <a:off x="4538729"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5A257B-C91C-3444-AB87-5251232C3D16}">
      <dsp:nvSpPr>
        <dsp:cNvPr id="0" name=""/>
        <dsp:cNvSpPr/>
      </dsp:nvSpPr>
      <dsp:spPr>
        <a:xfrm>
          <a:off x="5380216" y="2518934"/>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1C80D-B5C3-C74D-9E64-42B19B63C7EA}">
      <dsp:nvSpPr>
        <dsp:cNvPr id="0" name=""/>
        <dsp:cNvSpPr/>
      </dsp:nvSpPr>
      <dsp:spPr>
        <a:xfrm>
          <a:off x="331294" y="2744017"/>
          <a:ext cx="5963294" cy="5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b" anchorCtr="0">
          <a:noAutofit/>
        </a:bodyPr>
        <a:lstStyle/>
        <a:p>
          <a:pPr marL="0" lvl="0" indent="0" algn="l" defTabSz="1022350">
            <a:lnSpc>
              <a:spcPct val="90000"/>
            </a:lnSpc>
            <a:spcBef>
              <a:spcPct val="0"/>
            </a:spcBef>
            <a:spcAft>
              <a:spcPct val="35000"/>
            </a:spcAft>
            <a:buNone/>
          </a:pPr>
          <a:r>
            <a:rPr lang="en-IN" sz="2300" kern="1200" dirty="0">
              <a:latin typeface="Times New Roman" panose="02020603050405020304" pitchFamily="18" charset="0"/>
              <a:cs typeface="Times New Roman" panose="02020603050405020304" pitchFamily="18" charset="0"/>
            </a:rPr>
            <a:t>Confusion about expectations</a:t>
          </a:r>
        </a:p>
      </dsp:txBody>
      <dsp:txXfrm>
        <a:off x="331294" y="2744017"/>
        <a:ext cx="5963294" cy="542117"/>
      </dsp:txXfrm>
    </dsp:sp>
    <dsp:sp modelId="{20537537-3FF7-6D47-922D-918BE1D9A621}">
      <dsp:nvSpPr>
        <dsp:cNvPr id="0" name=""/>
        <dsp:cNvSpPr/>
      </dsp:nvSpPr>
      <dsp:spPr>
        <a:xfrm>
          <a:off x="331294"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704E3A-1172-4E4D-9B0A-004DF2859A01}">
      <dsp:nvSpPr>
        <dsp:cNvPr id="0" name=""/>
        <dsp:cNvSpPr/>
      </dsp:nvSpPr>
      <dsp:spPr>
        <a:xfrm>
          <a:off x="1172781"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4D790C-3F09-514C-BFFF-E5C78802F224}">
      <dsp:nvSpPr>
        <dsp:cNvPr id="0" name=""/>
        <dsp:cNvSpPr/>
      </dsp:nvSpPr>
      <dsp:spPr>
        <a:xfrm>
          <a:off x="2014268"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59FAAF-4F3F-A640-A886-3EDC57863DF2}">
      <dsp:nvSpPr>
        <dsp:cNvPr id="0" name=""/>
        <dsp:cNvSpPr/>
      </dsp:nvSpPr>
      <dsp:spPr>
        <a:xfrm>
          <a:off x="2855755"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09ECF5-F2C5-4A4C-9CAF-69174330AB72}">
      <dsp:nvSpPr>
        <dsp:cNvPr id="0" name=""/>
        <dsp:cNvSpPr/>
      </dsp:nvSpPr>
      <dsp:spPr>
        <a:xfrm>
          <a:off x="3697242"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1D509A-710E-324E-8B05-40FA0AADD249}">
      <dsp:nvSpPr>
        <dsp:cNvPr id="0" name=""/>
        <dsp:cNvSpPr/>
      </dsp:nvSpPr>
      <dsp:spPr>
        <a:xfrm>
          <a:off x="4538729"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380F1F-59B8-A74D-8C10-E4C32585B324}">
      <dsp:nvSpPr>
        <dsp:cNvPr id="0" name=""/>
        <dsp:cNvSpPr/>
      </dsp:nvSpPr>
      <dsp:spPr>
        <a:xfrm>
          <a:off x="5380216" y="3286135"/>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BB1FF5-4E9E-A849-A70F-37B82ACCBC49}">
      <dsp:nvSpPr>
        <dsp:cNvPr id="0" name=""/>
        <dsp:cNvSpPr/>
      </dsp:nvSpPr>
      <dsp:spPr>
        <a:xfrm>
          <a:off x="331294" y="3511218"/>
          <a:ext cx="5963294" cy="5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b" anchorCtr="0">
          <a:noAutofit/>
        </a:bodyPr>
        <a:lstStyle/>
        <a:p>
          <a:pPr marL="0" lvl="0" indent="0" algn="l" defTabSz="1022350">
            <a:lnSpc>
              <a:spcPct val="90000"/>
            </a:lnSpc>
            <a:spcBef>
              <a:spcPct val="0"/>
            </a:spcBef>
            <a:spcAft>
              <a:spcPct val="35000"/>
            </a:spcAft>
            <a:buNone/>
          </a:pPr>
          <a:r>
            <a:rPr lang="en-IN" sz="2300" kern="1200">
              <a:latin typeface="Times New Roman" panose="02020603050405020304" pitchFamily="18" charset="0"/>
              <a:cs typeface="Times New Roman" panose="02020603050405020304" pitchFamily="18" charset="0"/>
            </a:rPr>
            <a:t>Team resentment rising</a:t>
          </a:r>
        </a:p>
      </dsp:txBody>
      <dsp:txXfrm>
        <a:off x="331294" y="3511218"/>
        <a:ext cx="5963294" cy="542117"/>
      </dsp:txXfrm>
    </dsp:sp>
    <dsp:sp modelId="{E2E00214-7B1D-204E-8A47-B6E9D8AB2F12}">
      <dsp:nvSpPr>
        <dsp:cNvPr id="0" name=""/>
        <dsp:cNvSpPr/>
      </dsp:nvSpPr>
      <dsp:spPr>
        <a:xfrm>
          <a:off x="331294"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64D4D7-8499-E340-9F40-7FA24D156814}">
      <dsp:nvSpPr>
        <dsp:cNvPr id="0" name=""/>
        <dsp:cNvSpPr/>
      </dsp:nvSpPr>
      <dsp:spPr>
        <a:xfrm>
          <a:off x="1172781"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93435F-CEA3-DE44-95D8-E030A7BDE662}">
      <dsp:nvSpPr>
        <dsp:cNvPr id="0" name=""/>
        <dsp:cNvSpPr/>
      </dsp:nvSpPr>
      <dsp:spPr>
        <a:xfrm>
          <a:off x="2014268"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02EFEB-05B3-C644-A30D-C17E5202520F}">
      <dsp:nvSpPr>
        <dsp:cNvPr id="0" name=""/>
        <dsp:cNvSpPr/>
      </dsp:nvSpPr>
      <dsp:spPr>
        <a:xfrm>
          <a:off x="2855755"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4513E7-F3DC-A64D-9F63-0D16B794CEEB}">
      <dsp:nvSpPr>
        <dsp:cNvPr id="0" name=""/>
        <dsp:cNvSpPr/>
      </dsp:nvSpPr>
      <dsp:spPr>
        <a:xfrm>
          <a:off x="3697242"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5EEC5B-AFBA-2843-BB26-691B06ECBF40}">
      <dsp:nvSpPr>
        <dsp:cNvPr id="0" name=""/>
        <dsp:cNvSpPr/>
      </dsp:nvSpPr>
      <dsp:spPr>
        <a:xfrm>
          <a:off x="4538729"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09D8DF-BE6A-C94A-BA4F-DF9D2281C721}">
      <dsp:nvSpPr>
        <dsp:cNvPr id="0" name=""/>
        <dsp:cNvSpPr/>
      </dsp:nvSpPr>
      <dsp:spPr>
        <a:xfrm>
          <a:off x="5380216" y="4053336"/>
          <a:ext cx="795105" cy="132517"/>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31298-654E-F94E-99E1-318B64E0F867}">
      <dsp:nvSpPr>
        <dsp:cNvPr id="0" name=""/>
        <dsp:cNvSpPr/>
      </dsp:nvSpPr>
      <dsp:spPr>
        <a:xfrm>
          <a:off x="0" y="670"/>
          <a:ext cx="6006905" cy="8897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Technical staff promoted into management</a:t>
          </a:r>
        </a:p>
      </dsp:txBody>
      <dsp:txXfrm>
        <a:off x="43436" y="44106"/>
        <a:ext cx="5920033" cy="802912"/>
      </dsp:txXfrm>
    </dsp:sp>
    <dsp:sp modelId="{61F27819-BCB2-CB41-9E39-40C10E12FF62}">
      <dsp:nvSpPr>
        <dsp:cNvPr id="0" name=""/>
        <dsp:cNvSpPr/>
      </dsp:nvSpPr>
      <dsp:spPr>
        <a:xfrm>
          <a:off x="0" y="959575"/>
          <a:ext cx="6006905" cy="8897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Limited coaching or communication ability</a:t>
          </a:r>
        </a:p>
      </dsp:txBody>
      <dsp:txXfrm>
        <a:off x="43436" y="1003011"/>
        <a:ext cx="5920033" cy="802912"/>
      </dsp:txXfrm>
    </dsp:sp>
    <dsp:sp modelId="{43417E36-0D1D-6941-BB2E-786C050EDDB2}">
      <dsp:nvSpPr>
        <dsp:cNvPr id="0" name=""/>
        <dsp:cNvSpPr/>
      </dsp:nvSpPr>
      <dsp:spPr>
        <a:xfrm>
          <a:off x="0" y="1918480"/>
          <a:ext cx="6006905" cy="8897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latin typeface="Times New Roman" panose="02020603050405020304" pitchFamily="18" charset="0"/>
              <a:cs typeface="Times New Roman" panose="02020603050405020304" pitchFamily="18" charset="0"/>
            </a:rPr>
            <a:t>Focus on scheduling and compliance (Wrzus and Neubauer, 2022)</a:t>
          </a:r>
        </a:p>
      </dsp:txBody>
      <dsp:txXfrm>
        <a:off x="43436" y="1961916"/>
        <a:ext cx="5920033" cy="802912"/>
      </dsp:txXfrm>
    </dsp:sp>
    <dsp:sp modelId="{E2AF4D51-0F7F-BA4E-BD34-D96C357D0C16}">
      <dsp:nvSpPr>
        <dsp:cNvPr id="0" name=""/>
        <dsp:cNvSpPr/>
      </dsp:nvSpPr>
      <dsp:spPr>
        <a:xfrm>
          <a:off x="0" y="2877385"/>
          <a:ext cx="6006905" cy="8897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latin typeface="Times New Roman" panose="02020603050405020304" pitchFamily="18" charset="0"/>
              <a:cs typeface="Times New Roman" panose="02020603050405020304" pitchFamily="18" charset="0"/>
            </a:rPr>
            <a:t>Difficulty handling conflict</a:t>
          </a:r>
        </a:p>
      </dsp:txBody>
      <dsp:txXfrm>
        <a:off x="43436" y="2920821"/>
        <a:ext cx="5920033" cy="802912"/>
      </dsp:txXfrm>
    </dsp:sp>
    <dsp:sp modelId="{E0554FEC-6536-3642-989A-945328B4E069}">
      <dsp:nvSpPr>
        <dsp:cNvPr id="0" name=""/>
        <dsp:cNvSpPr/>
      </dsp:nvSpPr>
      <dsp:spPr>
        <a:xfrm>
          <a:off x="0" y="3836289"/>
          <a:ext cx="6006905" cy="8897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latin typeface="Times New Roman" panose="02020603050405020304" pitchFamily="18" charset="0"/>
              <a:cs typeface="Times New Roman" panose="02020603050405020304" pitchFamily="18" charset="0"/>
            </a:rPr>
            <a:t>Lacks human and conceptual skills</a:t>
          </a:r>
        </a:p>
      </dsp:txBody>
      <dsp:txXfrm>
        <a:off x="43436" y="3879725"/>
        <a:ext cx="5920033" cy="8029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3C779-FBD0-0A4F-98CF-7F9D5F7A7DF1}">
      <dsp:nvSpPr>
        <dsp:cNvPr id="0" name=""/>
        <dsp:cNvSpPr/>
      </dsp:nvSpPr>
      <dsp:spPr>
        <a:xfrm>
          <a:off x="1285273" y="663"/>
          <a:ext cx="3618481" cy="847364"/>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High turnover (28%)</a:t>
          </a:r>
        </a:p>
      </dsp:txBody>
      <dsp:txXfrm>
        <a:off x="1708955" y="663"/>
        <a:ext cx="2771117" cy="847364"/>
      </dsp:txXfrm>
    </dsp:sp>
    <dsp:sp modelId="{45BE6375-CD1B-E94B-B9A1-87E5379A6284}">
      <dsp:nvSpPr>
        <dsp:cNvPr id="0" name=""/>
        <dsp:cNvSpPr/>
      </dsp:nvSpPr>
      <dsp:spPr>
        <a:xfrm>
          <a:off x="1285273" y="966659"/>
          <a:ext cx="3618481" cy="847364"/>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Weak induction</a:t>
          </a:r>
        </a:p>
      </dsp:txBody>
      <dsp:txXfrm>
        <a:off x="1708955" y="966659"/>
        <a:ext cx="2771117" cy="847364"/>
      </dsp:txXfrm>
    </dsp:sp>
    <dsp:sp modelId="{C23EE91F-D9D8-A240-B056-7DD1862F0FA9}">
      <dsp:nvSpPr>
        <dsp:cNvPr id="0" name=""/>
        <dsp:cNvSpPr/>
      </dsp:nvSpPr>
      <dsp:spPr>
        <a:xfrm>
          <a:off x="1285273" y="1932656"/>
          <a:ext cx="3618481" cy="847364"/>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No career pathways</a:t>
          </a:r>
        </a:p>
      </dsp:txBody>
      <dsp:txXfrm>
        <a:off x="1708955" y="1932656"/>
        <a:ext cx="2771117" cy="847364"/>
      </dsp:txXfrm>
    </dsp:sp>
    <dsp:sp modelId="{A4AC955E-84D0-044B-A5BE-A5AB2EF64841}">
      <dsp:nvSpPr>
        <dsp:cNvPr id="0" name=""/>
        <dsp:cNvSpPr/>
      </dsp:nvSpPr>
      <dsp:spPr>
        <a:xfrm>
          <a:off x="1285273" y="2898652"/>
          <a:ext cx="3618481" cy="847364"/>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Poor recognition</a:t>
          </a:r>
        </a:p>
      </dsp:txBody>
      <dsp:txXfrm>
        <a:off x="1708955" y="2898652"/>
        <a:ext cx="2771117" cy="847364"/>
      </dsp:txXfrm>
    </dsp:sp>
    <dsp:sp modelId="{C8E6A83C-B651-E647-82FA-8EE928B61173}">
      <dsp:nvSpPr>
        <dsp:cNvPr id="0" name=""/>
        <dsp:cNvSpPr/>
      </dsp:nvSpPr>
      <dsp:spPr>
        <a:xfrm>
          <a:off x="1285273" y="3864648"/>
          <a:ext cx="3618481" cy="847364"/>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Low engagement scores (Gorgun and Bulut, 2023)</a:t>
          </a:r>
        </a:p>
      </dsp:txBody>
      <dsp:txXfrm>
        <a:off x="1708955" y="3864648"/>
        <a:ext cx="2771117" cy="8473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8C23A-F4E4-7B4E-9975-689E77B578F2}">
      <dsp:nvSpPr>
        <dsp:cNvPr id="0" name=""/>
        <dsp:cNvSpPr/>
      </dsp:nvSpPr>
      <dsp:spPr>
        <a:xfrm>
          <a:off x="0" y="3661568"/>
          <a:ext cx="6231231" cy="80106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Perceived rigidity, limited innovation (Voet and Lems, 2022)</a:t>
          </a:r>
        </a:p>
      </dsp:txBody>
      <dsp:txXfrm>
        <a:off x="0" y="3661568"/>
        <a:ext cx="6231231" cy="801061"/>
      </dsp:txXfrm>
    </dsp:sp>
    <dsp:sp modelId="{55336EDD-5DC8-A54D-BD7A-09B2265D295D}">
      <dsp:nvSpPr>
        <dsp:cNvPr id="0" name=""/>
        <dsp:cNvSpPr/>
      </dsp:nvSpPr>
      <dsp:spPr>
        <a:xfrm rot="10800000">
          <a:off x="0" y="2441551"/>
          <a:ext cx="6231231" cy="1232032"/>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Basic assumptions: Results &gt; people</a:t>
          </a:r>
        </a:p>
      </dsp:txBody>
      <dsp:txXfrm rot="10800000">
        <a:off x="0" y="2441551"/>
        <a:ext cx="6231231" cy="800537"/>
      </dsp:txXfrm>
    </dsp:sp>
    <dsp:sp modelId="{79DB56F0-836F-1445-8D41-B406A61E7352}">
      <dsp:nvSpPr>
        <dsp:cNvPr id="0" name=""/>
        <dsp:cNvSpPr/>
      </dsp:nvSpPr>
      <dsp:spPr>
        <a:xfrm rot="10800000">
          <a:off x="0" y="1221534"/>
          <a:ext cx="6231231" cy="1232032"/>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Espoused values: Efficiency focus</a:t>
          </a:r>
        </a:p>
      </dsp:txBody>
      <dsp:txXfrm rot="10800000">
        <a:off x="0" y="1221534"/>
        <a:ext cx="6231231" cy="800537"/>
      </dsp:txXfrm>
    </dsp:sp>
    <dsp:sp modelId="{FFC24C2A-2CA5-4A46-88B9-63742782CACF}">
      <dsp:nvSpPr>
        <dsp:cNvPr id="0" name=""/>
        <dsp:cNvSpPr/>
      </dsp:nvSpPr>
      <dsp:spPr>
        <a:xfrm rot="10800000">
          <a:off x="0" y="1517"/>
          <a:ext cx="6231231" cy="1232032"/>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Artefacts: Transactional routines</a:t>
          </a:r>
        </a:p>
      </dsp:txBody>
      <dsp:txXfrm rot="10800000">
        <a:off x="0" y="1517"/>
        <a:ext cx="6231231" cy="8005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4391C-E3A7-284C-8D82-EEE8C70FADA7}">
      <dsp:nvSpPr>
        <dsp:cNvPr id="0" name=""/>
        <dsp:cNvSpPr/>
      </dsp:nvSpPr>
      <dsp:spPr>
        <a:xfrm>
          <a:off x="2927758" y="570212"/>
          <a:ext cx="439986" cy="91440"/>
        </a:xfrm>
        <a:custGeom>
          <a:avLst/>
          <a:gdLst/>
          <a:ahLst/>
          <a:cxnLst/>
          <a:rect l="0" t="0" r="0" b="0"/>
          <a:pathLst>
            <a:path>
              <a:moveTo>
                <a:pt x="0" y="45720"/>
              </a:moveTo>
              <a:lnTo>
                <a:pt x="43998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3135987" y="613579"/>
        <a:ext cx="23529" cy="4705"/>
      </dsp:txXfrm>
    </dsp:sp>
    <dsp:sp modelId="{28755F79-F65A-D04F-A2E5-04CC66D48B28}">
      <dsp:nvSpPr>
        <dsp:cNvPr id="0" name=""/>
        <dsp:cNvSpPr/>
      </dsp:nvSpPr>
      <dsp:spPr>
        <a:xfrm>
          <a:off x="883531" y="2124"/>
          <a:ext cx="2046027" cy="12276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a:solidFill>
                <a:schemeClr val="bg1"/>
              </a:solidFill>
              <a:latin typeface="Times New Roman" panose="02020603050405020304" pitchFamily="18" charset="0"/>
              <a:cs typeface="Times New Roman" panose="02020603050405020304" pitchFamily="18" charset="0"/>
            </a:rPr>
            <a:t>Low psychological safety</a:t>
          </a:r>
        </a:p>
      </dsp:txBody>
      <dsp:txXfrm>
        <a:off x="883531" y="2124"/>
        <a:ext cx="2046027" cy="1227616"/>
      </dsp:txXfrm>
    </dsp:sp>
    <dsp:sp modelId="{8DCBB122-B6AA-5C48-8216-282814DDB06B}">
      <dsp:nvSpPr>
        <dsp:cNvPr id="0" name=""/>
        <dsp:cNvSpPr/>
      </dsp:nvSpPr>
      <dsp:spPr>
        <a:xfrm>
          <a:off x="1906545" y="1227940"/>
          <a:ext cx="2516613" cy="439986"/>
        </a:xfrm>
        <a:custGeom>
          <a:avLst/>
          <a:gdLst/>
          <a:ahLst/>
          <a:cxnLst/>
          <a:rect l="0" t="0" r="0" b="0"/>
          <a:pathLst>
            <a:path>
              <a:moveTo>
                <a:pt x="2516613" y="0"/>
              </a:moveTo>
              <a:lnTo>
                <a:pt x="2516613" y="237093"/>
              </a:lnTo>
              <a:lnTo>
                <a:pt x="0" y="237093"/>
              </a:lnTo>
              <a:lnTo>
                <a:pt x="0" y="439986"/>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3100846" y="1445581"/>
        <a:ext cx="128011" cy="4705"/>
      </dsp:txXfrm>
    </dsp:sp>
    <dsp:sp modelId="{144FC9B2-486E-A841-83D1-715F9B426A5E}">
      <dsp:nvSpPr>
        <dsp:cNvPr id="0" name=""/>
        <dsp:cNvSpPr/>
      </dsp:nvSpPr>
      <dsp:spPr>
        <a:xfrm>
          <a:off x="3400145" y="2124"/>
          <a:ext cx="2046027" cy="12276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solidFill>
                <a:schemeClr val="bg1"/>
              </a:solidFill>
              <a:latin typeface="Times New Roman" panose="02020603050405020304" pitchFamily="18" charset="0"/>
              <a:cs typeface="Times New Roman" panose="02020603050405020304" pitchFamily="18" charset="0"/>
            </a:rPr>
            <a:t>Avoided feedback</a:t>
          </a:r>
        </a:p>
      </dsp:txBody>
      <dsp:txXfrm>
        <a:off x="3400145" y="2124"/>
        <a:ext cx="2046027" cy="1227616"/>
      </dsp:txXfrm>
    </dsp:sp>
    <dsp:sp modelId="{F4E7B3EB-EFBD-9347-A28E-8B8F970A7A17}">
      <dsp:nvSpPr>
        <dsp:cNvPr id="0" name=""/>
        <dsp:cNvSpPr/>
      </dsp:nvSpPr>
      <dsp:spPr>
        <a:xfrm>
          <a:off x="2927758" y="2268415"/>
          <a:ext cx="439986" cy="91440"/>
        </a:xfrm>
        <a:custGeom>
          <a:avLst/>
          <a:gdLst/>
          <a:ahLst/>
          <a:cxnLst/>
          <a:rect l="0" t="0" r="0" b="0"/>
          <a:pathLst>
            <a:path>
              <a:moveTo>
                <a:pt x="0" y="45720"/>
              </a:moveTo>
              <a:lnTo>
                <a:pt x="43998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3135987" y="2311782"/>
        <a:ext cx="23529" cy="4705"/>
      </dsp:txXfrm>
    </dsp:sp>
    <dsp:sp modelId="{ED005CEA-C3D7-084E-BFA7-230736E87891}">
      <dsp:nvSpPr>
        <dsp:cNvPr id="0" name=""/>
        <dsp:cNvSpPr/>
      </dsp:nvSpPr>
      <dsp:spPr>
        <a:xfrm>
          <a:off x="883531" y="1700327"/>
          <a:ext cx="2046027" cy="12276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solidFill>
                <a:schemeClr val="bg1"/>
              </a:solidFill>
              <a:latin typeface="Times New Roman" panose="02020603050405020304" pitchFamily="18" charset="0"/>
              <a:cs typeface="Times New Roman" panose="02020603050405020304" pitchFamily="18" charset="0"/>
            </a:rPr>
            <a:t>Silo working (Kaluarachchi, 2020)</a:t>
          </a:r>
        </a:p>
      </dsp:txBody>
      <dsp:txXfrm>
        <a:off x="883531" y="1700327"/>
        <a:ext cx="2046027" cy="1227616"/>
      </dsp:txXfrm>
    </dsp:sp>
    <dsp:sp modelId="{D834A535-BCFE-F94D-BB10-A09E3CB9B857}">
      <dsp:nvSpPr>
        <dsp:cNvPr id="0" name=""/>
        <dsp:cNvSpPr/>
      </dsp:nvSpPr>
      <dsp:spPr>
        <a:xfrm>
          <a:off x="1906545" y="2926143"/>
          <a:ext cx="2516613" cy="439986"/>
        </a:xfrm>
        <a:custGeom>
          <a:avLst/>
          <a:gdLst/>
          <a:ahLst/>
          <a:cxnLst/>
          <a:rect l="0" t="0" r="0" b="0"/>
          <a:pathLst>
            <a:path>
              <a:moveTo>
                <a:pt x="2516613" y="0"/>
              </a:moveTo>
              <a:lnTo>
                <a:pt x="2516613" y="237093"/>
              </a:lnTo>
              <a:lnTo>
                <a:pt x="0" y="237093"/>
              </a:lnTo>
              <a:lnTo>
                <a:pt x="0" y="439986"/>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3100846" y="3143783"/>
        <a:ext cx="128011" cy="4705"/>
      </dsp:txXfrm>
    </dsp:sp>
    <dsp:sp modelId="{25044805-EFCD-484A-B87D-7DA418D90B59}">
      <dsp:nvSpPr>
        <dsp:cNvPr id="0" name=""/>
        <dsp:cNvSpPr/>
      </dsp:nvSpPr>
      <dsp:spPr>
        <a:xfrm>
          <a:off x="3400145" y="1700327"/>
          <a:ext cx="2046027" cy="12276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solidFill>
                <a:schemeClr val="bg1"/>
              </a:solidFill>
              <a:latin typeface="Times New Roman" panose="02020603050405020304" pitchFamily="18" charset="0"/>
              <a:cs typeface="Times New Roman" panose="02020603050405020304" pitchFamily="18" charset="0"/>
            </a:rPr>
            <a:t>Resistance to new ideas</a:t>
          </a:r>
        </a:p>
      </dsp:txBody>
      <dsp:txXfrm>
        <a:off x="3400145" y="1700327"/>
        <a:ext cx="2046027" cy="1227616"/>
      </dsp:txXfrm>
    </dsp:sp>
    <dsp:sp modelId="{6889D986-C841-E947-8A86-41CFD9EE21DA}">
      <dsp:nvSpPr>
        <dsp:cNvPr id="0" name=""/>
        <dsp:cNvSpPr/>
      </dsp:nvSpPr>
      <dsp:spPr>
        <a:xfrm>
          <a:off x="883531" y="3398530"/>
          <a:ext cx="2046027" cy="12276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IN" sz="2000" kern="1200" dirty="0">
              <a:solidFill>
                <a:schemeClr val="bg1"/>
              </a:solidFill>
              <a:latin typeface="Times New Roman" panose="02020603050405020304" pitchFamily="18" charset="0"/>
              <a:cs typeface="Times New Roman" panose="02020603050405020304" pitchFamily="18" charset="0"/>
            </a:rPr>
            <a:t>Limited collaboration</a:t>
          </a:r>
        </a:p>
      </dsp:txBody>
      <dsp:txXfrm>
        <a:off x="883531" y="3398530"/>
        <a:ext cx="2046027" cy="12276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395D1-7BD7-EB4E-9448-236F348878E1}">
      <dsp:nvSpPr>
        <dsp:cNvPr id="0" name=""/>
        <dsp:cNvSpPr/>
      </dsp:nvSpPr>
      <dsp:spPr>
        <a:xfrm>
          <a:off x="590843" y="0"/>
          <a:ext cx="4712677" cy="4712677"/>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0FE8E-9465-2341-998E-C0F182B2C03A}">
      <dsp:nvSpPr>
        <dsp:cNvPr id="0" name=""/>
        <dsp:cNvSpPr/>
      </dsp:nvSpPr>
      <dsp:spPr>
        <a:xfrm>
          <a:off x="1038547" y="447704"/>
          <a:ext cx="1837944" cy="183794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latin typeface="Times New Roman" panose="02020603050405020304" pitchFamily="18" charset="0"/>
              <a:cs typeface="Times New Roman" panose="02020603050405020304" pitchFamily="18" charset="0"/>
            </a:rPr>
            <a:t>Transformational leadership (Deng et al., 2022)</a:t>
          </a:r>
        </a:p>
      </dsp:txBody>
      <dsp:txXfrm>
        <a:off x="1128268" y="537425"/>
        <a:ext cx="1658502" cy="1658502"/>
      </dsp:txXfrm>
    </dsp:sp>
    <dsp:sp modelId="{490A54EC-6B49-E448-BA8A-A3549717BB0C}">
      <dsp:nvSpPr>
        <dsp:cNvPr id="0" name=""/>
        <dsp:cNvSpPr/>
      </dsp:nvSpPr>
      <dsp:spPr>
        <a:xfrm>
          <a:off x="3017871" y="447704"/>
          <a:ext cx="1837944" cy="183794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latin typeface="Times New Roman" panose="02020603050405020304" pitchFamily="18" charset="0"/>
              <a:cs typeface="Times New Roman" panose="02020603050405020304" pitchFamily="18" charset="0"/>
            </a:rPr>
            <a:t>High-Performance Work Practices (HPWP)</a:t>
          </a:r>
        </a:p>
      </dsp:txBody>
      <dsp:txXfrm>
        <a:off x="3107592" y="537425"/>
        <a:ext cx="1658502" cy="1658502"/>
      </dsp:txXfrm>
    </dsp:sp>
    <dsp:sp modelId="{F484AE17-2C01-DC4B-BAB8-2DF6B5B3ABC5}">
      <dsp:nvSpPr>
        <dsp:cNvPr id="0" name=""/>
        <dsp:cNvSpPr/>
      </dsp:nvSpPr>
      <dsp:spPr>
        <a:xfrm>
          <a:off x="1038547" y="2427028"/>
          <a:ext cx="1837944" cy="183794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latin typeface="Times New Roman" panose="02020603050405020304" pitchFamily="18" charset="0"/>
              <a:cs typeface="Times New Roman" panose="02020603050405020304" pitchFamily="18" charset="0"/>
            </a:rPr>
            <a:t>Coaching leadership</a:t>
          </a:r>
        </a:p>
      </dsp:txBody>
      <dsp:txXfrm>
        <a:off x="1128268" y="2516749"/>
        <a:ext cx="1658502" cy="1658502"/>
      </dsp:txXfrm>
    </dsp:sp>
    <dsp:sp modelId="{CD22E47C-0CC8-4848-9E2B-9FB514C6EC7C}">
      <dsp:nvSpPr>
        <dsp:cNvPr id="0" name=""/>
        <dsp:cNvSpPr/>
      </dsp:nvSpPr>
      <dsp:spPr>
        <a:xfrm>
          <a:off x="3017871" y="2427028"/>
          <a:ext cx="1837944" cy="183794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latin typeface="Times New Roman" panose="02020603050405020304" pitchFamily="18" charset="0"/>
              <a:cs typeface="Times New Roman" panose="02020603050405020304" pitchFamily="18" charset="0"/>
            </a:rPr>
            <a:t>Continuous feedback models</a:t>
          </a:r>
        </a:p>
      </dsp:txBody>
      <dsp:txXfrm>
        <a:off x="3107592" y="2516749"/>
        <a:ext cx="1658502" cy="16585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399F8-3656-EA49-B8AB-97428DE9E35E}">
      <dsp:nvSpPr>
        <dsp:cNvPr id="0" name=""/>
        <dsp:cNvSpPr/>
      </dsp:nvSpPr>
      <dsp:spPr>
        <a:xfrm>
          <a:off x="486055" y="0"/>
          <a:ext cx="5508626" cy="444539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D862F-467B-DE4F-A5C4-CA250992AEC6}">
      <dsp:nvSpPr>
        <dsp:cNvPr id="0" name=""/>
        <dsp:cNvSpPr/>
      </dsp:nvSpPr>
      <dsp:spPr>
        <a:xfrm>
          <a:off x="1898" y="1333617"/>
          <a:ext cx="1142989" cy="1778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latin typeface="Times New Roman" panose="02020603050405020304" pitchFamily="18" charset="0"/>
              <a:cs typeface="Times New Roman" panose="02020603050405020304" pitchFamily="18" charset="0"/>
            </a:rPr>
            <a:t>12-month leadership training</a:t>
          </a:r>
        </a:p>
      </dsp:txBody>
      <dsp:txXfrm>
        <a:off x="57694" y="1389413"/>
        <a:ext cx="1031397" cy="1666564"/>
      </dsp:txXfrm>
    </dsp:sp>
    <dsp:sp modelId="{C833729B-6338-AB4F-91C8-E7DFAE9C14EC}">
      <dsp:nvSpPr>
        <dsp:cNvPr id="0" name=""/>
        <dsp:cNvSpPr/>
      </dsp:nvSpPr>
      <dsp:spPr>
        <a:xfrm>
          <a:off x="1335386" y="1333617"/>
          <a:ext cx="1142989" cy="1778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dirty="0">
              <a:latin typeface="Times New Roman" panose="02020603050405020304" pitchFamily="18" charset="0"/>
              <a:cs typeface="Times New Roman" panose="02020603050405020304" pitchFamily="18" charset="0"/>
            </a:rPr>
            <a:t>Coaching, communication, feedback (Gold et al., 2024)</a:t>
          </a:r>
        </a:p>
      </dsp:txBody>
      <dsp:txXfrm>
        <a:off x="1391182" y="1389413"/>
        <a:ext cx="1031397" cy="1666564"/>
      </dsp:txXfrm>
    </dsp:sp>
    <dsp:sp modelId="{D6CDC6EB-C616-114C-8958-AD2C2C56A3A9}">
      <dsp:nvSpPr>
        <dsp:cNvPr id="0" name=""/>
        <dsp:cNvSpPr/>
      </dsp:nvSpPr>
      <dsp:spPr>
        <a:xfrm>
          <a:off x="2668873" y="1333617"/>
          <a:ext cx="1142989" cy="1778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dirty="0">
              <a:latin typeface="Times New Roman" panose="02020603050405020304" pitchFamily="18" charset="0"/>
              <a:cs typeface="Times New Roman" panose="02020603050405020304" pitchFamily="18" charset="0"/>
            </a:rPr>
            <a:t>Mentoring for supervisors</a:t>
          </a:r>
        </a:p>
      </dsp:txBody>
      <dsp:txXfrm>
        <a:off x="2724669" y="1389413"/>
        <a:ext cx="1031397" cy="1666564"/>
      </dsp:txXfrm>
    </dsp:sp>
    <dsp:sp modelId="{5B0C2B16-A58B-8644-B1A3-2516C424B6BF}">
      <dsp:nvSpPr>
        <dsp:cNvPr id="0" name=""/>
        <dsp:cNvSpPr/>
      </dsp:nvSpPr>
      <dsp:spPr>
        <a:xfrm>
          <a:off x="4002361" y="1333617"/>
          <a:ext cx="1142989" cy="1778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dirty="0">
              <a:latin typeface="Times New Roman" panose="02020603050405020304" pitchFamily="18" charset="0"/>
              <a:cs typeface="Times New Roman" panose="02020603050405020304" pitchFamily="18" charset="0"/>
            </a:rPr>
            <a:t>Capability assessments</a:t>
          </a:r>
        </a:p>
      </dsp:txBody>
      <dsp:txXfrm>
        <a:off x="4058157" y="1389413"/>
        <a:ext cx="1031397" cy="1666564"/>
      </dsp:txXfrm>
    </dsp:sp>
    <dsp:sp modelId="{2DCE9A90-306B-2641-915E-EB728ED80C42}">
      <dsp:nvSpPr>
        <dsp:cNvPr id="0" name=""/>
        <dsp:cNvSpPr/>
      </dsp:nvSpPr>
      <dsp:spPr>
        <a:xfrm>
          <a:off x="5335848" y="1333617"/>
          <a:ext cx="1142989" cy="1778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latin typeface="Times New Roman" panose="02020603050405020304" pitchFamily="18" charset="0"/>
              <a:cs typeface="Times New Roman" panose="02020603050405020304" pitchFamily="18" charset="0"/>
            </a:rPr>
            <a:t>KPI: 80% trained</a:t>
          </a:r>
        </a:p>
      </dsp:txBody>
      <dsp:txXfrm>
        <a:off x="5391644" y="1389413"/>
        <a:ext cx="1031397" cy="16665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CCC63-8240-8B42-BF18-FC04BF9DDA37}">
      <dsp:nvSpPr>
        <dsp:cNvPr id="0" name=""/>
        <dsp:cNvSpPr/>
      </dsp:nvSpPr>
      <dsp:spPr>
        <a:xfrm>
          <a:off x="0" y="3889522"/>
          <a:ext cx="6611059" cy="638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l" defTabSz="933450">
            <a:lnSpc>
              <a:spcPct val="90000"/>
            </a:lnSpc>
            <a:spcBef>
              <a:spcPct val="0"/>
            </a:spcBef>
            <a:spcAft>
              <a:spcPct val="35000"/>
            </a:spcAft>
            <a:buNone/>
          </a:pPr>
          <a:r>
            <a:rPr lang="en-IN" sz="2100" kern="1200">
              <a:latin typeface="Times New Roman" panose="02020603050405020304" pitchFamily="18" charset="0"/>
              <a:cs typeface="Times New Roman" panose="02020603050405020304" pitchFamily="18" charset="0"/>
            </a:rPr>
            <a:t>Linked to development</a:t>
          </a:r>
        </a:p>
      </dsp:txBody>
      <dsp:txXfrm>
        <a:off x="0" y="3889522"/>
        <a:ext cx="6611059" cy="638108"/>
      </dsp:txXfrm>
    </dsp:sp>
    <dsp:sp modelId="{8AB1F9B2-B8A5-D848-B79A-448A0831D802}">
      <dsp:nvSpPr>
        <dsp:cNvPr id="0" name=""/>
        <dsp:cNvSpPr/>
      </dsp:nvSpPr>
      <dsp:spPr>
        <a:xfrm rot="10800000">
          <a:off x="0" y="2917682"/>
          <a:ext cx="6611059" cy="981410"/>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l" defTabSz="933450">
            <a:lnSpc>
              <a:spcPct val="90000"/>
            </a:lnSpc>
            <a:spcBef>
              <a:spcPct val="0"/>
            </a:spcBef>
            <a:spcAft>
              <a:spcPct val="35000"/>
            </a:spcAft>
            <a:buNone/>
          </a:pPr>
          <a:r>
            <a:rPr lang="en-IN" sz="2100" kern="1200" dirty="0">
              <a:latin typeface="Times New Roman" panose="02020603050405020304" pitchFamily="18" charset="0"/>
              <a:cs typeface="Times New Roman" panose="02020603050405020304" pitchFamily="18" charset="0"/>
            </a:rPr>
            <a:t>Clear escalation process (</a:t>
          </a:r>
          <a:r>
            <a:rPr lang="en-IN" sz="2100" kern="1200" dirty="0" err="1">
              <a:latin typeface="Times New Roman" panose="02020603050405020304" pitchFamily="18" charset="0"/>
              <a:cs typeface="Times New Roman" panose="02020603050405020304" pitchFamily="18" charset="0"/>
            </a:rPr>
            <a:t>Hegre</a:t>
          </a:r>
          <a:r>
            <a:rPr lang="en-IN" sz="2100" kern="1200" dirty="0">
              <a:latin typeface="Times New Roman" panose="02020603050405020304" pitchFamily="18" charset="0"/>
              <a:cs typeface="Times New Roman" panose="02020603050405020304" pitchFamily="18" charset="0"/>
            </a:rPr>
            <a:t>, Vesco and Colaresi, 2022)</a:t>
          </a:r>
        </a:p>
      </dsp:txBody>
      <dsp:txXfrm rot="10800000">
        <a:off x="0" y="2917682"/>
        <a:ext cx="6611059" cy="637691"/>
      </dsp:txXfrm>
    </dsp:sp>
    <dsp:sp modelId="{8C5EBB0A-D9AB-2D49-879C-782C9C47BF3A}">
      <dsp:nvSpPr>
        <dsp:cNvPr id="0" name=""/>
        <dsp:cNvSpPr/>
      </dsp:nvSpPr>
      <dsp:spPr>
        <a:xfrm rot="10800000">
          <a:off x="0" y="1945843"/>
          <a:ext cx="6611059" cy="981410"/>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l" defTabSz="933450">
            <a:lnSpc>
              <a:spcPct val="90000"/>
            </a:lnSpc>
            <a:spcBef>
              <a:spcPct val="0"/>
            </a:spcBef>
            <a:spcAft>
              <a:spcPct val="35000"/>
            </a:spcAft>
            <a:buNone/>
          </a:pPr>
          <a:r>
            <a:rPr lang="en-IN" sz="2100" kern="1200">
              <a:latin typeface="Times New Roman" panose="02020603050405020304" pitchFamily="18" charset="0"/>
              <a:cs typeface="Times New Roman" panose="02020603050405020304" pitchFamily="18" charset="0"/>
            </a:rPr>
            <a:t>Standardised templates</a:t>
          </a:r>
        </a:p>
      </dsp:txBody>
      <dsp:txXfrm rot="10800000">
        <a:off x="0" y="1945843"/>
        <a:ext cx="6611059" cy="637691"/>
      </dsp:txXfrm>
    </dsp:sp>
    <dsp:sp modelId="{156BF34E-2CBB-2A4F-A58E-22CE89F05E0B}">
      <dsp:nvSpPr>
        <dsp:cNvPr id="0" name=""/>
        <dsp:cNvSpPr/>
      </dsp:nvSpPr>
      <dsp:spPr>
        <a:xfrm rot="10800000">
          <a:off x="0" y="974004"/>
          <a:ext cx="6611059" cy="981410"/>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l" defTabSz="933450">
            <a:lnSpc>
              <a:spcPct val="90000"/>
            </a:lnSpc>
            <a:spcBef>
              <a:spcPct val="0"/>
            </a:spcBef>
            <a:spcAft>
              <a:spcPct val="35000"/>
            </a:spcAft>
            <a:buNone/>
          </a:pPr>
          <a:r>
            <a:rPr lang="en-IN" sz="2100" kern="1200">
              <a:latin typeface="Times New Roman" panose="02020603050405020304" pitchFamily="18" charset="0"/>
              <a:cs typeface="Times New Roman" panose="02020603050405020304" pitchFamily="18" charset="0"/>
            </a:rPr>
            <a:t>SMART goals</a:t>
          </a:r>
        </a:p>
      </dsp:txBody>
      <dsp:txXfrm rot="10800000">
        <a:off x="0" y="974004"/>
        <a:ext cx="6611059" cy="637691"/>
      </dsp:txXfrm>
    </dsp:sp>
    <dsp:sp modelId="{4C232B03-3F70-6D4A-9962-0C60C56CF230}">
      <dsp:nvSpPr>
        <dsp:cNvPr id="0" name=""/>
        <dsp:cNvSpPr/>
      </dsp:nvSpPr>
      <dsp:spPr>
        <a:xfrm rot="10800000">
          <a:off x="0" y="2165"/>
          <a:ext cx="6611059" cy="981410"/>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l" defTabSz="933450">
            <a:lnSpc>
              <a:spcPct val="90000"/>
            </a:lnSpc>
            <a:spcBef>
              <a:spcPct val="0"/>
            </a:spcBef>
            <a:spcAft>
              <a:spcPct val="35000"/>
            </a:spcAft>
            <a:buNone/>
          </a:pPr>
          <a:r>
            <a:rPr lang="en-IN" sz="2100" kern="1200" dirty="0">
              <a:latin typeface="Times New Roman" panose="02020603050405020304" pitchFamily="18" charset="0"/>
              <a:cs typeface="Times New Roman" panose="02020603050405020304" pitchFamily="18" charset="0"/>
            </a:rPr>
            <a:t>Quarterly check-ins</a:t>
          </a:r>
        </a:p>
      </dsp:txBody>
      <dsp:txXfrm rot="10800000">
        <a:off x="0" y="2165"/>
        <a:ext cx="6611059" cy="6376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21B29-94F3-6B4A-8E3B-456F4EADDEFF}">
      <dsp:nvSpPr>
        <dsp:cNvPr id="0" name=""/>
        <dsp:cNvSpPr/>
      </dsp:nvSpPr>
      <dsp:spPr>
        <a:xfrm>
          <a:off x="0" y="0"/>
          <a:ext cx="5047769" cy="82042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Career pathways</a:t>
          </a:r>
        </a:p>
      </dsp:txBody>
      <dsp:txXfrm>
        <a:off x="24029" y="24029"/>
        <a:ext cx="4066475" cy="772369"/>
      </dsp:txXfrm>
    </dsp:sp>
    <dsp:sp modelId="{E4829A0E-78B9-1240-B429-3E4EAF32B5DB}">
      <dsp:nvSpPr>
        <dsp:cNvPr id="0" name=""/>
        <dsp:cNvSpPr/>
      </dsp:nvSpPr>
      <dsp:spPr>
        <a:xfrm>
          <a:off x="376943" y="934376"/>
          <a:ext cx="5047769" cy="82042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Recognition programme (Hancock, 2022)</a:t>
          </a:r>
        </a:p>
      </dsp:txBody>
      <dsp:txXfrm>
        <a:off x="400972" y="958405"/>
        <a:ext cx="4089489" cy="772369"/>
      </dsp:txXfrm>
    </dsp:sp>
    <dsp:sp modelId="{9DC3FF4B-D639-4140-91B4-5E4D25169CFE}">
      <dsp:nvSpPr>
        <dsp:cNvPr id="0" name=""/>
        <dsp:cNvSpPr/>
      </dsp:nvSpPr>
      <dsp:spPr>
        <a:xfrm>
          <a:off x="753887" y="1868752"/>
          <a:ext cx="5047769" cy="82042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Enhanced induction</a:t>
          </a:r>
        </a:p>
      </dsp:txBody>
      <dsp:txXfrm>
        <a:off x="777916" y="1892781"/>
        <a:ext cx="4089489" cy="772369"/>
      </dsp:txXfrm>
    </dsp:sp>
    <dsp:sp modelId="{CFD38F21-9065-A341-B76B-24923D012937}">
      <dsp:nvSpPr>
        <dsp:cNvPr id="0" name=""/>
        <dsp:cNvSpPr/>
      </dsp:nvSpPr>
      <dsp:spPr>
        <a:xfrm>
          <a:off x="1130831" y="2803128"/>
          <a:ext cx="5047769" cy="82042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Wellbeing initiatives</a:t>
          </a:r>
        </a:p>
      </dsp:txBody>
      <dsp:txXfrm>
        <a:off x="1154860" y="2827157"/>
        <a:ext cx="4089489" cy="772369"/>
      </dsp:txXfrm>
    </dsp:sp>
    <dsp:sp modelId="{B8553B29-7462-F84B-92B2-CCDFC77E0FB1}">
      <dsp:nvSpPr>
        <dsp:cNvPr id="0" name=""/>
        <dsp:cNvSpPr/>
      </dsp:nvSpPr>
      <dsp:spPr>
        <a:xfrm>
          <a:off x="1507775" y="3737504"/>
          <a:ext cx="5047769" cy="82042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Regular pulse surveys</a:t>
          </a:r>
        </a:p>
      </dsp:txBody>
      <dsp:txXfrm>
        <a:off x="1531804" y="3761533"/>
        <a:ext cx="4089489" cy="772369"/>
      </dsp:txXfrm>
    </dsp:sp>
    <dsp:sp modelId="{DD0E5B0B-253E-3D49-95AD-988F07B49244}">
      <dsp:nvSpPr>
        <dsp:cNvPr id="0" name=""/>
        <dsp:cNvSpPr/>
      </dsp:nvSpPr>
      <dsp:spPr>
        <a:xfrm>
          <a:off x="4514491" y="599368"/>
          <a:ext cx="533278" cy="533278"/>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4634479" y="599368"/>
        <a:ext cx="293302" cy="401292"/>
      </dsp:txXfrm>
    </dsp:sp>
    <dsp:sp modelId="{2BE39787-67E4-5D46-A51F-35FAD440A0DC}">
      <dsp:nvSpPr>
        <dsp:cNvPr id="0" name=""/>
        <dsp:cNvSpPr/>
      </dsp:nvSpPr>
      <dsp:spPr>
        <a:xfrm>
          <a:off x="4891435" y="1533744"/>
          <a:ext cx="533278" cy="533278"/>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5011423" y="1533744"/>
        <a:ext cx="293302" cy="401292"/>
      </dsp:txXfrm>
    </dsp:sp>
    <dsp:sp modelId="{AAF5ECED-4D9C-8743-A18F-AB7D22FBC6EA}">
      <dsp:nvSpPr>
        <dsp:cNvPr id="0" name=""/>
        <dsp:cNvSpPr/>
      </dsp:nvSpPr>
      <dsp:spPr>
        <a:xfrm>
          <a:off x="5268379" y="2454446"/>
          <a:ext cx="533278" cy="533278"/>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5388367" y="2454446"/>
        <a:ext cx="293302" cy="401292"/>
      </dsp:txXfrm>
    </dsp:sp>
    <dsp:sp modelId="{17689606-85C1-B54F-B6D6-3331E5AED61F}">
      <dsp:nvSpPr>
        <dsp:cNvPr id="0" name=""/>
        <dsp:cNvSpPr/>
      </dsp:nvSpPr>
      <dsp:spPr>
        <a:xfrm>
          <a:off x="5645323" y="3397938"/>
          <a:ext cx="533278" cy="533278"/>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5765311" y="3397938"/>
        <a:ext cx="293302" cy="4012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173C72-C279-D246-928D-851B5EC1EF2E}">
      <dsp:nvSpPr>
        <dsp:cNvPr id="0" name=""/>
        <dsp:cNvSpPr/>
      </dsp:nvSpPr>
      <dsp:spPr>
        <a:xfrm>
          <a:off x="2644423" y="1477"/>
          <a:ext cx="3966635" cy="800095"/>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1B53A09-340D-2742-918D-4EF9E60CD475}">
      <dsp:nvSpPr>
        <dsp:cNvPr id="0" name=""/>
        <dsp:cNvSpPr/>
      </dsp:nvSpPr>
      <dsp:spPr>
        <a:xfrm>
          <a:off x="0" y="1477"/>
          <a:ext cx="2644423" cy="8000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Define people-centred values</a:t>
          </a:r>
        </a:p>
      </dsp:txBody>
      <dsp:txXfrm>
        <a:off x="39057" y="40534"/>
        <a:ext cx="2566309" cy="721981"/>
      </dsp:txXfrm>
    </dsp:sp>
    <dsp:sp modelId="{767CAD63-4818-8B4B-80EC-279A0F6000C6}">
      <dsp:nvSpPr>
        <dsp:cNvPr id="0" name=""/>
        <dsp:cNvSpPr/>
      </dsp:nvSpPr>
      <dsp:spPr>
        <a:xfrm>
          <a:off x="2644423" y="881582"/>
          <a:ext cx="3966635" cy="800095"/>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BC5034-11D6-9F47-BA43-43D5222BFC5A}">
      <dsp:nvSpPr>
        <dsp:cNvPr id="0" name=""/>
        <dsp:cNvSpPr/>
      </dsp:nvSpPr>
      <dsp:spPr>
        <a:xfrm>
          <a:off x="0" y="881582"/>
          <a:ext cx="2644423" cy="8000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Leadership role modelling</a:t>
          </a:r>
        </a:p>
      </dsp:txBody>
      <dsp:txXfrm>
        <a:off x="39057" y="920639"/>
        <a:ext cx="2566309" cy="721981"/>
      </dsp:txXfrm>
    </dsp:sp>
    <dsp:sp modelId="{4CF11A5A-FA89-B141-821E-502CAC993B8E}">
      <dsp:nvSpPr>
        <dsp:cNvPr id="0" name=""/>
        <dsp:cNvSpPr/>
      </dsp:nvSpPr>
      <dsp:spPr>
        <a:xfrm>
          <a:off x="2644423" y="1761687"/>
          <a:ext cx="3966635" cy="800095"/>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D23496-DA17-5745-BD23-34EF2D8B45CC}">
      <dsp:nvSpPr>
        <dsp:cNvPr id="0" name=""/>
        <dsp:cNvSpPr/>
      </dsp:nvSpPr>
      <dsp:spPr>
        <a:xfrm>
          <a:off x="0" y="1761687"/>
          <a:ext cx="2644423" cy="8000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Culture champions (Schenkenhofer, 2022)</a:t>
          </a:r>
        </a:p>
      </dsp:txBody>
      <dsp:txXfrm>
        <a:off x="39057" y="1800744"/>
        <a:ext cx="2566309" cy="721981"/>
      </dsp:txXfrm>
    </dsp:sp>
    <dsp:sp modelId="{1E268CA2-3FB7-DE41-B488-E1CECD62E52D}">
      <dsp:nvSpPr>
        <dsp:cNvPr id="0" name=""/>
        <dsp:cNvSpPr/>
      </dsp:nvSpPr>
      <dsp:spPr>
        <a:xfrm>
          <a:off x="2644423" y="2641792"/>
          <a:ext cx="3966635" cy="800095"/>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95B5EC-3C20-B248-9226-7F5BF03D163D}">
      <dsp:nvSpPr>
        <dsp:cNvPr id="0" name=""/>
        <dsp:cNvSpPr/>
      </dsp:nvSpPr>
      <dsp:spPr>
        <a:xfrm>
          <a:off x="0" y="2641792"/>
          <a:ext cx="2644423" cy="8000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Cross-team collaboration</a:t>
          </a:r>
        </a:p>
      </dsp:txBody>
      <dsp:txXfrm>
        <a:off x="39057" y="2680849"/>
        <a:ext cx="2566309" cy="721981"/>
      </dsp:txXfrm>
    </dsp:sp>
    <dsp:sp modelId="{DDBFDFFF-9CCE-9E44-8422-B468862ADF54}">
      <dsp:nvSpPr>
        <dsp:cNvPr id="0" name=""/>
        <dsp:cNvSpPr/>
      </dsp:nvSpPr>
      <dsp:spPr>
        <a:xfrm>
          <a:off x="2644423" y="3521897"/>
          <a:ext cx="3966635" cy="800095"/>
        </a:xfrm>
        <a:prstGeom prst="rightArrow">
          <a:avLst>
            <a:gd name="adj1" fmla="val 75000"/>
            <a:gd name="adj2" fmla="val 5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55706C-C53D-944B-9517-956FA33E057F}">
      <dsp:nvSpPr>
        <dsp:cNvPr id="0" name=""/>
        <dsp:cNvSpPr/>
      </dsp:nvSpPr>
      <dsp:spPr>
        <a:xfrm>
          <a:off x="0" y="3521897"/>
          <a:ext cx="2644423" cy="8000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Values-based behaviours</a:t>
          </a:r>
        </a:p>
      </dsp:txBody>
      <dsp:txXfrm>
        <a:off x="39057" y="3560954"/>
        <a:ext cx="2566309" cy="72198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A4487-8AC5-A241-9639-DCA9E11A116C}">
      <dsp:nvSpPr>
        <dsp:cNvPr id="0" name=""/>
        <dsp:cNvSpPr/>
      </dsp:nvSpPr>
      <dsp:spPr>
        <a:xfrm>
          <a:off x="0" y="0"/>
          <a:ext cx="59780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23B642-D339-1B4A-BF77-2E0FFF5ACA71}">
      <dsp:nvSpPr>
        <dsp:cNvPr id="0" name=""/>
        <dsp:cNvSpPr/>
      </dsp:nvSpPr>
      <dsp:spPr>
        <a:xfrm>
          <a:off x="0" y="0"/>
          <a:ext cx="5978013" cy="107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Year 1: Build foundations</a:t>
          </a:r>
        </a:p>
      </dsp:txBody>
      <dsp:txXfrm>
        <a:off x="0" y="0"/>
        <a:ext cx="5978013" cy="1077350"/>
      </dsp:txXfrm>
    </dsp:sp>
    <dsp:sp modelId="{1E45404A-6740-D64C-B77B-BB9A83668D78}">
      <dsp:nvSpPr>
        <dsp:cNvPr id="0" name=""/>
        <dsp:cNvSpPr/>
      </dsp:nvSpPr>
      <dsp:spPr>
        <a:xfrm>
          <a:off x="0" y="1077350"/>
          <a:ext cx="59780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141A58-0B63-ED4B-96A3-979A8BBF74AE}">
      <dsp:nvSpPr>
        <dsp:cNvPr id="0" name=""/>
        <dsp:cNvSpPr/>
      </dsp:nvSpPr>
      <dsp:spPr>
        <a:xfrm>
          <a:off x="0" y="1077350"/>
          <a:ext cx="5978013" cy="107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Year 2: Embed systems</a:t>
          </a:r>
        </a:p>
      </dsp:txBody>
      <dsp:txXfrm>
        <a:off x="0" y="1077350"/>
        <a:ext cx="5978013" cy="1077350"/>
      </dsp:txXfrm>
    </dsp:sp>
    <dsp:sp modelId="{F6BB99A8-5823-7345-A2B1-E690C7608D44}">
      <dsp:nvSpPr>
        <dsp:cNvPr id="0" name=""/>
        <dsp:cNvSpPr/>
      </dsp:nvSpPr>
      <dsp:spPr>
        <a:xfrm>
          <a:off x="0" y="2154701"/>
          <a:ext cx="59780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710EB1-E1B5-DC41-8DB2-519611176F39}">
      <dsp:nvSpPr>
        <dsp:cNvPr id="0" name=""/>
        <dsp:cNvSpPr/>
      </dsp:nvSpPr>
      <dsp:spPr>
        <a:xfrm>
          <a:off x="0" y="2154701"/>
          <a:ext cx="5978013" cy="107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Year 3: Sustain excellence</a:t>
          </a:r>
        </a:p>
      </dsp:txBody>
      <dsp:txXfrm>
        <a:off x="0" y="2154701"/>
        <a:ext cx="5978013" cy="1077350"/>
      </dsp:txXfrm>
    </dsp:sp>
    <dsp:sp modelId="{17CA7A9F-AE9D-1B44-BA3C-BAEF71D8DF6E}">
      <dsp:nvSpPr>
        <dsp:cNvPr id="0" name=""/>
        <dsp:cNvSpPr/>
      </dsp:nvSpPr>
      <dsp:spPr>
        <a:xfrm>
          <a:off x="0" y="3232052"/>
          <a:ext cx="59780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91082-8402-7845-9C6B-97989E1C0A5B}">
      <dsp:nvSpPr>
        <dsp:cNvPr id="0" name=""/>
        <dsp:cNvSpPr/>
      </dsp:nvSpPr>
      <dsp:spPr>
        <a:xfrm>
          <a:off x="0" y="3232052"/>
          <a:ext cx="5978013" cy="107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KPIs for managers, engagement and turnover (Peng, 2022)</a:t>
          </a:r>
        </a:p>
      </dsp:txBody>
      <dsp:txXfrm>
        <a:off x="0" y="3232052"/>
        <a:ext cx="5978013" cy="10773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4B43F-05D3-5843-AFDE-B3D0EC0C736D}">
      <dsp:nvSpPr>
        <dsp:cNvPr id="0" name=""/>
        <dsp:cNvSpPr/>
      </dsp:nvSpPr>
      <dsp:spPr>
        <a:xfrm>
          <a:off x="324222" y="377036"/>
          <a:ext cx="5836004" cy="53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Improved leadership capability (Cao and Le, 2022)</a:t>
          </a:r>
        </a:p>
      </dsp:txBody>
      <dsp:txXfrm>
        <a:off x="324222" y="377036"/>
        <a:ext cx="5836004" cy="530545"/>
      </dsp:txXfrm>
    </dsp:sp>
    <dsp:sp modelId="{D64F5E7A-0D57-4644-90BD-14F2EA517F58}">
      <dsp:nvSpPr>
        <dsp:cNvPr id="0" name=""/>
        <dsp:cNvSpPr/>
      </dsp:nvSpPr>
      <dsp:spPr>
        <a:xfrm>
          <a:off x="324222"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A0259B-E1CD-0B49-8963-DA469E110F1C}">
      <dsp:nvSpPr>
        <dsp:cNvPr id="0" name=""/>
        <dsp:cNvSpPr/>
      </dsp:nvSpPr>
      <dsp:spPr>
        <a:xfrm>
          <a:off x="1147747"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6B9C8-637F-7A48-A0EC-6628A04C15B6}">
      <dsp:nvSpPr>
        <dsp:cNvPr id="0" name=""/>
        <dsp:cNvSpPr/>
      </dsp:nvSpPr>
      <dsp:spPr>
        <a:xfrm>
          <a:off x="1971272"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8E258A-92E6-A244-B217-CF9338980B53}">
      <dsp:nvSpPr>
        <dsp:cNvPr id="0" name=""/>
        <dsp:cNvSpPr/>
      </dsp:nvSpPr>
      <dsp:spPr>
        <a:xfrm>
          <a:off x="2794797"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052445-5A56-084C-8494-95DDDB6FC56F}">
      <dsp:nvSpPr>
        <dsp:cNvPr id="0" name=""/>
        <dsp:cNvSpPr/>
      </dsp:nvSpPr>
      <dsp:spPr>
        <a:xfrm>
          <a:off x="3618323"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50867-B3DE-FE4C-AD2A-86EA722B547C}">
      <dsp:nvSpPr>
        <dsp:cNvPr id="0" name=""/>
        <dsp:cNvSpPr/>
      </dsp:nvSpPr>
      <dsp:spPr>
        <a:xfrm>
          <a:off x="4441848"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F5F3A-06B7-0547-B9CB-DB4DAFB83D14}">
      <dsp:nvSpPr>
        <dsp:cNvPr id="0" name=""/>
        <dsp:cNvSpPr/>
      </dsp:nvSpPr>
      <dsp:spPr>
        <a:xfrm>
          <a:off x="5265373" y="907582"/>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E18EA8-5AF6-2043-BF39-F2CAEA5A7200}">
      <dsp:nvSpPr>
        <dsp:cNvPr id="0" name=""/>
        <dsp:cNvSpPr/>
      </dsp:nvSpPr>
      <dsp:spPr>
        <a:xfrm>
          <a:off x="324222" y="1125428"/>
          <a:ext cx="5836004" cy="53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Stronger performance consistency</a:t>
          </a:r>
        </a:p>
      </dsp:txBody>
      <dsp:txXfrm>
        <a:off x="324222" y="1125428"/>
        <a:ext cx="5836004" cy="530545"/>
      </dsp:txXfrm>
    </dsp:sp>
    <dsp:sp modelId="{149FD05A-2C14-EC4E-8ACF-F9A6A11E31A0}">
      <dsp:nvSpPr>
        <dsp:cNvPr id="0" name=""/>
        <dsp:cNvSpPr/>
      </dsp:nvSpPr>
      <dsp:spPr>
        <a:xfrm>
          <a:off x="324222"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92616-6D3A-E748-B533-C5E0ACA44D24}">
      <dsp:nvSpPr>
        <dsp:cNvPr id="0" name=""/>
        <dsp:cNvSpPr/>
      </dsp:nvSpPr>
      <dsp:spPr>
        <a:xfrm>
          <a:off x="1147747"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30E635-9CA4-F748-85CB-DA4BC5A0166F}">
      <dsp:nvSpPr>
        <dsp:cNvPr id="0" name=""/>
        <dsp:cNvSpPr/>
      </dsp:nvSpPr>
      <dsp:spPr>
        <a:xfrm>
          <a:off x="1971272"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5FB77B-4418-0C46-960F-D201AD8F0866}">
      <dsp:nvSpPr>
        <dsp:cNvPr id="0" name=""/>
        <dsp:cNvSpPr/>
      </dsp:nvSpPr>
      <dsp:spPr>
        <a:xfrm>
          <a:off x="2794797"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EB4E0-373B-9146-8D14-F0C3FBEFD372}">
      <dsp:nvSpPr>
        <dsp:cNvPr id="0" name=""/>
        <dsp:cNvSpPr/>
      </dsp:nvSpPr>
      <dsp:spPr>
        <a:xfrm>
          <a:off x="3618323"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501BBD-E56B-2445-AE21-AD0A70DE4736}">
      <dsp:nvSpPr>
        <dsp:cNvPr id="0" name=""/>
        <dsp:cNvSpPr/>
      </dsp:nvSpPr>
      <dsp:spPr>
        <a:xfrm>
          <a:off x="4441848"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6A90F6-9D4C-8645-A48D-39B04AAD812C}">
      <dsp:nvSpPr>
        <dsp:cNvPr id="0" name=""/>
        <dsp:cNvSpPr/>
      </dsp:nvSpPr>
      <dsp:spPr>
        <a:xfrm>
          <a:off x="5265373" y="1655974"/>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62E7F8-2288-824E-B990-9C2D9E15808C}">
      <dsp:nvSpPr>
        <dsp:cNvPr id="0" name=""/>
        <dsp:cNvSpPr/>
      </dsp:nvSpPr>
      <dsp:spPr>
        <a:xfrm>
          <a:off x="324222" y="1873821"/>
          <a:ext cx="5836004" cy="53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Reduced turnover</a:t>
          </a:r>
        </a:p>
      </dsp:txBody>
      <dsp:txXfrm>
        <a:off x="324222" y="1873821"/>
        <a:ext cx="5836004" cy="530545"/>
      </dsp:txXfrm>
    </dsp:sp>
    <dsp:sp modelId="{638911DB-2C15-FA4F-BB6B-DB8DFD879A36}">
      <dsp:nvSpPr>
        <dsp:cNvPr id="0" name=""/>
        <dsp:cNvSpPr/>
      </dsp:nvSpPr>
      <dsp:spPr>
        <a:xfrm>
          <a:off x="324222"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791329-40FB-B34E-BC23-85EB3812DA8D}">
      <dsp:nvSpPr>
        <dsp:cNvPr id="0" name=""/>
        <dsp:cNvSpPr/>
      </dsp:nvSpPr>
      <dsp:spPr>
        <a:xfrm>
          <a:off x="1147747"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46ED76-BBC0-7B45-B7E8-939688DE3282}">
      <dsp:nvSpPr>
        <dsp:cNvPr id="0" name=""/>
        <dsp:cNvSpPr/>
      </dsp:nvSpPr>
      <dsp:spPr>
        <a:xfrm>
          <a:off x="1971272"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0EF9F5-A3B0-464D-B456-B07CAEB150FC}">
      <dsp:nvSpPr>
        <dsp:cNvPr id="0" name=""/>
        <dsp:cNvSpPr/>
      </dsp:nvSpPr>
      <dsp:spPr>
        <a:xfrm>
          <a:off x="2794797"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3178CD-201E-6D4B-AF7A-60E0B5BF285C}">
      <dsp:nvSpPr>
        <dsp:cNvPr id="0" name=""/>
        <dsp:cNvSpPr/>
      </dsp:nvSpPr>
      <dsp:spPr>
        <a:xfrm>
          <a:off x="3618323"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DAF13F-D582-FB4D-89AB-3761BB7C7AC8}">
      <dsp:nvSpPr>
        <dsp:cNvPr id="0" name=""/>
        <dsp:cNvSpPr/>
      </dsp:nvSpPr>
      <dsp:spPr>
        <a:xfrm>
          <a:off x="4441848"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6E4975-9094-9042-8FE6-5AAA4D4EEA3F}">
      <dsp:nvSpPr>
        <dsp:cNvPr id="0" name=""/>
        <dsp:cNvSpPr/>
      </dsp:nvSpPr>
      <dsp:spPr>
        <a:xfrm>
          <a:off x="5265373" y="2404366"/>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521DD-5AFF-C741-90E6-B7DDB650EAF0}">
      <dsp:nvSpPr>
        <dsp:cNvPr id="0" name=""/>
        <dsp:cNvSpPr/>
      </dsp:nvSpPr>
      <dsp:spPr>
        <a:xfrm>
          <a:off x="324222" y="2622213"/>
          <a:ext cx="5836004" cy="53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People-centred culture</a:t>
          </a:r>
        </a:p>
      </dsp:txBody>
      <dsp:txXfrm>
        <a:off x="324222" y="2622213"/>
        <a:ext cx="5836004" cy="530545"/>
      </dsp:txXfrm>
    </dsp:sp>
    <dsp:sp modelId="{994D8953-37C5-E243-B0E5-F1D85BB3AC97}">
      <dsp:nvSpPr>
        <dsp:cNvPr id="0" name=""/>
        <dsp:cNvSpPr/>
      </dsp:nvSpPr>
      <dsp:spPr>
        <a:xfrm>
          <a:off x="324222"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CBE089-C06B-314D-B78C-2B0CAE8388CC}">
      <dsp:nvSpPr>
        <dsp:cNvPr id="0" name=""/>
        <dsp:cNvSpPr/>
      </dsp:nvSpPr>
      <dsp:spPr>
        <a:xfrm>
          <a:off x="1147747"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C9E206-F07B-0841-B169-E16471AD2455}">
      <dsp:nvSpPr>
        <dsp:cNvPr id="0" name=""/>
        <dsp:cNvSpPr/>
      </dsp:nvSpPr>
      <dsp:spPr>
        <a:xfrm>
          <a:off x="1971272"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4E68A2-7577-4845-9DEF-5608895281F3}">
      <dsp:nvSpPr>
        <dsp:cNvPr id="0" name=""/>
        <dsp:cNvSpPr/>
      </dsp:nvSpPr>
      <dsp:spPr>
        <a:xfrm>
          <a:off x="2794797"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2E0331-9805-9B43-B2C1-6E77C7C3FDD3}">
      <dsp:nvSpPr>
        <dsp:cNvPr id="0" name=""/>
        <dsp:cNvSpPr/>
      </dsp:nvSpPr>
      <dsp:spPr>
        <a:xfrm>
          <a:off x="3618323"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F78F9C-B950-0348-A0C4-76BC81C5BA93}">
      <dsp:nvSpPr>
        <dsp:cNvPr id="0" name=""/>
        <dsp:cNvSpPr/>
      </dsp:nvSpPr>
      <dsp:spPr>
        <a:xfrm>
          <a:off x="4441848"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4B7051-8C63-6C4A-906B-FA9876554C91}">
      <dsp:nvSpPr>
        <dsp:cNvPr id="0" name=""/>
        <dsp:cNvSpPr/>
      </dsp:nvSpPr>
      <dsp:spPr>
        <a:xfrm>
          <a:off x="5265373" y="3152759"/>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5B63A-6B57-D14A-ACB6-CF92B603D5D2}">
      <dsp:nvSpPr>
        <dsp:cNvPr id="0" name=""/>
        <dsp:cNvSpPr/>
      </dsp:nvSpPr>
      <dsp:spPr>
        <a:xfrm>
          <a:off x="324222" y="3370605"/>
          <a:ext cx="5836004" cy="53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b" anchorCtr="0">
          <a:noAutofit/>
        </a:bodyPr>
        <a:lstStyle/>
        <a:p>
          <a:pPr marL="0" lvl="0" indent="0" algn="l"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Sustained client value</a:t>
          </a:r>
        </a:p>
      </dsp:txBody>
      <dsp:txXfrm>
        <a:off x="324222" y="3370605"/>
        <a:ext cx="5836004" cy="530545"/>
      </dsp:txXfrm>
    </dsp:sp>
    <dsp:sp modelId="{7DA2C371-C552-0E41-A3F4-5D1D974534C1}">
      <dsp:nvSpPr>
        <dsp:cNvPr id="0" name=""/>
        <dsp:cNvSpPr/>
      </dsp:nvSpPr>
      <dsp:spPr>
        <a:xfrm>
          <a:off x="324222"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2EEF80-5143-6348-9F21-E8D748E2D1FA}">
      <dsp:nvSpPr>
        <dsp:cNvPr id="0" name=""/>
        <dsp:cNvSpPr/>
      </dsp:nvSpPr>
      <dsp:spPr>
        <a:xfrm>
          <a:off x="1147747"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22E3FD-D273-EE4C-BEEA-73F96BEFBC5A}">
      <dsp:nvSpPr>
        <dsp:cNvPr id="0" name=""/>
        <dsp:cNvSpPr/>
      </dsp:nvSpPr>
      <dsp:spPr>
        <a:xfrm>
          <a:off x="1971272"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DD1946-AF17-1D46-B353-0A54BD58AAF5}">
      <dsp:nvSpPr>
        <dsp:cNvPr id="0" name=""/>
        <dsp:cNvSpPr/>
      </dsp:nvSpPr>
      <dsp:spPr>
        <a:xfrm>
          <a:off x="2794797"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5D519C-E108-1D4D-8DA8-9BFC9143B29A}">
      <dsp:nvSpPr>
        <dsp:cNvPr id="0" name=""/>
        <dsp:cNvSpPr/>
      </dsp:nvSpPr>
      <dsp:spPr>
        <a:xfrm>
          <a:off x="3618323"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6A2090-C733-2247-88BC-4DF04D8F2C28}">
      <dsp:nvSpPr>
        <dsp:cNvPr id="0" name=""/>
        <dsp:cNvSpPr/>
      </dsp:nvSpPr>
      <dsp:spPr>
        <a:xfrm>
          <a:off x="4441848"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C66617-2A67-0940-BEA7-A5A7D91C86D7}">
      <dsp:nvSpPr>
        <dsp:cNvPr id="0" name=""/>
        <dsp:cNvSpPr/>
      </dsp:nvSpPr>
      <dsp:spPr>
        <a:xfrm>
          <a:off x="5265373" y="3901151"/>
          <a:ext cx="778134" cy="129689"/>
        </a:xfrm>
        <a:prstGeom prst="parallelogram">
          <a:avLst>
            <a:gd name="adj" fmla="val 14084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1C972E-0662-C046-B71C-B254CBD16DEC}" type="datetimeFigureOut">
              <a:rPr lang="en-US" smtClean="0"/>
              <a:t>11/30/2025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DBC851-8BF0-F645-940D-4D3C535E25DE}" type="slidenum">
              <a:rPr lang="en-US" smtClean="0"/>
              <a:t>‹#›</a:t>
            </a:fld>
            <a:endParaRPr lang="en-US"/>
          </a:p>
        </p:txBody>
      </p:sp>
    </p:spTree>
    <p:extLst>
      <p:ext uri="{BB962C8B-B14F-4D97-AF65-F5344CB8AC3E}">
        <p14:creationId xmlns:p14="http://schemas.microsoft.com/office/powerpoint/2010/main" val="1257252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The presentation will examine the people-management issues of the marine cruise company BrightWave, evaluate the issue of cultural influence on performance, and introduce a 3-year-long strategic plan. Focus on the fact that the suggestions are evidence-based and aimed at enhancing the leadership capacity, reinforcing the performance management. Resulting in a more people-oriented culture consistent with client demands and extending the sustainability of the organisation in the long term.</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3</a:t>
            </a:fld>
            <a:endParaRPr lang="en-US"/>
          </a:p>
        </p:txBody>
      </p:sp>
    </p:spTree>
    <p:extLst>
      <p:ext uri="{BB962C8B-B14F-4D97-AF65-F5344CB8AC3E}">
        <p14:creationId xmlns:p14="http://schemas.microsoft.com/office/powerpoint/2010/main" val="2866507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Present the business environment of BrightWave an organisation of facilities management that is rapidly expanding with 350 employees. Make the point of flattened structure and dependence on frontline managers in schools, NHS locations and council contracts. Emphasise the difficulties brought about by fast growth, such as high staff turnover, low appreciation, imbalanced communication and the absence of formal training. This discussion underlies the reason why the reform of people management is now necessary.</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4</a:t>
            </a:fld>
            <a:endParaRPr lang="en-US"/>
          </a:p>
        </p:txBody>
      </p:sp>
    </p:spTree>
    <p:extLst>
      <p:ext uri="{BB962C8B-B14F-4D97-AF65-F5344CB8AC3E}">
        <p14:creationId xmlns:p14="http://schemas.microsoft.com/office/powerpoint/2010/main" val="1931161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key people-management issues managers are unwilling to have uncomfortable discussions and this results in uneven excellence-centred standards and disappointments amongst high-performers. Supervisors are task-oriented and incompetent in coaching, communicating and motivating. A number of employees declare vague advancement and a lack of proper appreciation, especially the younger employees. These problems lead to high staff attrition rates and influence service quality, which is a strategic risk in contracts involving the public sector.</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5</a:t>
            </a:fld>
            <a:endParaRPr lang="en-US"/>
          </a:p>
        </p:txBody>
      </p:sp>
    </p:spTree>
    <p:extLst>
      <p:ext uri="{BB962C8B-B14F-4D97-AF65-F5344CB8AC3E}">
        <p14:creationId xmlns:p14="http://schemas.microsoft.com/office/powerpoint/2010/main" val="4263665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Elaborate on the fact that the performance management is irregular and evasive. Supervisors are not comfortable providing constructive feedback, leading to forgiven underperformance and reduced morale in the team. Several employees are not guided on what to expect, aims or development. Implement Goal-Setting Theory, which emphasises clarity and periodic review. In the absence of systematic structures, the performance is still a response, subjective and unjustified response.</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6</a:t>
            </a:fld>
            <a:endParaRPr lang="en-US"/>
          </a:p>
        </p:txBody>
      </p:sp>
    </p:spTree>
    <p:extLst>
      <p:ext uri="{BB962C8B-B14F-4D97-AF65-F5344CB8AC3E}">
        <p14:creationId xmlns:p14="http://schemas.microsoft.com/office/powerpoint/2010/main" val="3165502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Provide details as to the way BrightWave supports good technical employees without developing their leadership potential. Identify the Human and conceptual skills gaps using the Skills Theory developed by Katz: communication skills, motivation skills, conflict resolution and coaching skills. Managers fail to attend to people development because little time is available due to being engaged in operational work. Such a skills shortage is associated with the performance of tasks by the team and increasing customer grievances.</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7</a:t>
            </a:fld>
            <a:endParaRPr lang="en-US"/>
          </a:p>
        </p:txBody>
      </p:sp>
    </p:spTree>
    <p:extLst>
      <p:ext uri="{BB962C8B-B14F-4D97-AF65-F5344CB8AC3E}">
        <p14:creationId xmlns:p14="http://schemas.microsoft.com/office/powerpoint/2010/main" val="2783419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Demonstrate disengagement in accordance with Herzberg's Two-Factor Theory. Hygiene factors include weak (communication, fairness, workload) and motivators (recognition, growth and development). The young employees are aimlessly running because of a lack of direction in terms of their careers. These, together with a lack of induction and low visibility of progression, cause turnover and decrease organisational stability.</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8</a:t>
            </a:fld>
            <a:endParaRPr lang="en-US"/>
          </a:p>
        </p:txBody>
      </p:sp>
    </p:spTree>
    <p:extLst>
      <p:ext uri="{BB962C8B-B14F-4D97-AF65-F5344CB8AC3E}">
        <p14:creationId xmlns:p14="http://schemas.microsoft.com/office/powerpoint/2010/main" val="1172802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Use the Cultural Model proposed by Schein. Task list, rigid timelines and limited rewards that apply to BrightWave are examples of visible artefacts that are used to support an environment of transnationalism. Leaders are said to be pragmatic, but employees are undermined. Simple assumptions favour cost-saving over the needs of people and restrain innovation and cooperation. This culture has a direct influence on the behaviour of the managers and limits the use of effective people-management practices. </a:t>
            </a: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9</a:t>
            </a:fld>
            <a:endParaRPr lang="en-US"/>
          </a:p>
        </p:txBody>
      </p:sp>
    </p:spTree>
    <p:extLst>
      <p:ext uri="{BB962C8B-B14F-4D97-AF65-F5344CB8AC3E}">
        <p14:creationId xmlns:p14="http://schemas.microsoft.com/office/powerpoint/2010/main" val="20109665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Avoidance behaviour at BrightWave is the conservative organisational culture where managers are hesitant to address issues and employees feel like there is no psychological safety that allows them to raise issues. Such a gap creates an atmosphere of secrecy and inconsistency. Siloed working also serves as a further step to reduce cross-team learning and service quality. The participation reduces when employees perceive opposition to the well-being and flexible working solutions. Without the measures to address these cultural stumbling blocks, there will be a low probability of successful institutionalisation of the new HR practices. The importance of introducing cultural transformation in order to achieve meaningful and lasting change is evident.</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10</a:t>
            </a:fld>
            <a:endParaRPr lang="en-US"/>
          </a:p>
        </p:txBody>
      </p:sp>
    </p:spTree>
    <p:extLst>
      <p:ext uri="{BB962C8B-B14F-4D97-AF65-F5344CB8AC3E}">
        <p14:creationId xmlns:p14="http://schemas.microsoft.com/office/powerpoint/2010/main" val="772450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Present the major theoretical bases of the suggested solutions. Transformational leadership develops motivation, trust and development. HPWP bridges the gap between training, participation and performance systems to form a high-engagement workforce. Models of coaching increase autonomy and ability. The strategic transformation of people-oriented, steady management is based on these frameworks.</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11</a:t>
            </a:fld>
            <a:endParaRPr lang="en-US"/>
          </a:p>
        </p:txBody>
      </p:sp>
    </p:spTree>
    <p:extLst>
      <p:ext uri="{BB962C8B-B14F-4D97-AF65-F5344CB8AC3E}">
        <p14:creationId xmlns:p14="http://schemas.microsoft.com/office/powerpoint/2010/main" val="3330261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Propose a 12-month development plan, which covers coaching, emotional intelligence and conflict management and motivational leadership. Include mentoring for first-time supervisors. Then, undertake quarterly evaluations to monitor the development of capability. This will be a direct response to the skill shortages identified above, as well as the entrepreneurial people-focused pipeline of leadership that is being developed.</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12</a:t>
            </a:fld>
            <a:endParaRPr lang="en-US"/>
          </a:p>
        </p:txBody>
      </p:sp>
    </p:spTree>
    <p:extLst>
      <p:ext uri="{BB962C8B-B14F-4D97-AF65-F5344CB8AC3E}">
        <p14:creationId xmlns:p14="http://schemas.microsoft.com/office/powerpoint/2010/main" val="457544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It is suggested to have a regular performance management system that is SMART goal-based, quarterly review meetings and well-defined written development plans. A set of standardised templates will ensure fairness, transparency, and uniformity in all teams. Clear guidelines on how to respond to poor performance will ensure accountability and help managers to act on time. All these orders will improve the consistency of the services, enhance the trust of the employees and intensify the perception of fairness in the company.</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13</a:t>
            </a:fld>
            <a:endParaRPr lang="en-US"/>
          </a:p>
        </p:txBody>
      </p:sp>
    </p:spTree>
    <p:extLst>
      <p:ext uri="{BB962C8B-B14F-4D97-AF65-F5344CB8AC3E}">
        <p14:creationId xmlns:p14="http://schemas.microsoft.com/office/powerpoint/2010/main" val="1355774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An open career path needs to be encouraged, including skills and development opportunities expected, which define the growth and progress of an employee. Recognition programmes should be launched monthly to strengthen the positive performance, whereas the induction processes should be reorganised to give a more distinct learning, support and expectations. Potential solutions include well-being programmes, including testing flexible working hours, to improve work-life balance. Quarterly pulse surveys will help track the level of engagement and uncover the arising problems that can be addressed proactively.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14</a:t>
            </a:fld>
            <a:endParaRPr lang="en-US"/>
          </a:p>
        </p:txBody>
      </p:sp>
    </p:spTree>
    <p:extLst>
      <p:ext uri="{BB962C8B-B14F-4D97-AF65-F5344CB8AC3E}">
        <p14:creationId xmlns:p14="http://schemas.microsoft.com/office/powerpoint/2010/main" val="2082902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The strategic cultural change should initiate with the joint creation of some new values, which should revolve around equity, recognition as well and growth. The senior leaders must be ready to always exemplify such behaviours to strengthen expectations. These practices can be enshrined by site champions of culture who can encourage employees to get involved. Silo sized functioning should be replaced with a cross-disciplinary working group, which in turn leads to teamwork and creativity. Finally, the ability to relate desired behaviours with performance measurement makes a person accountable and promotes long-term cultural change.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15</a:t>
            </a:fld>
            <a:endParaRPr lang="en-US"/>
          </a:p>
        </p:txBody>
      </p:sp>
    </p:spTree>
    <p:extLst>
      <p:ext uri="{BB962C8B-B14F-4D97-AF65-F5344CB8AC3E}">
        <p14:creationId xmlns:p14="http://schemas.microsoft.com/office/powerpoint/2010/main" val="2011339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Year 1 is concerned with establishing a sound foundation through the training of managers, enhancement of induction and implementation of a uniform performance management system. Year 2 integrates culture change, wellbeing programmes and team-specific retention strategies. Year 3 is capable of developing long-term capacity in terms of succession planning, leadership benchmarking and employee experience audits, with KPIs geared towards turnover reduction, increase in engagement and improvements in client satisfaction</a:t>
            </a: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16</a:t>
            </a:fld>
            <a:endParaRPr lang="en-US"/>
          </a:p>
        </p:txBody>
      </p:sp>
    </p:spTree>
    <p:extLst>
      <p:ext uri="{BB962C8B-B14F-4D97-AF65-F5344CB8AC3E}">
        <p14:creationId xmlns:p14="http://schemas.microsoft.com/office/powerpoint/2010/main" val="1036273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In conclusion, the competent, well-trained managers, the introduction of consistent performance management practices and the achievement of greater employee engagement levels will make the proposed strategy stronger in strengthening BrightWave. These are likely to improve turnover, organisational morale and introduce a culture more supportive of people. Their work together will promote service reliability, client trust and expected organisational sustainability and since BrightWave will be prepared to meet the future needs of the organisation with a well-established and robust workforce.</a:t>
            </a:r>
            <a:r>
              <a:rPr lang="en-IN"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9DBC851-8BF0-F645-940D-4D3C535E25DE}" type="slidenum">
              <a:rPr lang="en-US" smtClean="0"/>
              <a:t>17</a:t>
            </a:fld>
            <a:endParaRPr lang="en-US"/>
          </a:p>
        </p:txBody>
      </p:sp>
    </p:spTree>
    <p:extLst>
      <p:ext uri="{BB962C8B-B14F-4D97-AF65-F5344CB8AC3E}">
        <p14:creationId xmlns:p14="http://schemas.microsoft.com/office/powerpoint/2010/main" val="106121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4122831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313519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3036606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76C96B-B905-114E-A5E3-CA35B495AB3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1029405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976C96B-B905-114E-A5E3-CA35B495AB34}" type="datetimeFigureOut">
              <a:rPr lang="en-US" smtClean="0"/>
              <a:t>11/30/2025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553688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976C96B-B905-114E-A5E3-CA35B495AB34}" type="datetimeFigureOut">
              <a:rPr lang="en-US" smtClean="0"/>
              <a:t>11/30/2025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1939534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76C96B-B905-114E-A5E3-CA35B495AB34}" type="datetimeFigureOut">
              <a:rPr lang="en-US" smtClean="0"/>
              <a:t>11/30/2025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3878482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976C96B-B905-114E-A5E3-CA35B495AB3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3827147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976C96B-B905-114E-A5E3-CA35B495AB3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2661124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2012295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EF09A08-2F33-A341-942F-F126F1B4DF38}"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8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976C96B-B905-114E-A5E3-CA35B495AB3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3995048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976C96B-B905-114E-A5E3-CA35B495AB3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F09A08-2F33-A341-942F-F126F1B4DF38}"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12083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976C96B-B905-114E-A5E3-CA35B495AB3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1821053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1705843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76C96B-B905-114E-A5E3-CA35B495AB3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EF09A08-2F33-A341-942F-F126F1B4DF38}" type="slidenum">
              <a:rPr lang="en-US" smtClean="0"/>
              <a:t>‹#›</a:t>
            </a:fld>
            <a:endParaRPr lang="en-US"/>
          </a:p>
        </p:txBody>
      </p:sp>
    </p:spTree>
    <p:extLst>
      <p:ext uri="{BB962C8B-B14F-4D97-AF65-F5344CB8AC3E}">
        <p14:creationId xmlns:p14="http://schemas.microsoft.com/office/powerpoint/2010/main" val="1130224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976C96B-B905-114E-A5E3-CA35B495AB34}" type="datetimeFigureOut">
              <a:rPr lang="en-US" smtClean="0"/>
              <a:t>11/30/2025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F09A08-2F33-A341-942F-F126F1B4DF38}" type="slidenum">
              <a:rPr lang="en-US" smtClean="0"/>
              <a:t>‹#›</a:t>
            </a:fld>
            <a:endParaRPr lang="en-US"/>
          </a:p>
        </p:txBody>
      </p:sp>
    </p:spTree>
    <p:extLst>
      <p:ext uri="{BB962C8B-B14F-4D97-AF65-F5344CB8AC3E}">
        <p14:creationId xmlns:p14="http://schemas.microsoft.com/office/powerpoint/2010/main" val="2807935606"/>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applewebdata://F6949E27-48ED-4360-9E88-43570F4E9A18/#_Toc214373641" TargetMode="External"/><Relationship Id="rId13" Type="http://schemas.openxmlformats.org/officeDocument/2006/relationships/hyperlink" Target="applewebdata://F6949E27-48ED-4360-9E88-43570F4E9A18/#_Toc214373646" TargetMode="External"/><Relationship Id="rId3" Type="http://schemas.openxmlformats.org/officeDocument/2006/relationships/hyperlink" Target="applewebdata://F6949E27-48ED-4360-9E88-43570F4E9A18/#_Toc214373636" TargetMode="External"/><Relationship Id="rId7" Type="http://schemas.openxmlformats.org/officeDocument/2006/relationships/hyperlink" Target="applewebdata://F6949E27-48ED-4360-9E88-43570F4E9A18/#_Toc214373640" TargetMode="External"/><Relationship Id="rId12" Type="http://schemas.openxmlformats.org/officeDocument/2006/relationships/hyperlink" Target="applewebdata://F6949E27-48ED-4360-9E88-43570F4E9A18/#_Toc214373645" TargetMode="External"/><Relationship Id="rId17" Type="http://schemas.openxmlformats.org/officeDocument/2006/relationships/hyperlink" Target="applewebdata://F6949E27-48ED-4360-9E88-43570F4E9A18/#_Toc214373650" TargetMode="External"/><Relationship Id="rId2" Type="http://schemas.openxmlformats.org/officeDocument/2006/relationships/hyperlink" Target="applewebdata://F6949E27-48ED-4360-9E88-43570F4E9A18/#_Toc214373635" TargetMode="External"/><Relationship Id="rId16" Type="http://schemas.openxmlformats.org/officeDocument/2006/relationships/hyperlink" Target="applewebdata://F6949E27-48ED-4360-9E88-43570F4E9A18/#_Toc214373649" TargetMode="External"/><Relationship Id="rId1" Type="http://schemas.openxmlformats.org/officeDocument/2006/relationships/slideLayout" Target="../slideLayouts/slideLayout2.xml"/><Relationship Id="rId6" Type="http://schemas.openxmlformats.org/officeDocument/2006/relationships/hyperlink" Target="applewebdata://F6949E27-48ED-4360-9E88-43570F4E9A18/#_Toc214373639" TargetMode="External"/><Relationship Id="rId11" Type="http://schemas.openxmlformats.org/officeDocument/2006/relationships/hyperlink" Target="applewebdata://F6949E27-48ED-4360-9E88-43570F4E9A18/#_Toc214373644" TargetMode="External"/><Relationship Id="rId5" Type="http://schemas.openxmlformats.org/officeDocument/2006/relationships/hyperlink" Target="applewebdata://F6949E27-48ED-4360-9E88-43570F4E9A18/#_Toc214373638" TargetMode="External"/><Relationship Id="rId15" Type="http://schemas.openxmlformats.org/officeDocument/2006/relationships/hyperlink" Target="applewebdata://F6949E27-48ED-4360-9E88-43570F4E9A18/#_Toc214373648" TargetMode="External"/><Relationship Id="rId10" Type="http://schemas.openxmlformats.org/officeDocument/2006/relationships/hyperlink" Target="applewebdata://F6949E27-48ED-4360-9E88-43570F4E9A18/#_Toc214373643" TargetMode="External"/><Relationship Id="rId4" Type="http://schemas.openxmlformats.org/officeDocument/2006/relationships/hyperlink" Target="applewebdata://F6949E27-48ED-4360-9E88-43570F4E9A18/#_Toc214373637" TargetMode="External"/><Relationship Id="rId9" Type="http://schemas.openxmlformats.org/officeDocument/2006/relationships/hyperlink" Target="applewebdata://F6949E27-48ED-4360-9E88-43570F4E9A18/#_Toc214373642" TargetMode="External"/><Relationship Id="rId14" Type="http://schemas.openxmlformats.org/officeDocument/2006/relationships/hyperlink" Target="applewebdata://F6949E27-48ED-4360-9E88-43570F4E9A18/#_Toc214373647"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8.xml.rels><?xml version="1.0" encoding="UTF-8" standalone="yes"?>
<Relationships xmlns="http://schemas.openxmlformats.org/package/2006/relationships"><Relationship Id="rId8" Type="http://schemas.openxmlformats.org/officeDocument/2006/relationships/hyperlink" Target="https://www.tandfonline.com/doi/pdf/10.1080/03050629.2022.2070745" TargetMode="External"/><Relationship Id="rId13" Type="http://schemas.openxmlformats.org/officeDocument/2006/relationships/hyperlink" Target="https://link.springer.com/content/pdf/10.1007/s11301-021-00253-6.pdf" TargetMode="External"/><Relationship Id="rId3" Type="http://schemas.openxmlformats.org/officeDocument/2006/relationships/hyperlink" Target="https://www.emerald.com/ejmbe/article-pdf/33/2/157/9488118/ejmbe-06-2021-0180.pdf" TargetMode="External"/><Relationship Id="rId7" Type="http://schemas.openxmlformats.org/officeDocument/2006/relationships/hyperlink" Target="https://journals.sagepub.com/doi/pdf/10.1177/13505084221098244" TargetMode="External"/><Relationship Id="rId12" Type="http://schemas.openxmlformats.org/officeDocument/2006/relationships/hyperlink" Target="https://onlinelibrary.wiley.com/doi/pdf/10.1155/2022/1937083" TargetMode="External"/><Relationship Id="rId2" Type="http://schemas.openxmlformats.org/officeDocument/2006/relationships/hyperlink" Target="https://link.springer.com/content/pdf/10.1007/s41469-022-00118-6.pdf" TargetMode="External"/><Relationship Id="rId16" Type="http://schemas.openxmlformats.org/officeDocument/2006/relationships/hyperlink" Target="https://link.springer.com/content/pdf/10.1186/s12872-023-03470-x.pdf" TargetMode="External"/><Relationship Id="rId1" Type="http://schemas.openxmlformats.org/officeDocument/2006/relationships/slideLayout" Target="../slideLayouts/slideLayout2.xml"/><Relationship Id="rId6" Type="http://schemas.openxmlformats.org/officeDocument/2006/relationships/hyperlink" Target="https://link.springer.com/content/pdf/10.1186/s40536-023-00177-5.pdf" TargetMode="External"/><Relationship Id="rId11" Type="http://schemas.openxmlformats.org/officeDocument/2006/relationships/hyperlink" Target="https://onlinelibrary.wiley.com/doi/pdfdirect/10.1002/bse.3445" TargetMode="External"/><Relationship Id="rId5" Type="http://schemas.openxmlformats.org/officeDocument/2006/relationships/hyperlink" Target="https://link.springer.com/content/pdf/10.1186/s12909-024-05383-5.pdf" TargetMode="External"/><Relationship Id="rId15" Type="http://schemas.openxmlformats.org/officeDocument/2006/relationships/hyperlink" Target="https://journals.sagepub.com/doi/pdf/10.1177/10731911211067538" TargetMode="External"/><Relationship Id="rId10" Type="http://schemas.openxmlformats.org/officeDocument/2006/relationships/hyperlink" Target="https://www.tandfonline.com/doi/pdf/10.1080/23789689.2023.2241728" TargetMode="External"/><Relationship Id="rId4" Type="http://schemas.openxmlformats.org/officeDocument/2006/relationships/hyperlink" Target="https://www.tandfonline.com/doi/pdf/10.1080/13678868.2022.2135938" TargetMode="External"/><Relationship Id="rId9" Type="http://schemas.openxmlformats.org/officeDocument/2006/relationships/hyperlink" Target="https://link.springer.com/content/pdf/10.1007/s42524-020-0136-y.pdf" TargetMode="External"/><Relationship Id="rId14" Type="http://schemas.openxmlformats.org/officeDocument/2006/relationships/hyperlink" Target="https://onlinelibrary.wiley.com/doi/pdf/10.1111/puar.134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6B9F-A15F-1A8F-2D10-5DA6B576AE62}"/>
              </a:ext>
            </a:extLst>
          </p:cNvPr>
          <p:cNvSpPr>
            <a:spLocks noGrp="1"/>
          </p:cNvSpPr>
          <p:nvPr>
            <p:ph type="ctrTitle"/>
          </p:nvPr>
        </p:nvSpPr>
        <p:spPr>
          <a:xfrm>
            <a:off x="1524000" y="1122363"/>
            <a:ext cx="9144000" cy="1114157"/>
          </a:xfrm>
        </p:spPr>
        <p:txBody>
          <a:bodyPr anchor="t">
            <a:normAutofit fontScale="90000"/>
          </a:bodyPr>
          <a:lstStyle/>
          <a:p>
            <a:pPr algn="ctr">
              <a:spcBef>
                <a:spcPts val="600"/>
              </a:spcBef>
              <a:spcAft>
                <a:spcPts val="600"/>
              </a:spcAft>
            </a:pPr>
            <a:r>
              <a:rPr lang="en-IN" sz="3600" b="1" kern="100" dirty="0">
                <a:effectLst/>
                <a:latin typeface="Times New Roman" panose="02020603050405020304" pitchFamily="18" charset="0"/>
                <a:ea typeface="Calibri" panose="020F0502020204030204" pitchFamily="34" charset="0"/>
                <a:cs typeface="Times New Roman" panose="02020603050405020304" pitchFamily="18" charset="0"/>
              </a:rPr>
              <a:t>BMSW5010 SWAN / CARD</a:t>
            </a:r>
            <a:br>
              <a:rPr lang="en-IN" sz="36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3600" b="1" kern="100" dirty="0">
                <a:effectLst/>
                <a:latin typeface="Times New Roman" panose="02020603050405020304" pitchFamily="18" charset="0"/>
                <a:ea typeface="Calibri" panose="020F0502020204030204" pitchFamily="34" charset="0"/>
                <a:cs typeface="Times New Roman" panose="02020603050405020304" pitchFamily="18" charset="0"/>
              </a:rPr>
              <a:t>People Management</a:t>
            </a:r>
            <a:br>
              <a:rPr lang="en-IN" sz="36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88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0AF97D1-21A8-127B-F053-53F3DE567F3E}"/>
              </a:ext>
            </a:extLst>
          </p:cNvPr>
          <p:cNvSpPr>
            <a:spLocks noGrp="1"/>
          </p:cNvSpPr>
          <p:nvPr>
            <p:ph type="subTitle" idx="1"/>
          </p:nvPr>
        </p:nvSpPr>
        <p:spPr>
          <a:xfrm>
            <a:off x="1524000" y="5735637"/>
            <a:ext cx="9144000" cy="1114156"/>
          </a:xfrm>
        </p:spPr>
        <p:txBody>
          <a:bodyPr/>
          <a:lstStyle/>
          <a:p>
            <a:pPr algn="ctr"/>
            <a:r>
              <a:rPr lang="en-US" b="1" dirty="0">
                <a:latin typeface="Times New Roman" panose="02020603050405020304" pitchFamily="18" charset="0"/>
                <a:cs typeface="Times New Roman" panose="02020603050405020304" pitchFamily="18" charset="0"/>
              </a:rPr>
              <a:t>Student Name: Alexandra Zara</a:t>
            </a:r>
          </a:p>
          <a:p>
            <a:pPr algn="ctr"/>
            <a:r>
              <a:rPr lang="en-US" b="1" dirty="0">
                <a:latin typeface="Times New Roman" panose="02020603050405020304" pitchFamily="18" charset="0"/>
                <a:cs typeface="Times New Roman" panose="02020603050405020304" pitchFamily="18" charset="0"/>
              </a:rPr>
              <a:t>Student ID: 2329733</a:t>
            </a:r>
          </a:p>
        </p:txBody>
      </p:sp>
    </p:spTree>
    <p:extLst>
      <p:ext uri="{BB962C8B-B14F-4D97-AF65-F5344CB8AC3E}">
        <p14:creationId xmlns:p14="http://schemas.microsoft.com/office/powerpoint/2010/main" val="1510840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78E79-A733-AE89-65B9-BDD645592998}"/>
              </a:ext>
            </a:extLst>
          </p:cNvPr>
          <p:cNvSpPr>
            <a:spLocks noGrp="1"/>
          </p:cNvSpPr>
          <p:nvPr>
            <p:ph type="title"/>
          </p:nvPr>
        </p:nvSpPr>
        <p:spPr>
          <a:xfrm>
            <a:off x="2592925" y="624110"/>
            <a:ext cx="8911687" cy="824862"/>
          </a:xfrm>
        </p:spPr>
        <p:txBody>
          <a:bodyPr/>
          <a:lstStyle/>
          <a:p>
            <a:pPr algn="ctr"/>
            <a:r>
              <a:rPr lang="en-US" b="1" dirty="0">
                <a:latin typeface="Times New Roman" panose="02020603050405020304" pitchFamily="18" charset="0"/>
                <a:cs typeface="Times New Roman" panose="02020603050405020304" pitchFamily="18" charset="0"/>
              </a:rPr>
              <a:t>Table Of Contents</a:t>
            </a:r>
          </a:p>
        </p:txBody>
      </p:sp>
      <p:graphicFrame>
        <p:nvGraphicFramePr>
          <p:cNvPr id="4" name="Content Placeholder 3">
            <a:extLst>
              <a:ext uri="{FF2B5EF4-FFF2-40B4-BE49-F238E27FC236}">
                <a16:creationId xmlns:a16="http://schemas.microsoft.com/office/drawing/2014/main" id="{ECFB89AD-650F-8B01-8C1F-E580DCC2C347}"/>
              </a:ext>
            </a:extLst>
          </p:cNvPr>
          <p:cNvGraphicFramePr>
            <a:graphicFrameLocks noGrp="1"/>
          </p:cNvGraphicFramePr>
          <p:nvPr>
            <p:ph idx="1"/>
            <p:extLst>
              <p:ext uri="{D42A27DB-BD31-4B8C-83A1-F6EECF244321}">
                <p14:modId xmlns:p14="http://schemas.microsoft.com/office/powerpoint/2010/main" val="335304864"/>
              </p:ext>
            </p:extLst>
          </p:nvPr>
        </p:nvGraphicFramePr>
        <p:xfrm>
          <a:off x="3250491" y="1448972"/>
          <a:ext cx="7596554" cy="5148773"/>
        </p:xfrm>
        <a:graphic>
          <a:graphicData uri="http://schemas.openxmlformats.org/drawingml/2006/table">
            <a:tbl>
              <a:tblPr firstRow="1" firstCol="1" bandRow="1">
                <a:tableStyleId>{5C22544A-7EE6-4342-B048-85BDC9FD1C3A}</a:tableStyleId>
              </a:tblPr>
              <a:tblGrid>
                <a:gridCol w="7596554">
                  <a:extLst>
                    <a:ext uri="{9D8B030D-6E8A-4147-A177-3AD203B41FA5}">
                      <a16:colId xmlns:a16="http://schemas.microsoft.com/office/drawing/2014/main" val="286893602"/>
                    </a:ext>
                  </a:extLst>
                </a:gridCol>
              </a:tblGrid>
              <a:tr h="302869">
                <a:tc>
                  <a:txBody>
                    <a:bodyPr/>
                    <a:lstStyle/>
                    <a:p>
                      <a:pPr>
                        <a:lnSpc>
                          <a:spcPct val="150000"/>
                        </a:lnSpc>
                        <a:spcBef>
                          <a:spcPts val="600"/>
                        </a:spcBef>
                        <a:tabLst>
                          <a:tab pos="5725160" algn="r"/>
                        </a:tabLst>
                      </a:pPr>
                      <a:r>
                        <a:rPr lang="en-IN" sz="1200" b="0" u="none" kern="100">
                          <a:solidFill>
                            <a:schemeClr val="bg1"/>
                          </a:solidFill>
                          <a:effectLst/>
                          <a:latin typeface="Times New Roman" panose="02020603050405020304" pitchFamily="18" charset="0"/>
                          <a:cs typeface="Times New Roman" panose="02020603050405020304" pitchFamily="18" charset="0"/>
                        </a:rPr>
                        <a:t>‌</a:t>
                      </a: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Slide 1: Introduction &amp; Purpose</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3738294703"/>
                  </a:ext>
                </a:extLst>
              </a:tr>
              <a:tr h="302869">
                <a:tc>
                  <a:txBody>
                    <a:bodyPr/>
                    <a:lstStyle/>
                    <a:p>
                      <a:pPr>
                        <a:lnSpc>
                          <a:spcPct val="150000"/>
                        </a:lnSpc>
                        <a:spcBef>
                          <a:spcPts val="600"/>
                        </a:spcBef>
                        <a:tabLst>
                          <a:tab pos="5725160" algn="r"/>
                        </a:tabLst>
                      </a:pPr>
                      <a:r>
                        <a:rPr lang="en-IN" sz="1200" b="0" u="none" strike="noStrike" kern="100" dirty="0">
                          <a:solidFill>
                            <a:schemeClr val="bg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Slide 2: Overview of BrightWave</a:t>
                      </a:r>
                      <a:endParaRPr lang="en-IN" sz="1200" b="0" i="1" u="none"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2127951383"/>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Slide 3: Current People Management Challenges</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1649809516"/>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Slide 4:  Performance Management Gaps</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2868966173"/>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Slide 5: Managerial Skill Gaps</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485422394"/>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Slide 6: Engagement &amp; Retention Challenges</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3933777907"/>
                  </a:ext>
                </a:extLst>
              </a:tr>
              <a:tr h="302869">
                <a:tc>
                  <a:txBody>
                    <a:bodyPr/>
                    <a:lstStyle/>
                    <a:p>
                      <a:pPr>
                        <a:lnSpc>
                          <a:spcPct val="150000"/>
                        </a:lnSpc>
                        <a:spcBef>
                          <a:spcPts val="600"/>
                        </a:spcBef>
                        <a:tabLst>
                          <a:tab pos="5725160" algn="r"/>
                        </a:tabLst>
                      </a:pPr>
                      <a:r>
                        <a:rPr lang="en-IN" sz="1200" b="0" u="none" strike="noStrike" kern="100" dirty="0">
                          <a:solidFill>
                            <a:schemeClr val="bg1"/>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Slide 7: Organisational Culture Analysis (Using Schein Model)</a:t>
                      </a:r>
                      <a:r>
                        <a:rPr lang="en-IN" sz="1200" b="0" u="none" kern="100" dirty="0">
                          <a:solidFill>
                            <a:schemeClr val="bg1"/>
                          </a:solidFill>
                          <a:effectLst/>
                          <a:latin typeface="Times New Roman" panose="02020603050405020304" pitchFamily="18" charset="0"/>
                          <a:cs typeface="Times New Roman" panose="02020603050405020304" pitchFamily="18" charset="0"/>
                        </a:rPr>
                        <a:t> </a:t>
                      </a:r>
                      <a:endParaRPr lang="en-IN" sz="1200" b="0" i="1" u="none"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719910051"/>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Slide 8: Culture Impacts on People Management</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3699636461"/>
                  </a:ext>
                </a:extLst>
              </a:tr>
              <a:tr h="302869">
                <a:tc>
                  <a:txBody>
                    <a:bodyPr/>
                    <a:lstStyle/>
                    <a:p>
                      <a:pPr>
                        <a:lnSpc>
                          <a:spcPct val="150000"/>
                        </a:lnSpc>
                        <a:spcBef>
                          <a:spcPts val="600"/>
                        </a:spcBef>
                        <a:tabLst>
                          <a:tab pos="5725160" algn="r"/>
                        </a:tabLst>
                      </a:pPr>
                      <a:r>
                        <a:rPr lang="en-IN" sz="1200" b="0" u="none" strike="noStrike" kern="100" dirty="0">
                          <a:solidFill>
                            <a:schemeClr val="bg1"/>
                          </a:solidFill>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Slide 9: Theoretical Frameworks for Improvement</a:t>
                      </a:r>
                      <a:endParaRPr lang="en-IN" sz="1200" b="0" i="1" u="none"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3400201974"/>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Slide 10: Manager Development Programme</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3105948596"/>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Slide 11: Recommendation1: Performance Management Framework</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2531991282"/>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Slide 12: Recommendation 2: Engagement &amp; Retention Strategy</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440993711"/>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Slide 13: Recommendation 3:Culture Change Programme</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373216780"/>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Slide 14: 3-Year HR Strategy Roadmap</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1620240686"/>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Slide 15: Expected Outcomes &amp; Conclusion</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2377360161"/>
                  </a:ext>
                </a:extLst>
              </a:tr>
              <a:tr h="302869">
                <a:tc>
                  <a:txBody>
                    <a:bodyPr/>
                    <a:lstStyle/>
                    <a:p>
                      <a:pPr>
                        <a:lnSpc>
                          <a:spcPct val="150000"/>
                        </a:lnSpc>
                        <a:spcBef>
                          <a:spcPts val="600"/>
                        </a:spcBef>
                        <a:tabLst>
                          <a:tab pos="5725160" algn="r"/>
                        </a:tabLst>
                      </a:pPr>
                      <a:r>
                        <a:rPr lang="en-IN" sz="1200" b="0" u="none" strike="noStrike" kern="100">
                          <a:solidFill>
                            <a:schemeClr val="bg1"/>
                          </a:solidFill>
                          <a:effectLst/>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Slide 16: References</a:t>
                      </a:r>
                      <a:endParaRPr lang="en-IN" sz="1200" b="0" i="1" u="none"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2298740573"/>
                  </a:ext>
                </a:extLst>
              </a:tr>
              <a:tr h="302869">
                <a:tc>
                  <a:txBody>
                    <a:bodyPr/>
                    <a:lstStyle/>
                    <a:p>
                      <a:pPr>
                        <a:lnSpc>
                          <a:spcPct val="150000"/>
                        </a:lnSpc>
                      </a:pPr>
                      <a:r>
                        <a:rPr lang="en-IN" sz="1200" b="0" u="none" kern="100" dirty="0">
                          <a:solidFill>
                            <a:schemeClr val="bg1"/>
                          </a:solidFill>
                          <a:effectLst/>
                          <a:latin typeface="Times New Roman" panose="02020603050405020304" pitchFamily="18" charset="0"/>
                          <a:cs typeface="Times New Roman" panose="02020603050405020304" pitchFamily="18" charset="0"/>
                        </a:rPr>
                        <a:t> </a:t>
                      </a:r>
                      <a:endParaRPr lang="en-IN" sz="1200" b="0" u="none"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2201" marR="62201" marT="0" marB="0"/>
                </a:tc>
                <a:extLst>
                  <a:ext uri="{0D108BD9-81ED-4DB2-BD59-A6C34878D82A}">
                    <a16:rowId xmlns:a16="http://schemas.microsoft.com/office/drawing/2014/main" val="1638014915"/>
                  </a:ext>
                </a:extLst>
              </a:tr>
            </a:tbl>
          </a:graphicData>
        </a:graphic>
      </p:graphicFrame>
    </p:spTree>
    <p:extLst>
      <p:ext uri="{BB962C8B-B14F-4D97-AF65-F5344CB8AC3E}">
        <p14:creationId xmlns:p14="http://schemas.microsoft.com/office/powerpoint/2010/main" val="3297012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3B5CC-E4AC-DBF4-153B-BF478FB82D9F}"/>
              </a:ext>
            </a:extLst>
          </p:cNvPr>
          <p:cNvSpPr>
            <a:spLocks noGrp="1"/>
          </p:cNvSpPr>
          <p:nvPr>
            <p:ph type="title"/>
          </p:nvPr>
        </p:nvSpPr>
        <p:spPr>
          <a:xfrm>
            <a:off x="2592925" y="624111"/>
            <a:ext cx="8911687" cy="852998"/>
          </a:xfrm>
        </p:spPr>
        <p:txBody>
          <a:bodyPr>
            <a:normAutofit fontScale="90000"/>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 Introduction &amp; Purpose</a:t>
            </a:r>
            <a:r>
              <a:rPr lang="en-IN" dirty="0">
                <a:effectLst/>
                <a:latin typeface="Times New Roman" panose="02020603050405020304" pitchFamily="18" charset="0"/>
                <a:cs typeface="Times New Roman" panose="02020603050405020304" pitchFamily="18" charset="0"/>
              </a:rPr>
              <a:t> </a:t>
            </a:r>
            <a:br>
              <a:rPr lang="en-IN" dirty="0">
                <a:effectLst/>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277D6C19-0D60-376F-BB8D-F91204CFEB1B}"/>
              </a:ext>
            </a:extLst>
          </p:cNvPr>
          <p:cNvGraphicFramePr>
            <a:graphicFrameLocks noGrp="1"/>
          </p:cNvGraphicFramePr>
          <p:nvPr>
            <p:ph idx="1"/>
            <p:extLst>
              <p:ext uri="{D42A27DB-BD31-4B8C-83A1-F6EECF244321}">
                <p14:modId xmlns:p14="http://schemas.microsoft.com/office/powerpoint/2010/main" val="1364458976"/>
              </p:ext>
            </p:extLst>
          </p:nvPr>
        </p:nvGraphicFramePr>
        <p:xfrm>
          <a:off x="2364129" y="2030437"/>
          <a:ext cx="6273434" cy="4337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2" name="Picture 4" descr="Crosscultural | Cultural Impact ...">
            <a:extLst>
              <a:ext uri="{FF2B5EF4-FFF2-40B4-BE49-F238E27FC236}">
                <a16:creationId xmlns:a16="http://schemas.microsoft.com/office/drawing/2014/main" id="{B9DD80EB-4BCF-CCB4-0943-E084519B8F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0782" y="2349304"/>
            <a:ext cx="3179298" cy="3615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43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25723-3759-9A08-21B7-E4BD356F1FDF}"/>
              </a:ext>
            </a:extLst>
          </p:cNvPr>
          <p:cNvSpPr>
            <a:spLocks noGrp="1"/>
          </p:cNvSpPr>
          <p:nvPr>
            <p:ph type="title"/>
          </p:nvPr>
        </p:nvSpPr>
        <p:spPr>
          <a:xfrm>
            <a:off x="2592925" y="624110"/>
            <a:ext cx="8911687" cy="726388"/>
          </a:xfrm>
        </p:spPr>
        <p:txBody>
          <a:bodyPr>
            <a:noAutofit/>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Overview of BrightWave</a:t>
            </a:r>
            <a:r>
              <a:rPr lang="en-IN" b="1" dirty="0">
                <a:effectLst/>
                <a:latin typeface="Times New Roman" panose="02020603050405020304" pitchFamily="18" charset="0"/>
                <a:cs typeface="Times New Roman" panose="02020603050405020304" pitchFamily="18" charset="0"/>
              </a:rPr>
              <a:t> </a:t>
            </a:r>
            <a:br>
              <a:rPr lang="en-IN" b="1" dirty="0">
                <a:effectLst/>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2F4379A5-F0CB-3FBD-2984-9C9F9F0E4BE1}"/>
              </a:ext>
            </a:extLst>
          </p:cNvPr>
          <p:cNvGraphicFramePr>
            <a:graphicFrameLocks noGrp="1"/>
          </p:cNvGraphicFramePr>
          <p:nvPr>
            <p:ph idx="1"/>
            <p:extLst>
              <p:ext uri="{D42A27DB-BD31-4B8C-83A1-F6EECF244321}">
                <p14:modId xmlns:p14="http://schemas.microsoft.com/office/powerpoint/2010/main" val="2637976946"/>
              </p:ext>
            </p:extLst>
          </p:nvPr>
        </p:nvGraphicFramePr>
        <p:xfrm>
          <a:off x="2589212" y="1659987"/>
          <a:ext cx="6512585" cy="4867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AI-Powered Financial Research Platform">
            <a:extLst>
              <a:ext uri="{FF2B5EF4-FFF2-40B4-BE49-F238E27FC236}">
                <a16:creationId xmlns:a16="http://schemas.microsoft.com/office/drawing/2014/main" id="{852EAE48-C02E-86CA-2D88-F658F34ECB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40947" y="2236762"/>
            <a:ext cx="2672862" cy="3699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7475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2B1B9-84A2-4203-D1E9-E5D08EE7D78F}"/>
              </a:ext>
            </a:extLst>
          </p:cNvPr>
          <p:cNvSpPr>
            <a:spLocks noGrp="1"/>
          </p:cNvSpPr>
          <p:nvPr>
            <p:ph type="title"/>
          </p:nvPr>
        </p:nvSpPr>
        <p:spPr>
          <a:xfrm>
            <a:off x="2592925" y="624110"/>
            <a:ext cx="8911687" cy="810795"/>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Current People Management Challenges</a:t>
            </a:r>
            <a:r>
              <a:rPr lang="en-IN" dirty="0">
                <a:effectLst/>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0701E2B1-76AA-CB2A-3F78-EACBA7BCEAE6}"/>
              </a:ext>
            </a:extLst>
          </p:cNvPr>
          <p:cNvGraphicFramePr>
            <a:graphicFrameLocks noGrp="1"/>
          </p:cNvGraphicFramePr>
          <p:nvPr>
            <p:ph idx="1"/>
            <p:extLst>
              <p:ext uri="{D42A27DB-BD31-4B8C-83A1-F6EECF244321}">
                <p14:modId xmlns:p14="http://schemas.microsoft.com/office/powerpoint/2010/main" val="1547096995"/>
              </p:ext>
            </p:extLst>
          </p:nvPr>
        </p:nvGraphicFramePr>
        <p:xfrm>
          <a:off x="2138289" y="2011679"/>
          <a:ext cx="7357403" cy="4403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10 Warning Signs of Bad Communication ...">
            <a:extLst>
              <a:ext uri="{FF2B5EF4-FFF2-40B4-BE49-F238E27FC236}">
                <a16:creationId xmlns:a16="http://schemas.microsoft.com/office/drawing/2014/main" id="{8FF292E6-6688-8ACA-BEDB-A5CA455F8DA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78571" y="2180491"/>
            <a:ext cx="2398053" cy="3798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810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79C74-7781-3927-7760-4E08BD573255}"/>
              </a:ext>
            </a:extLst>
          </p:cNvPr>
          <p:cNvSpPr>
            <a:spLocks noGrp="1"/>
          </p:cNvSpPr>
          <p:nvPr>
            <p:ph type="title"/>
          </p:nvPr>
        </p:nvSpPr>
        <p:spPr>
          <a:xfrm>
            <a:off x="2592925" y="624110"/>
            <a:ext cx="8911687" cy="796727"/>
          </a:xfrm>
        </p:spPr>
        <p:txBody>
          <a:bodyPr>
            <a:normAutofit fontScale="90000"/>
          </a:bodyPr>
          <a:lstStyle/>
          <a:p>
            <a:pPr algn="ctr"/>
            <a:r>
              <a:rPr lang="en-IN"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Performance Management Gaps</a:t>
            </a:r>
            <a:br>
              <a:rPr lang="en-IN"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6268523A-4623-2DC6-0239-3D463FC25488}"/>
              </a:ext>
            </a:extLst>
          </p:cNvPr>
          <p:cNvGraphicFramePr>
            <a:graphicFrameLocks noGrp="1"/>
          </p:cNvGraphicFramePr>
          <p:nvPr>
            <p:ph idx="1"/>
            <p:extLst>
              <p:ext uri="{D42A27DB-BD31-4B8C-83A1-F6EECF244321}">
                <p14:modId xmlns:p14="http://schemas.microsoft.com/office/powerpoint/2010/main" val="2631974183"/>
              </p:ext>
            </p:extLst>
          </p:nvPr>
        </p:nvGraphicFramePr>
        <p:xfrm>
          <a:off x="2461846" y="1800665"/>
          <a:ext cx="6625883" cy="4628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ustomer Feedback - How to Get Feedback ...">
            <a:extLst>
              <a:ext uri="{FF2B5EF4-FFF2-40B4-BE49-F238E27FC236}">
                <a16:creationId xmlns:a16="http://schemas.microsoft.com/office/drawing/2014/main" id="{66AE74D1-3E23-F036-4C5C-9CEDD2E0532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84677" y="2715065"/>
            <a:ext cx="2734041" cy="3518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92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465D9-6F84-22F7-756E-EB355D02AA90}"/>
              </a:ext>
            </a:extLst>
          </p:cNvPr>
          <p:cNvSpPr>
            <a:spLocks noGrp="1"/>
          </p:cNvSpPr>
          <p:nvPr>
            <p:ph type="title"/>
          </p:nvPr>
        </p:nvSpPr>
        <p:spPr>
          <a:xfrm>
            <a:off x="2592925" y="624110"/>
            <a:ext cx="8911687" cy="838930"/>
          </a:xfrm>
        </p:spPr>
        <p:txBody>
          <a:bodyPr>
            <a:normAutofit/>
          </a:bodyPr>
          <a:lstStyle/>
          <a:p>
            <a:pPr algn="ctr"/>
            <a:r>
              <a:rPr lang="en-IN"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Managerial Skill Gaps</a:t>
            </a:r>
            <a:r>
              <a:rPr lang="en-IN" b="1" dirty="0">
                <a:solidFill>
                  <a:schemeClr val="tx1"/>
                </a:solidFill>
                <a:effectLst/>
                <a:latin typeface="Times New Roman" panose="02020603050405020304" pitchFamily="18" charset="0"/>
                <a:cs typeface="Times New Roman" panose="02020603050405020304" pitchFamily="18" charset="0"/>
              </a:rPr>
              <a:t> </a:t>
            </a:r>
            <a:endParaRPr lang="en-US" b="1"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71CDAF2-9EA0-2494-F05F-2D5A8974DA27}"/>
              </a:ext>
            </a:extLst>
          </p:cNvPr>
          <p:cNvGraphicFramePr>
            <a:graphicFrameLocks noGrp="1"/>
          </p:cNvGraphicFramePr>
          <p:nvPr>
            <p:ph idx="1"/>
            <p:extLst>
              <p:ext uri="{D42A27DB-BD31-4B8C-83A1-F6EECF244321}">
                <p14:modId xmlns:p14="http://schemas.microsoft.com/office/powerpoint/2010/main" val="270448939"/>
              </p:ext>
            </p:extLst>
          </p:nvPr>
        </p:nvGraphicFramePr>
        <p:xfrm>
          <a:off x="2592925" y="1772529"/>
          <a:ext cx="6006905" cy="4726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Conceptual Skills: Definition, Examples ...">
            <a:extLst>
              <a:ext uri="{FF2B5EF4-FFF2-40B4-BE49-F238E27FC236}">
                <a16:creationId xmlns:a16="http://schemas.microsoft.com/office/drawing/2014/main" id="{2AAA7170-689A-2156-E966-5937F506A17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62647" y="2138289"/>
            <a:ext cx="3165230" cy="377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762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7DC3-A28C-F426-6198-37C5A59FE45B}"/>
              </a:ext>
            </a:extLst>
          </p:cNvPr>
          <p:cNvSpPr>
            <a:spLocks noGrp="1"/>
          </p:cNvSpPr>
          <p:nvPr>
            <p:ph type="title"/>
          </p:nvPr>
        </p:nvSpPr>
        <p:spPr>
          <a:xfrm>
            <a:off x="2592925" y="624110"/>
            <a:ext cx="8911687" cy="768592"/>
          </a:xfrm>
        </p:spPr>
        <p:txBody>
          <a:bodyPr>
            <a:normAutofit fontScale="90000"/>
          </a:bodyPr>
          <a:lstStyle/>
          <a:p>
            <a:pPr algn="ctr"/>
            <a:r>
              <a:rPr lang="en-IN"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Engagement &amp; Retention Challenges</a:t>
            </a:r>
            <a:br>
              <a:rPr lang="en-IN"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1F26454D-8DA1-9273-7D38-B21168F3732E}"/>
              </a:ext>
            </a:extLst>
          </p:cNvPr>
          <p:cNvGraphicFramePr>
            <a:graphicFrameLocks noGrp="1"/>
          </p:cNvGraphicFramePr>
          <p:nvPr>
            <p:ph idx="1"/>
            <p:extLst>
              <p:ext uri="{D42A27DB-BD31-4B8C-83A1-F6EECF244321}">
                <p14:modId xmlns:p14="http://schemas.microsoft.com/office/powerpoint/2010/main" val="2114481447"/>
              </p:ext>
            </p:extLst>
          </p:nvPr>
        </p:nvGraphicFramePr>
        <p:xfrm>
          <a:off x="2592925" y="1828799"/>
          <a:ext cx="6189028" cy="4712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Career Pathways DC | osse">
            <a:extLst>
              <a:ext uri="{FF2B5EF4-FFF2-40B4-BE49-F238E27FC236}">
                <a16:creationId xmlns:a16="http://schemas.microsoft.com/office/drawing/2014/main" id="{EB59791E-9A2E-E987-2ED3-981D8FF4ED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57735" y="2096086"/>
            <a:ext cx="3601330" cy="3953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18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7263E-B705-F902-386C-F4E85386B972}"/>
              </a:ext>
            </a:extLst>
          </p:cNvPr>
          <p:cNvSpPr>
            <a:spLocks noGrp="1"/>
          </p:cNvSpPr>
          <p:nvPr>
            <p:ph type="title"/>
          </p:nvPr>
        </p:nvSpPr>
        <p:spPr>
          <a:xfrm>
            <a:off x="2592925" y="624110"/>
            <a:ext cx="8911687" cy="1078081"/>
          </a:xfrm>
        </p:spPr>
        <p:txBody>
          <a:bodyPr>
            <a:normAutofit fontScale="90000"/>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Organisational Culture Analysis (Using Schein Model)</a:t>
            </a:r>
            <a:r>
              <a:rPr lang="en-IN" b="1" dirty="0">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F378622-5D68-7215-AA27-D869401E9EEA}"/>
              </a:ext>
            </a:extLst>
          </p:cNvPr>
          <p:cNvGraphicFramePr>
            <a:graphicFrameLocks noGrp="1"/>
          </p:cNvGraphicFramePr>
          <p:nvPr>
            <p:ph idx="1"/>
            <p:extLst>
              <p:ext uri="{D42A27DB-BD31-4B8C-83A1-F6EECF244321}">
                <p14:modId xmlns:p14="http://schemas.microsoft.com/office/powerpoint/2010/main" val="3966692089"/>
              </p:ext>
            </p:extLst>
          </p:nvPr>
        </p:nvGraphicFramePr>
        <p:xfrm>
          <a:off x="2335994" y="1992923"/>
          <a:ext cx="6231231" cy="4464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Beneath and Beyond Corporate Culture ...">
            <a:extLst>
              <a:ext uri="{FF2B5EF4-FFF2-40B4-BE49-F238E27FC236}">
                <a16:creationId xmlns:a16="http://schemas.microsoft.com/office/drawing/2014/main" id="{6ADECBFB-A17B-741F-B001-945766A5EA7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18917" y="2532185"/>
            <a:ext cx="3094893" cy="3601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162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77400-ACC5-B317-C626-DBDEB4260743}"/>
              </a:ext>
            </a:extLst>
          </p:cNvPr>
          <p:cNvSpPr>
            <a:spLocks noGrp="1"/>
          </p:cNvSpPr>
          <p:nvPr>
            <p:ph type="title"/>
          </p:nvPr>
        </p:nvSpPr>
        <p:spPr>
          <a:xfrm>
            <a:off x="2592925" y="624110"/>
            <a:ext cx="8911687" cy="585712"/>
          </a:xfrm>
        </p:spPr>
        <p:txBody>
          <a:bodyPr>
            <a:normAutofit fontScale="90000"/>
          </a:bodyPr>
          <a:lstStyle/>
          <a:p>
            <a:pPr algn="ctr"/>
            <a:r>
              <a:rPr lang="en-IN"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Culture Impacts on People Management</a:t>
            </a:r>
            <a:r>
              <a:rPr lang="en-IN" dirty="0">
                <a:effectLst/>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AA14874B-9DB9-417C-0F45-E94E03242D58}"/>
              </a:ext>
            </a:extLst>
          </p:cNvPr>
          <p:cNvGraphicFramePr>
            <a:graphicFrameLocks noGrp="1"/>
          </p:cNvGraphicFramePr>
          <p:nvPr>
            <p:ph idx="1"/>
            <p:extLst>
              <p:ext uri="{D42A27DB-BD31-4B8C-83A1-F6EECF244321}">
                <p14:modId xmlns:p14="http://schemas.microsoft.com/office/powerpoint/2010/main" val="3037587284"/>
              </p:ext>
            </p:extLst>
          </p:nvPr>
        </p:nvGraphicFramePr>
        <p:xfrm>
          <a:off x="2589213" y="1786597"/>
          <a:ext cx="6329704" cy="4628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Avoiding Feedback">
            <a:extLst>
              <a:ext uri="{FF2B5EF4-FFF2-40B4-BE49-F238E27FC236}">
                <a16:creationId xmlns:a16="http://schemas.microsoft.com/office/drawing/2014/main" id="{D7E86EEB-1680-FC76-BD50-895AD75D39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55016" y="2532186"/>
            <a:ext cx="2460380" cy="3169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8023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D6B18-E423-C726-F5A8-91E0B609BCBE}"/>
              </a:ext>
            </a:extLst>
          </p:cNvPr>
          <p:cNvSpPr>
            <a:spLocks noGrp="1"/>
          </p:cNvSpPr>
          <p:nvPr>
            <p:ph type="title"/>
          </p:nvPr>
        </p:nvSpPr>
        <p:spPr>
          <a:xfrm>
            <a:off x="2592925" y="624111"/>
            <a:ext cx="8911687" cy="726388"/>
          </a:xfrm>
        </p:spPr>
        <p:txBody>
          <a:bodyPr>
            <a:normAutofit/>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Theoretical Frameworks for Improvement</a:t>
            </a:r>
            <a:r>
              <a:rPr lang="en-IN" b="1" dirty="0">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353B941A-91C0-0312-9642-83C4C8EA793A}"/>
              </a:ext>
            </a:extLst>
          </p:cNvPr>
          <p:cNvGraphicFramePr>
            <a:graphicFrameLocks noGrp="1"/>
          </p:cNvGraphicFramePr>
          <p:nvPr>
            <p:ph idx="1"/>
            <p:extLst>
              <p:ext uri="{D42A27DB-BD31-4B8C-83A1-F6EECF244321}">
                <p14:modId xmlns:p14="http://schemas.microsoft.com/office/powerpoint/2010/main" val="2001539305"/>
              </p:ext>
            </p:extLst>
          </p:nvPr>
        </p:nvGraphicFramePr>
        <p:xfrm>
          <a:off x="2592925" y="1758461"/>
          <a:ext cx="5894363" cy="4712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Transformational Leadership in Nursing ...">
            <a:extLst>
              <a:ext uri="{FF2B5EF4-FFF2-40B4-BE49-F238E27FC236}">
                <a16:creationId xmlns:a16="http://schemas.microsoft.com/office/drawing/2014/main" id="{7D0DCD62-3337-5D03-1FD0-F110ED3E14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71802" y="2377440"/>
            <a:ext cx="3474721" cy="3573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155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AF6D0-D28C-CC6E-E326-FFDBFA209130}"/>
              </a:ext>
            </a:extLst>
          </p:cNvPr>
          <p:cNvSpPr>
            <a:spLocks noGrp="1"/>
          </p:cNvSpPr>
          <p:nvPr>
            <p:ph type="title"/>
          </p:nvPr>
        </p:nvSpPr>
        <p:spPr>
          <a:xfrm>
            <a:off x="2592925" y="624110"/>
            <a:ext cx="8911687" cy="754524"/>
          </a:xfrm>
        </p:spPr>
        <p:txBody>
          <a:bodyPr>
            <a:normAutofit/>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Manager Development Programme</a:t>
            </a:r>
            <a:r>
              <a:rPr lang="en-IN" b="1" dirty="0">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BAFCF785-7017-EA4D-C56F-840BC40E13F1}"/>
              </a:ext>
            </a:extLst>
          </p:cNvPr>
          <p:cNvGraphicFramePr>
            <a:graphicFrameLocks noGrp="1"/>
          </p:cNvGraphicFramePr>
          <p:nvPr>
            <p:ph idx="1"/>
            <p:extLst>
              <p:ext uri="{D42A27DB-BD31-4B8C-83A1-F6EECF244321}">
                <p14:modId xmlns:p14="http://schemas.microsoft.com/office/powerpoint/2010/main" val="1707575544"/>
              </p:ext>
            </p:extLst>
          </p:nvPr>
        </p:nvGraphicFramePr>
        <p:xfrm>
          <a:off x="1748863" y="2025747"/>
          <a:ext cx="6480737" cy="44453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Why Is Feedback Important in Communication">
            <a:extLst>
              <a:ext uri="{FF2B5EF4-FFF2-40B4-BE49-F238E27FC236}">
                <a16:creationId xmlns:a16="http://schemas.microsoft.com/office/drawing/2014/main" id="{2EE3B9A3-F939-F6D2-53BF-59431CAED6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81291" y="2546252"/>
            <a:ext cx="3312453" cy="3488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075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1210-E0EE-6517-911C-329254ABE033}"/>
              </a:ext>
            </a:extLst>
          </p:cNvPr>
          <p:cNvSpPr>
            <a:spLocks noGrp="1"/>
          </p:cNvSpPr>
          <p:nvPr>
            <p:ph type="title"/>
          </p:nvPr>
        </p:nvSpPr>
        <p:spPr>
          <a:xfrm>
            <a:off x="2592925" y="624110"/>
            <a:ext cx="8911687" cy="909268"/>
          </a:xfrm>
        </p:spPr>
        <p:txBody>
          <a:bodyPr>
            <a:noAutofit/>
          </a:bodyPr>
          <a:lstStyle/>
          <a:p>
            <a:pPr algn="ctr"/>
            <a: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Recommendation1: Performance Management Framework</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p>
        </p:txBody>
      </p:sp>
      <p:graphicFrame>
        <p:nvGraphicFramePr>
          <p:cNvPr id="4" name="Content Placeholder 3">
            <a:extLst>
              <a:ext uri="{FF2B5EF4-FFF2-40B4-BE49-F238E27FC236}">
                <a16:creationId xmlns:a16="http://schemas.microsoft.com/office/drawing/2014/main" id="{C002D502-58C9-9B5B-971A-A556D22DF06A}"/>
              </a:ext>
            </a:extLst>
          </p:cNvPr>
          <p:cNvGraphicFramePr>
            <a:graphicFrameLocks noGrp="1"/>
          </p:cNvGraphicFramePr>
          <p:nvPr>
            <p:ph idx="1"/>
            <p:extLst>
              <p:ext uri="{D42A27DB-BD31-4B8C-83A1-F6EECF244321}">
                <p14:modId xmlns:p14="http://schemas.microsoft.com/office/powerpoint/2010/main" val="3663726492"/>
              </p:ext>
            </p:extLst>
          </p:nvPr>
        </p:nvGraphicFramePr>
        <p:xfrm>
          <a:off x="2181249" y="2180493"/>
          <a:ext cx="6611059" cy="4529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ulture Of Frequent Employee Check-ins">
            <a:extLst>
              <a:ext uri="{FF2B5EF4-FFF2-40B4-BE49-F238E27FC236}">
                <a16:creationId xmlns:a16="http://schemas.microsoft.com/office/drawing/2014/main" id="{620E8065-23A1-FC97-9826-B850990A32E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89255" y="2658794"/>
            <a:ext cx="3202745" cy="3573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537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2DC33-53CF-5E25-64FA-01B3B8A0A364}"/>
              </a:ext>
            </a:extLst>
          </p:cNvPr>
          <p:cNvSpPr>
            <a:spLocks noGrp="1"/>
          </p:cNvSpPr>
          <p:nvPr>
            <p:ph type="title"/>
          </p:nvPr>
        </p:nvSpPr>
        <p:spPr>
          <a:xfrm>
            <a:off x="2592925" y="624110"/>
            <a:ext cx="8911687" cy="1092148"/>
          </a:xfrm>
        </p:spPr>
        <p:txBody>
          <a:bodyPr>
            <a:normAutofit fontScale="90000"/>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Recommendation 2: Engagement &amp; Retention Strategy</a:t>
            </a:r>
            <a:r>
              <a:rPr lang="en-IN" b="1" dirty="0">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553E7C8F-8A83-3BD6-3D01-243C56CA6771}"/>
              </a:ext>
            </a:extLst>
          </p:cNvPr>
          <p:cNvGraphicFramePr>
            <a:graphicFrameLocks noGrp="1"/>
          </p:cNvGraphicFramePr>
          <p:nvPr>
            <p:ph idx="1"/>
            <p:extLst>
              <p:ext uri="{D42A27DB-BD31-4B8C-83A1-F6EECF244321}">
                <p14:modId xmlns:p14="http://schemas.microsoft.com/office/powerpoint/2010/main" val="1578765458"/>
              </p:ext>
            </p:extLst>
          </p:nvPr>
        </p:nvGraphicFramePr>
        <p:xfrm>
          <a:off x="2475914" y="1941342"/>
          <a:ext cx="6555545" cy="45579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Well-Being Initiative - AACN">
            <a:extLst>
              <a:ext uri="{FF2B5EF4-FFF2-40B4-BE49-F238E27FC236}">
                <a16:creationId xmlns:a16="http://schemas.microsoft.com/office/drawing/2014/main" id="{BE078161-725D-E091-764D-2FECBA7B85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31459" y="2117190"/>
            <a:ext cx="2996418" cy="3024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9499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9A6A8-4775-836C-639C-D6AC4532F3BD}"/>
              </a:ext>
            </a:extLst>
          </p:cNvPr>
          <p:cNvSpPr>
            <a:spLocks noGrp="1"/>
          </p:cNvSpPr>
          <p:nvPr>
            <p:ph type="title"/>
          </p:nvPr>
        </p:nvSpPr>
        <p:spPr>
          <a:xfrm>
            <a:off x="2592925" y="624110"/>
            <a:ext cx="8911687" cy="1021810"/>
          </a:xfrm>
        </p:spPr>
        <p:txBody>
          <a:bodyPr>
            <a:noAutofit/>
          </a:bodyPr>
          <a:lstStyle/>
          <a:p>
            <a:pPr algn="ctr"/>
            <a:r>
              <a:rPr lang="en-IN"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 3: Culture Change Programme</a:t>
            </a:r>
            <a:br>
              <a:rPr lang="en-IN"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10643975-B1DB-5AE8-90E6-5C1811ACC5FE}"/>
              </a:ext>
            </a:extLst>
          </p:cNvPr>
          <p:cNvGraphicFramePr>
            <a:graphicFrameLocks noGrp="1"/>
          </p:cNvGraphicFramePr>
          <p:nvPr>
            <p:ph idx="1"/>
            <p:extLst>
              <p:ext uri="{D42A27DB-BD31-4B8C-83A1-F6EECF244321}">
                <p14:modId xmlns:p14="http://schemas.microsoft.com/office/powerpoint/2010/main" val="2037667824"/>
              </p:ext>
            </p:extLst>
          </p:nvPr>
        </p:nvGraphicFramePr>
        <p:xfrm>
          <a:off x="2589212" y="2133599"/>
          <a:ext cx="6611059" cy="43234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rporate Strategy ...">
            <a:extLst>
              <a:ext uri="{FF2B5EF4-FFF2-40B4-BE49-F238E27FC236}">
                <a16:creationId xmlns:a16="http://schemas.microsoft.com/office/drawing/2014/main" id="{E4A309F1-4248-1C81-0B39-393A328D76C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12812" y="2264898"/>
            <a:ext cx="2879188" cy="3968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246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A5577-B89C-DF94-3D4C-A93110708344}"/>
              </a:ext>
            </a:extLst>
          </p:cNvPr>
          <p:cNvSpPr>
            <a:spLocks noGrp="1"/>
          </p:cNvSpPr>
          <p:nvPr>
            <p:ph type="title"/>
          </p:nvPr>
        </p:nvSpPr>
        <p:spPr>
          <a:xfrm>
            <a:off x="2592925" y="624110"/>
            <a:ext cx="8911687" cy="838930"/>
          </a:xfrm>
        </p:spPr>
        <p:txBody>
          <a:bodyPr>
            <a:normAutofit/>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3-Year HR Strategy Roadmap</a:t>
            </a:r>
            <a:r>
              <a:rPr lang="en-IN" b="1" dirty="0">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DF40AAC-35C7-8FEA-053D-BCEB0B3B4753}"/>
              </a:ext>
            </a:extLst>
          </p:cNvPr>
          <p:cNvGraphicFramePr>
            <a:graphicFrameLocks noGrp="1"/>
          </p:cNvGraphicFramePr>
          <p:nvPr>
            <p:ph idx="1"/>
            <p:extLst>
              <p:ext uri="{D42A27DB-BD31-4B8C-83A1-F6EECF244321}">
                <p14:modId xmlns:p14="http://schemas.microsoft.com/office/powerpoint/2010/main" val="1364162380"/>
              </p:ext>
            </p:extLst>
          </p:nvPr>
        </p:nvGraphicFramePr>
        <p:xfrm>
          <a:off x="2589212" y="2133599"/>
          <a:ext cx="5978013" cy="43094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362" name="Picture 2" descr="Applications of Embedded Systems">
            <a:extLst>
              <a:ext uri="{FF2B5EF4-FFF2-40B4-BE49-F238E27FC236}">
                <a16:creationId xmlns:a16="http://schemas.microsoft.com/office/drawing/2014/main" id="{6E53B806-B765-BB05-6C42-0A59BAB1ED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4171" y="2483532"/>
            <a:ext cx="3287152" cy="3609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722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DCDF-E63F-175C-B2D2-E19EB5E67456}"/>
              </a:ext>
            </a:extLst>
          </p:cNvPr>
          <p:cNvSpPr>
            <a:spLocks noGrp="1"/>
          </p:cNvSpPr>
          <p:nvPr>
            <p:ph type="title"/>
          </p:nvPr>
        </p:nvSpPr>
        <p:spPr>
          <a:xfrm>
            <a:off x="2592925" y="624110"/>
            <a:ext cx="8911687" cy="712321"/>
          </a:xfrm>
        </p:spPr>
        <p:txBody>
          <a:bodyPr>
            <a:normAutofit/>
          </a:bodyPr>
          <a:lstStyle/>
          <a:p>
            <a:pPr algn="ctr"/>
            <a:r>
              <a:rPr lang="en-IN" b="1" dirty="0">
                <a:effectLst/>
                <a:latin typeface="Times New Roman" panose="02020603050405020304" pitchFamily="18" charset="0"/>
                <a:ea typeface="Calibri" panose="020F0502020204030204" pitchFamily="34" charset="0"/>
                <a:cs typeface="Times New Roman" panose="02020603050405020304" pitchFamily="18" charset="0"/>
              </a:rPr>
              <a:t>Expected Outcomes &amp; Conclusion</a:t>
            </a:r>
            <a:r>
              <a:rPr lang="en-IN" b="1" dirty="0">
                <a:effectLst/>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FCCBB4D6-728D-4CDE-B363-2731EFF7C350}"/>
              </a:ext>
            </a:extLst>
          </p:cNvPr>
          <p:cNvGraphicFramePr>
            <a:graphicFrameLocks noGrp="1"/>
          </p:cNvGraphicFramePr>
          <p:nvPr>
            <p:ph idx="1"/>
            <p:extLst>
              <p:ext uri="{D42A27DB-BD31-4B8C-83A1-F6EECF244321}">
                <p14:modId xmlns:p14="http://schemas.microsoft.com/office/powerpoint/2010/main" val="2887760985"/>
              </p:ext>
            </p:extLst>
          </p:nvPr>
        </p:nvGraphicFramePr>
        <p:xfrm>
          <a:off x="2589212" y="2133599"/>
          <a:ext cx="6484450" cy="4407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8" name="Picture 4" descr="My Leadership Skills to Better Manage ...">
            <a:extLst>
              <a:ext uri="{FF2B5EF4-FFF2-40B4-BE49-F238E27FC236}">
                <a16:creationId xmlns:a16="http://schemas.microsoft.com/office/drawing/2014/main" id="{2FB99E45-908F-5402-9C3F-76BE7DD55A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32985" y="2883876"/>
            <a:ext cx="3137095" cy="3249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112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445CC-CA3D-7337-C2E1-075FF7B4F525}"/>
              </a:ext>
            </a:extLst>
          </p:cNvPr>
          <p:cNvSpPr>
            <a:spLocks noGrp="1"/>
          </p:cNvSpPr>
          <p:nvPr>
            <p:ph type="title"/>
          </p:nvPr>
        </p:nvSpPr>
        <p:spPr>
          <a:xfrm>
            <a:off x="2508519" y="216147"/>
            <a:ext cx="8911687" cy="838930"/>
          </a:xfrm>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E2EC0C1-4610-A2C8-55EB-D5EB48C601BA}"/>
              </a:ext>
            </a:extLst>
          </p:cNvPr>
          <p:cNvSpPr>
            <a:spLocks noGrp="1"/>
          </p:cNvSpPr>
          <p:nvPr>
            <p:ph idx="1"/>
          </p:nvPr>
        </p:nvSpPr>
        <p:spPr>
          <a:xfrm>
            <a:off x="2264898" y="928468"/>
            <a:ext cx="9608234" cy="5929531"/>
          </a:xfrm>
          <a:solidFill>
            <a:schemeClr val="accent6">
              <a:lumMod val="40000"/>
              <a:lumOff val="60000"/>
            </a:schemeClr>
          </a:solidFill>
        </p:spPr>
        <p:txBody>
          <a:bodyPr>
            <a:noAutofit/>
          </a:bodyPr>
          <a:lstStyle/>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Baumann, O. and Wu, B. (2022). The many dimensions of research on designing flat firms.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Organisation Design</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11(1), pp.1–3.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https://link.springer.com/content/pdf/10.1007/s41469-022-00118-6.pdf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21.11.2025)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Cao, T.T. and Le, P.B. (2022). Impacts of transformational leadership on organisational change capability: a two-path mediating role of trust in leadership.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European Journal of Management and Business Economics</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33(2), pp.157–173.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https://www.emerald.com/ejmbe/article-pdf/33/2/157/9488118/ejmbe-06-2021-0180.pdf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21.11.2025)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Deng, C., Gulseren, D., Isola, C., Grocutt, K. and Turner, N. (2022). Transformational Leadership effectiveness: an evidence-based Primer.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 Resource Development International</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26(5), pp.627–641.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https://www.tandfonline.com/doi/pdf/10.1080/13678868.2022.2135938</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21.11.2025)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Gold, C.A., Jensen, R., Marzena Sasnal, Day, H.S., Miller-Kuhlmann, R.K., Blankenburg, R.L., Rassbach, C.E., Morris, A.M., Korndorffer, J.R. and Nassar, A.K. (2024). Impact of a coaching program on resident perceptions of communication confidence and feedback quality.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BMC Medical Education</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24(1).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https://link.springer.com/content/pdf/10.1186/s12909-024-05383-5.pdf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21.11.2025)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Gorgun, G., and Bulut, O., (2023). Incorporating test-taking engagement into the item selection algorithm in low-stakes computerised adaptive tests.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Large-scale Assessments in Education</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11(1).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https://link.springer.com/content/pdf/10.1186/s40536-023-00177-5.pdf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21.11.2025)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Hancock, P. (2022). Employee recognition programmes: An immanent critique.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Organization</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31(2).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https://journals.sagepub.com/doi/pdf/10.1177/13505084221098244</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23.11.2025)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IN" sz="75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Hegre</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 Vesco, P. and Colaresi, M. (2022). Lessons From an Escalation Prediction Competition.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Interactions</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pp.1–34.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https://www.tandfonline.com/doi/pdf/10.1080/03050629.2022.2070745</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23.11.2025)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Kaluarachchi, Y. (2020). Potential advantages in combining smart and green infrastructure over silo approaches for future cities.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Frontiers of Engineering Management</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8(1).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https://link.springer.com/content/pdf/10.1007/s42524-020-0136-y.pdf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Lewin, C., Rossi, M., Evangelia Soultani and Kumar Sudheer Raj (2023). Managing infrastructure resilience and adaptation.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Sustainable and resilient infrastructure</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9(2), pp.107–123.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https://www.tandfonline.com/doi/pdf/10.1080/23789689.2023.2241728</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Lozano, R. (2023). Analysing organisations’ engagement with and impacts on sustainability.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https://onlinelibrary.wiley.com/doi/pdfdirect/10.1002/bse.3445</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Peng, J. (2022). Performance Appraisal System and Its Optimisation Method for Enterprise Management Employees Based on the KPI Index.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Discrete Dynamics in Nature and Society</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2022(1), pp.1–12.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https://onlinelibrary.wiley.com/doi/pdf/10.1155/2022/1937083</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Schenkenhofer, J. (2022). Hidden champions: a review of the literature &amp; future research avenues.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Management Review Quarterly</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https://link.springer.com/content/pdf/10.1007/s11301-021-00253-6.pdf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Voet, J. and Lems, E. (2022). Decision‐Makers ’ Generation of Policy Solutions amidst Negative Performance: Invention or Rigidity?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Public Administration Review</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https://onlinelibrary.wiley.com/doi/pdf/10.1111/puar.13462</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Wrzus, C. and Neubauer, A.B. (2022). Ecological Momentary Assessment: a Meta-Analysis on Designs, Samples, and Compliance across Research Fields.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Assessment</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30(3), p.107319112110675.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https://journals.sagepub.com/doi/pdf/10.1177/10731911211067538</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‌Yu, T., Gao, M., Sun, G., Graffigna, G., Liu, S. and Wang, J. (2023). Cardiac rehabilitation engagement and associated factors among heart failure patients: a cross-sectional study. </a:t>
            </a:r>
            <a:r>
              <a:rPr lang="en-IN" sz="75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BMC cardiovascular disorders</a:t>
            </a:r>
            <a:r>
              <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23(1), p.447. </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https://link.springer.com/content/pdf/10.1186/s12872-023-03470-x.pdf</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750" u="sng"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Accesed</a:t>
            </a:r>
            <a:r>
              <a:rPr lang="en-IN" sz="75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 22.11.2025)</a:t>
            </a:r>
            <a:endParaRPr lang="en-IN" sz="75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75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78764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{53649560-5781-AB4A-9E45-938199A0C0D5}tf10001069</Template>
  <TotalTime>284</TotalTime>
  <Words>2681</Words>
  <Application>Microsoft Office PowerPoint</Application>
  <PresentationFormat>Widescreen</PresentationFormat>
  <Paragraphs>153</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Wingdings 3</vt:lpstr>
      <vt:lpstr>Wisp</vt:lpstr>
      <vt:lpstr>BMSW5010 SWAN / CARD People Management </vt:lpstr>
      <vt:lpstr>Table Of Contents</vt:lpstr>
      <vt:lpstr> Introduction &amp; Purpose  </vt:lpstr>
      <vt:lpstr>Overview of BrightWave  </vt:lpstr>
      <vt:lpstr>Current People Management Challenges </vt:lpstr>
      <vt:lpstr>Performance Management Gaps </vt:lpstr>
      <vt:lpstr>Managerial Skill Gaps </vt:lpstr>
      <vt:lpstr>Engagement &amp; Retention Challenges </vt:lpstr>
      <vt:lpstr>Organisational Culture Analysis (Using Schein Model) </vt:lpstr>
      <vt:lpstr>Culture Impacts on People Management </vt:lpstr>
      <vt:lpstr>Theoretical Frameworks for Improvement </vt:lpstr>
      <vt:lpstr>Manager Development Programme </vt:lpstr>
      <vt:lpstr>Recommendation1: Performance Management Framework </vt:lpstr>
      <vt:lpstr>Recommendation 2: Engagement &amp; Retention Strategy </vt:lpstr>
      <vt:lpstr>Recommendation 3: Culture Change Programme </vt:lpstr>
      <vt:lpstr>3-Year HR Strategy Roadmap </vt:lpstr>
      <vt:lpstr>Expected Outcomes &amp;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BMSW5010 SWAN / CARD People Management </dc:title>
  <cp:lastModifiedBy>Alexandra Zara</cp:lastModifiedBy>
  <cp:revision>2</cp:revision>
  <dcterms:created xsi:type="dcterms:W3CDTF">2025-11-18T10:57:28Z</dcterms:created>
  <dcterms:modified xsi:type="dcterms:W3CDTF">2025-11-30T18:45:20Z</dcterms:modified>
</cp:coreProperties>
</file>