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E3A548-DE05-4A1F-9E64-0919DF1C8BAF}" v="421" dt="2019-02-18T17:07:15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Jones (1809488)" userId="S::1809488@student.uwtsd.ac.uk::71a8e4ff-a716-4b2b-9f01-c3f647405396" providerId="AD" clId="Web-{B8E3A548-DE05-4A1F-9E64-0919DF1C8BAF}"/>
    <pc:docChg chg="addSld modSld">
      <pc:chgData name="Rachel Jones (1809488)" userId="S::1809488@student.uwtsd.ac.uk::71a8e4ff-a716-4b2b-9f01-c3f647405396" providerId="AD" clId="Web-{B8E3A548-DE05-4A1F-9E64-0919DF1C8BAF}" dt="2019-02-18T17:31:30.329" v="1322" actId="1076"/>
      <pc:docMkLst>
        <pc:docMk/>
      </pc:docMkLst>
      <pc:sldChg chg="modSp">
        <pc:chgData name="Rachel Jones (1809488)" userId="S::1809488@student.uwtsd.ac.uk::71a8e4ff-a716-4b2b-9f01-c3f647405396" providerId="AD" clId="Web-{B8E3A548-DE05-4A1F-9E64-0919DF1C8BAF}" dt="2019-02-18T15:42:45.586" v="577" actId="1076"/>
        <pc:sldMkLst>
          <pc:docMk/>
          <pc:sldMk cId="378644802" sldId="257"/>
        </pc:sldMkLst>
        <pc:spChg chg="mod">
          <ac:chgData name="Rachel Jones (1809488)" userId="S::1809488@student.uwtsd.ac.uk::71a8e4ff-a716-4b2b-9f01-c3f647405396" providerId="AD" clId="Web-{B8E3A548-DE05-4A1F-9E64-0919DF1C8BAF}" dt="2019-02-18T15:42:45.586" v="577" actId="1076"/>
          <ac:spMkLst>
            <pc:docMk/>
            <pc:sldMk cId="378644802" sldId="257"/>
            <ac:spMk id="3" creationId="{00000000-0000-0000-0000-000000000000}"/>
          </ac:spMkLst>
        </pc:spChg>
        <pc:spChg chg="mod">
          <ac:chgData name="Rachel Jones (1809488)" userId="S::1809488@student.uwtsd.ac.uk::71a8e4ff-a716-4b2b-9f01-c3f647405396" providerId="AD" clId="Web-{B8E3A548-DE05-4A1F-9E64-0919DF1C8BAF}" dt="2019-02-18T14:50:07.010" v="407" actId="1076"/>
          <ac:spMkLst>
            <pc:docMk/>
            <pc:sldMk cId="378644802" sldId="257"/>
            <ac:spMk id="4" creationId="{00000000-0000-0000-0000-000000000000}"/>
          </ac:spMkLst>
        </pc:spChg>
        <pc:picChg chg="mod">
          <ac:chgData name="Rachel Jones (1809488)" userId="S::1809488@student.uwtsd.ac.uk::71a8e4ff-a716-4b2b-9f01-c3f647405396" providerId="AD" clId="Web-{B8E3A548-DE05-4A1F-9E64-0919DF1C8BAF}" dt="2019-02-18T14:05:40.933" v="53" actId="1076"/>
          <ac:picMkLst>
            <pc:docMk/>
            <pc:sldMk cId="378644802" sldId="257"/>
            <ac:picMk id="2" creationId="{00000000-0000-0000-0000-000000000000}"/>
          </ac:picMkLst>
        </pc:picChg>
      </pc:sldChg>
      <pc:sldChg chg="modSp">
        <pc:chgData name="Rachel Jones (1809488)" userId="S::1809488@student.uwtsd.ac.uk::71a8e4ff-a716-4b2b-9f01-c3f647405396" providerId="AD" clId="Web-{B8E3A548-DE05-4A1F-9E64-0919DF1C8BAF}" dt="2019-02-18T14:50:11.166" v="408" actId="1076"/>
        <pc:sldMkLst>
          <pc:docMk/>
          <pc:sldMk cId="1635164235" sldId="258"/>
        </pc:sldMkLst>
        <pc:spChg chg="mod">
          <ac:chgData name="Rachel Jones (1809488)" userId="S::1809488@student.uwtsd.ac.uk::71a8e4ff-a716-4b2b-9f01-c3f647405396" providerId="AD" clId="Web-{B8E3A548-DE05-4A1F-9E64-0919DF1C8BAF}" dt="2019-02-18T14:50:11.166" v="408" actId="1076"/>
          <ac:spMkLst>
            <pc:docMk/>
            <pc:sldMk cId="1635164235" sldId="258"/>
            <ac:spMk id="4" creationId="{00000000-0000-0000-0000-000000000000}"/>
          </ac:spMkLst>
        </pc:spChg>
        <pc:spChg chg="mod">
          <ac:chgData name="Rachel Jones (1809488)" userId="S::1809488@student.uwtsd.ac.uk::71a8e4ff-a716-4b2b-9f01-c3f647405396" providerId="AD" clId="Web-{B8E3A548-DE05-4A1F-9E64-0919DF1C8BAF}" dt="2019-02-18T14:40:07.869" v="276" actId="20577"/>
          <ac:spMkLst>
            <pc:docMk/>
            <pc:sldMk cId="1635164235" sldId="258"/>
            <ac:spMk id="5" creationId="{00000000-0000-0000-0000-000000000000}"/>
          </ac:spMkLst>
        </pc:spChg>
        <pc:picChg chg="mod">
          <ac:chgData name="Rachel Jones (1809488)" userId="S::1809488@student.uwtsd.ac.uk::71a8e4ff-a716-4b2b-9f01-c3f647405396" providerId="AD" clId="Web-{B8E3A548-DE05-4A1F-9E64-0919DF1C8BAF}" dt="2019-02-18T14:39:16.635" v="262" actId="1076"/>
          <ac:picMkLst>
            <pc:docMk/>
            <pc:sldMk cId="1635164235" sldId="258"/>
            <ac:picMk id="2" creationId="{00000000-0000-0000-0000-000000000000}"/>
          </ac:picMkLst>
        </pc:picChg>
      </pc:sldChg>
      <pc:sldChg chg="addSp delSp modSp">
        <pc:chgData name="Rachel Jones (1809488)" userId="S::1809488@student.uwtsd.ac.uk::71a8e4ff-a716-4b2b-9f01-c3f647405396" providerId="AD" clId="Web-{B8E3A548-DE05-4A1F-9E64-0919DF1C8BAF}" dt="2019-02-18T14:50:38.853" v="419" actId="20577"/>
        <pc:sldMkLst>
          <pc:docMk/>
          <pc:sldMk cId="1606421440" sldId="259"/>
        </pc:sldMkLst>
        <pc:spChg chg="add del mod">
          <ac:chgData name="Rachel Jones (1809488)" userId="S::1809488@student.uwtsd.ac.uk::71a8e4ff-a716-4b2b-9f01-c3f647405396" providerId="AD" clId="Web-{B8E3A548-DE05-4A1F-9E64-0919DF1C8BAF}" dt="2019-02-18T14:40:45.057" v="282"/>
          <ac:spMkLst>
            <pc:docMk/>
            <pc:sldMk cId="1606421440" sldId="259"/>
            <ac:spMk id="3" creationId="{2DB8376B-095F-4DA9-BB28-F62D6C2FB763}"/>
          </ac:spMkLst>
        </pc:spChg>
        <pc:spChg chg="add del mod">
          <ac:chgData name="Rachel Jones (1809488)" userId="S::1809488@student.uwtsd.ac.uk::71a8e4ff-a716-4b2b-9f01-c3f647405396" providerId="AD" clId="Web-{B8E3A548-DE05-4A1F-9E64-0919DF1C8BAF}" dt="2019-02-18T14:41:10.166" v="285"/>
          <ac:spMkLst>
            <pc:docMk/>
            <pc:sldMk cId="1606421440" sldId="259"/>
            <ac:spMk id="4" creationId="{2B344DE3-8978-443E-BF8A-CA9D55D5090B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4:43:12.150" v="371" actId="20577"/>
          <ac:spMkLst>
            <pc:docMk/>
            <pc:sldMk cId="1606421440" sldId="259"/>
            <ac:spMk id="5" creationId="{7F0DCBFF-8BB7-4E25-804C-49EBBFB00518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4:50:38.853" v="419" actId="20577"/>
          <ac:spMkLst>
            <pc:docMk/>
            <pc:sldMk cId="1606421440" sldId="259"/>
            <ac:spMk id="6" creationId="{7FCD64F8-929B-4E65-95B8-3A5C9226B58A}"/>
          </ac:spMkLst>
        </pc:spChg>
        <pc:picChg chg="mod">
          <ac:chgData name="Rachel Jones (1809488)" userId="S::1809488@student.uwtsd.ac.uk::71a8e4ff-a716-4b2b-9f01-c3f647405396" providerId="AD" clId="Web-{B8E3A548-DE05-4A1F-9E64-0919DF1C8BAF}" dt="2019-02-18T14:43:04.635" v="370" actId="1076"/>
          <ac:picMkLst>
            <pc:docMk/>
            <pc:sldMk cId="1606421440" sldId="259"/>
            <ac:picMk id="2" creationId="{00000000-0000-0000-0000-000000000000}"/>
          </ac:picMkLst>
        </pc:picChg>
      </pc:sldChg>
      <pc:sldChg chg="addSp modSp new">
        <pc:chgData name="Rachel Jones (1809488)" userId="S::1809488@student.uwtsd.ac.uk::71a8e4ff-a716-4b2b-9f01-c3f647405396" providerId="AD" clId="Web-{B8E3A548-DE05-4A1F-9E64-0919DF1C8BAF}" dt="2019-02-18T16:18:02.034" v="878" actId="20577"/>
        <pc:sldMkLst>
          <pc:docMk/>
          <pc:sldMk cId="2950240329" sldId="260"/>
        </pc:sldMkLst>
        <pc:spChg chg="add mod">
          <ac:chgData name="Rachel Jones (1809488)" userId="S::1809488@student.uwtsd.ac.uk::71a8e4ff-a716-4b2b-9f01-c3f647405396" providerId="AD" clId="Web-{B8E3A548-DE05-4A1F-9E64-0919DF1C8BAF}" dt="2019-02-18T16:01:34.076" v="632" actId="1076"/>
          <ac:spMkLst>
            <pc:docMk/>
            <pc:sldMk cId="2950240329" sldId="260"/>
            <ac:spMk id="2" creationId="{A4D11EC4-0771-49C5-BAD7-0A683553D61B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6:18:02.034" v="878" actId="20577"/>
          <ac:spMkLst>
            <pc:docMk/>
            <pc:sldMk cId="2950240329" sldId="260"/>
            <ac:spMk id="4" creationId="{FAEE436B-ECC1-4781-8C50-3A84E65ADC6B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4:51:31.181" v="431" actId="20577"/>
          <ac:spMkLst>
            <pc:docMk/>
            <pc:sldMk cId="2950240329" sldId="260"/>
            <ac:spMk id="5" creationId="{CCDB9007-E4DA-4DED-868E-BA10AB76648E}"/>
          </ac:spMkLst>
        </pc:spChg>
        <pc:picChg chg="add mod">
          <ac:chgData name="Rachel Jones (1809488)" userId="S::1809488@student.uwtsd.ac.uk::71a8e4ff-a716-4b2b-9f01-c3f647405396" providerId="AD" clId="Web-{B8E3A548-DE05-4A1F-9E64-0919DF1C8BAF}" dt="2019-02-18T15:41:42.664" v="573" actId="1076"/>
          <ac:picMkLst>
            <pc:docMk/>
            <pc:sldMk cId="2950240329" sldId="260"/>
            <ac:picMk id="3" creationId="{62504023-9986-4680-B562-7D569463D417}"/>
          </ac:picMkLst>
        </pc:picChg>
      </pc:sldChg>
      <pc:sldChg chg="addSp delSp modSp new">
        <pc:chgData name="Rachel Jones (1809488)" userId="S::1809488@student.uwtsd.ac.uk::71a8e4ff-a716-4b2b-9f01-c3f647405396" providerId="AD" clId="Web-{B8E3A548-DE05-4A1F-9E64-0919DF1C8BAF}" dt="2019-02-18T16:14:27.955" v="876" actId="1076"/>
        <pc:sldMkLst>
          <pc:docMk/>
          <pc:sldMk cId="3809203554" sldId="261"/>
        </pc:sldMkLst>
        <pc:spChg chg="add mod">
          <ac:chgData name="Rachel Jones (1809488)" userId="S::1809488@student.uwtsd.ac.uk::71a8e4ff-a716-4b2b-9f01-c3f647405396" providerId="AD" clId="Web-{B8E3A548-DE05-4A1F-9E64-0919DF1C8BAF}" dt="2019-02-18T16:08:03.656" v="818" actId="20577"/>
          <ac:spMkLst>
            <pc:docMk/>
            <pc:sldMk cId="3809203554" sldId="261"/>
            <ac:spMk id="2" creationId="{E043E063-8140-45CB-91DE-BDD2177A5E81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6:01:26.247" v="631" actId="1076"/>
          <ac:spMkLst>
            <pc:docMk/>
            <pc:sldMk cId="3809203554" sldId="261"/>
            <ac:spMk id="3" creationId="{F263EE66-8034-4509-AE1C-02C52C4D1988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6:13:57.095" v="867" actId="1076"/>
          <ac:spMkLst>
            <pc:docMk/>
            <pc:sldMk cId="3809203554" sldId="261"/>
            <ac:spMk id="4" creationId="{AEEB2D2E-FF23-48A2-A547-1B355078C123}"/>
          </ac:spMkLst>
        </pc:spChg>
        <pc:spChg chg="add del mod">
          <ac:chgData name="Rachel Jones (1809488)" userId="S::1809488@student.uwtsd.ac.uk::71a8e4ff-a716-4b2b-9f01-c3f647405396" providerId="AD" clId="Web-{B8E3A548-DE05-4A1F-9E64-0919DF1C8BAF}" dt="2019-02-18T16:07:43.124" v="803"/>
          <ac:spMkLst>
            <pc:docMk/>
            <pc:sldMk cId="3809203554" sldId="261"/>
            <ac:spMk id="5" creationId="{656E0DAC-9435-4AB2-8AE7-26CBCC5F6C0A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6:07:48.484" v="805" actId="20577"/>
          <ac:spMkLst>
            <pc:docMk/>
            <pc:sldMk cId="3809203554" sldId="261"/>
            <ac:spMk id="6" creationId="{02A94076-F398-4E2B-A7C0-6185AB04FDEE}"/>
          </ac:spMkLst>
        </pc:spChg>
        <pc:picChg chg="add mod">
          <ac:chgData name="Rachel Jones (1809488)" userId="S::1809488@student.uwtsd.ac.uk::71a8e4ff-a716-4b2b-9f01-c3f647405396" providerId="AD" clId="Web-{B8E3A548-DE05-4A1F-9E64-0919DF1C8BAF}" dt="2019-02-18T16:14:27.955" v="876" actId="1076"/>
          <ac:picMkLst>
            <pc:docMk/>
            <pc:sldMk cId="3809203554" sldId="261"/>
            <ac:picMk id="7" creationId="{9C5F6E99-8A78-4251-B65B-8086F5DE3C42}"/>
          </ac:picMkLst>
        </pc:picChg>
        <pc:picChg chg="add mod">
          <ac:chgData name="Rachel Jones (1809488)" userId="S::1809488@student.uwtsd.ac.uk::71a8e4ff-a716-4b2b-9f01-c3f647405396" providerId="AD" clId="Web-{B8E3A548-DE05-4A1F-9E64-0919DF1C8BAF}" dt="2019-02-18T16:13:37.986" v="863" actId="1076"/>
          <ac:picMkLst>
            <pc:docMk/>
            <pc:sldMk cId="3809203554" sldId="261"/>
            <ac:picMk id="9" creationId="{F6F52D20-6531-419C-B90B-4CCBCB1AD2C0}"/>
          </ac:picMkLst>
        </pc:picChg>
        <pc:picChg chg="add mod">
          <ac:chgData name="Rachel Jones (1809488)" userId="S::1809488@student.uwtsd.ac.uk::71a8e4ff-a716-4b2b-9f01-c3f647405396" providerId="AD" clId="Web-{B8E3A548-DE05-4A1F-9E64-0919DF1C8BAF}" dt="2019-02-18T16:14:18.783" v="875" actId="14100"/>
          <ac:picMkLst>
            <pc:docMk/>
            <pc:sldMk cId="3809203554" sldId="261"/>
            <ac:picMk id="11" creationId="{84A97BF4-6356-458A-B561-647B5E1B6CCC}"/>
          </ac:picMkLst>
        </pc:picChg>
        <pc:picChg chg="add mod">
          <ac:chgData name="Rachel Jones (1809488)" userId="S::1809488@student.uwtsd.ac.uk::71a8e4ff-a716-4b2b-9f01-c3f647405396" providerId="AD" clId="Web-{B8E3A548-DE05-4A1F-9E64-0919DF1C8BAF}" dt="2019-02-18T16:13:41.579" v="864" actId="14100"/>
          <ac:picMkLst>
            <pc:docMk/>
            <pc:sldMk cId="3809203554" sldId="261"/>
            <ac:picMk id="13" creationId="{1C489A1D-13FA-41C3-A478-BE4B0997CB20}"/>
          </ac:picMkLst>
        </pc:picChg>
      </pc:sldChg>
      <pc:sldChg chg="addSp modSp new">
        <pc:chgData name="Rachel Jones (1809488)" userId="S::1809488@student.uwtsd.ac.uk::71a8e4ff-a716-4b2b-9f01-c3f647405396" providerId="AD" clId="Web-{B8E3A548-DE05-4A1F-9E64-0919DF1C8BAF}" dt="2019-02-18T17:31:30.329" v="1322" actId="1076"/>
        <pc:sldMkLst>
          <pc:docMk/>
          <pc:sldMk cId="2164552794" sldId="262"/>
        </pc:sldMkLst>
        <pc:spChg chg="add mod">
          <ac:chgData name="Rachel Jones (1809488)" userId="S::1809488@student.uwtsd.ac.uk::71a8e4ff-a716-4b2b-9f01-c3f647405396" providerId="AD" clId="Web-{B8E3A548-DE05-4A1F-9E64-0919DF1C8BAF}" dt="2019-02-18T17:07:49.625" v="897" actId="1076"/>
          <ac:spMkLst>
            <pc:docMk/>
            <pc:sldMk cId="2164552794" sldId="262"/>
            <ac:spMk id="2" creationId="{EE55B4A1-F285-48BC-953C-0A2E91969998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5:24.563" v="1231" actId="1076"/>
          <ac:spMkLst>
            <pc:docMk/>
            <pc:sldMk cId="2164552794" sldId="262"/>
            <ac:spMk id="3" creationId="{03B1A8B2-386A-42C0-B544-3EA079BB402A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5:32.079" v="1235" actId="20577"/>
          <ac:spMkLst>
            <pc:docMk/>
            <pc:sldMk cId="2164552794" sldId="262"/>
            <ac:spMk id="4" creationId="{3659BD06-873C-4B0E-8085-849A7CC35D70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5:51.688" v="1244" actId="20577"/>
          <ac:spMkLst>
            <pc:docMk/>
            <pc:sldMk cId="2164552794" sldId="262"/>
            <ac:spMk id="5" creationId="{C397F3C6-EC13-4D9D-94C8-839B91295AE0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6:10.219" v="1252" actId="1076"/>
          <ac:spMkLst>
            <pc:docMk/>
            <pc:sldMk cId="2164552794" sldId="262"/>
            <ac:spMk id="6" creationId="{09387571-3F1A-4EF9-89A8-C378765559BD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6:22.391" v="1259" actId="1076"/>
          <ac:spMkLst>
            <pc:docMk/>
            <pc:sldMk cId="2164552794" sldId="262"/>
            <ac:spMk id="7" creationId="{C0957957-7C78-470C-975A-E63C75E9A3B5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7:55.235" v="1289" actId="1076"/>
          <ac:spMkLst>
            <pc:docMk/>
            <pc:sldMk cId="2164552794" sldId="262"/>
            <ac:spMk id="8" creationId="{76576860-E975-48AD-8055-5B4F0DECA22B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8:34.376" v="1309" actId="1076"/>
          <ac:spMkLst>
            <pc:docMk/>
            <pc:sldMk cId="2164552794" sldId="262"/>
            <ac:spMk id="9" creationId="{5977DA9B-8B33-4F48-932C-B086452518FF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8:29.704" v="1308" actId="1076"/>
          <ac:spMkLst>
            <pc:docMk/>
            <pc:sldMk cId="2164552794" sldId="262"/>
            <ac:spMk id="10" creationId="{124789B1-CBA8-47ED-9D4B-58AE4AE42F72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8:51.548" v="1312" actId="1076"/>
          <ac:spMkLst>
            <pc:docMk/>
            <pc:sldMk cId="2164552794" sldId="262"/>
            <ac:spMk id="11" creationId="{C1285C27-79B3-49BF-BE79-67981ADACFCF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8:55.204" v="1313" actId="1076"/>
          <ac:spMkLst>
            <pc:docMk/>
            <pc:sldMk cId="2164552794" sldId="262"/>
            <ac:spMk id="12" creationId="{18E0BC16-4D7A-48E1-BE49-821EBE7EC131}"/>
          </ac:spMkLst>
        </pc:spChg>
        <pc:spChg chg="add mod">
          <ac:chgData name="Rachel Jones (1809488)" userId="S::1809488@student.uwtsd.ac.uk::71a8e4ff-a716-4b2b-9f01-c3f647405396" providerId="AD" clId="Web-{B8E3A548-DE05-4A1F-9E64-0919DF1C8BAF}" dt="2019-02-18T17:28:58.516" v="1314" actId="1076"/>
          <ac:spMkLst>
            <pc:docMk/>
            <pc:sldMk cId="2164552794" sldId="262"/>
            <ac:spMk id="13" creationId="{CF897EF3-8FB8-4596-804D-25F2C0011AC7}"/>
          </ac:spMkLst>
        </pc:spChg>
        <pc:picChg chg="add mod">
          <ac:chgData name="Rachel Jones (1809488)" userId="S::1809488@student.uwtsd.ac.uk::71a8e4ff-a716-4b2b-9f01-c3f647405396" providerId="AD" clId="Web-{B8E3A548-DE05-4A1F-9E64-0919DF1C8BAF}" dt="2019-02-18T17:30:03.735" v="1318" actId="1076"/>
          <ac:picMkLst>
            <pc:docMk/>
            <pc:sldMk cId="2164552794" sldId="262"/>
            <ac:picMk id="14" creationId="{33A5989B-73E9-486B-997B-3ED31EEAF094}"/>
          </ac:picMkLst>
        </pc:picChg>
        <pc:picChg chg="add mod">
          <ac:chgData name="Rachel Jones (1809488)" userId="S::1809488@student.uwtsd.ac.uk::71a8e4ff-a716-4b2b-9f01-c3f647405396" providerId="AD" clId="Web-{B8E3A548-DE05-4A1F-9E64-0919DF1C8BAF}" dt="2019-02-18T17:31:30.329" v="1322" actId="1076"/>
          <ac:picMkLst>
            <pc:docMk/>
            <pc:sldMk cId="2164552794" sldId="262"/>
            <ac:picMk id="16" creationId="{026B180C-3A46-4769-9823-B78B80DD37E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44C582-B1FF-4C90-8469-F468FC63684D}" type="datetimeFigureOut">
              <a:rPr lang="en-GB" smtClean="0"/>
              <a:t>04/03/2019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F551E2-ED93-4752-8A17-93056FC2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168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F551E2-ED93-4752-8A17-93056FC2B3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13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ustimes.org/stops/5810AWC50109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reads.com/quotes/452341-people-are-just-as-wonderful-as-sunsets-if-you-let" TargetMode="External"/><Relationship Id="rId2" Type="http://schemas.openxmlformats.org/officeDocument/2006/relationships/hyperlink" Target="https://bustimes.org/stops/5810AWC50109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legislation.gov.uk/ukpga/2018/12/contents/enac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9613" y="2549240"/>
            <a:ext cx="6783388" cy="767540"/>
          </a:xfrm>
        </p:spPr>
        <p:txBody>
          <a:bodyPr>
            <a:noAutofit/>
          </a:bodyPr>
          <a:lstStyle/>
          <a:p>
            <a:r>
              <a:rPr lang="en-GB" sz="5400" dirty="0"/>
              <a:t>The Lighthouse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7865" y="3061164"/>
            <a:ext cx="8689976" cy="511232"/>
          </a:xfrm>
        </p:spPr>
        <p:txBody>
          <a:bodyPr>
            <a:noAutofit/>
          </a:bodyPr>
          <a:lstStyle/>
          <a:p>
            <a:r>
              <a:rPr lang="en-GB" sz="2800" dirty="0"/>
              <a:t>Helping </a:t>
            </a:r>
            <a:r>
              <a:rPr lang="en-GB" sz="2800" dirty="0" smtClean="0"/>
              <a:t>you </a:t>
            </a:r>
            <a:r>
              <a:rPr lang="en-GB" sz="2800" dirty="0"/>
              <a:t>find your own way </a:t>
            </a:r>
          </a:p>
        </p:txBody>
      </p:sp>
    </p:spTree>
    <p:extLst>
      <p:ext uri="{BB962C8B-B14F-4D97-AF65-F5344CB8AC3E}">
        <p14:creationId xmlns:p14="http://schemas.microsoft.com/office/powerpoint/2010/main" val="419957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9715" y="1564092"/>
            <a:ext cx="3007576" cy="375642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83233" y="2694049"/>
            <a:ext cx="5868785" cy="169277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4400" dirty="0"/>
              <a:t>Our Home - And Yours</a:t>
            </a:r>
            <a:endParaRPr lang="en-US" sz="4400" dirty="0"/>
          </a:p>
          <a:p>
            <a:endParaRPr lang="en-GB" sz="6000" dirty="0"/>
          </a:p>
        </p:txBody>
      </p:sp>
      <p:sp>
        <p:nvSpPr>
          <p:cNvPr id="4" name="TextBox 3"/>
          <p:cNvSpPr txBox="1"/>
          <p:nvPr/>
        </p:nvSpPr>
        <p:spPr>
          <a:xfrm>
            <a:off x="-61546" y="6461911"/>
            <a:ext cx="4189615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You Find Your Own Way</a:t>
            </a:r>
            <a:endParaRPr lang="en-US" sz="1100" dirty="0"/>
          </a:p>
          <a:p>
            <a:r>
              <a:rPr lang="en-GB" sz="1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864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8794" y="1692795"/>
            <a:ext cx="5159861" cy="386762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6435286"/>
            <a:ext cx="4189615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You Find Your Own Way</a:t>
            </a:r>
            <a:endParaRPr lang="en-US" sz="1100" dirty="0"/>
          </a:p>
          <a:p>
            <a:r>
              <a:rPr lang="en-GB" dirty="0"/>
              <a:t>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4225" y="2036297"/>
            <a:ext cx="5120080" cy="461664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Easily </a:t>
            </a:r>
            <a:r>
              <a:rPr lang="en-GB" sz="2400" dirty="0"/>
              <a:t>accessible via public transport, car and foot. See link for bus information - </a:t>
            </a:r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bustimes.org/stops/5810AWC50109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Plenty of space.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Can be made accessible to 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 old </a:t>
            </a:r>
            <a:r>
              <a:rPr lang="en-GB" sz="2400" dirty="0" smtClean="0"/>
              <a:t>property, </a:t>
            </a:r>
            <a:r>
              <a:rPr lang="en-GB" sz="2400" dirty="0"/>
              <a:t>full of character.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commercial area, great for Data </a:t>
            </a:r>
            <a:r>
              <a:rPr lang="en-GB" sz="2400" dirty="0" smtClean="0"/>
              <a:t>Protection.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21458" y="292852"/>
            <a:ext cx="4413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Home Sweet Home </a:t>
            </a:r>
            <a:endParaRPr lang="en-GB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1160585" y="1226130"/>
            <a:ext cx="4387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 smtClean="0"/>
              <a:t>St. James Crescent, Swansea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516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713" y="1374650"/>
            <a:ext cx="5561288" cy="40451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0DCBFF-8BB7-4E25-804C-49EBBFB00518}"/>
              </a:ext>
            </a:extLst>
          </p:cNvPr>
          <p:cNvSpPr txBox="1"/>
          <p:nvPr/>
        </p:nvSpPr>
        <p:spPr>
          <a:xfrm>
            <a:off x="6901962" y="2766307"/>
            <a:ext cx="4457699" cy="12618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Close to town, but far, far away.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Beautiful green spaces at front and rear of property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CD64F8-929B-4E65-95B8-3A5C9226B58A}"/>
              </a:ext>
            </a:extLst>
          </p:cNvPr>
          <p:cNvSpPr txBox="1"/>
          <p:nvPr/>
        </p:nvSpPr>
        <p:spPr>
          <a:xfrm>
            <a:off x="-58057" y="6460531"/>
            <a:ext cx="3913414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You Find Your Own Way</a:t>
            </a:r>
            <a:endParaRPr lang="en-US" sz="1100" dirty="0"/>
          </a:p>
          <a:p>
            <a:r>
              <a:rPr lang="en-GB" sz="1400" b="0" i="0" u="none" strike="noStrike" dirty="0">
                <a:solidFill>
                  <a:srgbClr val="000000"/>
                </a:solidFill>
                <a:latin typeface="Tw Cen MT"/>
              </a:rPr>
              <a:t> </a:t>
            </a:r>
            <a:endParaRPr lang="en-US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2795954" y="225562"/>
            <a:ext cx="4106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Outdoors…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0642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D11EC4-0771-49C5-BAD7-0A683553D61B}"/>
              </a:ext>
            </a:extLst>
          </p:cNvPr>
          <p:cNvSpPr txBox="1"/>
          <p:nvPr/>
        </p:nvSpPr>
        <p:spPr>
          <a:xfrm>
            <a:off x="-67128" y="6469324"/>
            <a:ext cx="3196771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You Find Your Own Way</a:t>
            </a:r>
            <a:endParaRPr lang="en-US" sz="1100" dirty="0"/>
          </a:p>
          <a:p>
            <a:r>
              <a:rPr lang="en-GB" sz="1400" dirty="0"/>
              <a:t> </a:t>
            </a:r>
          </a:p>
        </p:txBody>
      </p:sp>
      <p:pic>
        <p:nvPicPr>
          <p:cNvPr id="3" name="Picture 3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62504023-9986-4680-B562-7D569463D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4971" y="1370457"/>
            <a:ext cx="4575628" cy="40898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DB9007-E4DA-4DED-868E-BA10AB76648E}"/>
              </a:ext>
            </a:extLst>
          </p:cNvPr>
          <p:cNvSpPr txBox="1"/>
          <p:nvPr/>
        </p:nvSpPr>
        <p:spPr>
          <a:xfrm>
            <a:off x="6438900" y="152218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E436B-ECC1-4781-8C50-3A84E65ADC6B}"/>
              </a:ext>
            </a:extLst>
          </p:cNvPr>
          <p:cNvSpPr txBox="1"/>
          <p:nvPr/>
        </p:nvSpPr>
        <p:spPr>
          <a:xfrm>
            <a:off x="1055915" y="1823322"/>
            <a:ext cx="5382985" cy="347787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All major rooms to be on ground floor for access. 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As a result, some </a:t>
            </a:r>
            <a:r>
              <a:rPr lang="en-US" sz="2400" dirty="0" smtClean="0"/>
              <a:t>modifications </a:t>
            </a:r>
            <a:r>
              <a:rPr lang="en-US" sz="2400" dirty="0"/>
              <a:t>of the ground floor to take place. 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A lovely garden space for staff and volunteer wellbeing. 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Designated Supervision room.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A home fit for all.</a:t>
            </a:r>
          </a:p>
          <a:p>
            <a:pPr marL="285750" indent="-285750">
              <a:buFont typeface="Arial"/>
              <a:buChar char="•"/>
            </a:pP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67688" y="259184"/>
            <a:ext cx="4202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…And Indoors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502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369778" y="211016"/>
            <a:ext cx="56710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Lets Take A Look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-61546" y="6409592"/>
            <a:ext cx="24354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You Find Your Own Way</a:t>
            </a:r>
            <a:endParaRPr lang="en-US" sz="1100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7820" y="1071929"/>
            <a:ext cx="5210175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2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43E063-8140-45CB-91DE-BDD2177A5E81}"/>
              </a:ext>
            </a:extLst>
          </p:cNvPr>
          <p:cNvSpPr txBox="1"/>
          <p:nvPr/>
        </p:nvSpPr>
        <p:spPr>
          <a:xfrm>
            <a:off x="3100475" y="158897"/>
            <a:ext cx="5310413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/>
              <a:t>Keeping Our </a:t>
            </a:r>
            <a:r>
              <a:rPr lang="en-US" sz="3600" dirty="0" smtClean="0"/>
              <a:t>Home &amp; Family Safe</a:t>
            </a:r>
            <a:r>
              <a:rPr lang="en-US" sz="1600" dirty="0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63EE66-8034-4509-AE1C-02C52C4D1988}"/>
              </a:ext>
            </a:extLst>
          </p:cNvPr>
          <p:cNvSpPr txBox="1"/>
          <p:nvPr/>
        </p:nvSpPr>
        <p:spPr>
          <a:xfrm>
            <a:off x="-78920" y="6447102"/>
            <a:ext cx="4348842" cy="43088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The Lighthouse</a:t>
            </a:r>
            <a:r>
              <a:rPr lang="en-US" sz="1100" dirty="0"/>
              <a:t> </a:t>
            </a:r>
          </a:p>
          <a:p>
            <a:r>
              <a:rPr lang="en-GB" sz="1100" dirty="0"/>
              <a:t>Helping </a:t>
            </a:r>
            <a:r>
              <a:rPr lang="en-GB" sz="1100" dirty="0" smtClean="0"/>
              <a:t>You</a:t>
            </a:r>
            <a:r>
              <a:rPr lang="en-GB" sz="1100" dirty="0"/>
              <a:t> Find Your Own Way</a:t>
            </a:r>
            <a:endParaRPr lang="en-US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EB2D2E-FF23-48A2-A547-1B355078C123}"/>
              </a:ext>
            </a:extLst>
          </p:cNvPr>
          <p:cNvSpPr txBox="1"/>
          <p:nvPr/>
        </p:nvSpPr>
        <p:spPr>
          <a:xfrm>
            <a:off x="3318329" y="2242038"/>
            <a:ext cx="5210628" cy="255454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dirty="0" smtClean="0"/>
              <a:t>Risk</a:t>
            </a:r>
            <a:r>
              <a:rPr lang="en-US" sz="3200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sz="3200" dirty="0" smtClean="0"/>
              <a:t>Building</a:t>
            </a:r>
            <a:endParaRPr lang="en-US" sz="3200" dirty="0"/>
          </a:p>
          <a:p>
            <a:pPr marL="285750" indent="-285750">
              <a:buFont typeface="Arial"/>
              <a:buChar char="•"/>
            </a:pPr>
            <a:r>
              <a:rPr lang="en-US" sz="3200" dirty="0"/>
              <a:t>Content </a:t>
            </a:r>
          </a:p>
          <a:p>
            <a:pPr marL="285750" indent="-285750">
              <a:buFont typeface="Arial"/>
              <a:buChar char="•"/>
            </a:pPr>
            <a:r>
              <a:rPr lang="en-US" sz="3200" dirty="0"/>
              <a:t>Free Bike insurance </a:t>
            </a:r>
          </a:p>
          <a:p>
            <a:pPr marL="285750" indent="-285750">
              <a:buFont typeface="Arial"/>
              <a:buChar char="•"/>
            </a:pPr>
            <a:r>
              <a:rPr lang="en-US" sz="3200" dirty="0"/>
              <a:t>Free insurance for volunteers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A94076-F398-4E2B-A7C0-6185AB04FDEE}"/>
              </a:ext>
            </a:extLst>
          </p:cNvPr>
          <p:cNvSpPr txBox="1"/>
          <p:nvPr/>
        </p:nvSpPr>
        <p:spPr>
          <a:xfrm>
            <a:off x="4992007" y="3667578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7" name="Picture 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C5F6E99-8A78-4251-B65B-8086F5DE3C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2880" y="4716360"/>
            <a:ext cx="2053772" cy="1540329"/>
          </a:xfrm>
          <a:prstGeom prst="rect">
            <a:avLst/>
          </a:prstGeom>
        </p:spPr>
      </p:pic>
      <p:pic>
        <p:nvPicPr>
          <p:cNvPr id="9" name="Picture 9" descr="A picture containing LEGO, toy, building, sitting&#10;&#10;Description generated with very high confidence">
            <a:extLst>
              <a:ext uri="{FF2B5EF4-FFF2-40B4-BE49-F238E27FC236}">
                <a16:creationId xmlns:a16="http://schemas.microsoft.com/office/drawing/2014/main" id="{F6F52D20-6531-419C-B90B-4CCBCB1AD2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421" y="890046"/>
            <a:ext cx="2140160" cy="2856540"/>
          </a:xfrm>
          <a:prstGeom prst="rect">
            <a:avLst/>
          </a:prstGeom>
        </p:spPr>
      </p:pic>
      <p:pic>
        <p:nvPicPr>
          <p:cNvPr id="11" name="Picture 11" descr="A painting of a person in a room&#10;&#10;Description generated with very high confidence">
            <a:extLst>
              <a:ext uri="{FF2B5EF4-FFF2-40B4-BE49-F238E27FC236}">
                <a16:creationId xmlns:a16="http://schemas.microsoft.com/office/drawing/2014/main" id="{84A97BF4-6356-458A-B561-647B5E1B6C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128" y="1552096"/>
            <a:ext cx="3559626" cy="2521005"/>
          </a:xfrm>
          <a:prstGeom prst="rect">
            <a:avLst/>
          </a:prstGeom>
        </p:spPr>
      </p:pic>
      <p:pic>
        <p:nvPicPr>
          <p:cNvPr id="13" name="Picture 13" descr="A person riding on the back of a bicycle&#10;&#10;Description generated with very high confidence">
            <a:extLst>
              <a:ext uri="{FF2B5EF4-FFF2-40B4-BE49-F238E27FC236}">
                <a16:creationId xmlns:a16="http://schemas.microsoft.com/office/drawing/2014/main" id="{1C489A1D-13FA-41C3-A478-BE4B0997CB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487" y="4073101"/>
            <a:ext cx="2951842" cy="222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0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55B4A1-F285-48BC-953C-0A2E91969998}"/>
              </a:ext>
            </a:extLst>
          </p:cNvPr>
          <p:cNvSpPr txBox="1"/>
          <p:nvPr/>
        </p:nvSpPr>
        <p:spPr>
          <a:xfrm>
            <a:off x="-79271" y="6488659"/>
            <a:ext cx="3632199" cy="43088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100" b="0" i="0" u="none" strike="noStrike" dirty="0">
                <a:solidFill>
                  <a:srgbClr val="000000"/>
                </a:solidFill>
                <a:latin typeface="Tw Cen MT"/>
              </a:rPr>
              <a:t>The Lighthouse</a:t>
            </a:r>
            <a:r>
              <a:rPr lang="en-US" sz="1100" b="0" i="0" u="none" strike="noStrike" dirty="0">
                <a:solidFill>
                  <a:srgbClr val="000000"/>
                </a:solidFill>
                <a:latin typeface="Tw Cen MT"/>
              </a:rPr>
              <a:t> </a:t>
            </a:r>
            <a:r>
              <a:rPr lang="en-US" sz="1100" b="0" i="0" dirty="0">
                <a:latin typeface="Tw Cen MT"/>
              </a:rPr>
              <a:t>​</a:t>
            </a:r>
          </a:p>
          <a:p>
            <a:pPr rtl="0"/>
            <a:r>
              <a:rPr lang="en-GB" sz="1100" b="0" i="0" u="none" strike="noStrike" dirty="0">
                <a:solidFill>
                  <a:srgbClr val="000000"/>
                </a:solidFill>
                <a:latin typeface="Tw Cen MT"/>
              </a:rPr>
              <a:t>Helping </a:t>
            </a:r>
            <a:r>
              <a:rPr lang="en-GB" sz="1100" b="0" i="0" u="none" strike="noStrike" dirty="0" smtClean="0">
                <a:solidFill>
                  <a:srgbClr val="000000"/>
                </a:solidFill>
                <a:latin typeface="Tw Cen MT"/>
              </a:rPr>
              <a:t>You</a:t>
            </a:r>
            <a:r>
              <a:rPr lang="en-GB" sz="1100" b="0" i="0" u="none" strike="noStrike" dirty="0">
                <a:solidFill>
                  <a:srgbClr val="000000"/>
                </a:solidFill>
                <a:latin typeface="Tw Cen MT"/>
              </a:rPr>
              <a:t> Find Your Own Way</a:t>
            </a:r>
            <a:endParaRPr lang="en-US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B1A8B2-386A-42C0-B544-3EA079BB402A}"/>
              </a:ext>
            </a:extLst>
          </p:cNvPr>
          <p:cNvSpPr txBox="1"/>
          <p:nvPr/>
        </p:nvSpPr>
        <p:spPr>
          <a:xfrm>
            <a:off x="3824062" y="739775"/>
            <a:ext cx="4131127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/>
              <a:t>When In Rome...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59BD06-873C-4B0E-8085-849A7CC35D70}"/>
              </a:ext>
            </a:extLst>
          </p:cNvPr>
          <p:cNvSpPr txBox="1"/>
          <p:nvPr/>
        </p:nvSpPr>
        <p:spPr>
          <a:xfrm>
            <a:off x="4515758" y="1631042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BACP and </a:t>
            </a:r>
            <a:r>
              <a:rPr lang="en-US" sz="2400" dirty="0" smtClean="0"/>
              <a:t>DBS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97F3C6-EC13-4D9D-94C8-839B91295AE0}"/>
              </a:ext>
            </a:extLst>
          </p:cNvPr>
          <p:cNvSpPr txBox="1"/>
          <p:nvPr/>
        </p:nvSpPr>
        <p:spPr>
          <a:xfrm>
            <a:off x="4522562" y="2091417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9:00am - 8:50pm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387571-3F1A-4EF9-89A8-C378765559BD}"/>
              </a:ext>
            </a:extLst>
          </p:cNvPr>
          <p:cNvSpPr txBox="1"/>
          <p:nvPr/>
        </p:nvSpPr>
        <p:spPr>
          <a:xfrm>
            <a:off x="4520293" y="2542720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Fire </a:t>
            </a:r>
            <a:r>
              <a:rPr lang="en-US" sz="2400" dirty="0" smtClean="0"/>
              <a:t>Safety</a:t>
            </a:r>
            <a:r>
              <a:rPr lang="en-US" sz="2400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957957-7C78-470C-975A-E63C75E9A3B5}"/>
              </a:ext>
            </a:extLst>
          </p:cNvPr>
          <p:cNvSpPr txBox="1"/>
          <p:nvPr/>
        </p:nvSpPr>
        <p:spPr>
          <a:xfrm>
            <a:off x="4518025" y="2939596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Client Free Time</a:t>
            </a:r>
            <a:r>
              <a:rPr lang="en-US" dirty="0"/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576860-E975-48AD-8055-5B4F0DECA22B}"/>
              </a:ext>
            </a:extLst>
          </p:cNvPr>
          <p:cNvSpPr txBox="1"/>
          <p:nvPr/>
        </p:nvSpPr>
        <p:spPr>
          <a:xfrm>
            <a:off x="4524829" y="3372756"/>
            <a:ext cx="414927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Don’t Leave the Clients Lonely</a:t>
            </a:r>
            <a:r>
              <a:rPr lang="en-US" dirty="0"/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7DA9B-8B33-4F48-932C-B086452518FF}"/>
              </a:ext>
            </a:extLst>
          </p:cNvPr>
          <p:cNvSpPr txBox="1"/>
          <p:nvPr/>
        </p:nvSpPr>
        <p:spPr>
          <a:xfrm>
            <a:off x="4513489" y="3833130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Book That Room!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4789B1-CBA8-47ED-9D4B-58AE4AE42F72}"/>
              </a:ext>
            </a:extLst>
          </p:cNvPr>
          <p:cNvSpPr txBox="1"/>
          <p:nvPr/>
        </p:nvSpPr>
        <p:spPr>
          <a:xfrm>
            <a:off x="4511221" y="4284435"/>
            <a:ext cx="3650342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Get Rid of The </a:t>
            </a:r>
            <a:r>
              <a:rPr lang="en-US" sz="2400" dirty="0" smtClean="0"/>
              <a:t>Laundry</a:t>
            </a:r>
            <a:r>
              <a:rPr lang="en-US" sz="2400" dirty="0"/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285C27-79B3-49BF-BE79-67981ADACFCF}"/>
              </a:ext>
            </a:extLst>
          </p:cNvPr>
          <p:cNvSpPr txBox="1"/>
          <p:nvPr/>
        </p:nvSpPr>
        <p:spPr>
          <a:xfrm>
            <a:off x="4481740" y="4744811"/>
            <a:ext cx="3641271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Accidents and </a:t>
            </a:r>
            <a:r>
              <a:rPr lang="en-US" sz="2400" dirty="0" smtClean="0"/>
              <a:t>Incidents</a:t>
            </a:r>
            <a:r>
              <a:rPr lang="en-US" dirty="0"/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E0BC16-4D7A-48E1-BE49-821EBE7EC131}"/>
              </a:ext>
            </a:extLst>
          </p:cNvPr>
          <p:cNvSpPr txBox="1"/>
          <p:nvPr/>
        </p:nvSpPr>
        <p:spPr>
          <a:xfrm>
            <a:off x="4470401" y="5205185"/>
            <a:ext cx="2761342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Keep it Green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897EF3-8FB8-4596-804D-25F2C0011AC7}"/>
              </a:ext>
            </a:extLst>
          </p:cNvPr>
          <p:cNvSpPr txBox="1"/>
          <p:nvPr/>
        </p:nvSpPr>
        <p:spPr>
          <a:xfrm>
            <a:off x="4477203" y="5665560"/>
            <a:ext cx="2743200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care</a:t>
            </a:r>
          </a:p>
        </p:txBody>
      </p:sp>
      <p:pic>
        <p:nvPicPr>
          <p:cNvPr id="14" name="Picture 14" descr="A hand holding an object in his hand&#10;&#10;Description generated with high confidence">
            <a:extLst>
              <a:ext uri="{FF2B5EF4-FFF2-40B4-BE49-F238E27FC236}">
                <a16:creationId xmlns:a16="http://schemas.microsoft.com/office/drawing/2014/main" id="{33A5989B-73E9-486B-997B-3ED31EEAF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614" y="1705146"/>
            <a:ext cx="2997199" cy="4264136"/>
          </a:xfrm>
          <a:prstGeom prst="rect">
            <a:avLst/>
          </a:prstGeom>
        </p:spPr>
      </p:pic>
      <p:pic>
        <p:nvPicPr>
          <p:cNvPr id="16" name="Picture 16" descr="A close up of a cat&#10;&#10;Description generated with very high confidence">
            <a:extLst>
              <a:ext uri="{FF2B5EF4-FFF2-40B4-BE49-F238E27FC236}">
                <a16:creationId xmlns:a16="http://schemas.microsoft.com/office/drawing/2014/main" id="{026B180C-3A46-4769-9823-B78B80DD3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971" y="669876"/>
            <a:ext cx="2235201" cy="260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55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64070" y="225563"/>
            <a:ext cx="7904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Extending our hand, to reach yours… 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1046284" y="1225689"/>
            <a:ext cx="611065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/>
              <a:t>D</a:t>
            </a:r>
            <a:r>
              <a:rPr lang="en-GB" sz="2700" dirty="0" smtClean="0"/>
              <a:t>esignated appointments outside people’s homes.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 smtClean="0"/>
              <a:t>Plain white on the outside, but reflecting our non-threating, non-clinical building on the inside.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/>
              <a:t>Aim to cover all of Swansea – to be revised. </a:t>
            </a:r>
            <a:endParaRPr lang="en-GB" sz="27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 smtClean="0"/>
              <a:t>Can help with accessibility issues – prepared with all modifications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 smtClean="0"/>
              <a:t>People who struggle with childcare.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700" dirty="0" smtClean="0"/>
              <a:t>A great learning opportunity. </a:t>
            </a:r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385" y="1157750"/>
            <a:ext cx="3343275" cy="481739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61546" y="6435970"/>
            <a:ext cx="2057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</a:rPr>
              <a:t>The Lighthouse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  <a:r>
              <a:rPr lang="en-US" sz="1100" dirty="0"/>
              <a:t>​</a:t>
            </a:r>
          </a:p>
          <a:p>
            <a:r>
              <a:rPr lang="en-GB" sz="1100" dirty="0">
                <a:solidFill>
                  <a:srgbClr val="000000"/>
                </a:solidFill>
              </a:rPr>
              <a:t>Helping You Find Your Own Way</a:t>
            </a:r>
            <a:endParaRPr lang="en-US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49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44361" y="320869"/>
            <a:ext cx="6216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Super Van is not invincible… 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-96717" y="6435970"/>
            <a:ext cx="25497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</a:rPr>
              <a:t>The Lighthouse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  <a:r>
              <a:rPr lang="en-US" sz="1100" dirty="0"/>
              <a:t>​</a:t>
            </a:r>
          </a:p>
          <a:p>
            <a:r>
              <a:rPr lang="en-GB" sz="1100" dirty="0">
                <a:solidFill>
                  <a:srgbClr val="000000"/>
                </a:solidFill>
              </a:rPr>
              <a:t>Helping You Find Your Own Way</a:t>
            </a:r>
            <a:endParaRPr lang="en-US" sz="11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633794" y="2207801"/>
            <a:ext cx="484016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Adhering to legal obligations.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Donations.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Mileage.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It’s a van with a purpose.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Confidentiality. 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385" y="1820008"/>
            <a:ext cx="5483468" cy="343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94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817085" y="254976"/>
            <a:ext cx="4546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…And Neither </a:t>
            </a:r>
            <a:r>
              <a:rPr lang="en-GB" sz="3600" dirty="0"/>
              <a:t>A</a:t>
            </a:r>
            <a:r>
              <a:rPr lang="en-GB" sz="3600" dirty="0" smtClean="0"/>
              <a:t>re </a:t>
            </a:r>
            <a:r>
              <a:rPr lang="en-GB" sz="3600" dirty="0"/>
              <a:t>W</a:t>
            </a:r>
            <a:r>
              <a:rPr lang="en-GB" sz="3600" dirty="0" smtClean="0"/>
              <a:t>e 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25926" y="1486023"/>
            <a:ext cx="5169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 Lone Working Policy -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124865" y="2593960"/>
            <a:ext cx="43269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Don’t be lonely, a minimum of two people.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Let someone know the details – use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Pick up the phone, let us know you're safe.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612" y="2128141"/>
            <a:ext cx="5900229" cy="290187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62753" y="6427695"/>
            <a:ext cx="25549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</a:rPr>
              <a:t>The Lighthouse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  <a:r>
              <a:rPr lang="en-US" sz="1100" dirty="0"/>
              <a:t>​</a:t>
            </a:r>
          </a:p>
          <a:p>
            <a:r>
              <a:rPr lang="en-GB" sz="1100" dirty="0">
                <a:solidFill>
                  <a:srgbClr val="000000"/>
                </a:solidFill>
              </a:rPr>
              <a:t>Helping You Find Your Own Way</a:t>
            </a:r>
            <a:endParaRPr lang="en-US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621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527879" y="532819"/>
            <a:ext cx="60754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Have presence</a:t>
            </a:r>
            <a:r>
              <a:rPr lang="en-GB" sz="2400" dirty="0"/>
              <a:t> </a:t>
            </a:r>
            <a:r>
              <a:rPr lang="en-GB" sz="2400" dirty="0" smtClean="0"/>
              <a:t>in Swansea’s low socio-economical areas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355045" y="5278137"/>
            <a:ext cx="5398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Skype and </a:t>
            </a:r>
            <a:r>
              <a:rPr lang="en-GB" sz="2400" dirty="0"/>
              <a:t>o</a:t>
            </a:r>
            <a:r>
              <a:rPr lang="en-GB" sz="2400" dirty="0" smtClean="0"/>
              <a:t>nline sessions 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167350" y="4954972"/>
            <a:ext cx="49236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</a:t>
            </a:r>
            <a:r>
              <a:rPr lang="en-GB" sz="2400" dirty="0" smtClean="0"/>
              <a:t>ork towards expanding our client group, our helping reach, and revenue, and to continue to be innovative in the field of Counselling</a:t>
            </a:r>
            <a:endParaRPr lang="en-GB" sz="24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824" y="1647883"/>
            <a:ext cx="7561460" cy="317512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-39910" y="6427694"/>
            <a:ext cx="21156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</a:rPr>
              <a:t>The Lighthouse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  <a:r>
              <a:rPr lang="en-US" sz="1100" dirty="0"/>
              <a:t>​</a:t>
            </a:r>
          </a:p>
          <a:p>
            <a:r>
              <a:rPr lang="en-GB" sz="1100" dirty="0">
                <a:solidFill>
                  <a:srgbClr val="000000"/>
                </a:solidFill>
              </a:rPr>
              <a:t>Helping You Find Your Own Way</a:t>
            </a:r>
            <a:endParaRPr lang="en-US" sz="1100" dirty="0"/>
          </a:p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83431" y="2375324"/>
            <a:ext cx="23093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Eco/garden Counselling sessions 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7289558" y="257081"/>
            <a:ext cx="3252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Cycle to work scheme </a:t>
            </a:r>
            <a:endParaRPr lang="en-GB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10054284" y="2410663"/>
            <a:ext cx="23082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Reaching further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10054283" y="4004440"/>
            <a:ext cx="1967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Group work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255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4" grpId="0"/>
      <p:bldP spid="15" grpId="0"/>
      <p:bldP spid="16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79798" y="8792"/>
            <a:ext cx="55039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Thank you very much</a:t>
            </a:r>
          </a:p>
          <a:p>
            <a:pPr algn="ctr"/>
            <a:r>
              <a:rPr lang="en-GB" sz="2800" dirty="0" smtClean="0"/>
              <a:t>Rachel Walters-Jones </a:t>
            </a:r>
          </a:p>
          <a:p>
            <a:pPr algn="ctr"/>
            <a:r>
              <a:rPr lang="en-GB" sz="2800" dirty="0" smtClean="0"/>
              <a:t>1809488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6" y="1280520"/>
            <a:ext cx="4987306" cy="311706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08476" y="4346264"/>
            <a:ext cx="54600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“People are just as wonderful as sunsets if you let them be. When I look at a sunset, I don't find myself saying, "Soften the orange a bit on the right hand corner." I don't try to control a sunset. I watch with awe as it unfolds</a:t>
            </a:r>
            <a:r>
              <a:rPr lang="en-GB" dirty="0" smtClean="0"/>
              <a:t>.”</a:t>
            </a:r>
          </a:p>
          <a:p>
            <a:endParaRPr lang="en-GB" dirty="0"/>
          </a:p>
          <a:p>
            <a:pPr algn="r"/>
            <a:r>
              <a:rPr lang="en-GB" dirty="0" smtClean="0"/>
              <a:t>Carl. R. Rogers (1980), </a:t>
            </a:r>
            <a:r>
              <a:rPr lang="en-GB" i="1" dirty="0" smtClean="0"/>
              <a:t>A Way Of Being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7592" y="879232"/>
            <a:ext cx="82296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Reference List –</a:t>
            </a:r>
          </a:p>
          <a:p>
            <a:endParaRPr lang="en-GB" sz="2000" dirty="0"/>
          </a:p>
          <a:p>
            <a:r>
              <a:rPr lang="en-GB" sz="2000" dirty="0" err="1" smtClean="0"/>
              <a:t>Bor</a:t>
            </a:r>
            <a:r>
              <a:rPr lang="en-GB" sz="2000" dirty="0" smtClean="0"/>
              <a:t>, R. and Stokes, A. (2011) </a:t>
            </a:r>
            <a:r>
              <a:rPr lang="en-GB" sz="2000" i="1" dirty="0" smtClean="0"/>
              <a:t>Setting Up in Independent Practice. </a:t>
            </a:r>
            <a:r>
              <a:rPr lang="en-GB" sz="2000" dirty="0" smtClean="0"/>
              <a:t>Basingstoke:</a:t>
            </a:r>
            <a:r>
              <a:rPr lang="cy-GB" sz="2000" dirty="0" smtClean="0"/>
              <a:t> PALGRAVE MACMILLAN.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/>
              <a:t>Bustimes.org</a:t>
            </a:r>
            <a:r>
              <a:rPr lang="en-GB" sz="2000" i="1" dirty="0"/>
              <a:t> </a:t>
            </a:r>
            <a:r>
              <a:rPr lang="en-GB" sz="2000" dirty="0"/>
              <a:t>(no date) </a:t>
            </a:r>
            <a:r>
              <a:rPr lang="en-GB" sz="2000" i="1" dirty="0"/>
              <a:t>Uplands, outside St. James Church.</a:t>
            </a:r>
            <a:endParaRPr lang="en-GB" sz="2000" dirty="0"/>
          </a:p>
          <a:p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https://bustimes.org/stops/5810AWC50109</a:t>
            </a:r>
            <a:endParaRPr lang="en-GB" sz="2000" dirty="0"/>
          </a:p>
          <a:p>
            <a:r>
              <a:rPr lang="en-GB" sz="2000" dirty="0"/>
              <a:t>(Accessed: 18</a:t>
            </a:r>
            <a:r>
              <a:rPr lang="en-GB" sz="2000" baseline="30000" dirty="0"/>
              <a:t>th</a:t>
            </a:r>
            <a:r>
              <a:rPr lang="en-GB" sz="2000" dirty="0"/>
              <a:t> February 2019</a:t>
            </a:r>
            <a:r>
              <a:rPr lang="en-GB" sz="2000" dirty="0" smtClean="0"/>
              <a:t>).</a:t>
            </a:r>
          </a:p>
          <a:p>
            <a:endParaRPr lang="en-GB" sz="2000" dirty="0"/>
          </a:p>
          <a:p>
            <a:r>
              <a:rPr lang="en-GB" sz="2000" dirty="0" err="1" smtClean="0"/>
              <a:t>GoodReads</a:t>
            </a:r>
            <a:r>
              <a:rPr lang="en-GB" sz="2000" dirty="0" smtClean="0"/>
              <a:t> (no date) </a:t>
            </a:r>
            <a:r>
              <a:rPr lang="en-GB" sz="2000" i="1" dirty="0" smtClean="0"/>
              <a:t>Rogers, C. R. (1980) A Way Of Being Quotes.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www.goodreads.com/quotes/452341-people-are-just-as-wonderful-as-sunsets-if-you-let</a:t>
            </a:r>
            <a:r>
              <a:rPr lang="en-GB" sz="2000" dirty="0" smtClean="0"/>
              <a:t> (Accessed: 25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February 2019). </a:t>
            </a:r>
            <a:endParaRPr lang="en-GB" sz="2000" i="1" dirty="0"/>
          </a:p>
          <a:p>
            <a:endParaRPr lang="en-GB" sz="2000" dirty="0" smtClean="0"/>
          </a:p>
          <a:p>
            <a:r>
              <a:rPr lang="en-GB" sz="2000" dirty="0"/>
              <a:t>Legislation.gov.uk (2018) </a:t>
            </a:r>
            <a:r>
              <a:rPr lang="en-GB" sz="2000" i="1" dirty="0"/>
              <a:t>Data Protection Act. </a:t>
            </a:r>
            <a:r>
              <a:rPr lang="en-GB" sz="2000" dirty="0"/>
              <a:t>Available at: </a:t>
            </a:r>
            <a:r>
              <a:rPr lang="en-GB" sz="2000" dirty="0">
                <a:hlinkClick r:id="rId4"/>
              </a:rPr>
              <a:t>http://www.legislation.gov.uk/ukpga/2018/12/contents/enacted</a:t>
            </a:r>
            <a:r>
              <a:rPr lang="en-GB" sz="2000" dirty="0"/>
              <a:t> (Accessed 18th February 2019).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559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458</TotalTime>
  <Words>466</Words>
  <Application>Microsoft Office PowerPoint</Application>
  <PresentationFormat>Widescreen</PresentationFormat>
  <Paragraphs>107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Tw Cen MT</vt:lpstr>
      <vt:lpstr>Droplet</vt:lpstr>
      <vt:lpstr>The Lighthouse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Lighthouse</dc:title>
  <dc:creator>Rachel Jones (1809488)</dc:creator>
  <cp:lastModifiedBy>Rachel Jones (1809488)</cp:lastModifiedBy>
  <cp:revision>341</cp:revision>
  <dcterms:created xsi:type="dcterms:W3CDTF">2019-02-18T11:53:45Z</dcterms:created>
  <dcterms:modified xsi:type="dcterms:W3CDTF">2019-03-04T14:41:51Z</dcterms:modified>
</cp:coreProperties>
</file>