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1pPr>
    <a:lvl2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2pPr>
    <a:lvl3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3pPr>
    <a:lvl4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4pPr>
    <a:lvl5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5pPr>
    <a:lvl6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6pPr>
    <a:lvl7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7pPr>
    <a:lvl8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8pPr>
    <a:lvl9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iriam Leal" initials="ML"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Palatino"/>
          <a:ea typeface="Palatino"/>
          <a:cs typeface="Palatino"/>
        </a:font>
        <a:srgbClr val="414141"/>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rgbClr val="C9C3BA">
              <a:alpha val="50000"/>
            </a:srgbClr>
          </a:solidFill>
        </a:fill>
      </a:tcStyle>
    </a:band2H>
    <a:firstCol>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89847F"/>
          </a:solidFill>
        </a:fill>
      </a:tcStyle>
    </a:firstCol>
    <a:lastRow>
      <a:tcTxStyle b="off" i="off">
        <a:font>
          <a:latin typeface="Palatino"/>
          <a:ea typeface="Palatino"/>
          <a:cs typeface="Palatino"/>
        </a:font>
        <a:srgbClr val="414141"/>
      </a:tcTxStyle>
      <a:tcStyle>
        <a:tcBdr>
          <a:left>
            <a:ln w="12700" cap="flat">
              <a:noFill/>
              <a:miter lim="400000"/>
            </a:ln>
          </a:left>
          <a:right>
            <a:ln w="12700" cap="flat">
              <a:noFill/>
              <a:miter lim="400000"/>
            </a:ln>
          </a:right>
          <a:top>
            <a:ln w="25400" cap="flat">
              <a:solidFill>
                <a:srgbClr val="525252"/>
              </a:solidFill>
              <a:prstDash val="solid"/>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noFill/>
        </a:fill>
      </a:tcStyle>
    </a:lastRow>
    <a:firstRow>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solidFill>
            <a:schemeClr val="accent5">
              <a:hueOff val="-375889"/>
              <a:satOff val="-9195"/>
              <a:lumOff val="-14901"/>
            </a:schemeClr>
          </a:solidFill>
        </a:fill>
      </a:tcStyle>
    </a:firstRow>
  </a:tblStyle>
  <a:tblStyle styleId="{C7B018BB-80A7-4F77-B60F-C8B233D01FF8}" styleName="">
    <a:tblBg/>
    <a:wholeTbl>
      <a:tcTxStyle b="off" i="off">
        <a:font>
          <a:latin typeface="Palatino"/>
          <a:ea typeface="Palatino"/>
          <a:cs typeface="Palatino"/>
        </a:font>
        <a:srgbClr val="414141"/>
      </a:tcTxStyle>
      <a:tcStyle>
        <a:tcBdr>
          <a:left>
            <a:ln w="25400" cap="rnd">
              <a:solidFill>
                <a:srgbClr val="C9C3BA"/>
              </a:solidFill>
              <a:custDash>
                <a:ds d="100000" sp="200000"/>
              </a:custDash>
              <a:miter lim="400000"/>
            </a:ln>
          </a:left>
          <a:right>
            <a:ln w="25400" cap="rnd">
              <a:solidFill>
                <a:srgbClr val="C9C3BA"/>
              </a:solidFill>
              <a:custDash>
                <a:ds d="100000" sp="200000"/>
              </a:custDash>
              <a:miter lim="400000"/>
            </a:ln>
          </a:right>
          <a:top>
            <a:ln w="25400" cap="rnd">
              <a:solidFill>
                <a:srgbClr val="C9C3BA"/>
              </a:solidFill>
              <a:custDash>
                <a:ds d="100000" sp="200000"/>
              </a:custDash>
              <a:miter lim="400000"/>
            </a:ln>
          </a:top>
          <a:bottom>
            <a:ln w="25400" cap="rnd">
              <a:solidFill>
                <a:srgbClr val="C9C3BA"/>
              </a:solidFill>
              <a:custDash>
                <a:ds d="100000" sp="200000"/>
              </a:custDash>
              <a:miter lim="400000"/>
            </a:ln>
          </a:bottom>
          <a:insideH>
            <a:ln w="25400" cap="rnd">
              <a:solidFill>
                <a:srgbClr val="C9C3BA"/>
              </a:solidFill>
              <a:custDash>
                <a:ds d="100000" sp="200000"/>
              </a:custDash>
              <a:miter lim="400000"/>
            </a:ln>
          </a:insideH>
          <a:insideV>
            <a:ln w="25400" cap="rnd">
              <a:solidFill>
                <a:srgbClr val="C9C3BA"/>
              </a:solidFill>
              <a:custDash>
                <a:ds d="100000" sp="200000"/>
              </a:custDash>
              <a:miter lim="400000"/>
            </a:ln>
          </a:insideV>
        </a:tcBdr>
        <a:fill>
          <a:noFill/>
        </a:fill>
      </a:tcStyle>
    </a:wholeTbl>
    <a:band2H>
      <a:tcTxStyle/>
      <a:tcStyle>
        <a:tcBdr/>
        <a:fill>
          <a:solidFill>
            <a:srgbClr val="C9C3BA">
              <a:alpha val="75000"/>
            </a:srgbClr>
          </a:solidFill>
        </a:fill>
      </a:tcStyle>
    </a:band2H>
    <a:firstCol>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solidFill>
                <a:srgbClr val="C9C3BA"/>
              </a:solidFill>
              <a:prstDash val="solid"/>
              <a:miter lim="400000"/>
            </a:ln>
          </a:top>
          <a:bottom>
            <a:ln w="12700" cap="flat">
              <a:solidFill>
                <a:srgbClr val="C9C3BA"/>
              </a:solidFill>
              <a:prstDash val="solid"/>
              <a:miter lim="400000"/>
            </a:ln>
          </a:bottom>
          <a:insideH>
            <a:ln w="12700" cap="flat">
              <a:solidFill>
                <a:srgbClr val="C9C3BA"/>
              </a:solidFill>
              <a:prstDash val="solid"/>
              <a:miter lim="400000"/>
            </a:ln>
          </a:insideH>
          <a:insideV>
            <a:ln w="12700" cap="flat">
              <a:solidFill>
                <a:srgbClr val="FFFFFF">
                  <a:alpha val="50000"/>
                </a:srgbClr>
              </a:solidFill>
              <a:prstDash val="solid"/>
              <a:miter lim="400000"/>
            </a:ln>
          </a:insideV>
        </a:tcBdr>
        <a:fill>
          <a:noFill/>
        </a:fill>
      </a:tcStyle>
    </a:firstCol>
    <a:lastRow>
      <a:tcTxStyle b="off" i="off">
        <a:font>
          <a:latin typeface="Palatino"/>
          <a:ea typeface="Palatino"/>
          <a:cs typeface="Palatino"/>
        </a:font>
        <a:srgbClr val="FFFFFF"/>
      </a:tcTxStyle>
      <a:tcStyle>
        <a:tcBdr>
          <a:left>
            <a:ln w="12700" cap="flat">
              <a:solidFill>
                <a:srgbClr val="C9C3BA"/>
              </a:solidFill>
              <a:prstDash val="solid"/>
              <a:miter lim="400000"/>
            </a:ln>
          </a:left>
          <a:right>
            <a:ln w="12700" cap="flat">
              <a:solidFill>
                <a:srgbClr val="C9C3BA"/>
              </a:solidFill>
              <a:prstDash val="solid"/>
              <a:miter lim="400000"/>
            </a:ln>
          </a:right>
          <a:top>
            <a:ln w="12700" cap="flat">
              <a:noFill/>
              <a:miter lim="400000"/>
            </a:ln>
          </a:top>
          <a:bottom>
            <a:ln w="12700" cap="flat">
              <a:noFill/>
              <a:miter lim="400000"/>
            </a:ln>
          </a:bottom>
          <a:insideH>
            <a:ln w="12700" cap="flat">
              <a:solidFill>
                <a:srgbClr val="FFFFFF">
                  <a:alpha val="50000"/>
                </a:srgbClr>
              </a:solidFill>
              <a:prstDash val="solid"/>
              <a:miter lim="400000"/>
            </a:ln>
          </a:insideH>
          <a:insideV>
            <a:ln w="12700" cap="flat">
              <a:solidFill>
                <a:srgbClr val="C9C3BA"/>
              </a:solidFill>
              <a:prstDash val="solid"/>
              <a:miter lim="400000"/>
            </a:ln>
          </a:insideV>
        </a:tcBdr>
        <a:fill>
          <a:noFill/>
        </a:fill>
      </a:tcStyle>
    </a:lastRow>
    <a:firstRow>
      <a:tcTxStyle b="off" i="off">
        <a:font>
          <a:latin typeface="Palatino"/>
          <a:ea typeface="Palatino"/>
          <a:cs typeface="Palatino"/>
        </a:font>
        <a:srgbClr val="FFFFFF"/>
      </a:tcTxStyle>
      <a:tcStyle>
        <a:tcBdr>
          <a:left>
            <a:ln w="12700" cap="flat">
              <a:solidFill>
                <a:srgbClr val="C9C3BA"/>
              </a:solidFill>
              <a:prstDash val="solid"/>
              <a:miter lim="400000"/>
            </a:ln>
          </a:left>
          <a:right>
            <a:ln w="12700" cap="flat">
              <a:solidFill>
                <a:srgbClr val="C9C3BA"/>
              </a:solidFill>
              <a:prstDash val="solid"/>
              <a:miter lim="400000"/>
            </a:ln>
          </a:right>
          <a:top>
            <a:ln w="12700" cap="flat">
              <a:noFill/>
              <a:miter lim="400000"/>
            </a:ln>
          </a:top>
          <a:bottom>
            <a:ln w="12700" cap="flat">
              <a:noFill/>
              <a:miter lim="400000"/>
            </a:ln>
          </a:bottom>
          <a:insideH>
            <a:ln w="12700" cap="flat">
              <a:solidFill>
                <a:srgbClr val="FFFFFF">
                  <a:alpha val="50000"/>
                </a:srgbClr>
              </a:solidFill>
              <a:prstDash val="solid"/>
              <a:miter lim="400000"/>
            </a:ln>
          </a:insideH>
          <a:insideV>
            <a:ln w="12700" cap="flat">
              <a:solidFill>
                <a:srgbClr val="C9C3BA"/>
              </a:solidFill>
              <a:prstDash val="solid"/>
              <a:miter lim="400000"/>
            </a:ln>
          </a:insideV>
        </a:tcBdr>
        <a:fill>
          <a:noFill/>
        </a:fill>
      </a:tcStyle>
    </a:firstRow>
  </a:tblStyle>
  <a:tblStyle styleId="{EEE7283C-3CF3-47DC-8721-378D4A62B228}" styleName="">
    <a:tblBg/>
    <a:wholeTbl>
      <a:tcTxStyle b="off" i="off">
        <a:font>
          <a:latin typeface="Palatino"/>
          <a:ea typeface="Palatino"/>
          <a:cs typeface="Palatino"/>
        </a:font>
        <a:srgbClr val="414141"/>
      </a:tcTxStyle>
      <a:tcStyle>
        <a:tcBdr>
          <a:left>
            <a:ln w="12700" cap="flat">
              <a:noFill/>
              <a:miter lim="400000"/>
            </a:ln>
          </a:left>
          <a:right>
            <a:ln w="12700" cap="flat">
              <a:noFill/>
              <a:miter lim="400000"/>
            </a:ln>
          </a:right>
          <a:top>
            <a:ln w="12700" cap="flat">
              <a:solidFill>
                <a:srgbClr val="C9C3BA"/>
              </a:solidFill>
              <a:prstDash val="solid"/>
              <a:miter lim="400000"/>
            </a:ln>
          </a:top>
          <a:bottom>
            <a:ln w="12700" cap="flat">
              <a:solidFill>
                <a:srgbClr val="C9C3BA"/>
              </a:solidFill>
              <a:prstDash val="solid"/>
              <a:miter lim="400000"/>
            </a:ln>
          </a:bottom>
          <a:insideH>
            <a:ln w="12700" cap="flat">
              <a:solidFill>
                <a:srgbClr val="C9C3BA"/>
              </a:solidFill>
              <a:prstDash val="solid"/>
              <a:miter lim="400000"/>
            </a:ln>
          </a:insideH>
          <a:insideV>
            <a:ln w="12700" cap="flat">
              <a:noFill/>
              <a:miter lim="400000"/>
            </a:ln>
          </a:insideV>
        </a:tcBdr>
        <a:fill>
          <a:noFill/>
        </a:fill>
      </a:tcStyle>
    </a:wholeTbl>
    <a:band2H>
      <a:tcTxStyle/>
      <a:tcStyle>
        <a:tcBdr/>
        <a:fill>
          <a:solidFill>
            <a:srgbClr val="C9C3BA">
              <a:alpha val="50000"/>
            </a:srgbClr>
          </a:solidFill>
        </a:fill>
      </a:tcStyle>
    </a:band2H>
    <a:firstCol>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939D60"/>
          </a:solidFill>
        </a:fill>
      </a:tcStyle>
    </a:firstCol>
    <a:lastRow>
      <a:tcTxStyle b="off" i="off">
        <a:font>
          <a:latin typeface="Palatino"/>
          <a:ea typeface="Palatino"/>
          <a:cs typeface="Palatino"/>
        </a:font>
        <a:srgbClr val="414141"/>
      </a:tcTxStyle>
      <a:tcStyle>
        <a:tcBdr>
          <a:left>
            <a:ln w="12700" cap="flat">
              <a:noFill/>
              <a:miter lim="400000"/>
            </a:ln>
          </a:left>
          <a:right>
            <a:ln w="12700" cap="flat">
              <a:noFill/>
              <a:miter lim="400000"/>
            </a:ln>
          </a:right>
          <a:top>
            <a:ln w="25400" cap="flat">
              <a:solidFill>
                <a:srgbClr val="525252"/>
              </a:solidFill>
              <a:prstDash val="solid"/>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noFill/>
        </a:fill>
      </a:tcStyle>
    </a:lastRow>
    <a:firstRow>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solidFill>
            <a:schemeClr val="accent3">
              <a:hueOff val="708446"/>
              <a:satOff val="-4821"/>
              <a:lumOff val="-14251"/>
            </a:schemeClr>
          </a:solidFill>
        </a:fill>
      </a:tcStyle>
    </a:firstRow>
  </a:tblStyle>
  <a:tblStyle styleId="{CF821DB8-F4EB-4A41-A1BA-3FCAFE7338EE}" styleName="">
    <a:tblBg/>
    <a:wholeTbl>
      <a:tcTxStyle b="off" i="off">
        <a:font>
          <a:latin typeface="Palatino"/>
          <a:ea typeface="Palatino"/>
          <a:cs typeface="Palatino"/>
        </a:font>
        <a:srgbClr val="414141"/>
      </a:tcTxStyle>
      <a:tcStyle>
        <a:tcBdr>
          <a:left>
            <a:ln w="12700" cap="flat">
              <a:solidFill>
                <a:schemeClr val="accent1">
                  <a:hueOff val="-113918"/>
                  <a:satOff val="19024"/>
                  <a:lumOff val="19749"/>
                </a:schemeClr>
              </a:solidFill>
              <a:prstDash val="solid"/>
              <a:miter lim="400000"/>
            </a:ln>
          </a:left>
          <a:right>
            <a:ln w="12700" cap="flat">
              <a:solidFill>
                <a:schemeClr val="accent1">
                  <a:hueOff val="-113918"/>
                  <a:satOff val="19024"/>
                  <a:lumOff val="19749"/>
                </a:schemeClr>
              </a:solidFill>
              <a:prstDash val="solid"/>
              <a:miter lim="400000"/>
            </a:ln>
          </a:right>
          <a:top>
            <a:ln w="12700" cap="flat">
              <a:solidFill>
                <a:schemeClr val="accent1">
                  <a:hueOff val="-113918"/>
                  <a:satOff val="19024"/>
                  <a:lumOff val="19749"/>
                </a:schemeClr>
              </a:solidFill>
              <a:prstDash val="solid"/>
              <a:miter lim="400000"/>
            </a:ln>
          </a:top>
          <a:bottom>
            <a:ln w="12700" cap="flat">
              <a:solidFill>
                <a:schemeClr val="accent1">
                  <a:hueOff val="-113918"/>
                  <a:satOff val="19024"/>
                  <a:lumOff val="19749"/>
                </a:schemeClr>
              </a:solidFill>
              <a:prstDash val="solid"/>
              <a:miter lim="400000"/>
            </a:ln>
          </a:bottom>
          <a:insideH>
            <a:ln w="12700" cap="flat">
              <a:solidFill>
                <a:schemeClr val="accent1">
                  <a:hueOff val="-113918"/>
                  <a:satOff val="19024"/>
                  <a:lumOff val="19749"/>
                </a:schemeClr>
              </a:solidFill>
              <a:prstDash val="solid"/>
              <a:miter lim="400000"/>
            </a:ln>
          </a:insideH>
          <a:insideV>
            <a:ln w="12700" cap="flat">
              <a:solidFill>
                <a:schemeClr val="accent1">
                  <a:hueOff val="-113918"/>
                  <a:satOff val="19024"/>
                  <a:lumOff val="19749"/>
                </a:schemeClr>
              </a:solidFill>
              <a:prstDash val="solid"/>
              <a:miter lim="400000"/>
            </a:ln>
          </a:insideV>
        </a:tcBdr>
        <a:fill>
          <a:noFill/>
        </a:fill>
      </a:tcStyle>
    </a:wholeTbl>
    <a:band2H>
      <a:tcTxStyle/>
      <a:tcStyle>
        <a:tcBdr/>
        <a:fill>
          <a:solidFill>
            <a:schemeClr val="accent1">
              <a:hueOff val="-113918"/>
              <a:satOff val="19024"/>
              <a:lumOff val="19749"/>
              <a:alpha val="35000"/>
            </a:schemeClr>
          </a:solidFill>
        </a:fill>
      </a:tcStyle>
    </a:band2H>
    <a:firstCol>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38AAF"/>
          </a:solidFill>
        </a:fill>
      </a:tcStyle>
    </a:firstCol>
    <a:lastRow>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chemeClr val="accent1">
                  <a:hueOff val="-113918"/>
                  <a:satOff val="19024"/>
                  <a:lumOff val="19749"/>
                </a:schemeClr>
              </a:solidFill>
              <a:prstDash val="solid"/>
              <a:miter lim="400000"/>
            </a:ln>
          </a:insideH>
          <a:insideV>
            <a:ln w="12700" cap="flat">
              <a:noFill/>
              <a:miter lim="400000"/>
            </a:ln>
          </a:insideV>
        </a:tcBdr>
        <a:fill>
          <a:solidFill>
            <a:schemeClr val="accent1">
              <a:hueOff val="369196"/>
              <a:satOff val="13972"/>
              <a:lumOff val="-24493"/>
            </a:schemeClr>
          </a:solidFill>
        </a:fill>
      </a:tcStyle>
    </a:lastRow>
    <a:firstRow>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chemeClr val="accent1">
                  <a:hueOff val="-113918"/>
                  <a:satOff val="19024"/>
                  <a:lumOff val="19749"/>
                </a:schemeClr>
              </a:solidFill>
              <a:prstDash val="solid"/>
              <a:miter lim="400000"/>
            </a:ln>
          </a:insideH>
          <a:insideV>
            <a:ln w="12700" cap="flat">
              <a:noFill/>
              <a:miter lim="400000"/>
            </a:ln>
          </a:insideV>
        </a:tcBdr>
        <a:fill>
          <a:solidFill>
            <a:schemeClr val="accent1">
              <a:hueOff val="369194"/>
              <a:satOff val="6343"/>
              <a:lumOff val="-13963"/>
            </a:schemeClr>
          </a:solidFill>
        </a:fill>
      </a:tcStyle>
    </a:firstRow>
  </a:tblStyle>
  <a:tblStyle styleId="{33BA23B1-9221-436E-865A-0063620EA4FD}" styleName="">
    <a:tblBg/>
    <a:wholeTbl>
      <a:tcTxStyle b="off" i="off">
        <a:font>
          <a:latin typeface="Palatino"/>
          <a:ea typeface="Palatino"/>
          <a:cs typeface="Palatino"/>
        </a:font>
        <a:srgbClr val="414141"/>
      </a:tcTxStyle>
      <a:tcStyle>
        <a:tcBdr>
          <a:left>
            <a:ln w="12700" cap="flat">
              <a:solidFill>
                <a:srgbClr val="C9C3BA"/>
              </a:solidFill>
              <a:prstDash val="solid"/>
              <a:miter lim="400000"/>
            </a:ln>
          </a:left>
          <a:right>
            <a:ln w="12700" cap="flat">
              <a:solidFill>
                <a:srgbClr val="C9C3BA"/>
              </a:solidFill>
              <a:prstDash val="solid"/>
              <a:miter lim="400000"/>
            </a:ln>
          </a:right>
          <a:top>
            <a:ln w="12700" cap="flat">
              <a:solidFill>
                <a:srgbClr val="C9C3BA"/>
              </a:solidFill>
              <a:prstDash val="solid"/>
              <a:miter lim="400000"/>
            </a:ln>
          </a:top>
          <a:bottom>
            <a:ln w="12700" cap="flat">
              <a:solidFill>
                <a:srgbClr val="C9C3BA"/>
              </a:solidFill>
              <a:prstDash val="solid"/>
              <a:miter lim="400000"/>
            </a:ln>
          </a:bottom>
          <a:insideH>
            <a:ln w="12700" cap="flat">
              <a:solidFill>
                <a:srgbClr val="C9C3BA"/>
              </a:solidFill>
              <a:prstDash val="solid"/>
              <a:miter lim="400000"/>
            </a:ln>
          </a:insideH>
          <a:insideV>
            <a:ln w="12700" cap="flat">
              <a:solidFill>
                <a:srgbClr val="C9C3BA"/>
              </a:solidFill>
              <a:prstDash val="solid"/>
              <a:miter lim="400000"/>
            </a:ln>
          </a:insideV>
        </a:tcBdr>
        <a:fill>
          <a:noFill/>
        </a:fill>
      </a:tcStyle>
    </a:wholeTbl>
    <a:band2H>
      <a:tcTxStyle/>
      <a:tcStyle>
        <a:tcBdr/>
        <a:fill>
          <a:solidFill>
            <a:srgbClr val="C9C3BA">
              <a:alpha val="50000"/>
            </a:srgbClr>
          </a:solidFill>
        </a:fill>
      </a:tcStyle>
    </a:band2H>
    <a:firstCol>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6635F"/>
          </a:solidFill>
        </a:fill>
      </a:tcStyle>
    </a:firstCol>
    <a:lastRow>
      <a:tcTxStyle b="off" i="off">
        <a:font>
          <a:latin typeface="Palatino"/>
          <a:ea typeface="Palatino"/>
          <a:cs typeface="Palatino"/>
        </a:font>
        <a:srgbClr val="414141"/>
      </a:tcTxStyle>
      <a:tcStyle>
        <a:tcBdr>
          <a:left>
            <a:ln w="12700" cap="flat">
              <a:noFill/>
              <a:miter lim="400000"/>
            </a:ln>
          </a:left>
          <a:right>
            <a:ln w="12700" cap="flat">
              <a:noFill/>
              <a:miter lim="400000"/>
            </a:ln>
          </a:right>
          <a:top>
            <a:ln w="12700" cap="flat">
              <a:solidFill>
                <a:srgbClr val="000000"/>
              </a:solidFill>
              <a:prstDash val="solid"/>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noFill/>
        </a:fill>
      </a:tcStyle>
    </a:lastRow>
    <a:firstRow>
      <a:tcTxStyle b="off" i="off">
        <a:font>
          <a:latin typeface="Palatino"/>
          <a:ea typeface="Palatino"/>
          <a:cs typeface="Palatin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9C3BA"/>
              </a:solidFill>
              <a:prstDash val="solid"/>
              <a:miter lim="400000"/>
            </a:ln>
          </a:insideH>
          <a:insideV>
            <a:ln w="12700" cap="flat">
              <a:noFill/>
              <a:miter lim="400000"/>
            </a:ln>
          </a:insideV>
        </a:tcBdr>
        <a:fill>
          <a:solidFill>
            <a:srgbClr val="89847F"/>
          </a:solidFill>
        </a:fill>
      </a:tcStyle>
    </a:firstRow>
  </a:tblStyle>
  <a:tblStyle styleId="{2708684C-4D16-4618-839F-0558EEFCDFE6}" styleName="">
    <a:tblBg/>
    <a:wholeTbl>
      <a:tcTxStyle b="off" i="off">
        <a:font>
          <a:latin typeface="Palatino"/>
          <a:ea typeface="Palatino"/>
          <a:cs typeface="Palatino"/>
        </a:font>
        <a:srgbClr val="414141"/>
      </a:tcTxStyle>
      <a:tcStyle>
        <a:tcBdr>
          <a:left>
            <a:ln w="12700" cap="flat">
              <a:noFill/>
              <a:miter lim="400000"/>
            </a:ln>
          </a:left>
          <a:right>
            <a:ln w="12700" cap="flat">
              <a:noFill/>
              <a:miter lim="400000"/>
            </a:ln>
          </a:right>
          <a:top>
            <a:ln w="12700" cap="flat">
              <a:solidFill>
                <a:srgbClr val="89847F"/>
              </a:solidFill>
              <a:custDash>
                <a:ds d="200000" sp="200000"/>
              </a:custDash>
              <a:miter lim="400000"/>
            </a:ln>
          </a:top>
          <a:bottom>
            <a:ln w="12700" cap="flat">
              <a:solidFill>
                <a:srgbClr val="89847F"/>
              </a:solidFill>
              <a:custDash>
                <a:ds d="200000" sp="200000"/>
              </a:custDash>
              <a:miter lim="400000"/>
            </a:ln>
          </a:bottom>
          <a:insideH>
            <a:ln w="12700" cap="flat">
              <a:solidFill>
                <a:srgbClr val="89847F"/>
              </a:solidFill>
              <a:custDash>
                <a:ds d="200000" sp="200000"/>
              </a:custDash>
              <a:miter lim="400000"/>
            </a:ln>
          </a:insideH>
          <a:insideV>
            <a:ln w="12700" cap="flat">
              <a:noFill/>
              <a:miter lim="400000"/>
            </a:ln>
          </a:insideV>
        </a:tcBdr>
        <a:fill>
          <a:noFill/>
        </a:fill>
      </a:tcStyle>
    </a:wholeTbl>
    <a:band2H>
      <a:tcTxStyle/>
      <a:tcStyle>
        <a:tcBdr/>
        <a:fill>
          <a:solidFill>
            <a:srgbClr val="C9C3BA">
              <a:alpha val="35000"/>
            </a:srgbClr>
          </a:solidFill>
        </a:fill>
      </a:tcStyle>
    </a:band2H>
    <a:firstCol>
      <a:tcTxStyle b="off" i="off">
        <a:font>
          <a:latin typeface="Palatino"/>
          <a:ea typeface="Palatino"/>
          <a:cs typeface="Palatino"/>
        </a:font>
        <a:srgbClr val="414141"/>
      </a:tcTxStyle>
      <a:tcStyle>
        <a:tcBdr>
          <a:left>
            <a:ln w="12700" cap="flat">
              <a:noFill/>
              <a:miter lim="400000"/>
            </a:ln>
          </a:left>
          <a:right>
            <a:ln w="25400" cap="flat">
              <a:solidFill>
                <a:srgbClr val="000000"/>
              </a:solidFill>
              <a:prstDash val="solid"/>
              <a:miter lim="400000"/>
            </a:ln>
          </a:right>
          <a:top>
            <a:ln w="12700" cap="flat">
              <a:solidFill>
                <a:srgbClr val="89847F"/>
              </a:solidFill>
              <a:custDash>
                <a:ds d="200000" sp="200000"/>
              </a:custDash>
              <a:miter lim="400000"/>
            </a:ln>
          </a:top>
          <a:bottom>
            <a:ln w="12700" cap="flat">
              <a:solidFill>
                <a:srgbClr val="89847F"/>
              </a:solidFill>
              <a:custDash>
                <a:ds d="200000" sp="200000"/>
              </a:custDash>
              <a:miter lim="400000"/>
            </a:ln>
          </a:bottom>
          <a:insideH>
            <a:ln w="12700" cap="flat">
              <a:solidFill>
                <a:srgbClr val="89847F"/>
              </a:solidFill>
              <a:custDash>
                <a:ds d="200000" sp="200000"/>
              </a:custDash>
              <a:miter lim="400000"/>
            </a:ln>
          </a:insideH>
          <a:insideV>
            <a:ln w="12700" cap="flat">
              <a:noFill/>
              <a:miter lim="400000"/>
            </a:ln>
          </a:insideV>
        </a:tcBdr>
        <a:fill>
          <a:noFill/>
        </a:fill>
      </a:tcStyle>
    </a:firstCol>
    <a:lastRow>
      <a:tcTxStyle b="off" i="off">
        <a:font>
          <a:latin typeface="Palatino"/>
          <a:ea typeface="Palatino"/>
          <a:cs typeface="Palatino"/>
        </a:font>
        <a:srgbClr val="414141"/>
      </a:tcTxStyle>
      <a:tcStyle>
        <a:tcBdr>
          <a:left>
            <a:ln w="12700" cap="flat">
              <a:noFill/>
              <a:miter lim="400000"/>
            </a:ln>
          </a:left>
          <a:right>
            <a:ln w="12700" cap="flat">
              <a:noFill/>
              <a:miter lim="400000"/>
            </a:ln>
          </a:right>
          <a:top>
            <a:ln w="25400" cap="flat">
              <a:solidFill>
                <a:srgbClr val="000000"/>
              </a:solidFill>
              <a:prstDash val="solid"/>
              <a:miter lim="400000"/>
            </a:ln>
          </a:top>
          <a:bottom>
            <a:ln w="12700" cap="flat">
              <a:noFill/>
              <a:miter lim="400000"/>
            </a:ln>
          </a:bottom>
          <a:insideH>
            <a:ln w="12700" cap="flat">
              <a:solidFill>
                <a:srgbClr val="89847F"/>
              </a:solidFill>
              <a:prstDash val="solid"/>
              <a:miter lim="400000"/>
            </a:ln>
          </a:insideH>
          <a:insideV>
            <a:ln w="12700" cap="flat">
              <a:noFill/>
              <a:miter lim="400000"/>
            </a:ln>
          </a:insideV>
        </a:tcBdr>
        <a:fill>
          <a:noFill/>
        </a:fill>
      </a:tcStyle>
    </a:lastRow>
    <a:firstRow>
      <a:tcTxStyle b="off" i="off">
        <a:font>
          <a:latin typeface="Palatino"/>
          <a:ea typeface="Palatino"/>
          <a:cs typeface="Palatino"/>
        </a:font>
        <a:srgbClr val="414141"/>
      </a:tcTxStyle>
      <a:tcStyle>
        <a:tcBdr>
          <a:left>
            <a:ln w="12700" cap="flat">
              <a:noFill/>
              <a:miter lim="400000"/>
            </a:ln>
          </a:left>
          <a:right>
            <a:ln w="12700" cap="flat">
              <a:noFill/>
              <a:miter lim="400000"/>
            </a:ln>
          </a:right>
          <a:top>
            <a:ln w="12700" cap="flat">
              <a:noFill/>
              <a:miter lim="400000"/>
            </a:ln>
          </a:top>
          <a:bottom>
            <a:ln w="25400" cap="flat">
              <a:solidFill>
                <a:srgbClr val="000000"/>
              </a:solidFill>
              <a:prstDash val="solid"/>
              <a:miter lim="400000"/>
            </a:ln>
          </a:bottom>
          <a:insideH>
            <a:ln w="12700" cap="flat">
              <a:solidFill>
                <a:srgbClr val="89847F"/>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59"/>
    <p:restoredTop sz="94600"/>
  </p:normalViewPr>
  <p:slideViewPr>
    <p:cSldViewPr snapToGrid="0">
      <p:cViewPr varScale="1">
        <p:scale>
          <a:sx n="36" d="100"/>
          <a:sy n="36" d="100"/>
        </p:scale>
        <p:origin x="280"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24-02-15T11:39:20.614" idx="1">
    <p:pos x="7745" y="2419"/>
    <p:text>During the 19th century, science underwent an epistemological crisis, immersed in rationalism, naturalism, and empiricism. Rationalism began with Descartes, asserting that knowledge comes through reason. This philosophy is pivotal for phenomenology, as we will see later. Descartes' rationalism is not sceptical; he believed and proved the existence of God.
From rationalism emerged empiricism, naturalism, and scepticism, shaping the scientific landscape in the 19th century. Two notable figures are David Hume and Immanuel Kant, who grounded science in experience, asserting that all knowledge can be confirmed by natural laws, without relying on supernatural explanations. Science can be founded on human experience, guided by reason – as seen in Kant's "Critique of Pure Reason."
David Hume, a philosopher who adopted a naturalist stance without explicitly identifying as one, challenged the notions of God, the sacred, and the divine in knowledge. His work is significant for its exploration of beliefs, human perception, and societal experiences. Both Hume and Kant understood science through a mathematical lens, explaining the genesis of the natural and the rational through logical mathematics.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0" dt="2024-02-15T12:42:55.918" idx="2">
    <p:pos x="8840" y="543"/>
    <p:text>While Husserl himself was a mathematician, he critiqued the notion that all science stemmed from numbers, arguing that numbers were a human creation. He believed that scientific knowledge was not derived solely from mathematical abstractions but rather from experiences that are filtered through perceptions and sensations in the moment of that experience.
Husserl did not argue that mathematics was inherently flawed; rather, he sought to explain why science was facing a crisis. He believed that the purpose of science was to serve humanity, but society was not adequately recognizing this knowledge. Instead, people were being overwhelmed with complex directions from science, leading to societal issues such as the outbreak of the First World War and the rise of ideologies like Nazism.
In this context, Husserl turned to study with Franz Brentano, a psychologist. He sought to understand how perceptions and sensations influenced scientific perspectives. Brentano introduced the concept of intentionality, which became central to phenomenology. Intentionality refers to the directedness of consciousness towards objects, ideas, or experiences – a concept that Husserl further developed and applied in his phenomenological inquiries.
All of this is crucial to understanding the context in which phenomenology was born. Husserl, often regarded as the father of phenomenology, developed this epistemological framework in response to a divergent understanding of how mathematics shaped science.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1143000" y="685800"/>
            <a:ext cx="4572000" cy="3429000"/>
          </a:xfrm>
          <a:prstGeom prst="rect">
            <a:avLst/>
          </a:prstGeom>
        </p:spPr>
        <p:txBody>
          <a:bodyPr/>
          <a:lstStyle/>
          <a:p>
            <a:endParaRPr/>
          </a:p>
        </p:txBody>
      </p:sp>
      <p:sp>
        <p:nvSpPr>
          <p:cNvPr id="135" name="Shape 135"/>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ítul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 name="Linha"/>
          <p:cNvSpPr/>
          <p:nvPr/>
        </p:nvSpPr>
        <p:spPr>
          <a:xfrm>
            <a:off x="952500" y="9245600"/>
            <a:ext cx="22498974"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14" name="Linha"/>
          <p:cNvSpPr/>
          <p:nvPr/>
        </p:nvSpPr>
        <p:spPr>
          <a:xfrm>
            <a:off x="952500" y="5765800"/>
            <a:ext cx="22500035"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15" name="Linha"/>
          <p:cNvSpPr/>
          <p:nvPr/>
        </p:nvSpPr>
        <p:spPr>
          <a:xfrm flipV="1">
            <a:off x="14989317" y="6339647"/>
            <a:ext cx="1" cy="2310129"/>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16" name="Lorem Ipsum Dolor"/>
          <p:cNvSpPr txBox="1">
            <a:spLocks noGrp="1"/>
          </p:cNvSpPr>
          <p:nvPr>
            <p:ph type="body" sz="quarter" idx="21"/>
          </p:nvPr>
        </p:nvSpPr>
        <p:spPr>
          <a:xfrm>
            <a:off x="952500" y="4965700"/>
            <a:ext cx="13500100" cy="635000"/>
          </a:xfrm>
          <a:prstGeom prst="rect">
            <a:avLst/>
          </a:prstGeom>
        </p:spPr>
        <p:txBody>
          <a:bodyPr>
            <a:spAutoFit/>
          </a:bodyPr>
          <a:lstStyle>
            <a:lvl1pPr marL="0" indent="0">
              <a:lnSpc>
                <a:spcPct val="110000"/>
              </a:lnSpc>
              <a:spcBef>
                <a:spcPts val="0"/>
              </a:spcBef>
              <a:buClrTx/>
              <a:buSzTx/>
              <a:buFontTx/>
              <a:buNone/>
              <a:defRPr sz="3200" i="1"/>
            </a:lvl1pPr>
          </a:lstStyle>
          <a:p>
            <a:r>
              <a:t>Lorem Ipsum Dolor</a:t>
            </a:r>
          </a:p>
        </p:txBody>
      </p:sp>
      <p:sp>
        <p:nvSpPr>
          <p:cNvPr id="17" name="Texto do Título"/>
          <p:cNvSpPr txBox="1">
            <a:spLocks noGrp="1"/>
          </p:cNvSpPr>
          <p:nvPr>
            <p:ph type="title"/>
          </p:nvPr>
        </p:nvSpPr>
        <p:spPr>
          <a:xfrm>
            <a:off x="952500" y="5829300"/>
            <a:ext cx="13500100" cy="3340100"/>
          </a:xfrm>
          <a:prstGeom prst="rect">
            <a:avLst/>
          </a:prstGeom>
        </p:spPr>
        <p:txBody>
          <a:bodyPr/>
          <a:lstStyle>
            <a:lvl1pPr algn="l"/>
          </a:lstStyle>
          <a:p>
            <a:r>
              <a:t>Texto do Título</a:t>
            </a:r>
          </a:p>
        </p:txBody>
      </p:sp>
      <p:sp>
        <p:nvSpPr>
          <p:cNvPr id="18" name="Nível de Corpo Um…"/>
          <p:cNvSpPr txBox="1">
            <a:spLocks noGrp="1"/>
          </p:cNvSpPr>
          <p:nvPr>
            <p:ph type="body" sz="quarter" idx="1"/>
          </p:nvPr>
        </p:nvSpPr>
        <p:spPr>
          <a:xfrm>
            <a:off x="15532100" y="5829300"/>
            <a:ext cx="7950200" cy="3340100"/>
          </a:xfrm>
          <a:prstGeom prst="rect">
            <a:avLst/>
          </a:prstGeom>
        </p:spPr>
        <p:txBody>
          <a:bodyPr/>
          <a:lstStyle>
            <a:lvl1pPr marL="0" indent="0">
              <a:spcBef>
                <a:spcPts val="0"/>
              </a:spcBef>
              <a:buClrTx/>
              <a:buSzTx/>
              <a:buFontTx/>
              <a:buNone/>
              <a:defRPr sz="3200"/>
            </a:lvl1pPr>
            <a:lvl2pPr marL="0" indent="0">
              <a:spcBef>
                <a:spcPts val="0"/>
              </a:spcBef>
              <a:buClrTx/>
              <a:buSzTx/>
              <a:buFontTx/>
              <a:buNone/>
              <a:defRPr sz="3200"/>
            </a:lvl2pPr>
            <a:lvl3pPr marL="0" indent="0">
              <a:spcBef>
                <a:spcPts val="0"/>
              </a:spcBef>
              <a:buClrTx/>
              <a:buSzTx/>
              <a:buFontTx/>
              <a:buNone/>
              <a:defRPr sz="3200"/>
            </a:lvl3pPr>
            <a:lvl4pPr marL="0" indent="0">
              <a:spcBef>
                <a:spcPts val="0"/>
              </a:spcBef>
              <a:buClrTx/>
              <a:buSzTx/>
              <a:buFontTx/>
              <a:buNone/>
              <a:defRPr sz="3200"/>
            </a:lvl4pPr>
            <a:lvl5pPr marL="0" indent="0">
              <a:spcBef>
                <a:spcPts val="0"/>
              </a:spcBef>
              <a:buClrTx/>
              <a:buSzTx/>
              <a:buFontTx/>
              <a:buNone/>
              <a:defRPr sz="3200"/>
            </a:lvl5pPr>
          </a:lstStyle>
          <a:p>
            <a:r>
              <a:t>Nível de Corpo Um</a:t>
            </a:r>
          </a:p>
          <a:p>
            <a:pPr lvl="1"/>
            <a:r>
              <a:t>Nível de Corpo Dois</a:t>
            </a:r>
          </a:p>
          <a:p>
            <a:pPr lvl="2"/>
            <a:r>
              <a:t>Nível de Corpo Três</a:t>
            </a:r>
          </a:p>
          <a:p>
            <a:pPr lvl="3"/>
            <a:r>
              <a:t>Nível de Corpo Quatro</a:t>
            </a:r>
          </a:p>
          <a:p>
            <a:pPr lvl="4"/>
            <a:r>
              <a:t>Nível de Corpo Cinco</a:t>
            </a:r>
          </a:p>
        </p:txBody>
      </p:sp>
      <p:sp>
        <p:nvSpPr>
          <p:cNvPr id="19"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Foto - Horizontal">
    <p:spTree>
      <p:nvGrpSpPr>
        <p:cNvPr id="1" name=""/>
        <p:cNvGrpSpPr/>
        <p:nvPr/>
      </p:nvGrpSpPr>
      <p:grpSpPr>
        <a:xfrm>
          <a:off x="0" y="0"/>
          <a:ext cx="0" cy="0"/>
          <a:chOff x="0" y="0"/>
          <a:chExt cx="0" cy="0"/>
        </a:xfrm>
      </p:grpSpPr>
      <p:sp>
        <p:nvSpPr>
          <p:cNvPr id="26" name="Linha"/>
          <p:cNvSpPr/>
          <p:nvPr/>
        </p:nvSpPr>
        <p:spPr>
          <a:xfrm flipV="1">
            <a:off x="14989317" y="9919062"/>
            <a:ext cx="1" cy="231013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27" name="Linha"/>
          <p:cNvSpPr/>
          <p:nvPr/>
        </p:nvSpPr>
        <p:spPr>
          <a:xfrm>
            <a:off x="952500" y="12801600"/>
            <a:ext cx="22498974"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28" name="Linha"/>
          <p:cNvSpPr/>
          <p:nvPr/>
        </p:nvSpPr>
        <p:spPr>
          <a:xfrm>
            <a:off x="952500" y="9321800"/>
            <a:ext cx="22500035"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29" name="Linha"/>
          <p:cNvSpPr/>
          <p:nvPr/>
        </p:nvSpPr>
        <p:spPr>
          <a:xfrm flipV="1">
            <a:off x="14989317" y="9919062"/>
            <a:ext cx="1" cy="231013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30" name="Lorem Ipsum Dolor"/>
          <p:cNvSpPr txBox="1">
            <a:spLocks noGrp="1"/>
          </p:cNvSpPr>
          <p:nvPr>
            <p:ph type="body" sz="quarter" idx="21"/>
          </p:nvPr>
        </p:nvSpPr>
        <p:spPr>
          <a:xfrm>
            <a:off x="952500" y="8610600"/>
            <a:ext cx="13500100" cy="635000"/>
          </a:xfrm>
          <a:prstGeom prst="rect">
            <a:avLst/>
          </a:prstGeom>
        </p:spPr>
        <p:txBody>
          <a:bodyPr>
            <a:spAutoFit/>
          </a:bodyPr>
          <a:lstStyle>
            <a:lvl1pPr marL="0" indent="0">
              <a:lnSpc>
                <a:spcPct val="110000"/>
              </a:lnSpc>
              <a:spcBef>
                <a:spcPts val="0"/>
              </a:spcBef>
              <a:buClrTx/>
              <a:buSzTx/>
              <a:buFontTx/>
              <a:buNone/>
              <a:defRPr sz="3200" i="1"/>
            </a:lvl1pPr>
          </a:lstStyle>
          <a:p>
            <a:r>
              <a:t>Lorem Ipsum Dolor</a:t>
            </a:r>
          </a:p>
        </p:txBody>
      </p:sp>
      <p:sp>
        <p:nvSpPr>
          <p:cNvPr id="31" name="Foto em preto e branco da Ponte Zeeland na Holanda"/>
          <p:cNvSpPr>
            <a:spLocks noGrp="1"/>
          </p:cNvSpPr>
          <p:nvPr>
            <p:ph type="pic" idx="22"/>
          </p:nvPr>
        </p:nvSpPr>
        <p:spPr>
          <a:xfrm>
            <a:off x="952500" y="-1460500"/>
            <a:ext cx="22479000" cy="13893800"/>
          </a:xfrm>
          <a:prstGeom prst="rect">
            <a:avLst/>
          </a:prstGeom>
          <a:ln w="9525">
            <a:round/>
          </a:ln>
        </p:spPr>
        <p:txBody>
          <a:bodyPr lIns="91439" tIns="45719" rIns="91439" bIns="45719" anchor="t">
            <a:noAutofit/>
          </a:bodyPr>
          <a:lstStyle/>
          <a:p>
            <a:endParaRPr/>
          </a:p>
        </p:txBody>
      </p:sp>
      <p:sp>
        <p:nvSpPr>
          <p:cNvPr id="32" name="Texto do Título"/>
          <p:cNvSpPr txBox="1">
            <a:spLocks noGrp="1"/>
          </p:cNvSpPr>
          <p:nvPr>
            <p:ph type="title"/>
          </p:nvPr>
        </p:nvSpPr>
        <p:spPr>
          <a:xfrm>
            <a:off x="952500" y="9398000"/>
            <a:ext cx="13500100" cy="3340100"/>
          </a:xfrm>
          <a:prstGeom prst="rect">
            <a:avLst/>
          </a:prstGeom>
        </p:spPr>
        <p:txBody>
          <a:bodyPr/>
          <a:lstStyle>
            <a:lvl1pPr algn="l"/>
          </a:lstStyle>
          <a:p>
            <a:r>
              <a:t>Texto do Título</a:t>
            </a:r>
          </a:p>
        </p:txBody>
      </p:sp>
      <p:sp>
        <p:nvSpPr>
          <p:cNvPr id="33" name="Nível de Corpo Um…"/>
          <p:cNvSpPr txBox="1">
            <a:spLocks noGrp="1"/>
          </p:cNvSpPr>
          <p:nvPr>
            <p:ph type="body" sz="quarter" idx="1"/>
          </p:nvPr>
        </p:nvSpPr>
        <p:spPr>
          <a:xfrm>
            <a:off x="15532100" y="9398000"/>
            <a:ext cx="7950200" cy="3340100"/>
          </a:xfrm>
          <a:prstGeom prst="rect">
            <a:avLst/>
          </a:prstGeom>
        </p:spPr>
        <p:txBody>
          <a:bodyPr/>
          <a:lstStyle>
            <a:lvl1pPr marL="0" indent="0">
              <a:spcBef>
                <a:spcPts val="0"/>
              </a:spcBef>
              <a:buClrTx/>
              <a:buSzTx/>
              <a:buFontTx/>
              <a:buNone/>
              <a:defRPr sz="3200"/>
            </a:lvl1pPr>
            <a:lvl2pPr marL="0" indent="0">
              <a:spcBef>
                <a:spcPts val="0"/>
              </a:spcBef>
              <a:buClrTx/>
              <a:buSzTx/>
              <a:buFontTx/>
              <a:buNone/>
              <a:defRPr sz="3200"/>
            </a:lvl2pPr>
            <a:lvl3pPr marL="0" indent="0">
              <a:spcBef>
                <a:spcPts val="0"/>
              </a:spcBef>
              <a:buClrTx/>
              <a:buSzTx/>
              <a:buFontTx/>
              <a:buNone/>
              <a:defRPr sz="3200"/>
            </a:lvl3pPr>
            <a:lvl4pPr marL="0" indent="0">
              <a:spcBef>
                <a:spcPts val="0"/>
              </a:spcBef>
              <a:buClrTx/>
              <a:buSzTx/>
              <a:buFontTx/>
              <a:buNone/>
              <a:defRPr sz="3200"/>
            </a:lvl4pPr>
            <a:lvl5pPr marL="0" indent="0">
              <a:spcBef>
                <a:spcPts val="0"/>
              </a:spcBef>
              <a:buClrTx/>
              <a:buSzTx/>
              <a:buFontTx/>
              <a:buNone/>
              <a:defRPr sz="3200"/>
            </a:lvl5pPr>
          </a:lstStyle>
          <a:p>
            <a:r>
              <a:t>Nível de Corpo Um</a:t>
            </a:r>
          </a:p>
          <a:p>
            <a:pPr lvl="1"/>
            <a:r>
              <a:t>Nível de Corpo Dois</a:t>
            </a:r>
          </a:p>
          <a:p>
            <a:pPr lvl="2"/>
            <a:r>
              <a:t>Nível de Corpo Três</a:t>
            </a:r>
          </a:p>
          <a:p>
            <a:pPr lvl="3"/>
            <a:r>
              <a:t>Nível de Corpo Quatro</a:t>
            </a:r>
          </a:p>
          <a:p>
            <a:pPr lvl="4"/>
            <a:r>
              <a:t>Nível de Corpo Cinco</a:t>
            </a:r>
          </a:p>
        </p:txBody>
      </p:sp>
      <p:sp>
        <p:nvSpPr>
          <p:cNvPr id="34"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Título - Centro">
    <p:spTree>
      <p:nvGrpSpPr>
        <p:cNvPr id="1" name=""/>
        <p:cNvGrpSpPr/>
        <p:nvPr/>
      </p:nvGrpSpPr>
      <p:grpSpPr>
        <a:xfrm>
          <a:off x="0" y="0"/>
          <a:ext cx="0" cy="0"/>
          <a:chOff x="0" y="0"/>
          <a:chExt cx="0" cy="0"/>
        </a:xfrm>
      </p:grpSpPr>
      <p:sp>
        <p:nvSpPr>
          <p:cNvPr id="41" name="Texto do Título"/>
          <p:cNvSpPr txBox="1">
            <a:spLocks noGrp="1"/>
          </p:cNvSpPr>
          <p:nvPr>
            <p:ph type="title"/>
          </p:nvPr>
        </p:nvSpPr>
        <p:spPr>
          <a:xfrm>
            <a:off x="952500" y="5194300"/>
            <a:ext cx="22479000" cy="3340100"/>
          </a:xfrm>
          <a:prstGeom prst="rect">
            <a:avLst/>
          </a:prstGeom>
        </p:spPr>
        <p:txBody>
          <a:bodyPr/>
          <a:lstStyle/>
          <a:p>
            <a:r>
              <a:t>Texto do Título</a:t>
            </a:r>
          </a:p>
        </p:txBody>
      </p:sp>
      <p:sp>
        <p:nvSpPr>
          <p:cNvPr id="42"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Foto - Vertical">
    <p:spTree>
      <p:nvGrpSpPr>
        <p:cNvPr id="1" name=""/>
        <p:cNvGrpSpPr/>
        <p:nvPr/>
      </p:nvGrpSpPr>
      <p:grpSpPr>
        <a:xfrm>
          <a:off x="0" y="0"/>
          <a:ext cx="0" cy="0"/>
          <a:chOff x="0" y="0"/>
          <a:chExt cx="0" cy="0"/>
        </a:xfrm>
      </p:grpSpPr>
      <p:sp>
        <p:nvSpPr>
          <p:cNvPr id="49" name="Linha"/>
          <p:cNvSpPr/>
          <p:nvPr/>
        </p:nvSpPr>
        <p:spPr>
          <a:xfrm>
            <a:off x="952500" y="6858000"/>
            <a:ext cx="10643200"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50" name="Linha"/>
          <p:cNvSpPr/>
          <p:nvPr/>
        </p:nvSpPr>
        <p:spPr>
          <a:xfrm>
            <a:off x="952500" y="3898900"/>
            <a:ext cx="10643093"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51" name="Lorem Ipsum Dolor"/>
          <p:cNvSpPr txBox="1">
            <a:spLocks noGrp="1"/>
          </p:cNvSpPr>
          <p:nvPr>
            <p:ph type="body" sz="quarter" idx="21"/>
          </p:nvPr>
        </p:nvSpPr>
        <p:spPr>
          <a:xfrm>
            <a:off x="952500" y="3124200"/>
            <a:ext cx="10642600" cy="635000"/>
          </a:xfrm>
          <a:prstGeom prst="rect">
            <a:avLst/>
          </a:prstGeom>
        </p:spPr>
        <p:txBody>
          <a:bodyPr anchor="b">
            <a:spAutoFit/>
          </a:bodyPr>
          <a:lstStyle>
            <a:lvl1pPr marL="0" indent="0">
              <a:lnSpc>
                <a:spcPct val="110000"/>
              </a:lnSpc>
              <a:spcBef>
                <a:spcPts val="0"/>
              </a:spcBef>
              <a:buClrTx/>
              <a:buSzTx/>
              <a:buFontTx/>
              <a:buNone/>
              <a:defRPr sz="3200" i="1"/>
            </a:lvl1pPr>
          </a:lstStyle>
          <a:p>
            <a:r>
              <a:t>Lorem Ipsum Dolor</a:t>
            </a:r>
          </a:p>
        </p:txBody>
      </p:sp>
      <p:sp>
        <p:nvSpPr>
          <p:cNvPr id="52" name="Foto em preto e branco da vista inferior de uma ponte sobre um rio e contra o céu "/>
          <p:cNvSpPr>
            <a:spLocks noGrp="1"/>
          </p:cNvSpPr>
          <p:nvPr>
            <p:ph type="pic" idx="22"/>
          </p:nvPr>
        </p:nvSpPr>
        <p:spPr>
          <a:xfrm>
            <a:off x="12534900" y="-1651000"/>
            <a:ext cx="10799069" cy="15824200"/>
          </a:xfrm>
          <a:prstGeom prst="rect">
            <a:avLst/>
          </a:prstGeom>
          <a:ln w="9525">
            <a:round/>
          </a:ln>
        </p:spPr>
        <p:txBody>
          <a:bodyPr lIns="91439" tIns="45719" rIns="91439" bIns="45719" anchor="t">
            <a:noAutofit/>
          </a:bodyPr>
          <a:lstStyle/>
          <a:p>
            <a:endParaRPr/>
          </a:p>
        </p:txBody>
      </p:sp>
      <p:sp>
        <p:nvSpPr>
          <p:cNvPr id="53" name="Texto do Título"/>
          <p:cNvSpPr txBox="1">
            <a:spLocks noGrp="1"/>
          </p:cNvSpPr>
          <p:nvPr>
            <p:ph type="title"/>
          </p:nvPr>
        </p:nvSpPr>
        <p:spPr>
          <a:xfrm>
            <a:off x="952500" y="3975100"/>
            <a:ext cx="10642600" cy="2806700"/>
          </a:xfrm>
          <a:prstGeom prst="rect">
            <a:avLst/>
          </a:prstGeom>
        </p:spPr>
        <p:txBody>
          <a:bodyPr/>
          <a:lstStyle>
            <a:lvl1pPr algn="l">
              <a:defRPr sz="7800"/>
            </a:lvl1pPr>
          </a:lstStyle>
          <a:p>
            <a:r>
              <a:t>Texto do Título</a:t>
            </a:r>
          </a:p>
        </p:txBody>
      </p:sp>
      <p:sp>
        <p:nvSpPr>
          <p:cNvPr id="54" name="Nível de Corpo Um…"/>
          <p:cNvSpPr txBox="1">
            <a:spLocks noGrp="1"/>
          </p:cNvSpPr>
          <p:nvPr>
            <p:ph type="body" sz="quarter" idx="1"/>
          </p:nvPr>
        </p:nvSpPr>
        <p:spPr>
          <a:xfrm>
            <a:off x="952500" y="7086600"/>
            <a:ext cx="10642600" cy="5638800"/>
          </a:xfrm>
          <a:prstGeom prst="rect">
            <a:avLst/>
          </a:prstGeom>
        </p:spPr>
        <p:txBody>
          <a:bodyPr anchor="t"/>
          <a:lstStyle>
            <a:lvl1pPr marL="0" indent="0">
              <a:spcBef>
                <a:spcPts val="0"/>
              </a:spcBef>
              <a:buClrTx/>
              <a:buSzTx/>
              <a:buFontTx/>
              <a:buNone/>
              <a:defRPr sz="3200"/>
            </a:lvl1pPr>
            <a:lvl2pPr marL="0" indent="0">
              <a:spcBef>
                <a:spcPts val="0"/>
              </a:spcBef>
              <a:buClrTx/>
              <a:buSzTx/>
              <a:buFontTx/>
              <a:buNone/>
              <a:defRPr sz="3200"/>
            </a:lvl2pPr>
            <a:lvl3pPr marL="0" indent="0">
              <a:spcBef>
                <a:spcPts val="0"/>
              </a:spcBef>
              <a:buClrTx/>
              <a:buSzTx/>
              <a:buFontTx/>
              <a:buNone/>
              <a:defRPr sz="3200"/>
            </a:lvl3pPr>
            <a:lvl4pPr marL="0" indent="0">
              <a:spcBef>
                <a:spcPts val="0"/>
              </a:spcBef>
              <a:buClrTx/>
              <a:buSzTx/>
              <a:buFontTx/>
              <a:buNone/>
              <a:defRPr sz="3200"/>
            </a:lvl4pPr>
            <a:lvl5pPr marL="0" indent="0">
              <a:spcBef>
                <a:spcPts val="0"/>
              </a:spcBef>
              <a:buClrTx/>
              <a:buSzTx/>
              <a:buFontTx/>
              <a:buNone/>
              <a:defRPr sz="3200"/>
            </a:lvl5pPr>
          </a:lstStyle>
          <a:p>
            <a:r>
              <a:t>Nível de Corpo Um</a:t>
            </a:r>
          </a:p>
          <a:p>
            <a:pPr lvl="1"/>
            <a:r>
              <a:t>Nível de Corpo Dois</a:t>
            </a:r>
          </a:p>
          <a:p>
            <a:pPr lvl="2"/>
            <a:r>
              <a:t>Nível de Corpo Três</a:t>
            </a:r>
          </a:p>
          <a:p>
            <a:pPr lvl="3"/>
            <a:r>
              <a:t>Nível de Corpo Quatro</a:t>
            </a:r>
          </a:p>
          <a:p>
            <a:pPr lvl="4"/>
            <a:r>
              <a:t>Nível de Corpo Cinco</a:t>
            </a:r>
          </a:p>
        </p:txBody>
      </p:sp>
      <p:sp>
        <p:nvSpPr>
          <p:cNvPr id="55"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ítulo - Superior">
    <p:spTree>
      <p:nvGrpSpPr>
        <p:cNvPr id="1" name=""/>
        <p:cNvGrpSpPr/>
        <p:nvPr/>
      </p:nvGrpSpPr>
      <p:grpSpPr>
        <a:xfrm>
          <a:off x="0" y="0"/>
          <a:ext cx="0" cy="0"/>
          <a:chOff x="0" y="0"/>
          <a:chExt cx="0" cy="0"/>
        </a:xfrm>
      </p:grpSpPr>
      <p:sp>
        <p:nvSpPr>
          <p:cNvPr id="62" name="Texto do Título"/>
          <p:cNvSpPr txBox="1">
            <a:spLocks noGrp="1"/>
          </p:cNvSpPr>
          <p:nvPr>
            <p:ph type="title"/>
          </p:nvPr>
        </p:nvSpPr>
        <p:spPr>
          <a:prstGeom prst="rect">
            <a:avLst/>
          </a:prstGeom>
        </p:spPr>
        <p:txBody>
          <a:bodyPr/>
          <a:lstStyle/>
          <a:p>
            <a:r>
              <a:t>Texto do Título</a:t>
            </a:r>
          </a:p>
        </p:txBody>
      </p:sp>
      <p:sp>
        <p:nvSpPr>
          <p:cNvPr id="63"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ítulo e Marcadores">
    <p:spTree>
      <p:nvGrpSpPr>
        <p:cNvPr id="1" name=""/>
        <p:cNvGrpSpPr/>
        <p:nvPr/>
      </p:nvGrpSpPr>
      <p:grpSpPr>
        <a:xfrm>
          <a:off x="0" y="0"/>
          <a:ext cx="0" cy="0"/>
          <a:chOff x="0" y="0"/>
          <a:chExt cx="0" cy="0"/>
        </a:xfrm>
      </p:grpSpPr>
      <p:sp>
        <p:nvSpPr>
          <p:cNvPr id="70" name="Linha"/>
          <p:cNvSpPr/>
          <p:nvPr/>
        </p:nvSpPr>
        <p:spPr>
          <a:xfrm>
            <a:off x="952500" y="30480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71" name="Linha"/>
          <p:cNvSpPr/>
          <p:nvPr/>
        </p:nvSpPr>
        <p:spPr>
          <a:xfrm>
            <a:off x="952500" y="8890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72" name="Texto do Título"/>
          <p:cNvSpPr txBox="1">
            <a:spLocks noGrp="1"/>
          </p:cNvSpPr>
          <p:nvPr>
            <p:ph type="title"/>
          </p:nvPr>
        </p:nvSpPr>
        <p:spPr>
          <a:prstGeom prst="rect">
            <a:avLst/>
          </a:prstGeom>
        </p:spPr>
        <p:txBody>
          <a:bodyPr/>
          <a:lstStyle/>
          <a:p>
            <a:r>
              <a:t>Texto do Título</a:t>
            </a:r>
          </a:p>
        </p:txBody>
      </p:sp>
      <p:sp>
        <p:nvSpPr>
          <p:cNvPr id="73" name="Nível de Corpo Um…"/>
          <p:cNvSpPr txBox="1">
            <a:spLocks noGrp="1"/>
          </p:cNvSpPr>
          <p:nvPr>
            <p:ph type="body" idx="1"/>
          </p:nvPr>
        </p:nvSpPr>
        <p:spPr>
          <a:prstGeom prst="rect">
            <a:avLst/>
          </a:prstGeom>
        </p:spPr>
        <p:txBody>
          <a:bodyPr/>
          <a:lstStyle/>
          <a:p>
            <a:r>
              <a:t>Nível de Corpo Um</a:t>
            </a:r>
          </a:p>
          <a:p>
            <a:pPr lvl="1"/>
            <a:r>
              <a:t>Nível de Corpo Dois</a:t>
            </a:r>
          </a:p>
          <a:p>
            <a:pPr lvl="2"/>
            <a:r>
              <a:t>Nível de Corpo Três</a:t>
            </a:r>
          </a:p>
          <a:p>
            <a:pPr lvl="3"/>
            <a:r>
              <a:t>Nível de Corpo Quatro</a:t>
            </a:r>
          </a:p>
          <a:p>
            <a:pPr lvl="4"/>
            <a:r>
              <a:t>Nível de Corpo Cinco</a:t>
            </a:r>
          </a:p>
        </p:txBody>
      </p:sp>
      <p:sp>
        <p:nvSpPr>
          <p:cNvPr id="74"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Título, Marcadores e Foto">
    <p:spTree>
      <p:nvGrpSpPr>
        <p:cNvPr id="1" name=""/>
        <p:cNvGrpSpPr/>
        <p:nvPr/>
      </p:nvGrpSpPr>
      <p:grpSpPr>
        <a:xfrm>
          <a:off x="0" y="0"/>
          <a:ext cx="0" cy="0"/>
          <a:chOff x="0" y="0"/>
          <a:chExt cx="0" cy="0"/>
        </a:xfrm>
      </p:grpSpPr>
      <p:sp>
        <p:nvSpPr>
          <p:cNvPr id="81" name="Linha"/>
          <p:cNvSpPr/>
          <p:nvPr/>
        </p:nvSpPr>
        <p:spPr>
          <a:xfrm>
            <a:off x="952500" y="30480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82" name="Linha"/>
          <p:cNvSpPr/>
          <p:nvPr/>
        </p:nvSpPr>
        <p:spPr>
          <a:xfrm>
            <a:off x="952500" y="8890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83" name="Foto em preto e branco da vista inferior de uma ponte sobre um rio e contra o céu "/>
          <p:cNvSpPr>
            <a:spLocks noGrp="1"/>
          </p:cNvSpPr>
          <p:nvPr>
            <p:ph type="pic" idx="21"/>
          </p:nvPr>
        </p:nvSpPr>
        <p:spPr>
          <a:xfrm>
            <a:off x="12636500" y="-2413000"/>
            <a:ext cx="11024412" cy="16154400"/>
          </a:xfrm>
          <a:prstGeom prst="rect">
            <a:avLst/>
          </a:prstGeom>
          <a:ln w="9525">
            <a:round/>
          </a:ln>
        </p:spPr>
        <p:txBody>
          <a:bodyPr lIns="91439" tIns="45719" rIns="91439" bIns="45719" anchor="t">
            <a:noAutofit/>
          </a:bodyPr>
          <a:lstStyle/>
          <a:p>
            <a:endParaRPr/>
          </a:p>
        </p:txBody>
      </p:sp>
      <p:sp>
        <p:nvSpPr>
          <p:cNvPr id="84" name="Texto do Título"/>
          <p:cNvSpPr txBox="1">
            <a:spLocks noGrp="1"/>
          </p:cNvSpPr>
          <p:nvPr>
            <p:ph type="title"/>
          </p:nvPr>
        </p:nvSpPr>
        <p:spPr>
          <a:prstGeom prst="rect">
            <a:avLst/>
          </a:prstGeom>
        </p:spPr>
        <p:txBody>
          <a:bodyPr/>
          <a:lstStyle/>
          <a:p>
            <a:r>
              <a:t>Texto do Título</a:t>
            </a:r>
          </a:p>
        </p:txBody>
      </p:sp>
      <p:sp>
        <p:nvSpPr>
          <p:cNvPr id="85" name="Nível de Corpo Um…"/>
          <p:cNvSpPr txBox="1">
            <a:spLocks noGrp="1"/>
          </p:cNvSpPr>
          <p:nvPr>
            <p:ph type="body" sz="half" idx="1"/>
          </p:nvPr>
        </p:nvSpPr>
        <p:spPr>
          <a:xfrm>
            <a:off x="952500" y="3797300"/>
            <a:ext cx="10909300" cy="8928100"/>
          </a:xfrm>
          <a:prstGeom prst="rect">
            <a:avLst/>
          </a:prstGeom>
        </p:spPr>
        <p:txBody>
          <a:bodyPr/>
          <a:lstStyle>
            <a:lvl1pPr marL="508000" indent="-508000">
              <a:spcBef>
                <a:spcPts val="2500"/>
              </a:spcBef>
              <a:buSzPct val="65000"/>
              <a:defRPr sz="4200"/>
            </a:lvl1pPr>
            <a:lvl2pPr marL="1016000" indent="-508000">
              <a:spcBef>
                <a:spcPts val="2500"/>
              </a:spcBef>
              <a:buSzPct val="65000"/>
              <a:defRPr sz="4200"/>
            </a:lvl2pPr>
            <a:lvl3pPr marL="1524000" indent="-508000">
              <a:spcBef>
                <a:spcPts val="2500"/>
              </a:spcBef>
              <a:buSzPct val="65000"/>
              <a:defRPr sz="4200"/>
            </a:lvl3pPr>
            <a:lvl4pPr marL="2032000" indent="-508000">
              <a:spcBef>
                <a:spcPts val="2500"/>
              </a:spcBef>
              <a:buSzPct val="65000"/>
              <a:defRPr sz="4200"/>
            </a:lvl4pPr>
            <a:lvl5pPr marL="2540000" indent="-508000">
              <a:spcBef>
                <a:spcPts val="2500"/>
              </a:spcBef>
              <a:buSzPct val="65000"/>
              <a:defRPr sz="4200"/>
            </a:lvl5pPr>
          </a:lstStyle>
          <a:p>
            <a:r>
              <a:t>Nível de Corpo Um</a:t>
            </a:r>
          </a:p>
          <a:p>
            <a:pPr lvl="1"/>
            <a:r>
              <a:t>Nível de Corpo Dois</a:t>
            </a:r>
          </a:p>
          <a:p>
            <a:pPr lvl="2"/>
            <a:r>
              <a:t>Nível de Corpo Três</a:t>
            </a:r>
          </a:p>
          <a:p>
            <a:pPr lvl="3"/>
            <a:r>
              <a:t>Nível de Corpo Quatro</a:t>
            </a:r>
          </a:p>
          <a:p>
            <a:pPr lvl="4"/>
            <a:r>
              <a:t>Nível de Corpo Cinco</a:t>
            </a:r>
          </a:p>
        </p:txBody>
      </p:sp>
      <p:sp>
        <p:nvSpPr>
          <p:cNvPr id="86"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Marcadores">
    <p:spTree>
      <p:nvGrpSpPr>
        <p:cNvPr id="1" name=""/>
        <p:cNvGrpSpPr/>
        <p:nvPr/>
      </p:nvGrpSpPr>
      <p:grpSpPr>
        <a:xfrm>
          <a:off x="0" y="0"/>
          <a:ext cx="0" cy="0"/>
          <a:chOff x="0" y="0"/>
          <a:chExt cx="0" cy="0"/>
        </a:xfrm>
      </p:grpSpPr>
      <p:sp>
        <p:nvSpPr>
          <p:cNvPr id="93" name="Nível de Corpo Um…"/>
          <p:cNvSpPr txBox="1">
            <a:spLocks noGrp="1"/>
          </p:cNvSpPr>
          <p:nvPr>
            <p:ph type="body" idx="1"/>
          </p:nvPr>
        </p:nvSpPr>
        <p:spPr>
          <a:xfrm>
            <a:off x="952500" y="1778000"/>
            <a:ext cx="22479000" cy="10147300"/>
          </a:xfrm>
          <a:prstGeom prst="rect">
            <a:avLst/>
          </a:prstGeom>
        </p:spPr>
        <p:txBody>
          <a:bodyPr/>
          <a:lstStyle/>
          <a:p>
            <a:r>
              <a:t>Nível de Corpo Um</a:t>
            </a:r>
          </a:p>
          <a:p>
            <a:pPr lvl="1"/>
            <a:r>
              <a:t>Nível de Corpo Dois</a:t>
            </a:r>
          </a:p>
          <a:p>
            <a:pPr lvl="2"/>
            <a:r>
              <a:t>Nível de Corpo Três</a:t>
            </a:r>
          </a:p>
          <a:p>
            <a:pPr lvl="3"/>
            <a:r>
              <a:t>Nível de Corpo Quatro</a:t>
            </a:r>
          </a:p>
          <a:p>
            <a:pPr lvl="4"/>
            <a:r>
              <a:t>Nível de Corpo Cinco</a:t>
            </a:r>
          </a:p>
        </p:txBody>
      </p:sp>
      <p:sp>
        <p:nvSpPr>
          <p:cNvPr id="94"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Três Fotos">
    <p:spTree>
      <p:nvGrpSpPr>
        <p:cNvPr id="1" name=""/>
        <p:cNvGrpSpPr/>
        <p:nvPr/>
      </p:nvGrpSpPr>
      <p:grpSpPr>
        <a:xfrm>
          <a:off x="0" y="0"/>
          <a:ext cx="0" cy="0"/>
          <a:chOff x="0" y="0"/>
          <a:chExt cx="0" cy="0"/>
        </a:xfrm>
      </p:grpSpPr>
      <p:sp>
        <p:nvSpPr>
          <p:cNvPr id="101" name="Foto em preto e branco com vista de baixo para cima dos cabos de suspensão de uma ponte com nuvens no fundo"/>
          <p:cNvSpPr>
            <a:spLocks noGrp="1"/>
          </p:cNvSpPr>
          <p:nvPr>
            <p:ph type="pic" sz="half" idx="21"/>
          </p:nvPr>
        </p:nvSpPr>
        <p:spPr>
          <a:xfrm>
            <a:off x="12232231" y="6024722"/>
            <a:ext cx="11497993" cy="8088517"/>
          </a:xfrm>
          <a:prstGeom prst="rect">
            <a:avLst/>
          </a:prstGeom>
          <a:ln w="9525">
            <a:round/>
          </a:ln>
        </p:spPr>
        <p:txBody>
          <a:bodyPr lIns="91439" tIns="45719" rIns="91439" bIns="45719" anchor="t">
            <a:noAutofit/>
          </a:bodyPr>
          <a:lstStyle/>
          <a:p>
            <a:endParaRPr/>
          </a:p>
        </p:txBody>
      </p:sp>
      <p:sp>
        <p:nvSpPr>
          <p:cNvPr id="102" name="Foto em preto e branco da Ponte Zeeland na Holanda"/>
          <p:cNvSpPr>
            <a:spLocks noGrp="1"/>
          </p:cNvSpPr>
          <p:nvPr>
            <p:ph type="pic" sz="half" idx="22"/>
          </p:nvPr>
        </p:nvSpPr>
        <p:spPr>
          <a:xfrm>
            <a:off x="12349986" y="635000"/>
            <a:ext cx="11226801" cy="6807200"/>
          </a:xfrm>
          <a:prstGeom prst="rect">
            <a:avLst/>
          </a:prstGeom>
          <a:ln w="9525">
            <a:round/>
          </a:ln>
        </p:spPr>
        <p:txBody>
          <a:bodyPr lIns="91439" tIns="45719" rIns="91439" bIns="45719" anchor="t">
            <a:noAutofit/>
          </a:bodyPr>
          <a:lstStyle/>
          <a:p>
            <a:endParaRPr/>
          </a:p>
        </p:txBody>
      </p:sp>
      <p:sp>
        <p:nvSpPr>
          <p:cNvPr id="103" name="Foto em preto e branco da vista inferior de uma ponte sobre um rio e contra o céu "/>
          <p:cNvSpPr>
            <a:spLocks noGrp="1"/>
          </p:cNvSpPr>
          <p:nvPr>
            <p:ph type="pic" idx="23"/>
          </p:nvPr>
        </p:nvSpPr>
        <p:spPr>
          <a:xfrm>
            <a:off x="730989" y="-2438400"/>
            <a:ext cx="11050413" cy="16192500"/>
          </a:xfrm>
          <a:prstGeom prst="rect">
            <a:avLst/>
          </a:prstGeom>
          <a:ln w="9525">
            <a:round/>
          </a:ln>
        </p:spPr>
        <p:txBody>
          <a:bodyPr lIns="91439" tIns="45719" rIns="91439" bIns="45719" anchor="t">
            <a:noAutofit/>
          </a:bodyPr>
          <a:lstStyle/>
          <a:p>
            <a:endParaRPr/>
          </a:p>
        </p:txBody>
      </p:sp>
      <p:sp>
        <p:nvSpPr>
          <p:cNvPr id="104"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Citação">
    <p:spTree>
      <p:nvGrpSpPr>
        <p:cNvPr id="1" name=""/>
        <p:cNvGrpSpPr/>
        <p:nvPr/>
      </p:nvGrpSpPr>
      <p:grpSpPr>
        <a:xfrm>
          <a:off x="0" y="0"/>
          <a:ext cx="0" cy="0"/>
          <a:chOff x="0" y="0"/>
          <a:chExt cx="0" cy="0"/>
        </a:xfrm>
      </p:grpSpPr>
      <p:sp>
        <p:nvSpPr>
          <p:cNvPr id="111" name="–Jaime Silveira"/>
          <p:cNvSpPr txBox="1">
            <a:spLocks noGrp="1"/>
          </p:cNvSpPr>
          <p:nvPr>
            <p:ph type="body" sz="quarter" idx="21"/>
          </p:nvPr>
        </p:nvSpPr>
        <p:spPr>
          <a:xfrm>
            <a:off x="990600" y="8420100"/>
            <a:ext cx="22390100" cy="812800"/>
          </a:xfrm>
          <a:prstGeom prst="rect">
            <a:avLst/>
          </a:prstGeom>
        </p:spPr>
        <p:txBody>
          <a:bodyPr anchor="t">
            <a:spAutoFit/>
          </a:bodyPr>
          <a:lstStyle>
            <a:lvl1pPr marL="0" indent="0" algn="ctr">
              <a:spcBef>
                <a:spcPts val="1700"/>
              </a:spcBef>
              <a:buClrTx/>
              <a:buSzTx/>
              <a:buFontTx/>
              <a:buNone/>
              <a:defRPr sz="4200" i="1"/>
            </a:lvl1pPr>
          </a:lstStyle>
          <a:p>
            <a:r>
              <a:t>–Jaime Silveira</a:t>
            </a:r>
          </a:p>
        </p:txBody>
      </p:sp>
      <p:sp>
        <p:nvSpPr>
          <p:cNvPr id="112" name="“Digite uma citação aqui.”"/>
          <p:cNvSpPr txBox="1">
            <a:spLocks noGrp="1"/>
          </p:cNvSpPr>
          <p:nvPr>
            <p:ph type="body" sz="quarter" idx="22"/>
          </p:nvPr>
        </p:nvSpPr>
        <p:spPr>
          <a:xfrm>
            <a:off x="2374900" y="6000750"/>
            <a:ext cx="19621500" cy="939800"/>
          </a:xfrm>
          <a:prstGeom prst="rect">
            <a:avLst/>
          </a:prstGeom>
        </p:spPr>
        <p:txBody>
          <a:bodyPr>
            <a:spAutoFit/>
          </a:bodyPr>
          <a:lstStyle>
            <a:lvl1pPr marL="0" indent="0" algn="ctr">
              <a:spcBef>
                <a:spcPts val="0"/>
              </a:spcBef>
              <a:buClrTx/>
              <a:buSzTx/>
              <a:buFontTx/>
              <a:buNone/>
            </a:lvl1pPr>
          </a:lstStyle>
          <a:p>
            <a:r>
              <a:t>“Digite uma citação aqui.” </a:t>
            </a:r>
          </a:p>
        </p:txBody>
      </p:sp>
      <p:sp>
        <p:nvSpPr>
          <p:cNvPr id="113"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Foto">
    <p:spTree>
      <p:nvGrpSpPr>
        <p:cNvPr id="1" name=""/>
        <p:cNvGrpSpPr/>
        <p:nvPr/>
      </p:nvGrpSpPr>
      <p:grpSpPr>
        <a:xfrm>
          <a:off x="0" y="0"/>
          <a:ext cx="0" cy="0"/>
          <a:chOff x="0" y="0"/>
          <a:chExt cx="0" cy="0"/>
        </a:xfrm>
      </p:grpSpPr>
      <p:sp>
        <p:nvSpPr>
          <p:cNvPr id="120" name="Foto em preto e branco com vista de baixo para cima dos cabos de suspensão de uma ponte com nuvens no fundo"/>
          <p:cNvSpPr>
            <a:spLocks noGrp="1"/>
          </p:cNvSpPr>
          <p:nvPr>
            <p:ph type="pic" idx="21"/>
          </p:nvPr>
        </p:nvSpPr>
        <p:spPr>
          <a:xfrm>
            <a:off x="0" y="-2654300"/>
            <a:ext cx="24384000" cy="17153467"/>
          </a:xfrm>
          <a:prstGeom prst="rect">
            <a:avLst/>
          </a:prstGeom>
        </p:spPr>
        <p:txBody>
          <a:bodyPr lIns="91439" tIns="45719" rIns="91439" bIns="45719" anchor="t">
            <a:noAutofit/>
          </a:bodyPr>
          <a:lstStyle/>
          <a:p>
            <a:endParaRPr/>
          </a:p>
        </p:txBody>
      </p:sp>
      <p:sp>
        <p:nvSpPr>
          <p:cNvPr id="121"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Em Branco">
    <p:spTree>
      <p:nvGrpSpPr>
        <p:cNvPr id="1" name=""/>
        <p:cNvGrpSpPr/>
        <p:nvPr/>
      </p:nvGrpSpPr>
      <p:grpSpPr>
        <a:xfrm>
          <a:off x="0" y="0"/>
          <a:ext cx="0" cy="0"/>
          <a:chOff x="0" y="0"/>
          <a:chExt cx="0" cy="0"/>
        </a:xfrm>
      </p:grpSpPr>
      <p:sp>
        <p:nvSpPr>
          <p:cNvPr id="128" name="Número do Slide"/>
          <p:cNvSpPr txBox="1">
            <a:spLocks noGrp="1"/>
          </p:cNvSpPr>
          <p:nvPr>
            <p:ph type="sldNum" sz="quarter" idx="2"/>
          </p:nvPr>
        </p:nvSpPr>
        <p:spPr>
          <a:prstGeom prst="rect">
            <a:avLst/>
          </a:prstGeom>
        </p:spPr>
        <p:txBody>
          <a:bodyPr/>
          <a:lstStyle/>
          <a:p>
            <a:fld id="{86CB4B4D-7CA3-9044-876B-883B54F8677D}" type="slidenum">
              <a:t>‹nº›</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Linha"/>
          <p:cNvSpPr/>
          <p:nvPr/>
        </p:nvSpPr>
        <p:spPr>
          <a:xfrm>
            <a:off x="952500" y="30607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3" name="Linha"/>
          <p:cNvSpPr/>
          <p:nvPr/>
        </p:nvSpPr>
        <p:spPr>
          <a:xfrm>
            <a:off x="952500" y="889000"/>
            <a:ext cx="22494922" cy="0"/>
          </a:xfrm>
          <a:prstGeom prst="line">
            <a:avLst/>
          </a:prstGeom>
          <a:ln w="12700">
            <a:solidFill>
              <a:srgbClr val="444444">
                <a:alpha val="30000"/>
              </a:srgbClr>
            </a:solidFill>
            <a:miter lim="400000"/>
          </a:ln>
        </p:spPr>
        <p:txBody>
          <a:bodyPr lIns="50800" tIns="50800" rIns="50800" bIns="50800" anchor="ctr"/>
          <a:lstStyle/>
          <a:p>
            <a:pPr algn="l" defTabSz="457200">
              <a:defRPr sz="1200">
                <a:solidFill>
                  <a:srgbClr val="000000"/>
                </a:solidFill>
                <a:latin typeface="Helvetica"/>
                <a:ea typeface="Helvetica"/>
                <a:cs typeface="Helvetica"/>
                <a:sym typeface="Helvetica"/>
              </a:defRPr>
            </a:pPr>
            <a:endParaRPr/>
          </a:p>
        </p:txBody>
      </p:sp>
      <p:sp>
        <p:nvSpPr>
          <p:cNvPr id="4" name="Texto do Título"/>
          <p:cNvSpPr txBox="1">
            <a:spLocks noGrp="1"/>
          </p:cNvSpPr>
          <p:nvPr>
            <p:ph type="title"/>
          </p:nvPr>
        </p:nvSpPr>
        <p:spPr>
          <a:xfrm>
            <a:off x="952500" y="1143000"/>
            <a:ext cx="22479000" cy="16637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Texto do Título</a:t>
            </a:r>
          </a:p>
        </p:txBody>
      </p:sp>
      <p:sp>
        <p:nvSpPr>
          <p:cNvPr id="5" name="Nível de Corpo Um…"/>
          <p:cNvSpPr txBox="1">
            <a:spLocks noGrp="1"/>
          </p:cNvSpPr>
          <p:nvPr>
            <p:ph type="body" idx="1"/>
          </p:nvPr>
        </p:nvSpPr>
        <p:spPr>
          <a:xfrm>
            <a:off x="952500" y="3695700"/>
            <a:ext cx="22479000" cy="85725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Nível de Corpo Um</a:t>
            </a:r>
          </a:p>
          <a:p>
            <a:pPr lvl="1"/>
            <a:r>
              <a:t>Nível de Corpo Dois</a:t>
            </a:r>
          </a:p>
          <a:p>
            <a:pPr lvl="2"/>
            <a:r>
              <a:t>Nível de Corpo Três</a:t>
            </a:r>
          </a:p>
          <a:p>
            <a:pPr lvl="3"/>
            <a:r>
              <a:t>Nível de Corpo Quatro</a:t>
            </a:r>
          </a:p>
          <a:p>
            <a:pPr lvl="4"/>
            <a:r>
              <a:t>Nível de Corpo Cinco</a:t>
            </a:r>
          </a:p>
        </p:txBody>
      </p:sp>
      <p:sp>
        <p:nvSpPr>
          <p:cNvPr id="6" name="Número do Slide"/>
          <p:cNvSpPr txBox="1">
            <a:spLocks noGrp="1"/>
          </p:cNvSpPr>
          <p:nvPr>
            <p:ph type="sldNum" sz="quarter" idx="2"/>
          </p:nvPr>
        </p:nvSpPr>
        <p:spPr>
          <a:xfrm>
            <a:off x="11976100" y="13017500"/>
            <a:ext cx="419100" cy="508000"/>
          </a:xfrm>
          <a:prstGeom prst="rect">
            <a:avLst/>
          </a:prstGeom>
          <a:ln w="12700">
            <a:miter lim="400000"/>
          </a:ln>
        </p:spPr>
        <p:txBody>
          <a:bodyPr wrap="none" lIns="50800" tIns="50800" rIns="50800" bIns="50800">
            <a:spAutoFit/>
          </a:bodyPr>
          <a:lstStyle>
            <a:lvl1pPr>
              <a:defRPr sz="2400">
                <a:solidFill>
                  <a:srgbClr val="4C4946"/>
                </a:solidFill>
              </a:defRPr>
            </a:lvl1pPr>
          </a:lstStyle>
          <a:p>
            <a:fld id="{86CB4B4D-7CA3-9044-876B-883B54F8677D}" type="slidenum">
              <a:t>‹nº›</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1pPr>
      <a:lvl2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2pPr>
      <a:lvl3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3pPr>
      <a:lvl4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4pPr>
      <a:lvl5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5pPr>
      <a:lvl6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6pPr>
      <a:lvl7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7pPr>
      <a:lvl8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8pPr>
      <a:lvl9pPr marL="0" marR="0" indent="0" algn="ctr" defTabSz="825500" rtl="0" latinLnBrk="0">
        <a:lnSpc>
          <a:spcPct val="90000"/>
        </a:lnSpc>
        <a:spcBef>
          <a:spcPts val="2300"/>
        </a:spcBef>
        <a:spcAft>
          <a:spcPts val="0"/>
        </a:spcAft>
        <a:buClrTx/>
        <a:buSzTx/>
        <a:buFontTx/>
        <a:buNone/>
        <a:tabLst/>
        <a:defRPr sz="9800" b="0" i="0" u="none" strike="noStrike" cap="none" spc="0" baseline="0">
          <a:solidFill>
            <a:srgbClr val="D93E2B"/>
          </a:solidFill>
          <a:uFillTx/>
          <a:latin typeface="+mn-lt"/>
          <a:ea typeface="+mn-ea"/>
          <a:cs typeface="+mn-cs"/>
          <a:sym typeface="Bodoni SvtyTwo ITC TT-Book"/>
        </a:defRPr>
      </a:lvl9pPr>
    </p:titleStyle>
    <p:bodyStyle>
      <a:lvl1pPr marL="6096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1pPr>
      <a:lvl2pPr marL="12192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2pPr>
      <a:lvl3pPr marL="18288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3pPr>
      <a:lvl4pPr marL="24384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4pPr>
      <a:lvl5pPr marL="30480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5pPr>
      <a:lvl6pPr marL="36576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6pPr>
      <a:lvl7pPr marL="42672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7pPr>
      <a:lvl8pPr marL="48768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8pPr>
      <a:lvl9pPr marL="5486400" marR="0" indent="-609600" algn="l" defTabSz="825500" rtl="0" latinLnBrk="0">
        <a:lnSpc>
          <a:spcPct val="100000"/>
        </a:lnSpc>
        <a:spcBef>
          <a:spcPts val="3400"/>
        </a:spcBef>
        <a:spcAft>
          <a:spcPts val="0"/>
        </a:spcAft>
        <a:buClr>
          <a:srgbClr val="929292"/>
        </a:buClr>
        <a:buSzPct val="60000"/>
        <a:buFont typeface="Zapf Dingbats"/>
        <a:buChar char="❖"/>
        <a:tabLst/>
        <a:defRPr sz="5000" b="0" i="0" u="none" strike="noStrike" cap="none" spc="0" baseline="0">
          <a:solidFill>
            <a:srgbClr val="414141"/>
          </a:solidFill>
          <a:uFillTx/>
          <a:latin typeface="Palatino"/>
          <a:ea typeface="Palatino"/>
          <a:cs typeface="Palatino"/>
          <a:sym typeface="Palatino"/>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latino"/>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comments" Target="../comments/comment1.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yrzg0Y0MrX0"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Studies of religions"/>
          <p:cNvSpPr txBox="1">
            <a:spLocks noGrp="1"/>
          </p:cNvSpPr>
          <p:nvPr>
            <p:ph type="body" idx="21"/>
          </p:nvPr>
        </p:nvSpPr>
        <p:spPr>
          <a:prstGeom prst="rect">
            <a:avLst/>
          </a:prstGeom>
        </p:spPr>
        <p:txBody>
          <a:bodyPr/>
          <a:lstStyle/>
          <a:p>
            <a:r>
              <a:t>Studies of religions</a:t>
            </a:r>
          </a:p>
        </p:txBody>
      </p:sp>
      <p:sp>
        <p:nvSpPr>
          <p:cNvPr id="138" name="FENOMENOLOGY"/>
          <p:cNvSpPr txBox="1">
            <a:spLocks noGrp="1"/>
          </p:cNvSpPr>
          <p:nvPr>
            <p:ph type="ctrTitle"/>
          </p:nvPr>
        </p:nvSpPr>
        <p:spPr>
          <a:prstGeom prst="rect">
            <a:avLst/>
          </a:prstGeom>
        </p:spPr>
        <p:txBody>
          <a:bodyPr/>
          <a:lstStyle/>
          <a:p>
            <a:r>
              <a:rPr lang="it-IT" dirty="0"/>
              <a:t>PH</a:t>
            </a:r>
            <a:r>
              <a:rPr dirty="0"/>
              <a:t>ENOMENOLOGY</a:t>
            </a:r>
          </a:p>
        </p:txBody>
      </p:sp>
      <p:sp>
        <p:nvSpPr>
          <p:cNvPr id="139" name="Miriam Martins Leal…"/>
          <p:cNvSpPr txBox="1">
            <a:spLocks noGrp="1"/>
          </p:cNvSpPr>
          <p:nvPr>
            <p:ph type="subTitle" sz="quarter" idx="1"/>
          </p:nvPr>
        </p:nvSpPr>
        <p:spPr>
          <a:prstGeom prst="rect">
            <a:avLst/>
          </a:prstGeom>
        </p:spPr>
        <p:txBody>
          <a:bodyPr/>
          <a:lstStyle/>
          <a:p>
            <a:r>
              <a:t>Miriam Martins Leal</a:t>
            </a:r>
          </a:p>
          <a:p>
            <a:r>
              <a:t>Lampeter</a:t>
            </a:r>
          </a:p>
          <a:p>
            <a:r>
              <a:t>February, 18 of 2024</a:t>
            </a:r>
          </a:p>
        </p:txBody>
      </p:sp>
      <p:pic>
        <p:nvPicPr>
          <p:cNvPr id="140" name="Imagem" descr="Imagem"/>
          <p:cNvPicPr>
            <a:picLocks noChangeAspect="1"/>
          </p:cNvPicPr>
          <p:nvPr/>
        </p:nvPicPr>
        <p:blipFill>
          <a:blip r:embed="rId2"/>
          <a:srcRect r="23561"/>
          <a:stretch>
            <a:fillRect/>
          </a:stretch>
        </p:blipFill>
        <p:spPr>
          <a:xfrm>
            <a:off x="-64459" y="-50216"/>
            <a:ext cx="4991481" cy="1890281"/>
          </a:xfrm>
          <a:prstGeom prst="rect">
            <a:avLst/>
          </a:prstGeom>
          <a:ln w="12700">
            <a:miter lim="400000"/>
          </a:ln>
        </p:spPr>
      </p:pic>
      <p:pic>
        <p:nvPicPr>
          <p:cNvPr id="141" name="Imagem" descr="Imagem"/>
          <p:cNvPicPr>
            <a:picLocks noChangeAspect="1"/>
          </p:cNvPicPr>
          <p:nvPr/>
        </p:nvPicPr>
        <p:blipFill>
          <a:blip r:embed="rId3"/>
          <a:srcRect t="29522" b="29522"/>
          <a:stretch>
            <a:fillRect/>
          </a:stretch>
        </p:blipFill>
        <p:spPr>
          <a:xfrm>
            <a:off x="10636668" y="-93266"/>
            <a:ext cx="5938829" cy="1420262"/>
          </a:xfrm>
          <a:prstGeom prst="rect">
            <a:avLst/>
          </a:prstGeom>
          <a:ln w="12700">
            <a:miter lim="400000"/>
          </a:ln>
        </p:spPr>
      </p:pic>
      <p:pic>
        <p:nvPicPr>
          <p:cNvPr id="142" name="Imagem" descr="Imagem"/>
          <p:cNvPicPr>
            <a:picLocks noChangeAspect="1"/>
          </p:cNvPicPr>
          <p:nvPr/>
        </p:nvPicPr>
        <p:blipFill>
          <a:blip r:embed="rId4"/>
          <a:stretch>
            <a:fillRect/>
          </a:stretch>
        </p:blipFill>
        <p:spPr>
          <a:xfrm>
            <a:off x="22485914" y="-27784"/>
            <a:ext cx="1845452" cy="1845452"/>
          </a:xfrm>
          <a:prstGeom prst="rect">
            <a:avLst/>
          </a:prstGeom>
          <a:ln w="12700">
            <a:miter lim="400000"/>
          </a:ln>
        </p:spPr>
      </p:pic>
      <p:sp>
        <p:nvSpPr>
          <p:cNvPr id="2" name="CaixaDeTexto 1">
            <a:extLst>
              <a:ext uri="{FF2B5EF4-FFF2-40B4-BE49-F238E27FC236}">
                <a16:creationId xmlns:a16="http://schemas.microsoft.com/office/drawing/2014/main" id="{0F6ED1DE-4D33-9C1D-9A22-12B943CAD53F}"/>
              </a:ext>
            </a:extLst>
          </p:cNvPr>
          <p:cNvSpPr txBox="1"/>
          <p:nvPr/>
        </p:nvSpPr>
        <p:spPr>
          <a:xfrm>
            <a:off x="22678043" y="11295769"/>
            <a:ext cx="102657" cy="59503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non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pt-IT" sz="3200" b="0" i="0" u="none" strike="noStrike" cap="none" spc="0" normalizeH="0" baseline="0" dirty="0">
              <a:ln>
                <a:noFill/>
              </a:ln>
              <a:solidFill>
                <a:srgbClr val="414141"/>
              </a:solidFill>
              <a:effectLst/>
              <a:uFillTx/>
              <a:latin typeface="Palatino"/>
              <a:ea typeface="Palatino"/>
              <a:cs typeface="Palatino"/>
              <a:sym typeface="Palatino"/>
            </a:endParaRP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HISTORY"/>
          <p:cNvSpPr txBox="1">
            <a:spLocks noGrp="1"/>
          </p:cNvSpPr>
          <p:nvPr>
            <p:ph type="title"/>
          </p:nvPr>
        </p:nvSpPr>
        <p:spPr>
          <a:prstGeom prst="rect">
            <a:avLst/>
          </a:prstGeom>
        </p:spPr>
        <p:txBody>
          <a:bodyPr/>
          <a:lstStyle/>
          <a:p>
            <a:r>
              <a:t>HISTORY</a:t>
            </a:r>
          </a:p>
        </p:txBody>
      </p:sp>
      <p:sp>
        <p:nvSpPr>
          <p:cNvPr id="145" name="Crise of science in sec. XIX…"/>
          <p:cNvSpPr txBox="1">
            <a:spLocks noGrp="1"/>
          </p:cNvSpPr>
          <p:nvPr>
            <p:ph type="body" sz="half" idx="1"/>
          </p:nvPr>
        </p:nvSpPr>
        <p:spPr>
          <a:prstGeom prst="rect">
            <a:avLst/>
          </a:prstGeom>
        </p:spPr>
        <p:txBody>
          <a:bodyPr/>
          <a:lstStyle/>
          <a:p>
            <a:pPr marL="411480" indent="-411480" defTabSz="668655">
              <a:spcBef>
                <a:spcPts val="2000"/>
              </a:spcBef>
              <a:defRPr sz="3402"/>
            </a:pPr>
            <a:r>
              <a:t>Crise of science in sec. XIX</a:t>
            </a:r>
          </a:p>
          <a:p>
            <a:pPr marL="411480" indent="-411480" defTabSz="668655">
              <a:spcBef>
                <a:spcPts val="2000"/>
              </a:spcBef>
              <a:defRPr sz="3402"/>
            </a:pPr>
            <a:r>
              <a:t>Rene Descartes (1596–1650)</a:t>
            </a:r>
          </a:p>
          <a:p>
            <a:pPr marL="1645920" lvl="3" indent="-411480" defTabSz="668655">
              <a:spcBef>
                <a:spcPts val="2000"/>
              </a:spcBef>
              <a:defRPr sz="3402"/>
            </a:pPr>
            <a:r>
              <a:t>Rationalism</a:t>
            </a:r>
          </a:p>
          <a:p>
            <a:pPr marL="1645920" lvl="3" indent="-411480" defTabSz="668655">
              <a:spcBef>
                <a:spcPts val="2000"/>
              </a:spcBef>
              <a:defRPr sz="3402"/>
            </a:pPr>
            <a:r>
              <a:t>Cogito ego sum</a:t>
            </a:r>
          </a:p>
          <a:p>
            <a:pPr marL="411480" indent="-411480" defTabSz="668655">
              <a:spcBef>
                <a:spcPts val="2000"/>
              </a:spcBef>
              <a:defRPr sz="3402"/>
            </a:pPr>
            <a:r>
              <a:t>John Locke (1632-1704)</a:t>
            </a:r>
          </a:p>
          <a:p>
            <a:pPr marL="1645920" lvl="3" indent="-411480" defTabSz="668655">
              <a:spcBef>
                <a:spcPts val="2000"/>
              </a:spcBef>
              <a:defRPr sz="3402"/>
            </a:pPr>
            <a:r>
              <a:t>Perception </a:t>
            </a:r>
          </a:p>
          <a:p>
            <a:pPr marL="411480" indent="-411480" defTabSz="668655">
              <a:spcBef>
                <a:spcPts val="2000"/>
              </a:spcBef>
              <a:defRPr sz="3402"/>
            </a:pPr>
            <a:r>
              <a:t>David Hume (1711 - 1776)</a:t>
            </a:r>
          </a:p>
          <a:p>
            <a:pPr marL="1645920" lvl="3" indent="-411480" defTabSz="668655">
              <a:spcBef>
                <a:spcPts val="2000"/>
              </a:spcBef>
              <a:defRPr sz="3402"/>
            </a:pPr>
            <a:r>
              <a:t>Skepticism</a:t>
            </a:r>
          </a:p>
          <a:p>
            <a:pPr marL="1645920" lvl="3" indent="-411480" defTabSz="668655">
              <a:spcBef>
                <a:spcPts val="2000"/>
              </a:spcBef>
              <a:defRPr sz="3402"/>
            </a:pPr>
            <a:r>
              <a:t>Empirism</a:t>
            </a:r>
          </a:p>
          <a:p>
            <a:pPr marL="411480" indent="-411480" defTabSz="668655">
              <a:spcBef>
                <a:spcPts val="2000"/>
              </a:spcBef>
              <a:defRPr sz="3402"/>
            </a:pPr>
            <a:r>
              <a:t>Emmanuel Kant (1724–1804)</a:t>
            </a:r>
          </a:p>
          <a:p>
            <a:pPr marL="1645920" lvl="3" indent="-411480" defTabSz="668655">
              <a:spcBef>
                <a:spcPts val="2000"/>
              </a:spcBef>
              <a:defRPr sz="3402"/>
            </a:pPr>
            <a:r>
              <a:t>Rationalism</a:t>
            </a:r>
          </a:p>
        </p:txBody>
      </p:sp>
      <p:pic>
        <p:nvPicPr>
          <p:cNvPr id="146" name="Imagem" descr="Imagem"/>
          <p:cNvPicPr>
            <a:picLocks noChangeAspect="1"/>
          </p:cNvPicPr>
          <p:nvPr/>
        </p:nvPicPr>
        <p:blipFill>
          <a:blip r:embed="rId2"/>
          <a:stretch>
            <a:fillRect/>
          </a:stretch>
        </p:blipFill>
        <p:spPr>
          <a:xfrm>
            <a:off x="15263604" y="4001872"/>
            <a:ext cx="3463360" cy="4204278"/>
          </a:xfrm>
          <a:prstGeom prst="rect">
            <a:avLst/>
          </a:prstGeom>
          <a:ln w="12700">
            <a:miter lim="400000"/>
          </a:ln>
        </p:spPr>
      </p:pic>
      <p:pic>
        <p:nvPicPr>
          <p:cNvPr id="147" name="Imagem" descr="Imagem"/>
          <p:cNvPicPr>
            <a:picLocks noChangeAspect="1"/>
          </p:cNvPicPr>
          <p:nvPr/>
        </p:nvPicPr>
        <p:blipFill>
          <a:blip r:embed="rId3"/>
          <a:stretch>
            <a:fillRect/>
          </a:stretch>
        </p:blipFill>
        <p:spPr>
          <a:xfrm>
            <a:off x="19964338" y="4001872"/>
            <a:ext cx="3566519" cy="4296608"/>
          </a:xfrm>
          <a:prstGeom prst="rect">
            <a:avLst/>
          </a:prstGeom>
          <a:ln w="12700">
            <a:miter lim="400000"/>
          </a:ln>
        </p:spPr>
      </p:pic>
      <p:pic>
        <p:nvPicPr>
          <p:cNvPr id="148" name="Imagem" descr="Imagem"/>
          <p:cNvPicPr>
            <a:picLocks noChangeAspect="1"/>
          </p:cNvPicPr>
          <p:nvPr/>
        </p:nvPicPr>
        <p:blipFill>
          <a:blip r:embed="rId4"/>
          <a:stretch>
            <a:fillRect/>
          </a:stretch>
        </p:blipFill>
        <p:spPr>
          <a:xfrm>
            <a:off x="15348500" y="8657710"/>
            <a:ext cx="3293567" cy="4296607"/>
          </a:xfrm>
          <a:prstGeom prst="rect">
            <a:avLst/>
          </a:prstGeom>
          <a:ln w="12700">
            <a:miter lim="400000"/>
          </a:ln>
        </p:spPr>
      </p:pic>
      <p:pic>
        <p:nvPicPr>
          <p:cNvPr id="150" name="Imagem" descr="Imagem"/>
          <p:cNvPicPr>
            <a:picLocks noChangeAspect="1"/>
          </p:cNvPicPr>
          <p:nvPr/>
        </p:nvPicPr>
        <p:blipFill>
          <a:blip r:embed="rId5"/>
          <a:stretch>
            <a:fillRect/>
          </a:stretch>
        </p:blipFill>
        <p:spPr>
          <a:xfrm>
            <a:off x="19964338" y="8891269"/>
            <a:ext cx="3361292" cy="4296608"/>
          </a:xfrm>
          <a:prstGeom prst="rect">
            <a:avLst/>
          </a:prstGeom>
          <a:ln w="12700">
            <a:miter lim="400000"/>
          </a:ln>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HISTORY"/>
          <p:cNvSpPr txBox="1">
            <a:spLocks noGrp="1"/>
          </p:cNvSpPr>
          <p:nvPr>
            <p:ph type="title"/>
          </p:nvPr>
        </p:nvSpPr>
        <p:spPr>
          <a:prstGeom prst="rect">
            <a:avLst/>
          </a:prstGeom>
        </p:spPr>
        <p:txBody>
          <a:bodyPr/>
          <a:lstStyle/>
          <a:p>
            <a:r>
              <a:t>HISTORY</a:t>
            </a:r>
          </a:p>
        </p:txBody>
      </p:sp>
      <p:sp>
        <p:nvSpPr>
          <p:cNvPr id="153" name="Phenomenology…"/>
          <p:cNvSpPr txBox="1">
            <a:spLocks noGrp="1"/>
          </p:cNvSpPr>
          <p:nvPr>
            <p:ph type="body" sz="half" idx="1"/>
          </p:nvPr>
        </p:nvSpPr>
        <p:spPr>
          <a:prstGeom prst="rect">
            <a:avLst/>
          </a:prstGeom>
        </p:spPr>
        <p:txBody>
          <a:bodyPr/>
          <a:lstStyle/>
          <a:p>
            <a:r>
              <a:t>Phenomenology</a:t>
            </a:r>
          </a:p>
          <a:p>
            <a:pPr lvl="3"/>
            <a:r>
              <a:t>Husserl (1859 - 1938)</a:t>
            </a:r>
          </a:p>
          <a:p>
            <a:pPr lvl="4"/>
            <a:r>
              <a:t>Mathematician and Philosophy</a:t>
            </a:r>
          </a:p>
          <a:p>
            <a:pPr lvl="4"/>
            <a:r>
              <a:t>Science based on experience</a:t>
            </a:r>
          </a:p>
          <a:p>
            <a:pPr lvl="4"/>
            <a:r>
              <a:t>Method</a:t>
            </a:r>
          </a:p>
          <a:p>
            <a:pPr lvl="3"/>
            <a:r>
              <a:t>Brentano (1838 - 1917)</a:t>
            </a:r>
          </a:p>
          <a:p>
            <a:pPr lvl="4"/>
            <a:r>
              <a:t>Phycologist</a:t>
            </a:r>
          </a:p>
          <a:p>
            <a:pPr lvl="4"/>
            <a:r>
              <a:t>Intentionality</a:t>
            </a:r>
          </a:p>
        </p:txBody>
      </p:sp>
      <p:pic>
        <p:nvPicPr>
          <p:cNvPr id="154" name="Imagem" descr="Imagem"/>
          <p:cNvPicPr>
            <a:picLocks noChangeAspect="1"/>
          </p:cNvPicPr>
          <p:nvPr/>
        </p:nvPicPr>
        <p:blipFill>
          <a:blip r:embed="rId2"/>
          <a:stretch>
            <a:fillRect/>
          </a:stretch>
        </p:blipFill>
        <p:spPr>
          <a:xfrm>
            <a:off x="14447945" y="7657436"/>
            <a:ext cx="3539532" cy="5067964"/>
          </a:xfrm>
          <a:prstGeom prst="rect">
            <a:avLst/>
          </a:prstGeom>
          <a:ln w="12700">
            <a:miter lim="400000"/>
          </a:ln>
        </p:spPr>
      </p:pic>
      <p:pic>
        <p:nvPicPr>
          <p:cNvPr id="155" name="Imagem" descr="Imagem"/>
          <p:cNvPicPr>
            <a:picLocks noChangeAspect="1"/>
          </p:cNvPicPr>
          <p:nvPr/>
        </p:nvPicPr>
        <p:blipFill>
          <a:blip r:embed="rId3"/>
          <a:stretch>
            <a:fillRect/>
          </a:stretch>
        </p:blipFill>
        <p:spPr>
          <a:xfrm>
            <a:off x="18379062" y="3054350"/>
            <a:ext cx="3543301" cy="5080001"/>
          </a:xfrm>
          <a:prstGeom prst="rect">
            <a:avLst/>
          </a:prstGeom>
          <a:ln w="12700">
            <a:miter lim="400000"/>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What is Phenomenology?"/>
          <p:cNvSpPr txBox="1">
            <a:spLocks noGrp="1"/>
          </p:cNvSpPr>
          <p:nvPr>
            <p:ph type="title"/>
          </p:nvPr>
        </p:nvSpPr>
        <p:spPr>
          <a:prstGeom prst="rect">
            <a:avLst/>
          </a:prstGeom>
        </p:spPr>
        <p:txBody>
          <a:bodyPr/>
          <a:lstStyle/>
          <a:p>
            <a:r>
              <a:t>What is Phenomenology?</a:t>
            </a:r>
          </a:p>
        </p:txBody>
      </p:sp>
      <p:sp>
        <p:nvSpPr>
          <p:cNvPr id="159" name="Phenomena"/>
          <p:cNvSpPr/>
          <p:nvPr/>
        </p:nvSpPr>
        <p:spPr>
          <a:xfrm>
            <a:off x="19311618" y="5935486"/>
            <a:ext cx="4448474" cy="2348302"/>
          </a:xfrm>
          <a:prstGeom prst="ellipse">
            <a:avLst/>
          </a:prstGeom>
          <a:blipFill>
            <a:blip r:embed="rId2"/>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rPr dirty="0"/>
              <a:t>Phenomena</a:t>
            </a:r>
          </a:p>
        </p:txBody>
      </p:sp>
      <p:sp>
        <p:nvSpPr>
          <p:cNvPr id="160" name="Logos"/>
          <p:cNvSpPr/>
          <p:nvPr/>
        </p:nvSpPr>
        <p:spPr>
          <a:xfrm>
            <a:off x="19366041" y="3302804"/>
            <a:ext cx="3889691" cy="2348302"/>
          </a:xfrm>
          <a:prstGeom prst="ellipse">
            <a:avLst/>
          </a:prstGeom>
          <a:blipFill>
            <a:blip r:embed="rId2"/>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rPr dirty="0"/>
              <a:t>Logos</a:t>
            </a:r>
          </a:p>
        </p:txBody>
      </p:sp>
      <p:sp>
        <p:nvSpPr>
          <p:cNvPr id="161" name="Phenomenology"/>
          <p:cNvSpPr/>
          <p:nvPr/>
        </p:nvSpPr>
        <p:spPr>
          <a:xfrm>
            <a:off x="11518049" y="3998366"/>
            <a:ext cx="6109229" cy="4596221"/>
          </a:xfrm>
          <a:prstGeom prst="ellipse">
            <a:avLst/>
          </a:prstGeom>
          <a:blipFill>
            <a:blip r:embed="rId3"/>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rPr dirty="0"/>
              <a:t>Phenomenology</a:t>
            </a:r>
          </a:p>
        </p:txBody>
      </p:sp>
      <p:sp>
        <p:nvSpPr>
          <p:cNvPr id="162" name="Phainesthai"/>
          <p:cNvSpPr/>
          <p:nvPr/>
        </p:nvSpPr>
        <p:spPr>
          <a:xfrm>
            <a:off x="5920556" y="5320456"/>
            <a:ext cx="3716650" cy="1952041"/>
          </a:xfrm>
          <a:custGeom>
            <a:avLst/>
            <a:gdLst/>
            <a:ahLst/>
            <a:cxnLst>
              <a:cxn ang="0">
                <a:pos x="wd2" y="hd2"/>
              </a:cxn>
              <a:cxn ang="5400000">
                <a:pos x="wd2" y="hd2"/>
              </a:cxn>
              <a:cxn ang="10800000">
                <a:pos x="wd2" y="hd2"/>
              </a:cxn>
              <a:cxn ang="16200000">
                <a:pos x="wd2" y="hd2"/>
              </a:cxn>
            </a:cxnLst>
            <a:rect l="0" t="0" r="r" b="b"/>
            <a:pathLst>
              <a:path w="21600" h="21600" extrusionOk="0">
                <a:moveTo>
                  <a:pt x="19908" y="0"/>
                </a:moveTo>
                <a:lnTo>
                  <a:pt x="1692" y="0"/>
                </a:lnTo>
                <a:cubicBezTo>
                  <a:pt x="1196" y="0"/>
                  <a:pt x="898" y="0"/>
                  <a:pt x="699" y="158"/>
                </a:cubicBezTo>
                <a:cubicBezTo>
                  <a:pt x="413" y="356"/>
                  <a:pt x="187" y="786"/>
                  <a:pt x="83" y="1331"/>
                </a:cubicBezTo>
                <a:cubicBezTo>
                  <a:pt x="0" y="1709"/>
                  <a:pt x="0" y="2277"/>
                  <a:pt x="0" y="3222"/>
                </a:cubicBezTo>
                <a:lnTo>
                  <a:pt x="0" y="18378"/>
                </a:lnTo>
                <a:cubicBezTo>
                  <a:pt x="0" y="19323"/>
                  <a:pt x="0" y="19891"/>
                  <a:pt x="83" y="20269"/>
                </a:cubicBezTo>
                <a:cubicBezTo>
                  <a:pt x="187" y="20814"/>
                  <a:pt x="413" y="21244"/>
                  <a:pt x="699" y="21442"/>
                </a:cubicBezTo>
                <a:cubicBezTo>
                  <a:pt x="898" y="21600"/>
                  <a:pt x="1196" y="21600"/>
                  <a:pt x="1692" y="21600"/>
                </a:cubicBezTo>
                <a:lnTo>
                  <a:pt x="19908" y="21600"/>
                </a:lnTo>
                <a:cubicBezTo>
                  <a:pt x="20404" y="21600"/>
                  <a:pt x="20702" y="21600"/>
                  <a:pt x="20901" y="21442"/>
                </a:cubicBezTo>
                <a:cubicBezTo>
                  <a:pt x="21187" y="21244"/>
                  <a:pt x="21413" y="20814"/>
                  <a:pt x="21517" y="20269"/>
                </a:cubicBezTo>
                <a:cubicBezTo>
                  <a:pt x="21600" y="19891"/>
                  <a:pt x="21600" y="19323"/>
                  <a:pt x="21600" y="18378"/>
                </a:cubicBezTo>
                <a:lnTo>
                  <a:pt x="21600" y="3222"/>
                </a:lnTo>
                <a:cubicBezTo>
                  <a:pt x="21600" y="2277"/>
                  <a:pt x="21600" y="1709"/>
                  <a:pt x="21517" y="1331"/>
                </a:cubicBezTo>
                <a:cubicBezTo>
                  <a:pt x="21413" y="786"/>
                  <a:pt x="21187" y="356"/>
                  <a:pt x="20901" y="158"/>
                </a:cubicBezTo>
                <a:cubicBezTo>
                  <a:pt x="20702" y="0"/>
                  <a:pt x="20404" y="0"/>
                  <a:pt x="19908" y="0"/>
                </a:cubicBezTo>
                <a:close/>
              </a:path>
            </a:pathLst>
          </a:custGeom>
          <a:blipFill>
            <a:blip r:embed="rId4"/>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t>Phainesthai</a:t>
            </a:r>
          </a:p>
        </p:txBody>
      </p:sp>
      <p:sp>
        <p:nvSpPr>
          <p:cNvPr id="163" name="To seem…"/>
          <p:cNvSpPr/>
          <p:nvPr/>
        </p:nvSpPr>
        <p:spPr>
          <a:xfrm>
            <a:off x="571605" y="5405380"/>
            <a:ext cx="3716651" cy="1663701"/>
          </a:xfrm>
          <a:prstGeom prst="roundRect">
            <a:avLst>
              <a:gd name="adj" fmla="val 15000"/>
            </a:avLst>
          </a:prstGeom>
          <a:blipFill>
            <a:blip r:embed="rId4"/>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defRPr sz="4400">
                <a:solidFill>
                  <a:srgbClr val="FFFFFF"/>
                </a:solidFill>
                <a:effectLst>
                  <a:outerShdw blurRad="25400" dist="33948" dir="2700000" rotWithShape="0">
                    <a:srgbClr val="3B3936"/>
                  </a:outerShdw>
                </a:effectLst>
              </a:defRPr>
            </a:pPr>
            <a:r>
              <a:t>To seem</a:t>
            </a:r>
          </a:p>
          <a:p>
            <a:pPr>
              <a:defRPr sz="4400">
                <a:solidFill>
                  <a:srgbClr val="FFFFFF"/>
                </a:solidFill>
                <a:effectLst>
                  <a:outerShdw blurRad="25400" dist="33948" dir="2700000" rotWithShape="0">
                    <a:srgbClr val="3B3936"/>
                  </a:outerShdw>
                </a:effectLst>
              </a:defRPr>
            </a:pPr>
            <a:r>
              <a:t>To appear</a:t>
            </a:r>
          </a:p>
        </p:txBody>
      </p:sp>
      <p:sp>
        <p:nvSpPr>
          <p:cNvPr id="164" name="Linha"/>
          <p:cNvSpPr/>
          <p:nvPr/>
        </p:nvSpPr>
        <p:spPr>
          <a:xfrm flipV="1">
            <a:off x="17583213" y="4576125"/>
            <a:ext cx="1643877" cy="1270713"/>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65" name="Linha"/>
          <p:cNvSpPr/>
          <p:nvPr/>
        </p:nvSpPr>
        <p:spPr>
          <a:xfrm>
            <a:off x="17582672" y="5879740"/>
            <a:ext cx="1644957" cy="1244565"/>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66" name="Linha"/>
          <p:cNvSpPr/>
          <p:nvPr/>
        </p:nvSpPr>
        <p:spPr>
          <a:xfrm flipH="1">
            <a:off x="9751586" y="6237230"/>
            <a:ext cx="1652085" cy="1"/>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67" name="Linha"/>
          <p:cNvSpPr/>
          <p:nvPr/>
        </p:nvSpPr>
        <p:spPr>
          <a:xfrm flipH="1">
            <a:off x="4402635" y="6296476"/>
            <a:ext cx="1403541" cy="1"/>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68" name="Objects or events as they appear in consciousness, as they are experienced subjectively by individuals."/>
          <p:cNvSpPr/>
          <p:nvPr/>
        </p:nvSpPr>
        <p:spPr>
          <a:xfrm>
            <a:off x="13899788" y="10264842"/>
            <a:ext cx="9995739" cy="2894062"/>
          </a:xfrm>
          <a:prstGeom prst="rect">
            <a:avLst/>
          </a:prstGeom>
          <a:gradFill>
            <a:gsLst>
              <a:gs pos="0">
                <a:schemeClr val="accent3">
                  <a:hueOff val="708446"/>
                  <a:satOff val="-4821"/>
                  <a:lumOff val="-14251"/>
                </a:schemeClr>
              </a:gs>
              <a:gs pos="100000">
                <a:schemeClr val="accent3">
                  <a:hueOff val="-72299"/>
                  <a:satOff val="19597"/>
                  <a:lumOff val="11238"/>
                </a:schemeClr>
              </a:gs>
            </a:gsLst>
            <a:lin ang="5400000"/>
          </a:gra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t>Objects or events as they appear in consciousness, as they are experienced subjectively by individuals.</a:t>
            </a:r>
          </a:p>
        </p:txBody>
      </p:sp>
      <p:sp>
        <p:nvSpPr>
          <p:cNvPr id="169" name="Linha"/>
          <p:cNvSpPr/>
          <p:nvPr/>
        </p:nvSpPr>
        <p:spPr>
          <a:xfrm>
            <a:off x="21322133" y="8405409"/>
            <a:ext cx="1" cy="1663701"/>
          </a:xfrm>
          <a:prstGeom prst="line">
            <a:avLst/>
          </a:prstGeom>
          <a:ln w="25400">
            <a:solidFill>
              <a:srgbClr val="414141"/>
            </a:solidFill>
            <a:miter lim="400000"/>
            <a:tailEnd type="triangle"/>
          </a:ln>
        </p:spPr>
        <p:txBody>
          <a:bodyPr lIns="50800" tIns="50800" rIns="50800" bIns="50800" anchor="ctr"/>
          <a:lstStyle/>
          <a:p>
            <a:pPr>
              <a:defRPr sz="4400"/>
            </a:pPr>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1" name="Imagem" descr="Imagem"/>
          <p:cNvPicPr>
            <a:picLocks noChangeAspect="1"/>
          </p:cNvPicPr>
          <p:nvPr/>
        </p:nvPicPr>
        <p:blipFill>
          <a:blip r:embed="rId2"/>
          <a:stretch>
            <a:fillRect/>
          </a:stretch>
        </p:blipFill>
        <p:spPr>
          <a:xfrm>
            <a:off x="1454109" y="8332954"/>
            <a:ext cx="3539532" cy="5067965"/>
          </a:xfrm>
          <a:prstGeom prst="rect">
            <a:avLst/>
          </a:prstGeom>
          <a:ln w="12700">
            <a:miter lim="400000"/>
          </a:ln>
        </p:spPr>
      </p:pic>
      <p:sp>
        <p:nvSpPr>
          <p:cNvPr id="172" name="“A phenomenological inquiry aims to comprehend how things manifest themselves to us in direct experience, without presupposing the existence of a reality independent of consciousness. Instead, phenomenology investigates the essential structures of consci"/>
          <p:cNvSpPr/>
          <p:nvPr/>
        </p:nvSpPr>
        <p:spPr>
          <a:xfrm>
            <a:off x="8070371" y="268562"/>
            <a:ext cx="14970917" cy="12542035"/>
          </a:xfrm>
          <a:prstGeom prst="wedgeEllipseCallout">
            <a:avLst>
              <a:gd name="adj1" fmla="val -70106"/>
              <a:gd name="adj2" fmla="val 26855"/>
            </a:avLst>
          </a:prstGeom>
          <a:gradFill>
            <a:gsLst>
              <a:gs pos="0">
                <a:srgbClr val="89847F">
                  <a:alpha val="5000"/>
                </a:srgbClr>
              </a:gs>
              <a:gs pos="100000">
                <a:srgbClr val="89847F"/>
              </a:gs>
            </a:gsLst>
            <a:lin ang="5400000"/>
          </a:grad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lvl1pPr>
          </a:lstStyle>
          <a:p>
            <a:r>
              <a:t>“A phenomenological inquiry aims to comprehend how things manifest themselves to us in direct experience, without presupposing the existence of a reality independent of consciousness. Instead, phenomenology investigates the essential structures of conscious experience and how objects appear to us in consciousness, without preconceptions or biases. It seeks to describe the fundamental characteristics of experience as they are lived, without resorting to theoretical explanations or external interpretations.”</a:t>
            </a:r>
          </a:p>
        </p:txBody>
      </p:sp>
      <p:sp>
        <p:nvSpPr>
          <p:cNvPr id="173" name="Husserl, E. (1970). The Crisis of European Sciences and Transcendental Phenomenology: An Introduction to Phenomenological Philosophy (D. Carr, Trans.). Northwestern University Press."/>
          <p:cNvSpPr txBox="1"/>
          <p:nvPr/>
        </p:nvSpPr>
        <p:spPr>
          <a:xfrm>
            <a:off x="6335037" y="13073502"/>
            <a:ext cx="17453187" cy="3585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lgn="l" defTabSz="457200">
              <a:defRPr sz="1800">
                <a:solidFill>
                  <a:srgbClr val="0D0D0D"/>
                </a:solidFill>
                <a:latin typeface="Times New Roman"/>
                <a:ea typeface="Times New Roman"/>
                <a:cs typeface="Times New Roman"/>
                <a:sym typeface="Times New Roman"/>
              </a:defRPr>
            </a:lvl1pPr>
          </a:lstStyle>
          <a:p>
            <a:r>
              <a:t>Husserl, E. (1970). The Crisis of European Sciences and Transcendental Phenomenology: An Introduction to Phenomenological Philosophy (D. Carr, Trans.). Northwestern University Press.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Importants Conceptions"/>
          <p:cNvSpPr txBox="1">
            <a:spLocks noGrp="1"/>
          </p:cNvSpPr>
          <p:nvPr>
            <p:ph type="title"/>
          </p:nvPr>
        </p:nvSpPr>
        <p:spPr>
          <a:prstGeom prst="rect">
            <a:avLst/>
          </a:prstGeom>
        </p:spPr>
        <p:txBody>
          <a:bodyPr/>
          <a:lstStyle/>
          <a:p>
            <a:r>
              <a:t>Importants Conceptions</a:t>
            </a:r>
          </a:p>
        </p:txBody>
      </p:sp>
      <p:sp>
        <p:nvSpPr>
          <p:cNvPr id="176" name="Intentionality…"/>
          <p:cNvSpPr txBox="1">
            <a:spLocks noGrp="1"/>
          </p:cNvSpPr>
          <p:nvPr>
            <p:ph type="body" sz="half" idx="1"/>
          </p:nvPr>
        </p:nvSpPr>
        <p:spPr>
          <a:prstGeom prst="rect">
            <a:avLst/>
          </a:prstGeom>
        </p:spPr>
        <p:txBody>
          <a:bodyPr/>
          <a:lstStyle/>
          <a:p>
            <a:pPr marL="487679" indent="-487679" defTabSz="792479">
              <a:spcBef>
                <a:spcPts val="2400"/>
              </a:spcBef>
              <a:defRPr sz="4032"/>
            </a:pPr>
            <a:r>
              <a:t>Intentionality </a:t>
            </a:r>
          </a:p>
          <a:p>
            <a:pPr marL="975359" lvl="1" indent="-487679" defTabSz="792479">
              <a:spcBef>
                <a:spcPts val="2400"/>
              </a:spcBef>
              <a:defRPr sz="4032"/>
            </a:pPr>
            <a:r>
              <a:t>“We understand the own peculiarity of mental processes “to be consciousness </a:t>
            </a:r>
            <a:r>
              <a:rPr i="1">
                <a:latin typeface="Times Roman"/>
                <a:ea typeface="Times Roman"/>
                <a:cs typeface="Times Roman"/>
                <a:sym typeface="Times Roman"/>
              </a:rPr>
              <a:t>of </a:t>
            </a:r>
            <a:r>
              <a:t>something.” </a:t>
            </a:r>
          </a:p>
          <a:p>
            <a:pPr marL="975359" lvl="1" indent="-487679" defTabSz="792479">
              <a:spcBef>
                <a:spcPts val="2400"/>
              </a:spcBef>
              <a:defRPr sz="4032"/>
            </a:pPr>
            <a:r>
              <a:t>Intentionality is directing toward an object.</a:t>
            </a:r>
          </a:p>
          <a:p>
            <a:pPr marL="487679" indent="-487679" defTabSz="792479">
              <a:spcBef>
                <a:spcPts val="2400"/>
              </a:spcBef>
              <a:defRPr sz="4032"/>
            </a:pPr>
            <a:r>
              <a:t>Consciousness</a:t>
            </a:r>
          </a:p>
          <a:p>
            <a:pPr marL="975359" lvl="1" indent="-487679" defTabSz="792479">
              <a:spcBef>
                <a:spcPts val="2400"/>
              </a:spcBef>
              <a:defRPr sz="4032"/>
            </a:pPr>
            <a:r>
              <a:t>“All consciousness is consciousness of something.”</a:t>
            </a:r>
          </a:p>
          <a:p>
            <a:pPr marL="975359" lvl="1" indent="-487679" defTabSz="792479">
              <a:spcBef>
                <a:spcPts val="2400"/>
              </a:spcBef>
              <a:defRPr sz="4032"/>
            </a:pPr>
            <a:r>
              <a:t>Attributes meaning to experience in the world.</a:t>
            </a:r>
          </a:p>
        </p:txBody>
      </p:sp>
      <p:pic>
        <p:nvPicPr>
          <p:cNvPr id="177" name="Fenomeno.mp4" descr="Fenomeno.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3888228" y="3505105"/>
            <a:ext cx="9512489" cy="951249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00" fill="hold"/>
                                        <p:tgtEl>
                                          <p:spTgt spid="17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77"/>
                </p:tgtEl>
              </p:cMediaNode>
            </p:video>
            <p:seq concurrent="1" prevAc="none" nextAc="seek">
              <p:cTn id="8" restart="whenNotActive" fill="hold" evtFilter="cancelBubble" nodeType="interactiveSeq">
                <p:stCondLst>
                  <p:cond evt="onClick" delay="0">
                    <p:tgtEl>
                      <p:spTgt spid="17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7"/>
                                        </p:tgtEl>
                                      </p:cBhvr>
                                    </p:cmd>
                                  </p:childTnLst>
                                </p:cTn>
                              </p:par>
                            </p:childTnLst>
                          </p:cTn>
                        </p:par>
                      </p:childTnLst>
                    </p:cTn>
                  </p:par>
                </p:childTnLst>
              </p:cTn>
              <p:nextCondLst>
                <p:cond evt="onClick" delay="0">
                  <p:tgtEl>
                    <p:spTgt spid="17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Importants Conceptions"/>
          <p:cNvSpPr txBox="1">
            <a:spLocks noGrp="1"/>
          </p:cNvSpPr>
          <p:nvPr>
            <p:ph type="title"/>
          </p:nvPr>
        </p:nvSpPr>
        <p:spPr>
          <a:prstGeom prst="rect">
            <a:avLst/>
          </a:prstGeom>
        </p:spPr>
        <p:txBody>
          <a:bodyPr/>
          <a:lstStyle/>
          <a:p>
            <a:r>
              <a:t>Importants Conceptions</a:t>
            </a:r>
          </a:p>
        </p:txBody>
      </p:sp>
      <p:sp>
        <p:nvSpPr>
          <p:cNvPr id="180" name="Natural Attitude…"/>
          <p:cNvSpPr txBox="1">
            <a:spLocks noGrp="1"/>
          </p:cNvSpPr>
          <p:nvPr>
            <p:ph type="body" sz="half" idx="1"/>
          </p:nvPr>
        </p:nvSpPr>
        <p:spPr>
          <a:xfrm>
            <a:off x="952500" y="3797300"/>
            <a:ext cx="11930724" cy="8940800"/>
          </a:xfrm>
          <a:prstGeom prst="rect">
            <a:avLst/>
          </a:prstGeom>
        </p:spPr>
        <p:txBody>
          <a:bodyPr/>
          <a:lstStyle/>
          <a:p>
            <a:r>
              <a:t>Natural Attitude</a:t>
            </a:r>
          </a:p>
          <a:p>
            <a:pPr lvl="1"/>
            <a:r>
              <a:t>How ordinary, unreflective, typically we experience the world.</a:t>
            </a:r>
          </a:p>
          <a:p>
            <a:pPr lvl="1"/>
            <a:r>
              <a:t>Is the perceive without questioning or analyzing the nature of our experiences.</a:t>
            </a:r>
          </a:p>
          <a:p>
            <a:r>
              <a:t>Époche - phenomenology reducing </a:t>
            </a:r>
          </a:p>
          <a:p>
            <a:pPr lvl="1"/>
            <a:r>
              <a:t>Act of putting in parenthesis all the Knowledge.</a:t>
            </a:r>
          </a:p>
          <a:p>
            <a:pPr lvl="1"/>
            <a:r>
              <a:t>Suspending or bracketing the meanings and structures that constitute our experiences.</a:t>
            </a:r>
          </a:p>
        </p:txBody>
      </p:sp>
      <p:pic>
        <p:nvPicPr>
          <p:cNvPr id="181" name="philosophy e method phenomenology.mp4" descr="philosophy e method phenomenology.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14119705" y="3878115"/>
            <a:ext cx="9130316" cy="9130316"/>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0" fill="hold"/>
                                        <p:tgtEl>
                                          <p:spTgt spid="18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81"/>
                </p:tgtEl>
              </p:cMediaNode>
            </p:video>
            <p:seq concurrent="1" prevAc="none" nextAc="seek">
              <p:cTn id="8" restart="whenNotActive" fill="hold" evtFilter="cancelBubble" nodeType="interactiveSeq">
                <p:stCondLst>
                  <p:cond evt="onClick" delay="0">
                    <p:tgtEl>
                      <p:spTgt spid="18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1"/>
                                        </p:tgtEl>
                                      </p:cBhvr>
                                    </p:cmd>
                                  </p:childTnLst>
                                </p:cTn>
                              </p:par>
                            </p:childTnLst>
                          </p:cTn>
                        </p:par>
                      </p:childTnLst>
                    </p:cTn>
                  </p:par>
                </p:childTnLst>
              </p:cTn>
              <p:nextCondLst>
                <p:cond evt="onClick" delay="0">
                  <p:tgtEl>
                    <p:spTgt spid="18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3" name="Processo de aprimoramento do conhecimento a luz da fenomenologia.mp4" descr="Processo de aprimoramento do conhecimento a luz da fenomenologia.mp4"/>
          <p:cNvPicPr>
            <a:picLocks/>
          </p:cNvPicPr>
          <p:nvPr>
            <a:videoFile r:link="rId2"/>
            <p:extLst>
              <p:ext uri="{DAA4B4D4-6D71-4841-9C94-3DE7FCFB9230}">
                <p14:media xmlns:p14="http://schemas.microsoft.com/office/powerpoint/2010/main" r:embed="rId1"/>
              </p:ext>
            </p:extLst>
          </p:nvPr>
        </p:nvPicPr>
        <p:blipFill>
          <a:blip r:embed="rId4"/>
          <a:stretch>
            <a:fillRect/>
          </a:stretch>
        </p:blipFill>
        <p:spPr>
          <a:xfrm>
            <a:off x="5957570" y="623570"/>
            <a:ext cx="12468860" cy="12468860"/>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00" fill="hold"/>
                                        <p:tgtEl>
                                          <p:spTgt spid="18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83"/>
                </p:tgtEl>
              </p:cMediaNode>
            </p:video>
            <p:seq concurrent="1" prevAc="none" nextAc="seek">
              <p:cTn id="8" restart="whenNotActive" fill="hold" evtFilter="cancelBubble" nodeType="interactiveSeq">
                <p:stCondLst>
                  <p:cond evt="onClick" delay="0">
                    <p:tgtEl>
                      <p:spTgt spid="18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3"/>
                                        </p:tgtEl>
                                      </p:cBhvr>
                                    </p:cmd>
                                  </p:childTnLst>
                                </p:cTn>
                              </p:par>
                            </p:childTnLst>
                          </p:cTn>
                        </p:par>
                      </p:childTnLst>
                    </p:cTn>
                  </p:par>
                </p:childTnLst>
              </p:cTn>
              <p:nextCondLst>
                <p:cond evt="onClick" delay="0">
                  <p:tgtEl>
                    <p:spTgt spid="18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aixaDeTexto 2">
            <a:extLst>
              <a:ext uri="{FF2B5EF4-FFF2-40B4-BE49-F238E27FC236}">
                <a16:creationId xmlns:a16="http://schemas.microsoft.com/office/drawing/2014/main" id="{F4E7FC73-1F03-2246-631B-E13E8D44FC16}"/>
              </a:ext>
            </a:extLst>
          </p:cNvPr>
          <p:cNvSpPr txBox="1"/>
          <p:nvPr/>
        </p:nvSpPr>
        <p:spPr>
          <a:xfrm>
            <a:off x="647700" y="4779666"/>
            <a:ext cx="23088600" cy="564257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pt-IT" sz="7200" b="0" i="0" u="none" strike="noStrike" cap="none" spc="0" normalizeH="0" baseline="0" dirty="0">
                <a:ln>
                  <a:noFill/>
                </a:ln>
                <a:solidFill>
                  <a:srgbClr val="414141"/>
                </a:solidFill>
                <a:effectLst/>
                <a:uFillTx/>
                <a:latin typeface="+mn-lt"/>
                <a:ea typeface="Palatino"/>
                <a:cs typeface="Palatino"/>
                <a:sym typeface="Palatino"/>
              </a:rPr>
              <a:t>EDITH STEIN FILM  - </a:t>
            </a:r>
          </a:p>
          <a:p>
            <a:r>
              <a:rPr lang="pt-BR" sz="7200" b="1" i="0" dirty="0">
                <a:solidFill>
                  <a:srgbClr val="0F0F0F"/>
                </a:solidFill>
                <a:effectLst/>
                <a:latin typeface="+mn-lt"/>
              </a:rPr>
              <a:t>The </a:t>
            </a:r>
            <a:r>
              <a:rPr lang="pt-BR" sz="7200" b="1" i="0" dirty="0" err="1">
                <a:solidFill>
                  <a:srgbClr val="0F0F0F"/>
                </a:solidFill>
                <a:effectLst/>
                <a:latin typeface="+mn-lt"/>
              </a:rPr>
              <a:t>seventh</a:t>
            </a:r>
            <a:r>
              <a:rPr lang="pt-BR" sz="7200" b="1" i="0" dirty="0">
                <a:solidFill>
                  <a:srgbClr val="0F0F0F"/>
                </a:solidFill>
                <a:effectLst/>
                <a:latin typeface="+mn-lt"/>
              </a:rPr>
              <a:t> </a:t>
            </a:r>
            <a:r>
              <a:rPr lang="pt-BR" sz="7200" b="1" i="0" dirty="0" err="1">
                <a:solidFill>
                  <a:srgbClr val="0F0F0F"/>
                </a:solidFill>
                <a:effectLst/>
                <a:latin typeface="+mn-lt"/>
              </a:rPr>
              <a:t>chamber</a:t>
            </a:r>
            <a:endParaRPr lang="pt-BR" sz="7200" b="1" i="0" dirty="0">
              <a:solidFill>
                <a:srgbClr val="0F0F0F"/>
              </a:solidFill>
              <a:effectLst/>
              <a:latin typeface="+mn-lt"/>
            </a:endParaRPr>
          </a:p>
          <a:p>
            <a:pPr marL="0" marR="0" indent="0" algn="ctr" defTabSz="825500" rtl="0" fontAlgn="auto" latinLnBrk="0" hangingPunct="0">
              <a:lnSpc>
                <a:spcPct val="100000"/>
              </a:lnSpc>
              <a:spcBef>
                <a:spcPts val="0"/>
              </a:spcBef>
              <a:spcAft>
                <a:spcPts val="0"/>
              </a:spcAft>
              <a:buClrTx/>
              <a:buSzTx/>
              <a:buFontTx/>
              <a:buNone/>
              <a:tabLst/>
            </a:pPr>
            <a:r>
              <a:rPr lang="pt-IT" sz="7200" dirty="0">
                <a:latin typeface="+mn-lt"/>
              </a:rPr>
              <a:t>34 at 36 minute of film</a:t>
            </a:r>
          </a:p>
          <a:p>
            <a:pPr marL="0" marR="0" indent="0" algn="ctr" defTabSz="825500" rtl="0" fontAlgn="auto" latinLnBrk="0" hangingPunct="0">
              <a:lnSpc>
                <a:spcPct val="100000"/>
              </a:lnSpc>
              <a:spcBef>
                <a:spcPts val="0"/>
              </a:spcBef>
              <a:spcAft>
                <a:spcPts val="0"/>
              </a:spcAft>
              <a:buClrTx/>
              <a:buSzTx/>
              <a:buFontTx/>
              <a:buNone/>
              <a:tabLst/>
            </a:pPr>
            <a:r>
              <a:rPr kumimoji="0" lang="pt-BR" sz="7200" b="0" i="0" u="none" strike="noStrike" cap="none" spc="0" normalizeH="0" baseline="0" dirty="0">
                <a:ln>
                  <a:noFill/>
                </a:ln>
                <a:solidFill>
                  <a:srgbClr val="414141"/>
                </a:solidFill>
                <a:effectLst/>
                <a:uFillTx/>
                <a:latin typeface="+mn-lt"/>
                <a:ea typeface="Palatino"/>
                <a:cs typeface="Palatino"/>
                <a:sym typeface="Palatino"/>
                <a:hlinkClick r:id="rId2"/>
              </a:rPr>
              <a:t>https://www.youtube.com/watch?v=yrzg0Y0MrX0</a:t>
            </a:r>
            <a:endParaRPr kumimoji="0" lang="pt-BR" sz="7200" b="0" i="0" u="none" strike="noStrike" cap="none" spc="0" normalizeH="0" baseline="0" dirty="0">
              <a:ln>
                <a:noFill/>
              </a:ln>
              <a:solidFill>
                <a:srgbClr val="414141"/>
              </a:solidFill>
              <a:effectLst/>
              <a:uFillTx/>
              <a:latin typeface="+mn-lt"/>
              <a:ea typeface="Palatino"/>
              <a:cs typeface="Palatino"/>
              <a:sym typeface="Palatino"/>
            </a:endParaRPr>
          </a:p>
          <a:p>
            <a:pPr marL="0" marR="0" indent="0" algn="ctr" defTabSz="825500" rtl="0" fontAlgn="auto" latinLnBrk="0" hangingPunct="0">
              <a:lnSpc>
                <a:spcPct val="100000"/>
              </a:lnSpc>
              <a:spcBef>
                <a:spcPts val="0"/>
              </a:spcBef>
              <a:spcAft>
                <a:spcPts val="0"/>
              </a:spcAft>
              <a:buClrTx/>
              <a:buSzTx/>
              <a:buFontTx/>
              <a:buNone/>
              <a:tabLst/>
            </a:pPr>
            <a:endParaRPr kumimoji="0" lang="pt-IT" sz="7200" b="0" i="0" u="none" strike="noStrike" cap="none" spc="0" normalizeH="0" baseline="0" dirty="0">
              <a:ln>
                <a:noFill/>
              </a:ln>
              <a:solidFill>
                <a:srgbClr val="414141"/>
              </a:solidFill>
              <a:effectLst/>
              <a:uFillTx/>
              <a:latin typeface="+mn-lt"/>
              <a:ea typeface="Palatino"/>
              <a:cs typeface="Palatino"/>
              <a:sym typeface="Palatino"/>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Phenomenology of religion"/>
          <p:cNvSpPr txBox="1">
            <a:spLocks noGrp="1"/>
          </p:cNvSpPr>
          <p:nvPr>
            <p:ph type="title"/>
          </p:nvPr>
        </p:nvSpPr>
        <p:spPr>
          <a:prstGeom prst="rect">
            <a:avLst/>
          </a:prstGeom>
        </p:spPr>
        <p:txBody>
          <a:bodyPr/>
          <a:lstStyle/>
          <a:p>
            <a:r>
              <a:t>Phenomenology of religion</a:t>
            </a:r>
          </a:p>
        </p:txBody>
      </p:sp>
      <p:sp>
        <p:nvSpPr>
          <p:cNvPr id="188" name="Phenomenology way of reflection on religion"/>
          <p:cNvSpPr txBox="1">
            <a:spLocks noGrp="1"/>
          </p:cNvSpPr>
          <p:nvPr>
            <p:ph type="body" sz="quarter" idx="1"/>
          </p:nvPr>
        </p:nvSpPr>
        <p:spPr>
          <a:xfrm>
            <a:off x="952500" y="3695700"/>
            <a:ext cx="22479000" cy="1663700"/>
          </a:xfrm>
          <a:prstGeom prst="rect">
            <a:avLst/>
          </a:prstGeom>
        </p:spPr>
        <p:txBody>
          <a:bodyPr/>
          <a:lstStyle>
            <a:lvl1pPr algn="ctr"/>
          </a:lstStyle>
          <a:p>
            <a:r>
              <a:t>Phenomenology way of reflection on religion</a:t>
            </a:r>
          </a:p>
        </p:txBody>
      </p:sp>
      <p:sp>
        <p:nvSpPr>
          <p:cNvPr id="189" name="Husserl"/>
          <p:cNvSpPr/>
          <p:nvPr/>
        </p:nvSpPr>
        <p:spPr>
          <a:xfrm>
            <a:off x="1700987" y="5200650"/>
            <a:ext cx="5471001" cy="1815885"/>
          </a:xfrm>
          <a:prstGeom prst="roundRect">
            <a:avLst>
              <a:gd name="adj" fmla="val 15000"/>
            </a:avLst>
          </a:prstGeom>
          <a:blipFill>
            <a:blip r:embed="rId2"/>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t>Husserl</a:t>
            </a:r>
          </a:p>
        </p:txBody>
      </p:sp>
      <p:sp>
        <p:nvSpPr>
          <p:cNvPr id="190" name="Saussaye"/>
          <p:cNvSpPr/>
          <p:nvPr/>
        </p:nvSpPr>
        <p:spPr>
          <a:xfrm>
            <a:off x="9817637" y="5200650"/>
            <a:ext cx="5471002" cy="1815885"/>
          </a:xfrm>
          <a:prstGeom prst="roundRect">
            <a:avLst>
              <a:gd name="adj" fmla="val 15000"/>
            </a:avLst>
          </a:prstGeom>
          <a:blipFill>
            <a:blip r:embed="rId2"/>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t>Saussaye </a:t>
            </a:r>
            <a:endParaRPr sz="1200"/>
          </a:p>
        </p:txBody>
      </p:sp>
      <p:sp>
        <p:nvSpPr>
          <p:cNvPr id="191" name="Jean‐Luc Marion"/>
          <p:cNvSpPr/>
          <p:nvPr/>
        </p:nvSpPr>
        <p:spPr>
          <a:xfrm>
            <a:off x="17934289" y="5200650"/>
            <a:ext cx="5471001" cy="1815885"/>
          </a:xfrm>
          <a:prstGeom prst="roundRect">
            <a:avLst>
              <a:gd name="adj" fmla="val 15000"/>
            </a:avLst>
          </a:prstGeom>
          <a:blipFill>
            <a:blip r:embed="rId2"/>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lvl1pPr>
              <a:defRPr sz="4400">
                <a:solidFill>
                  <a:srgbClr val="FFFFFF"/>
                </a:solidFill>
                <a:effectLst>
                  <a:outerShdw blurRad="25400" dist="33948" dir="2700000" rotWithShape="0">
                    <a:srgbClr val="3B3936"/>
                  </a:outerShdw>
                </a:effectLst>
              </a:defRPr>
            </a:lvl1pPr>
          </a:lstStyle>
          <a:p>
            <a:r>
              <a:t>Jean‐Luc Marion </a:t>
            </a:r>
            <a:endParaRPr sz="1200"/>
          </a:p>
        </p:txBody>
      </p:sp>
      <p:sp>
        <p:nvSpPr>
          <p:cNvPr id="192" name="Max Scheler…"/>
          <p:cNvSpPr/>
          <p:nvPr/>
        </p:nvSpPr>
        <p:spPr>
          <a:xfrm>
            <a:off x="1827031" y="8528832"/>
            <a:ext cx="5218912" cy="4967457"/>
          </a:xfrm>
          <a:prstGeom prst="rect">
            <a:avLst/>
          </a:prstGeom>
          <a:blipFill>
            <a:blip r:embed="rId3"/>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defRPr sz="2900">
                <a:solidFill>
                  <a:srgbClr val="FFFFFF"/>
                </a:solidFill>
                <a:effectLst>
                  <a:outerShdw blurRad="25400" dist="33948" dir="2700000" rotWithShape="0">
                    <a:srgbClr val="3B3936"/>
                  </a:outerShdw>
                </a:effectLst>
              </a:defRPr>
            </a:pPr>
            <a:r>
              <a:t>Max Scheler </a:t>
            </a:r>
          </a:p>
          <a:p>
            <a:pPr>
              <a:defRPr sz="2900">
                <a:solidFill>
                  <a:srgbClr val="FFFFFF"/>
                </a:solidFill>
                <a:effectLst>
                  <a:outerShdw blurRad="25400" dist="33948" dir="2700000" rotWithShape="0">
                    <a:srgbClr val="3B3936"/>
                  </a:outerShdw>
                </a:effectLst>
              </a:defRPr>
            </a:pPr>
            <a:r>
              <a:t>Edith Stein </a:t>
            </a:r>
          </a:p>
          <a:p>
            <a:pPr>
              <a:defRPr sz="2900">
                <a:solidFill>
                  <a:srgbClr val="FFFFFF"/>
                </a:solidFill>
                <a:effectLst>
                  <a:outerShdw blurRad="25400" dist="33948" dir="2700000" rotWithShape="0">
                    <a:srgbClr val="3B3936"/>
                  </a:outerShdw>
                </a:effectLst>
              </a:defRPr>
            </a:pPr>
            <a:r>
              <a:t>Gerda Walther, </a:t>
            </a:r>
          </a:p>
          <a:p>
            <a:pPr>
              <a:defRPr sz="2900">
                <a:solidFill>
                  <a:srgbClr val="FFFFFF"/>
                </a:solidFill>
                <a:effectLst>
                  <a:outerShdw blurRad="25400" dist="33948" dir="2700000" rotWithShape="0">
                    <a:srgbClr val="3B3936"/>
                  </a:outerShdw>
                </a:effectLst>
              </a:defRPr>
            </a:pPr>
            <a:r>
              <a:t>Hedwig Conrad‐Martius</a:t>
            </a:r>
          </a:p>
          <a:p>
            <a:pPr>
              <a:defRPr sz="2900">
                <a:solidFill>
                  <a:srgbClr val="FFFFFF"/>
                </a:solidFill>
                <a:effectLst>
                  <a:outerShdw blurRad="25400" dist="33948" dir="2700000" rotWithShape="0">
                    <a:srgbClr val="3B3936"/>
                  </a:outerShdw>
                </a:effectLst>
              </a:defRPr>
            </a:pPr>
            <a:r>
              <a:t> Jean Héring</a:t>
            </a:r>
          </a:p>
          <a:p>
            <a:pPr>
              <a:defRPr sz="2900">
                <a:solidFill>
                  <a:srgbClr val="FFFFFF"/>
                </a:solidFill>
                <a:effectLst>
                  <a:outerShdw blurRad="25400" dist="33948" dir="2700000" rotWithShape="0">
                    <a:srgbClr val="3B3936"/>
                  </a:outerShdw>
                </a:effectLst>
              </a:defRPr>
            </a:pPr>
            <a:r>
              <a:t> Angela Ales Bello, </a:t>
            </a:r>
          </a:p>
          <a:p>
            <a:pPr>
              <a:defRPr sz="2900">
                <a:solidFill>
                  <a:srgbClr val="FFFFFF"/>
                </a:solidFill>
                <a:effectLst>
                  <a:outerShdw blurRad="25400" dist="33948" dir="2700000" rotWithShape="0">
                    <a:srgbClr val="3B3936"/>
                  </a:outerShdw>
                </a:effectLst>
              </a:defRPr>
            </a:pPr>
            <a:r>
              <a:t>Emmanuel Housset, </a:t>
            </a:r>
          </a:p>
          <a:p>
            <a:pPr>
              <a:defRPr sz="2900">
                <a:solidFill>
                  <a:srgbClr val="FFFFFF"/>
                </a:solidFill>
                <a:effectLst>
                  <a:outerShdw blurRad="25400" dist="33948" dir="2700000" rotWithShape="0">
                    <a:srgbClr val="3B3936"/>
                  </a:outerShdw>
                </a:effectLst>
              </a:defRPr>
            </a:pPr>
            <a:r>
              <a:t>Natalie Depraz</a:t>
            </a:r>
          </a:p>
          <a:p>
            <a:pPr>
              <a:defRPr sz="2900">
                <a:solidFill>
                  <a:srgbClr val="FFFFFF"/>
                </a:solidFill>
                <a:effectLst>
                  <a:outerShdw blurRad="25400" dist="33948" dir="2700000" rotWithShape="0">
                    <a:srgbClr val="3B3936"/>
                  </a:outerShdw>
                </a:effectLst>
              </a:defRPr>
            </a:pPr>
            <a:r>
              <a:t>Anthony Steinbock. </a:t>
            </a:r>
          </a:p>
        </p:txBody>
      </p:sp>
      <p:sp>
        <p:nvSpPr>
          <p:cNvPr id="193" name="Rudolf Otto,…"/>
          <p:cNvSpPr/>
          <p:nvPr/>
        </p:nvSpPr>
        <p:spPr>
          <a:xfrm>
            <a:off x="9579269" y="9162835"/>
            <a:ext cx="5947738" cy="3343012"/>
          </a:xfrm>
          <a:prstGeom prst="rect">
            <a:avLst/>
          </a:prstGeom>
          <a:blipFill>
            <a:blip r:embed="rId3"/>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defRPr sz="3800">
                <a:solidFill>
                  <a:srgbClr val="FFFFFF"/>
                </a:solidFill>
                <a:effectLst>
                  <a:outerShdw blurRad="25400" dist="33948" dir="2700000" rotWithShape="0">
                    <a:srgbClr val="3B3936"/>
                  </a:outerShdw>
                </a:effectLst>
              </a:defRPr>
            </a:pPr>
            <a:r>
              <a:t>Rudolf Otto,</a:t>
            </a:r>
          </a:p>
          <a:p>
            <a:pPr>
              <a:defRPr sz="3800">
                <a:solidFill>
                  <a:srgbClr val="FFFFFF"/>
                </a:solidFill>
                <a:effectLst>
                  <a:outerShdw blurRad="25400" dist="33948" dir="2700000" rotWithShape="0">
                    <a:srgbClr val="3B3936"/>
                  </a:outerShdw>
                </a:effectLst>
              </a:defRPr>
            </a:pPr>
            <a:r>
              <a:t> Gerardus van der Leeuw, </a:t>
            </a:r>
          </a:p>
          <a:p>
            <a:pPr>
              <a:defRPr sz="3800">
                <a:solidFill>
                  <a:srgbClr val="FFFFFF"/>
                </a:solidFill>
                <a:effectLst>
                  <a:outerShdw blurRad="25400" dist="33948" dir="2700000" rotWithShape="0">
                    <a:srgbClr val="3B3936"/>
                  </a:outerShdw>
                </a:effectLst>
              </a:defRPr>
            </a:pPr>
            <a:r>
              <a:t>Brede Kristensen,</a:t>
            </a:r>
          </a:p>
          <a:p>
            <a:pPr>
              <a:defRPr sz="3800">
                <a:solidFill>
                  <a:srgbClr val="FFFFFF"/>
                </a:solidFill>
                <a:effectLst>
                  <a:outerShdw blurRad="25400" dist="33948" dir="2700000" rotWithShape="0">
                    <a:srgbClr val="3B3936"/>
                  </a:outerShdw>
                </a:effectLst>
              </a:defRPr>
            </a:pPr>
            <a:r>
              <a:t>Mircea Eliade </a:t>
            </a:r>
          </a:p>
        </p:txBody>
      </p:sp>
      <p:sp>
        <p:nvSpPr>
          <p:cNvPr id="194" name="Jean‐Louis Chrétien,…"/>
          <p:cNvSpPr/>
          <p:nvPr/>
        </p:nvSpPr>
        <p:spPr>
          <a:xfrm>
            <a:off x="17744436" y="8528832"/>
            <a:ext cx="5850707" cy="4555647"/>
          </a:xfrm>
          <a:prstGeom prst="rect">
            <a:avLst/>
          </a:prstGeom>
          <a:blipFill>
            <a:blip r:embed="rId3"/>
          </a:blipFill>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lstStyle/>
          <a:p>
            <a:pPr>
              <a:defRPr sz="4000">
                <a:solidFill>
                  <a:srgbClr val="FFFFFF"/>
                </a:solidFill>
                <a:effectLst>
                  <a:outerShdw blurRad="25400" dist="33948" dir="2700000" rotWithShape="0">
                    <a:srgbClr val="3B3936"/>
                  </a:outerShdw>
                </a:effectLst>
              </a:defRPr>
            </a:pPr>
            <a:r>
              <a:t>Jean‐Louis Chrétien, </a:t>
            </a:r>
          </a:p>
          <a:p>
            <a:pPr>
              <a:defRPr sz="4000">
                <a:solidFill>
                  <a:srgbClr val="FFFFFF"/>
                </a:solidFill>
                <a:effectLst>
                  <a:outerShdw blurRad="25400" dist="33948" dir="2700000" rotWithShape="0">
                    <a:srgbClr val="3B3936"/>
                  </a:outerShdw>
                </a:effectLst>
              </a:defRPr>
            </a:pPr>
            <a:r>
              <a:t>Jean‐Yves Lacoste, </a:t>
            </a:r>
          </a:p>
          <a:p>
            <a:pPr>
              <a:defRPr sz="4000">
                <a:solidFill>
                  <a:srgbClr val="FFFFFF"/>
                </a:solidFill>
                <a:effectLst>
                  <a:outerShdw blurRad="25400" dist="33948" dir="2700000" rotWithShape="0">
                    <a:srgbClr val="3B3936"/>
                  </a:outerShdw>
                </a:effectLst>
              </a:defRPr>
            </a:pPr>
            <a:r>
              <a:t>Emmanuel Falque,</a:t>
            </a:r>
          </a:p>
          <a:p>
            <a:pPr>
              <a:defRPr sz="4000">
                <a:solidFill>
                  <a:srgbClr val="FFFFFF"/>
                </a:solidFill>
                <a:effectLst>
                  <a:outerShdw blurRad="25400" dist="33948" dir="2700000" rotWithShape="0">
                    <a:srgbClr val="3B3936"/>
                  </a:outerShdw>
                </a:effectLst>
              </a:defRPr>
            </a:pPr>
            <a:r>
              <a:t> Emmanuel Lévinas </a:t>
            </a:r>
          </a:p>
          <a:p>
            <a:pPr>
              <a:defRPr sz="4000">
                <a:solidFill>
                  <a:srgbClr val="FFFFFF"/>
                </a:solidFill>
                <a:effectLst>
                  <a:outerShdw blurRad="25400" dist="33948" dir="2700000" rotWithShape="0">
                    <a:srgbClr val="3B3936"/>
                  </a:outerShdw>
                </a:effectLst>
              </a:defRPr>
            </a:pPr>
            <a:r>
              <a:t> Michel Henry </a:t>
            </a:r>
          </a:p>
        </p:txBody>
      </p:sp>
      <p:sp>
        <p:nvSpPr>
          <p:cNvPr id="195" name="Linha"/>
          <p:cNvSpPr/>
          <p:nvPr/>
        </p:nvSpPr>
        <p:spPr>
          <a:xfrm>
            <a:off x="4436487" y="7199922"/>
            <a:ext cx="1" cy="1145524"/>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96" name="Linha"/>
          <p:cNvSpPr/>
          <p:nvPr/>
        </p:nvSpPr>
        <p:spPr>
          <a:xfrm>
            <a:off x="12553138" y="7156450"/>
            <a:ext cx="1" cy="1663701"/>
          </a:xfrm>
          <a:prstGeom prst="line">
            <a:avLst/>
          </a:prstGeom>
          <a:ln w="25400">
            <a:solidFill>
              <a:srgbClr val="414141"/>
            </a:solidFill>
            <a:miter lim="400000"/>
            <a:tailEnd type="triangle"/>
          </a:ln>
        </p:spPr>
        <p:txBody>
          <a:bodyPr lIns="50800" tIns="50800" rIns="50800" bIns="50800" anchor="ctr"/>
          <a:lstStyle/>
          <a:p>
            <a:pPr>
              <a:defRPr sz="4400"/>
            </a:pPr>
            <a:endParaRPr/>
          </a:p>
        </p:txBody>
      </p:sp>
      <p:sp>
        <p:nvSpPr>
          <p:cNvPr id="197" name="Linha"/>
          <p:cNvSpPr/>
          <p:nvPr/>
        </p:nvSpPr>
        <p:spPr>
          <a:xfrm>
            <a:off x="20669788" y="7199922"/>
            <a:ext cx="1" cy="1145524"/>
          </a:xfrm>
          <a:prstGeom prst="line">
            <a:avLst/>
          </a:prstGeom>
          <a:ln w="25400">
            <a:solidFill>
              <a:srgbClr val="414141"/>
            </a:solidFill>
            <a:miter lim="400000"/>
            <a:tailEnd type="triangle"/>
          </a:ln>
        </p:spPr>
        <p:txBody>
          <a:bodyPr lIns="50800" tIns="50800" rIns="50800" bIns="50800" anchor="ctr"/>
          <a:lstStyle/>
          <a:p>
            <a:pPr>
              <a:defRPr sz="4400"/>
            </a:pPr>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 name="Empathy.mp4" descr="Empathy.mp4"/>
          <p:cNvPicPr>
            <a:picLocks noGrp="1"/>
          </p:cNvPicPr>
          <p:nvPr>
            <p:ph type="pic" idx="21"/>
            <a:videoFile r:link="rId2"/>
            <p:extLst>
              <p:ext uri="{DAA4B4D4-6D71-4841-9C94-3DE7FCFB9230}">
                <p14:media xmlns:p14="http://schemas.microsoft.com/office/powerpoint/2010/main" r:embed="rId1"/>
              </p:ext>
            </p:extLst>
          </p:nvPr>
        </p:nvPicPr>
        <p:blipFill>
          <a:blip r:embed="rId4"/>
          <a:stretch>
            <a:fillRect/>
          </a:stretch>
        </p:blipFill>
        <p:spPr>
          <a:xfrm>
            <a:off x="13569950" y="3736398"/>
            <a:ext cx="8928100" cy="8928101"/>
          </a:xfrm>
          <a:prstGeom prst="rect">
            <a:avLst/>
          </a:prstGeom>
        </p:spPr>
      </p:pic>
      <p:sp>
        <p:nvSpPr>
          <p:cNvPr id="200" name="Edith Stein (1891 – 1942)"/>
          <p:cNvSpPr txBox="1">
            <a:spLocks noGrp="1"/>
          </p:cNvSpPr>
          <p:nvPr>
            <p:ph type="title"/>
          </p:nvPr>
        </p:nvSpPr>
        <p:spPr>
          <a:prstGeom prst="rect">
            <a:avLst/>
          </a:prstGeom>
        </p:spPr>
        <p:txBody>
          <a:bodyPr/>
          <a:lstStyle/>
          <a:p>
            <a:r>
              <a:t>Edith Stein (1891 – 1942)</a:t>
            </a:r>
          </a:p>
        </p:txBody>
      </p:sp>
      <p:sp>
        <p:nvSpPr>
          <p:cNvPr id="201" name="Human is the object of study…"/>
          <p:cNvSpPr txBox="1">
            <a:spLocks noGrp="1"/>
          </p:cNvSpPr>
          <p:nvPr>
            <p:ph type="body" sz="half" idx="1"/>
          </p:nvPr>
        </p:nvSpPr>
        <p:spPr>
          <a:prstGeom prst="rect">
            <a:avLst/>
          </a:prstGeom>
        </p:spPr>
        <p:txBody>
          <a:bodyPr/>
          <a:lstStyle/>
          <a:p>
            <a:r>
              <a:t>Human is the object of study </a:t>
            </a:r>
          </a:p>
          <a:p>
            <a:pPr lvl="2"/>
            <a:r>
              <a:t>Social person</a:t>
            </a:r>
          </a:p>
          <a:p>
            <a:pPr lvl="2"/>
            <a:r>
              <a:t>Empathy (On the problem of empathy)</a:t>
            </a:r>
          </a:p>
          <a:p>
            <a:r>
              <a:t>Body - psyche - spirit </a:t>
            </a:r>
          </a:p>
          <a:p>
            <a:r>
              <a:t>Husserl x Thomas Aquinas</a:t>
            </a:r>
          </a:p>
          <a:p>
            <a:pPr lvl="1"/>
            <a:r>
              <a:t>Essence</a:t>
            </a:r>
          </a:p>
          <a:p>
            <a:pPr lvl="1"/>
            <a:r>
              <a:t>Redution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9" fill="hold"/>
                                        <p:tgtEl>
                                          <p:spTgt spid="19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99"/>
                </p:tgtEl>
              </p:cMediaNode>
            </p:video>
            <p:seq concurrent="1" prevAc="none" nextAc="seek">
              <p:cTn id="8" restart="whenNotActive" fill="hold" evtFilter="cancelBubble" nodeType="interactiveSeq">
                <p:stCondLst>
                  <p:cond evt="onClick" delay="0">
                    <p:tgtEl>
                      <p:spTgt spid="19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9"/>
                                        </p:tgtEl>
                                      </p:cBhvr>
                                    </p:cmd>
                                  </p:childTnLst>
                                </p:cTn>
                              </p:par>
                            </p:childTnLst>
                          </p:cTn>
                        </p:par>
                      </p:childTnLst>
                    </p:cTn>
                  </p:par>
                </p:childTnLst>
              </p:cTn>
              <p:nextCondLst>
                <p:cond evt="onClick" delay="0">
                  <p:tgtEl>
                    <p:spTgt spid="19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 name="Foto em preto e branco da vista inferior de uma ponte sobre um rio e contra o céu " descr="Foto em preto e branco da vista inferior de uma ponte sobre um rio e contra o céu "/>
          <p:cNvPicPr>
            <a:picLocks noGrp="1"/>
          </p:cNvPicPr>
          <p:nvPr>
            <p:ph type="pic" idx="21"/>
          </p:nvPr>
        </p:nvPicPr>
        <p:blipFill>
          <a:blip r:embed="rId2"/>
          <a:stretch>
            <a:fillRect/>
          </a:stretch>
        </p:blipFill>
        <p:spPr>
          <a:xfrm>
            <a:off x="12509500" y="3647498"/>
            <a:ext cx="11049000" cy="9258301"/>
          </a:xfrm>
          <a:prstGeom prst="rect">
            <a:avLst/>
          </a:prstGeom>
        </p:spPr>
      </p:pic>
      <p:sp>
        <p:nvSpPr>
          <p:cNvPr id="204" name="Rudolf Otto (1869 - 1937)"/>
          <p:cNvSpPr txBox="1">
            <a:spLocks noGrp="1"/>
          </p:cNvSpPr>
          <p:nvPr>
            <p:ph type="title"/>
          </p:nvPr>
        </p:nvSpPr>
        <p:spPr>
          <a:prstGeom prst="rect">
            <a:avLst/>
          </a:prstGeom>
        </p:spPr>
        <p:txBody>
          <a:bodyPr/>
          <a:lstStyle/>
          <a:p>
            <a:r>
              <a:t>Rudolf Otto (1869 - 1937)</a:t>
            </a:r>
          </a:p>
        </p:txBody>
      </p:sp>
      <p:sp>
        <p:nvSpPr>
          <p:cNvPr id="205" name="The Idea of the Holy…"/>
          <p:cNvSpPr txBox="1">
            <a:spLocks noGrp="1"/>
          </p:cNvSpPr>
          <p:nvPr>
            <p:ph type="body" sz="half" idx="1"/>
          </p:nvPr>
        </p:nvSpPr>
        <p:spPr>
          <a:prstGeom prst="rect">
            <a:avLst/>
          </a:prstGeom>
        </p:spPr>
        <p:txBody>
          <a:bodyPr/>
          <a:lstStyle/>
          <a:p>
            <a:r>
              <a:rPr dirty="0"/>
              <a:t>The Idea of the Holy</a:t>
            </a:r>
          </a:p>
          <a:p>
            <a:pPr lvl="1"/>
            <a:r>
              <a:rPr dirty="0" err="1"/>
              <a:t>Numin</a:t>
            </a:r>
            <a:r>
              <a:rPr lang="it-IT" dirty="0" err="1"/>
              <a:t>ous</a:t>
            </a:r>
            <a:endParaRPr dirty="0"/>
          </a:p>
          <a:p>
            <a:pPr lvl="3"/>
            <a:r>
              <a:rPr dirty="0"/>
              <a:t>Inherent in religious experiences</a:t>
            </a:r>
          </a:p>
          <a:p>
            <a:pPr lvl="3"/>
            <a:r>
              <a:rPr dirty="0" err="1"/>
              <a:t>Mysterium</a:t>
            </a:r>
            <a:r>
              <a:rPr dirty="0"/>
              <a:t> </a:t>
            </a:r>
            <a:r>
              <a:rPr dirty="0" err="1"/>
              <a:t>tremendum</a:t>
            </a:r>
            <a:r>
              <a:rPr dirty="0"/>
              <a:t> et </a:t>
            </a:r>
            <a:r>
              <a:rPr dirty="0" err="1"/>
              <a:t>fascinans</a:t>
            </a:r>
            <a:r>
              <a:rPr dirty="0"/>
              <a:t>.</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7" name="Foto em preto e branco da vista inferior de uma ponte sobre um rio e contra o céu " descr="Foto em preto e branco da vista inferior de uma ponte sobre um rio e contra o céu "/>
          <p:cNvPicPr>
            <a:picLocks noGrp="1"/>
          </p:cNvPicPr>
          <p:nvPr>
            <p:ph type="pic" idx="21"/>
          </p:nvPr>
        </p:nvPicPr>
        <p:blipFill>
          <a:blip r:embed="rId2"/>
          <a:stretch>
            <a:fillRect/>
          </a:stretch>
        </p:blipFill>
        <p:spPr>
          <a:xfrm>
            <a:off x="12509500" y="3647498"/>
            <a:ext cx="11049001" cy="9258301"/>
          </a:xfrm>
          <a:prstGeom prst="rect">
            <a:avLst/>
          </a:prstGeom>
        </p:spPr>
      </p:pic>
      <p:sp>
        <p:nvSpPr>
          <p:cNvPr id="208" name="Michel Henry (1922-2002)"/>
          <p:cNvSpPr txBox="1">
            <a:spLocks noGrp="1"/>
          </p:cNvSpPr>
          <p:nvPr>
            <p:ph type="title"/>
          </p:nvPr>
        </p:nvSpPr>
        <p:spPr>
          <a:prstGeom prst="rect">
            <a:avLst/>
          </a:prstGeom>
        </p:spPr>
        <p:txBody>
          <a:bodyPr/>
          <a:lstStyle/>
          <a:p>
            <a:r>
              <a:t>Michel Henry (1922-2002)</a:t>
            </a:r>
          </a:p>
        </p:txBody>
      </p:sp>
      <p:sp>
        <p:nvSpPr>
          <p:cNvPr id="209" name="Phenomenology of life…"/>
          <p:cNvSpPr txBox="1">
            <a:spLocks noGrp="1"/>
          </p:cNvSpPr>
          <p:nvPr>
            <p:ph type="body" sz="half" idx="1"/>
          </p:nvPr>
        </p:nvSpPr>
        <p:spPr>
          <a:prstGeom prst="rect">
            <a:avLst/>
          </a:prstGeom>
        </p:spPr>
        <p:txBody>
          <a:bodyPr/>
          <a:lstStyle/>
          <a:p>
            <a:r>
              <a:t>Phenomenology of life</a:t>
            </a:r>
          </a:p>
          <a:p>
            <a:pPr lvl="1"/>
            <a:r>
              <a:t>Subjetividade</a:t>
            </a:r>
          </a:p>
          <a:p>
            <a:pPr lvl="1"/>
            <a:r>
              <a:t>Ego conceive from the life</a:t>
            </a:r>
          </a:p>
          <a:p>
            <a:pPr lvl="3"/>
            <a:r>
              <a:t>First birth</a:t>
            </a:r>
          </a:p>
          <a:p>
            <a:pPr lvl="4"/>
            <a:r>
              <a:t>Affectivity</a:t>
            </a:r>
          </a:p>
          <a:p>
            <a:pPr lvl="3"/>
            <a:r>
              <a:t>Second birth</a:t>
            </a:r>
          </a:p>
          <a:p>
            <a:pPr lvl="4"/>
            <a:r>
              <a:t>Christian Ethics</a:t>
            </a:r>
          </a:p>
          <a:p>
            <a:pPr lvl="4"/>
            <a:r>
              <a:t>Salvation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Bibliography"/>
          <p:cNvSpPr txBox="1">
            <a:spLocks noGrp="1"/>
          </p:cNvSpPr>
          <p:nvPr>
            <p:ph type="title"/>
          </p:nvPr>
        </p:nvSpPr>
        <p:spPr>
          <a:prstGeom prst="rect">
            <a:avLst/>
          </a:prstGeom>
        </p:spPr>
        <p:txBody>
          <a:bodyPr/>
          <a:lstStyle/>
          <a:p>
            <a:r>
              <a:t>Bibliography</a:t>
            </a:r>
          </a:p>
        </p:txBody>
      </p:sp>
      <p:sp>
        <p:nvSpPr>
          <p:cNvPr id="212" name="Maria Lucia Sales Gyrão. Edith Stein – Aspectos do método fenomenológico. Cadernos da EMARF, Fenomenologia e Direito, Rio de Janeiro, v.7, n.2, p.1-124 out.2014/mar.2015…"/>
          <p:cNvSpPr txBox="1">
            <a:spLocks noGrp="1"/>
          </p:cNvSpPr>
          <p:nvPr>
            <p:ph type="body" idx="1"/>
          </p:nvPr>
        </p:nvSpPr>
        <p:spPr>
          <a:prstGeom prst="rect">
            <a:avLst/>
          </a:prstGeom>
        </p:spPr>
        <p:txBody>
          <a:bodyPr/>
          <a:lstStyle/>
          <a:p>
            <a:pPr marL="310895" indent="-310895" defTabSz="421004">
              <a:spcBef>
                <a:spcPts val="1700"/>
              </a:spcBef>
              <a:defRPr sz="2550"/>
            </a:pPr>
            <a:r>
              <a:rPr dirty="0"/>
              <a:t>Maria Lucia Sales </a:t>
            </a:r>
            <a:r>
              <a:rPr dirty="0" err="1"/>
              <a:t>Gyrão</a:t>
            </a:r>
            <a:r>
              <a:rPr dirty="0"/>
              <a:t>. Edith Stein – </a:t>
            </a:r>
            <a:r>
              <a:rPr dirty="0" err="1"/>
              <a:t>Aspectos</a:t>
            </a:r>
            <a:r>
              <a:rPr dirty="0"/>
              <a:t> do </a:t>
            </a:r>
            <a:r>
              <a:rPr dirty="0" err="1"/>
              <a:t>método</a:t>
            </a:r>
            <a:r>
              <a:rPr dirty="0"/>
              <a:t> </a:t>
            </a:r>
            <a:r>
              <a:rPr dirty="0" err="1"/>
              <a:t>fenomenológico</a:t>
            </a:r>
            <a:r>
              <a:rPr dirty="0"/>
              <a:t>. </a:t>
            </a:r>
            <a:r>
              <a:rPr dirty="0" err="1"/>
              <a:t>Cadernos</a:t>
            </a:r>
            <a:r>
              <a:rPr dirty="0"/>
              <a:t> da EMARF, </a:t>
            </a:r>
            <a:r>
              <a:rPr dirty="0" err="1"/>
              <a:t>Fenomenologia</a:t>
            </a:r>
            <a:r>
              <a:rPr dirty="0"/>
              <a:t> e </a:t>
            </a:r>
            <a:r>
              <a:rPr dirty="0" err="1"/>
              <a:t>Direito</a:t>
            </a:r>
            <a:r>
              <a:rPr dirty="0"/>
              <a:t>, Rio de Janeiro, v.7, n.2, p.1-124 out.2014/mar.2015  </a:t>
            </a:r>
            <a:endParaRPr sz="612" dirty="0"/>
          </a:p>
          <a:p>
            <a:pPr marL="310895" indent="-310895" defTabSz="421004">
              <a:spcBef>
                <a:spcPts val="1700"/>
              </a:spcBef>
              <a:defRPr sz="2550"/>
            </a:pPr>
            <a:r>
              <a:rPr dirty="0"/>
              <a:t>Antônio </a:t>
            </a:r>
            <a:r>
              <a:rPr dirty="0" err="1"/>
              <a:t>Gôuvea</a:t>
            </a:r>
            <a:r>
              <a:rPr dirty="0"/>
              <a:t> </a:t>
            </a:r>
            <a:r>
              <a:rPr dirty="0" err="1"/>
              <a:t>Mendonça</a:t>
            </a:r>
            <a:r>
              <a:rPr dirty="0"/>
              <a:t>. </a:t>
            </a:r>
            <a:r>
              <a:rPr dirty="0" err="1"/>
              <a:t>Fenomenologia</a:t>
            </a:r>
            <a:r>
              <a:rPr dirty="0"/>
              <a:t> da </a:t>
            </a:r>
            <a:r>
              <a:rPr dirty="0" err="1"/>
              <a:t>experiência</a:t>
            </a:r>
            <a:r>
              <a:rPr dirty="0"/>
              <a:t> religiosa. </a:t>
            </a:r>
            <a:r>
              <a:rPr i="1" dirty="0">
                <a:latin typeface="Times Roman"/>
                <a:ea typeface="Times Roman"/>
                <a:cs typeface="Times Roman"/>
                <a:sym typeface="Times Roman"/>
              </a:rPr>
              <a:t>Numen: </a:t>
            </a:r>
            <a:r>
              <a:rPr dirty="0" err="1"/>
              <a:t>revista</a:t>
            </a:r>
            <a:r>
              <a:rPr dirty="0"/>
              <a:t> de </a:t>
            </a:r>
            <a:r>
              <a:rPr dirty="0" err="1"/>
              <a:t>estudos</a:t>
            </a:r>
            <a:r>
              <a:rPr dirty="0"/>
              <a:t> e </a:t>
            </a:r>
            <a:r>
              <a:rPr dirty="0" err="1"/>
              <a:t>pesquisa</a:t>
            </a:r>
            <a:r>
              <a:rPr dirty="0"/>
              <a:t> da religi30. Juiz de Fora, </a:t>
            </a:r>
            <a:r>
              <a:rPr sz="340" dirty="0"/>
              <a:t>v, </a:t>
            </a:r>
            <a:r>
              <a:rPr dirty="0"/>
              <a:t>2, n, 2, p. 65-89 </a:t>
            </a:r>
            <a:endParaRPr sz="612" dirty="0">
              <a:latin typeface="Times Roman"/>
              <a:ea typeface="Times Roman"/>
              <a:cs typeface="Times Roman"/>
              <a:sym typeface="Times Roman"/>
            </a:endParaRPr>
          </a:p>
          <a:p>
            <a:pPr marL="310895" indent="-310895" defTabSz="421004">
              <a:spcBef>
                <a:spcPts val="1700"/>
              </a:spcBef>
              <a:defRPr sz="2550"/>
            </a:pPr>
            <a:r>
              <a:rPr dirty="0"/>
              <a:t>Christina M. </a:t>
            </a:r>
            <a:r>
              <a:rPr dirty="0" err="1"/>
              <a:t>Gschwandtner</a:t>
            </a:r>
            <a:r>
              <a:rPr dirty="0"/>
              <a:t>. What is phenomenology of religion? (Part I): The study of religious phenomena. Philosophy Compass. 2019;</a:t>
            </a:r>
            <a:r>
              <a:rPr b="1" dirty="0"/>
              <a:t>14</a:t>
            </a:r>
            <a:r>
              <a:rPr dirty="0"/>
              <a:t>:e12566. </a:t>
            </a:r>
          </a:p>
          <a:p>
            <a:pPr marL="310895" indent="-310895" defTabSz="421004">
              <a:spcBef>
                <a:spcPts val="1700"/>
              </a:spcBef>
              <a:defRPr sz="2550"/>
            </a:pPr>
            <a:r>
              <a:rPr dirty="0"/>
              <a:t>Silvestre </a:t>
            </a:r>
            <a:r>
              <a:rPr dirty="0" err="1"/>
              <a:t>Grzibowski</a:t>
            </a:r>
            <a:r>
              <a:rPr dirty="0"/>
              <a:t>. </a:t>
            </a:r>
            <a:r>
              <a:rPr dirty="0" err="1"/>
              <a:t>Fenomenologia</a:t>
            </a:r>
            <a:r>
              <a:rPr dirty="0"/>
              <a:t> da </a:t>
            </a:r>
            <a:r>
              <a:rPr dirty="0" err="1"/>
              <a:t>religião</a:t>
            </a:r>
            <a:r>
              <a:rPr dirty="0"/>
              <a:t> de Michel Henry: um </a:t>
            </a:r>
            <a:r>
              <a:rPr dirty="0" err="1"/>
              <a:t>estudo</a:t>
            </a:r>
            <a:r>
              <a:rPr dirty="0"/>
              <a:t> a </a:t>
            </a:r>
            <a:r>
              <a:rPr dirty="0" err="1"/>
              <a:t>partir</a:t>
            </a:r>
            <a:r>
              <a:rPr dirty="0"/>
              <a:t> da </a:t>
            </a:r>
            <a:r>
              <a:rPr dirty="0" err="1"/>
              <a:t>fenomenologia</a:t>
            </a:r>
            <a:r>
              <a:rPr dirty="0"/>
              <a:t> do </a:t>
            </a:r>
            <a:r>
              <a:rPr dirty="0" err="1"/>
              <a:t>nascimento</a:t>
            </a:r>
            <a:r>
              <a:rPr dirty="0"/>
              <a:t> . </a:t>
            </a:r>
            <a:r>
              <a:rPr dirty="0" err="1"/>
              <a:t>Quadranti</a:t>
            </a:r>
            <a:r>
              <a:rPr dirty="0">
                <a:solidFill>
                  <a:srgbClr val="E36C0A"/>
                </a:solidFill>
              </a:rPr>
              <a:t> </a:t>
            </a:r>
            <a:r>
              <a:rPr dirty="0"/>
              <a:t>– </a:t>
            </a:r>
            <a:r>
              <a:rPr dirty="0" err="1"/>
              <a:t>Rivista</a:t>
            </a:r>
            <a:r>
              <a:rPr dirty="0"/>
              <a:t> </a:t>
            </a:r>
            <a:r>
              <a:rPr dirty="0" err="1"/>
              <a:t>Internazionale</a:t>
            </a:r>
            <a:r>
              <a:rPr dirty="0"/>
              <a:t> di </a:t>
            </a:r>
            <a:r>
              <a:rPr dirty="0" err="1"/>
              <a:t>Filosofia</a:t>
            </a:r>
            <a:r>
              <a:rPr dirty="0"/>
              <a:t> </a:t>
            </a:r>
            <a:r>
              <a:rPr dirty="0" err="1"/>
              <a:t>Contemporanea</a:t>
            </a:r>
            <a:r>
              <a:rPr dirty="0"/>
              <a:t> – Volume VIII, no 1-2, 2020 – </a:t>
            </a:r>
            <a:r>
              <a:rPr i="1" dirty="0"/>
              <a:t>ISSN 2282-4219</a:t>
            </a:r>
          </a:p>
          <a:p>
            <a:pPr marL="310895" indent="-310895" defTabSz="421004">
              <a:spcBef>
                <a:spcPts val="1700"/>
              </a:spcBef>
              <a:defRPr sz="2550"/>
            </a:pPr>
            <a:r>
              <a:rPr dirty="0" err="1"/>
              <a:t>Mak</a:t>
            </a:r>
            <a:r>
              <a:rPr dirty="0"/>
              <a:t> Alisson Borges de </a:t>
            </a:r>
            <a:r>
              <a:rPr dirty="0" err="1"/>
              <a:t>Moraes</a:t>
            </a:r>
            <a:r>
              <a:rPr dirty="0"/>
              <a:t> e leno </a:t>
            </a:r>
            <a:r>
              <a:rPr dirty="0" err="1"/>
              <a:t>Izídio</a:t>
            </a:r>
            <a:r>
              <a:rPr dirty="0"/>
              <a:t> Da Costa. As </a:t>
            </a:r>
            <a:r>
              <a:rPr dirty="0" err="1"/>
              <a:t>contribuições</a:t>
            </a:r>
            <a:r>
              <a:rPr dirty="0"/>
              <a:t> de Michel Henry para a </a:t>
            </a:r>
            <a:r>
              <a:rPr dirty="0" err="1"/>
              <a:t>psicologia</a:t>
            </a:r>
            <a:r>
              <a:rPr dirty="0"/>
              <a:t>: </a:t>
            </a:r>
            <a:r>
              <a:rPr dirty="0" err="1"/>
              <a:t>uma</a:t>
            </a:r>
            <a:r>
              <a:rPr dirty="0"/>
              <a:t> </a:t>
            </a:r>
            <a:r>
              <a:rPr dirty="0" err="1"/>
              <a:t>revisão</a:t>
            </a:r>
            <a:r>
              <a:rPr dirty="0"/>
              <a:t> </a:t>
            </a:r>
            <a:r>
              <a:rPr dirty="0" err="1"/>
              <a:t>bibliográfica</a:t>
            </a:r>
            <a:r>
              <a:rPr dirty="0"/>
              <a:t>. Rev. </a:t>
            </a:r>
            <a:r>
              <a:rPr dirty="0" err="1"/>
              <a:t>Nufen</a:t>
            </a:r>
            <a:r>
              <a:rPr dirty="0"/>
              <a:t>: Phenom. </a:t>
            </a:r>
            <a:r>
              <a:rPr dirty="0" err="1"/>
              <a:t>Interd</a:t>
            </a:r>
            <a:r>
              <a:rPr dirty="0"/>
              <a:t>. | </a:t>
            </a:r>
            <a:r>
              <a:rPr dirty="0" err="1"/>
              <a:t>Belém</a:t>
            </a:r>
            <a:r>
              <a:rPr dirty="0"/>
              <a:t>, 11(2), 77-95, </a:t>
            </a:r>
            <a:r>
              <a:rPr dirty="0" err="1"/>
              <a:t>mai</a:t>
            </a:r>
            <a:r>
              <a:rPr dirty="0"/>
              <a:t>. – ago., 2019. </a:t>
            </a:r>
          </a:p>
          <a:p>
            <a:pPr marL="310895" indent="-310895" defTabSz="421004">
              <a:spcBef>
                <a:spcPts val="1700"/>
              </a:spcBef>
              <a:defRPr sz="2550"/>
            </a:pPr>
            <a:r>
              <a:rPr dirty="0"/>
              <a:t>Husserl, E. (2001). </a:t>
            </a:r>
            <a:r>
              <a:rPr dirty="0" err="1"/>
              <a:t>Investigações</a:t>
            </a:r>
            <a:r>
              <a:rPr dirty="0"/>
              <a:t> </a:t>
            </a:r>
            <a:r>
              <a:rPr dirty="0" err="1"/>
              <a:t>Lógicas</a:t>
            </a:r>
            <a:r>
              <a:rPr dirty="0"/>
              <a:t> (Vol. 1 e 2). São Paulo: Abril Cultural</a:t>
            </a:r>
          </a:p>
          <a:p>
            <a:pPr marL="310895" indent="-310895" defTabSz="421004">
              <a:spcBef>
                <a:spcPts val="1700"/>
              </a:spcBef>
              <a:defRPr sz="2550"/>
            </a:pPr>
            <a:r>
              <a:rPr dirty="0"/>
              <a:t>Husserl, E. (2012). </a:t>
            </a:r>
            <a:r>
              <a:rPr dirty="0" err="1"/>
              <a:t>Ideias</a:t>
            </a:r>
            <a:r>
              <a:rPr dirty="0"/>
              <a:t> para </a:t>
            </a:r>
            <a:r>
              <a:rPr dirty="0" err="1"/>
              <a:t>uma</a:t>
            </a:r>
            <a:r>
              <a:rPr dirty="0"/>
              <a:t> </a:t>
            </a:r>
            <a:r>
              <a:rPr dirty="0" err="1"/>
              <a:t>Fenomenologia</a:t>
            </a:r>
            <a:r>
              <a:rPr dirty="0"/>
              <a:t> Pura e para </a:t>
            </a:r>
            <a:r>
              <a:rPr dirty="0" err="1"/>
              <a:t>uma</a:t>
            </a:r>
            <a:r>
              <a:rPr dirty="0"/>
              <a:t> </a:t>
            </a:r>
            <a:r>
              <a:rPr dirty="0" err="1"/>
              <a:t>Filosofia</a:t>
            </a:r>
            <a:r>
              <a:rPr dirty="0"/>
              <a:t> </a:t>
            </a:r>
            <a:r>
              <a:rPr dirty="0" err="1"/>
              <a:t>Fenomenológica</a:t>
            </a:r>
            <a:r>
              <a:rPr dirty="0"/>
              <a:t> (Vol. 1, 2 e 3). São Paulo: </a:t>
            </a:r>
            <a:r>
              <a:rPr dirty="0" err="1"/>
              <a:t>Ideias</a:t>
            </a:r>
            <a:r>
              <a:rPr dirty="0"/>
              <a:t> &amp; </a:t>
            </a:r>
            <a:r>
              <a:rPr dirty="0" err="1"/>
              <a:t>Letras</a:t>
            </a:r>
            <a:r>
              <a:rPr dirty="0"/>
              <a:t>.</a:t>
            </a:r>
          </a:p>
          <a:p>
            <a:pPr marL="310895" indent="-310895" defTabSz="421004">
              <a:spcBef>
                <a:spcPts val="1700"/>
              </a:spcBef>
              <a:defRPr sz="2550"/>
            </a:pPr>
            <a:r>
              <a:rPr dirty="0"/>
              <a:t>Husserl, E. (1976). A Crise das </a:t>
            </a:r>
            <a:r>
              <a:rPr dirty="0" err="1"/>
              <a:t>Ciências</a:t>
            </a:r>
            <a:r>
              <a:rPr dirty="0"/>
              <a:t> </a:t>
            </a:r>
            <a:r>
              <a:rPr dirty="0" err="1"/>
              <a:t>Europeias</a:t>
            </a:r>
            <a:r>
              <a:rPr dirty="0"/>
              <a:t> e a </a:t>
            </a:r>
            <a:r>
              <a:rPr dirty="0" err="1"/>
              <a:t>Fenomenologia</a:t>
            </a:r>
            <a:r>
              <a:rPr dirty="0"/>
              <a:t> Transcendental. São Paulo: </a:t>
            </a:r>
            <a:r>
              <a:rPr dirty="0" err="1"/>
              <a:t>Forense</a:t>
            </a:r>
            <a:r>
              <a:rPr dirty="0"/>
              <a:t> </a:t>
            </a:r>
            <a:r>
              <a:rPr dirty="0" err="1"/>
              <a:t>Universitária</a:t>
            </a:r>
            <a:r>
              <a:rPr dirty="0"/>
              <a:t>.</a:t>
            </a:r>
          </a:p>
          <a:p>
            <a:pPr marL="310895" indent="-310895" defTabSz="421004">
              <a:spcBef>
                <a:spcPts val="1700"/>
              </a:spcBef>
              <a:defRPr sz="2550"/>
            </a:pPr>
            <a:r>
              <a:rPr dirty="0"/>
              <a:t>Raimundo José Barros Cruz, Rudolf Otto e Edmund Husserl: </a:t>
            </a:r>
            <a:r>
              <a:rPr dirty="0" err="1"/>
              <a:t>considerações</a:t>
            </a:r>
            <a:r>
              <a:rPr dirty="0"/>
              <a:t> </a:t>
            </a:r>
            <a:r>
              <a:rPr dirty="0" err="1"/>
              <a:t>acerca</a:t>
            </a:r>
            <a:r>
              <a:rPr dirty="0"/>
              <a:t> das </a:t>
            </a:r>
            <a:r>
              <a:rPr dirty="0" err="1"/>
              <a:t>origens</a:t>
            </a:r>
            <a:r>
              <a:rPr dirty="0"/>
              <a:t> do </a:t>
            </a:r>
            <a:r>
              <a:rPr dirty="0" err="1"/>
              <a:t>método</a:t>
            </a:r>
            <a:r>
              <a:rPr dirty="0"/>
              <a:t> da </a:t>
            </a:r>
            <a:r>
              <a:rPr dirty="0" err="1"/>
              <a:t>Fenomenologia</a:t>
            </a:r>
            <a:r>
              <a:rPr dirty="0"/>
              <a:t> da </a:t>
            </a:r>
            <a:r>
              <a:rPr dirty="0" err="1"/>
              <a:t>Religião</a:t>
            </a:r>
            <a:r>
              <a:rPr dirty="0"/>
              <a:t>, </a:t>
            </a:r>
            <a:r>
              <a:rPr b="1" dirty="0"/>
              <a:t>Horizonte, </a:t>
            </a:r>
            <a:r>
              <a:rPr dirty="0"/>
              <a:t>Belo Horizonte, v. 7, n. 15, p.122-141, </a:t>
            </a:r>
            <a:r>
              <a:rPr dirty="0" err="1"/>
              <a:t>dez</a:t>
            </a:r>
            <a:r>
              <a:rPr dirty="0"/>
              <a:t>. 2009 – ISSN: 2175-5841</a:t>
            </a:r>
          </a:p>
          <a:p>
            <a:pPr marL="310895" indent="-310895" defTabSz="421004">
              <a:spcBef>
                <a:spcPts val="1700"/>
              </a:spcBef>
              <a:defRPr sz="2550"/>
            </a:pPr>
            <a:r>
              <a:rPr dirty="0"/>
              <a:t>Adriano Furtado </a:t>
            </a:r>
            <a:r>
              <a:rPr dirty="0" err="1"/>
              <a:t>Holanda</a:t>
            </a:r>
            <a:r>
              <a:rPr dirty="0"/>
              <a:t>. </a:t>
            </a:r>
            <a:r>
              <a:rPr sz="408" baseline="98039" dirty="0"/>
              <a:t> </a:t>
            </a:r>
            <a:r>
              <a:rPr dirty="0"/>
              <a:t>Phenomenology of Religion in Brazil: principles, challenges and Perspectives. Rev. Pistis </a:t>
            </a:r>
            <a:r>
              <a:rPr dirty="0" err="1"/>
              <a:t>Prax</a:t>
            </a:r>
            <a:r>
              <a:rPr dirty="0"/>
              <a:t>., </a:t>
            </a:r>
            <a:r>
              <a:rPr dirty="0" err="1"/>
              <a:t>Teol</a:t>
            </a:r>
            <a:r>
              <a:rPr dirty="0"/>
              <a:t>. Pastor., Curitiba, v. 9, n. 1, 131-151, </a:t>
            </a:r>
            <a:r>
              <a:rPr dirty="0" err="1"/>
              <a:t>jan.</a:t>
            </a:r>
            <a:r>
              <a:rPr dirty="0"/>
              <a:t>/abr. 2017 </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aixaDeTexto 3">
            <a:extLst>
              <a:ext uri="{FF2B5EF4-FFF2-40B4-BE49-F238E27FC236}">
                <a16:creationId xmlns:a16="http://schemas.microsoft.com/office/drawing/2014/main" id="{793580F8-F63A-70E6-CA59-ACDCB38AC49C}"/>
              </a:ext>
            </a:extLst>
          </p:cNvPr>
          <p:cNvSpPr txBox="1"/>
          <p:nvPr/>
        </p:nvSpPr>
        <p:spPr>
          <a:xfrm>
            <a:off x="2414452" y="10494290"/>
            <a:ext cx="18684239" cy="194925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pt-IT" sz="6000" b="0" i="0" u="none" strike="noStrike" cap="none" spc="0" normalizeH="0" baseline="0" dirty="0">
                <a:ln>
                  <a:noFill/>
                </a:ln>
                <a:solidFill>
                  <a:srgbClr val="414141"/>
                </a:solidFill>
                <a:effectLst/>
                <a:uFillTx/>
                <a:latin typeface="Palatino"/>
                <a:ea typeface="Palatino"/>
                <a:cs typeface="Palatino"/>
                <a:sym typeface="Palatino"/>
              </a:rPr>
              <a:t>THANK YOU !</a:t>
            </a:r>
          </a:p>
          <a:p>
            <a:pPr marL="0" marR="0" indent="0" algn="ctr" defTabSz="825500" rtl="0" fontAlgn="auto" latinLnBrk="0" hangingPunct="0">
              <a:lnSpc>
                <a:spcPct val="100000"/>
              </a:lnSpc>
              <a:spcBef>
                <a:spcPts val="0"/>
              </a:spcBef>
              <a:spcAft>
                <a:spcPts val="0"/>
              </a:spcAft>
              <a:buClrTx/>
              <a:buSzTx/>
              <a:buFontTx/>
              <a:buNone/>
              <a:tabLst/>
            </a:pPr>
            <a:r>
              <a:rPr lang="pt-IT" sz="6000" dirty="0"/>
              <a:t>CONTACT: miriammartinsleal@gmail.com</a:t>
            </a:r>
            <a:endParaRPr kumimoji="0" lang="pt-IT" sz="6000" b="0" i="0" u="none" strike="noStrike" cap="none" spc="0" normalizeH="0" baseline="0" dirty="0">
              <a:ln>
                <a:noFill/>
              </a:ln>
              <a:solidFill>
                <a:srgbClr val="414141"/>
              </a:solidFill>
              <a:effectLst/>
              <a:uFillTx/>
              <a:latin typeface="Palatino"/>
              <a:ea typeface="Palatino"/>
              <a:cs typeface="Palatino"/>
              <a:sym typeface="Palatino"/>
            </a:endParaRPr>
          </a:p>
        </p:txBody>
      </p:sp>
      <p:pic>
        <p:nvPicPr>
          <p:cNvPr id="6" name="Imagem 5">
            <a:extLst>
              <a:ext uri="{FF2B5EF4-FFF2-40B4-BE49-F238E27FC236}">
                <a16:creationId xmlns:a16="http://schemas.microsoft.com/office/drawing/2014/main" id="{DE9CA58A-6E95-9A4C-FA32-5DB4D505B5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5800" y="2232033"/>
            <a:ext cx="7772400" cy="7772400"/>
          </a:xfrm>
          <a:prstGeom prst="rect">
            <a:avLst/>
          </a:prstGeom>
        </p:spPr>
      </p:pic>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New_Template4">
  <a:themeElements>
    <a:clrScheme name="New_Template4">
      <a:dk1>
        <a:srgbClr val="414141"/>
      </a:dk1>
      <a:lt1>
        <a:srgbClr val="004141"/>
      </a:lt1>
      <a:dk2>
        <a:srgbClr val="66635F"/>
      </a:dk2>
      <a:lt2>
        <a:srgbClr val="C9C3BA"/>
      </a:lt2>
      <a:accent1>
        <a:srgbClr val="738FAF"/>
      </a:accent1>
      <a:accent2>
        <a:srgbClr val="74B6A8"/>
      </a:accent2>
      <a:accent3>
        <a:srgbClr val="A0AA69"/>
      </a:accent3>
      <a:accent4>
        <a:srgbClr val="CBA968"/>
      </a:accent4>
      <a:accent5>
        <a:srgbClr val="D08A7A"/>
      </a:accent5>
      <a:accent6>
        <a:srgbClr val="9E95A9"/>
      </a:accent6>
      <a:hlink>
        <a:srgbClr val="0000FF"/>
      </a:hlink>
      <a:folHlink>
        <a:srgbClr val="FF00FF"/>
      </a:folHlink>
    </a:clrScheme>
    <a:fontScheme name="New_Template4">
      <a:majorFont>
        <a:latin typeface="Bodoni SvtyTwo ITC TT-Book"/>
        <a:ea typeface="Bodoni SvtyTwo ITC TT-Book"/>
        <a:cs typeface="Bodoni SvtyTwo ITC TT-Book"/>
      </a:majorFont>
      <a:minorFont>
        <a:latin typeface="Bodoni SvtyTwo ITC TT-Book"/>
        <a:ea typeface="Bodoni SvtyTwo ITC TT-Book"/>
        <a:cs typeface="Bodoni SvtyTwo ITC TT-Book"/>
      </a:minorFont>
    </a:fontScheme>
    <a:fmtScheme name="New_Templat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400" b="0" i="0" u="none" strike="noStrike" cap="none" spc="0" normalizeH="0" baseline="0">
            <a:ln>
              <a:noFill/>
            </a:ln>
            <a:solidFill>
              <a:srgbClr val="FFFFFF"/>
            </a:solidFill>
            <a:effectLst>
              <a:outerShdw blurRad="25400" dist="33948" dir="2700000" rotWithShape="0">
                <a:srgbClr val="3B3936"/>
              </a:outerShdw>
            </a:effectLst>
            <a:uFillTx/>
            <a:latin typeface="Palatino"/>
            <a:ea typeface="Palatino"/>
            <a:cs typeface="Palatino"/>
            <a:sym typeface="Palatin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414141"/>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New_Template4">
  <a:themeElements>
    <a:clrScheme name="New_Template4">
      <a:dk1>
        <a:srgbClr val="000000"/>
      </a:dk1>
      <a:lt1>
        <a:srgbClr val="FFFFFF"/>
      </a:lt1>
      <a:dk2>
        <a:srgbClr val="66635F"/>
      </a:dk2>
      <a:lt2>
        <a:srgbClr val="C9C3BA"/>
      </a:lt2>
      <a:accent1>
        <a:srgbClr val="738FAF"/>
      </a:accent1>
      <a:accent2>
        <a:srgbClr val="74B6A8"/>
      </a:accent2>
      <a:accent3>
        <a:srgbClr val="A0AA69"/>
      </a:accent3>
      <a:accent4>
        <a:srgbClr val="CBA968"/>
      </a:accent4>
      <a:accent5>
        <a:srgbClr val="D08A7A"/>
      </a:accent5>
      <a:accent6>
        <a:srgbClr val="9E95A9"/>
      </a:accent6>
      <a:hlink>
        <a:srgbClr val="0000FF"/>
      </a:hlink>
      <a:folHlink>
        <a:srgbClr val="FF00FF"/>
      </a:folHlink>
    </a:clrScheme>
    <a:fontScheme name="New_Template4">
      <a:majorFont>
        <a:latin typeface="Bodoni SvtyTwo ITC TT-Book"/>
        <a:ea typeface="Bodoni SvtyTwo ITC TT-Book"/>
        <a:cs typeface="Bodoni SvtyTwo ITC TT-Book"/>
      </a:majorFont>
      <a:minorFont>
        <a:latin typeface="Bodoni SvtyTwo ITC TT-Book"/>
        <a:ea typeface="Bodoni SvtyTwo ITC TT-Book"/>
        <a:cs typeface="Bodoni SvtyTwo ITC TT-Book"/>
      </a:minorFont>
    </a:fontScheme>
    <a:fmtScheme name="New_Templat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400" b="0" i="0" u="none" strike="noStrike" cap="none" spc="0" normalizeH="0" baseline="0">
            <a:ln>
              <a:noFill/>
            </a:ln>
            <a:solidFill>
              <a:srgbClr val="FFFFFF"/>
            </a:solidFill>
            <a:effectLst>
              <a:outerShdw blurRad="25400" dist="33948" dir="2700000" rotWithShape="0">
                <a:srgbClr val="3B3936"/>
              </a:outerShdw>
            </a:effectLst>
            <a:uFillTx/>
            <a:latin typeface="Palatino"/>
            <a:ea typeface="Palatino"/>
            <a:cs typeface="Palatino"/>
            <a:sym typeface="Palatin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414141"/>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414141"/>
            </a:solidFill>
            <a:effectLst/>
            <a:uFillTx/>
            <a:latin typeface="Palatino"/>
            <a:ea typeface="Palatino"/>
            <a:cs typeface="Palatino"/>
            <a:sym typeface="Palatin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149</TotalTime>
  <Words>852</Words>
  <Application>Microsoft Macintosh PowerPoint</Application>
  <PresentationFormat>Personalizar</PresentationFormat>
  <Paragraphs>112</Paragraphs>
  <Slides>15</Slides>
  <Notes>0</Notes>
  <HiddenSlides>0</HiddenSlides>
  <MMClips>4</MMClips>
  <ScaleCrop>false</ScaleCrop>
  <HeadingPairs>
    <vt:vector size="6" baseType="variant">
      <vt:variant>
        <vt:lpstr>Fontes usadas</vt:lpstr>
      </vt:variant>
      <vt:variant>
        <vt:i4>7</vt:i4>
      </vt:variant>
      <vt:variant>
        <vt:lpstr>Tema</vt:lpstr>
      </vt:variant>
      <vt:variant>
        <vt:i4>1</vt:i4>
      </vt:variant>
      <vt:variant>
        <vt:lpstr>Títulos de slides</vt:lpstr>
      </vt:variant>
      <vt:variant>
        <vt:i4>15</vt:i4>
      </vt:variant>
    </vt:vector>
  </HeadingPairs>
  <TitlesOfParts>
    <vt:vector size="23" baseType="lpstr">
      <vt:lpstr>Bodoni SvtyTwo ITC TT-Book</vt:lpstr>
      <vt:lpstr>Helvetica</vt:lpstr>
      <vt:lpstr>Helvetica Neue</vt:lpstr>
      <vt:lpstr>Palatino</vt:lpstr>
      <vt:lpstr>Times New Roman</vt:lpstr>
      <vt:lpstr>Times Roman</vt:lpstr>
      <vt:lpstr>Zapf Dingbats</vt:lpstr>
      <vt:lpstr>New_Template4</vt:lpstr>
      <vt:lpstr>PHENOMENOLOGY</vt:lpstr>
      <vt:lpstr>HISTORY</vt:lpstr>
      <vt:lpstr>HISTORY</vt:lpstr>
      <vt:lpstr>What is Phenomenology?</vt:lpstr>
      <vt:lpstr>Apresentação do PowerPoint</vt:lpstr>
      <vt:lpstr>Importants Conceptions</vt:lpstr>
      <vt:lpstr>Importants Conceptions</vt:lpstr>
      <vt:lpstr>Apresentação do PowerPoint</vt:lpstr>
      <vt:lpstr>Apresentação do PowerPoint</vt:lpstr>
      <vt:lpstr>Phenomenology of religion</vt:lpstr>
      <vt:lpstr>Edith Stein (1891 – 1942)</vt:lpstr>
      <vt:lpstr>Rudolf Otto (1869 - 1937)</vt:lpstr>
      <vt:lpstr>Michel Henry (1922-2002)</vt:lpstr>
      <vt:lpstr>Bibliography</vt:lpstr>
      <vt:lpstr>Apresentação do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FENOMENOLOGY</dc:title>
  <cp:lastModifiedBy>Microsoft Office User</cp:lastModifiedBy>
  <cp:revision>5</cp:revision>
  <dcterms:modified xsi:type="dcterms:W3CDTF">2024-02-20T10:26:19Z</dcterms:modified>
</cp:coreProperties>
</file>