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23124-055D-4C46-8070-DC9F297073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515F6B-B243-40E6-8B36-29C9110576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861AEF-0714-40E4-8B8B-1F8321F51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95A92-C724-4C7E-8201-9CAE633E2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A99CC4-1AE6-47A1-831E-7269522FD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800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17F19-D4FA-4799-AC59-2C465625D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C8B3C-71B3-4CD0-8296-8E9FFFC614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EEDCA-ADBB-42F6-A900-4902F43362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3C0F7-653C-4B92-BCB7-85F61800B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BE6879-1C18-4B2C-8995-EC853179F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775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8C2BD-AFE3-4385-A212-7DA8CB43B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CC4F1E-6B9F-4D4F-A5BF-4650B06BE4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A4B44A-B1BE-470E-9639-74EF953DF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B6623A-245B-4769-A6D8-7FB6478D0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94C68-EB1D-496F-8B55-7B5817CDD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540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6FDAF-EE59-4851-9C59-A442F38ED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2CACB-7514-43D3-8BF2-CA6A9F55D5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6911C1-8397-44D0-97FC-3088D7C9E0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39CDF6-96F7-4534-B633-9819A3C63F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93D210-040A-4DF3-B4FB-2C3C44DCD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5ED4C-EB23-4A00-81BD-0CC9B1F948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565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3B69B-3CF5-4D74-BEF6-8D17A79CD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FA3339-4FBC-4050-90E7-75DE6C058D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25A072-2C69-4E94-B9FC-087EAE561D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C7779B-8965-431D-979C-766CD5DEB3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E6BC4A-06A9-43AA-A077-36B74701A0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49C462-EDDF-48E0-8623-2C994B66A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F0CC75-84DF-4FC0-903E-BCB35EAE8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F3F7DC-9969-4048-B022-875CEA9D8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987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ED0ED-4233-4114-9FF6-1C12D0A63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E56829-ABA8-4E3E-99B4-24472DA88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70EFE3-6CAF-4F32-92EE-E3880ADFA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111D95-2CB5-4F72-B584-BF443DBF9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802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6BB497-FD54-46E2-9248-DB0312B5A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364159-235B-4910-8D9C-D55995217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C24E55-0B25-4818-8883-76C898556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964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C8689-5CD0-4627-8C86-3F5E78DFD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E82BA-AC21-416E-9862-DD75F853F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DFAAAF-F7C2-4C62-8F47-0978902ECC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32D7AE-21B7-4C42-9AD0-CF6F138FA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CF839-B58B-4B1C-9102-BBF2E4317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902A65-F634-4F98-A102-B3D049DAA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641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EA598-EF4D-4FCB-B7B7-9790C2090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3B1AFBB-0C70-454B-B3DB-C72D1A06F2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049D37-0B8C-4C64-8877-1C98C5B394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B0DDE6-BB8A-4D6C-B722-4AEA06CA4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98AEB2-EBAA-48FC-8297-BD55B21DC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B240F-9505-440E-A7AC-DADCC215C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460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1B398-1072-43AD-867A-F2F064ED9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844618-D35B-4BFB-8DFD-03B830413F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34E04-46AC-4850-A307-806DA85F9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C5AA32-8DC0-4785-B567-D68E987D5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A71F7C-88DF-4352-9E1E-3B5ADA2E1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526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7A1424-0D33-4733-9A69-214B2A762D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536911-34E2-4CE8-BD90-CFFFF46304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1CE54E-0029-47D0-AB90-9BB4D59A9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4BC82-365A-473F-8A81-ED2CA316A38C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8A4CF6-356F-4EAB-B7E0-3024E2A72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595C62-A13E-4A31-8A34-B70226A8C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640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ECFD6B-D649-4393-8F26-CFF6C4E87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44CEED-35DA-4137-83CC-AA3C2A0B7B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5CD8E7-1F09-47E7-B174-D4C774E4F3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34BC82-365A-473F-8A81-ED2CA316A38C}" type="datetimeFigureOut">
              <a:rPr lang="en-GB" smtClean="0"/>
              <a:t>27/01/2022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BA82C8-3507-4E13-B4EC-E75F51FDD7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ACC854-5D84-4D9C-BA8E-2D5622E65E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7A128B-2774-4CFC-8343-B8097BD83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156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164A9-F72B-47CF-846F-303EB5E7C6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How to Use Team Work Theories to Form an Effective Team – Using Leadership theories and how to monitor and improve performance in the modern workplace.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64F2B3-0A80-4791-890D-52A3B131BB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BMSW4002 </a:t>
            </a:r>
          </a:p>
        </p:txBody>
      </p:sp>
    </p:spTree>
    <p:extLst>
      <p:ext uri="{BB962C8B-B14F-4D97-AF65-F5344CB8AC3E}">
        <p14:creationId xmlns:p14="http://schemas.microsoft.com/office/powerpoint/2010/main" val="2008856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49648-B737-4CE6-9840-2D4541122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06A0B-2C1E-47AE-8C86-6D3683381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1. Welcome to the Team</a:t>
            </a:r>
          </a:p>
          <a:p>
            <a:pPr marL="0" indent="0">
              <a:buNone/>
            </a:pPr>
            <a:r>
              <a:rPr lang="en-GB" dirty="0"/>
              <a:t>2. Our Team role composition and analysis</a:t>
            </a:r>
          </a:p>
          <a:p>
            <a:pPr marL="0" indent="0">
              <a:buNone/>
            </a:pPr>
            <a:r>
              <a:rPr lang="en-GB" dirty="0"/>
              <a:t>3. The difference  between groups and teams</a:t>
            </a:r>
          </a:p>
          <a:p>
            <a:pPr marL="0" indent="0">
              <a:buNone/>
            </a:pPr>
            <a:r>
              <a:rPr lang="en-GB" dirty="0"/>
              <a:t>4. Characteristics and benefits of effective teams</a:t>
            </a:r>
          </a:p>
          <a:p>
            <a:pPr marL="0" indent="0">
              <a:buNone/>
            </a:pPr>
            <a:r>
              <a:rPr lang="en-GB" dirty="0"/>
              <a:t>5. Reward and recognition</a:t>
            </a:r>
          </a:p>
          <a:p>
            <a:pPr marL="0" indent="0">
              <a:buNone/>
            </a:pPr>
            <a:r>
              <a:rPr lang="en-GB" dirty="0"/>
              <a:t>6. Group dynamics</a:t>
            </a:r>
          </a:p>
          <a:p>
            <a:pPr marL="0" indent="0">
              <a:buNone/>
            </a:pPr>
            <a:r>
              <a:rPr lang="en-GB" dirty="0"/>
              <a:t>7. Effective conflict handling and delegation</a:t>
            </a:r>
          </a:p>
        </p:txBody>
      </p:sp>
    </p:spTree>
    <p:extLst>
      <p:ext uri="{BB962C8B-B14F-4D97-AF65-F5344CB8AC3E}">
        <p14:creationId xmlns:p14="http://schemas.microsoft.com/office/powerpoint/2010/main" val="3588388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9C126-40F3-4656-A03C-AFE771D33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Welcome to Our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5DBF5-AC4B-478A-AE44-4B7893B1CC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chart indicating student name, student ID, which areas they are covering</a:t>
            </a:r>
          </a:p>
        </p:txBody>
      </p:sp>
    </p:spTree>
    <p:extLst>
      <p:ext uri="{BB962C8B-B14F-4D97-AF65-F5344CB8AC3E}">
        <p14:creationId xmlns:p14="http://schemas.microsoft.com/office/powerpoint/2010/main" val="3961802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A4A9C-8FD5-4DF5-86AB-E8771086D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2.Our Team role composition and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2C9BE-A0B9-488D-9ED9-83CA13DCC2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chart indicating your team members, their 2 dominant team roles.</a:t>
            </a:r>
          </a:p>
          <a:p>
            <a:r>
              <a:rPr lang="en-GB" dirty="0"/>
              <a:t>Share strengths, weaknesses, challenges (and how you overcame them) experience  of working together.</a:t>
            </a:r>
          </a:p>
        </p:txBody>
      </p:sp>
    </p:spTree>
    <p:extLst>
      <p:ext uri="{BB962C8B-B14F-4D97-AF65-F5344CB8AC3E}">
        <p14:creationId xmlns:p14="http://schemas.microsoft.com/office/powerpoint/2010/main" val="2891505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7F4A3-B465-43FC-B344-8ED02AD65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The difference  between groups and teams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07D4C-274C-4715-B8C0-68CAD981DC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11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8994E-E7D3-4D3A-8214-DFBD6237E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4. Characteristics and Benefits of Effective teams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3565F-4A4E-4449-8246-F4B9DD9BC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591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8DDF2-E491-45A7-A7EA-46FAB64C1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Reward and Recognition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4664C-4C5D-4FDE-BE4C-E7C7E0993F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426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5B017-E213-452B-B67C-FE1582886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6. Group Dynamics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2FCEE-1FE3-427D-8473-9108AC2ED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081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D889D-C8F5-4D7C-B6C5-F84F85A67B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7. Effective Conflict Handling and Delegation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E35B8-2376-41EF-95A8-D1B8265027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1558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F4DC3-B5F6-4D86-BC60-492A01431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hints and tips….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8E0FC-6500-4834-BDCD-5CA930D39F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Each team member to </a:t>
            </a:r>
          </a:p>
          <a:p>
            <a:pPr lvl="1"/>
            <a:r>
              <a:rPr lang="en-GB" dirty="0"/>
              <a:t>talk  for a maximum of 5 minutes.</a:t>
            </a:r>
          </a:p>
          <a:p>
            <a:pPr lvl="1"/>
            <a:r>
              <a:rPr lang="en-GB" dirty="0"/>
              <a:t>include a Harvard reference list – the very last slide you present. You also need to  narrate these references throughout your presentation.</a:t>
            </a:r>
          </a:p>
          <a:p>
            <a:pPr lvl="1"/>
            <a:r>
              <a:rPr lang="en-GB" dirty="0"/>
              <a:t>Include modern workplace example(s).</a:t>
            </a:r>
          </a:p>
          <a:p>
            <a:pPr lvl="1"/>
            <a:r>
              <a:rPr lang="en-GB" dirty="0"/>
              <a:t>Make reference to  at least BELBIN and TUCKMAN and how these and the topics you are addressing help to create a high performing team.</a:t>
            </a:r>
          </a:p>
          <a:p>
            <a:pPr lvl="1"/>
            <a:r>
              <a:rPr lang="en-GB" dirty="0"/>
              <a:t>Ensure your IT and microphones working before the FINAL assessment commences because you only  have 1 opportunity to present.</a:t>
            </a:r>
          </a:p>
          <a:p>
            <a:r>
              <a:rPr lang="en-GB" dirty="0"/>
              <a:t>1 Team member needs to take responsibility to send me the MASTER version  of the entire group’s </a:t>
            </a:r>
            <a:r>
              <a:rPr lang="en-GB" dirty="0" err="1"/>
              <a:t>powerpoint</a:t>
            </a:r>
            <a:r>
              <a:rPr lang="en-GB"/>
              <a:t> 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4437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285</Words>
  <Application>Microsoft Office PowerPoint</Application>
  <PresentationFormat>Widescreen</PresentationFormat>
  <Paragraphs>28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How to Use Team Work Theories to Form an Effective Team – Using Leadership theories and how to monitor and improve performance in the modern workplace.</vt:lpstr>
      <vt:lpstr>Overview</vt:lpstr>
      <vt:lpstr>1. Welcome to Our Team</vt:lpstr>
      <vt:lpstr>2.Our Team role composition and analysis</vt:lpstr>
      <vt:lpstr>3. The difference  between groups and teams </vt:lpstr>
      <vt:lpstr>4. Characteristics and Benefits of Effective teams </vt:lpstr>
      <vt:lpstr>5. Reward and Recognition </vt:lpstr>
      <vt:lpstr>6. Group Dynamics </vt:lpstr>
      <vt:lpstr>7. Effective Conflict Handling and Delegation </vt:lpstr>
      <vt:lpstr>Presentation hints and tips….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Use Team Work Theories to Form an Effective Team – Using Leadership theories and how to monitor and improve performance in the modern workplace.</dc:title>
  <dc:creator>Melanie Squire</dc:creator>
  <cp:lastModifiedBy>Melanie Squire</cp:lastModifiedBy>
  <cp:revision>1</cp:revision>
  <dcterms:created xsi:type="dcterms:W3CDTF">2022-01-27T11:15:35Z</dcterms:created>
  <dcterms:modified xsi:type="dcterms:W3CDTF">2022-01-27T11:32:52Z</dcterms:modified>
</cp:coreProperties>
</file>