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59" r:id="rId5"/>
    <p:sldId id="266" r:id="rId6"/>
    <p:sldId id="260" r:id="rId7"/>
    <p:sldId id="261" r:id="rId8"/>
    <p:sldId id="269" r:id="rId9"/>
    <p:sldId id="263" r:id="rId10"/>
    <p:sldId id="264" r:id="rId11"/>
    <p:sldId id="265" r:id="rId12"/>
    <p:sldId id="267" r:id="rId13"/>
    <p:sldId id="270" r:id="rId14"/>
    <p:sldId id="27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294C64-04B2-3DFA-2BAE-85AFB4A8CB0D}" v="410" dt="2023-10-26T16:27:33.340"/>
    <p1510:client id="{51FD50AC-B964-8E7E-BD0A-F955A000B294}" v="1057" dt="2023-10-10T14:19:01.030"/>
    <p1510:client id="{572F4F30-5D15-078D-C612-DE76F5A0F1F4}" v="794" dt="2023-10-10T21:00:59.850"/>
    <p1510:client id="{5DBFE9FD-4214-F074-F802-90B467180165}" v="40" dt="2023-10-10T21:10:44.942"/>
    <p1510:client id="{94D930DB-EE5A-F22C-F553-8EB5697EE5ED}" v="10" dt="2023-10-10T14:20:15"/>
    <p1510:client id="{C19C08DF-D9A6-154A-2244-5C049A8389C5}" v="161" dt="2023-10-26T20:41:48.516"/>
    <p1510:client id="{D548B0C4-AAC7-3503-F7B7-3FE568F86990}" v="70" dt="2023-10-14T20:07:16.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enkins (2200228)" userId="S::2200228@student.uwtsd.ac.uk::1b0a3f56-437f-4bc4-86c2-0d46735ec464" providerId="AD" clId="Web-{C19C08DF-D9A6-154A-2244-5C049A8389C5}"/>
    <pc:docChg chg="addSld delSld modSld">
      <pc:chgData name="Caitlin Jenkins (2200228)" userId="S::2200228@student.uwtsd.ac.uk::1b0a3f56-437f-4bc4-86c2-0d46735ec464" providerId="AD" clId="Web-{C19C08DF-D9A6-154A-2244-5C049A8389C5}" dt="2023-10-26T20:41:48.516" v="160" actId="20577"/>
      <pc:docMkLst>
        <pc:docMk/>
      </pc:docMkLst>
      <pc:sldChg chg="modSp del">
        <pc:chgData name="Caitlin Jenkins (2200228)" userId="S::2200228@student.uwtsd.ac.uk::1b0a3f56-437f-4bc4-86c2-0d46735ec464" providerId="AD" clId="Web-{C19C08DF-D9A6-154A-2244-5C049A8389C5}" dt="2023-10-26T20:40:42.980" v="144"/>
        <pc:sldMkLst>
          <pc:docMk/>
          <pc:sldMk cId="3181803924" sldId="258"/>
        </pc:sldMkLst>
        <pc:spChg chg="mod">
          <ac:chgData name="Caitlin Jenkins (2200228)" userId="S::2200228@student.uwtsd.ac.uk::1b0a3f56-437f-4bc4-86c2-0d46735ec464" providerId="AD" clId="Web-{C19C08DF-D9A6-154A-2244-5C049A8389C5}" dt="2023-10-26T20:33:34.274" v="2" actId="20577"/>
          <ac:spMkLst>
            <pc:docMk/>
            <pc:sldMk cId="3181803924" sldId="258"/>
            <ac:spMk id="2" creationId="{D3B5D8F4-D562-569A-483F-342E6283D13E}"/>
          </ac:spMkLst>
        </pc:spChg>
        <pc:spChg chg="mod">
          <ac:chgData name="Caitlin Jenkins (2200228)" userId="S::2200228@student.uwtsd.ac.uk::1b0a3f56-437f-4bc4-86c2-0d46735ec464" providerId="AD" clId="Web-{C19C08DF-D9A6-154A-2244-5C049A8389C5}" dt="2023-10-26T20:39:11.707" v="112" actId="20577"/>
          <ac:spMkLst>
            <pc:docMk/>
            <pc:sldMk cId="3181803924" sldId="258"/>
            <ac:spMk id="3" creationId="{6D61041C-EE3E-8E2D-0EC6-768691170E3B}"/>
          </ac:spMkLst>
        </pc:spChg>
      </pc:sldChg>
      <pc:sldChg chg="modSp new">
        <pc:chgData name="Caitlin Jenkins (2200228)" userId="S::2200228@student.uwtsd.ac.uk::1b0a3f56-437f-4bc4-86c2-0d46735ec464" providerId="AD" clId="Web-{C19C08DF-D9A6-154A-2244-5C049A8389C5}" dt="2023-10-26T20:41:32.328" v="158" actId="20577"/>
        <pc:sldMkLst>
          <pc:docMk/>
          <pc:sldMk cId="1311768498" sldId="270"/>
        </pc:sldMkLst>
        <pc:spChg chg="mod">
          <ac:chgData name="Caitlin Jenkins (2200228)" userId="S::2200228@student.uwtsd.ac.uk::1b0a3f56-437f-4bc4-86c2-0d46735ec464" providerId="AD" clId="Web-{C19C08DF-D9A6-154A-2244-5C049A8389C5}" dt="2023-10-26T20:40:48.574" v="149" actId="20577"/>
          <ac:spMkLst>
            <pc:docMk/>
            <pc:sldMk cId="1311768498" sldId="270"/>
            <ac:spMk id="2" creationId="{651F8C14-3201-57A0-6198-B57705C08E83}"/>
          </ac:spMkLst>
        </pc:spChg>
        <pc:spChg chg="mod">
          <ac:chgData name="Caitlin Jenkins (2200228)" userId="S::2200228@student.uwtsd.ac.uk::1b0a3f56-437f-4bc4-86c2-0d46735ec464" providerId="AD" clId="Web-{C19C08DF-D9A6-154A-2244-5C049A8389C5}" dt="2023-10-26T20:41:32.328" v="158" actId="20577"/>
          <ac:spMkLst>
            <pc:docMk/>
            <pc:sldMk cId="1311768498" sldId="270"/>
            <ac:spMk id="3" creationId="{49634BF9-DCBC-5D52-BDB0-5D6EECA3B0D4}"/>
          </ac:spMkLst>
        </pc:spChg>
      </pc:sldChg>
      <pc:sldChg chg="modSp new">
        <pc:chgData name="Caitlin Jenkins (2200228)" userId="S::2200228@student.uwtsd.ac.uk::1b0a3f56-437f-4bc4-86c2-0d46735ec464" providerId="AD" clId="Web-{C19C08DF-D9A6-154A-2244-5C049A8389C5}" dt="2023-10-26T20:41:48.516" v="160" actId="20577"/>
        <pc:sldMkLst>
          <pc:docMk/>
          <pc:sldMk cId="984145952" sldId="271"/>
        </pc:sldMkLst>
        <pc:spChg chg="mod">
          <ac:chgData name="Caitlin Jenkins (2200228)" userId="S::2200228@student.uwtsd.ac.uk::1b0a3f56-437f-4bc4-86c2-0d46735ec464" providerId="AD" clId="Web-{C19C08DF-D9A6-154A-2244-5C049A8389C5}" dt="2023-10-26T20:41:00.653" v="152" actId="20577"/>
          <ac:spMkLst>
            <pc:docMk/>
            <pc:sldMk cId="984145952" sldId="271"/>
            <ac:spMk id="2" creationId="{FBD01249-BC22-AC79-2D63-B31D46925099}"/>
          </ac:spMkLst>
        </pc:spChg>
        <pc:spChg chg="mod">
          <ac:chgData name="Caitlin Jenkins (2200228)" userId="S::2200228@student.uwtsd.ac.uk::1b0a3f56-437f-4bc4-86c2-0d46735ec464" providerId="AD" clId="Web-{C19C08DF-D9A6-154A-2244-5C049A8389C5}" dt="2023-10-26T20:41:48.516" v="160" actId="20577"/>
          <ac:spMkLst>
            <pc:docMk/>
            <pc:sldMk cId="984145952" sldId="271"/>
            <ac:spMk id="3" creationId="{68664DFD-03F1-853D-9AC6-2A1A8A3DB591}"/>
          </ac:spMkLst>
        </pc:spChg>
      </pc:sldChg>
    </pc:docChg>
  </pc:docChgLst>
  <pc:docChgLst>
    <pc:chgData name="Caitlin Jenkins (2200228)" userId="S::2200228@student.uwtsd.ac.uk::1b0a3f56-437f-4bc4-86c2-0d46735ec464" providerId="AD" clId="Web-{D548B0C4-AAC7-3503-F7B7-3FE568F86990}"/>
    <pc:docChg chg="modSld">
      <pc:chgData name="Caitlin Jenkins (2200228)" userId="S::2200228@student.uwtsd.ac.uk::1b0a3f56-437f-4bc4-86c2-0d46735ec464" providerId="AD" clId="Web-{D548B0C4-AAC7-3503-F7B7-3FE568F86990}" dt="2023-10-14T20:07:16.370" v="69" actId="1076"/>
      <pc:docMkLst>
        <pc:docMk/>
      </pc:docMkLst>
      <pc:sldChg chg="addSp delSp modSp">
        <pc:chgData name="Caitlin Jenkins (2200228)" userId="S::2200228@student.uwtsd.ac.uk::1b0a3f56-437f-4bc4-86c2-0d46735ec464" providerId="AD" clId="Web-{D548B0C4-AAC7-3503-F7B7-3FE568F86990}" dt="2023-10-14T20:07:16.370" v="69" actId="1076"/>
        <pc:sldMkLst>
          <pc:docMk/>
          <pc:sldMk cId="2138096568" sldId="257"/>
        </pc:sldMkLst>
        <pc:spChg chg="mod">
          <ac:chgData name="Caitlin Jenkins (2200228)" userId="S::2200228@student.uwtsd.ac.uk::1b0a3f56-437f-4bc4-86c2-0d46735ec464" providerId="AD" clId="Web-{D548B0C4-AAC7-3503-F7B7-3FE568F86990}" dt="2023-10-14T20:06:51.995" v="65"/>
          <ac:spMkLst>
            <pc:docMk/>
            <pc:sldMk cId="2138096568" sldId="257"/>
            <ac:spMk id="2" creationId="{F1D56328-5909-EB2D-8215-FFEDC786353D}"/>
          </ac:spMkLst>
        </pc:spChg>
        <pc:spChg chg="mod">
          <ac:chgData name="Caitlin Jenkins (2200228)" userId="S::2200228@student.uwtsd.ac.uk::1b0a3f56-437f-4bc4-86c2-0d46735ec464" providerId="AD" clId="Web-{D548B0C4-AAC7-3503-F7B7-3FE568F86990}" dt="2023-10-14T20:07:16.370" v="69" actId="1076"/>
          <ac:spMkLst>
            <pc:docMk/>
            <pc:sldMk cId="2138096568" sldId="257"/>
            <ac:spMk id="3" creationId="{F0A26AC2-1397-F7B3-BC1D-E1E14E33BFB6}"/>
          </ac:spMkLst>
        </pc:spChg>
        <pc:spChg chg="del">
          <ac:chgData name="Caitlin Jenkins (2200228)" userId="S::2200228@student.uwtsd.ac.uk::1b0a3f56-437f-4bc4-86c2-0d46735ec464" providerId="AD" clId="Web-{D548B0C4-AAC7-3503-F7B7-3FE568F86990}" dt="2023-10-14T20:06:51.995" v="65"/>
          <ac:spMkLst>
            <pc:docMk/>
            <pc:sldMk cId="2138096568" sldId="257"/>
            <ac:spMk id="25" creationId="{04812C46-200A-4DEB-A05E-3ED6C68C2387}"/>
          </ac:spMkLst>
        </pc:spChg>
        <pc:spChg chg="del">
          <ac:chgData name="Caitlin Jenkins (2200228)" userId="S::2200228@student.uwtsd.ac.uk::1b0a3f56-437f-4bc4-86c2-0d46735ec464" providerId="AD" clId="Web-{D548B0C4-AAC7-3503-F7B7-3FE568F86990}" dt="2023-10-14T20:06:51.995" v="65"/>
          <ac:spMkLst>
            <pc:docMk/>
            <pc:sldMk cId="2138096568" sldId="257"/>
            <ac:spMk id="27" creationId="{D1EA859B-E555-4109-94F3-6700E046E008}"/>
          </ac:spMkLst>
        </pc:spChg>
        <pc:spChg chg="add">
          <ac:chgData name="Caitlin Jenkins (2200228)" userId="S::2200228@student.uwtsd.ac.uk::1b0a3f56-437f-4bc4-86c2-0d46735ec464" providerId="AD" clId="Web-{D548B0C4-AAC7-3503-F7B7-3FE568F86990}" dt="2023-10-14T20:06:51.995" v="65"/>
          <ac:spMkLst>
            <pc:docMk/>
            <pc:sldMk cId="2138096568" sldId="257"/>
            <ac:spMk id="32" creationId="{9F7D5CDA-D291-4307-BF55-1381FED29634}"/>
          </ac:spMkLst>
        </pc:spChg>
        <pc:spChg chg="add">
          <ac:chgData name="Caitlin Jenkins (2200228)" userId="S::2200228@student.uwtsd.ac.uk::1b0a3f56-437f-4bc4-86c2-0d46735ec464" providerId="AD" clId="Web-{D548B0C4-AAC7-3503-F7B7-3FE568F86990}" dt="2023-10-14T20:06:51.995" v="65"/>
          <ac:spMkLst>
            <pc:docMk/>
            <pc:sldMk cId="2138096568" sldId="257"/>
            <ac:spMk id="34" creationId="{59B296B9-C5A5-4E4F-9B60-C907B5F1466C}"/>
          </ac:spMkLst>
        </pc:spChg>
        <pc:spChg chg="add">
          <ac:chgData name="Caitlin Jenkins (2200228)" userId="S::2200228@student.uwtsd.ac.uk::1b0a3f56-437f-4bc4-86c2-0d46735ec464" providerId="AD" clId="Web-{D548B0C4-AAC7-3503-F7B7-3FE568F86990}" dt="2023-10-14T20:06:51.995" v="65"/>
          <ac:spMkLst>
            <pc:docMk/>
            <pc:sldMk cId="2138096568" sldId="257"/>
            <ac:spMk id="36" creationId="{D0300FD3-5AF1-6305-15FA-9078072672E2}"/>
          </ac:spMkLst>
        </pc:spChg>
        <pc:picChg chg="mod">
          <ac:chgData name="Caitlin Jenkins (2200228)" userId="S::2200228@student.uwtsd.ac.uk::1b0a3f56-437f-4bc4-86c2-0d46735ec464" providerId="AD" clId="Web-{D548B0C4-AAC7-3503-F7B7-3FE568F86990}" dt="2023-10-14T20:06:51.995" v="65"/>
          <ac:picMkLst>
            <pc:docMk/>
            <pc:sldMk cId="2138096568" sldId="257"/>
            <ac:picMk id="5" creationId="{C21839CB-014A-C150-5704-CE4A66B03848}"/>
          </ac:picMkLst>
        </pc:picChg>
      </pc:sldChg>
      <pc:sldChg chg="modSp">
        <pc:chgData name="Caitlin Jenkins (2200228)" userId="S::2200228@student.uwtsd.ac.uk::1b0a3f56-437f-4bc4-86c2-0d46735ec464" providerId="AD" clId="Web-{D548B0C4-AAC7-3503-F7B7-3FE568F86990}" dt="2023-10-14T20:01:11.831" v="23" actId="20577"/>
        <pc:sldMkLst>
          <pc:docMk/>
          <pc:sldMk cId="2940868490" sldId="259"/>
        </pc:sldMkLst>
        <pc:spChg chg="mod">
          <ac:chgData name="Caitlin Jenkins (2200228)" userId="S::2200228@student.uwtsd.ac.uk::1b0a3f56-437f-4bc4-86c2-0d46735ec464" providerId="AD" clId="Web-{D548B0C4-AAC7-3503-F7B7-3FE568F86990}" dt="2023-10-14T20:01:11.831" v="23" actId="20577"/>
          <ac:spMkLst>
            <pc:docMk/>
            <pc:sldMk cId="2940868490" sldId="259"/>
            <ac:spMk id="2" creationId="{DB8B02D5-A876-521C-7760-5CC84ED1F25B}"/>
          </ac:spMkLst>
        </pc:spChg>
        <pc:spChg chg="mod">
          <ac:chgData name="Caitlin Jenkins (2200228)" userId="S::2200228@student.uwtsd.ac.uk::1b0a3f56-437f-4bc4-86c2-0d46735ec464" providerId="AD" clId="Web-{D548B0C4-AAC7-3503-F7B7-3FE568F86990}" dt="2023-10-14T20:00:48.143" v="20" actId="1076"/>
          <ac:spMkLst>
            <pc:docMk/>
            <pc:sldMk cId="2940868490" sldId="259"/>
            <ac:spMk id="3" creationId="{D032D66A-4DC2-5425-D253-1C44AF024257}"/>
          </ac:spMkLst>
        </pc:spChg>
      </pc:sldChg>
      <pc:sldChg chg="modSp">
        <pc:chgData name="Caitlin Jenkins (2200228)" userId="S::2200228@student.uwtsd.ac.uk::1b0a3f56-437f-4bc4-86c2-0d46735ec464" providerId="AD" clId="Web-{D548B0C4-AAC7-3503-F7B7-3FE568F86990}" dt="2023-10-14T19:59:50.923" v="13" actId="1076"/>
        <pc:sldMkLst>
          <pc:docMk/>
          <pc:sldMk cId="2750627830" sldId="260"/>
        </pc:sldMkLst>
        <pc:spChg chg="mod">
          <ac:chgData name="Caitlin Jenkins (2200228)" userId="S::2200228@student.uwtsd.ac.uk::1b0a3f56-437f-4bc4-86c2-0d46735ec464" providerId="AD" clId="Web-{D548B0C4-AAC7-3503-F7B7-3FE568F86990}" dt="2023-10-14T19:59:50.923" v="13" actId="1076"/>
          <ac:spMkLst>
            <pc:docMk/>
            <pc:sldMk cId="2750627830" sldId="260"/>
            <ac:spMk id="3" creationId="{67C163C5-C22E-4289-84AA-E39931090B46}"/>
          </ac:spMkLst>
        </pc:spChg>
      </pc:sldChg>
      <pc:sldChg chg="modSp">
        <pc:chgData name="Caitlin Jenkins (2200228)" userId="S::2200228@student.uwtsd.ac.uk::1b0a3f56-437f-4bc4-86c2-0d46735ec464" providerId="AD" clId="Web-{D548B0C4-AAC7-3503-F7B7-3FE568F86990}" dt="2023-10-14T19:59:08.875" v="7" actId="1076"/>
        <pc:sldMkLst>
          <pc:docMk/>
          <pc:sldMk cId="3338598296" sldId="261"/>
        </pc:sldMkLst>
        <pc:spChg chg="mod">
          <ac:chgData name="Caitlin Jenkins (2200228)" userId="S::2200228@student.uwtsd.ac.uk::1b0a3f56-437f-4bc4-86c2-0d46735ec464" providerId="AD" clId="Web-{D548B0C4-AAC7-3503-F7B7-3FE568F86990}" dt="2023-10-14T19:59:08.875" v="7" actId="1076"/>
          <ac:spMkLst>
            <pc:docMk/>
            <pc:sldMk cId="3338598296" sldId="261"/>
            <ac:spMk id="3" creationId="{C4B22EAC-F360-90BD-4F76-85605ACA4E81}"/>
          </ac:spMkLst>
        </pc:spChg>
      </pc:sldChg>
      <pc:sldChg chg="modSp">
        <pc:chgData name="Caitlin Jenkins (2200228)" userId="S::2200228@student.uwtsd.ac.uk::1b0a3f56-437f-4bc4-86c2-0d46735ec464" providerId="AD" clId="Web-{D548B0C4-AAC7-3503-F7B7-3FE568F86990}" dt="2023-10-14T20:05:54.962" v="62" actId="1076"/>
        <pc:sldMkLst>
          <pc:docMk/>
          <pc:sldMk cId="1454840970" sldId="262"/>
        </pc:sldMkLst>
        <pc:graphicFrameChg chg="mod">
          <ac:chgData name="Caitlin Jenkins (2200228)" userId="S::2200228@student.uwtsd.ac.uk::1b0a3f56-437f-4bc4-86c2-0d46735ec464" providerId="AD" clId="Web-{D548B0C4-AAC7-3503-F7B7-3FE568F86990}" dt="2023-10-14T20:05:54.962" v="62" actId="1076"/>
          <ac:graphicFrameMkLst>
            <pc:docMk/>
            <pc:sldMk cId="1454840970" sldId="262"/>
            <ac:graphicFrameMk id="12" creationId="{C93A3B26-479A-67DF-5859-E148D39D343D}"/>
          </ac:graphicFrameMkLst>
        </pc:graphicFrameChg>
      </pc:sldChg>
      <pc:sldChg chg="modSp">
        <pc:chgData name="Caitlin Jenkins (2200228)" userId="S::2200228@student.uwtsd.ac.uk::1b0a3f56-437f-4bc4-86c2-0d46735ec464" providerId="AD" clId="Web-{D548B0C4-AAC7-3503-F7B7-3FE568F86990}" dt="2023-10-14T19:58:34.120" v="4" actId="20577"/>
        <pc:sldMkLst>
          <pc:docMk/>
          <pc:sldMk cId="4005245549" sldId="263"/>
        </pc:sldMkLst>
        <pc:spChg chg="mod">
          <ac:chgData name="Caitlin Jenkins (2200228)" userId="S::2200228@student.uwtsd.ac.uk::1b0a3f56-437f-4bc4-86c2-0d46735ec464" providerId="AD" clId="Web-{D548B0C4-AAC7-3503-F7B7-3FE568F86990}" dt="2023-10-14T19:58:34.120" v="4" actId="20577"/>
          <ac:spMkLst>
            <pc:docMk/>
            <pc:sldMk cId="4005245549" sldId="263"/>
            <ac:spMk id="3" creationId="{7FAB5FB6-FF1E-BAA7-8964-5DC8314DF499}"/>
          </ac:spMkLst>
        </pc:spChg>
      </pc:sldChg>
      <pc:sldChg chg="modSp">
        <pc:chgData name="Caitlin Jenkins (2200228)" userId="S::2200228@student.uwtsd.ac.uk::1b0a3f56-437f-4bc4-86c2-0d46735ec464" providerId="AD" clId="Web-{D548B0C4-AAC7-3503-F7B7-3FE568F86990}" dt="2023-10-14T20:03:22.834" v="32" actId="1076"/>
        <pc:sldMkLst>
          <pc:docMk/>
          <pc:sldMk cId="2743253061" sldId="264"/>
        </pc:sldMkLst>
        <pc:spChg chg="mod">
          <ac:chgData name="Caitlin Jenkins (2200228)" userId="S::2200228@student.uwtsd.ac.uk::1b0a3f56-437f-4bc4-86c2-0d46735ec464" providerId="AD" clId="Web-{D548B0C4-AAC7-3503-F7B7-3FE568F86990}" dt="2023-10-14T20:03:22.834" v="32" actId="1076"/>
          <ac:spMkLst>
            <pc:docMk/>
            <pc:sldMk cId="2743253061" sldId="264"/>
            <ac:spMk id="3" creationId="{BCA4913F-16CF-5DFC-AD3A-A47E4F417171}"/>
          </ac:spMkLst>
        </pc:spChg>
      </pc:sldChg>
      <pc:sldChg chg="modSp">
        <pc:chgData name="Caitlin Jenkins (2200228)" userId="S::2200228@student.uwtsd.ac.uk::1b0a3f56-437f-4bc4-86c2-0d46735ec464" providerId="AD" clId="Web-{D548B0C4-AAC7-3503-F7B7-3FE568F86990}" dt="2023-10-14T20:05:36.430" v="61" actId="1076"/>
        <pc:sldMkLst>
          <pc:docMk/>
          <pc:sldMk cId="3240966855" sldId="265"/>
        </pc:sldMkLst>
        <pc:spChg chg="mod">
          <ac:chgData name="Caitlin Jenkins (2200228)" userId="S::2200228@student.uwtsd.ac.uk::1b0a3f56-437f-4bc4-86c2-0d46735ec464" providerId="AD" clId="Web-{D548B0C4-AAC7-3503-F7B7-3FE568F86990}" dt="2023-10-14T20:05:36.430" v="61" actId="1076"/>
          <ac:spMkLst>
            <pc:docMk/>
            <pc:sldMk cId="3240966855" sldId="265"/>
            <ac:spMk id="3" creationId="{A69E0CE5-C056-6921-FBF1-6A10E524619E}"/>
          </ac:spMkLst>
        </pc:spChg>
      </pc:sldChg>
      <pc:sldChg chg="modSp">
        <pc:chgData name="Caitlin Jenkins (2200228)" userId="S::2200228@student.uwtsd.ac.uk::1b0a3f56-437f-4bc4-86c2-0d46735ec464" providerId="AD" clId="Web-{D548B0C4-AAC7-3503-F7B7-3FE568F86990}" dt="2023-10-14T20:00:34.330" v="18" actId="1076"/>
        <pc:sldMkLst>
          <pc:docMk/>
          <pc:sldMk cId="2377799120" sldId="266"/>
        </pc:sldMkLst>
        <pc:spChg chg="mod">
          <ac:chgData name="Caitlin Jenkins (2200228)" userId="S::2200228@student.uwtsd.ac.uk::1b0a3f56-437f-4bc4-86c2-0d46735ec464" providerId="AD" clId="Web-{D548B0C4-AAC7-3503-F7B7-3FE568F86990}" dt="2023-10-14T20:00:34.330" v="18" actId="1076"/>
          <ac:spMkLst>
            <pc:docMk/>
            <pc:sldMk cId="2377799120" sldId="266"/>
            <ac:spMk id="3" creationId="{CA73857B-201B-328D-95C3-A151CD4545EC}"/>
          </ac:spMkLst>
        </pc:spChg>
      </pc:sldChg>
      <pc:sldChg chg="modSp">
        <pc:chgData name="Caitlin Jenkins (2200228)" userId="S::2200228@student.uwtsd.ac.uk::1b0a3f56-437f-4bc4-86c2-0d46735ec464" providerId="AD" clId="Web-{D548B0C4-AAC7-3503-F7B7-3FE568F86990}" dt="2023-10-14T20:04:46.320" v="47" actId="20577"/>
        <pc:sldMkLst>
          <pc:docMk/>
          <pc:sldMk cId="4008600060" sldId="267"/>
        </pc:sldMkLst>
        <pc:spChg chg="mod">
          <ac:chgData name="Caitlin Jenkins (2200228)" userId="S::2200228@student.uwtsd.ac.uk::1b0a3f56-437f-4bc4-86c2-0d46735ec464" providerId="AD" clId="Web-{D548B0C4-AAC7-3503-F7B7-3FE568F86990}" dt="2023-10-14T20:04:46.320" v="47" actId="20577"/>
          <ac:spMkLst>
            <pc:docMk/>
            <pc:sldMk cId="4008600060" sldId="267"/>
            <ac:spMk id="2" creationId="{6C4D7C7F-F556-9085-0863-46B088AF9B26}"/>
          </ac:spMkLst>
        </pc:spChg>
        <pc:spChg chg="mod">
          <ac:chgData name="Caitlin Jenkins (2200228)" userId="S::2200228@student.uwtsd.ac.uk::1b0a3f56-437f-4bc4-86c2-0d46735ec464" providerId="AD" clId="Web-{D548B0C4-AAC7-3503-F7B7-3FE568F86990}" dt="2023-10-14T20:03:47.178" v="35" actId="1076"/>
          <ac:spMkLst>
            <pc:docMk/>
            <pc:sldMk cId="4008600060" sldId="267"/>
            <ac:spMk id="3" creationId="{6C83B9AF-EF0E-45A3-A9E4-59DD827CF6FB}"/>
          </ac:spMkLst>
        </pc:spChg>
      </pc:sldChg>
    </pc:docChg>
  </pc:docChgLst>
  <pc:docChgLst>
    <pc:chgData name="Caitlin Jenkins (2200228)" userId="S::2200228@student.uwtsd.ac.uk::1b0a3f56-437f-4bc4-86c2-0d46735ec464" providerId="AD" clId="Web-{29294C64-04B2-3DFA-2BAE-85AFB4A8CB0D}"/>
    <pc:docChg chg="addSld delSld modSld">
      <pc:chgData name="Caitlin Jenkins (2200228)" userId="S::2200228@student.uwtsd.ac.uk::1b0a3f56-437f-4bc4-86c2-0d46735ec464" providerId="AD" clId="Web-{29294C64-04B2-3DFA-2BAE-85AFB4A8CB0D}" dt="2023-10-26T16:27:33.340" v="424" actId="1076"/>
      <pc:docMkLst>
        <pc:docMk/>
      </pc:docMkLst>
      <pc:sldChg chg="modSp">
        <pc:chgData name="Caitlin Jenkins (2200228)" userId="S::2200228@student.uwtsd.ac.uk::1b0a3f56-437f-4bc4-86c2-0d46735ec464" providerId="AD" clId="Web-{29294C64-04B2-3DFA-2BAE-85AFB4A8CB0D}" dt="2023-10-26T15:14:54.944" v="75" actId="20577"/>
        <pc:sldMkLst>
          <pc:docMk/>
          <pc:sldMk cId="3181803924" sldId="258"/>
        </pc:sldMkLst>
        <pc:spChg chg="mod">
          <ac:chgData name="Caitlin Jenkins (2200228)" userId="S::2200228@student.uwtsd.ac.uk::1b0a3f56-437f-4bc4-86c2-0d46735ec464" providerId="AD" clId="Web-{29294C64-04B2-3DFA-2BAE-85AFB4A8CB0D}" dt="2023-10-26T15:14:54.944" v="75" actId="20577"/>
          <ac:spMkLst>
            <pc:docMk/>
            <pc:sldMk cId="3181803924" sldId="258"/>
            <ac:spMk id="3" creationId="{6D61041C-EE3E-8E2D-0EC6-768691170E3B}"/>
          </ac:spMkLst>
        </pc:spChg>
      </pc:sldChg>
      <pc:sldChg chg="addSp delSp modSp">
        <pc:chgData name="Caitlin Jenkins (2200228)" userId="S::2200228@student.uwtsd.ac.uk::1b0a3f56-437f-4bc4-86c2-0d46735ec464" providerId="AD" clId="Web-{29294C64-04B2-3DFA-2BAE-85AFB4A8CB0D}" dt="2023-10-26T15:52:43.120" v="110"/>
        <pc:sldMkLst>
          <pc:docMk/>
          <pc:sldMk cId="2940868490" sldId="259"/>
        </pc:sldMkLst>
        <pc:spChg chg="mod">
          <ac:chgData name="Caitlin Jenkins (2200228)" userId="S::2200228@student.uwtsd.ac.uk::1b0a3f56-437f-4bc4-86c2-0d46735ec464" providerId="AD" clId="Web-{29294C64-04B2-3DFA-2BAE-85AFB4A8CB0D}" dt="2023-10-26T15:52:43.120" v="110"/>
          <ac:spMkLst>
            <pc:docMk/>
            <pc:sldMk cId="2940868490" sldId="259"/>
            <ac:spMk id="2" creationId="{DB8B02D5-A876-521C-7760-5CC84ED1F25B}"/>
          </ac:spMkLst>
        </pc:spChg>
        <pc:spChg chg="mod">
          <ac:chgData name="Caitlin Jenkins (2200228)" userId="S::2200228@student.uwtsd.ac.uk::1b0a3f56-437f-4bc4-86c2-0d46735ec464" providerId="AD" clId="Web-{29294C64-04B2-3DFA-2BAE-85AFB4A8CB0D}" dt="2023-10-26T15:52:43.120" v="110"/>
          <ac:spMkLst>
            <pc:docMk/>
            <pc:sldMk cId="2940868490" sldId="259"/>
            <ac:spMk id="3" creationId="{D032D66A-4DC2-5425-D253-1C44AF024257}"/>
          </ac:spMkLst>
        </pc:spChg>
        <pc:spChg chg="del">
          <ac:chgData name="Caitlin Jenkins (2200228)" userId="S::2200228@student.uwtsd.ac.uk::1b0a3f56-437f-4bc4-86c2-0d46735ec464" providerId="AD" clId="Web-{29294C64-04B2-3DFA-2BAE-85AFB4A8CB0D}" dt="2023-10-26T15:26:18.397" v="96"/>
          <ac:spMkLst>
            <pc:docMk/>
            <pc:sldMk cId="2940868490" sldId="259"/>
            <ac:spMk id="8" creationId="{70DFC902-7D23-471A-B557-B6B6917D7A0D}"/>
          </ac:spMkLst>
        </pc:spChg>
        <pc:spChg chg="del">
          <ac:chgData name="Caitlin Jenkins (2200228)" userId="S::2200228@student.uwtsd.ac.uk::1b0a3f56-437f-4bc4-86c2-0d46735ec464" providerId="AD" clId="Web-{29294C64-04B2-3DFA-2BAE-85AFB4A8CB0D}" dt="2023-10-26T15:26:18.397" v="96"/>
          <ac:spMkLst>
            <pc:docMk/>
            <pc:sldMk cId="2940868490" sldId="259"/>
            <ac:spMk id="10" creationId="{A55D5633-D557-4DCA-982C-FF36EB7A1C00}"/>
          </ac:spMkLst>
        </pc:spChg>
        <pc:spChg chg="del">
          <ac:chgData name="Caitlin Jenkins (2200228)" userId="S::2200228@student.uwtsd.ac.uk::1b0a3f56-437f-4bc4-86c2-0d46735ec464" providerId="AD" clId="Web-{29294C64-04B2-3DFA-2BAE-85AFB4A8CB0D}" dt="2023-10-26T15:26:18.397" v="96"/>
          <ac:spMkLst>
            <pc:docMk/>
            <pc:sldMk cId="2940868490" sldId="259"/>
            <ac:spMk id="12" creationId="{450D3AD2-FA80-415F-A9CE-54D884561CD7}"/>
          </ac:spMkLst>
        </pc:spChg>
        <pc:spChg chg="add del">
          <ac:chgData name="Caitlin Jenkins (2200228)" userId="S::2200228@student.uwtsd.ac.uk::1b0a3f56-437f-4bc4-86c2-0d46735ec464" providerId="AD" clId="Web-{29294C64-04B2-3DFA-2BAE-85AFB4A8CB0D}" dt="2023-10-26T15:52:43.120" v="110"/>
          <ac:spMkLst>
            <pc:docMk/>
            <pc:sldMk cId="2940868490" sldId="259"/>
            <ac:spMk id="17" creationId="{09588DA8-065E-4F6F-8EFD-43104AB2E0CF}"/>
          </ac:spMkLst>
        </pc:spChg>
        <pc:spChg chg="add del">
          <ac:chgData name="Caitlin Jenkins (2200228)" userId="S::2200228@student.uwtsd.ac.uk::1b0a3f56-437f-4bc4-86c2-0d46735ec464" providerId="AD" clId="Web-{29294C64-04B2-3DFA-2BAE-85AFB4A8CB0D}" dt="2023-10-26T15:52:43.120" v="110"/>
          <ac:spMkLst>
            <pc:docMk/>
            <pc:sldMk cId="2940868490" sldId="259"/>
            <ac:spMk id="19" creationId="{C4285719-470E-454C-AF62-8323075F1F5B}"/>
          </ac:spMkLst>
        </pc:spChg>
        <pc:spChg chg="add del">
          <ac:chgData name="Caitlin Jenkins (2200228)" userId="S::2200228@student.uwtsd.ac.uk::1b0a3f56-437f-4bc4-86c2-0d46735ec464" providerId="AD" clId="Web-{29294C64-04B2-3DFA-2BAE-85AFB4A8CB0D}" dt="2023-10-26T15:52:43.120" v="110"/>
          <ac:spMkLst>
            <pc:docMk/>
            <pc:sldMk cId="2940868490" sldId="259"/>
            <ac:spMk id="21" creationId="{CD9FE4EF-C4D8-49A0-B2FF-81D8DB7D8A24}"/>
          </ac:spMkLst>
        </pc:spChg>
        <pc:spChg chg="add del">
          <ac:chgData name="Caitlin Jenkins (2200228)" userId="S::2200228@student.uwtsd.ac.uk::1b0a3f56-437f-4bc4-86c2-0d46735ec464" providerId="AD" clId="Web-{29294C64-04B2-3DFA-2BAE-85AFB4A8CB0D}" dt="2023-10-26T15:52:43.120" v="110"/>
          <ac:spMkLst>
            <pc:docMk/>
            <pc:sldMk cId="2940868490" sldId="259"/>
            <ac:spMk id="23" creationId="{4300840D-0A0B-4512-BACA-B439D5B9C57C}"/>
          </ac:spMkLst>
        </pc:spChg>
        <pc:spChg chg="add del">
          <ac:chgData name="Caitlin Jenkins (2200228)" userId="S::2200228@student.uwtsd.ac.uk::1b0a3f56-437f-4bc4-86c2-0d46735ec464" providerId="AD" clId="Web-{29294C64-04B2-3DFA-2BAE-85AFB4A8CB0D}" dt="2023-10-26T15:52:43.120" v="110"/>
          <ac:spMkLst>
            <pc:docMk/>
            <pc:sldMk cId="2940868490" sldId="259"/>
            <ac:spMk id="25" creationId="{D2B78728-A580-49A7-84F9-6EF6F583ADE0}"/>
          </ac:spMkLst>
        </pc:spChg>
        <pc:spChg chg="add del">
          <ac:chgData name="Caitlin Jenkins (2200228)" userId="S::2200228@student.uwtsd.ac.uk::1b0a3f56-437f-4bc4-86c2-0d46735ec464" providerId="AD" clId="Web-{29294C64-04B2-3DFA-2BAE-85AFB4A8CB0D}" dt="2023-10-26T15:52:43.120" v="110"/>
          <ac:spMkLst>
            <pc:docMk/>
            <pc:sldMk cId="2940868490" sldId="259"/>
            <ac:spMk id="27" creationId="{38FAA1A1-D861-433F-88FA-1E9D6FD31D11}"/>
          </ac:spMkLst>
        </pc:spChg>
        <pc:spChg chg="add del">
          <ac:chgData name="Caitlin Jenkins (2200228)" userId="S::2200228@student.uwtsd.ac.uk::1b0a3f56-437f-4bc4-86c2-0d46735ec464" providerId="AD" clId="Web-{29294C64-04B2-3DFA-2BAE-85AFB4A8CB0D}" dt="2023-10-26T15:52:43.120" v="110"/>
          <ac:spMkLst>
            <pc:docMk/>
            <pc:sldMk cId="2940868490" sldId="259"/>
            <ac:spMk id="29" creationId="{8D71EDA1-87BF-4D5D-AB79-F346FD19278A}"/>
          </ac:spMkLst>
        </pc:spChg>
        <pc:spChg chg="add">
          <ac:chgData name="Caitlin Jenkins (2200228)" userId="S::2200228@student.uwtsd.ac.uk::1b0a3f56-437f-4bc4-86c2-0d46735ec464" providerId="AD" clId="Web-{29294C64-04B2-3DFA-2BAE-85AFB4A8CB0D}" dt="2023-10-26T15:52:43.120" v="110"/>
          <ac:spMkLst>
            <pc:docMk/>
            <pc:sldMk cId="2940868490" sldId="259"/>
            <ac:spMk id="34" creationId="{777A147A-9ED8-46B4-8660-1B3C2AA880B5}"/>
          </ac:spMkLst>
        </pc:spChg>
        <pc:spChg chg="add">
          <ac:chgData name="Caitlin Jenkins (2200228)" userId="S::2200228@student.uwtsd.ac.uk::1b0a3f56-437f-4bc4-86c2-0d46735ec464" providerId="AD" clId="Web-{29294C64-04B2-3DFA-2BAE-85AFB4A8CB0D}" dt="2023-10-26T15:52:43.120" v="110"/>
          <ac:spMkLst>
            <pc:docMk/>
            <pc:sldMk cId="2940868490" sldId="259"/>
            <ac:spMk id="36" creationId="{5D6C15A0-C087-4593-8414-2B4EC1CDC3DE}"/>
          </ac:spMkLst>
        </pc:spChg>
      </pc:sldChg>
      <pc:sldChg chg="addSp delSp modSp">
        <pc:chgData name="Caitlin Jenkins (2200228)" userId="S::2200228@student.uwtsd.ac.uk::1b0a3f56-437f-4bc4-86c2-0d46735ec464" providerId="AD" clId="Web-{29294C64-04B2-3DFA-2BAE-85AFB4A8CB0D}" dt="2023-10-26T15:54:31.827" v="127" actId="1076"/>
        <pc:sldMkLst>
          <pc:docMk/>
          <pc:sldMk cId="2750627830" sldId="260"/>
        </pc:sldMkLst>
        <pc:spChg chg="mod">
          <ac:chgData name="Caitlin Jenkins (2200228)" userId="S::2200228@student.uwtsd.ac.uk::1b0a3f56-437f-4bc4-86c2-0d46735ec464" providerId="AD" clId="Web-{29294C64-04B2-3DFA-2BAE-85AFB4A8CB0D}" dt="2023-10-26T15:54:26.060" v="126"/>
          <ac:spMkLst>
            <pc:docMk/>
            <pc:sldMk cId="2750627830" sldId="260"/>
            <ac:spMk id="2" creationId="{6AF87308-22C6-F36F-3044-8D7D0743523B}"/>
          </ac:spMkLst>
        </pc:spChg>
        <pc:spChg chg="mod">
          <ac:chgData name="Caitlin Jenkins (2200228)" userId="S::2200228@student.uwtsd.ac.uk::1b0a3f56-437f-4bc4-86c2-0d46735ec464" providerId="AD" clId="Web-{29294C64-04B2-3DFA-2BAE-85AFB4A8CB0D}" dt="2023-10-26T15:54:31.827" v="127" actId="1076"/>
          <ac:spMkLst>
            <pc:docMk/>
            <pc:sldMk cId="2750627830" sldId="260"/>
            <ac:spMk id="3" creationId="{67C163C5-C22E-4289-84AA-E39931090B46}"/>
          </ac:spMkLst>
        </pc:spChg>
        <pc:spChg chg="del">
          <ac:chgData name="Caitlin Jenkins (2200228)" userId="S::2200228@student.uwtsd.ac.uk::1b0a3f56-437f-4bc4-86c2-0d46735ec464" providerId="AD" clId="Web-{29294C64-04B2-3DFA-2BAE-85AFB4A8CB0D}" dt="2023-10-26T15:52:56.058" v="112"/>
          <ac:spMkLst>
            <pc:docMk/>
            <pc:sldMk cId="2750627830" sldId="260"/>
            <ac:spMk id="8" creationId="{70DFC902-7D23-471A-B557-B6B6917D7A0D}"/>
          </ac:spMkLst>
        </pc:spChg>
        <pc:spChg chg="del">
          <ac:chgData name="Caitlin Jenkins (2200228)" userId="S::2200228@student.uwtsd.ac.uk::1b0a3f56-437f-4bc4-86c2-0d46735ec464" providerId="AD" clId="Web-{29294C64-04B2-3DFA-2BAE-85AFB4A8CB0D}" dt="2023-10-26T15:52:56.058" v="112"/>
          <ac:spMkLst>
            <pc:docMk/>
            <pc:sldMk cId="2750627830" sldId="260"/>
            <ac:spMk id="10" creationId="{A55D5633-D557-4DCA-982C-FF36EB7A1C00}"/>
          </ac:spMkLst>
        </pc:spChg>
        <pc:spChg chg="del">
          <ac:chgData name="Caitlin Jenkins (2200228)" userId="S::2200228@student.uwtsd.ac.uk::1b0a3f56-437f-4bc4-86c2-0d46735ec464" providerId="AD" clId="Web-{29294C64-04B2-3DFA-2BAE-85AFB4A8CB0D}" dt="2023-10-26T15:52:56.058" v="112"/>
          <ac:spMkLst>
            <pc:docMk/>
            <pc:sldMk cId="2750627830" sldId="260"/>
            <ac:spMk id="12" creationId="{450D3AD2-FA80-415F-A9CE-54D884561CD7}"/>
          </ac:spMkLst>
        </pc:spChg>
        <pc:spChg chg="add del">
          <ac:chgData name="Caitlin Jenkins (2200228)" userId="S::2200228@student.uwtsd.ac.uk::1b0a3f56-437f-4bc4-86c2-0d46735ec464" providerId="AD" clId="Web-{29294C64-04B2-3DFA-2BAE-85AFB4A8CB0D}" dt="2023-10-26T15:53:43.247" v="119"/>
          <ac:spMkLst>
            <pc:docMk/>
            <pc:sldMk cId="2750627830" sldId="260"/>
            <ac:spMk id="17" creationId="{777A147A-9ED8-46B4-8660-1B3C2AA880B5}"/>
          </ac:spMkLst>
        </pc:spChg>
        <pc:spChg chg="add del">
          <ac:chgData name="Caitlin Jenkins (2200228)" userId="S::2200228@student.uwtsd.ac.uk::1b0a3f56-437f-4bc4-86c2-0d46735ec464" providerId="AD" clId="Web-{29294C64-04B2-3DFA-2BAE-85AFB4A8CB0D}" dt="2023-10-26T15:53:43.247" v="119"/>
          <ac:spMkLst>
            <pc:docMk/>
            <pc:sldMk cId="2750627830" sldId="260"/>
            <ac:spMk id="19" creationId="{5D6C15A0-C087-4593-8414-2B4EC1CDC3DE}"/>
          </ac:spMkLst>
        </pc:spChg>
        <pc:spChg chg="add del">
          <ac:chgData name="Caitlin Jenkins (2200228)" userId="S::2200228@student.uwtsd.ac.uk::1b0a3f56-437f-4bc4-86c2-0d46735ec464" providerId="AD" clId="Web-{29294C64-04B2-3DFA-2BAE-85AFB4A8CB0D}" dt="2023-10-26T15:54:26.060" v="126"/>
          <ac:spMkLst>
            <pc:docMk/>
            <pc:sldMk cId="2750627830" sldId="260"/>
            <ac:spMk id="24" creationId="{C2554CA6-288E-4202-BC52-2E5A8F0C0AED}"/>
          </ac:spMkLst>
        </pc:spChg>
        <pc:spChg chg="add del">
          <ac:chgData name="Caitlin Jenkins (2200228)" userId="S::2200228@student.uwtsd.ac.uk::1b0a3f56-437f-4bc4-86c2-0d46735ec464" providerId="AD" clId="Web-{29294C64-04B2-3DFA-2BAE-85AFB4A8CB0D}" dt="2023-10-26T15:54:26.060" v="126"/>
          <ac:spMkLst>
            <pc:docMk/>
            <pc:sldMk cId="2750627830" sldId="260"/>
            <ac:spMk id="26" creationId="{B10BB131-AC8E-4A8E-A5D1-36260F720C3B}"/>
          </ac:spMkLst>
        </pc:spChg>
        <pc:spChg chg="add del">
          <ac:chgData name="Caitlin Jenkins (2200228)" userId="S::2200228@student.uwtsd.ac.uk::1b0a3f56-437f-4bc4-86c2-0d46735ec464" providerId="AD" clId="Web-{29294C64-04B2-3DFA-2BAE-85AFB4A8CB0D}" dt="2023-10-26T15:54:26.060" v="126"/>
          <ac:spMkLst>
            <pc:docMk/>
            <pc:sldMk cId="2750627830" sldId="260"/>
            <ac:spMk id="28" creationId="{5B7778FC-632E-4DCA-A7CB-0D7731CCF970}"/>
          </ac:spMkLst>
        </pc:spChg>
        <pc:spChg chg="add del">
          <ac:chgData name="Caitlin Jenkins (2200228)" userId="S::2200228@student.uwtsd.ac.uk::1b0a3f56-437f-4bc4-86c2-0d46735ec464" providerId="AD" clId="Web-{29294C64-04B2-3DFA-2BAE-85AFB4A8CB0D}" dt="2023-10-26T15:54:26.060" v="126"/>
          <ac:spMkLst>
            <pc:docMk/>
            <pc:sldMk cId="2750627830" sldId="260"/>
            <ac:spMk id="30" creationId="{FA23A907-97FB-4A8F-880A-DD77401C4296}"/>
          </ac:spMkLst>
        </pc:spChg>
        <pc:spChg chg="add">
          <ac:chgData name="Caitlin Jenkins (2200228)" userId="S::2200228@student.uwtsd.ac.uk::1b0a3f56-437f-4bc4-86c2-0d46735ec464" providerId="AD" clId="Web-{29294C64-04B2-3DFA-2BAE-85AFB4A8CB0D}" dt="2023-10-26T15:54:26.060" v="126"/>
          <ac:spMkLst>
            <pc:docMk/>
            <pc:sldMk cId="2750627830" sldId="260"/>
            <ac:spMk id="35" creationId="{777A147A-9ED8-46B4-8660-1B3C2AA880B5}"/>
          </ac:spMkLst>
        </pc:spChg>
        <pc:spChg chg="add">
          <ac:chgData name="Caitlin Jenkins (2200228)" userId="S::2200228@student.uwtsd.ac.uk::1b0a3f56-437f-4bc4-86c2-0d46735ec464" providerId="AD" clId="Web-{29294C64-04B2-3DFA-2BAE-85AFB4A8CB0D}" dt="2023-10-26T15:54:26.060" v="126"/>
          <ac:spMkLst>
            <pc:docMk/>
            <pc:sldMk cId="2750627830" sldId="260"/>
            <ac:spMk id="37" creationId="{5D6C15A0-C087-4593-8414-2B4EC1CDC3DE}"/>
          </ac:spMkLst>
        </pc:spChg>
      </pc:sldChg>
      <pc:sldChg chg="addSp delSp modSp">
        <pc:chgData name="Caitlin Jenkins (2200228)" userId="S::2200228@student.uwtsd.ac.uk::1b0a3f56-437f-4bc4-86c2-0d46735ec464" providerId="AD" clId="Web-{29294C64-04B2-3DFA-2BAE-85AFB4A8CB0D}" dt="2023-10-26T15:54:54.108" v="131" actId="1076"/>
        <pc:sldMkLst>
          <pc:docMk/>
          <pc:sldMk cId="3338598296" sldId="261"/>
        </pc:sldMkLst>
        <pc:spChg chg="mod">
          <ac:chgData name="Caitlin Jenkins (2200228)" userId="S::2200228@student.uwtsd.ac.uk::1b0a3f56-437f-4bc4-86c2-0d46735ec464" providerId="AD" clId="Web-{29294C64-04B2-3DFA-2BAE-85AFB4A8CB0D}" dt="2023-10-26T15:54:37.951" v="128"/>
          <ac:spMkLst>
            <pc:docMk/>
            <pc:sldMk cId="3338598296" sldId="261"/>
            <ac:spMk id="2" creationId="{697C567A-4F41-4D80-18BA-BEAFFACB976D}"/>
          </ac:spMkLst>
        </pc:spChg>
        <pc:spChg chg="mod">
          <ac:chgData name="Caitlin Jenkins (2200228)" userId="S::2200228@student.uwtsd.ac.uk::1b0a3f56-437f-4bc4-86c2-0d46735ec464" providerId="AD" clId="Web-{29294C64-04B2-3DFA-2BAE-85AFB4A8CB0D}" dt="2023-10-26T15:54:54.108" v="131" actId="1076"/>
          <ac:spMkLst>
            <pc:docMk/>
            <pc:sldMk cId="3338598296" sldId="261"/>
            <ac:spMk id="3" creationId="{C4B22EAC-F360-90BD-4F76-85605ACA4E81}"/>
          </ac:spMkLst>
        </pc:spChg>
        <pc:spChg chg="del">
          <ac:chgData name="Caitlin Jenkins (2200228)" userId="S::2200228@student.uwtsd.ac.uk::1b0a3f56-437f-4bc4-86c2-0d46735ec464" providerId="AD" clId="Web-{29294C64-04B2-3DFA-2BAE-85AFB4A8CB0D}" dt="2023-10-26T15:54:37.951" v="128"/>
          <ac:spMkLst>
            <pc:docMk/>
            <pc:sldMk cId="3338598296" sldId="261"/>
            <ac:spMk id="8" creationId="{70DFC902-7D23-471A-B557-B6B6917D7A0D}"/>
          </ac:spMkLst>
        </pc:spChg>
        <pc:spChg chg="del">
          <ac:chgData name="Caitlin Jenkins (2200228)" userId="S::2200228@student.uwtsd.ac.uk::1b0a3f56-437f-4bc4-86c2-0d46735ec464" providerId="AD" clId="Web-{29294C64-04B2-3DFA-2BAE-85AFB4A8CB0D}" dt="2023-10-26T15:54:37.951" v="128"/>
          <ac:spMkLst>
            <pc:docMk/>
            <pc:sldMk cId="3338598296" sldId="261"/>
            <ac:spMk id="10" creationId="{A55D5633-D557-4DCA-982C-FF36EB7A1C00}"/>
          </ac:spMkLst>
        </pc:spChg>
        <pc:spChg chg="del">
          <ac:chgData name="Caitlin Jenkins (2200228)" userId="S::2200228@student.uwtsd.ac.uk::1b0a3f56-437f-4bc4-86c2-0d46735ec464" providerId="AD" clId="Web-{29294C64-04B2-3DFA-2BAE-85AFB4A8CB0D}" dt="2023-10-26T15:54:37.951" v="128"/>
          <ac:spMkLst>
            <pc:docMk/>
            <pc:sldMk cId="3338598296" sldId="261"/>
            <ac:spMk id="12" creationId="{450D3AD2-FA80-415F-A9CE-54D884561CD7}"/>
          </ac:spMkLst>
        </pc:spChg>
        <pc:spChg chg="add">
          <ac:chgData name="Caitlin Jenkins (2200228)" userId="S::2200228@student.uwtsd.ac.uk::1b0a3f56-437f-4bc4-86c2-0d46735ec464" providerId="AD" clId="Web-{29294C64-04B2-3DFA-2BAE-85AFB4A8CB0D}" dt="2023-10-26T15:54:37.951" v="128"/>
          <ac:spMkLst>
            <pc:docMk/>
            <pc:sldMk cId="3338598296" sldId="261"/>
            <ac:spMk id="17" creationId="{777A147A-9ED8-46B4-8660-1B3C2AA880B5}"/>
          </ac:spMkLst>
        </pc:spChg>
        <pc:spChg chg="add">
          <ac:chgData name="Caitlin Jenkins (2200228)" userId="S::2200228@student.uwtsd.ac.uk::1b0a3f56-437f-4bc4-86c2-0d46735ec464" providerId="AD" clId="Web-{29294C64-04B2-3DFA-2BAE-85AFB4A8CB0D}" dt="2023-10-26T15:54:37.951" v="128"/>
          <ac:spMkLst>
            <pc:docMk/>
            <pc:sldMk cId="3338598296" sldId="261"/>
            <ac:spMk id="19" creationId="{5D6C15A0-C087-4593-8414-2B4EC1CDC3DE}"/>
          </ac:spMkLst>
        </pc:spChg>
      </pc:sldChg>
      <pc:sldChg chg="addSp delSp modSp del">
        <pc:chgData name="Caitlin Jenkins (2200228)" userId="S::2200228@student.uwtsd.ac.uk::1b0a3f56-437f-4bc4-86c2-0d46735ec464" providerId="AD" clId="Web-{29294C64-04B2-3DFA-2BAE-85AFB4A8CB0D}" dt="2023-10-26T16:11:41.662" v="395"/>
        <pc:sldMkLst>
          <pc:docMk/>
          <pc:sldMk cId="1454840970" sldId="262"/>
        </pc:sldMkLst>
        <pc:spChg chg="mod">
          <ac:chgData name="Caitlin Jenkins (2200228)" userId="S::2200228@student.uwtsd.ac.uk::1b0a3f56-437f-4bc4-86c2-0d46735ec464" providerId="AD" clId="Web-{29294C64-04B2-3DFA-2BAE-85AFB4A8CB0D}" dt="2023-10-26T16:07:50.516" v="184"/>
          <ac:spMkLst>
            <pc:docMk/>
            <pc:sldMk cId="1454840970" sldId="262"/>
            <ac:spMk id="2" creationId="{EF6769A2-D19A-3536-714C-7CCC0487DEA8}"/>
          </ac:spMkLst>
        </pc:spChg>
        <pc:spChg chg="del">
          <ac:chgData name="Caitlin Jenkins (2200228)" userId="S::2200228@student.uwtsd.ac.uk::1b0a3f56-437f-4bc4-86c2-0d46735ec464" providerId="AD" clId="Web-{29294C64-04B2-3DFA-2BAE-85AFB4A8CB0D}" dt="2023-10-26T16:07:50.516" v="184"/>
          <ac:spMkLst>
            <pc:docMk/>
            <pc:sldMk cId="1454840970" sldId="262"/>
            <ac:spMk id="9" creationId="{BACC6370-2D7E-4714-9D71-7542949D7D5D}"/>
          </ac:spMkLst>
        </pc:spChg>
        <pc:spChg chg="del">
          <ac:chgData name="Caitlin Jenkins (2200228)" userId="S::2200228@student.uwtsd.ac.uk::1b0a3f56-437f-4bc4-86c2-0d46735ec464" providerId="AD" clId="Web-{29294C64-04B2-3DFA-2BAE-85AFB4A8CB0D}" dt="2023-10-26T16:07:50.516" v="184"/>
          <ac:spMkLst>
            <pc:docMk/>
            <pc:sldMk cId="1454840970" sldId="262"/>
            <ac:spMk id="11" creationId="{256B2C21-A230-48C0-8DF1-C46611373C44}"/>
          </ac:spMkLst>
        </pc:spChg>
        <pc:spChg chg="del">
          <ac:chgData name="Caitlin Jenkins (2200228)" userId="S::2200228@student.uwtsd.ac.uk::1b0a3f56-437f-4bc4-86c2-0d46735ec464" providerId="AD" clId="Web-{29294C64-04B2-3DFA-2BAE-85AFB4A8CB0D}" dt="2023-10-26T16:07:50.516" v="184"/>
          <ac:spMkLst>
            <pc:docMk/>
            <pc:sldMk cId="1454840970" sldId="262"/>
            <ac:spMk id="13" creationId="{3847E18C-932D-4C95-AABA-FEC7C9499AD7}"/>
          </ac:spMkLst>
        </pc:spChg>
        <pc:spChg chg="del">
          <ac:chgData name="Caitlin Jenkins (2200228)" userId="S::2200228@student.uwtsd.ac.uk::1b0a3f56-437f-4bc4-86c2-0d46735ec464" providerId="AD" clId="Web-{29294C64-04B2-3DFA-2BAE-85AFB4A8CB0D}" dt="2023-10-26T16:07:50.516" v="184"/>
          <ac:spMkLst>
            <pc:docMk/>
            <pc:sldMk cId="1454840970" sldId="262"/>
            <ac:spMk id="15" creationId="{3150CB11-0C61-439E-910F-5787759E72A0}"/>
          </ac:spMkLst>
        </pc:spChg>
        <pc:spChg chg="del">
          <ac:chgData name="Caitlin Jenkins (2200228)" userId="S::2200228@student.uwtsd.ac.uk::1b0a3f56-437f-4bc4-86c2-0d46735ec464" providerId="AD" clId="Web-{29294C64-04B2-3DFA-2BAE-85AFB4A8CB0D}" dt="2023-10-26T16:07:50.516" v="184"/>
          <ac:spMkLst>
            <pc:docMk/>
            <pc:sldMk cId="1454840970" sldId="262"/>
            <ac:spMk id="17" creationId="{43F8A58B-5155-44CE-A5FF-7647B47D0A7A}"/>
          </ac:spMkLst>
        </pc:spChg>
        <pc:spChg chg="del">
          <ac:chgData name="Caitlin Jenkins (2200228)" userId="S::2200228@student.uwtsd.ac.uk::1b0a3f56-437f-4bc4-86c2-0d46735ec464" providerId="AD" clId="Web-{29294C64-04B2-3DFA-2BAE-85AFB4A8CB0D}" dt="2023-10-26T16:07:50.516" v="184"/>
          <ac:spMkLst>
            <pc:docMk/>
            <pc:sldMk cId="1454840970" sldId="262"/>
            <ac:spMk id="19" creationId="{443F2ACA-E6D6-4028-82DD-F03C262D5DE6}"/>
          </ac:spMkLst>
        </pc:spChg>
        <pc:spChg chg="add">
          <ac:chgData name="Caitlin Jenkins (2200228)" userId="S::2200228@student.uwtsd.ac.uk::1b0a3f56-437f-4bc4-86c2-0d46735ec464" providerId="AD" clId="Web-{29294C64-04B2-3DFA-2BAE-85AFB4A8CB0D}" dt="2023-10-26T16:07:50.516" v="184"/>
          <ac:spMkLst>
            <pc:docMk/>
            <pc:sldMk cId="1454840970" sldId="262"/>
            <ac:spMk id="24" creationId="{B50AB553-2A96-4A92-96F2-93548E096954}"/>
          </ac:spMkLst>
        </pc:spChg>
        <pc:graphicFrameChg chg="mod modGraphic">
          <ac:chgData name="Caitlin Jenkins (2200228)" userId="S::2200228@student.uwtsd.ac.uk::1b0a3f56-437f-4bc4-86c2-0d46735ec464" providerId="AD" clId="Web-{29294C64-04B2-3DFA-2BAE-85AFB4A8CB0D}" dt="2023-10-26T16:07:50.516" v="184"/>
          <ac:graphicFrameMkLst>
            <pc:docMk/>
            <pc:sldMk cId="1454840970" sldId="262"/>
            <ac:graphicFrameMk id="12" creationId="{C93A3B26-479A-67DF-5859-E148D39D343D}"/>
          </ac:graphicFrameMkLst>
        </pc:graphicFrameChg>
      </pc:sldChg>
      <pc:sldChg chg="addSp delSp modSp">
        <pc:chgData name="Caitlin Jenkins (2200228)" userId="S::2200228@student.uwtsd.ac.uk::1b0a3f56-437f-4bc4-86c2-0d46735ec464" providerId="AD" clId="Web-{29294C64-04B2-3DFA-2BAE-85AFB4A8CB0D}" dt="2023-10-26T16:17:05.701" v="409" actId="1076"/>
        <pc:sldMkLst>
          <pc:docMk/>
          <pc:sldMk cId="4005245549" sldId="263"/>
        </pc:sldMkLst>
        <pc:spChg chg="mod">
          <ac:chgData name="Caitlin Jenkins (2200228)" userId="S::2200228@student.uwtsd.ac.uk::1b0a3f56-437f-4bc4-86c2-0d46735ec464" providerId="AD" clId="Web-{29294C64-04B2-3DFA-2BAE-85AFB4A8CB0D}" dt="2023-10-26T16:16:41.403" v="403"/>
          <ac:spMkLst>
            <pc:docMk/>
            <pc:sldMk cId="4005245549" sldId="263"/>
            <ac:spMk id="2" creationId="{D206E9F0-8084-D654-96BD-D5F6EA84CF7D}"/>
          </ac:spMkLst>
        </pc:spChg>
        <pc:spChg chg="mod">
          <ac:chgData name="Caitlin Jenkins (2200228)" userId="S::2200228@student.uwtsd.ac.uk::1b0a3f56-437f-4bc4-86c2-0d46735ec464" providerId="AD" clId="Web-{29294C64-04B2-3DFA-2BAE-85AFB4A8CB0D}" dt="2023-10-26T16:17:05.701" v="409" actId="1076"/>
          <ac:spMkLst>
            <pc:docMk/>
            <pc:sldMk cId="4005245549" sldId="263"/>
            <ac:spMk id="3" creationId="{7FAB5FB6-FF1E-BAA7-8964-5DC8314DF499}"/>
          </ac:spMkLst>
        </pc:spChg>
        <pc:spChg chg="del">
          <ac:chgData name="Caitlin Jenkins (2200228)" userId="S::2200228@student.uwtsd.ac.uk::1b0a3f56-437f-4bc4-86c2-0d46735ec464" providerId="AD" clId="Web-{29294C64-04B2-3DFA-2BAE-85AFB4A8CB0D}" dt="2023-10-26T16:16:41.403" v="403"/>
          <ac:spMkLst>
            <pc:docMk/>
            <pc:sldMk cId="4005245549" sldId="263"/>
            <ac:spMk id="8" creationId="{70DFC902-7D23-471A-B557-B6B6917D7A0D}"/>
          </ac:spMkLst>
        </pc:spChg>
        <pc:spChg chg="del">
          <ac:chgData name="Caitlin Jenkins (2200228)" userId="S::2200228@student.uwtsd.ac.uk::1b0a3f56-437f-4bc4-86c2-0d46735ec464" providerId="AD" clId="Web-{29294C64-04B2-3DFA-2BAE-85AFB4A8CB0D}" dt="2023-10-26T16:16:41.403" v="403"/>
          <ac:spMkLst>
            <pc:docMk/>
            <pc:sldMk cId="4005245549" sldId="263"/>
            <ac:spMk id="10" creationId="{A55D5633-D557-4DCA-982C-FF36EB7A1C00}"/>
          </ac:spMkLst>
        </pc:spChg>
        <pc:spChg chg="del">
          <ac:chgData name="Caitlin Jenkins (2200228)" userId="S::2200228@student.uwtsd.ac.uk::1b0a3f56-437f-4bc4-86c2-0d46735ec464" providerId="AD" clId="Web-{29294C64-04B2-3DFA-2BAE-85AFB4A8CB0D}" dt="2023-10-26T16:16:41.403" v="403"/>
          <ac:spMkLst>
            <pc:docMk/>
            <pc:sldMk cId="4005245549" sldId="263"/>
            <ac:spMk id="12" creationId="{450D3AD2-FA80-415F-A9CE-54D884561CD7}"/>
          </ac:spMkLst>
        </pc:spChg>
        <pc:spChg chg="add">
          <ac:chgData name="Caitlin Jenkins (2200228)" userId="S::2200228@student.uwtsd.ac.uk::1b0a3f56-437f-4bc4-86c2-0d46735ec464" providerId="AD" clId="Web-{29294C64-04B2-3DFA-2BAE-85AFB4A8CB0D}" dt="2023-10-26T16:16:41.403" v="403"/>
          <ac:spMkLst>
            <pc:docMk/>
            <pc:sldMk cId="4005245549" sldId="263"/>
            <ac:spMk id="17" creationId="{EEBFA4C8-C301-60A7-C96E-E85360F5DFB4}"/>
          </ac:spMkLst>
        </pc:spChg>
      </pc:sldChg>
      <pc:sldChg chg="addSp delSp modSp">
        <pc:chgData name="Caitlin Jenkins (2200228)" userId="S::2200228@student.uwtsd.ac.uk::1b0a3f56-437f-4bc4-86c2-0d46735ec464" providerId="AD" clId="Web-{29294C64-04B2-3DFA-2BAE-85AFB4A8CB0D}" dt="2023-10-26T16:20:57.206" v="411" actId="20577"/>
        <pc:sldMkLst>
          <pc:docMk/>
          <pc:sldMk cId="2743253061" sldId="264"/>
        </pc:sldMkLst>
        <pc:spChg chg="mod">
          <ac:chgData name="Caitlin Jenkins (2200228)" userId="S::2200228@student.uwtsd.ac.uk::1b0a3f56-437f-4bc4-86c2-0d46735ec464" providerId="AD" clId="Web-{29294C64-04B2-3DFA-2BAE-85AFB4A8CB0D}" dt="2023-10-26T16:20:22.189" v="410"/>
          <ac:spMkLst>
            <pc:docMk/>
            <pc:sldMk cId="2743253061" sldId="264"/>
            <ac:spMk id="2" creationId="{CFC0B73A-0F04-411E-8633-715A3D4946EA}"/>
          </ac:spMkLst>
        </pc:spChg>
        <pc:spChg chg="mod">
          <ac:chgData name="Caitlin Jenkins (2200228)" userId="S::2200228@student.uwtsd.ac.uk::1b0a3f56-437f-4bc4-86c2-0d46735ec464" providerId="AD" clId="Web-{29294C64-04B2-3DFA-2BAE-85AFB4A8CB0D}" dt="2023-10-26T16:20:57.206" v="411" actId="20577"/>
          <ac:spMkLst>
            <pc:docMk/>
            <pc:sldMk cId="2743253061" sldId="264"/>
            <ac:spMk id="3" creationId="{BCA4913F-16CF-5DFC-AD3A-A47E4F417171}"/>
          </ac:spMkLst>
        </pc:spChg>
        <pc:spChg chg="del">
          <ac:chgData name="Caitlin Jenkins (2200228)" userId="S::2200228@student.uwtsd.ac.uk::1b0a3f56-437f-4bc4-86c2-0d46735ec464" providerId="AD" clId="Web-{29294C64-04B2-3DFA-2BAE-85AFB4A8CB0D}" dt="2023-10-26T16:20:22.189" v="410"/>
          <ac:spMkLst>
            <pc:docMk/>
            <pc:sldMk cId="2743253061" sldId="264"/>
            <ac:spMk id="38" creationId="{70DFC902-7D23-471A-B557-B6B6917D7A0D}"/>
          </ac:spMkLst>
        </pc:spChg>
        <pc:spChg chg="del">
          <ac:chgData name="Caitlin Jenkins (2200228)" userId="S::2200228@student.uwtsd.ac.uk::1b0a3f56-437f-4bc4-86c2-0d46735ec464" providerId="AD" clId="Web-{29294C64-04B2-3DFA-2BAE-85AFB4A8CB0D}" dt="2023-10-26T16:20:22.189" v="410"/>
          <ac:spMkLst>
            <pc:docMk/>
            <pc:sldMk cId="2743253061" sldId="264"/>
            <ac:spMk id="40" creationId="{A55D5633-D557-4DCA-982C-FF36EB7A1C00}"/>
          </ac:spMkLst>
        </pc:spChg>
        <pc:spChg chg="del">
          <ac:chgData name="Caitlin Jenkins (2200228)" userId="S::2200228@student.uwtsd.ac.uk::1b0a3f56-437f-4bc4-86c2-0d46735ec464" providerId="AD" clId="Web-{29294C64-04B2-3DFA-2BAE-85AFB4A8CB0D}" dt="2023-10-26T16:20:22.189" v="410"/>
          <ac:spMkLst>
            <pc:docMk/>
            <pc:sldMk cId="2743253061" sldId="264"/>
            <ac:spMk id="42" creationId="{450D3AD2-FA80-415F-A9CE-54D884561CD7}"/>
          </ac:spMkLst>
        </pc:spChg>
        <pc:spChg chg="add">
          <ac:chgData name="Caitlin Jenkins (2200228)" userId="S::2200228@student.uwtsd.ac.uk::1b0a3f56-437f-4bc4-86c2-0d46735ec464" providerId="AD" clId="Web-{29294C64-04B2-3DFA-2BAE-85AFB4A8CB0D}" dt="2023-10-26T16:20:22.189" v="410"/>
          <ac:spMkLst>
            <pc:docMk/>
            <pc:sldMk cId="2743253061" sldId="264"/>
            <ac:spMk id="47" creationId="{100EDD19-6802-4EC3-95CE-CFFAB042CFD6}"/>
          </ac:spMkLst>
        </pc:spChg>
        <pc:spChg chg="add">
          <ac:chgData name="Caitlin Jenkins (2200228)" userId="S::2200228@student.uwtsd.ac.uk::1b0a3f56-437f-4bc4-86c2-0d46735ec464" providerId="AD" clId="Web-{29294C64-04B2-3DFA-2BAE-85AFB4A8CB0D}" dt="2023-10-26T16:20:22.189" v="410"/>
          <ac:spMkLst>
            <pc:docMk/>
            <pc:sldMk cId="2743253061" sldId="264"/>
            <ac:spMk id="49" creationId="{DB17E863-922E-4C26-BD64-E8FD41D28661}"/>
          </ac:spMkLst>
        </pc:spChg>
      </pc:sldChg>
      <pc:sldChg chg="addSp delSp modSp">
        <pc:chgData name="Caitlin Jenkins (2200228)" userId="S::2200228@student.uwtsd.ac.uk::1b0a3f56-437f-4bc4-86c2-0d46735ec464" providerId="AD" clId="Web-{29294C64-04B2-3DFA-2BAE-85AFB4A8CB0D}" dt="2023-10-26T16:25:27.040" v="418" actId="1076"/>
        <pc:sldMkLst>
          <pc:docMk/>
          <pc:sldMk cId="3240966855" sldId="265"/>
        </pc:sldMkLst>
        <pc:spChg chg="mod">
          <ac:chgData name="Caitlin Jenkins (2200228)" userId="S::2200228@student.uwtsd.ac.uk::1b0a3f56-437f-4bc4-86c2-0d46735ec464" providerId="AD" clId="Web-{29294C64-04B2-3DFA-2BAE-85AFB4A8CB0D}" dt="2023-10-26T16:25:15.462" v="414"/>
          <ac:spMkLst>
            <pc:docMk/>
            <pc:sldMk cId="3240966855" sldId="265"/>
            <ac:spMk id="2" creationId="{CC5D49BB-CB97-80CF-3089-7E76CA2A3731}"/>
          </ac:spMkLst>
        </pc:spChg>
        <pc:spChg chg="mod">
          <ac:chgData name="Caitlin Jenkins (2200228)" userId="S::2200228@student.uwtsd.ac.uk::1b0a3f56-437f-4bc4-86c2-0d46735ec464" providerId="AD" clId="Web-{29294C64-04B2-3DFA-2BAE-85AFB4A8CB0D}" dt="2023-10-26T16:25:27.040" v="418" actId="1076"/>
          <ac:spMkLst>
            <pc:docMk/>
            <pc:sldMk cId="3240966855" sldId="265"/>
            <ac:spMk id="3" creationId="{A69E0CE5-C056-6921-FBF1-6A10E524619E}"/>
          </ac:spMkLst>
        </pc:spChg>
        <pc:spChg chg="add del">
          <ac:chgData name="Caitlin Jenkins (2200228)" userId="S::2200228@student.uwtsd.ac.uk::1b0a3f56-437f-4bc4-86c2-0d46735ec464" providerId="AD" clId="Web-{29294C64-04B2-3DFA-2BAE-85AFB4A8CB0D}" dt="2023-10-26T16:25:15.462" v="414"/>
          <ac:spMkLst>
            <pc:docMk/>
            <pc:sldMk cId="3240966855" sldId="265"/>
            <ac:spMk id="36" creationId="{70DFC902-7D23-471A-B557-B6B6917D7A0D}"/>
          </ac:spMkLst>
        </pc:spChg>
        <pc:spChg chg="add del">
          <ac:chgData name="Caitlin Jenkins (2200228)" userId="S::2200228@student.uwtsd.ac.uk::1b0a3f56-437f-4bc4-86c2-0d46735ec464" providerId="AD" clId="Web-{29294C64-04B2-3DFA-2BAE-85AFB4A8CB0D}" dt="2023-10-26T16:25:15.462" v="414"/>
          <ac:spMkLst>
            <pc:docMk/>
            <pc:sldMk cId="3240966855" sldId="265"/>
            <ac:spMk id="38" creationId="{A55D5633-D557-4DCA-982C-FF36EB7A1C00}"/>
          </ac:spMkLst>
        </pc:spChg>
        <pc:spChg chg="add del">
          <ac:chgData name="Caitlin Jenkins (2200228)" userId="S::2200228@student.uwtsd.ac.uk::1b0a3f56-437f-4bc4-86c2-0d46735ec464" providerId="AD" clId="Web-{29294C64-04B2-3DFA-2BAE-85AFB4A8CB0D}" dt="2023-10-26T16:25:15.462" v="414"/>
          <ac:spMkLst>
            <pc:docMk/>
            <pc:sldMk cId="3240966855" sldId="265"/>
            <ac:spMk id="40" creationId="{450D3AD2-FA80-415F-A9CE-54D884561CD7}"/>
          </ac:spMkLst>
        </pc:spChg>
        <pc:spChg chg="add">
          <ac:chgData name="Caitlin Jenkins (2200228)" userId="S::2200228@student.uwtsd.ac.uk::1b0a3f56-437f-4bc4-86c2-0d46735ec464" providerId="AD" clId="Web-{29294C64-04B2-3DFA-2BAE-85AFB4A8CB0D}" dt="2023-10-26T16:25:15.462" v="414"/>
          <ac:spMkLst>
            <pc:docMk/>
            <pc:sldMk cId="3240966855" sldId="265"/>
            <ac:spMk id="47" creationId="{DB17E863-922E-4C26-BD64-E8FD41D28661}"/>
          </ac:spMkLst>
        </pc:spChg>
        <pc:spChg chg="add">
          <ac:chgData name="Caitlin Jenkins (2200228)" userId="S::2200228@student.uwtsd.ac.uk::1b0a3f56-437f-4bc4-86c2-0d46735ec464" providerId="AD" clId="Web-{29294C64-04B2-3DFA-2BAE-85AFB4A8CB0D}" dt="2023-10-26T16:25:15.462" v="414"/>
          <ac:spMkLst>
            <pc:docMk/>
            <pc:sldMk cId="3240966855" sldId="265"/>
            <ac:spMk id="52" creationId="{100EDD19-6802-4EC3-95CE-CFFAB042CFD6}"/>
          </ac:spMkLst>
        </pc:spChg>
        <pc:grpChg chg="add del">
          <ac:chgData name="Caitlin Jenkins (2200228)" userId="S::2200228@student.uwtsd.ac.uk::1b0a3f56-437f-4bc4-86c2-0d46735ec464" providerId="AD" clId="Web-{29294C64-04B2-3DFA-2BAE-85AFB4A8CB0D}" dt="2023-10-26T16:25:15.446" v="413"/>
          <ac:grpSpMkLst>
            <pc:docMk/>
            <pc:sldMk cId="3240966855" sldId="265"/>
            <ac:grpSpMk id="45" creationId="{D99D003E-0ABA-2640-4DCE-C83118F8B8B3}"/>
          </ac:grpSpMkLst>
        </pc:grpChg>
      </pc:sldChg>
      <pc:sldChg chg="addSp delSp modSp">
        <pc:chgData name="Caitlin Jenkins (2200228)" userId="S::2200228@student.uwtsd.ac.uk::1b0a3f56-437f-4bc4-86c2-0d46735ec464" providerId="AD" clId="Web-{29294C64-04B2-3DFA-2BAE-85AFB4A8CB0D}" dt="2023-10-26T15:52:38.245" v="109"/>
        <pc:sldMkLst>
          <pc:docMk/>
          <pc:sldMk cId="2377799120" sldId="266"/>
        </pc:sldMkLst>
        <pc:spChg chg="mod">
          <ac:chgData name="Caitlin Jenkins (2200228)" userId="S::2200228@student.uwtsd.ac.uk::1b0a3f56-437f-4bc4-86c2-0d46735ec464" providerId="AD" clId="Web-{29294C64-04B2-3DFA-2BAE-85AFB4A8CB0D}" dt="2023-10-26T15:52:38.245" v="109"/>
          <ac:spMkLst>
            <pc:docMk/>
            <pc:sldMk cId="2377799120" sldId="266"/>
            <ac:spMk id="2" creationId="{98B5A34F-F606-7C5B-17A8-12CDB1EA59A0}"/>
          </ac:spMkLst>
        </pc:spChg>
        <pc:spChg chg="mod">
          <ac:chgData name="Caitlin Jenkins (2200228)" userId="S::2200228@student.uwtsd.ac.uk::1b0a3f56-437f-4bc4-86c2-0d46735ec464" providerId="AD" clId="Web-{29294C64-04B2-3DFA-2BAE-85AFB4A8CB0D}" dt="2023-10-26T15:52:38.245" v="109"/>
          <ac:spMkLst>
            <pc:docMk/>
            <pc:sldMk cId="2377799120" sldId="266"/>
            <ac:spMk id="3" creationId="{CA73857B-201B-328D-95C3-A151CD4545EC}"/>
          </ac:spMkLst>
        </pc:spChg>
        <pc:spChg chg="del">
          <ac:chgData name="Caitlin Jenkins (2200228)" userId="S::2200228@student.uwtsd.ac.uk::1b0a3f56-437f-4bc4-86c2-0d46735ec464" providerId="AD" clId="Web-{29294C64-04B2-3DFA-2BAE-85AFB4A8CB0D}" dt="2023-10-26T15:52:38.245" v="109"/>
          <ac:spMkLst>
            <pc:docMk/>
            <pc:sldMk cId="2377799120" sldId="266"/>
            <ac:spMk id="8" creationId="{70DFC902-7D23-471A-B557-B6B6917D7A0D}"/>
          </ac:spMkLst>
        </pc:spChg>
        <pc:spChg chg="del">
          <ac:chgData name="Caitlin Jenkins (2200228)" userId="S::2200228@student.uwtsd.ac.uk::1b0a3f56-437f-4bc4-86c2-0d46735ec464" providerId="AD" clId="Web-{29294C64-04B2-3DFA-2BAE-85AFB4A8CB0D}" dt="2023-10-26T15:52:38.245" v="109"/>
          <ac:spMkLst>
            <pc:docMk/>
            <pc:sldMk cId="2377799120" sldId="266"/>
            <ac:spMk id="10" creationId="{A55D5633-D557-4DCA-982C-FF36EB7A1C00}"/>
          </ac:spMkLst>
        </pc:spChg>
        <pc:spChg chg="del">
          <ac:chgData name="Caitlin Jenkins (2200228)" userId="S::2200228@student.uwtsd.ac.uk::1b0a3f56-437f-4bc4-86c2-0d46735ec464" providerId="AD" clId="Web-{29294C64-04B2-3DFA-2BAE-85AFB4A8CB0D}" dt="2023-10-26T15:52:38.245" v="109"/>
          <ac:spMkLst>
            <pc:docMk/>
            <pc:sldMk cId="2377799120" sldId="266"/>
            <ac:spMk id="12" creationId="{450D3AD2-FA80-415F-A9CE-54D884561CD7}"/>
          </ac:spMkLst>
        </pc:spChg>
        <pc:spChg chg="add">
          <ac:chgData name="Caitlin Jenkins (2200228)" userId="S::2200228@student.uwtsd.ac.uk::1b0a3f56-437f-4bc4-86c2-0d46735ec464" providerId="AD" clId="Web-{29294C64-04B2-3DFA-2BAE-85AFB4A8CB0D}" dt="2023-10-26T15:52:38.245" v="109"/>
          <ac:spMkLst>
            <pc:docMk/>
            <pc:sldMk cId="2377799120" sldId="266"/>
            <ac:spMk id="17" creationId="{777A147A-9ED8-46B4-8660-1B3C2AA880B5}"/>
          </ac:spMkLst>
        </pc:spChg>
        <pc:spChg chg="add">
          <ac:chgData name="Caitlin Jenkins (2200228)" userId="S::2200228@student.uwtsd.ac.uk::1b0a3f56-437f-4bc4-86c2-0d46735ec464" providerId="AD" clId="Web-{29294C64-04B2-3DFA-2BAE-85AFB4A8CB0D}" dt="2023-10-26T15:52:38.245" v="109"/>
          <ac:spMkLst>
            <pc:docMk/>
            <pc:sldMk cId="2377799120" sldId="266"/>
            <ac:spMk id="19" creationId="{5D6C15A0-C087-4593-8414-2B4EC1CDC3DE}"/>
          </ac:spMkLst>
        </pc:spChg>
      </pc:sldChg>
      <pc:sldChg chg="addSp delSp modSp">
        <pc:chgData name="Caitlin Jenkins (2200228)" userId="S::2200228@student.uwtsd.ac.uk::1b0a3f56-437f-4bc4-86c2-0d46735ec464" providerId="AD" clId="Web-{29294C64-04B2-3DFA-2BAE-85AFB4A8CB0D}" dt="2023-10-26T16:27:33.340" v="424" actId="1076"/>
        <pc:sldMkLst>
          <pc:docMk/>
          <pc:sldMk cId="4008600060" sldId="267"/>
        </pc:sldMkLst>
        <pc:spChg chg="mod">
          <ac:chgData name="Caitlin Jenkins (2200228)" userId="S::2200228@student.uwtsd.ac.uk::1b0a3f56-437f-4bc4-86c2-0d46735ec464" providerId="AD" clId="Web-{29294C64-04B2-3DFA-2BAE-85AFB4A8CB0D}" dt="2023-10-26T16:27:23.043" v="422"/>
          <ac:spMkLst>
            <pc:docMk/>
            <pc:sldMk cId="4008600060" sldId="267"/>
            <ac:spMk id="2" creationId="{6C4D7C7F-F556-9085-0863-46B088AF9B26}"/>
          </ac:spMkLst>
        </pc:spChg>
        <pc:spChg chg="mod">
          <ac:chgData name="Caitlin Jenkins (2200228)" userId="S::2200228@student.uwtsd.ac.uk::1b0a3f56-437f-4bc4-86c2-0d46735ec464" providerId="AD" clId="Web-{29294C64-04B2-3DFA-2BAE-85AFB4A8CB0D}" dt="2023-10-26T16:27:33.340" v="424" actId="1076"/>
          <ac:spMkLst>
            <pc:docMk/>
            <pc:sldMk cId="4008600060" sldId="267"/>
            <ac:spMk id="3" creationId="{6C83B9AF-EF0E-45A3-A9E4-59DD827CF6FB}"/>
          </ac:spMkLst>
        </pc:spChg>
        <pc:spChg chg="del">
          <ac:chgData name="Caitlin Jenkins (2200228)" userId="S::2200228@student.uwtsd.ac.uk::1b0a3f56-437f-4bc4-86c2-0d46735ec464" providerId="AD" clId="Web-{29294C64-04B2-3DFA-2BAE-85AFB4A8CB0D}" dt="2023-10-26T16:27:23.043" v="422"/>
          <ac:spMkLst>
            <pc:docMk/>
            <pc:sldMk cId="4008600060" sldId="267"/>
            <ac:spMk id="8" creationId="{70DFC902-7D23-471A-B557-B6B6917D7A0D}"/>
          </ac:spMkLst>
        </pc:spChg>
        <pc:spChg chg="del">
          <ac:chgData name="Caitlin Jenkins (2200228)" userId="S::2200228@student.uwtsd.ac.uk::1b0a3f56-437f-4bc4-86c2-0d46735ec464" providerId="AD" clId="Web-{29294C64-04B2-3DFA-2BAE-85AFB4A8CB0D}" dt="2023-10-26T16:27:23.043" v="422"/>
          <ac:spMkLst>
            <pc:docMk/>
            <pc:sldMk cId="4008600060" sldId="267"/>
            <ac:spMk id="10" creationId="{A55D5633-D557-4DCA-982C-FF36EB7A1C00}"/>
          </ac:spMkLst>
        </pc:spChg>
        <pc:spChg chg="del">
          <ac:chgData name="Caitlin Jenkins (2200228)" userId="S::2200228@student.uwtsd.ac.uk::1b0a3f56-437f-4bc4-86c2-0d46735ec464" providerId="AD" clId="Web-{29294C64-04B2-3DFA-2BAE-85AFB4A8CB0D}" dt="2023-10-26T16:27:23.043" v="422"/>
          <ac:spMkLst>
            <pc:docMk/>
            <pc:sldMk cId="4008600060" sldId="267"/>
            <ac:spMk id="12" creationId="{450D3AD2-FA80-415F-A9CE-54D884561CD7}"/>
          </ac:spMkLst>
        </pc:spChg>
        <pc:spChg chg="add">
          <ac:chgData name="Caitlin Jenkins (2200228)" userId="S::2200228@student.uwtsd.ac.uk::1b0a3f56-437f-4bc4-86c2-0d46735ec464" providerId="AD" clId="Web-{29294C64-04B2-3DFA-2BAE-85AFB4A8CB0D}" dt="2023-10-26T16:27:23.043" v="422"/>
          <ac:spMkLst>
            <pc:docMk/>
            <pc:sldMk cId="4008600060" sldId="267"/>
            <ac:spMk id="17" creationId="{100EDD19-6802-4EC3-95CE-CFFAB042CFD6}"/>
          </ac:spMkLst>
        </pc:spChg>
        <pc:spChg chg="add">
          <ac:chgData name="Caitlin Jenkins (2200228)" userId="S::2200228@student.uwtsd.ac.uk::1b0a3f56-437f-4bc4-86c2-0d46735ec464" providerId="AD" clId="Web-{29294C64-04B2-3DFA-2BAE-85AFB4A8CB0D}" dt="2023-10-26T16:27:23.043" v="422"/>
          <ac:spMkLst>
            <pc:docMk/>
            <pc:sldMk cId="4008600060" sldId="267"/>
            <ac:spMk id="19" creationId="{DB17E863-922E-4C26-BD64-E8FD41D28661}"/>
          </ac:spMkLst>
        </pc:spChg>
      </pc:sldChg>
      <pc:sldChg chg="addSp delSp modSp new mod setBg">
        <pc:chgData name="Caitlin Jenkins (2200228)" userId="S::2200228@student.uwtsd.ac.uk::1b0a3f56-437f-4bc4-86c2-0d46735ec464" providerId="AD" clId="Web-{29294C64-04B2-3DFA-2BAE-85AFB4A8CB0D}" dt="2023-10-26T15:52:49.183" v="111"/>
        <pc:sldMkLst>
          <pc:docMk/>
          <pc:sldMk cId="3343763423" sldId="268"/>
        </pc:sldMkLst>
        <pc:spChg chg="mod">
          <ac:chgData name="Caitlin Jenkins (2200228)" userId="S::2200228@student.uwtsd.ac.uk::1b0a3f56-437f-4bc4-86c2-0d46735ec464" providerId="AD" clId="Web-{29294C64-04B2-3DFA-2BAE-85AFB4A8CB0D}" dt="2023-10-26T15:52:49.183" v="111"/>
          <ac:spMkLst>
            <pc:docMk/>
            <pc:sldMk cId="3343763423" sldId="268"/>
            <ac:spMk id="2" creationId="{7EC05F1B-29E9-BC69-2B0E-60259F547C8B}"/>
          </ac:spMkLst>
        </pc:spChg>
        <pc:spChg chg="mod">
          <ac:chgData name="Caitlin Jenkins (2200228)" userId="S::2200228@student.uwtsd.ac.uk::1b0a3f56-437f-4bc4-86c2-0d46735ec464" providerId="AD" clId="Web-{29294C64-04B2-3DFA-2BAE-85AFB4A8CB0D}" dt="2023-10-26T15:52:49.183" v="111"/>
          <ac:spMkLst>
            <pc:docMk/>
            <pc:sldMk cId="3343763423" sldId="268"/>
            <ac:spMk id="3" creationId="{158ECF3A-8CE2-3B31-6C15-C0BF5087C733}"/>
          </ac:spMkLst>
        </pc:spChg>
        <pc:spChg chg="add del">
          <ac:chgData name="Caitlin Jenkins (2200228)" userId="S::2200228@student.uwtsd.ac.uk::1b0a3f56-437f-4bc4-86c2-0d46735ec464" providerId="AD" clId="Web-{29294C64-04B2-3DFA-2BAE-85AFB4A8CB0D}" dt="2023-10-26T15:52:49.183" v="111"/>
          <ac:spMkLst>
            <pc:docMk/>
            <pc:sldMk cId="3343763423" sldId="268"/>
            <ac:spMk id="8" creationId="{09588DA8-065E-4F6F-8EFD-43104AB2E0CF}"/>
          </ac:spMkLst>
        </pc:spChg>
        <pc:spChg chg="add del">
          <ac:chgData name="Caitlin Jenkins (2200228)" userId="S::2200228@student.uwtsd.ac.uk::1b0a3f56-437f-4bc4-86c2-0d46735ec464" providerId="AD" clId="Web-{29294C64-04B2-3DFA-2BAE-85AFB4A8CB0D}" dt="2023-10-26T15:25:09.114" v="89"/>
          <ac:spMkLst>
            <pc:docMk/>
            <pc:sldMk cId="3343763423" sldId="268"/>
            <ac:spMk id="9" creationId="{9F7D5CDA-D291-4307-BF55-1381FED29634}"/>
          </ac:spMkLst>
        </pc:spChg>
        <pc:spChg chg="add del">
          <ac:chgData name="Caitlin Jenkins (2200228)" userId="S::2200228@student.uwtsd.ac.uk::1b0a3f56-437f-4bc4-86c2-0d46735ec464" providerId="AD" clId="Web-{29294C64-04B2-3DFA-2BAE-85AFB4A8CB0D}" dt="2023-10-26T15:52:49.183" v="111"/>
          <ac:spMkLst>
            <pc:docMk/>
            <pc:sldMk cId="3343763423" sldId="268"/>
            <ac:spMk id="10" creationId="{C4285719-470E-454C-AF62-8323075F1F5B}"/>
          </ac:spMkLst>
        </pc:spChg>
        <pc:spChg chg="add del">
          <ac:chgData name="Caitlin Jenkins (2200228)" userId="S::2200228@student.uwtsd.ac.uk::1b0a3f56-437f-4bc4-86c2-0d46735ec464" providerId="AD" clId="Web-{29294C64-04B2-3DFA-2BAE-85AFB4A8CB0D}" dt="2023-10-26T15:52:49.183" v="111"/>
          <ac:spMkLst>
            <pc:docMk/>
            <pc:sldMk cId="3343763423" sldId="268"/>
            <ac:spMk id="12" creationId="{CD9FE4EF-C4D8-49A0-B2FF-81D8DB7D8A24}"/>
          </ac:spMkLst>
        </pc:spChg>
        <pc:spChg chg="add del">
          <ac:chgData name="Caitlin Jenkins (2200228)" userId="S::2200228@student.uwtsd.ac.uk::1b0a3f56-437f-4bc4-86c2-0d46735ec464" providerId="AD" clId="Web-{29294C64-04B2-3DFA-2BAE-85AFB4A8CB0D}" dt="2023-10-26T15:52:49.183" v="111"/>
          <ac:spMkLst>
            <pc:docMk/>
            <pc:sldMk cId="3343763423" sldId="268"/>
            <ac:spMk id="14" creationId="{4300840D-0A0B-4512-BACA-B439D5B9C57C}"/>
          </ac:spMkLst>
        </pc:spChg>
        <pc:spChg chg="add del">
          <ac:chgData name="Caitlin Jenkins (2200228)" userId="S::2200228@student.uwtsd.ac.uk::1b0a3f56-437f-4bc4-86c2-0d46735ec464" providerId="AD" clId="Web-{29294C64-04B2-3DFA-2BAE-85AFB4A8CB0D}" dt="2023-10-26T15:52:49.183" v="111"/>
          <ac:spMkLst>
            <pc:docMk/>
            <pc:sldMk cId="3343763423" sldId="268"/>
            <ac:spMk id="16" creationId="{D2B78728-A580-49A7-84F9-6EF6F583ADE0}"/>
          </ac:spMkLst>
        </pc:spChg>
        <pc:spChg chg="add del">
          <ac:chgData name="Caitlin Jenkins (2200228)" userId="S::2200228@student.uwtsd.ac.uk::1b0a3f56-437f-4bc4-86c2-0d46735ec464" providerId="AD" clId="Web-{29294C64-04B2-3DFA-2BAE-85AFB4A8CB0D}" dt="2023-10-26T15:52:49.183" v="111"/>
          <ac:spMkLst>
            <pc:docMk/>
            <pc:sldMk cId="3343763423" sldId="268"/>
            <ac:spMk id="18" creationId="{38FAA1A1-D861-433F-88FA-1E9D6FD31D11}"/>
          </ac:spMkLst>
        </pc:spChg>
        <pc:spChg chg="add del">
          <ac:chgData name="Caitlin Jenkins (2200228)" userId="S::2200228@student.uwtsd.ac.uk::1b0a3f56-437f-4bc4-86c2-0d46735ec464" providerId="AD" clId="Web-{29294C64-04B2-3DFA-2BAE-85AFB4A8CB0D}" dt="2023-10-26T15:52:49.183" v="111"/>
          <ac:spMkLst>
            <pc:docMk/>
            <pc:sldMk cId="3343763423" sldId="268"/>
            <ac:spMk id="20" creationId="{8D71EDA1-87BF-4D5D-AB79-F346FD19278A}"/>
          </ac:spMkLst>
        </pc:spChg>
        <pc:spChg chg="add">
          <ac:chgData name="Caitlin Jenkins (2200228)" userId="S::2200228@student.uwtsd.ac.uk::1b0a3f56-437f-4bc4-86c2-0d46735ec464" providerId="AD" clId="Web-{29294C64-04B2-3DFA-2BAE-85AFB4A8CB0D}" dt="2023-10-26T15:52:49.183" v="111"/>
          <ac:spMkLst>
            <pc:docMk/>
            <pc:sldMk cId="3343763423" sldId="268"/>
            <ac:spMk id="25" creationId="{777A147A-9ED8-46B4-8660-1B3C2AA880B5}"/>
          </ac:spMkLst>
        </pc:spChg>
        <pc:spChg chg="add">
          <ac:chgData name="Caitlin Jenkins (2200228)" userId="S::2200228@student.uwtsd.ac.uk::1b0a3f56-437f-4bc4-86c2-0d46735ec464" providerId="AD" clId="Web-{29294C64-04B2-3DFA-2BAE-85AFB4A8CB0D}" dt="2023-10-26T15:52:49.183" v="111"/>
          <ac:spMkLst>
            <pc:docMk/>
            <pc:sldMk cId="3343763423" sldId="268"/>
            <ac:spMk id="27" creationId="{5D6C15A0-C087-4593-8414-2B4EC1CDC3DE}"/>
          </ac:spMkLst>
        </pc:spChg>
        <pc:picChg chg="add del">
          <ac:chgData name="Caitlin Jenkins (2200228)" userId="S::2200228@student.uwtsd.ac.uk::1b0a3f56-437f-4bc4-86c2-0d46735ec464" providerId="AD" clId="Web-{29294C64-04B2-3DFA-2BAE-85AFB4A8CB0D}" dt="2023-10-26T15:25:09.114" v="89"/>
          <ac:picMkLst>
            <pc:docMk/>
            <pc:sldMk cId="3343763423" sldId="268"/>
            <ac:picMk id="5" creationId="{033C28B3-ABC3-481B-0289-3BCD482AE30D}"/>
          </ac:picMkLst>
        </pc:picChg>
      </pc:sldChg>
      <pc:sldChg chg="addSp modSp new mod setBg">
        <pc:chgData name="Caitlin Jenkins (2200228)" userId="S::2200228@student.uwtsd.ac.uk::1b0a3f56-437f-4bc4-86c2-0d46735ec464" providerId="AD" clId="Web-{29294C64-04B2-3DFA-2BAE-85AFB4A8CB0D}" dt="2023-10-26T16:16:27.434" v="402" actId="20577"/>
        <pc:sldMkLst>
          <pc:docMk/>
          <pc:sldMk cId="338781662" sldId="269"/>
        </pc:sldMkLst>
        <pc:spChg chg="mod">
          <ac:chgData name="Caitlin Jenkins (2200228)" userId="S::2200228@student.uwtsd.ac.uk::1b0a3f56-437f-4bc4-86c2-0d46735ec464" providerId="AD" clId="Web-{29294C64-04B2-3DFA-2BAE-85AFB4A8CB0D}" dt="2023-10-26T16:11:15.302" v="389" actId="20577"/>
          <ac:spMkLst>
            <pc:docMk/>
            <pc:sldMk cId="338781662" sldId="269"/>
            <ac:spMk id="2" creationId="{2A523E78-9810-567E-E707-00ADB4110258}"/>
          </ac:spMkLst>
        </pc:spChg>
        <pc:spChg chg="mod">
          <ac:chgData name="Caitlin Jenkins (2200228)" userId="S::2200228@student.uwtsd.ac.uk::1b0a3f56-437f-4bc4-86c2-0d46735ec464" providerId="AD" clId="Web-{29294C64-04B2-3DFA-2BAE-85AFB4A8CB0D}" dt="2023-10-26T16:16:27.434" v="402" actId="20577"/>
          <ac:spMkLst>
            <pc:docMk/>
            <pc:sldMk cId="338781662" sldId="269"/>
            <ac:spMk id="3" creationId="{DD99859C-0016-B2AE-A2DA-413A67FB0AE8}"/>
          </ac:spMkLst>
        </pc:spChg>
        <pc:spChg chg="add">
          <ac:chgData name="Caitlin Jenkins (2200228)" userId="S::2200228@student.uwtsd.ac.uk::1b0a3f56-437f-4bc4-86c2-0d46735ec464" providerId="AD" clId="Web-{29294C64-04B2-3DFA-2BAE-85AFB4A8CB0D}" dt="2023-10-26T16:11:09.880" v="385"/>
          <ac:spMkLst>
            <pc:docMk/>
            <pc:sldMk cId="338781662" sldId="269"/>
            <ac:spMk id="8" creationId="{777A147A-9ED8-46B4-8660-1B3C2AA880B5}"/>
          </ac:spMkLst>
        </pc:spChg>
        <pc:spChg chg="add">
          <ac:chgData name="Caitlin Jenkins (2200228)" userId="S::2200228@student.uwtsd.ac.uk::1b0a3f56-437f-4bc4-86c2-0d46735ec464" providerId="AD" clId="Web-{29294C64-04B2-3DFA-2BAE-85AFB4A8CB0D}" dt="2023-10-26T16:11:09.880" v="385"/>
          <ac:spMkLst>
            <pc:docMk/>
            <pc:sldMk cId="338781662" sldId="269"/>
            <ac:spMk id="10" creationId="{5D6C15A0-C087-4593-8414-2B4EC1CDC3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cbi.nlm.nih.gov/pmc/articles/PMC9672483/#bib49" TargetMode="External"/><Relationship Id="rId2" Type="http://schemas.openxmlformats.org/officeDocument/2006/relationships/hyperlink" Target="https://www.ncbi.nlm.nih.gov/pmc/articles/PMC9672483/#bib26"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9672483/#bib42" TargetMode="External"/><Relationship Id="rId4" Type="http://schemas.openxmlformats.org/officeDocument/2006/relationships/hyperlink" Target="https://www.ncbi.nlm.nih.gov/pmc/articles/PMC9672483/#bib54"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think-autism-an-update-to-the-government-adult-autism-strategy" TargetMode="External"/><Relationship Id="rId2" Type="http://schemas.openxmlformats.org/officeDocument/2006/relationships/hyperlink" Target="https://pearsfoundation.org.uk/wp-content/uploads/2019/09/APPGA-Autism-Act-Inquiry-Report.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gov.uk/government/news/chancellor-sets-out-extra-750-million-coronavirus-funding-for-frontline-charitie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pmc/articles/PMC8500365/" TargetMode="External"/><Relationship Id="rId7" Type="http://schemas.openxmlformats.org/officeDocument/2006/relationships/hyperlink" Target="https://www.oxfordreference.com/view/10.1093/acref/9780191834837.001.0001/acref-9780191834837-e-283" TargetMode="External"/><Relationship Id="rId2" Type="http://schemas.openxmlformats.org/officeDocument/2006/relationships/hyperlink" Target="https://doi.org/10.31973/aj.v1i116.475"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national-strategy-for-autistic-children-young-people-and-adults-2021-to-2026/the-national-strategy-for-autistic-children-young-people-and-adults-2021-to-2026" TargetMode="External"/><Relationship Id="rId5" Type="http://schemas.openxmlformats.org/officeDocument/2006/relationships/hyperlink" Target="https://www.oxfordbibliographies.com/display/document/obo-9780199766567/obo-9780199766567-0045.xml" TargetMode="External"/><Relationship Id="rId4" Type="http://schemas.openxmlformats.org/officeDocument/2006/relationships/hyperlink" Target="https://www.ncbi.nlm.nih.gov/pmc/articles/PMC967248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ncl.ac.uk/press/articles/archive/2021/03/autismratesincrease/" TargetMode="External"/><Relationship Id="rId2" Type="http://schemas.openxmlformats.org/officeDocument/2006/relationships/hyperlink" Target="https://www.verywellmind.com/what-is-othering-5084425"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8992913/" TargetMode="External"/><Relationship Id="rId5" Type="http://schemas.openxmlformats.org/officeDocument/2006/relationships/hyperlink" Target="https://www.autism.org.uk/what-we-do/news/school-report-2021" TargetMode="External"/><Relationship Id="rId4" Type="http://schemas.openxmlformats.org/officeDocument/2006/relationships/hyperlink" Target="https://www.autism.org.uk/advice-and-guidance/what-is-aut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D47124E0-C9FA-06AA-55A1-E0D0B467427E}"/>
              </a:ext>
            </a:extLst>
          </p:cNvPr>
          <p:cNvPicPr>
            <a:picLocks noChangeAspect="1"/>
          </p:cNvPicPr>
          <p:nvPr/>
        </p:nvPicPr>
        <p:blipFill rotWithShape="1">
          <a:blip r:embed="rId2">
            <a:alphaModFix amt="50000"/>
          </a:blip>
          <a:srcRect l="22241" r="1" b="1"/>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6600" i="1" u="sng">
                <a:solidFill>
                  <a:schemeClr val="bg1"/>
                </a:solidFill>
                <a:latin typeface="Times New Roman"/>
                <a:cs typeface="Calibri Light"/>
              </a:rPr>
              <a:t>Diversity and Difference in a modern world</a:t>
            </a:r>
            <a:br>
              <a:rPr lang="en-GB" sz="6600" i="1" u="sng">
                <a:solidFill>
                  <a:schemeClr val="bg1"/>
                </a:solidFill>
                <a:latin typeface="Times New Roman"/>
                <a:cs typeface="Calibri Light"/>
              </a:rPr>
            </a:br>
            <a:r>
              <a:rPr lang="en-GB" sz="6600" i="1" u="sng">
                <a:solidFill>
                  <a:schemeClr val="bg1"/>
                </a:solidFill>
                <a:latin typeface="Times New Roman"/>
                <a:cs typeface="Calibri Light"/>
              </a:rPr>
              <a:t>Disability focused</a:t>
            </a: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GB" dirty="0">
                <a:solidFill>
                  <a:schemeClr val="bg1"/>
                </a:solidFill>
                <a:cs typeface="Calibri"/>
              </a:rPr>
              <a:t>ECSO5001</a:t>
            </a:r>
            <a:endParaRPr lang="en-GB">
              <a:solidFill>
                <a:schemeClr val="bg1"/>
              </a:solidFill>
              <a:cs typeface="Calibri"/>
            </a:endParaRPr>
          </a:p>
          <a:p>
            <a:r>
              <a:rPr lang="en-GB" dirty="0">
                <a:solidFill>
                  <a:schemeClr val="bg1"/>
                </a:solidFill>
                <a:cs typeface="Calibri"/>
              </a:rPr>
              <a:t>Caitlin Jenkins</a:t>
            </a:r>
            <a:endParaRPr lang="en-GB">
              <a:solidFill>
                <a:schemeClr val="bg1"/>
              </a:solidFill>
              <a:cs typeface="Calibri"/>
            </a:endParaRPr>
          </a:p>
          <a:p>
            <a:r>
              <a:rPr lang="en-GB" dirty="0">
                <a:solidFill>
                  <a:schemeClr val="bg1"/>
                </a:solidFill>
                <a:cs typeface="Calibri"/>
              </a:rPr>
              <a:t>2200228</a:t>
            </a:r>
            <a:endParaRPr lang="en-GB">
              <a:solidFill>
                <a:schemeClr val="bg1"/>
              </a:solidFill>
              <a:cs typeface="Calibri"/>
            </a:endParaRPr>
          </a:p>
        </p:txBody>
      </p:sp>
      <p:sp>
        <p:nvSpPr>
          <p:cNvPr id="2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par>
                                <p:cTn id="18" presetID="10" presetClass="entr" presetSubtype="0" fill="hold" grpId="0" nodeType="withEffect">
                                  <p:stCondLst>
                                    <p:cond delay="1000"/>
                                  </p:stCondLst>
                                  <p:iterate type="lt">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C21839CB-014A-C150-5704-CE4A66B03848}"/>
              </a:ext>
            </a:extLst>
          </p:cNvPr>
          <p:cNvPicPr>
            <a:picLocks noChangeAspect="1"/>
          </p:cNvPicPr>
          <p:nvPr/>
        </p:nvPicPr>
        <p:blipFill rotWithShape="1">
          <a:blip r:embed="rId2"/>
          <a:srcRect l="16705" r="16705"/>
          <a:stretch/>
        </p:blipFill>
        <p:spPr>
          <a:xfrm>
            <a:off x="6103027" y="10"/>
            <a:ext cx="6088971" cy="6857990"/>
          </a:xfrm>
          <a:prstGeom prst="rect">
            <a:avLst/>
          </a:prstGeom>
        </p:spPr>
      </p:pic>
      <p:sp useBgFill="1">
        <p:nvSpPr>
          <p:cNvPr id="34" name="Rectangle 3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56328-5909-EB2D-8215-FFEDC786353D}"/>
              </a:ext>
            </a:extLst>
          </p:cNvPr>
          <p:cNvSpPr>
            <a:spLocks noGrp="1"/>
          </p:cNvSpPr>
          <p:nvPr>
            <p:ph type="title"/>
          </p:nvPr>
        </p:nvSpPr>
        <p:spPr>
          <a:xfrm>
            <a:off x="761801" y="328512"/>
            <a:ext cx="4778387" cy="1628970"/>
          </a:xfrm>
        </p:spPr>
        <p:txBody>
          <a:bodyPr anchor="ctr">
            <a:normAutofit/>
          </a:bodyPr>
          <a:lstStyle/>
          <a:p>
            <a:r>
              <a:rPr lang="en-GB" sz="4000" i="1" u="sng" dirty="0">
                <a:cs typeface="Calibri Light"/>
              </a:rPr>
              <a:t>What is 'othering'?</a:t>
            </a:r>
          </a:p>
        </p:txBody>
      </p:sp>
      <p:sp>
        <p:nvSpPr>
          <p:cNvPr id="3" name="Content Placeholder 2">
            <a:extLst>
              <a:ext uri="{FF2B5EF4-FFF2-40B4-BE49-F238E27FC236}">
                <a16:creationId xmlns:a16="http://schemas.microsoft.com/office/drawing/2014/main" id="{F0A26AC2-1397-F7B3-BC1D-E1E14E33BFB6}"/>
              </a:ext>
            </a:extLst>
          </p:cNvPr>
          <p:cNvSpPr>
            <a:spLocks noGrp="1"/>
          </p:cNvSpPr>
          <p:nvPr>
            <p:ph idx="1"/>
          </p:nvPr>
        </p:nvSpPr>
        <p:spPr>
          <a:xfrm>
            <a:off x="126801" y="2525096"/>
            <a:ext cx="5591089" cy="3490553"/>
          </a:xfrm>
        </p:spPr>
        <p:txBody>
          <a:bodyPr vert="horz" lIns="91440" tIns="45720" rIns="91440" bIns="45720" rtlCol="0" anchor="ctr">
            <a:normAutofit/>
          </a:bodyPr>
          <a:lstStyle/>
          <a:p>
            <a:r>
              <a:rPr lang="en-GB" dirty="0">
                <a:latin typeface="Times New Roman"/>
                <a:cs typeface="Arial"/>
              </a:rPr>
              <a:t>'Othering is a process whereby individuals and groups are treated and marked as different and inferior from the dominant social group known as disenfranchised groups' (Oxford Dictionary,2017)</a:t>
            </a:r>
          </a:p>
          <a:p>
            <a:endParaRPr lang="en-GB" sz="2000">
              <a:latin typeface="Times New Roman"/>
              <a:ea typeface="+mn-lt"/>
              <a:cs typeface="+mn-lt"/>
            </a:endParaRPr>
          </a:p>
          <a:p>
            <a:endParaRPr lang="en-GB" sz="2000">
              <a:latin typeface="Times New Roman"/>
              <a:cs typeface="Calibri"/>
            </a:endParaRPr>
          </a:p>
          <a:p>
            <a:endParaRPr lang="en-GB" sz="2000">
              <a:latin typeface="Times New Roman"/>
              <a:cs typeface="Calibri"/>
            </a:endParaRPr>
          </a:p>
        </p:txBody>
      </p:sp>
    </p:spTree>
    <p:extLst>
      <p:ext uri="{BB962C8B-B14F-4D97-AF65-F5344CB8AC3E}">
        <p14:creationId xmlns:p14="http://schemas.microsoft.com/office/powerpoint/2010/main" val="2138096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05F1B-29E9-BC69-2B0E-60259F547C8B}"/>
              </a:ext>
            </a:extLst>
          </p:cNvPr>
          <p:cNvSpPr>
            <a:spLocks noGrp="1"/>
          </p:cNvSpPr>
          <p:nvPr>
            <p:ph type="title"/>
          </p:nvPr>
        </p:nvSpPr>
        <p:spPr>
          <a:xfrm>
            <a:off x="841248" y="548640"/>
            <a:ext cx="3600860" cy="5431536"/>
          </a:xfrm>
        </p:spPr>
        <p:txBody>
          <a:bodyPr>
            <a:normAutofit/>
          </a:bodyPr>
          <a:lstStyle/>
          <a:p>
            <a:r>
              <a:rPr lang="en-GB" sz="5400">
                <a:ea typeface="Calibri Light"/>
                <a:cs typeface="Calibri Light"/>
              </a:rPr>
              <a:t>Sociological Theories of 'othering'</a:t>
            </a:r>
            <a:endParaRPr lang="en-GB" sz="5400"/>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8ECF3A-8CE2-3B31-6C15-C0BF5087C733}"/>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latin typeface="Times New Roman"/>
                <a:ea typeface="Cambria"/>
                <a:cs typeface="Times New Roman"/>
              </a:rPr>
              <a:t>Postcolonial theorists criticize current relations of dominance derived from (post-)colonial power structures (</a:t>
            </a:r>
            <a:r>
              <a:rPr lang="en-GB" sz="2200" u="sng">
                <a:latin typeface="Times New Roman"/>
                <a:ea typeface="Cambria"/>
                <a:cs typeface="Times New Roman"/>
                <a:hlinkClick r:id="rId2">
                  <a:extLst>
                    <a:ext uri="{A12FA001-AC4F-418D-AE19-62706E023703}">
                      <ahyp:hlinkClr xmlns:ahyp="http://schemas.microsoft.com/office/drawing/2018/hyperlinkcolor" val="tx"/>
                    </a:ext>
                  </a:extLst>
                </a:hlinkClick>
              </a:rPr>
              <a:t>Hall, 2004</a:t>
            </a:r>
            <a:r>
              <a:rPr lang="en-GB" sz="2200">
                <a:latin typeface="Times New Roman"/>
                <a:ea typeface="Cambria"/>
                <a:cs typeface="Times New Roman"/>
              </a:rPr>
              <a:t>; </a:t>
            </a:r>
            <a:r>
              <a:rPr lang="en-GB" sz="2200" u="sng">
                <a:latin typeface="Times New Roman"/>
                <a:ea typeface="Cambria"/>
                <a:cs typeface="Times New Roman"/>
                <a:hlinkClick r:id="rId3">
                  <a:extLst>
                    <a:ext uri="{A12FA001-AC4F-418D-AE19-62706E023703}">
                      <ahyp:hlinkClr xmlns:ahyp="http://schemas.microsoft.com/office/drawing/2018/hyperlinkcolor" val="tx"/>
                    </a:ext>
                  </a:extLst>
                </a:hlinkClick>
              </a:rPr>
              <a:t>Said, 1978</a:t>
            </a:r>
            <a:r>
              <a:rPr lang="en-GB" sz="2200">
                <a:latin typeface="Times New Roman"/>
                <a:ea typeface="Cambria"/>
                <a:cs typeface="Times New Roman"/>
              </a:rPr>
              <a:t>; </a:t>
            </a:r>
            <a:r>
              <a:rPr lang="en-GB" sz="2200" u="sng">
                <a:latin typeface="Times New Roman"/>
                <a:ea typeface="Cambria"/>
                <a:cs typeface="Times New Roman"/>
                <a:hlinkClick r:id="rId4">
                  <a:extLst>
                    <a:ext uri="{A12FA001-AC4F-418D-AE19-62706E023703}">
                      <ahyp:hlinkClr xmlns:ahyp="http://schemas.microsoft.com/office/drawing/2018/hyperlinkcolor" val="tx"/>
                    </a:ext>
                  </a:extLst>
                </a:hlinkClick>
              </a:rPr>
              <a:t>Spivak, 1985</a:t>
            </a:r>
            <a:r>
              <a:rPr lang="en-GB" sz="2200">
                <a:latin typeface="Times New Roman"/>
                <a:ea typeface="Cambria"/>
                <a:cs typeface="Times New Roman"/>
              </a:rPr>
              <a:t>). Distinctions of belonging can be described as manifestations of power relations which are produced by practices of boundary-drawing (</a:t>
            </a:r>
            <a:r>
              <a:rPr lang="en-GB" sz="2200">
                <a:latin typeface="Times New Roman"/>
                <a:ea typeface="Cambria"/>
                <a:cs typeface="Times New Roman"/>
                <a:hlinkClick r:id="rId5">
                  <a:extLst>
                    <a:ext uri="{A12FA001-AC4F-418D-AE19-62706E023703}">
                      <ahyp:hlinkClr xmlns:ahyp="http://schemas.microsoft.com/office/drawing/2018/hyperlinkcolor" val="tx"/>
                    </a:ext>
                  </a:extLst>
                </a:hlinkClick>
              </a:rPr>
              <a:t>Powell, 2012</a:t>
            </a:r>
            <a:r>
              <a:rPr lang="en-GB" sz="2200">
                <a:latin typeface="Times New Roman"/>
                <a:ea typeface="Cambria"/>
                <a:cs typeface="Times New Roman"/>
              </a:rPr>
              <a:t>). These distinction practices can be functionalized for creating privileged positions in society, e.g., in the form of privileged access to resources (NIH,2022,n.p.)</a:t>
            </a:r>
          </a:p>
          <a:p>
            <a:r>
              <a:rPr lang="en-GB" sz="2200">
                <a:latin typeface="Times New Roman"/>
                <a:ea typeface="Cambria"/>
                <a:cs typeface="Times New Roman"/>
              </a:rPr>
              <a:t>Othering produces a dependent, and at the same time, a power-constituting asymmetrical structure ( NIH,2022,n.p.)</a:t>
            </a:r>
          </a:p>
        </p:txBody>
      </p:sp>
    </p:spTree>
    <p:extLst>
      <p:ext uri="{BB962C8B-B14F-4D97-AF65-F5344CB8AC3E}">
        <p14:creationId xmlns:p14="http://schemas.microsoft.com/office/powerpoint/2010/main" val="3343763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B02D5-A876-521C-7760-5CC84ED1F25B}"/>
              </a:ext>
            </a:extLst>
          </p:cNvPr>
          <p:cNvSpPr>
            <a:spLocks noGrp="1"/>
          </p:cNvSpPr>
          <p:nvPr>
            <p:ph type="title"/>
          </p:nvPr>
        </p:nvSpPr>
        <p:spPr>
          <a:xfrm>
            <a:off x="841248" y="548640"/>
            <a:ext cx="3600860" cy="5431536"/>
          </a:xfrm>
        </p:spPr>
        <p:txBody>
          <a:bodyPr vert="horz" lIns="91440" tIns="45720" rIns="91440" bIns="45720" rtlCol="0">
            <a:normAutofit/>
          </a:bodyPr>
          <a:lstStyle/>
          <a:p>
            <a:r>
              <a:rPr lang="en-GB" sz="4600" u="sng">
                <a:cs typeface="Calibri Light"/>
              </a:rPr>
              <a:t>Who is 'othered' within society?</a:t>
            </a:r>
            <a:br>
              <a:rPr lang="en-GB" sz="4600">
                <a:cs typeface="Calibri Light"/>
              </a:rPr>
            </a:br>
            <a:br>
              <a:rPr lang="en-GB" sz="4600">
                <a:cs typeface="Calibri Light"/>
              </a:rPr>
            </a:br>
            <a:br>
              <a:rPr lang="en-GB" sz="4600">
                <a:latin typeface="Times New Roman"/>
                <a:cs typeface="Calibri Light"/>
              </a:rPr>
            </a:br>
            <a:br>
              <a:rPr lang="en-GB" sz="4600">
                <a:cs typeface="Calibri Light"/>
              </a:rPr>
            </a:br>
            <a:endParaRPr lang="en-GB" sz="4600"/>
          </a:p>
        </p:txBody>
      </p:sp>
      <p:sp>
        <p:nvSpPr>
          <p:cNvPr id="3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32D66A-4DC2-5425-D253-1C44AF024257}"/>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latin typeface="Times New Roman"/>
                <a:ea typeface="+mn-lt"/>
                <a:cs typeface="+mn-lt"/>
              </a:rPr>
              <a:t>Around one in 57 (1.76%) children in the UK is on the autistic spectrum, significantly higher than previously reported along with than 7 million pupils studied, 119,821 pupils had a diagnosis of autism in their record in the English state educational system, of whom 21,660 also had learning difficulties (18.1%). </a:t>
            </a:r>
            <a:endParaRPr lang="en-US" sz="2200"/>
          </a:p>
          <a:p>
            <a:r>
              <a:rPr lang="en-GB" sz="2200">
                <a:latin typeface="Times New Roman"/>
                <a:ea typeface="+mn-lt"/>
                <a:cs typeface="+mn-lt"/>
              </a:rPr>
              <a:t>Boys showed a prevalence of autism of 2.8% and girls showed a prevalence of 0.65% (Newcastle Univeristy,2021)</a:t>
            </a:r>
            <a:endParaRPr lang="en-GB" sz="2200"/>
          </a:p>
          <a:p>
            <a:endParaRPr lang="en-GB" sz="2200">
              <a:latin typeface="Times New Roman"/>
              <a:ea typeface="Calibri"/>
              <a:cs typeface="Calibri"/>
            </a:endParaRPr>
          </a:p>
        </p:txBody>
      </p:sp>
      <p:sp>
        <p:nvSpPr>
          <p:cNvPr id="4" name="TextBox 3">
            <a:extLst>
              <a:ext uri="{FF2B5EF4-FFF2-40B4-BE49-F238E27FC236}">
                <a16:creationId xmlns:a16="http://schemas.microsoft.com/office/drawing/2014/main" id="{14731F21-3BFF-4327-112A-81015F684B34}"/>
              </a:ext>
            </a:extLst>
          </p:cNvPr>
          <p:cNvSpPr txBox="1"/>
          <p:nvPr/>
        </p:nvSpPr>
        <p:spPr>
          <a:xfrm>
            <a:off x="1706450" y="1835238"/>
            <a:ext cx="62730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i="1" u="sng" dirty="0">
              <a:latin typeface="Times New Roman"/>
              <a:cs typeface="Calibri"/>
            </a:endParaRPr>
          </a:p>
        </p:txBody>
      </p:sp>
    </p:spTree>
    <p:extLst>
      <p:ext uri="{BB962C8B-B14F-4D97-AF65-F5344CB8AC3E}">
        <p14:creationId xmlns:p14="http://schemas.microsoft.com/office/powerpoint/2010/main" val="2940868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5A34F-F606-7C5B-17A8-12CDB1EA59A0}"/>
              </a:ext>
            </a:extLst>
          </p:cNvPr>
          <p:cNvSpPr>
            <a:spLocks noGrp="1"/>
          </p:cNvSpPr>
          <p:nvPr>
            <p:ph type="title"/>
          </p:nvPr>
        </p:nvSpPr>
        <p:spPr>
          <a:xfrm>
            <a:off x="841248" y="548640"/>
            <a:ext cx="3600860" cy="5431536"/>
          </a:xfrm>
        </p:spPr>
        <p:txBody>
          <a:bodyPr>
            <a:normAutofit/>
          </a:bodyPr>
          <a:lstStyle/>
          <a:p>
            <a:r>
              <a:rPr lang="en-GB" sz="5400">
                <a:cs typeface="Calibri Light"/>
              </a:rPr>
              <a:t>Further statistics on Autism</a:t>
            </a:r>
            <a:endParaRPr lang="en-GB" sz="5400"/>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73857B-201B-328D-95C3-A151CD4545EC}"/>
              </a:ext>
            </a:extLst>
          </p:cNvPr>
          <p:cNvSpPr>
            <a:spLocks noGrp="1"/>
          </p:cNvSpPr>
          <p:nvPr>
            <p:ph idx="1"/>
          </p:nvPr>
        </p:nvSpPr>
        <p:spPr>
          <a:xfrm>
            <a:off x="5126418" y="552091"/>
            <a:ext cx="6224335" cy="5431536"/>
          </a:xfrm>
        </p:spPr>
        <p:txBody>
          <a:bodyPr vert="horz" lIns="91440" tIns="45720" rIns="91440" bIns="45720" rtlCol="0" anchor="ctr">
            <a:normAutofit/>
          </a:bodyPr>
          <a:lstStyle/>
          <a:p>
            <a:pPr>
              <a:buFont typeface="Arial"/>
              <a:buChar char="•"/>
            </a:pPr>
            <a:r>
              <a:rPr lang="en-GB" sz="2200">
                <a:latin typeface="Times New Roman"/>
                <a:cs typeface="Calibri"/>
              </a:rPr>
              <a:t>Autism is a lifelong developmental disability which affects how people communicate and interact with the world. More than one in 100 people are on the autism spectrum and there are around 700,000 autistic adults and children in the UK. (National autistic society,2023,n.p.)</a:t>
            </a:r>
          </a:p>
          <a:p>
            <a:pPr>
              <a:buFont typeface="Arial"/>
              <a:buChar char="•"/>
            </a:pPr>
            <a:r>
              <a:rPr lang="en-GB" sz="2200">
                <a:latin typeface="Times New Roman"/>
                <a:cs typeface="Calibri"/>
              </a:rPr>
              <a:t>Autism is a lifelong developmental disability which affects how people communicate and interact with the world. More than one in 100 people are on the autism spectrum and there are around 700,000 autistic adults and children in the UK.(National autistic society,2023,n.p.)</a:t>
            </a:r>
          </a:p>
          <a:p>
            <a:pPr>
              <a:buFont typeface="Arial"/>
              <a:buChar char="•"/>
            </a:pPr>
            <a:endParaRPr lang="en-GB" sz="2200">
              <a:latin typeface="Times New Roman"/>
              <a:cs typeface="Calibri"/>
            </a:endParaRPr>
          </a:p>
        </p:txBody>
      </p:sp>
    </p:spTree>
    <p:extLst>
      <p:ext uri="{BB962C8B-B14F-4D97-AF65-F5344CB8AC3E}">
        <p14:creationId xmlns:p14="http://schemas.microsoft.com/office/powerpoint/2010/main" val="2377799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87308-22C6-F36F-3044-8D7D0743523B}"/>
              </a:ext>
            </a:extLst>
          </p:cNvPr>
          <p:cNvSpPr>
            <a:spLocks noGrp="1"/>
          </p:cNvSpPr>
          <p:nvPr>
            <p:ph type="title"/>
          </p:nvPr>
        </p:nvSpPr>
        <p:spPr>
          <a:xfrm>
            <a:off x="841248" y="548640"/>
            <a:ext cx="3600860" cy="5431536"/>
          </a:xfrm>
        </p:spPr>
        <p:txBody>
          <a:bodyPr>
            <a:normAutofit/>
          </a:bodyPr>
          <a:lstStyle/>
          <a:p>
            <a:r>
              <a:rPr lang="en-GB" sz="4600" u="sng">
                <a:latin typeface="Times New Roman"/>
                <a:cs typeface="Calibri Light"/>
              </a:rPr>
              <a:t>How does Ethnocentrism affect those with disability?</a:t>
            </a:r>
            <a:endParaRPr lang="en-GB" sz="4600" u="sng">
              <a:latin typeface="Times New Roman"/>
            </a:endParaRPr>
          </a:p>
        </p:txBody>
      </p:sp>
      <p:sp>
        <p:nvSpPr>
          <p:cNvPr id="3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C163C5-C22E-4289-84AA-E39931090B46}"/>
              </a:ext>
            </a:extLst>
          </p:cNvPr>
          <p:cNvSpPr>
            <a:spLocks noGrp="1"/>
          </p:cNvSpPr>
          <p:nvPr>
            <p:ph idx="1"/>
          </p:nvPr>
        </p:nvSpPr>
        <p:spPr>
          <a:xfrm>
            <a:off x="5040559" y="1292626"/>
            <a:ext cx="6224335" cy="5431536"/>
          </a:xfrm>
        </p:spPr>
        <p:txBody>
          <a:bodyPr vert="horz" lIns="91440" tIns="45720" rIns="91440" bIns="45720" rtlCol="0" anchor="ctr">
            <a:normAutofit/>
          </a:bodyPr>
          <a:lstStyle/>
          <a:p>
            <a:r>
              <a:rPr lang="en-GB" sz="2200" b="1">
                <a:latin typeface="Times New Roman"/>
                <a:cs typeface="Calibri"/>
              </a:rPr>
              <a:t>Ethnocentrism</a:t>
            </a:r>
            <a:r>
              <a:rPr lang="en-GB" sz="2200">
                <a:latin typeface="Times New Roman"/>
                <a:cs typeface="Calibri"/>
              </a:rPr>
              <a:t> </a:t>
            </a:r>
            <a:r>
              <a:rPr lang="en-GB" sz="2200">
                <a:latin typeface="Times New Roman"/>
                <a:cs typeface="Arial"/>
              </a:rPr>
              <a:t>is a term applied to the cultural or ethnic bias—whether conscious or unconscious in which an individual views the world from the perspective of his or her own group ( Oxford Bibliographies,2019)</a:t>
            </a:r>
          </a:p>
          <a:p>
            <a:pPr marL="0" indent="0">
              <a:buNone/>
            </a:pPr>
            <a:r>
              <a:rPr lang="en-GB" sz="2200" i="1" u="sng">
                <a:latin typeface="Times New Roman"/>
                <a:cs typeface="Arial"/>
              </a:rPr>
              <a:t>What does this create between groups in society?</a:t>
            </a:r>
          </a:p>
          <a:p>
            <a:pPr marL="0" indent="0">
              <a:buNone/>
            </a:pPr>
            <a:r>
              <a:rPr lang="en-GB" sz="2200" b="1">
                <a:latin typeface="Times New Roman"/>
                <a:cs typeface="Arial"/>
              </a:rPr>
              <a:t>In-group bias-</a:t>
            </a:r>
            <a:r>
              <a:rPr lang="en-GB" sz="2200">
                <a:latin typeface="Times New Roman"/>
                <a:cs typeface="Arial"/>
              </a:rPr>
              <a:t> </a:t>
            </a:r>
            <a:r>
              <a:rPr lang="en-GB" sz="2200">
                <a:latin typeface="Times New Roman"/>
                <a:ea typeface="+mn-lt"/>
                <a:cs typeface="+mn-lt"/>
              </a:rPr>
              <a:t>self-identity and social identity also play a role in this favouritism. This often influences how we evaluate others, how we treat them, and how we share our resources with them. (Very well mind,2023)</a:t>
            </a:r>
            <a:endParaRPr lang="en-GB" sz="2200">
              <a:latin typeface="Times New Roman"/>
              <a:cs typeface="Calibri"/>
            </a:endParaRPr>
          </a:p>
          <a:p>
            <a:pPr marL="0" indent="0">
              <a:buNone/>
            </a:pPr>
            <a:r>
              <a:rPr lang="en-GB" sz="2200" b="1">
                <a:latin typeface="Times New Roman"/>
                <a:cs typeface="Calibri"/>
              </a:rPr>
              <a:t>Out-group bias-</a:t>
            </a:r>
            <a:r>
              <a:rPr lang="en-GB" sz="2200">
                <a:latin typeface="Times New Roman"/>
                <a:cs typeface="Calibri"/>
              </a:rPr>
              <a:t> p</a:t>
            </a:r>
            <a:r>
              <a:rPr lang="en-GB" sz="2200">
                <a:latin typeface="Times New Roman"/>
                <a:ea typeface="+mn-lt"/>
                <a:cs typeface="+mn-lt"/>
              </a:rPr>
              <a:t>eople also tend to notice all the individual differences and variations in members of their own group, while simultaneously believing that members of the out-group are “all the same.“ (Very well mind, 2023)</a:t>
            </a:r>
            <a:endParaRPr lang="en-GB" sz="2200">
              <a:latin typeface="Times New Roman"/>
              <a:cs typeface="Calibri"/>
            </a:endParaRPr>
          </a:p>
          <a:p>
            <a:pPr marL="0" indent="0">
              <a:buNone/>
            </a:pPr>
            <a:endParaRPr lang="en-GB" sz="2200">
              <a:latin typeface="Times New Roman"/>
              <a:cs typeface="Calibri"/>
            </a:endParaRPr>
          </a:p>
          <a:p>
            <a:pPr marL="0" indent="0">
              <a:buNone/>
            </a:pPr>
            <a:endParaRPr lang="en-GB" sz="2200">
              <a:latin typeface="Calibri"/>
              <a:cs typeface="Calibri"/>
            </a:endParaRPr>
          </a:p>
          <a:p>
            <a:pPr marL="0" indent="0">
              <a:buNone/>
            </a:pPr>
            <a:endParaRPr lang="en-GB" sz="2200">
              <a:latin typeface="Times New Roman"/>
              <a:cs typeface="Arial"/>
            </a:endParaRPr>
          </a:p>
        </p:txBody>
      </p:sp>
    </p:spTree>
    <p:extLst>
      <p:ext uri="{BB962C8B-B14F-4D97-AF65-F5344CB8AC3E}">
        <p14:creationId xmlns:p14="http://schemas.microsoft.com/office/powerpoint/2010/main" val="2750627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C567A-4F41-4D80-18BA-BEAFFACB976D}"/>
              </a:ext>
            </a:extLst>
          </p:cNvPr>
          <p:cNvSpPr>
            <a:spLocks noGrp="1"/>
          </p:cNvSpPr>
          <p:nvPr>
            <p:ph type="title"/>
          </p:nvPr>
        </p:nvSpPr>
        <p:spPr>
          <a:xfrm>
            <a:off x="841248" y="548640"/>
            <a:ext cx="3600860" cy="5431536"/>
          </a:xfrm>
        </p:spPr>
        <p:txBody>
          <a:bodyPr>
            <a:normAutofit/>
          </a:bodyPr>
          <a:lstStyle/>
          <a:p>
            <a:r>
              <a:rPr lang="en-GB" sz="5400" u="sng">
                <a:cs typeface="Calibri Light"/>
              </a:rPr>
              <a:t>Autism and Stigma within society</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B22EAC-F360-90BD-4F76-85605ACA4E81}"/>
              </a:ext>
            </a:extLst>
          </p:cNvPr>
          <p:cNvSpPr>
            <a:spLocks noGrp="1"/>
          </p:cNvSpPr>
          <p:nvPr>
            <p:ph idx="1"/>
          </p:nvPr>
        </p:nvSpPr>
        <p:spPr>
          <a:xfrm>
            <a:off x="4954700" y="1153105"/>
            <a:ext cx="6224335" cy="5431536"/>
          </a:xfrm>
        </p:spPr>
        <p:txBody>
          <a:bodyPr vert="horz" lIns="91440" tIns="45720" rIns="91440" bIns="45720" rtlCol="0" anchor="ctr">
            <a:noAutofit/>
          </a:bodyPr>
          <a:lstStyle/>
          <a:p>
            <a:r>
              <a:rPr lang="en-GB" sz="2400" dirty="0">
                <a:latin typeface="Times New Roman"/>
                <a:ea typeface="Cambria"/>
                <a:cs typeface="Times New Roman"/>
              </a:rPr>
              <a:t>Accordingly, 15.4% of a recent sample of 149 autistic adults report moderate to severe felt stigma, with the experience of stigma being reported by autistic adolescents and adults across a range of qualitative accounts (NIH,2022,n.p.)</a:t>
            </a:r>
          </a:p>
          <a:p>
            <a:endParaRPr lang="en-GB" sz="2400" dirty="0">
              <a:latin typeface="Times New Roman"/>
              <a:ea typeface="Cambria"/>
              <a:cs typeface="Times New Roman"/>
            </a:endParaRPr>
          </a:p>
          <a:p>
            <a:r>
              <a:rPr lang="en-GB" sz="2400" dirty="0">
                <a:latin typeface="Times New Roman"/>
                <a:ea typeface="Cambria"/>
                <a:cs typeface="Times New Roman"/>
              </a:rPr>
              <a:t> Autistic people have reported a wide range of stressors common to minority groups, including victimization, violence, discrimination, rejection, and felt stigma, which predicted heightened psychological distress, reduced well-being, and reduced quality of life. Only 7% of autistic adults felt accepted as an autistic person within society (NIH,2022,n.p.) </a:t>
            </a:r>
          </a:p>
          <a:p>
            <a:endParaRPr lang="en-GB" sz="2200">
              <a:latin typeface="Times New Roman"/>
              <a:ea typeface="Cambria"/>
              <a:cs typeface="Times New Roman"/>
            </a:endParaRPr>
          </a:p>
          <a:p>
            <a:endParaRPr lang="en-GB" sz="2200">
              <a:latin typeface="Times New Roman"/>
              <a:ea typeface="Cambria"/>
              <a:cs typeface="Times New Roman"/>
            </a:endParaRPr>
          </a:p>
        </p:txBody>
      </p:sp>
    </p:spTree>
    <p:extLst>
      <p:ext uri="{BB962C8B-B14F-4D97-AF65-F5344CB8AC3E}">
        <p14:creationId xmlns:p14="http://schemas.microsoft.com/office/powerpoint/2010/main" val="333859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23E78-9810-567E-E707-00ADB4110258}"/>
              </a:ext>
            </a:extLst>
          </p:cNvPr>
          <p:cNvSpPr>
            <a:spLocks noGrp="1"/>
          </p:cNvSpPr>
          <p:nvPr>
            <p:ph type="title"/>
          </p:nvPr>
        </p:nvSpPr>
        <p:spPr>
          <a:xfrm>
            <a:off x="841248" y="548640"/>
            <a:ext cx="3600860" cy="5431536"/>
          </a:xfrm>
        </p:spPr>
        <p:txBody>
          <a:bodyPr>
            <a:normAutofit/>
          </a:bodyPr>
          <a:lstStyle/>
          <a:p>
            <a:r>
              <a:rPr lang="en-GB" sz="5400" dirty="0">
                <a:ea typeface="Calibri Light"/>
                <a:cs typeface="Calibri Light"/>
              </a:rPr>
              <a:t>How are those with autism affected in mainstream education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99859C-0016-B2AE-A2DA-413A67FB0AE8}"/>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400" dirty="0">
                <a:latin typeface="Times New Roman"/>
                <a:ea typeface="Cambria"/>
                <a:cs typeface="Times New Roman"/>
              </a:rPr>
              <a:t>In a survey conducted by the national </a:t>
            </a:r>
            <a:r>
              <a:rPr lang="en-GB" sz="2400" dirty="0" err="1">
                <a:latin typeface="Times New Roman"/>
                <a:ea typeface="Cambria"/>
                <a:cs typeface="Times New Roman"/>
              </a:rPr>
              <a:t>autisic</a:t>
            </a:r>
            <a:r>
              <a:rPr lang="en-GB" sz="2400" dirty="0">
                <a:latin typeface="Times New Roman"/>
                <a:ea typeface="Cambria"/>
                <a:cs typeface="Times New Roman"/>
              </a:rPr>
              <a:t> society in 2021, only 26% of autistic children surveyed felt happy at school, with only 24% feeling included (national autistic society,2021,n.p.)</a:t>
            </a:r>
          </a:p>
          <a:p>
            <a:pPr marL="0" indent="0">
              <a:buNone/>
            </a:pPr>
            <a:r>
              <a:rPr lang="en-GB" sz="2400" dirty="0">
                <a:latin typeface="Times New Roman"/>
                <a:ea typeface="Cambria"/>
                <a:cs typeface="Times New Roman"/>
              </a:rPr>
              <a:t>Additionally, many teachers have little confidence in their ability to support autistic pupils: 60% of teachers surveyed by all-party parliamentary group on autism stated they didn’t have any training to teach pupils with autism (National autistic society,2021,n.p.)</a:t>
            </a:r>
          </a:p>
        </p:txBody>
      </p:sp>
    </p:spTree>
    <p:extLst>
      <p:ext uri="{BB962C8B-B14F-4D97-AF65-F5344CB8AC3E}">
        <p14:creationId xmlns:p14="http://schemas.microsoft.com/office/powerpoint/2010/main" val="338781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6E9F0-8084-D654-96BD-D5F6EA84CF7D}"/>
              </a:ext>
            </a:extLst>
          </p:cNvPr>
          <p:cNvSpPr>
            <a:spLocks noGrp="1"/>
          </p:cNvSpPr>
          <p:nvPr>
            <p:ph type="title"/>
          </p:nvPr>
        </p:nvSpPr>
        <p:spPr>
          <a:xfrm>
            <a:off x="761801" y="283714"/>
            <a:ext cx="9906799" cy="1161688"/>
          </a:xfrm>
        </p:spPr>
        <p:txBody>
          <a:bodyPr anchor="ctr">
            <a:normAutofit/>
          </a:bodyPr>
          <a:lstStyle/>
          <a:p>
            <a:r>
              <a:rPr lang="en-GB" sz="4000" i="1" u="sng">
                <a:latin typeface="Times New Roman"/>
                <a:cs typeface="Calibri Light"/>
              </a:rPr>
              <a:t>'Othering' in the form of Xenophobia</a:t>
            </a:r>
          </a:p>
        </p:txBody>
      </p:sp>
      <p:sp>
        <p:nvSpPr>
          <p:cNvPr id="3" name="Content Placeholder 2">
            <a:extLst>
              <a:ext uri="{FF2B5EF4-FFF2-40B4-BE49-F238E27FC236}">
                <a16:creationId xmlns:a16="http://schemas.microsoft.com/office/drawing/2014/main" id="{7FAB5FB6-FF1E-BAA7-8964-5DC8314DF499}"/>
              </a:ext>
            </a:extLst>
          </p:cNvPr>
          <p:cNvSpPr>
            <a:spLocks noGrp="1"/>
          </p:cNvSpPr>
          <p:nvPr>
            <p:ph idx="1"/>
          </p:nvPr>
        </p:nvSpPr>
        <p:spPr>
          <a:xfrm>
            <a:off x="686632" y="1498691"/>
            <a:ext cx="9773775" cy="4688792"/>
          </a:xfrm>
        </p:spPr>
        <p:txBody>
          <a:bodyPr vert="horz" lIns="91440" tIns="45720" rIns="91440" bIns="45720" rtlCol="0" anchor="ctr">
            <a:noAutofit/>
          </a:bodyPr>
          <a:lstStyle/>
          <a:p>
            <a:pPr marL="0" indent="0">
              <a:buNone/>
            </a:pPr>
            <a:r>
              <a:rPr lang="en-GB" sz="2300" u="sng" dirty="0">
                <a:latin typeface="Times New Roman"/>
                <a:cs typeface="Calibri"/>
              </a:rPr>
              <a:t>What is </a:t>
            </a:r>
            <a:r>
              <a:rPr lang="en-GB" sz="2300" b="1" u="sng" dirty="0">
                <a:latin typeface="Times New Roman"/>
                <a:cs typeface="Calibri"/>
              </a:rPr>
              <a:t>xenophobia?</a:t>
            </a:r>
            <a:endParaRPr lang="en-US" sz="2300" b="1">
              <a:latin typeface="Times New Roman"/>
              <a:cs typeface="Calibri"/>
            </a:endParaRPr>
          </a:p>
          <a:p>
            <a:pPr marL="0" indent="0">
              <a:buNone/>
            </a:pPr>
            <a:r>
              <a:rPr lang="en-GB" sz="2300" dirty="0">
                <a:latin typeface="Times New Roman"/>
                <a:ea typeface="+mn-lt"/>
                <a:cs typeface="+mn-lt"/>
              </a:rPr>
              <a:t> The bad attitudes towards outsiders are expressed in forms of either physical or verbal behaviour. Various motivations encourage native citizens to create images to label non-natives or outsiders. Continuous contact and education can bridge the gap between the two groups (Ahmed.M.Salih,2019,n.p.)</a:t>
            </a:r>
          </a:p>
          <a:p>
            <a:pPr marL="0" indent="0">
              <a:buNone/>
            </a:pPr>
            <a:r>
              <a:rPr lang="en-GB" sz="2300" b="1" u="sng" dirty="0">
                <a:latin typeface="Times New Roman"/>
                <a:cs typeface="Calibri"/>
              </a:rPr>
              <a:t>How does this affect individuals with autism?</a:t>
            </a:r>
          </a:p>
          <a:p>
            <a:pPr>
              <a:buNone/>
            </a:pPr>
            <a:r>
              <a:rPr lang="en-GB" sz="2300" dirty="0">
                <a:latin typeface="Times New Roman"/>
                <a:ea typeface="+mn-lt"/>
                <a:cs typeface="+mn-lt"/>
              </a:rPr>
              <a:t>The 700,000 or more autistic people in the UK come from all backgrounds, identities cultures. There is a lack of research about the experience of people from Black, Asian and minority ethnic (BAME) groups. This means it can be even harder for autistic people in the BAME community to get the support they need. (National autistic society, 2023,n.p.)</a:t>
            </a:r>
            <a:endParaRPr lang="en-GB" sz="2300" dirty="0">
              <a:latin typeface="Times New Roman"/>
              <a:cs typeface="Calibri"/>
            </a:endParaRPr>
          </a:p>
          <a:p>
            <a:pPr marL="0" indent="0">
              <a:buNone/>
            </a:pPr>
            <a:endParaRPr lang="en-GB" sz="1900">
              <a:latin typeface="Times New Roman"/>
              <a:ea typeface="Cambria"/>
              <a:cs typeface="Calibri"/>
            </a:endParaRPr>
          </a:p>
        </p:txBody>
      </p:sp>
    </p:spTree>
    <p:extLst>
      <p:ext uri="{BB962C8B-B14F-4D97-AF65-F5344CB8AC3E}">
        <p14:creationId xmlns:p14="http://schemas.microsoft.com/office/powerpoint/2010/main" val="4005245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0B73A-0F04-411E-8633-715A3D4946EA}"/>
              </a:ext>
            </a:extLst>
          </p:cNvPr>
          <p:cNvSpPr>
            <a:spLocks noGrp="1"/>
          </p:cNvSpPr>
          <p:nvPr>
            <p:ph type="title"/>
          </p:nvPr>
        </p:nvSpPr>
        <p:spPr>
          <a:xfrm>
            <a:off x="838200" y="365125"/>
            <a:ext cx="10515600" cy="1325563"/>
          </a:xfrm>
        </p:spPr>
        <p:txBody>
          <a:bodyPr>
            <a:normAutofit/>
          </a:bodyPr>
          <a:lstStyle/>
          <a:p>
            <a:r>
              <a:rPr lang="en-GB" sz="5400" i="1" u="sng">
                <a:latin typeface="Times New Roman"/>
                <a:cs typeface="Calibri Light"/>
              </a:rPr>
              <a:t>How is racism connected to Autism?</a:t>
            </a:r>
            <a:endParaRPr lang="en-GB" sz="5400" i="1" u="sng">
              <a:latin typeface="Times New Roman"/>
            </a:endParaRPr>
          </a:p>
        </p:txBody>
      </p:sp>
      <p:sp>
        <p:nvSpPr>
          <p:cNvPr id="4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A4913F-16CF-5DFC-AD3A-A47E4F417171}"/>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400" dirty="0">
                <a:latin typeface="Times New Roman"/>
                <a:ea typeface="Cambria"/>
                <a:cs typeface="Times New Roman"/>
              </a:rPr>
              <a:t>In a study of over 260,000 children younger than 8 years of age, up to one-fourth of children were undiagnosed, with most of these children being Black or Latinx. Another study found that White children were 19% and 65% more likely to receive a diagnosis of ASD than Black and Latinx children, respectively (NIH,2021,n.p.)</a:t>
            </a:r>
          </a:p>
          <a:p>
            <a:r>
              <a:rPr lang="en-GB" sz="2400" dirty="0">
                <a:latin typeface="Times New Roman"/>
                <a:ea typeface="Cambria"/>
                <a:cs typeface="Times New Roman"/>
              </a:rPr>
              <a:t>Black parents in the study by Constantino et al. reported that the average age at which they first had concerns about their child's development was around 2 years. Nearly half of the children were evaluated by multiple providers before being diagnosed, and 14% were seen by at least 6 professionals before finally receiving a diagnosis. (NIH,2021,n.p.)</a:t>
            </a:r>
          </a:p>
          <a:p>
            <a:endParaRPr lang="en-GB" sz="2200" dirty="0">
              <a:latin typeface="Times New Roman"/>
              <a:ea typeface="Cambria"/>
              <a:cs typeface="Times New Roman"/>
            </a:endParaRPr>
          </a:p>
        </p:txBody>
      </p:sp>
    </p:spTree>
    <p:extLst>
      <p:ext uri="{BB962C8B-B14F-4D97-AF65-F5344CB8AC3E}">
        <p14:creationId xmlns:p14="http://schemas.microsoft.com/office/powerpoint/2010/main" val="2743253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D49BB-CB97-80CF-3089-7E76CA2A3731}"/>
              </a:ext>
            </a:extLst>
          </p:cNvPr>
          <p:cNvSpPr>
            <a:spLocks noGrp="1"/>
          </p:cNvSpPr>
          <p:nvPr>
            <p:ph type="title"/>
          </p:nvPr>
        </p:nvSpPr>
        <p:spPr>
          <a:xfrm>
            <a:off x="838200" y="365125"/>
            <a:ext cx="10515600" cy="1325563"/>
          </a:xfrm>
        </p:spPr>
        <p:txBody>
          <a:bodyPr>
            <a:normAutofit/>
          </a:bodyPr>
          <a:lstStyle/>
          <a:p>
            <a:r>
              <a:rPr lang="en-GB" sz="3800" i="1" u="sng">
                <a:latin typeface="Times New Roman"/>
                <a:cs typeface="Calibri Light"/>
              </a:rPr>
              <a:t>What is being done to prevent 'othering' towards those with ASD? (autistic Spectrum Disorder)</a:t>
            </a:r>
            <a:endParaRPr lang="en-GB" sz="3800" u="sng">
              <a:latin typeface="Times New Roman"/>
              <a:cs typeface="Times New Roman"/>
            </a:endParaRPr>
          </a:p>
        </p:txBody>
      </p:sp>
      <p:sp>
        <p:nvSpPr>
          <p:cNvPr id="4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9E0CE5-C056-6921-FBF1-6A10E524619E}"/>
              </a:ext>
            </a:extLst>
          </p:cNvPr>
          <p:cNvSpPr>
            <a:spLocks noGrp="1"/>
          </p:cNvSpPr>
          <p:nvPr>
            <p:ph idx="1"/>
          </p:nvPr>
        </p:nvSpPr>
        <p:spPr>
          <a:xfrm>
            <a:off x="666482" y="2176229"/>
            <a:ext cx="10515600" cy="4251960"/>
          </a:xfrm>
        </p:spPr>
        <p:txBody>
          <a:bodyPr vert="horz" lIns="91440" tIns="45720" rIns="91440" bIns="45720" rtlCol="0" anchor="t">
            <a:normAutofit lnSpcReduction="10000"/>
          </a:bodyPr>
          <a:lstStyle/>
          <a:p>
            <a:pPr marL="0" indent="0">
              <a:buNone/>
            </a:pPr>
            <a:r>
              <a:rPr lang="en-US" sz="2400" dirty="0">
                <a:latin typeface="Times New Roman"/>
                <a:ea typeface="+mn-lt"/>
                <a:cs typeface="+mn-lt"/>
              </a:rPr>
              <a:t>Moreover, we have been able to transform society’s awareness of autism, as an estimated 99.5% of the public have heard of autism according to the National Autistic Society (</a:t>
            </a:r>
            <a:r>
              <a:rPr lang="en-US" sz="2400" u="sng" dirty="0">
                <a:latin typeface="Times New Roman"/>
                <a:ea typeface="+mn-lt"/>
                <a:cs typeface="+mn-lt"/>
                <a:hlinkClick r:id="rId2">
                  <a:extLst>
                    <a:ext uri="{A12FA001-AC4F-418D-AE19-62706E023703}">
                      <ahyp:hlinkClr xmlns:ahyp="http://schemas.microsoft.com/office/drawing/2018/hyperlinkcolor" val="tx"/>
                    </a:ext>
                  </a:extLst>
                </a:hlinkClick>
              </a:rPr>
              <a:t>The Autism Act, Ten Years On</a:t>
            </a:r>
            <a:r>
              <a:rPr lang="en-US" sz="2400" dirty="0">
                <a:latin typeface="Times New Roman"/>
                <a:ea typeface="+mn-lt"/>
                <a:cs typeface="+mn-lt"/>
              </a:rPr>
              <a:t>), which is so important in autistic people being able to feel included as part of their community (GOV.UK,2021,n.p.)</a:t>
            </a:r>
            <a:endParaRPr lang="en-US" sz="2400" dirty="0">
              <a:latin typeface="Times New Roman"/>
              <a:cs typeface="Calibri"/>
            </a:endParaRPr>
          </a:p>
          <a:p>
            <a:pPr marL="0" indent="0">
              <a:buNone/>
            </a:pPr>
            <a:r>
              <a:rPr lang="en-US" sz="2400" b="1" dirty="0">
                <a:latin typeface="Times New Roman"/>
                <a:cs typeface="Calibri"/>
              </a:rPr>
              <a:t>However,</a:t>
            </a:r>
          </a:p>
          <a:p>
            <a:pPr marL="0" indent="0">
              <a:buNone/>
            </a:pPr>
            <a:r>
              <a:rPr lang="en-US" sz="2400" dirty="0">
                <a:latin typeface="Times New Roman"/>
                <a:ea typeface="+mn-lt"/>
                <a:cs typeface="+mn-lt"/>
              </a:rPr>
              <a:t>the government’s refreshed national strategy for improving the lives of autistic people and their families and carers in England. It builds on and replaces the preceding adult autism strategy, </a:t>
            </a:r>
            <a:r>
              <a:rPr lang="en-US" sz="2400" b="1" u="sng" dirty="0">
                <a:latin typeface="Times New Roman"/>
                <a:ea typeface="+mn-lt"/>
                <a:cs typeface="+mn-lt"/>
                <a:hlinkClick r:id="rId3">
                  <a:extLst>
                    <a:ext uri="{A12FA001-AC4F-418D-AE19-62706E023703}">
                      <ahyp:hlinkClr xmlns:ahyp="http://schemas.microsoft.com/office/drawing/2018/hyperlinkcolor" val="tx"/>
                    </a:ext>
                  </a:extLst>
                </a:hlinkClick>
              </a:rPr>
              <a:t>Think Autism</a:t>
            </a:r>
            <a:r>
              <a:rPr lang="en-US" sz="2400" dirty="0">
                <a:latin typeface="Times New Roman"/>
                <a:ea typeface="+mn-lt"/>
                <a:cs typeface="+mn-lt"/>
              </a:rPr>
              <a:t>, which was published in April 2014 and related to adults. It extends the scope of the strategy to children and young people for the first time. (GOV.UK,2021,n.p.)</a:t>
            </a:r>
            <a:endParaRPr lang="en-US" sz="2400" dirty="0">
              <a:latin typeface="Times New Roman"/>
              <a:cs typeface="Calibri"/>
            </a:endParaRPr>
          </a:p>
          <a:p>
            <a:pPr marL="0" indent="0">
              <a:buNone/>
            </a:pPr>
            <a:endParaRPr lang="en-US" sz="2200">
              <a:latin typeface="Times New Roman"/>
              <a:ea typeface="+mn-lt"/>
              <a:cs typeface="+mn-lt"/>
            </a:endParaRPr>
          </a:p>
          <a:p>
            <a:pPr marL="0" indent="0">
              <a:buNone/>
            </a:pPr>
            <a:r>
              <a:rPr lang="en-US" sz="2200" dirty="0">
                <a:latin typeface="Times New Roman"/>
                <a:ea typeface="+mn-lt"/>
                <a:cs typeface="+mn-lt"/>
              </a:rPr>
              <a:t>.</a:t>
            </a:r>
            <a:endParaRPr lang="en-US" sz="2200" dirty="0">
              <a:latin typeface="Times New Roman"/>
              <a:cs typeface="Calibri"/>
            </a:endParaRPr>
          </a:p>
          <a:p>
            <a:endParaRPr lang="en-GB" sz="2200">
              <a:cs typeface="Calibri"/>
            </a:endParaRPr>
          </a:p>
        </p:txBody>
      </p:sp>
    </p:spTree>
    <p:extLst>
      <p:ext uri="{BB962C8B-B14F-4D97-AF65-F5344CB8AC3E}">
        <p14:creationId xmlns:p14="http://schemas.microsoft.com/office/powerpoint/2010/main" val="3240966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D7C7F-F556-9085-0863-46B088AF9B26}"/>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GB" sz="3400" i="1" u="sng">
                <a:latin typeface="Times New Roman"/>
                <a:cs typeface="Times New Roman"/>
              </a:rPr>
              <a:t>What is being  done to prevent 'othering' occuring towards those with ASD? (autistic Spectrum Disorder)</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83B9AF-EF0E-45A3-A9E4-59DD827CF6FB}"/>
              </a:ext>
            </a:extLst>
          </p:cNvPr>
          <p:cNvSpPr>
            <a:spLocks noGrp="1"/>
          </p:cNvSpPr>
          <p:nvPr>
            <p:ph idx="1"/>
          </p:nvPr>
        </p:nvSpPr>
        <p:spPr>
          <a:xfrm>
            <a:off x="559158" y="2294285"/>
            <a:ext cx="10515600" cy="4251960"/>
          </a:xfrm>
        </p:spPr>
        <p:txBody>
          <a:bodyPr vert="horz" lIns="91440" tIns="45720" rIns="91440" bIns="45720" rtlCol="0" anchor="t">
            <a:normAutofit/>
          </a:bodyPr>
          <a:lstStyle/>
          <a:p>
            <a:r>
              <a:rPr lang="en-US" sz="2400" dirty="0">
                <a:latin typeface="Times New Roman"/>
                <a:cs typeface="Times New Roman"/>
              </a:rPr>
              <a:t>To prevent autistic people from becoming, lonelier and more isolated they have been able to access support groups during lockdown. In total since the start of the pandemic, over £34 million of the</a:t>
            </a:r>
            <a:r>
              <a:rPr lang="en-US" sz="2400" b="1" dirty="0">
                <a:latin typeface="Times New Roman"/>
                <a:cs typeface="Times New Roman"/>
              </a:rPr>
              <a:t> </a:t>
            </a:r>
            <a:r>
              <a:rPr lang="en-US" sz="2400" b="1" u="sng" dirty="0">
                <a:latin typeface="Times New Roman"/>
                <a:cs typeface="Times New Roman"/>
                <a:hlinkClick r:id="rId2">
                  <a:extLst>
                    <a:ext uri="{A12FA001-AC4F-418D-AE19-62706E023703}">
                      <ahyp:hlinkClr xmlns:ahyp="http://schemas.microsoft.com/office/drawing/2018/hyperlinkcolor" val="tx"/>
                    </a:ext>
                  </a:extLst>
                </a:hlinkClick>
              </a:rPr>
              <a:t>£750 million VCSE funding package</a:t>
            </a:r>
            <a:r>
              <a:rPr lang="en-US" sz="2400" dirty="0">
                <a:latin typeface="Times New Roman"/>
                <a:cs typeface="Times New Roman"/>
              </a:rPr>
              <a:t> has gone specifically towards reducing loneliness. </a:t>
            </a:r>
            <a:endParaRPr lang="en-US" sz="2400">
              <a:latin typeface="Calibri" panose="020F0502020204030204"/>
              <a:ea typeface="Calibri" panose="020F0502020204030204"/>
              <a:cs typeface="Calibri" panose="020F0502020204030204"/>
            </a:endParaRPr>
          </a:p>
          <a:p>
            <a:r>
              <a:rPr lang="en-US" sz="2400" dirty="0">
                <a:latin typeface="Times New Roman"/>
                <a:cs typeface="Times New Roman"/>
              </a:rPr>
              <a:t>By 2026, we want to demonstrate that we have significantly improved public understanding and acceptance of autism</a:t>
            </a:r>
            <a:br>
              <a:rPr lang="en-US" sz="2400" dirty="0">
                <a:latin typeface="Times New Roman"/>
                <a:cs typeface="Times New Roman"/>
              </a:rPr>
            </a:br>
            <a:r>
              <a:rPr lang="en-US" sz="2400" dirty="0">
                <a:latin typeface="Times New Roman"/>
                <a:cs typeface="Times New Roman"/>
              </a:rPr>
              <a:t> the diversity of the autistic community, including the presentation of autism in women and girls, the LGBT community and autistic people from ethnic minority groups. (Gov.uk,2021,n.p.)</a:t>
            </a:r>
            <a:endParaRPr lang="en-US" sz="2400" dirty="0">
              <a:ea typeface="Calibri"/>
              <a:cs typeface="Calibri"/>
            </a:endParaRPr>
          </a:p>
          <a:p>
            <a:endParaRPr lang="en-GB" sz="2200" i="1" u="sng">
              <a:latin typeface="Times New Roman"/>
              <a:cs typeface="Times New Roman"/>
            </a:endParaRPr>
          </a:p>
        </p:txBody>
      </p:sp>
    </p:spTree>
    <p:extLst>
      <p:ext uri="{BB962C8B-B14F-4D97-AF65-F5344CB8AC3E}">
        <p14:creationId xmlns:p14="http://schemas.microsoft.com/office/powerpoint/2010/main" val="400860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F8C14-3201-57A0-6198-B57705C08E83}"/>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49634BF9-DCBC-5D52-BDB0-5D6EECA3B0D4}"/>
              </a:ext>
            </a:extLst>
          </p:cNvPr>
          <p:cNvSpPr>
            <a:spLocks noGrp="1"/>
          </p:cNvSpPr>
          <p:nvPr>
            <p:ph idx="1"/>
          </p:nvPr>
        </p:nvSpPr>
        <p:spPr/>
        <p:txBody>
          <a:bodyPr vert="horz" lIns="91440" tIns="45720" rIns="91440" bIns="45720" rtlCol="0" anchor="t">
            <a:noAutofit/>
          </a:bodyPr>
          <a:lstStyle/>
          <a:p>
            <a:r>
              <a:rPr lang="en-US" sz="1600" dirty="0">
                <a:latin typeface="Times New Roman"/>
                <a:cs typeface="Times New Roman"/>
              </a:rPr>
              <a:t>Ahmed M. Salih. (2019). Xenophobia. </a:t>
            </a:r>
            <a:r>
              <a:rPr lang="en-US" sz="1600" i="1" err="1">
                <a:latin typeface="Times New Roman"/>
                <a:cs typeface="Times New Roman"/>
              </a:rPr>
              <a:t>مجلة</a:t>
            </a:r>
            <a:r>
              <a:rPr lang="en-US" sz="1600" i="1" dirty="0">
                <a:latin typeface="Times New Roman"/>
                <a:cs typeface="Times New Roman"/>
              </a:rPr>
              <a:t> </a:t>
            </a:r>
            <a:r>
              <a:rPr lang="en-US" sz="1600" i="1" err="1">
                <a:latin typeface="Times New Roman"/>
                <a:cs typeface="Times New Roman"/>
              </a:rPr>
              <a:t>الآداب</a:t>
            </a:r>
            <a:r>
              <a:rPr lang="en-US" sz="1600" dirty="0">
                <a:latin typeface="Times New Roman"/>
                <a:cs typeface="Times New Roman"/>
              </a:rPr>
              <a:t>, </a:t>
            </a:r>
            <a:r>
              <a:rPr lang="en-US" sz="1600" i="1" dirty="0">
                <a:solidFill>
                  <a:srgbClr val="3A3A3A"/>
                </a:solidFill>
                <a:latin typeface="Times New Roman"/>
                <a:cs typeface="Times New Roman"/>
              </a:rPr>
              <a:t>1</a:t>
            </a:r>
            <a:r>
              <a:rPr lang="en-US" sz="1600" dirty="0">
                <a:solidFill>
                  <a:srgbClr val="3A3A3A"/>
                </a:solidFill>
                <a:latin typeface="Times New Roman"/>
                <a:cs typeface="Times New Roman"/>
              </a:rPr>
              <a:t>(116).Available at: </a:t>
            </a:r>
            <a:r>
              <a:rPr lang="en-US" sz="1600" dirty="0">
                <a:solidFill>
                  <a:srgbClr val="3A3A3A"/>
                </a:solidFill>
                <a:latin typeface="Times New Roman"/>
                <a:cs typeface="Times New Roman"/>
                <a:hlinkClick r:id="rId2"/>
              </a:rPr>
              <a:t>https://doi.org/10.31973/aj.v1i116.475</a:t>
            </a:r>
            <a:r>
              <a:rPr lang="en-US" sz="1600" dirty="0">
                <a:solidFill>
                  <a:srgbClr val="3A3A3A"/>
                </a:solidFill>
                <a:latin typeface="Times New Roman"/>
                <a:cs typeface="Times New Roman"/>
              </a:rPr>
              <a:t> </a:t>
            </a:r>
            <a:r>
              <a:rPr lang="en-US" sz="1600" err="1">
                <a:solidFill>
                  <a:srgbClr val="3A3A3A"/>
                </a:solidFill>
                <a:latin typeface="Times New Roman"/>
                <a:cs typeface="Times New Roman"/>
              </a:rPr>
              <a:t>acceesed</a:t>
            </a:r>
            <a:r>
              <a:rPr lang="en-US" sz="1600" dirty="0">
                <a:solidFill>
                  <a:srgbClr val="3A3A3A"/>
                </a:solidFill>
                <a:latin typeface="Times New Roman"/>
                <a:cs typeface="Times New Roman"/>
              </a:rPr>
              <a:t> (25/10/23)</a:t>
            </a:r>
          </a:p>
          <a:p>
            <a:r>
              <a:rPr lang="en-US" sz="1600" dirty="0">
                <a:solidFill>
                  <a:srgbClr val="212121"/>
                </a:solidFill>
                <a:latin typeface="Times New Roman"/>
                <a:ea typeface="Roboto"/>
                <a:cs typeface="Roboto"/>
              </a:rPr>
              <a:t>Aylward BS, Gal-Szabo DE, </a:t>
            </a:r>
            <a:r>
              <a:rPr lang="en-US" sz="1600" err="1">
                <a:solidFill>
                  <a:srgbClr val="212121"/>
                </a:solidFill>
                <a:latin typeface="Times New Roman"/>
                <a:ea typeface="Roboto"/>
                <a:cs typeface="Roboto"/>
              </a:rPr>
              <a:t>Taraman</a:t>
            </a:r>
            <a:r>
              <a:rPr lang="en-US" sz="1600" dirty="0">
                <a:solidFill>
                  <a:srgbClr val="212121"/>
                </a:solidFill>
                <a:latin typeface="Times New Roman"/>
                <a:ea typeface="Roboto"/>
                <a:cs typeface="Roboto"/>
              </a:rPr>
              <a:t> S . Racial, Ethnic, and Sociodemographic Disparities in Diagnosis of Children with Autism Spectrum Disorder. J Dev </a:t>
            </a:r>
            <a:r>
              <a:rPr lang="en-US" sz="1600" err="1">
                <a:solidFill>
                  <a:srgbClr val="212121"/>
                </a:solidFill>
                <a:latin typeface="Times New Roman"/>
                <a:ea typeface="Roboto"/>
                <a:cs typeface="Roboto"/>
              </a:rPr>
              <a:t>Behav</a:t>
            </a:r>
            <a:r>
              <a:rPr lang="en-US" sz="1600" dirty="0">
                <a:solidFill>
                  <a:srgbClr val="212121"/>
                </a:solidFill>
                <a:latin typeface="Times New Roman"/>
                <a:ea typeface="Roboto"/>
                <a:cs typeface="Roboto"/>
              </a:rPr>
              <a:t> </a:t>
            </a:r>
            <a:r>
              <a:rPr lang="en-US" sz="1600" err="1">
                <a:solidFill>
                  <a:srgbClr val="212121"/>
                </a:solidFill>
                <a:latin typeface="Times New Roman"/>
                <a:ea typeface="Roboto"/>
                <a:cs typeface="Roboto"/>
              </a:rPr>
              <a:t>Pediatr</a:t>
            </a:r>
            <a:r>
              <a:rPr lang="en-US" sz="1600" dirty="0">
                <a:solidFill>
                  <a:srgbClr val="212121"/>
                </a:solidFill>
                <a:latin typeface="Times New Roman"/>
                <a:ea typeface="Roboto"/>
                <a:cs typeface="Roboto"/>
              </a:rPr>
              <a:t>. 2021 Oct-Nov 01;42(8):682-689. Available at: </a:t>
            </a:r>
            <a:r>
              <a:rPr lang="en-US" sz="1600" dirty="0">
                <a:solidFill>
                  <a:srgbClr val="212121"/>
                </a:solidFill>
                <a:latin typeface="Times New Roman"/>
                <a:cs typeface="Calibri"/>
                <a:hlinkClick r:id="rId3"/>
              </a:rPr>
              <a:t>https://www.ncbi.nlm.nih.gov/pmc/articles/PMC8500365/</a:t>
            </a:r>
            <a:r>
              <a:rPr lang="en-US" sz="1600" dirty="0">
                <a:solidFill>
                  <a:srgbClr val="212121"/>
                </a:solidFill>
                <a:latin typeface="Times New Roman"/>
                <a:cs typeface="Calibri"/>
              </a:rPr>
              <a:t> accessed (25/10/23)</a:t>
            </a:r>
          </a:p>
          <a:p>
            <a:r>
              <a:rPr lang="en-US" sz="1600" dirty="0">
                <a:solidFill>
                  <a:srgbClr val="212121"/>
                </a:solidFill>
                <a:latin typeface="Times New Roman"/>
                <a:ea typeface="Roboto"/>
                <a:cs typeface="Roboto"/>
              </a:rPr>
              <a:t>Akbulut N, Razum O. </a:t>
            </a:r>
            <a:r>
              <a:rPr lang="en-US" sz="1600" i="1" dirty="0">
                <a:solidFill>
                  <a:srgbClr val="212121"/>
                </a:solidFill>
                <a:latin typeface="Times New Roman"/>
                <a:ea typeface="Roboto"/>
                <a:cs typeface="Roboto"/>
              </a:rPr>
              <a:t>Why Othering should be considered in research on health inequalities: Theoretical perspectives and research needs</a:t>
            </a:r>
            <a:r>
              <a:rPr lang="en-US" sz="1600" dirty="0">
                <a:solidFill>
                  <a:srgbClr val="212121"/>
                </a:solidFill>
                <a:latin typeface="Times New Roman"/>
                <a:ea typeface="Roboto"/>
                <a:cs typeface="Roboto"/>
              </a:rPr>
              <a:t>. SSM </a:t>
            </a:r>
            <a:r>
              <a:rPr lang="en-US" sz="1600" err="1">
                <a:solidFill>
                  <a:srgbClr val="212121"/>
                </a:solidFill>
                <a:latin typeface="Times New Roman"/>
                <a:ea typeface="Roboto"/>
                <a:cs typeface="Roboto"/>
              </a:rPr>
              <a:t>Popul</a:t>
            </a:r>
            <a:r>
              <a:rPr lang="en-US" sz="1600" dirty="0">
                <a:solidFill>
                  <a:srgbClr val="212121"/>
                </a:solidFill>
                <a:latin typeface="Times New Roman"/>
                <a:ea typeface="Roboto"/>
                <a:cs typeface="Roboto"/>
              </a:rPr>
              <a:t> Health. 2022 Nov 5;20:101286. </a:t>
            </a:r>
            <a:r>
              <a:rPr lang="en-US" sz="1600" err="1">
                <a:solidFill>
                  <a:srgbClr val="212121"/>
                </a:solidFill>
                <a:latin typeface="Times New Roman"/>
                <a:ea typeface="Roboto"/>
                <a:cs typeface="Roboto"/>
              </a:rPr>
              <a:t>Availablet</a:t>
            </a:r>
            <a:r>
              <a:rPr lang="en-US" sz="1600" dirty="0">
                <a:solidFill>
                  <a:srgbClr val="212121"/>
                </a:solidFill>
                <a:latin typeface="Times New Roman"/>
                <a:ea typeface="Roboto"/>
                <a:cs typeface="Roboto"/>
              </a:rPr>
              <a:t> at: </a:t>
            </a:r>
            <a:r>
              <a:rPr lang="en-US" sz="1600" dirty="0">
                <a:solidFill>
                  <a:srgbClr val="212121"/>
                </a:solidFill>
                <a:latin typeface="Times New Roman"/>
                <a:cs typeface="Calibri"/>
                <a:hlinkClick r:id="rId4"/>
              </a:rPr>
              <a:t>https://www.ncbi.nlm.nih.gov/pmc/articles/PMC9672483/</a:t>
            </a:r>
            <a:r>
              <a:rPr lang="en-US" sz="1600" dirty="0">
                <a:solidFill>
                  <a:srgbClr val="212121"/>
                </a:solidFill>
                <a:latin typeface="Times New Roman"/>
                <a:cs typeface="Calibri"/>
              </a:rPr>
              <a:t> accessed (26/10/23)</a:t>
            </a:r>
            <a:endParaRPr lang="en-US" sz="1600" dirty="0">
              <a:latin typeface="Times New Roman"/>
              <a:cs typeface="Times New Roman"/>
            </a:endParaRPr>
          </a:p>
          <a:p>
            <a:r>
              <a:rPr lang="en-US" sz="1600" dirty="0">
                <a:solidFill>
                  <a:srgbClr val="2A2A2A"/>
                </a:solidFill>
                <a:latin typeface="Times New Roman"/>
                <a:cs typeface="Times New Roman"/>
              </a:rPr>
              <a:t>Baylor, Elizabeth (2012). Ethnocentrism. </a:t>
            </a:r>
            <a:r>
              <a:rPr lang="en-US" sz="1600" i="1" dirty="0">
                <a:solidFill>
                  <a:srgbClr val="2A2A2A"/>
                </a:solidFill>
                <a:latin typeface="Times New Roman"/>
                <a:cs typeface="Times New Roman"/>
              </a:rPr>
              <a:t>obo</a:t>
            </a:r>
            <a:r>
              <a:rPr lang="en-US" sz="1600" dirty="0">
                <a:solidFill>
                  <a:srgbClr val="2A2A2A"/>
                </a:solidFill>
                <a:latin typeface="Times New Roman"/>
                <a:cs typeface="Times New Roman"/>
              </a:rPr>
              <a:t> in Anthropology. Available at: </a:t>
            </a:r>
            <a:r>
              <a:rPr lang="en-US" sz="1600" dirty="0">
                <a:solidFill>
                  <a:srgbClr val="2A2A2A"/>
                </a:solidFill>
                <a:latin typeface="Times New Roman"/>
                <a:cs typeface="Calibri"/>
                <a:hlinkClick r:id="rId5"/>
              </a:rPr>
              <a:t>https://www.oxfordbibliographies.com/display/document/obo-9780199766567/obo-</a:t>
            </a:r>
            <a:r>
              <a:rPr lang="en-US" sz="1600" dirty="0">
                <a:solidFill>
                  <a:srgbClr val="2A2A2A"/>
                </a:solidFill>
                <a:latin typeface="Times New Roman"/>
                <a:cs typeface="Times New Roman"/>
                <a:hlinkClick r:id="rId5"/>
              </a:rPr>
              <a:t>9780199766567-0045.xml</a:t>
            </a:r>
            <a:r>
              <a:rPr lang="en-US" sz="1600" dirty="0">
                <a:solidFill>
                  <a:srgbClr val="2A2A2A"/>
                </a:solidFill>
                <a:latin typeface="Times New Roman"/>
                <a:cs typeface="Times New Roman"/>
              </a:rPr>
              <a:t> accessed (25/10/23)</a:t>
            </a:r>
          </a:p>
          <a:p>
            <a:r>
              <a:rPr lang="en-US" sz="1600" dirty="0">
                <a:solidFill>
                  <a:srgbClr val="212121"/>
                </a:solidFill>
                <a:latin typeface="Times New Roman"/>
                <a:cs typeface="Calibri"/>
              </a:rPr>
              <a:t>Department for health and social care (2021) </a:t>
            </a:r>
            <a:r>
              <a:rPr lang="en-US" sz="1600" i="1" dirty="0">
                <a:solidFill>
                  <a:srgbClr val="212121"/>
                </a:solidFill>
                <a:latin typeface="Times New Roman"/>
                <a:cs typeface="Calibri"/>
              </a:rPr>
              <a:t>policy paper, the national strategy for autistic children, young people and adults:2021 to 2026. Available at: </a:t>
            </a:r>
            <a:r>
              <a:rPr lang="en-US" sz="1600" dirty="0">
                <a:solidFill>
                  <a:srgbClr val="212121"/>
                </a:solidFill>
                <a:latin typeface="Times New Roman"/>
                <a:cs typeface="Calibri"/>
                <a:hlinkClick r:id="rId6"/>
              </a:rPr>
              <a:t>https://www.gov.uk/government/publications/national-strategy-for-autistic-children-young-people-and-adults-2021-to-2026/the-national-strategy-for-autistic-children-young-people-and-adults-2021-to-2026</a:t>
            </a:r>
            <a:r>
              <a:rPr lang="en-US" sz="1600" dirty="0">
                <a:solidFill>
                  <a:srgbClr val="212121"/>
                </a:solidFill>
                <a:latin typeface="Times New Roman"/>
                <a:cs typeface="Calibri"/>
              </a:rPr>
              <a:t>  accessed (25/10/23)</a:t>
            </a:r>
          </a:p>
          <a:p>
            <a:r>
              <a:rPr lang="en-GB" sz="1600" dirty="0">
                <a:solidFill>
                  <a:srgbClr val="000000"/>
                </a:solidFill>
                <a:latin typeface="Times New Roman"/>
                <a:cs typeface="Times New Roman"/>
              </a:rPr>
              <a:t>Griffin, G. </a:t>
            </a:r>
            <a:r>
              <a:rPr lang="en-GB" sz="1600" i="1" dirty="0">
                <a:solidFill>
                  <a:srgbClr val="000000"/>
                </a:solidFill>
                <a:latin typeface="Times New Roman"/>
                <a:cs typeface="Times New Roman"/>
              </a:rPr>
              <a:t>othering. In A Dictionary of Gender Studies</a:t>
            </a:r>
            <a:r>
              <a:rPr lang="en-GB" sz="1600" dirty="0">
                <a:solidFill>
                  <a:srgbClr val="000000"/>
                </a:solidFill>
                <a:latin typeface="Times New Roman"/>
                <a:cs typeface="Times New Roman"/>
              </a:rPr>
              <a:t>. : Oxford University Press. Retrieved 10 Oct. 2023, from </a:t>
            </a:r>
            <a:r>
              <a:rPr lang="en-GB" sz="1600" dirty="0">
                <a:solidFill>
                  <a:srgbClr val="0563C1"/>
                </a:solidFill>
                <a:latin typeface="Times New Roman"/>
                <a:cs typeface="Times New Roman"/>
                <a:hlinkClick r:id="rId7"/>
              </a:rPr>
              <a:t>https://www.oxfordreference.com/view/10.1093/acref/9780191834837.001.0001/acref-9780191834837-e-283</a:t>
            </a:r>
            <a:r>
              <a:rPr lang="en-GB" sz="1600" dirty="0">
                <a:solidFill>
                  <a:srgbClr val="000000"/>
                </a:solidFill>
                <a:latin typeface="Times New Roman"/>
                <a:cs typeface="Times New Roman"/>
              </a:rPr>
              <a:t>.</a:t>
            </a:r>
            <a:endParaRPr lang="en-US" sz="1600" dirty="0">
              <a:solidFill>
                <a:srgbClr val="212121"/>
              </a:solidFill>
              <a:latin typeface="Times New Roman"/>
              <a:cs typeface="Calibri"/>
            </a:endParaRPr>
          </a:p>
          <a:p>
            <a:endParaRPr lang="en-US" sz="1700" dirty="0">
              <a:solidFill>
                <a:srgbClr val="2A2A2A"/>
              </a:solidFill>
              <a:latin typeface="Times New Roman"/>
              <a:cs typeface="Times New Roman"/>
            </a:endParaRPr>
          </a:p>
          <a:p>
            <a:endParaRPr lang="en-US" sz="1500" dirty="0">
              <a:solidFill>
                <a:srgbClr val="212121"/>
              </a:solidFill>
              <a:latin typeface="Calibri"/>
              <a:cs typeface="Calibri"/>
            </a:endParaRPr>
          </a:p>
          <a:p>
            <a:endParaRPr lang="en-GB" sz="1200" dirty="0">
              <a:latin typeface="Times New Roman"/>
              <a:cs typeface="Times New Roman"/>
            </a:endParaRPr>
          </a:p>
        </p:txBody>
      </p:sp>
    </p:spTree>
    <p:extLst>
      <p:ext uri="{BB962C8B-B14F-4D97-AF65-F5344CB8AC3E}">
        <p14:creationId xmlns:p14="http://schemas.microsoft.com/office/powerpoint/2010/main" val="1311768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01249-BC22-AC79-2D63-B31D46925099}"/>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68664DFD-03F1-853D-9AC6-2A1A8A3DB591}"/>
              </a:ext>
            </a:extLst>
          </p:cNvPr>
          <p:cNvSpPr>
            <a:spLocks noGrp="1"/>
          </p:cNvSpPr>
          <p:nvPr>
            <p:ph idx="1"/>
          </p:nvPr>
        </p:nvSpPr>
        <p:spPr/>
        <p:txBody>
          <a:bodyPr vert="horz" lIns="91440" tIns="45720" rIns="91440" bIns="45720" rtlCol="0" anchor="t">
            <a:normAutofit/>
          </a:bodyPr>
          <a:lstStyle/>
          <a:p>
            <a:r>
              <a:rPr lang="en-US" sz="1600" dirty="0">
                <a:latin typeface="Times New Roman"/>
                <a:cs typeface="Times New Roman"/>
              </a:rPr>
              <a:t>Kendra Cherry </a:t>
            </a:r>
            <a:r>
              <a:rPr lang="en-US" sz="1600" err="1">
                <a:latin typeface="Times New Roman"/>
                <a:cs typeface="Times New Roman"/>
              </a:rPr>
              <a:t>MSEd</a:t>
            </a:r>
            <a:r>
              <a:rPr lang="en-US" sz="1600" dirty="0">
                <a:latin typeface="Times New Roman"/>
                <a:cs typeface="Times New Roman"/>
              </a:rPr>
              <a:t> (2023)</a:t>
            </a:r>
            <a:r>
              <a:rPr lang="en-US" sz="1600" i="1" dirty="0">
                <a:latin typeface="Times New Roman"/>
                <a:cs typeface="Times New Roman"/>
              </a:rPr>
              <a:t> </a:t>
            </a:r>
            <a:r>
              <a:rPr lang="en-US" sz="1600" i="1" dirty="0">
                <a:solidFill>
                  <a:srgbClr val="212121"/>
                </a:solidFill>
                <a:latin typeface="Times New Roman"/>
                <a:cs typeface="Times New Roman"/>
              </a:rPr>
              <a:t>How othering contributes to discrimination and prejudice. </a:t>
            </a:r>
            <a:r>
              <a:rPr lang="en-US" sz="1600" dirty="0">
                <a:solidFill>
                  <a:srgbClr val="212121"/>
                </a:solidFill>
                <a:latin typeface="Times New Roman"/>
                <a:cs typeface="Times New Roman"/>
              </a:rPr>
              <a:t>Available at:</a:t>
            </a:r>
            <a:r>
              <a:rPr lang="en-US" sz="1600" i="1" dirty="0">
                <a:solidFill>
                  <a:srgbClr val="212121"/>
                </a:solidFill>
                <a:latin typeface="Times New Roman"/>
                <a:cs typeface="Times New Roman"/>
              </a:rPr>
              <a:t> </a:t>
            </a:r>
            <a:r>
              <a:rPr lang="en-US" sz="1600" dirty="0">
                <a:solidFill>
                  <a:srgbClr val="212121"/>
                </a:solidFill>
                <a:latin typeface="Times New Roman"/>
                <a:cs typeface="Times New Roman"/>
                <a:hlinkClick r:id="rId2"/>
              </a:rPr>
              <a:t>https://www.verywellmind.com/what-is-othering-5084425</a:t>
            </a:r>
            <a:r>
              <a:rPr lang="en-US" sz="1600" dirty="0">
                <a:solidFill>
                  <a:srgbClr val="212121"/>
                </a:solidFill>
                <a:latin typeface="Times New Roman"/>
                <a:cs typeface="Times New Roman"/>
              </a:rPr>
              <a:t>  accessed (25/10/23)</a:t>
            </a:r>
            <a:endParaRPr lang="en-US" sz="1600" dirty="0">
              <a:latin typeface="Times New Roman"/>
              <a:cs typeface="Times New Roman"/>
            </a:endParaRPr>
          </a:p>
          <a:p>
            <a:r>
              <a:rPr lang="en-US" sz="1600" dirty="0">
                <a:latin typeface="Times New Roman"/>
                <a:cs typeface="Times New Roman"/>
              </a:rPr>
              <a:t>Newcastle University (2021)</a:t>
            </a:r>
            <a:r>
              <a:rPr lang="en-US" sz="1600" i="1" dirty="0">
                <a:latin typeface="Times New Roman"/>
                <a:cs typeface="Times New Roman"/>
              </a:rPr>
              <a:t> Autism rates increase, press office</a:t>
            </a:r>
            <a:r>
              <a:rPr lang="en-US" sz="1600" dirty="0">
                <a:latin typeface="Times New Roman"/>
                <a:cs typeface="Times New Roman"/>
              </a:rPr>
              <a:t>. Available at: </a:t>
            </a:r>
            <a:r>
              <a:rPr lang="en-US" sz="1600" dirty="0">
                <a:solidFill>
                  <a:srgbClr val="0563C1"/>
                </a:solidFill>
                <a:latin typeface="Times New Roman"/>
                <a:cs typeface="Times New Roman"/>
                <a:hlinkClick r:id="rId3"/>
              </a:rPr>
              <a:t>https://</a:t>
            </a:r>
            <a:r>
              <a:rPr lang="en-US" sz="1600" dirty="0">
                <a:solidFill>
                  <a:srgbClr val="0563C1"/>
                </a:solidFill>
                <a:latin typeface="Times New Roman"/>
                <a:cs typeface="Calibri"/>
                <a:hlinkClick r:id="rId3"/>
              </a:rPr>
              <a:t>www.ncl.ac.uk/press/articles/archive/2021/03/autismratesincrease/</a:t>
            </a:r>
            <a:r>
              <a:rPr lang="en-US" sz="1600" dirty="0">
                <a:latin typeface="Times New Roman"/>
                <a:cs typeface="Calibri"/>
              </a:rPr>
              <a:t>  accessed (25/10/23)</a:t>
            </a:r>
            <a:endParaRPr lang="en-US" sz="1600" dirty="0">
              <a:latin typeface="Times New Roman"/>
              <a:cs typeface="Times New Roman"/>
            </a:endParaRPr>
          </a:p>
          <a:p>
            <a:r>
              <a:rPr lang="en-US" sz="1600" dirty="0">
                <a:latin typeface="Times New Roman"/>
                <a:cs typeface="Calibri"/>
              </a:rPr>
              <a:t>National Autistic Society (2023) </a:t>
            </a:r>
            <a:r>
              <a:rPr lang="en-US" sz="1600" i="1" dirty="0">
                <a:latin typeface="Times New Roman"/>
                <a:cs typeface="Calibri"/>
              </a:rPr>
              <a:t>What is autism?</a:t>
            </a:r>
            <a:r>
              <a:rPr lang="en-US" sz="1600" dirty="0">
                <a:latin typeface="Times New Roman"/>
                <a:cs typeface="Calibri"/>
              </a:rPr>
              <a:t> Available at: </a:t>
            </a:r>
            <a:r>
              <a:rPr lang="en-US" sz="1600" dirty="0">
                <a:solidFill>
                  <a:srgbClr val="0563C1"/>
                </a:solidFill>
                <a:latin typeface="Times New Roman"/>
                <a:cs typeface="Calibri"/>
                <a:hlinkClick r:id="rId4"/>
              </a:rPr>
              <a:t>https://www.autism.org.uk/advice-and-guidance/what-is-autism</a:t>
            </a:r>
            <a:r>
              <a:rPr lang="en-US" sz="1600" dirty="0">
                <a:latin typeface="Times New Roman"/>
                <a:cs typeface="Calibri"/>
              </a:rPr>
              <a:t>  accessed (25/10/23)</a:t>
            </a:r>
          </a:p>
          <a:p>
            <a:r>
              <a:rPr lang="en-US" sz="1600" dirty="0">
                <a:solidFill>
                  <a:srgbClr val="212121"/>
                </a:solidFill>
                <a:latin typeface="Times New Roman"/>
                <a:cs typeface="Calibri"/>
              </a:rPr>
              <a:t>National autistic society (2021) </a:t>
            </a:r>
            <a:r>
              <a:rPr lang="en-US" sz="1600" i="1" dirty="0">
                <a:solidFill>
                  <a:srgbClr val="212121"/>
                </a:solidFill>
                <a:latin typeface="Times New Roman"/>
                <a:cs typeface="Calibri"/>
              </a:rPr>
              <a:t>School report 2021</a:t>
            </a:r>
            <a:r>
              <a:rPr lang="en-US" sz="1600" dirty="0">
                <a:solidFill>
                  <a:srgbClr val="212121"/>
                </a:solidFill>
                <a:latin typeface="Times New Roman"/>
                <a:cs typeface="Calibri"/>
              </a:rPr>
              <a:t>. Available at: </a:t>
            </a:r>
            <a:r>
              <a:rPr lang="en-US" sz="1600" dirty="0">
                <a:solidFill>
                  <a:srgbClr val="212121"/>
                </a:solidFill>
                <a:latin typeface="Times New Roman"/>
                <a:cs typeface="Calibri"/>
                <a:hlinkClick r:id="rId5"/>
              </a:rPr>
              <a:t>https://www.autism.org.uk/what-we-do/news/school-report-2021</a:t>
            </a:r>
            <a:endParaRPr lang="en-US" sz="1600" dirty="0">
              <a:solidFill>
                <a:srgbClr val="212121"/>
              </a:solidFill>
              <a:latin typeface="Times New Roman"/>
              <a:cs typeface="Calibri"/>
            </a:endParaRPr>
          </a:p>
          <a:p>
            <a:r>
              <a:rPr lang="en-US" sz="1600" dirty="0">
                <a:solidFill>
                  <a:srgbClr val="212121"/>
                </a:solidFill>
                <a:latin typeface="Times New Roman"/>
                <a:cs typeface="Times New Roman"/>
              </a:rPr>
              <a:t>Turnock A, Langley K, Jones CRG (2022) </a:t>
            </a:r>
            <a:r>
              <a:rPr lang="en-US" sz="1600" i="1" dirty="0">
                <a:solidFill>
                  <a:srgbClr val="212121"/>
                </a:solidFill>
                <a:latin typeface="Times New Roman"/>
                <a:cs typeface="Times New Roman"/>
              </a:rPr>
              <a:t>Understanding Stigma in Autism: A Narrative Review and Theoretical Model. Autism Adulthood</a:t>
            </a:r>
            <a:r>
              <a:rPr lang="en-US" sz="1600" dirty="0">
                <a:solidFill>
                  <a:srgbClr val="212121"/>
                </a:solidFill>
                <a:latin typeface="Times New Roman"/>
                <a:cs typeface="Times New Roman"/>
              </a:rPr>
              <a:t>. 1;4(1):76-91. Available at: </a:t>
            </a:r>
            <a:r>
              <a:rPr lang="en-US" sz="1600" dirty="0">
                <a:solidFill>
                  <a:srgbClr val="212121"/>
                </a:solidFill>
                <a:latin typeface="Times New Roman"/>
                <a:cs typeface="Calibri"/>
                <a:hlinkClick r:id="rId6"/>
              </a:rPr>
              <a:t>https://www.ncbi.nlm.nih.gov/pmc/articles/PMC8992913/</a:t>
            </a:r>
            <a:r>
              <a:rPr lang="en-US" sz="1600" dirty="0">
                <a:solidFill>
                  <a:srgbClr val="212121"/>
                </a:solidFill>
                <a:latin typeface="Times New Roman"/>
                <a:cs typeface="Calibri"/>
              </a:rPr>
              <a:t>  accessed (25/10/23)</a:t>
            </a:r>
          </a:p>
          <a:p>
            <a:endParaRPr lang="en-US" sz="1800" dirty="0">
              <a:cs typeface="Calibri"/>
            </a:endParaRPr>
          </a:p>
          <a:p>
            <a:endParaRPr lang="en-US" sz="1800" dirty="0">
              <a:cs typeface="Calibri"/>
            </a:endParaRPr>
          </a:p>
          <a:p>
            <a:endParaRPr lang="en-US" sz="1800" dirty="0">
              <a:cs typeface="Calibri"/>
            </a:endParaRPr>
          </a:p>
          <a:p>
            <a:endParaRPr lang="en-GB" dirty="0">
              <a:cs typeface="Calibri"/>
            </a:endParaRPr>
          </a:p>
        </p:txBody>
      </p:sp>
    </p:spTree>
    <p:extLst>
      <p:ext uri="{BB962C8B-B14F-4D97-AF65-F5344CB8AC3E}">
        <p14:creationId xmlns:p14="http://schemas.microsoft.com/office/powerpoint/2010/main" val="9841459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Diversity and Difference in a modern world Disability focused</vt:lpstr>
      <vt:lpstr>What is 'othering'?</vt:lpstr>
      <vt:lpstr>Sociological Theories of 'othering'</vt:lpstr>
      <vt:lpstr>Who is 'othered' within society?    </vt:lpstr>
      <vt:lpstr>Further statistics on Autism</vt:lpstr>
      <vt:lpstr>How does Ethnocentrism affect those with disability?</vt:lpstr>
      <vt:lpstr>Autism and Stigma within society</vt:lpstr>
      <vt:lpstr>How are those with autism affected in mainstream education</vt:lpstr>
      <vt:lpstr>'Othering' in the form of Xenophobia</vt:lpstr>
      <vt:lpstr>How is racism connected to Autism?</vt:lpstr>
      <vt:lpstr>What is being done to prevent 'othering' towards those with ASD? (autistic Spectrum Disorder)</vt:lpstr>
      <vt:lpstr>What is being  done to prevent 'othering' occuring towards those with ASD? (autistic Spectrum Disorder)</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879</cp:revision>
  <dcterms:created xsi:type="dcterms:W3CDTF">2023-10-04T21:07:32Z</dcterms:created>
  <dcterms:modified xsi:type="dcterms:W3CDTF">2023-10-26T20:41:59Z</dcterms:modified>
</cp:coreProperties>
</file>