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51" r:id="rId1"/>
  </p:sldMasterIdLst>
  <p:notesMasterIdLst>
    <p:notesMasterId r:id="rId18"/>
  </p:notesMasterIdLst>
  <p:sldIdLst>
    <p:sldId id="271" r:id="rId2"/>
    <p:sldId id="257" r:id="rId3"/>
    <p:sldId id="256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14630400" cy="8229600"/>
  <p:notesSz cx="8229600" cy="14630400"/>
  <p:embeddedFontLst>
    <p:embeddedFont>
      <p:font typeface="Century Gothic" panose="020B0502020202020204" pitchFamily="34" charset="0"/>
      <p:regular r:id="rId19"/>
      <p:bold r:id="rId20"/>
      <p:italic r:id="rId21"/>
      <p:boldItalic r:id="rId22"/>
    </p:embeddedFont>
    <p:embeddedFont>
      <p:font typeface="Fraunces Extra Bold" panose="020B0604020202020204" charset="0"/>
      <p:regular r:id="rId23"/>
    </p:embeddedFont>
    <p:embeddedFont>
      <p:font typeface="Garamond" panose="02020404030301010803" pitchFamily="18" charset="0"/>
      <p:regular r:id="rId24"/>
      <p:bold r:id="rId25"/>
      <p:italic r:id="rId26"/>
    </p:embeddedFont>
    <p:embeddedFont>
      <p:font typeface="Nobile" panose="020B0604020202020204" charset="0"/>
      <p:regular r:id="rId2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1B1E8D-D805-493E-BE94-01C1FDA0981B}" v="24" dt="2026-03-18T12:09:09.8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0" d="100"/>
          <a:sy n="70" d="100"/>
        </p:scale>
        <p:origin x="605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a Edjangue" userId="f8951bb7d0659da0" providerId="LiveId" clId="{6E084328-CBC1-41F2-B108-EEEA03552B28}"/>
    <pc:docChg chg="undo custSel addSld delSld modSld sldOrd modMainMaster">
      <pc:chgData name="Dora Edjangue" userId="f8951bb7d0659da0" providerId="LiveId" clId="{6E084328-CBC1-41F2-B108-EEEA03552B28}" dt="2026-03-19T09:05:20.922" v="2640" actId="14100"/>
      <pc:docMkLst>
        <pc:docMk/>
      </pc:docMkLst>
      <pc:sldChg chg="addSp delSp modSp mod modTransition">
        <pc:chgData name="Dora Edjangue" userId="f8951bb7d0659da0" providerId="LiveId" clId="{6E084328-CBC1-41F2-B108-EEEA03552B28}" dt="2026-03-19T09:05:20.922" v="2640" actId="14100"/>
        <pc:sldMkLst>
          <pc:docMk/>
          <pc:sldMk cId="0" sldId="256"/>
        </pc:sldMkLst>
        <pc:spChg chg="mod">
          <ac:chgData name="Dora Edjangue" userId="f8951bb7d0659da0" providerId="LiveId" clId="{6E084328-CBC1-41F2-B108-EEEA03552B28}" dt="2026-03-18T03:23:40.766" v="2458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18.001" v="1189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22.114" v="1190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23:45.505" v="2459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37.705" v="1193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44.038" v="1194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57.778" v="1197" actId="1076"/>
          <ac:spMkLst>
            <pc:docMk/>
            <pc:sldMk cId="0" sldId="256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9T09:05:20.922" v="2640" actId="14100"/>
          <ac:spMkLst>
            <pc:docMk/>
            <pc:sldMk cId="0" sldId="256"/>
            <ac:spMk id="13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8T03:23:35.241" v="2457" actId="1076"/>
          <ac:spMkLst>
            <pc:docMk/>
            <pc:sldMk cId="0" sldId="256"/>
            <ac:spMk id="14" creationId="{26281394-F9F6-64EA-82E8-2DAF3537745F}"/>
          </ac:spMkLst>
        </pc:spChg>
        <pc:picChg chg="add mod">
          <ac:chgData name="Dora Edjangue" userId="f8951bb7d0659da0" providerId="LiveId" clId="{6E084328-CBC1-41F2-B108-EEEA03552B28}" dt="2026-03-18T03:23:25.106" v="2456" actId="14100"/>
          <ac:picMkLst>
            <pc:docMk/>
            <pc:sldMk cId="0" sldId="256"/>
            <ac:picMk id="10" creationId="{EA06BB53-B028-1B5F-2375-BD8A6ABEF808}"/>
          </ac:picMkLst>
        </pc:picChg>
      </pc:sldChg>
      <pc:sldChg chg="modSp add mod ord modTransition">
        <pc:chgData name="Dora Edjangue" userId="f8951bb7d0659da0" providerId="LiveId" clId="{6E084328-CBC1-41F2-B108-EEEA03552B28}" dt="2026-03-18T02:59:59.432" v="2430" actId="14100"/>
        <pc:sldMkLst>
          <pc:docMk/>
          <pc:sldMk cId="0" sldId="257"/>
        </pc:sldMkLst>
        <pc:spChg chg="mod">
          <ac:chgData name="Dora Edjangue" userId="f8951bb7d0659da0" providerId="LiveId" clId="{6E084328-CBC1-41F2-B108-EEEA03552B28}" dt="2026-03-18T02:59:59.432" v="2430" actId="14100"/>
          <ac:spMkLst>
            <pc:docMk/>
            <pc:sldMk cId="0" sldId="257"/>
            <ac:spMk id="17" creationId="{00000000-0000-0000-0000-000000000000}"/>
          </ac:spMkLst>
        </pc:spChg>
      </pc:sldChg>
      <pc:sldChg chg="addSp delSp modSp add mod modTransition">
        <pc:chgData name="Dora Edjangue" userId="f8951bb7d0659da0" providerId="LiveId" clId="{6E084328-CBC1-41F2-B108-EEEA03552B28}" dt="2026-03-18T03:00:44.605" v="2432" actId="114"/>
        <pc:sldMkLst>
          <pc:docMk/>
          <pc:sldMk cId="0" sldId="258"/>
        </pc:sldMkLst>
        <pc:spChg chg="mod">
          <ac:chgData name="Dora Edjangue" userId="f8951bb7d0659da0" providerId="LiveId" clId="{6E084328-CBC1-41F2-B108-EEEA03552B28}" dt="2026-03-18T03:00:44.605" v="2432" actId="114"/>
          <ac:spMkLst>
            <pc:docMk/>
            <pc:sldMk cId="0" sldId="258"/>
            <ac:spMk id="14" creationId="{00000000-0000-0000-0000-000000000000}"/>
          </ac:spMkLst>
        </pc:spChg>
        <pc:picChg chg="add mod ord">
          <ac:chgData name="Dora Edjangue" userId="f8951bb7d0659da0" providerId="LiveId" clId="{6E084328-CBC1-41F2-B108-EEEA03552B28}" dt="2026-03-17T10:02:47.621" v="2021" actId="14100"/>
          <ac:picMkLst>
            <pc:docMk/>
            <pc:sldMk cId="0" sldId="258"/>
            <ac:picMk id="16" creationId="{DBEC51CC-DC86-3F14-5313-8C46B85DA11B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09:25:00.463" v="1991" actId="1076"/>
        <pc:sldMkLst>
          <pc:docMk/>
          <pc:sldMk cId="0" sldId="259"/>
        </pc:sldMkLst>
        <pc:spChg chg="mod">
          <ac:chgData name="Dora Edjangue" userId="f8951bb7d0659da0" providerId="LiveId" clId="{6E084328-CBC1-41F2-B108-EEEA03552B28}" dt="2026-03-17T08:21:01.035" v="1476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20:57.750" v="1475" actId="1076"/>
          <ac:spMkLst>
            <pc:docMk/>
            <pc:sldMk cId="0" sldId="259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07.255" v="1741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43.696" v="1747" actId="1076"/>
          <ac:spMkLst>
            <pc:docMk/>
            <pc:sldMk cId="0" sldId="259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50.850" v="1748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23.995" v="1744" actId="1076"/>
          <ac:spMkLst>
            <pc:docMk/>
            <pc:sldMk cId="0" sldId="259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29.407" v="1745" actId="1076"/>
          <ac:spMkLst>
            <pc:docMk/>
            <pc:sldMk cId="0" sldId="259"/>
            <ac:spMk id="9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7T08:53:37.826" v="1746" actId="1076"/>
          <ac:spMkLst>
            <pc:docMk/>
            <pc:sldMk cId="0" sldId="259"/>
            <ac:spMk id="20" creationId="{6D349B0B-EDCC-EEAC-3A1F-146392FCA713}"/>
          </ac:spMkLst>
        </pc:spChg>
        <pc:spChg chg="add mod">
          <ac:chgData name="Dora Edjangue" userId="f8951bb7d0659da0" providerId="LiveId" clId="{6E084328-CBC1-41F2-B108-EEEA03552B28}" dt="2026-03-17T08:54:15.240" v="1750" actId="1076"/>
          <ac:spMkLst>
            <pc:docMk/>
            <pc:sldMk cId="0" sldId="259"/>
            <ac:spMk id="22" creationId="{0B2EF21D-1430-BF6F-B6A1-0F217108E9F5}"/>
          </ac:spMkLst>
        </pc:spChg>
        <pc:picChg chg="add mod">
          <ac:chgData name="Dora Edjangue" userId="f8951bb7d0659da0" providerId="LiveId" clId="{6E084328-CBC1-41F2-B108-EEEA03552B28}" dt="2026-03-17T08:53:01.492" v="1740" actId="1076"/>
          <ac:picMkLst>
            <pc:docMk/>
            <pc:sldMk cId="0" sldId="259"/>
            <ac:picMk id="16" creationId="{AEB2468B-4E54-14BC-FAA8-3D34F10761E8}"/>
          </ac:picMkLst>
        </pc:picChg>
        <pc:picChg chg="add mod ord">
          <ac:chgData name="Dora Edjangue" userId="f8951bb7d0659da0" providerId="LiveId" clId="{6E084328-CBC1-41F2-B108-EEEA03552B28}" dt="2026-03-17T09:25:00.463" v="1991" actId="1076"/>
          <ac:picMkLst>
            <pc:docMk/>
            <pc:sldMk cId="0" sldId="259"/>
            <ac:picMk id="23" creationId="{A1188525-AF95-D7A9-E10C-5F5BE2020CBA}"/>
          </ac:picMkLst>
        </pc:picChg>
      </pc:sldChg>
      <pc:sldChg chg="addSp modSp add mod modTransition">
        <pc:chgData name="Dora Edjangue" userId="f8951bb7d0659da0" providerId="LiveId" clId="{6E084328-CBC1-41F2-B108-EEEA03552B28}" dt="2026-03-18T03:03:53.465" v="2433" actId="114"/>
        <pc:sldMkLst>
          <pc:docMk/>
          <pc:sldMk cId="0" sldId="261"/>
        </pc:sldMkLst>
        <pc:spChg chg="mod">
          <ac:chgData name="Dora Edjangue" userId="f8951bb7d0659da0" providerId="LiveId" clId="{6E084328-CBC1-41F2-B108-EEEA03552B28}" dt="2026-03-11T10:41:45.987" v="64" actId="20577"/>
          <ac:spMkLst>
            <pc:docMk/>
            <pc:sldMk cId="0" sldId="261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03:53.465" v="2433" actId="114"/>
          <ac:spMkLst>
            <pc:docMk/>
            <pc:sldMk cId="0" sldId="261"/>
            <ac:spMk id="21" creationId="{00000000-0000-0000-0000-000000000000}"/>
          </ac:spMkLst>
        </pc:spChg>
        <pc:picChg chg="add mod ord">
          <ac:chgData name="Dora Edjangue" userId="f8951bb7d0659da0" providerId="LiveId" clId="{6E084328-CBC1-41F2-B108-EEEA03552B28}" dt="2026-03-17T10:03:19.210" v="2026" actId="14100"/>
          <ac:picMkLst>
            <pc:docMk/>
            <pc:sldMk cId="0" sldId="261"/>
            <ac:picMk id="22" creationId="{2C5AFF9D-6090-709A-529D-E7FEE44E2643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11:18:30.878" v="2315" actId="14100"/>
        <pc:sldMkLst>
          <pc:docMk/>
          <pc:sldMk cId="0" sldId="262"/>
        </pc:sldMkLst>
        <pc:spChg chg="mod">
          <ac:chgData name="Dora Edjangue" userId="f8951bb7d0659da0" providerId="LiveId" clId="{6E084328-CBC1-41F2-B108-EEEA03552B28}" dt="2026-03-17T10:41:33.894" v="2160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1:31.462" v="2159" actId="1076"/>
          <ac:spMkLst>
            <pc:docMk/>
            <pc:sldMk cId="0" sldId="262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1:38.894" v="2161" actId="1076"/>
          <ac:spMkLst>
            <pc:docMk/>
            <pc:sldMk cId="0" sldId="262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1:59.654" v="2164" actId="1076"/>
          <ac:spMkLst>
            <pc:docMk/>
            <pc:sldMk cId="0" sldId="262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8:33.414" v="2181" actId="20577"/>
          <ac:spMkLst>
            <pc:docMk/>
            <pc:sldMk cId="0" sldId="262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2:12.005" v="2166" actId="1076"/>
          <ac:spMkLst>
            <pc:docMk/>
            <pc:sldMk cId="0" sldId="262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8:46.121" v="2185" actId="20577"/>
          <ac:spMkLst>
            <pc:docMk/>
            <pc:sldMk cId="0" sldId="262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20:17.412" v="2099" actId="1076"/>
          <ac:spMkLst>
            <pc:docMk/>
            <pc:sldMk cId="0" sldId="262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55:07.269" v="2206" actId="1076"/>
          <ac:spMkLst>
            <pc:docMk/>
            <pc:sldMk cId="0" sldId="262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20:08.871" v="2098" actId="14100"/>
          <ac:spMkLst>
            <pc:docMk/>
            <pc:sldMk cId="0" sldId="262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52:46.139" v="2192" actId="1076"/>
          <ac:spMkLst>
            <pc:docMk/>
            <pc:sldMk cId="0" sldId="262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56:53.908" v="2221" actId="14100"/>
          <ac:spMkLst>
            <pc:docMk/>
            <pc:sldMk cId="0" sldId="262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19:29.435" v="2095"/>
          <ac:spMkLst>
            <pc:docMk/>
            <pc:sldMk cId="0" sldId="262"/>
            <ac:spMk id="14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7T11:18:10.474" v="2311" actId="1076"/>
          <ac:spMkLst>
            <pc:docMk/>
            <pc:sldMk cId="0" sldId="262"/>
            <ac:spMk id="17" creationId="{3CD6FB3C-DF70-B1C9-4D3F-0B6B51178BED}"/>
          </ac:spMkLst>
        </pc:spChg>
        <pc:spChg chg="add mod">
          <ac:chgData name="Dora Edjangue" userId="f8951bb7d0659da0" providerId="LiveId" clId="{6E084328-CBC1-41F2-B108-EEEA03552B28}" dt="2026-03-17T11:17:41.985" v="2308" actId="1076"/>
          <ac:spMkLst>
            <pc:docMk/>
            <pc:sldMk cId="0" sldId="262"/>
            <ac:spMk id="20" creationId="{FA05A6C2-02A7-492B-8C18-015AB0B46241}"/>
          </ac:spMkLst>
        </pc:spChg>
        <pc:spChg chg="add mod ord">
          <ac:chgData name="Dora Edjangue" userId="f8951bb7d0659da0" providerId="LiveId" clId="{6E084328-CBC1-41F2-B108-EEEA03552B28}" dt="2026-03-17T10:55:53.600" v="2213" actId="167"/>
          <ac:spMkLst>
            <pc:docMk/>
            <pc:sldMk cId="0" sldId="262"/>
            <ac:spMk id="27" creationId="{EC5C380F-794D-A71F-3122-109281DDE9BC}"/>
          </ac:spMkLst>
        </pc:spChg>
        <pc:picChg chg="add mod ord">
          <ac:chgData name="Dora Edjangue" userId="f8951bb7d0659da0" providerId="LiveId" clId="{6E084328-CBC1-41F2-B108-EEEA03552B28}" dt="2026-03-17T11:18:30.878" v="2315" actId="14100"/>
          <ac:picMkLst>
            <pc:docMk/>
            <pc:sldMk cId="0" sldId="262"/>
            <ac:picMk id="18" creationId="{6BBB27FD-AAD8-8192-68B0-170175927171}"/>
          </ac:picMkLst>
        </pc:picChg>
        <pc:picChg chg="add mod ord">
          <ac:chgData name="Dora Edjangue" userId="f8951bb7d0659da0" providerId="LiveId" clId="{6E084328-CBC1-41F2-B108-EEEA03552B28}" dt="2026-03-17T11:17:33.952" v="2307" actId="14100"/>
          <ac:picMkLst>
            <pc:docMk/>
            <pc:sldMk cId="0" sldId="262"/>
            <ac:picMk id="22" creationId="{B822AA0C-0464-3E3B-C23C-8565D3A51B78}"/>
          </ac:picMkLst>
        </pc:picChg>
        <pc:picChg chg="add mod">
          <ac:chgData name="Dora Edjangue" userId="f8951bb7d0659da0" providerId="LiveId" clId="{6E084328-CBC1-41F2-B108-EEEA03552B28}" dt="2026-03-17T11:04:19.199" v="2237" actId="1076"/>
          <ac:picMkLst>
            <pc:docMk/>
            <pc:sldMk cId="0" sldId="262"/>
            <ac:picMk id="29" creationId="{3FB0F5D9-1B98-C558-E421-07F212B661AF}"/>
          </ac:picMkLst>
        </pc:picChg>
        <pc:picChg chg="add mod">
          <ac:chgData name="Dora Edjangue" userId="f8951bb7d0659da0" providerId="LiveId" clId="{6E084328-CBC1-41F2-B108-EEEA03552B28}" dt="2026-03-17T11:05:44.932" v="2248" actId="1076"/>
          <ac:picMkLst>
            <pc:docMk/>
            <pc:sldMk cId="0" sldId="262"/>
            <ac:picMk id="31" creationId="{06110DE6-3BAF-DC51-BAFE-F9F9B9D5175D}"/>
          </ac:picMkLst>
        </pc:picChg>
        <pc:picChg chg="add mod">
          <ac:chgData name="Dora Edjangue" userId="f8951bb7d0659da0" providerId="LiveId" clId="{6E084328-CBC1-41F2-B108-EEEA03552B28}" dt="2026-03-17T11:04:25.562" v="2239" actId="14100"/>
          <ac:picMkLst>
            <pc:docMk/>
            <pc:sldMk cId="0" sldId="262"/>
            <ac:picMk id="3074" creationId="{8E321477-9D46-ADDA-5D50-DCA0BE98D6C3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10:00:09.027" v="2007" actId="114"/>
        <pc:sldMkLst>
          <pc:docMk/>
          <pc:sldMk cId="0" sldId="263"/>
        </pc:sldMkLst>
        <pc:spChg chg="mod">
          <ac:chgData name="Dora Edjangue" userId="f8951bb7d0659da0" providerId="LiveId" clId="{6E084328-CBC1-41F2-B108-EEEA03552B28}" dt="2026-03-17T09:19:02.139" v="1965" actId="1076"/>
          <ac:spMkLst>
            <pc:docMk/>
            <pc:sldMk cId="0" sldId="263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18:55.810" v="1963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59:41.787" v="2005" actId="1076"/>
          <ac:spMkLst>
            <pc:docMk/>
            <pc:sldMk cId="0" sldId="263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19:43.314" v="1971" actId="1076"/>
          <ac:spMkLst>
            <pc:docMk/>
            <pc:sldMk cId="0" sldId="263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6:53.745" v="1996" actId="20577"/>
          <ac:spMkLst>
            <pc:docMk/>
            <pc:sldMk cId="0" sldId="263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03.235" v="1973" actId="1076"/>
          <ac:spMkLst>
            <pc:docMk/>
            <pc:sldMk cId="0" sldId="263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11.318" v="1974" actId="107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16.354" v="1975" actId="1076"/>
          <ac:spMkLst>
            <pc:docMk/>
            <pc:sldMk cId="0" sldId="263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21.144" v="1976" actId="1076"/>
          <ac:spMkLst>
            <pc:docMk/>
            <pc:sldMk cId="0" sldId="263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26.036" v="1977" actId="1076"/>
          <ac:spMkLst>
            <pc:docMk/>
            <pc:sldMk cId="0" sldId="263"/>
            <ac:spMk id="1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30.081" v="1978" actId="1076"/>
          <ac:spMkLst>
            <pc:docMk/>
            <pc:sldMk cId="0" sldId="263"/>
            <ac:spMk id="17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7T10:00:09.027" v="2007" actId="114"/>
          <ac:spMkLst>
            <pc:docMk/>
            <pc:sldMk cId="0" sldId="263"/>
            <ac:spMk id="19" creationId="{904AA366-4701-B182-61E5-9515ED3D2A94}"/>
          </ac:spMkLst>
        </pc:spChg>
        <pc:picChg chg="mod">
          <ac:chgData name="Dora Edjangue" userId="f8951bb7d0659da0" providerId="LiveId" clId="{6E084328-CBC1-41F2-B108-EEEA03552B28}" dt="2026-03-17T09:19:21.815" v="1967" actId="1076"/>
          <ac:picMkLst>
            <pc:docMk/>
            <pc:sldMk cId="0" sldId="263"/>
            <ac:picMk id="6" creationId="{00000000-0000-0000-0000-000000000000}"/>
          </ac:picMkLst>
        </pc:picChg>
        <pc:picChg chg="mod">
          <ac:chgData name="Dora Edjangue" userId="f8951bb7d0659da0" providerId="LiveId" clId="{6E084328-CBC1-41F2-B108-EEEA03552B28}" dt="2026-03-17T09:19:27.754" v="1968" actId="1076"/>
          <ac:picMkLst>
            <pc:docMk/>
            <pc:sldMk cId="0" sldId="263"/>
            <ac:picMk id="9" creationId="{00000000-0000-0000-0000-000000000000}"/>
          </ac:picMkLst>
        </pc:picChg>
        <pc:picChg chg="mod">
          <ac:chgData name="Dora Edjangue" userId="f8951bb7d0659da0" providerId="LiveId" clId="{6E084328-CBC1-41F2-B108-EEEA03552B28}" dt="2026-03-17T09:19:31.990" v="1969" actId="1076"/>
          <ac:picMkLst>
            <pc:docMk/>
            <pc:sldMk cId="0" sldId="263"/>
            <ac:picMk id="12" creationId="{00000000-0000-0000-0000-000000000000}"/>
          </ac:picMkLst>
        </pc:picChg>
        <pc:picChg chg="mod">
          <ac:chgData name="Dora Edjangue" userId="f8951bb7d0659da0" providerId="LiveId" clId="{6E084328-CBC1-41F2-B108-EEEA03552B28}" dt="2026-03-17T09:19:35.690" v="1970" actId="1076"/>
          <ac:picMkLst>
            <pc:docMk/>
            <pc:sldMk cId="0" sldId="263"/>
            <ac:picMk id="15" creationId="{00000000-0000-0000-0000-000000000000}"/>
          </ac:picMkLst>
        </pc:picChg>
        <pc:picChg chg="add mod ord">
          <ac:chgData name="Dora Edjangue" userId="f8951bb7d0659da0" providerId="LiveId" clId="{6E084328-CBC1-41F2-B108-EEEA03552B28}" dt="2026-03-17T09:25:31.508" v="1995" actId="1076"/>
          <ac:picMkLst>
            <pc:docMk/>
            <pc:sldMk cId="0" sldId="263"/>
            <ac:picMk id="20" creationId="{76DBFF1D-DF07-89BA-131F-28462802ABEF}"/>
          </ac:picMkLst>
        </pc:picChg>
        <pc:picChg chg="add mod">
          <ac:chgData name="Dora Edjangue" userId="f8951bb7d0659da0" providerId="LiveId" clId="{6E084328-CBC1-41F2-B108-EEEA03552B28}" dt="2026-03-17T09:59:46.968" v="2006" actId="14100"/>
          <ac:picMkLst>
            <pc:docMk/>
            <pc:sldMk cId="0" sldId="263"/>
            <ac:picMk id="23" creationId="{3DBB6AE4-D91B-3515-316B-A076B432294A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11:33:07.855" v="2343" actId="20577"/>
        <pc:sldMkLst>
          <pc:docMk/>
          <pc:sldMk cId="0" sldId="264"/>
        </pc:sldMkLst>
        <pc:spChg chg="mod">
          <ac:chgData name="Dora Edjangue" userId="f8951bb7d0659da0" providerId="LiveId" clId="{6E084328-CBC1-41F2-B108-EEEA03552B28}" dt="2026-03-17T11:12:45.264" v="2281" actId="1076"/>
          <ac:spMkLst>
            <pc:docMk/>
            <pc:sldMk cId="0" sldId="264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1:33:07.855" v="2343" actId="20577"/>
          <ac:spMkLst>
            <pc:docMk/>
            <pc:sldMk cId="0" sldId="264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1:14:22.729" v="2287" actId="2711"/>
          <ac:spMkLst>
            <pc:docMk/>
            <pc:sldMk cId="0" sldId="264"/>
            <ac:spMk id="7" creationId="{00000000-0000-0000-0000-000000000000}"/>
          </ac:spMkLst>
        </pc:spChg>
        <pc:picChg chg="add mod ord">
          <ac:chgData name="Dora Edjangue" userId="f8951bb7d0659da0" providerId="LiveId" clId="{6E084328-CBC1-41F2-B108-EEEA03552B28}" dt="2026-03-17T11:15:34.925" v="2297" actId="14100"/>
          <ac:picMkLst>
            <pc:docMk/>
            <pc:sldMk cId="0" sldId="264"/>
            <ac:picMk id="8" creationId="{106F6678-8313-80BE-BA7E-26E752571AF8}"/>
          </ac:picMkLst>
        </pc:picChg>
        <pc:picChg chg="add mod">
          <ac:chgData name="Dora Edjangue" userId="f8951bb7d0659da0" providerId="LiveId" clId="{6E084328-CBC1-41F2-B108-EEEA03552B28}" dt="2026-03-17T11:30:21.332" v="2321" actId="14100"/>
          <ac:picMkLst>
            <pc:docMk/>
            <pc:sldMk cId="0" sldId="264"/>
            <ac:picMk id="10" creationId="{1AB31407-A6CF-A01C-8667-98A24750AA3A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20:04.309" v="1256" actId="14100"/>
        <pc:sldMkLst>
          <pc:docMk/>
          <pc:sldMk cId="0" sldId="265"/>
        </pc:sldMkLst>
        <pc:spChg chg="mod">
          <ac:chgData name="Dora Edjangue" userId="f8951bb7d0659da0" providerId="LiveId" clId="{6E084328-CBC1-41F2-B108-EEEA03552B28}" dt="2026-03-11T14:48:21.580" v="360" actId="1076"/>
          <ac:spMkLst>
            <pc:docMk/>
            <pc:sldMk cId="0" sldId="265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6:07:29.586" v="606" actId="14100"/>
          <ac:spMkLst>
            <pc:docMk/>
            <pc:sldMk cId="0" sldId="265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4:47:16.426" v="344" actId="1076"/>
          <ac:spMkLst>
            <pc:docMk/>
            <pc:sldMk cId="0" sldId="265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6:47:46.646" v="630" actId="20577"/>
          <ac:spMkLst>
            <pc:docMk/>
            <pc:sldMk cId="0" sldId="265"/>
            <ac:spMk id="8" creationId="{00000000-0000-0000-0000-000000000000}"/>
          </ac:spMkLst>
        </pc:spChg>
        <pc:spChg chg="mod ord">
          <ac:chgData name="Dora Edjangue" userId="f8951bb7d0659da0" providerId="LiveId" clId="{6E084328-CBC1-41F2-B108-EEEA03552B28}" dt="2026-03-11T16:06:42.546" v="602" actId="1076"/>
          <ac:spMkLst>
            <pc:docMk/>
            <pc:sldMk cId="0" sldId="265"/>
            <ac:spMk id="9" creationId="{00000000-0000-0000-0000-000000000000}"/>
          </ac:spMkLst>
        </pc:spChg>
        <pc:spChg chg="mod ord">
          <ac:chgData name="Dora Edjangue" userId="f8951bb7d0659da0" providerId="LiveId" clId="{6E084328-CBC1-41F2-B108-EEEA03552B28}" dt="2026-03-11T14:47:36.545" v="347" actId="1076"/>
          <ac:spMkLst>
            <pc:docMk/>
            <pc:sldMk cId="0" sldId="265"/>
            <ac:spMk id="12" creationId="{00000000-0000-0000-0000-000000000000}"/>
          </ac:spMkLst>
        </pc:spChg>
        <pc:picChg chg="add mod">
          <ac:chgData name="Dora Edjangue" userId="f8951bb7d0659da0" providerId="LiveId" clId="{6E084328-CBC1-41F2-B108-EEEA03552B28}" dt="2026-03-16T00:20:04.309" v="1256" actId="14100"/>
          <ac:picMkLst>
            <pc:docMk/>
            <pc:sldMk cId="0" sldId="265"/>
            <ac:picMk id="3074" creationId="{CF981E1C-86C2-5A4E-23BB-825D61EB4956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19:45.158" v="1254" actId="14100"/>
        <pc:sldMkLst>
          <pc:docMk/>
          <pc:sldMk cId="0" sldId="266"/>
        </pc:sldMkLst>
        <pc:spChg chg="add mod ord">
          <ac:chgData name="Dora Edjangue" userId="f8951bb7d0659da0" providerId="LiveId" clId="{6E084328-CBC1-41F2-B108-EEEA03552B28}" dt="2026-03-16T00:19:21.164" v="1251" actId="14100"/>
          <ac:spMkLst>
            <pc:docMk/>
            <pc:sldMk cId="0" sldId="266"/>
            <ac:spMk id="5" creationId="{F7E1A0E4-BB0E-3745-DE79-5E3F15082475}"/>
          </ac:spMkLst>
        </pc:spChg>
        <pc:spChg chg="mod">
          <ac:chgData name="Dora Edjangue" userId="f8951bb7d0659da0" providerId="LiveId" clId="{6E084328-CBC1-41F2-B108-EEEA03552B28}" dt="2026-03-11T17:57:16.056" v="905" actId="20577"/>
          <ac:spMkLst>
            <pc:docMk/>
            <pc:sldMk cId="0" sldId="266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4:52:58.561" v="373" actId="1076"/>
          <ac:spMkLst>
            <pc:docMk/>
            <pc:sldMk cId="0" sldId="266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6:53:04.394" v="661" actId="20577"/>
          <ac:spMkLst>
            <pc:docMk/>
            <pc:sldMk cId="0" sldId="266"/>
            <ac:spMk id="14" creationId="{00000000-0000-0000-0000-000000000000}"/>
          </ac:spMkLst>
        </pc:spChg>
        <pc:picChg chg="add del mod ord">
          <ac:chgData name="Dora Edjangue" userId="f8951bb7d0659da0" providerId="LiveId" clId="{6E084328-CBC1-41F2-B108-EEEA03552B28}" dt="2026-03-16T00:19:28.295" v="1252" actId="14100"/>
          <ac:picMkLst>
            <pc:docMk/>
            <pc:sldMk cId="0" sldId="266"/>
            <ac:picMk id="6" creationId="{73D7F3D4-369D-1F44-09AB-D148DB3A40D9}"/>
          </ac:picMkLst>
        </pc:picChg>
        <pc:picChg chg="add mod">
          <ac:chgData name="Dora Edjangue" userId="f8951bb7d0659da0" providerId="LiveId" clId="{6E084328-CBC1-41F2-B108-EEEA03552B28}" dt="2026-03-16T00:19:45.158" v="1254" actId="14100"/>
          <ac:picMkLst>
            <pc:docMk/>
            <pc:sldMk cId="0" sldId="266"/>
            <ac:picMk id="2050" creationId="{9CB4ED04-BF37-38D9-F0D3-1E501275A636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21:22.560" v="1258" actId="14100"/>
        <pc:sldMkLst>
          <pc:docMk/>
          <pc:sldMk cId="0" sldId="267"/>
        </pc:sldMkLst>
        <pc:spChg chg="mod">
          <ac:chgData name="Dora Edjangue" userId="f8951bb7d0659da0" providerId="LiveId" clId="{6E084328-CBC1-41F2-B108-EEEA03552B28}" dt="2026-03-14T06:59:51.880" v="1173" actId="1076"/>
          <ac:spMkLst>
            <pc:docMk/>
            <pc:sldMk cId="0" sldId="267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6:59:59.835" v="1174" actId="1076"/>
          <ac:spMkLst>
            <pc:docMk/>
            <pc:sldMk cId="0" sldId="267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06.767" v="1175" actId="1076"/>
          <ac:spMkLst>
            <pc:docMk/>
            <pc:sldMk cId="0" sldId="267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41.192" v="1179" actId="1076"/>
          <ac:spMkLst>
            <pc:docMk/>
            <pc:sldMk cId="0" sldId="267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24.772" v="1177" actId="1076"/>
          <ac:spMkLst>
            <pc:docMk/>
            <pc:sldMk cId="0" sldId="267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30.405" v="1178" actId="1076"/>
          <ac:spMkLst>
            <pc:docMk/>
            <pc:sldMk cId="0" sldId="267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54.192" v="1181" actId="1076"/>
          <ac:spMkLst>
            <pc:docMk/>
            <pc:sldMk cId="0" sldId="267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2:20.869" v="1185" actId="1076"/>
          <ac:spMkLst>
            <pc:docMk/>
            <pc:sldMk cId="0" sldId="267"/>
            <ac:spMk id="13" creationId="{00000000-0000-0000-0000-000000000000}"/>
          </ac:spMkLst>
        </pc:spChg>
        <pc:picChg chg="add mod ord">
          <ac:chgData name="Dora Edjangue" userId="f8951bb7d0659da0" providerId="LiveId" clId="{6E084328-CBC1-41F2-B108-EEEA03552B28}" dt="2026-03-14T07:02:33.705" v="1186" actId="1076"/>
          <ac:picMkLst>
            <pc:docMk/>
            <pc:sldMk cId="0" sldId="267"/>
            <ac:picMk id="2" creationId="{7C7A3EAC-3544-2766-8E89-A18790984108}"/>
          </ac:picMkLst>
        </pc:picChg>
        <pc:picChg chg="add mod">
          <ac:chgData name="Dora Edjangue" userId="f8951bb7d0659da0" providerId="LiveId" clId="{6E084328-CBC1-41F2-B108-EEEA03552B28}" dt="2026-03-16T00:21:22.560" v="1258" actId="14100"/>
          <ac:picMkLst>
            <pc:docMk/>
            <pc:sldMk cId="0" sldId="267"/>
            <ac:picMk id="14" creationId="{9A275073-484B-A2F1-DE2E-A009923F8619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29:46.399" v="1308" actId="14100"/>
        <pc:sldMkLst>
          <pc:docMk/>
          <pc:sldMk cId="0" sldId="268"/>
        </pc:sldMkLst>
        <pc:spChg chg="mod">
          <ac:chgData name="Dora Edjangue" userId="f8951bb7d0659da0" providerId="LiveId" clId="{6E084328-CBC1-41F2-B108-EEEA03552B28}" dt="2026-03-11T12:25:29.144" v="125" actId="1076"/>
          <ac:spMkLst>
            <pc:docMk/>
            <pc:sldMk cId="0" sldId="268"/>
            <ac:spMk id="2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6T00:29:34.589" v="1306" actId="14100"/>
          <ac:spMkLst>
            <pc:docMk/>
            <pc:sldMk cId="0" sldId="268"/>
            <ac:spMk id="3" creationId="{464EE6DD-3D1D-981B-CDF4-966F7B95801C}"/>
          </ac:spMkLst>
        </pc:spChg>
        <pc:spChg chg="mod">
          <ac:chgData name="Dora Edjangue" userId="f8951bb7d0659da0" providerId="LiveId" clId="{6E084328-CBC1-41F2-B108-EEEA03552B28}" dt="2026-03-16T00:24:06.430" v="1260" actId="1076"/>
          <ac:spMkLst>
            <pc:docMk/>
            <pc:sldMk cId="0" sldId="268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9:39.963" v="1307" actId="14100"/>
          <ac:spMkLst>
            <pc:docMk/>
            <pc:sldMk cId="0" sldId="268"/>
            <ac:spMk id="5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6T00:26:30.065" v="1277" actId="14100"/>
          <ac:spMkLst>
            <pc:docMk/>
            <pc:sldMk cId="0" sldId="268"/>
            <ac:spMk id="6" creationId="{2C22C6EA-6D80-9FD8-0204-55CD45744861}"/>
          </ac:spMkLst>
        </pc:spChg>
        <pc:spChg chg="mod">
          <ac:chgData name="Dora Edjangue" userId="f8951bb7d0659da0" providerId="LiveId" clId="{6E084328-CBC1-41F2-B108-EEEA03552B28}" dt="2026-03-16T00:24:33.948" v="1263" actId="1076"/>
          <ac:spMkLst>
            <pc:docMk/>
            <pc:sldMk cId="0" sldId="268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4:38.525" v="1264" actId="1076"/>
          <ac:spMkLst>
            <pc:docMk/>
            <pc:sldMk cId="0" sldId="268"/>
            <ac:spMk id="8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6T00:27:21.898" v="1286" actId="14100"/>
          <ac:spMkLst>
            <pc:docMk/>
            <pc:sldMk cId="0" sldId="268"/>
            <ac:spMk id="9" creationId="{2E518521-F91E-92A9-FCF2-FD1B366BC0E9}"/>
          </ac:spMkLst>
        </pc:spChg>
        <pc:spChg chg="mod">
          <ac:chgData name="Dora Edjangue" userId="f8951bb7d0659da0" providerId="LiveId" clId="{6E084328-CBC1-41F2-B108-EEEA03552B28}" dt="2026-03-16T00:24:53.174" v="1266" actId="1076"/>
          <ac:spMkLst>
            <pc:docMk/>
            <pc:sldMk cId="0" sldId="268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4:49.396" v="1265" actId="1076"/>
          <ac:spMkLst>
            <pc:docMk/>
            <pc:sldMk cId="0" sldId="268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7:57.269" v="1292" actId="14100"/>
          <ac:spMkLst>
            <pc:docMk/>
            <pc:sldMk cId="0" sldId="268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2:49:27.711" v="198" actId="255"/>
          <ac:spMkLst>
            <pc:docMk/>
            <pc:sldMk cId="0" sldId="268"/>
            <ac:spMk id="14" creationId="{00000000-0000-0000-0000-000000000000}"/>
          </ac:spMkLst>
        </pc:spChg>
        <pc:picChg chg="mod">
          <ac:chgData name="Dora Edjangue" userId="f8951bb7d0659da0" providerId="LiveId" clId="{6E084328-CBC1-41F2-B108-EEEA03552B28}" dt="2026-03-11T12:41:26.896" v="167" actId="1076"/>
          <ac:picMkLst>
            <pc:docMk/>
            <pc:sldMk cId="0" sldId="268"/>
            <ac:picMk id="13" creationId="{00000000-0000-0000-0000-000000000000}"/>
          </ac:picMkLst>
        </pc:picChg>
        <pc:picChg chg="add mod">
          <ac:chgData name="Dora Edjangue" userId="f8951bb7d0659da0" providerId="LiveId" clId="{6E084328-CBC1-41F2-B108-EEEA03552B28}" dt="2026-03-16T00:28:31.345" v="1294" actId="14100"/>
          <ac:picMkLst>
            <pc:docMk/>
            <pc:sldMk cId="0" sldId="268"/>
            <ac:picMk id="16" creationId="{F8E0C1D6-5324-596B-35E8-C0A09A83EC8A}"/>
          </ac:picMkLst>
        </pc:picChg>
        <pc:picChg chg="add mod">
          <ac:chgData name="Dora Edjangue" userId="f8951bb7d0659da0" providerId="LiveId" clId="{6E084328-CBC1-41F2-B108-EEEA03552B28}" dt="2026-03-16T00:29:46.399" v="1308" actId="14100"/>
          <ac:picMkLst>
            <pc:docMk/>
            <pc:sldMk cId="0" sldId="268"/>
            <ac:picMk id="1034" creationId="{C33A0A91-AFC3-2226-D852-1BEEDEF92777}"/>
          </ac:picMkLst>
        </pc:picChg>
        <pc:picChg chg="add mod">
          <ac:chgData name="Dora Edjangue" userId="f8951bb7d0659da0" providerId="LiveId" clId="{6E084328-CBC1-41F2-B108-EEEA03552B28}" dt="2026-03-16T00:28:26.344" v="1293" actId="14100"/>
          <ac:picMkLst>
            <pc:docMk/>
            <pc:sldMk cId="0" sldId="268"/>
            <ac:picMk id="1036" creationId="{5C789E93-F701-8C11-7939-4A5994A9015A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8T02:44:35.066" v="2428"/>
        <pc:sldMkLst>
          <pc:docMk/>
          <pc:sldMk cId="0" sldId="269"/>
        </pc:sldMkLst>
        <pc:spChg chg="mod">
          <ac:chgData name="Dora Edjangue" userId="f8951bb7d0659da0" providerId="LiveId" clId="{6E084328-CBC1-41F2-B108-EEEA03552B28}" dt="2026-03-17T17:37:07.309" v="2387" actId="1076"/>
          <ac:spMkLst>
            <pc:docMk/>
            <pc:sldMk cId="0" sldId="269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8:03:03.323" v="2413" actId="207"/>
          <ac:spMkLst>
            <pc:docMk/>
            <pc:sldMk cId="0" sldId="269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3:29.072" v="2425"/>
          <ac:spMkLst>
            <pc:docMk/>
            <pc:sldMk cId="0" sldId="269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0:24.427" v="2417"/>
          <ac:spMkLst>
            <pc:docMk/>
            <pc:sldMk cId="0" sldId="269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8:02:55.127" v="2412" actId="207"/>
          <ac:spMkLst>
            <pc:docMk/>
            <pc:sldMk cId="0" sldId="269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2:59.939" v="2424" actId="14100"/>
          <ac:spMkLst>
            <pc:docMk/>
            <pc:sldMk cId="0" sldId="269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1:48.397" v="2422" actId="20577"/>
          <ac:spMkLst>
            <pc:docMk/>
            <pc:sldMk cId="0" sldId="269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8:02:44.258" v="2411" actId="207"/>
          <ac:spMkLst>
            <pc:docMk/>
            <pc:sldMk cId="0" sldId="269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3:58.064" v="2427" actId="14100"/>
          <ac:spMkLst>
            <pc:docMk/>
            <pc:sldMk cId="0" sldId="269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4:35.066" v="2428"/>
          <ac:spMkLst>
            <pc:docMk/>
            <pc:sldMk cId="0" sldId="269"/>
            <ac:spMk id="12" creationId="{00000000-0000-0000-0000-000000000000}"/>
          </ac:spMkLst>
        </pc:spChg>
        <pc:picChg chg="add mod">
          <ac:chgData name="Dora Edjangue" userId="f8951bb7d0659da0" providerId="LiveId" clId="{6E084328-CBC1-41F2-B108-EEEA03552B28}" dt="2026-03-17T17:39:48.659" v="2407" actId="14100"/>
          <ac:picMkLst>
            <pc:docMk/>
            <pc:sldMk cId="0" sldId="269"/>
            <ac:picMk id="6148" creationId="{7EE4A23B-16EC-FBC0-53F4-E21E4B56EC38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6-03-18T03:21:53.771" v="2455" actId="1076"/>
        <pc:sldMkLst>
          <pc:docMk/>
          <pc:sldMk cId="0" sldId="270"/>
        </pc:sldMkLst>
        <pc:spChg chg="mod">
          <ac:chgData name="Dora Edjangue" userId="f8951bb7d0659da0" providerId="LiveId" clId="{6E084328-CBC1-41F2-B108-EEEA03552B28}" dt="2026-03-18T03:11:20.488" v="2435" actId="6549"/>
          <ac:spMkLst>
            <pc:docMk/>
            <pc:sldMk cId="0" sldId="270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3:49.712" v="1219" actId="6549"/>
          <ac:spMkLst>
            <pc:docMk/>
            <pc:sldMk cId="0" sldId="270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16.651" v="1220" actId="14100"/>
          <ac:spMkLst>
            <pc:docMk/>
            <pc:sldMk cId="0" sldId="270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18:13.645" v="2444" actId="6549"/>
          <ac:spMkLst>
            <pc:docMk/>
            <pc:sldMk cId="0" sldId="270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20:46.729" v="2450" actId="14100"/>
          <ac:spMkLst>
            <pc:docMk/>
            <pc:sldMk cId="0" sldId="270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13:17.560" v="2440" actId="114"/>
          <ac:spMkLst>
            <pc:docMk/>
            <pc:sldMk cId="0" sldId="270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25.993" v="1222" actId="14100"/>
          <ac:spMkLst>
            <pc:docMk/>
            <pc:sldMk cId="0" sldId="270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30.552" v="1223" actId="1076"/>
          <ac:spMkLst>
            <pc:docMk/>
            <pc:sldMk cId="0" sldId="270"/>
            <ac:spMk id="15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8T03:21:53.771" v="2455" actId="1076"/>
          <ac:spMkLst>
            <pc:docMk/>
            <pc:sldMk cId="0" sldId="270"/>
            <ac:spMk id="16" creationId="{E729AA47-F8B0-A25C-615E-F80E9F3AFD3F}"/>
          </ac:spMkLst>
        </pc:spChg>
        <pc:spChg chg="mod">
          <ac:chgData name="Dora Edjangue" userId="f8951bb7d0659da0" providerId="LiveId" clId="{6E084328-CBC1-41F2-B108-EEEA03552B28}" dt="2026-03-16T00:04:46.074" v="1226" actId="1076"/>
          <ac:spMkLst>
            <pc:docMk/>
            <pc:sldMk cId="0" sldId="270"/>
            <ac:spMk id="17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34.781" v="1224" actId="1076"/>
          <ac:spMkLst>
            <pc:docMk/>
            <pc:sldMk cId="0" sldId="270"/>
            <ac:spMk id="18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51.516" v="1227" actId="1076"/>
          <ac:spMkLst>
            <pc:docMk/>
            <pc:sldMk cId="0" sldId="270"/>
            <ac:spMk id="19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5:53.628" v="1239" actId="1076"/>
          <ac:spMkLst>
            <pc:docMk/>
            <pc:sldMk cId="0" sldId="270"/>
            <ac:spMk id="20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8T03:21:16.102" v="2453" actId="1076"/>
          <ac:spMkLst>
            <pc:docMk/>
            <pc:sldMk cId="0" sldId="270"/>
            <ac:spMk id="26" creationId="{1A614922-5B7B-4AF2-081B-402FD92D1D87}"/>
          </ac:spMkLst>
        </pc:spChg>
        <pc:spChg chg="add mod">
          <ac:chgData name="Dora Edjangue" userId="f8951bb7d0659da0" providerId="LiveId" clId="{6E084328-CBC1-41F2-B108-EEEA03552B28}" dt="2026-03-16T00:05:09.682" v="1231" actId="1076"/>
          <ac:spMkLst>
            <pc:docMk/>
            <pc:sldMk cId="0" sldId="270"/>
            <ac:spMk id="27" creationId="{B2331E3C-A8C7-7662-23B4-8BB57EFDA0E2}"/>
          </ac:spMkLst>
        </pc:spChg>
        <pc:spChg chg="add mod">
          <ac:chgData name="Dora Edjangue" userId="f8951bb7d0659da0" providerId="LiveId" clId="{6E084328-CBC1-41F2-B108-EEEA03552B28}" dt="2026-03-16T00:05:16.454" v="1232" actId="1076"/>
          <ac:spMkLst>
            <pc:docMk/>
            <pc:sldMk cId="0" sldId="270"/>
            <ac:spMk id="29" creationId="{5AFA93C1-AC7D-1C53-9C7D-0AE590F66521}"/>
          </ac:spMkLst>
        </pc:spChg>
        <pc:spChg chg="add mod">
          <ac:chgData name="Dora Edjangue" userId="f8951bb7d0659da0" providerId="LiveId" clId="{6E084328-CBC1-41F2-B108-EEEA03552B28}" dt="2026-03-16T00:43:14.336" v="1319" actId="313"/>
          <ac:spMkLst>
            <pc:docMk/>
            <pc:sldMk cId="0" sldId="270"/>
            <ac:spMk id="31" creationId="{BD5E0E01-D076-5622-E98F-B3514B2C044E}"/>
          </ac:spMkLst>
        </pc:spChg>
        <pc:spChg chg="add mod">
          <ac:chgData name="Dora Edjangue" userId="f8951bb7d0659da0" providerId="LiveId" clId="{6E084328-CBC1-41F2-B108-EEEA03552B28}" dt="2026-03-18T03:17:55.504" v="2442" actId="6549"/>
          <ac:spMkLst>
            <pc:docMk/>
            <pc:sldMk cId="0" sldId="270"/>
            <ac:spMk id="32" creationId="{910DBE32-0A19-F01E-ADE9-5D151EE66E7F}"/>
          </ac:spMkLst>
        </pc:spChg>
        <pc:picChg chg="add mod">
          <ac:chgData name="Dora Edjangue" userId="f8951bb7d0659da0" providerId="LiveId" clId="{6E084328-CBC1-41F2-B108-EEEA03552B28}" dt="2026-03-16T00:05:00.202" v="1229" actId="1076"/>
          <ac:picMkLst>
            <pc:docMk/>
            <pc:sldMk cId="0" sldId="270"/>
            <ac:picMk id="23" creationId="{D4F68364-D70D-3923-DA1D-4C9DFF4DDBCB}"/>
          </ac:picMkLst>
        </pc:picChg>
        <pc:picChg chg="add mod">
          <ac:chgData name="Dora Edjangue" userId="f8951bb7d0659da0" providerId="LiveId" clId="{6E084328-CBC1-41F2-B108-EEEA03552B28}" dt="2026-03-16T00:05:45.825" v="1238" actId="14100"/>
          <ac:picMkLst>
            <pc:docMk/>
            <pc:sldMk cId="0" sldId="270"/>
            <ac:picMk id="24" creationId="{D2486808-B5A4-DF11-9220-E05012E3D277}"/>
          </ac:picMkLst>
        </pc:picChg>
        <pc:picChg chg="add mod">
          <ac:chgData name="Dora Edjangue" userId="f8951bb7d0659da0" providerId="LiveId" clId="{6E084328-CBC1-41F2-B108-EEEA03552B28}" dt="2026-03-16T00:05:03.104" v="1230" actId="1076"/>
          <ac:picMkLst>
            <pc:docMk/>
            <pc:sldMk cId="0" sldId="270"/>
            <ac:picMk id="25" creationId="{802F8722-2CCE-D01F-5394-0603333F0092}"/>
          </ac:picMkLst>
        </pc:picChg>
      </pc:sldChg>
      <pc:sldChg chg="addSp delSp modSp new mod ord modTransition setBg">
        <pc:chgData name="Dora Edjangue" userId="f8951bb7d0659da0" providerId="LiveId" clId="{6E084328-CBC1-41F2-B108-EEEA03552B28}" dt="2026-03-18T09:54:22.733" v="2479" actId="20577"/>
        <pc:sldMkLst>
          <pc:docMk/>
          <pc:sldMk cId="30867832" sldId="271"/>
        </pc:sldMkLst>
        <pc:spChg chg="add mod ord">
          <ac:chgData name="Dora Edjangue" userId="f8951bb7d0659da0" providerId="LiveId" clId="{6E084328-CBC1-41F2-B108-EEEA03552B28}" dt="2026-03-18T09:54:22.733" v="2479" actId="20577"/>
          <ac:spMkLst>
            <pc:docMk/>
            <pc:sldMk cId="30867832" sldId="271"/>
            <ac:spMk id="3" creationId="{65B38BFD-71E6-F6D7-7D09-3078F2D21ADC}"/>
          </ac:spMkLst>
        </pc:spChg>
        <pc:picChg chg="add mod">
          <ac:chgData name="Dora Edjangue" userId="f8951bb7d0659da0" providerId="LiveId" clId="{6E084328-CBC1-41F2-B108-EEEA03552B28}" dt="2026-03-14T06:59:11.418" v="1170" actId="1076"/>
          <ac:picMkLst>
            <pc:docMk/>
            <pc:sldMk cId="30867832" sldId="271"/>
            <ac:picMk id="2" creationId="{8898E46F-0BD8-A338-2034-DAEBBA971580}"/>
          </ac:picMkLst>
        </pc:picChg>
      </pc:sldChg>
      <pc:sldChg chg="addSp delSp modSp new mod modTransition setBg delAnim modAnim">
        <pc:chgData name="Dora Edjangue" userId="f8951bb7d0659da0" providerId="LiveId" clId="{6E084328-CBC1-41F2-B108-EEEA03552B28}" dt="2026-03-18T12:09:09.843" v="2594"/>
        <pc:sldMkLst>
          <pc:docMk/>
          <pc:sldMk cId="22687828" sldId="272"/>
        </pc:sldMkLst>
        <pc:spChg chg="add del mod">
          <ac:chgData name="Dora Edjangue" userId="f8951bb7d0659da0" providerId="LiveId" clId="{6E084328-CBC1-41F2-B108-EEEA03552B28}" dt="2026-03-18T12:04:58.236" v="2583" actId="21"/>
          <ac:spMkLst>
            <pc:docMk/>
            <pc:sldMk cId="22687828" sldId="272"/>
            <ac:spMk id="3" creationId="{147C497E-E353-6690-9945-E829FF3C56B4}"/>
          </ac:spMkLst>
        </pc:spChg>
        <pc:spChg chg="add ord">
          <ac:chgData name="Dora Edjangue" userId="f8951bb7d0659da0" providerId="LiveId" clId="{6E084328-CBC1-41F2-B108-EEEA03552B28}" dt="2026-03-18T12:05:32.809" v="2585" actId="26606"/>
          <ac:spMkLst>
            <pc:docMk/>
            <pc:sldMk cId="22687828" sldId="272"/>
            <ac:spMk id="4" creationId="{76592C12-9107-E498-22F4-0C646824F414}"/>
          </ac:spMkLst>
        </pc:spChg>
        <pc:spChg chg="add del">
          <ac:chgData name="Dora Edjangue" userId="f8951bb7d0659da0" providerId="LiveId" clId="{6E084328-CBC1-41F2-B108-EEEA03552B28}" dt="2026-03-18T12:05:32.809" v="2585" actId="26606"/>
          <ac:spMkLst>
            <pc:docMk/>
            <pc:sldMk cId="22687828" sldId="272"/>
            <ac:spMk id="7" creationId="{CF9A2BAF-0F59-46A1-ADAE-18D87454937F}"/>
          </ac:spMkLst>
        </pc:spChg>
        <pc:spChg chg="add del">
          <ac:chgData name="Dora Edjangue" userId="f8951bb7d0659da0" providerId="LiveId" clId="{6E084328-CBC1-41F2-B108-EEEA03552B28}" dt="2026-03-18T12:05:32.809" v="2585" actId="26606"/>
          <ac:spMkLst>
            <pc:docMk/>
            <pc:sldMk cId="22687828" sldId="272"/>
            <ac:spMk id="9" creationId="{ABFA8CD2-9DD1-463F-94B6-F2A390BC9FD0}"/>
          </ac:spMkLst>
        </pc:spChg>
        <pc:spChg chg="add del">
          <ac:chgData name="Dora Edjangue" userId="f8951bb7d0659da0" providerId="LiveId" clId="{6E084328-CBC1-41F2-B108-EEEA03552B28}" dt="2026-03-18T12:05:32.809" v="2585" actId="26606"/>
          <ac:spMkLst>
            <pc:docMk/>
            <pc:sldMk cId="22687828" sldId="272"/>
            <ac:spMk id="11" creationId="{92B53684-2A8B-4C6B-8F55-3B5CE3994312}"/>
          </ac:spMkLst>
        </pc:spChg>
        <pc:spChg chg="add del">
          <ac:chgData name="Dora Edjangue" userId="f8951bb7d0659da0" providerId="LiveId" clId="{6E084328-CBC1-41F2-B108-EEEA03552B28}" dt="2026-03-18T12:06:39.693" v="2590" actId="26606"/>
          <ac:spMkLst>
            <pc:docMk/>
            <pc:sldMk cId="22687828" sldId="272"/>
            <ac:spMk id="16" creationId="{CF9A2BAF-0F59-46A1-ADAE-18D87454937F}"/>
          </ac:spMkLst>
        </pc:spChg>
        <pc:spChg chg="add del">
          <ac:chgData name="Dora Edjangue" userId="f8951bb7d0659da0" providerId="LiveId" clId="{6E084328-CBC1-41F2-B108-EEEA03552B28}" dt="2026-03-18T12:06:39.691" v="2589" actId="26606"/>
          <ac:spMkLst>
            <pc:docMk/>
            <pc:sldMk cId="22687828" sldId="272"/>
            <ac:spMk id="21" creationId="{CF9A2BAF-0F59-46A1-ADAE-18D87454937F}"/>
          </ac:spMkLst>
        </pc:spChg>
        <pc:spChg chg="add">
          <ac:chgData name="Dora Edjangue" userId="f8951bb7d0659da0" providerId="LiveId" clId="{6E084328-CBC1-41F2-B108-EEEA03552B28}" dt="2026-03-18T12:06:39.693" v="2590" actId="26606"/>
          <ac:spMkLst>
            <pc:docMk/>
            <pc:sldMk cId="22687828" sldId="272"/>
            <ac:spMk id="23" creationId="{ABFA8CD2-9DD1-463F-94B6-F2A390BC9FD0}"/>
          </ac:spMkLst>
        </pc:spChg>
        <pc:spChg chg="add">
          <ac:chgData name="Dora Edjangue" userId="f8951bb7d0659da0" providerId="LiveId" clId="{6E084328-CBC1-41F2-B108-EEEA03552B28}" dt="2026-03-18T12:06:39.693" v="2590" actId="26606"/>
          <ac:spMkLst>
            <pc:docMk/>
            <pc:sldMk cId="22687828" sldId="272"/>
            <ac:spMk id="24" creationId="{CF9A2BAF-0F59-46A1-ADAE-18D87454937F}"/>
          </ac:spMkLst>
        </pc:spChg>
        <pc:spChg chg="add">
          <ac:chgData name="Dora Edjangue" userId="f8951bb7d0659da0" providerId="LiveId" clId="{6E084328-CBC1-41F2-B108-EEEA03552B28}" dt="2026-03-18T12:06:39.693" v="2590" actId="26606"/>
          <ac:spMkLst>
            <pc:docMk/>
            <pc:sldMk cId="22687828" sldId="272"/>
            <ac:spMk id="25" creationId="{92B53684-2A8B-4C6B-8F55-3B5CE3994312}"/>
          </ac:spMkLst>
        </pc:spChg>
        <pc:picChg chg="add del mod">
          <ac:chgData name="Dora Edjangue" userId="f8951bb7d0659da0" providerId="LiveId" clId="{6E084328-CBC1-41F2-B108-EEEA03552B28}" dt="2026-03-18T12:04:49.716" v="2581" actId="478"/>
          <ac:picMkLst>
            <pc:docMk/>
            <pc:sldMk cId="22687828" sldId="272"/>
            <ac:picMk id="2" creationId="{13DD02BE-565D-2DF4-ED55-92DB9C332EE8}"/>
          </ac:picMkLst>
        </pc:picChg>
        <pc:picChg chg="add mod">
          <ac:chgData name="Dora Edjangue" userId="f8951bb7d0659da0" providerId="LiveId" clId="{6E084328-CBC1-41F2-B108-EEEA03552B28}" dt="2026-03-18T12:06:39.693" v="2590" actId="26606"/>
          <ac:picMkLst>
            <pc:docMk/>
            <pc:sldMk cId="22687828" sldId="272"/>
            <ac:picMk id="5" creationId="{FCFC46B3-CD5B-9642-A475-BD7A6998F989}"/>
          </ac:picMkLst>
        </pc:picChg>
      </pc:sldChg>
      <pc:sldChg chg="addSp delSp modSp new del mod setBg">
        <pc:chgData name="Dora Edjangue" userId="f8951bb7d0659da0" providerId="LiveId" clId="{6E084328-CBC1-41F2-B108-EEEA03552B28}" dt="2026-03-18T11:48:54.618" v="2564" actId="2696"/>
        <pc:sldMkLst>
          <pc:docMk/>
          <pc:sldMk cId="4100661962" sldId="273"/>
        </pc:sldMkLst>
        <pc:spChg chg="add del">
          <ac:chgData name="Dora Edjangue" userId="f8951bb7d0659da0" providerId="LiveId" clId="{6E084328-CBC1-41F2-B108-EEEA03552B28}" dt="2026-03-18T11:46:49.403" v="2545" actId="26606"/>
          <ac:spMkLst>
            <pc:docMk/>
            <pc:sldMk cId="4100661962" sldId="273"/>
            <ac:spMk id="7" creationId="{CF9A2BAF-0F59-46A1-ADAE-18D87454937F}"/>
          </ac:spMkLst>
        </pc:spChg>
        <pc:spChg chg="add del">
          <ac:chgData name="Dora Edjangue" userId="f8951bb7d0659da0" providerId="LiveId" clId="{6E084328-CBC1-41F2-B108-EEEA03552B28}" dt="2026-03-18T11:46:44.726" v="2542" actId="26606"/>
          <ac:spMkLst>
            <pc:docMk/>
            <pc:sldMk cId="4100661962" sldId="273"/>
            <ac:spMk id="12" creationId="{EF35BF45-CCB5-4261-9CB3-98487052A860}"/>
          </ac:spMkLst>
        </pc:spChg>
        <pc:spChg chg="add del">
          <ac:chgData name="Dora Edjangue" userId="f8951bb7d0659da0" providerId="LiveId" clId="{6E084328-CBC1-41F2-B108-EEEA03552B28}" dt="2026-03-18T11:46:44.726" v="2542" actId="26606"/>
          <ac:spMkLst>
            <pc:docMk/>
            <pc:sldMk cId="4100661962" sldId="273"/>
            <ac:spMk id="14" creationId="{B382A844-9990-455C-8897-B136EC32C480}"/>
          </ac:spMkLst>
        </pc:spChg>
        <pc:spChg chg="add del">
          <ac:chgData name="Dora Edjangue" userId="f8951bb7d0659da0" providerId="LiveId" clId="{6E084328-CBC1-41F2-B108-EEEA03552B28}" dt="2026-03-18T11:46:49.387" v="2544" actId="26606"/>
          <ac:spMkLst>
            <pc:docMk/>
            <pc:sldMk cId="4100661962" sldId="273"/>
            <ac:spMk id="16" creationId="{A8CE539E-6A40-42A5-B2FC-9A333971590F}"/>
          </ac:spMkLst>
        </pc:spChg>
        <pc:spChg chg="add del">
          <ac:chgData name="Dora Edjangue" userId="f8951bb7d0659da0" providerId="LiveId" clId="{6E084328-CBC1-41F2-B108-EEEA03552B28}" dt="2026-03-18T11:46:49.387" v="2544" actId="26606"/>
          <ac:spMkLst>
            <pc:docMk/>
            <pc:sldMk cId="4100661962" sldId="273"/>
            <ac:spMk id="17" creationId="{01EA411D-6E28-4C57-A156-E765F96CA223}"/>
          </ac:spMkLst>
        </pc:spChg>
        <pc:spChg chg="add del">
          <ac:chgData name="Dora Edjangue" userId="f8951bb7d0659da0" providerId="LiveId" clId="{6E084328-CBC1-41F2-B108-EEEA03552B28}" dt="2026-03-18T11:46:49.387" v="2544" actId="26606"/>
          <ac:spMkLst>
            <pc:docMk/>
            <pc:sldMk cId="4100661962" sldId="273"/>
            <ac:spMk id="18" creationId="{487BBB86-A47A-41C4-8740-DE01B44A79EB}"/>
          </ac:spMkLst>
        </pc:spChg>
        <pc:spChg chg="add del">
          <ac:chgData name="Dora Edjangue" userId="f8951bb7d0659da0" providerId="LiveId" clId="{6E084328-CBC1-41F2-B108-EEEA03552B28}" dt="2026-03-18T11:46:49.387" v="2544" actId="26606"/>
          <ac:spMkLst>
            <pc:docMk/>
            <pc:sldMk cId="4100661962" sldId="273"/>
            <ac:spMk id="19" creationId="{3BC15C52-D417-4C89-A5E9-6EB5E2B62637}"/>
          </ac:spMkLst>
        </pc:spChg>
        <pc:spChg chg="add">
          <ac:chgData name="Dora Edjangue" userId="f8951bb7d0659da0" providerId="LiveId" clId="{6E084328-CBC1-41F2-B108-EEEA03552B28}" dt="2026-03-18T11:46:49.403" v="2545" actId="26606"/>
          <ac:spMkLst>
            <pc:docMk/>
            <pc:sldMk cId="4100661962" sldId="273"/>
            <ac:spMk id="21" creationId="{EF35BF45-CCB5-4261-9CB3-98487052A860}"/>
          </ac:spMkLst>
        </pc:spChg>
        <pc:picChg chg="add mod ord">
          <ac:chgData name="Dora Edjangue" userId="f8951bb7d0659da0" providerId="LiveId" clId="{6E084328-CBC1-41F2-B108-EEEA03552B28}" dt="2026-03-18T11:47:08.636" v="2550" actId="1076"/>
          <ac:picMkLst>
            <pc:docMk/>
            <pc:sldMk cId="4100661962" sldId="273"/>
            <ac:picMk id="2" creationId="{3AFC228A-B422-C5CA-A308-C2456D2927CC}"/>
          </ac:picMkLst>
        </pc:picChg>
        <pc:picChg chg="add mod">
          <ac:chgData name="Dora Edjangue" userId="f8951bb7d0659da0" providerId="LiveId" clId="{6E084328-CBC1-41F2-B108-EEEA03552B28}" dt="2026-03-18T11:47:04.619" v="2549" actId="14100"/>
          <ac:picMkLst>
            <pc:docMk/>
            <pc:sldMk cId="4100661962" sldId="273"/>
            <ac:picMk id="3" creationId="{AA6535E3-608B-1120-F407-4B2DF19214F1}"/>
          </ac:picMkLst>
        </pc:picChg>
      </pc:sldChg>
      <pc:sldChg chg="addSp delSp modSp new del mod setBg">
        <pc:chgData name="Dora Edjangue" userId="f8951bb7d0659da0" providerId="LiveId" clId="{6E084328-CBC1-41F2-B108-EEEA03552B28}" dt="2026-03-18T12:04:44.029" v="2580" actId="2696"/>
        <pc:sldMkLst>
          <pc:docMk/>
          <pc:sldMk cId="2357395232" sldId="274"/>
        </pc:sldMkLst>
        <pc:spChg chg="add del">
          <ac:chgData name="Dora Edjangue" userId="f8951bb7d0659da0" providerId="LiveId" clId="{6E084328-CBC1-41F2-B108-EEEA03552B28}" dt="2026-03-18T11:46:27.125" v="2540" actId="26606"/>
          <ac:spMkLst>
            <pc:docMk/>
            <pc:sldMk cId="2357395232" sldId="274"/>
            <ac:spMk id="7" creationId="{CF9A2BAF-0F59-46A1-ADAE-18D87454937F}"/>
          </ac:spMkLst>
        </pc:spChg>
        <pc:spChg chg="add del">
          <ac:chgData name="Dora Edjangue" userId="f8951bb7d0659da0" providerId="LiveId" clId="{6E084328-CBC1-41F2-B108-EEEA03552B28}" dt="2026-03-18T11:46:27.125" v="2540" actId="26606"/>
          <ac:spMkLst>
            <pc:docMk/>
            <pc:sldMk cId="2357395232" sldId="274"/>
            <ac:spMk id="9" creationId="{48E0FBF5-F1B5-4711-AFDD-A39FF34BCA6E}"/>
          </ac:spMkLst>
        </pc:spChg>
        <pc:spChg chg="add del">
          <ac:chgData name="Dora Edjangue" userId="f8951bb7d0659da0" providerId="LiveId" clId="{6E084328-CBC1-41F2-B108-EEEA03552B28}" dt="2026-03-18T11:46:27.125" v="2540" actId="26606"/>
          <ac:spMkLst>
            <pc:docMk/>
            <pc:sldMk cId="2357395232" sldId="274"/>
            <ac:spMk id="11" creationId="{048C101B-4757-46DF-AB0F-72AE1AD2DB88}"/>
          </ac:spMkLst>
        </pc:spChg>
        <pc:spChg chg="add del">
          <ac:chgData name="Dora Edjangue" userId="f8951bb7d0659da0" providerId="LiveId" clId="{6E084328-CBC1-41F2-B108-EEEA03552B28}" dt="2026-03-18T11:49:59.162" v="2568" actId="26606"/>
          <ac:spMkLst>
            <pc:docMk/>
            <pc:sldMk cId="2357395232" sldId="274"/>
            <ac:spMk id="16" creationId="{01EA411D-6E28-4C57-A156-E765F96CA223}"/>
          </ac:spMkLst>
        </pc:spChg>
        <pc:spChg chg="add del">
          <ac:chgData name="Dora Edjangue" userId="f8951bb7d0659da0" providerId="LiveId" clId="{6E084328-CBC1-41F2-B108-EEEA03552B28}" dt="2026-03-18T11:49:59.162" v="2568" actId="26606"/>
          <ac:spMkLst>
            <pc:docMk/>
            <pc:sldMk cId="2357395232" sldId="274"/>
            <ac:spMk id="18" creationId="{BCAD0080-888B-4F99-9CB6-DAD522FC5038}"/>
          </ac:spMkLst>
        </pc:spChg>
        <pc:spChg chg="add del">
          <ac:chgData name="Dora Edjangue" userId="f8951bb7d0659da0" providerId="LiveId" clId="{6E084328-CBC1-41F2-B108-EEEA03552B28}" dt="2026-03-18T11:49:59.162" v="2568" actId="26606"/>
          <ac:spMkLst>
            <pc:docMk/>
            <pc:sldMk cId="2357395232" sldId="274"/>
            <ac:spMk id="20" creationId="{EF13B21C-9EAE-4AEE-99C4-07E169E7BDF4}"/>
          </ac:spMkLst>
        </pc:spChg>
        <pc:picChg chg="add mod ord">
          <ac:chgData name="Dora Edjangue" userId="f8951bb7d0659da0" providerId="LiveId" clId="{6E084328-CBC1-41F2-B108-EEEA03552B28}" dt="2026-03-18T11:49:59.162" v="2568" actId="26606"/>
          <ac:picMkLst>
            <pc:docMk/>
            <pc:sldMk cId="2357395232" sldId="274"/>
            <ac:picMk id="2" creationId="{BE500104-8146-3A09-88FF-A6E6CCC338C4}"/>
          </ac:picMkLst>
        </pc:picChg>
        <pc:picChg chg="add del mod ord">
          <ac:chgData name="Dora Edjangue" userId="f8951bb7d0659da0" providerId="LiveId" clId="{6E084328-CBC1-41F2-B108-EEEA03552B28}" dt="2026-03-18T11:54:07.334" v="2573" actId="478"/>
          <ac:picMkLst>
            <pc:docMk/>
            <pc:sldMk cId="2357395232" sldId="274"/>
            <ac:picMk id="3" creationId="{D45D1582-716E-7121-96B0-3B0F550ADF09}"/>
          </ac:picMkLst>
        </pc:picChg>
        <pc:picChg chg="add mod ord">
          <ac:chgData name="Dora Edjangue" userId="f8951bb7d0659da0" providerId="LiveId" clId="{6E084328-CBC1-41F2-B108-EEEA03552B28}" dt="2026-03-18T11:49:59.162" v="2568" actId="26606"/>
          <ac:picMkLst>
            <pc:docMk/>
            <pc:sldMk cId="2357395232" sldId="274"/>
            <ac:picMk id="5" creationId="{AAD75C87-CD2E-E9C4-2AEC-BA1E5A2677D4}"/>
          </ac:picMkLst>
        </pc:picChg>
        <pc:picChg chg="add mod">
          <ac:chgData name="Dora Edjangue" userId="f8951bb7d0659da0" providerId="LiveId" clId="{6E084328-CBC1-41F2-B108-EEEA03552B28}" dt="2026-03-18T11:54:36.855" v="2579" actId="1076"/>
          <ac:picMkLst>
            <pc:docMk/>
            <pc:sldMk cId="2357395232" sldId="274"/>
            <ac:picMk id="6" creationId="{388DE1E5-9DA8-B53E-A830-E9A2C30234C9}"/>
          </ac:picMkLst>
        </pc:picChg>
      </pc:sldChg>
      <pc:sldMasterChg chg="modSldLayout">
        <pc:chgData name="Dora Edjangue" userId="f8951bb7d0659da0" providerId="LiveId" clId="{6E084328-CBC1-41F2-B108-EEEA03552B28}" dt="2026-03-14T06:58:31.061" v="1169"/>
        <pc:sldMasterMkLst>
          <pc:docMk/>
          <pc:sldMasterMk cId="2713809669" sldId="2147483651"/>
        </pc:sldMasterMkLst>
        <pc:sldLayoutChg chg="delSp">
          <pc:chgData name="Dora Edjangue" userId="f8951bb7d0659da0" providerId="LiveId" clId="{6E084328-CBC1-41F2-B108-EEEA03552B28}" dt="2026-03-14T06:58:31.061" v="1169"/>
          <pc:sldLayoutMkLst>
            <pc:docMk/>
            <pc:sldMasterMk cId="2713809669" sldId="2147483651"/>
            <pc:sldLayoutMk cId="1074550620" sldId="214748366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0805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569444" y="1521276"/>
            <a:ext cx="11491514" cy="516954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737361" y="1693938"/>
            <a:ext cx="11155680" cy="484172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163056" y="1521276"/>
            <a:ext cx="2304288" cy="87782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6300216" y="1521277"/>
            <a:ext cx="2029968" cy="774354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4050" y="2509516"/>
            <a:ext cx="10882303" cy="310896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8640" b="0" kern="1200" cap="all" spc="-12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4520" y="5618475"/>
            <a:ext cx="10885018" cy="54864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920" spc="96" baseline="0">
                <a:solidFill>
                  <a:schemeClr val="tx1"/>
                </a:solidFill>
              </a:defRPr>
            </a:lvl1pPr>
            <a:lvl2pPr marL="548640" indent="0" algn="ctr">
              <a:buNone/>
              <a:defRPr sz="1920"/>
            </a:lvl2pPr>
            <a:lvl3pPr marL="1097280" indent="0" algn="ctr">
              <a:buNone/>
              <a:defRPr sz="192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6382512" y="1609506"/>
            <a:ext cx="1865376" cy="632656"/>
          </a:xfrm>
        </p:spPr>
        <p:txBody>
          <a:bodyPr/>
          <a:lstStyle>
            <a:lvl1pPr algn="ctr">
              <a:defRPr sz="156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744675" y="6253272"/>
            <a:ext cx="7086600" cy="27432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10328304" y="6254496"/>
            <a:ext cx="2534257" cy="27432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97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95490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1569444" y="1521276"/>
            <a:ext cx="11491514" cy="516954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737360" y="1693938"/>
            <a:ext cx="11155680" cy="484172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6163056" y="1521276"/>
            <a:ext cx="2304288" cy="87782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1" name="Group 30"/>
          <p:cNvGrpSpPr/>
          <p:nvPr/>
        </p:nvGrpSpPr>
        <p:grpSpPr>
          <a:xfrm>
            <a:off x="6300216" y="1521277"/>
            <a:ext cx="2029968" cy="774354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6347" y="2513171"/>
            <a:ext cx="10885018" cy="310530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8640" kern="1200" cap="all" spc="-12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76349" y="5618474"/>
            <a:ext cx="10885018" cy="548640"/>
          </a:xfrm>
        </p:spPr>
        <p:txBody>
          <a:bodyPr anchor="t">
            <a:normAutofit/>
          </a:bodyPr>
          <a:lstStyle>
            <a:lvl1pPr marL="0" indent="0" algn="ctr">
              <a:buNone/>
              <a:defRPr sz="1920">
                <a:solidFill>
                  <a:schemeClr val="tx1"/>
                </a:solidFill>
                <a:effectLst/>
              </a:defRPr>
            </a:lvl1pPr>
            <a:lvl2pPr marL="5486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86170" y="1613403"/>
            <a:ext cx="1865376" cy="636422"/>
          </a:xfrm>
        </p:spPr>
        <p:txBody>
          <a:bodyPr/>
          <a:lstStyle>
            <a:lvl1pPr algn="ctr">
              <a:defRPr lang="en-US" sz="156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44264" y="6253272"/>
            <a:ext cx="7088429" cy="27432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25405" y="6253272"/>
            <a:ext cx="2534717" cy="27432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14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80160" y="2523744"/>
            <a:ext cx="5705856" cy="4498848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44384" y="2523744"/>
            <a:ext cx="5705856" cy="4498848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22871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3818" y="2489201"/>
            <a:ext cx="5705856" cy="76809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280" b="0">
                <a:solidFill>
                  <a:schemeClr val="tx2"/>
                </a:solidFill>
                <a:latin typeface="+mn-lt"/>
              </a:defRPr>
            </a:lvl1pPr>
            <a:lvl2pPr marL="548640" indent="0">
              <a:buNone/>
              <a:defRPr sz="228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3818" y="3307078"/>
            <a:ext cx="5705856" cy="384048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48042" y="2489201"/>
            <a:ext cx="5705856" cy="76809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280" b="0">
                <a:solidFill>
                  <a:schemeClr val="tx2"/>
                </a:solidFill>
              </a:defRPr>
            </a:lvl1pPr>
            <a:lvl2pPr marL="548640" indent="0">
              <a:buNone/>
              <a:defRPr sz="228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48042" y="3307897"/>
            <a:ext cx="5705856" cy="384048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8230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58062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39892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94635" y="285293"/>
            <a:ext cx="10237622" cy="765901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824463" y="285293"/>
            <a:ext cx="3511296" cy="76590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5680" y="728870"/>
            <a:ext cx="2916936" cy="1975104"/>
          </a:xfrm>
        </p:spPr>
        <p:txBody>
          <a:bodyPr anchor="b">
            <a:normAutofit/>
          </a:bodyPr>
          <a:lstStyle>
            <a:lvl1pPr algn="l" defTabSz="109728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36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731520"/>
            <a:ext cx="9326880" cy="640080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0" y="2743200"/>
            <a:ext cx="2916936" cy="420624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960"/>
              </a:spcBef>
              <a:buNone/>
              <a:defRPr sz="1680">
                <a:solidFill>
                  <a:srgbClr val="FFFFFF"/>
                </a:solidFill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2472412" y="7467602"/>
            <a:ext cx="1755648" cy="32918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989055" y="449885"/>
            <a:ext cx="3182112" cy="732983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05261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824463" y="285293"/>
            <a:ext cx="3511296" cy="76590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5680" y="724205"/>
            <a:ext cx="2918765" cy="1975104"/>
          </a:xfrm>
        </p:spPr>
        <p:txBody>
          <a:bodyPr anchor="b">
            <a:noAutofit/>
          </a:bodyPr>
          <a:lstStyle>
            <a:lvl1pPr algn="l">
              <a:defRPr sz="336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74319" y="285293"/>
            <a:ext cx="10237622" cy="7659014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0" y="2743200"/>
            <a:ext cx="2918765" cy="420258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960"/>
              </a:spcBef>
              <a:buNone/>
              <a:defRPr sz="1680">
                <a:solidFill>
                  <a:srgbClr val="FFFFFF"/>
                </a:solidFill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1097280" rtl="0" eaLnBrk="1" latinLnBrk="0" hangingPunct="1">
              <a:defRPr lang="en-US" sz="12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476074" y="7472477"/>
            <a:ext cx="1755648" cy="32918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989055" y="449885"/>
            <a:ext cx="3182112" cy="732983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71850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9478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789920" y="914400"/>
            <a:ext cx="2834640" cy="63093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914400"/>
            <a:ext cx="9692640" cy="63093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86384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4550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81635" y="285293"/>
            <a:ext cx="14067130" cy="7659014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80160" y="771113"/>
            <a:ext cx="12070080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0160" y="2523744"/>
            <a:ext cx="12070080" cy="4718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29184" y="7569206"/>
            <a:ext cx="3291840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87952" y="7569206"/>
            <a:ext cx="6254496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563856" y="7569206"/>
            <a:ext cx="1755648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80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lang="en-US" sz="576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219456" indent="-219456" algn="l" defTabSz="1097280" rtl="0" eaLnBrk="1" latinLnBrk="0" hangingPunct="1">
        <a:lnSpc>
          <a:spcPct val="100000"/>
        </a:lnSpc>
        <a:spcBef>
          <a:spcPts val="108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877824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3pPr>
      <a:lvl4pPr marL="1207008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4pPr>
      <a:lvl5pPr marL="1536192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5pPr>
      <a:lvl6pPr marL="192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6pPr>
      <a:lvl7pPr marL="228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7pPr>
      <a:lvl8pPr marL="264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8pPr>
      <a:lvl9pPr marL="300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17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7.pn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rchive.org/details/originsofintelli00piag" TargetMode="External"/><Relationship Id="rId3" Type="http://schemas.openxmlformats.org/officeDocument/2006/relationships/hyperlink" Target="https://www.acas.org.uk/recruitment" TargetMode="External"/><Relationship Id="rId7" Type="http://schemas.openxmlformats.org/officeDocument/2006/relationships/hyperlink" Target="https://archive.org/details/conditioned-reflexes-an-investigation-of-the-physiological-activity-of-the-cerebral-cortex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corporate.marksandspencer.com/sites/marksandspencer/files/2023-06/M-and-S-2023-Annual-Report.pdf" TargetMode="External"/><Relationship Id="rId5" Type="http://schemas.openxmlformats.org/officeDocument/2006/relationships/image" Target="../media/image39.png"/><Relationship Id="rId4" Type="http://schemas.openxmlformats.org/officeDocument/2006/relationships/hyperlink" Target="https://www.cipd.co.uk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060">
              <a:schemeClr val="accent3">
                <a:lumMod val="75000"/>
              </a:schemeClr>
            </a:gs>
            <a:gs pos="56192">
              <a:srgbClr val="00B050"/>
            </a:gs>
            <a:gs pos="32000">
              <a:schemeClr val="accent3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5B38BFD-71E6-F6D7-7D09-3078F2D21ADC}"/>
              </a:ext>
            </a:extLst>
          </p:cNvPr>
          <p:cNvSpPr txBox="1"/>
          <p:nvPr/>
        </p:nvSpPr>
        <p:spPr>
          <a:xfrm>
            <a:off x="2803071" y="2546184"/>
            <a:ext cx="10150929" cy="5718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5550"/>
              </a:lnSpc>
            </a:pPr>
            <a:r>
              <a:rPr lang="en-US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Programme: BA (Hons) Leadership and Management Skills for the Workplace 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Student name: Huguette Dora Edjangue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Student ID number: 2429780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Module: Developing and Managing Individuals and Teams 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Module code: LCLM5002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Module Lecturer: </a:t>
            </a:r>
            <a:r>
              <a:rPr lang="en-US" sz="1800" b="1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Sukhpreet </a:t>
            </a:r>
            <a:r>
              <a:rPr lang="en-US" b="1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G</a:t>
            </a:r>
            <a:r>
              <a:rPr lang="en-US" sz="1800" b="1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rewal</a:t>
            </a:r>
            <a:endParaRPr lang="en-US" sz="1800" b="1" dirty="0">
              <a:solidFill>
                <a:schemeClr val="accent6">
                  <a:lumMod val="50000"/>
                </a:schemeClr>
              </a:solidFill>
              <a:latin typeface="Fraunces Extra Bold" pitchFamily="34" charset="0"/>
              <a:ea typeface="Fraunces Extra Bold" pitchFamily="34" charset="-122"/>
              <a:cs typeface="Fraunces Extra Bold" pitchFamily="34" charset="-120"/>
            </a:endParaRP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Assignment Title: Component 1- Individual  Presentation - Recruitment &amp; Learning Development</a:t>
            </a:r>
          </a:p>
          <a:p>
            <a:pPr marL="0" indent="0" algn="l">
              <a:lnSpc>
                <a:spcPts val="5550"/>
              </a:lnSpc>
              <a:buNone/>
            </a:pPr>
            <a:endParaRPr lang="en-US" sz="1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98E46F-0BD8-A338-2034-DAEBBA9715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071" y="516390"/>
            <a:ext cx="6841672" cy="1895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867832"/>
      </p:ext>
    </p:extLst>
  </p:cSld>
  <p:clrMapOvr>
    <a:masterClrMapping/>
  </p:clrMapOvr>
  <p:transition spd="slow">
    <p:cover dir="l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08879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Table of Contents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67128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01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026331"/>
            <a:ext cx="4196358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93790" y="3200638"/>
            <a:ext cx="329696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Company Introduction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93790" y="3691057"/>
            <a:ext cx="419635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Overview of Marks &amp; Spencer plc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5216962" y="267128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02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5216962" y="3026331"/>
            <a:ext cx="4196358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216962" y="3200638"/>
            <a:ext cx="303847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Recruitment Process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216962" y="3691057"/>
            <a:ext cx="419635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Job analysis, description &amp; person specification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9640133" y="267128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03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9640133" y="3026331"/>
            <a:ext cx="4196358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640133" y="3200638"/>
            <a:ext cx="4196358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Learning &amp; Development Needs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9640133" y="4045387"/>
            <a:ext cx="419635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Identifying training gaps for the new team member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793790" y="5168027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04</a:t>
            </a:r>
            <a:endParaRPr lang="en-US" sz="1750" dirty="0"/>
          </a:p>
        </p:txBody>
      </p:sp>
      <p:sp>
        <p:nvSpPr>
          <p:cNvPr id="16" name="Shape 14"/>
          <p:cNvSpPr/>
          <p:nvPr/>
        </p:nvSpPr>
        <p:spPr>
          <a:xfrm>
            <a:off x="793790" y="5523071"/>
            <a:ext cx="6407944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93790" y="5688806"/>
            <a:ext cx="442317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Learning &amp; Development Theories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93790" y="6187797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Behaviourist, Cognitivist &amp; Humanist/Experiential</a:t>
            </a:r>
            <a:endParaRPr lang="en-US" sz="1750" dirty="0"/>
          </a:p>
        </p:txBody>
      </p:sp>
      <p:sp>
        <p:nvSpPr>
          <p:cNvPr id="19" name="Text 17"/>
          <p:cNvSpPr/>
          <p:nvPr/>
        </p:nvSpPr>
        <p:spPr>
          <a:xfrm>
            <a:off x="7428548" y="5168027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05</a:t>
            </a:r>
            <a:endParaRPr lang="en-US" sz="1750" dirty="0"/>
          </a:p>
        </p:txBody>
      </p:sp>
      <p:sp>
        <p:nvSpPr>
          <p:cNvPr id="20" name="Shape 18"/>
          <p:cNvSpPr/>
          <p:nvPr/>
        </p:nvSpPr>
        <p:spPr>
          <a:xfrm>
            <a:off x="7428548" y="5523071"/>
            <a:ext cx="6407944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428548" y="5697379"/>
            <a:ext cx="357473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Conclusion &amp; References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7428548" y="6187797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Key takeaways and scholarly sources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7">
            <a:extLst>
              <a:ext uri="{FF2B5EF4-FFF2-40B4-BE49-F238E27FC236}">
                <a16:creationId xmlns:a16="http://schemas.microsoft.com/office/drawing/2014/main" id="{26281394-F9F6-64EA-82E8-2DAF3537745F}"/>
              </a:ext>
            </a:extLst>
          </p:cNvPr>
          <p:cNvSpPr/>
          <p:nvPr/>
        </p:nvSpPr>
        <p:spPr>
          <a:xfrm>
            <a:off x="680323" y="4586354"/>
            <a:ext cx="7556421" cy="2848589"/>
          </a:xfrm>
          <a:prstGeom prst="roundRect">
            <a:avLst>
              <a:gd name="adj" fmla="val 15620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0"/>
          <p:cNvSpPr/>
          <p:nvPr/>
        </p:nvSpPr>
        <p:spPr>
          <a:xfrm>
            <a:off x="793790" y="962144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Company Introduction: Marks &amp; Spencer plc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12961" y="2633015"/>
            <a:ext cx="3664744" cy="1669852"/>
          </a:xfrm>
          <a:prstGeom prst="roundRect">
            <a:avLst>
              <a:gd name="adj" fmla="val 1222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020603" y="282053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Founded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020604" y="3250168"/>
            <a:ext cx="3211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1884, Leeds. One of the UK's leading retailers.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4568799" y="2648102"/>
            <a:ext cx="3664863" cy="1669852"/>
          </a:xfrm>
          <a:prstGeom prst="roundRect">
            <a:avLst>
              <a:gd name="adj" fmla="val 1222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912162" y="28063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Sectors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4912160" y="3241935"/>
            <a:ext cx="321123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Food, clothing, home goods &amp; financial services.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1020604" y="467463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Workforce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1020604" y="5034287"/>
            <a:ext cx="7013053" cy="21883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Marks &amp; Spencer plc operates in food, clothing and home products. The organisation employs approximately 65,000 people across more than 1,000 UK stores. M&amp;S places strong emphasis on employee development, diversity and inclusive workplace practices (Marks &amp; Spencer Group plc, 2023).</a:t>
            </a:r>
            <a:endParaRPr lang="en-US" sz="175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06BB53-B028-1B5F-2375-BD8A6ABEF8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7838" y="283951"/>
            <a:ext cx="5908046" cy="765764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BEC51CC-DC86-3F14-5313-8C46B85DA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89" y="6838728"/>
            <a:ext cx="12349541" cy="707197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793790" y="674370"/>
            <a:ext cx="1125164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The Recruitment Process: An Overview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625" y="1836777"/>
            <a:ext cx="12625030" cy="4737497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784546" y="3043503"/>
            <a:ext cx="652135" cy="65213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1203535" y="5240790"/>
            <a:ext cx="1904234" cy="733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Shortlisting &amp; Interview</a:t>
            </a:r>
            <a:endParaRPr lang="en-US" sz="230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97120" y="3044725"/>
            <a:ext cx="652135" cy="652135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8803678" y="5240790"/>
            <a:ext cx="1904234" cy="733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Advertise Vacancy</a:t>
            </a:r>
            <a:endParaRPr lang="en-US" sz="230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010307" y="3044725"/>
            <a:ext cx="652135" cy="652135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6416864" y="5057377"/>
            <a:ext cx="1904234" cy="1100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Person Specification</a:t>
            </a:r>
            <a:endParaRPr lang="en-US" sz="230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623493" y="3044725"/>
            <a:ext cx="652135" cy="652135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4030050" y="5240790"/>
            <a:ext cx="1904234" cy="733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Description</a:t>
            </a:r>
            <a:endParaRPr lang="en-US" sz="2300" dirty="0"/>
          </a:p>
        </p:txBody>
      </p:sp>
      <p:pic>
        <p:nvPicPr>
          <p:cNvPr id="12" name="Image 5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223636" y="3044725"/>
            <a:ext cx="652135" cy="652135"/>
          </a:xfrm>
          <a:prstGeom prst="rect">
            <a:avLst/>
          </a:prstGeom>
        </p:spPr>
      </p:pic>
      <p:sp>
        <p:nvSpPr>
          <p:cNvPr id="13" name="Text 5"/>
          <p:cNvSpPr/>
          <p:nvPr/>
        </p:nvSpPr>
        <p:spPr>
          <a:xfrm>
            <a:off x="1591065" y="5424203"/>
            <a:ext cx="1904234" cy="3668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Analysis</a:t>
            </a:r>
            <a:endParaRPr lang="en-US" sz="2300" dirty="0"/>
          </a:p>
        </p:txBody>
      </p:sp>
      <p:sp>
        <p:nvSpPr>
          <p:cNvPr id="14" name="Text 6"/>
          <p:cNvSpPr/>
          <p:nvPr/>
        </p:nvSpPr>
        <p:spPr>
          <a:xfrm>
            <a:off x="793791" y="6829425"/>
            <a:ext cx="1217926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structured recruitment process ensures M&amp;S attracts and retains talent aligned with organisational values and operational needs (Armstrong &amp; Taylor, 2020).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A1188525-AF95-D7A9-E10C-5F5BE2020C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94" y="6978112"/>
            <a:ext cx="13131922" cy="711897"/>
          </a:xfrm>
          <a:prstGeom prst="rect">
            <a:avLst/>
          </a:prstGeom>
        </p:spPr>
      </p:pic>
      <p:sp>
        <p:nvSpPr>
          <p:cNvPr id="20" name="Shape 1">
            <a:extLst>
              <a:ext uri="{FF2B5EF4-FFF2-40B4-BE49-F238E27FC236}">
                <a16:creationId xmlns:a16="http://schemas.microsoft.com/office/drawing/2014/main" id="{6D349B0B-EDCC-EEAC-3A1F-146392FCA713}"/>
              </a:ext>
            </a:extLst>
          </p:cNvPr>
          <p:cNvSpPr/>
          <p:nvPr/>
        </p:nvSpPr>
        <p:spPr>
          <a:xfrm>
            <a:off x="429068" y="1816665"/>
            <a:ext cx="3664744" cy="1452133"/>
          </a:xfrm>
          <a:prstGeom prst="roundRect">
            <a:avLst>
              <a:gd name="adj" fmla="val 1222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0"/>
          <p:cNvSpPr/>
          <p:nvPr/>
        </p:nvSpPr>
        <p:spPr>
          <a:xfrm>
            <a:off x="675864" y="558446"/>
            <a:ext cx="829032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875450" y="623394"/>
            <a:ext cx="556855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 1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539701" y="1107886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Analysis</a:t>
            </a:r>
            <a:endParaRPr lang="en-US" sz="4450" dirty="0"/>
          </a:p>
        </p:txBody>
      </p:sp>
      <p:sp>
        <p:nvSpPr>
          <p:cNvPr id="6" name="Text 3"/>
          <p:cNvSpPr/>
          <p:nvPr/>
        </p:nvSpPr>
        <p:spPr>
          <a:xfrm>
            <a:off x="508042" y="339942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What Is It?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486291" y="3789726"/>
            <a:ext cx="7509266" cy="297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600" dirty="0">
                <a:latin typeface="Nobile" panose="020B0604020202020204" charset="0"/>
              </a:rPr>
              <a:t>Job analysis involves identifying: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Nobile" panose="020B0604020202020204" charset="0"/>
              </a:rPr>
              <a:t>duties and responsibilities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Nobile" panose="020B0604020202020204" charset="0"/>
              </a:rPr>
              <a:t>required skills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Nobile" panose="020B0604020202020204" charset="0"/>
              </a:rPr>
              <a:t>expected outcomes of the role </a:t>
            </a:r>
          </a:p>
          <a:p>
            <a:pPr lvl="1">
              <a:lnSpc>
                <a:spcPts val="2850"/>
              </a:lnSpc>
            </a:pPr>
            <a:r>
              <a:rPr lang="en-US" sz="1600" dirty="0">
                <a:latin typeface="Nobile" panose="020B0604020202020204" charset="0"/>
              </a:rPr>
              <a:t>	(Torrington </a:t>
            </a:r>
            <a:r>
              <a:rPr lang="en-US" sz="1600" i="1" dirty="0">
                <a:latin typeface="Nobile" panose="020B0604020202020204" charset="0"/>
              </a:rPr>
              <a:t>et al.</a:t>
            </a:r>
            <a:r>
              <a:rPr lang="en-US" sz="1600" dirty="0">
                <a:latin typeface="Nobile" panose="020B0604020202020204" charset="0"/>
              </a:rPr>
              <a:t>, 2020). </a:t>
            </a:r>
          </a:p>
          <a:p>
            <a:pPr>
              <a:lnSpc>
                <a:spcPts val="2850"/>
              </a:lnSpc>
            </a:pPr>
            <a:r>
              <a:rPr lang="en-US" sz="1600" dirty="0">
                <a:latin typeface="Nobile" panose="020B0604020202020204" charset="0"/>
              </a:rPr>
              <a:t>This process provides organisations with the information needed to design accurate job descriptions and support effective recruitment decisions.			(Armstrong and Taylor, 2020).</a:t>
            </a:r>
            <a:endParaRPr lang="en-US" sz="1750" dirty="0">
              <a:latin typeface="Nobile" panose="020B060402020202020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39761" y="195967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Role Selected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508042" y="2345390"/>
            <a:ext cx="3732882" cy="771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Customer Service Team Leader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,</a:t>
            </a:r>
          </a:p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M&amp;S Food Hall - London.</a:t>
            </a:r>
            <a:endParaRPr lang="en-US" sz="175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EB2468B-4E54-14BC-FAA8-3D34F1076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5332" y="974638"/>
            <a:ext cx="6096000" cy="587284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B2EF21D-1430-BF6F-B6A1-0F217108E9F5}"/>
              </a:ext>
            </a:extLst>
          </p:cNvPr>
          <p:cNvSpPr txBox="1"/>
          <p:nvPr/>
        </p:nvSpPr>
        <p:spPr>
          <a:xfrm>
            <a:off x="390194" y="7024823"/>
            <a:ext cx="12954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Effective job analysis ensures that recruitment processes are aligned with organisational needs and increases the likelihood of selecting suitable candidates.</a:t>
            </a:r>
            <a:endParaRPr lang="en-GB" dirty="0"/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2C5AFF9D-6090-709A-529D-E7FEE44E26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09" y="6750487"/>
            <a:ext cx="9117925" cy="711897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793790" y="997148"/>
            <a:ext cx="860941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1065133"/>
            <a:ext cx="588764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 2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93790" y="1514118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Description</a:t>
            </a:r>
            <a:endParaRPr lang="en-US" sz="4450" dirty="0"/>
          </a:p>
        </p:txBody>
      </p:sp>
      <p:sp>
        <p:nvSpPr>
          <p:cNvPr id="5" name="Shape 3"/>
          <p:cNvSpPr/>
          <p:nvPr/>
        </p:nvSpPr>
        <p:spPr>
          <a:xfrm>
            <a:off x="793790" y="2563058"/>
            <a:ext cx="6407944" cy="2093714"/>
          </a:xfrm>
          <a:prstGeom prst="roundRect">
            <a:avLst>
              <a:gd name="adj" fmla="val 6988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63310" y="2563058"/>
            <a:ext cx="121920" cy="2093714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42524" y="282035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Title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1142524" y="3310771"/>
            <a:ext cx="580191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Customer Service Team Leader — M&amp;S Food Hall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7428548" y="2563058"/>
            <a:ext cx="6408063" cy="2093714"/>
          </a:xfrm>
          <a:prstGeom prst="roundRect">
            <a:avLst>
              <a:gd name="adj" fmla="val 6988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398067" y="2563058"/>
            <a:ext cx="121920" cy="2093714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777282" y="2820353"/>
            <a:ext cx="294096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Key Responsibilities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7777282" y="3310771"/>
            <a:ext cx="58020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Lead a team of 8–12 colleagues, manage daily operations, resolve customer complaints, monitor KPIs and report to Store Manager.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793790" y="4883587"/>
            <a:ext cx="6407944" cy="1730812"/>
          </a:xfrm>
          <a:prstGeom prst="roundRect">
            <a:avLst>
              <a:gd name="adj" fmla="val 8453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763310" y="4883587"/>
            <a:ext cx="121920" cy="1730812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142524" y="5140881"/>
            <a:ext cx="289607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Working Conditions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1142524" y="5631299"/>
            <a:ext cx="58019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Full-time, 37.5 hrs/week. Shift-based including weekends. Based in-store.</a:t>
            </a:r>
            <a:endParaRPr lang="en-US" sz="1750" dirty="0"/>
          </a:p>
        </p:txBody>
      </p:sp>
      <p:sp>
        <p:nvSpPr>
          <p:cNvPr id="17" name="Shape 15"/>
          <p:cNvSpPr/>
          <p:nvPr/>
        </p:nvSpPr>
        <p:spPr>
          <a:xfrm>
            <a:off x="7428548" y="4883587"/>
            <a:ext cx="6408063" cy="1730812"/>
          </a:xfrm>
          <a:prstGeom prst="roundRect">
            <a:avLst>
              <a:gd name="adj" fmla="val 8453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398067" y="4883587"/>
            <a:ext cx="121920" cy="1730812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777282" y="514088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Salary &amp; Benefits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7777282" y="5631299"/>
            <a:ext cx="580203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Competitive salary + M&amp;S staff discount, pension scheme and wellbeing support.</a:t>
            </a:r>
            <a:endParaRPr lang="en-US" sz="1750" dirty="0"/>
          </a:p>
        </p:txBody>
      </p:sp>
      <p:sp>
        <p:nvSpPr>
          <p:cNvPr id="21" name="Text 19"/>
          <p:cNvSpPr/>
          <p:nvPr/>
        </p:nvSpPr>
        <p:spPr>
          <a:xfrm>
            <a:off x="793791" y="6869549"/>
            <a:ext cx="894457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clear job description reduces role ambiguity and improves retention (CIPD, 2022).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7">
            <a:extLst>
              <a:ext uri="{FF2B5EF4-FFF2-40B4-BE49-F238E27FC236}">
                <a16:creationId xmlns:a16="http://schemas.microsoft.com/office/drawing/2014/main" id="{EC5C380F-794D-A71F-3122-109281DDE9BC}"/>
              </a:ext>
            </a:extLst>
          </p:cNvPr>
          <p:cNvSpPr/>
          <p:nvPr/>
        </p:nvSpPr>
        <p:spPr>
          <a:xfrm>
            <a:off x="10867942" y="2549452"/>
            <a:ext cx="3008948" cy="4332310"/>
          </a:xfrm>
          <a:prstGeom prst="roundRect">
            <a:avLst>
              <a:gd name="adj" fmla="val 678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822AA0C-0464-3E3B-C23C-8565D3A51B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309" y="2161996"/>
            <a:ext cx="5092065" cy="10084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BBB27FD-AAD8-8192-68B0-1701759271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309" y="6985251"/>
            <a:ext cx="13164580" cy="890019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793790" y="736082"/>
            <a:ext cx="863798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765721"/>
            <a:ext cx="591622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 3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71915" y="1330740"/>
            <a:ext cx="595979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Person Specification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793790" y="312744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Essential Criteria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71915" y="3531511"/>
            <a:ext cx="5841898" cy="1837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Experience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- minimum 2 years in retail supervision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Communication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- strong interpersonal and team interaction skills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Leadership -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ability to manage and motivate a team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Customer focus -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commitment to service excellence</a:t>
            </a:r>
            <a:endParaRPr lang="en-US" sz="1600" dirty="0">
              <a:latin typeface="Nobile" panose="020B060402020202020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2701" y="559328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Desirable Criteria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60130" y="6010148"/>
            <a:ext cx="6244709" cy="8051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Qualification -</a:t>
            </a: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NVQ Level 3 in Management (or equivalent)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Systems -</a:t>
            </a: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experience with stock 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management systems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7492128" y="2581054"/>
            <a:ext cx="3008948" cy="4332310"/>
          </a:xfrm>
          <a:prstGeom prst="roundRect">
            <a:avLst>
              <a:gd name="adj" fmla="val 678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764157" y="2549452"/>
            <a:ext cx="255531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Framework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7811989" y="3098439"/>
            <a:ext cx="2513089" cy="3685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Based on Rodger's (1952) Seven-Point Plan: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physical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attainments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intelligence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aptitudes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interests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disposition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circumstances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16107209" y="4092784"/>
            <a:ext cx="248656" cy="80788"/>
          </a:xfrm>
          <a:prstGeom prst="roundRect">
            <a:avLst>
              <a:gd name="adj" fmla="val 678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062098" y="2597677"/>
            <a:ext cx="2110978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Equal Opportunities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1062097" y="3346355"/>
            <a:ext cx="2555319" cy="2688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All criteria comply with the Equality Act 2010, ensuring fair, objective and non-discriminatory selection practices (ACAS, 2021).</a:t>
            </a:r>
            <a:endParaRPr lang="en-US" sz="175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CD6FB3C-DF70-B1C9-4D3F-0B6B51178BED}"/>
              </a:ext>
            </a:extLst>
          </p:cNvPr>
          <p:cNvSpPr txBox="1"/>
          <p:nvPr/>
        </p:nvSpPr>
        <p:spPr>
          <a:xfrm>
            <a:off x="724737" y="7018442"/>
            <a:ext cx="12567285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i="1" dirty="0">
                <a:latin typeface="Nobile" panose="020B0604020202020204" charset="0"/>
              </a:rPr>
              <a:t>A well-defined person specification ensures that recruitment decisions are objective, consistent and aligned with organisational requirements, reducing the risk of poor selection.</a:t>
            </a:r>
            <a:endParaRPr lang="en-GB" sz="1600" b="1" i="1" dirty="0">
              <a:latin typeface="Nobile" panose="020B060402020202020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05A6C2-02A7-492B-8C18-015AB0B46241}"/>
              </a:ext>
            </a:extLst>
          </p:cNvPr>
          <p:cNvSpPr txBox="1"/>
          <p:nvPr/>
        </p:nvSpPr>
        <p:spPr>
          <a:xfrm>
            <a:off x="771915" y="2222149"/>
            <a:ext cx="4761923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Nobile" panose="020B0604020202020204" charset="0"/>
              </a:rPr>
              <a:t>This specification is used during shortlisting and selection to assess candidate suitability.</a:t>
            </a:r>
            <a:endParaRPr lang="en-GB" sz="1600" dirty="0">
              <a:latin typeface="Nobile" panose="020B060402020202020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E321477-9D46-ADDA-5D50-DCA0BE98D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29132" y="2396625"/>
            <a:ext cx="815099" cy="70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FB0F5D9-1B98-C558-E421-07F212B661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4700" y="2406834"/>
            <a:ext cx="876376" cy="69348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6110DE6-3BAF-DC51-BAFE-F9F9B9D51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1076" y="3010913"/>
            <a:ext cx="893720" cy="47996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76DBFF1D-DF07-89BA-131F-28462802A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785" y="7086459"/>
            <a:ext cx="13131922" cy="711897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33795" y="538837"/>
            <a:ext cx="1022866" cy="343614"/>
          </a:xfrm>
          <a:prstGeom prst="roundRect">
            <a:avLst>
              <a:gd name="adj" fmla="val 40400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909399" y="543877"/>
            <a:ext cx="79164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STEPS 4–6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753785" y="1018430"/>
            <a:ext cx="5530811" cy="1204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700"/>
              </a:lnSpc>
              <a:buNone/>
            </a:pPr>
            <a:r>
              <a:rPr lang="en-US" sz="37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Recruitment Process at Marks &amp; Spencer</a:t>
            </a:r>
            <a:endParaRPr lang="en-US" sz="3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2270195"/>
            <a:ext cx="963930" cy="115681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957328" y="2364372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Advertise</a:t>
            </a:r>
            <a:endParaRPr lang="en-US" sz="1850" dirty="0"/>
          </a:p>
        </p:txBody>
      </p:sp>
      <p:sp>
        <p:nvSpPr>
          <p:cNvPr id="8" name="Text 4"/>
          <p:cNvSpPr/>
          <p:nvPr/>
        </p:nvSpPr>
        <p:spPr>
          <a:xfrm>
            <a:off x="1921549" y="2646430"/>
            <a:ext cx="5187910" cy="657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Vacancies are advertised via the M&amp;S careers portal,</a:t>
            </a:r>
          </a:p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LinkedIn and internal job boards.</a:t>
            </a:r>
            <a:endParaRPr lang="en-US" sz="15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3427006"/>
            <a:ext cx="963930" cy="1355527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957328" y="3423832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Shortlist</a:t>
            </a:r>
            <a:endParaRPr lang="en-US" sz="1850" dirty="0"/>
          </a:p>
        </p:txBody>
      </p:sp>
      <p:sp>
        <p:nvSpPr>
          <p:cNvPr id="11" name="Text 6"/>
          <p:cNvSpPr/>
          <p:nvPr/>
        </p:nvSpPr>
        <p:spPr>
          <a:xfrm>
            <a:off x="1921549" y="3776017"/>
            <a:ext cx="6428661" cy="5705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CVs are screened against the person specification and anonymised to reduce bias (CIPD, 2022).</a:t>
            </a:r>
            <a:endParaRPr lang="en-US" sz="15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4758332"/>
            <a:ext cx="963930" cy="1156811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856661" y="4818648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Interview</a:t>
            </a:r>
            <a:endParaRPr lang="en-US" sz="1850" dirty="0"/>
          </a:p>
        </p:txBody>
      </p:sp>
      <p:sp>
        <p:nvSpPr>
          <p:cNvPr id="14" name="Text 8"/>
          <p:cNvSpPr/>
          <p:nvPr/>
        </p:nvSpPr>
        <p:spPr>
          <a:xfrm>
            <a:off x="1856661" y="5163978"/>
            <a:ext cx="6428661" cy="285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Structured competency-based interviews with standardised scoring.</a:t>
            </a:r>
            <a:endParaRPr lang="en-US" sz="150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790" y="5861328"/>
            <a:ext cx="963930" cy="1156811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1957328" y="5841329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Offer</a:t>
            </a:r>
            <a:endParaRPr lang="en-US" sz="1850" dirty="0"/>
          </a:p>
        </p:txBody>
      </p:sp>
      <p:sp>
        <p:nvSpPr>
          <p:cNvPr id="17" name="Text 10"/>
          <p:cNvSpPr/>
          <p:nvPr/>
        </p:nvSpPr>
        <p:spPr>
          <a:xfrm>
            <a:off x="1971020" y="6142557"/>
            <a:ext cx="6428661" cy="6336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conditional offer is made, followed by reference checks, </a:t>
            </a:r>
          </a:p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right-to-work verification and onboarding.</a:t>
            </a:r>
            <a:endParaRPr lang="en-US" sz="1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4AA366-4701-B182-61E5-9515ED3D2A94}"/>
              </a:ext>
            </a:extLst>
          </p:cNvPr>
          <p:cNvSpPr txBox="1"/>
          <p:nvPr/>
        </p:nvSpPr>
        <p:spPr>
          <a:xfrm>
            <a:off x="1839516" y="7105988"/>
            <a:ext cx="119107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Nobile" panose="020B0604020202020204" charset="0"/>
              </a:rPr>
              <a:t>A structured recruitment process ensures fairness, reduces bias and increases the likelihood of selecting candidates who meet organisational requirements.</a:t>
            </a:r>
            <a:endParaRPr lang="en-GB" sz="1600" i="1" dirty="0">
              <a:latin typeface="Nobile" panose="020B0604020202020204" charset="0"/>
            </a:endParaRPr>
          </a:p>
        </p:txBody>
      </p:sp>
      <p:pic>
        <p:nvPicPr>
          <p:cNvPr id="23" name="Picture 22" descr="7 stages of Human Resources Selection process from applicant until job offer">
            <a:extLst>
              <a:ext uri="{FF2B5EF4-FFF2-40B4-BE49-F238E27FC236}">
                <a16:creationId xmlns:a16="http://schemas.microsoft.com/office/drawing/2014/main" id="{3DBB6AE4-D91B-3515-316B-A076B43229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509917" y="1058332"/>
            <a:ext cx="5811314" cy="5731510"/>
          </a:xfrm>
          <a:prstGeom prst="rect">
            <a:avLst/>
          </a:prstGeom>
          <a:solidFill>
            <a:srgbClr val="000000"/>
          </a:solidFill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06F6678-8313-80BE-BA7E-26E752571A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5992" y="5755005"/>
            <a:ext cx="5249467" cy="1556622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793790" y="851297"/>
            <a:ext cx="11726704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Identifying Learning &amp; Development Needs</a:t>
            </a:r>
            <a:endParaRPr lang="en-US" sz="4200" dirty="0"/>
          </a:p>
        </p:txBody>
      </p:sp>
      <p:sp>
        <p:nvSpPr>
          <p:cNvPr id="4" name="Text 1"/>
          <p:cNvSpPr/>
          <p:nvPr/>
        </p:nvSpPr>
        <p:spPr>
          <a:xfrm>
            <a:off x="8481060" y="1996737"/>
            <a:ext cx="3727252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The New Team Leader: Alex</a:t>
            </a:r>
            <a:endParaRPr lang="en-US" sz="2100" dirty="0"/>
          </a:p>
        </p:txBody>
      </p:sp>
      <p:sp>
        <p:nvSpPr>
          <p:cNvPr id="5" name="Text 2"/>
          <p:cNvSpPr/>
          <p:nvPr/>
        </p:nvSpPr>
        <p:spPr>
          <a:xfrm>
            <a:off x="8481060" y="2577702"/>
            <a:ext cx="5657850" cy="3000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Nobile" panose="020B0604020202020204" charset="0"/>
              </a:rPr>
              <a:t>Alex joins M&amp;S with strong customer service experience but limited formal leadership training. A Training Needs Analysis (TNA) identifies key development gaps: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Leadership -</a:t>
            </a:r>
            <a:r>
              <a:rPr lang="en-US" sz="1600" dirty="0">
                <a:latin typeface="Nobile" panose="020B0604020202020204" charset="0"/>
              </a:rPr>
              <a:t> people management and conflict resolution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Performance -</a:t>
            </a:r>
            <a:r>
              <a:rPr lang="en-US" sz="1600" dirty="0">
                <a:latin typeface="Nobile" panose="020B0604020202020204" charset="0"/>
              </a:rPr>
              <a:t> monitoring KPIs and reporting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Compliance -</a:t>
            </a:r>
            <a:r>
              <a:rPr lang="en-US" sz="1600" dirty="0">
                <a:latin typeface="Nobile" panose="020B0604020202020204" charset="0"/>
              </a:rPr>
              <a:t> food safety (Level 2)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Systems -</a:t>
            </a:r>
            <a:r>
              <a:rPr lang="en-US" sz="1600" dirty="0">
                <a:latin typeface="Nobile" panose="020B0604020202020204" charset="0"/>
              </a:rPr>
              <a:t> digital stock management</a:t>
            </a:r>
          </a:p>
        </p:txBody>
      </p:sp>
      <p:sp>
        <p:nvSpPr>
          <p:cNvPr id="7" name="Text 4"/>
          <p:cNvSpPr/>
          <p:nvPr/>
        </p:nvSpPr>
        <p:spPr>
          <a:xfrm>
            <a:off x="8832294" y="5862160"/>
            <a:ext cx="5249466" cy="1449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00"/>
              </a:lnSpc>
            </a:pPr>
            <a:r>
              <a:rPr lang="en-US" sz="1600" dirty="0">
                <a:latin typeface="Nobile" panose="020B0604020202020204" charset="0"/>
              </a:rPr>
              <a:t>TNA aligns individual development with organisational strategy, supporting effective performance and long-term capability building (Noe, 2020).</a:t>
            </a:r>
            <a:endParaRPr lang="en-US" sz="1650" dirty="0">
              <a:latin typeface="Nobile" panose="020B060402020202020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B31407-A6CF-A01C-8667-98A24750A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89" y="1729025"/>
            <a:ext cx="7452955" cy="53349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0"/>
          <p:cNvSpPr/>
          <p:nvPr/>
        </p:nvSpPr>
        <p:spPr>
          <a:xfrm>
            <a:off x="436346" y="5114722"/>
            <a:ext cx="7259854" cy="216154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6274" y="2449991"/>
            <a:ext cx="7259854" cy="2445264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" name="Shape 0"/>
          <p:cNvSpPr/>
          <p:nvPr/>
        </p:nvSpPr>
        <p:spPr>
          <a:xfrm>
            <a:off x="793790" y="953333"/>
            <a:ext cx="1530548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1021318"/>
            <a:ext cx="1258372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L&amp;D THEORY 1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93790" y="1470303"/>
            <a:ext cx="8661202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Behaviourist Learning Theory</a:t>
            </a:r>
            <a:endParaRPr lang="en-US" sz="4450" dirty="0"/>
          </a:p>
        </p:txBody>
      </p:sp>
      <p:sp>
        <p:nvSpPr>
          <p:cNvPr id="5" name="Text 3"/>
          <p:cNvSpPr/>
          <p:nvPr/>
        </p:nvSpPr>
        <p:spPr>
          <a:xfrm>
            <a:off x="770632" y="253067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Core Principle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93788" y="2918733"/>
            <a:ext cx="6624826" cy="1976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Behaviourist learning theory suggests that learning occurs through stimulus, response and reinforcement, where </a:t>
            </a:r>
            <a:r>
              <a:rPr lang="en-US" sz="175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is shaped through rewards or consequences that encourage the repetition of desired actions (Skinner, 1953; Pavlov, 1927).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518117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Application at M&amp;S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93789" y="5587214"/>
            <a:ext cx="6244709" cy="14667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Structured induction </a:t>
            </a:r>
            <a:r>
              <a:rPr lang="en-US" sz="175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programme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with clear milestones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Positive reinforcement through performance bonuses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Repetitive mandatory compliance training (e.g. food safety e-learning)</a:t>
            </a:r>
            <a:endParaRPr lang="en-US" sz="1750" dirty="0"/>
          </a:p>
        </p:txBody>
      </p:sp>
      <p:pic>
        <p:nvPicPr>
          <p:cNvPr id="3074" name="Picture 2" descr="Skinner box or operant conditioning chamber experiment outline diagram">
            <a:extLst>
              <a:ext uri="{FF2B5EF4-FFF2-40B4-BE49-F238E27FC236}">
                <a16:creationId xmlns:a16="http://schemas.microsoft.com/office/drawing/2014/main" id="{CF981E1C-86C2-5A4E-23BB-825D61EB4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5797" y="2449992"/>
            <a:ext cx="5885741" cy="482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3D7F3D4-369D-1F44-09AB-D148DB3A40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9769" y="5608381"/>
            <a:ext cx="7260965" cy="1982798"/>
          </a:xfrm>
          <a:prstGeom prst="rect">
            <a:avLst/>
          </a:prstGeom>
        </p:spPr>
      </p:pic>
      <p:sp>
        <p:nvSpPr>
          <p:cNvPr id="5" name="Shape 7">
            <a:extLst>
              <a:ext uri="{FF2B5EF4-FFF2-40B4-BE49-F238E27FC236}">
                <a16:creationId xmlns:a16="http://schemas.microsoft.com/office/drawing/2014/main" id="{F7E1A0E4-BB0E-3745-DE79-5E3F15082475}"/>
              </a:ext>
            </a:extLst>
          </p:cNvPr>
          <p:cNvSpPr/>
          <p:nvPr/>
        </p:nvSpPr>
        <p:spPr>
          <a:xfrm>
            <a:off x="7030880" y="2683329"/>
            <a:ext cx="7259854" cy="260168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50" name="Picture 2" descr="An overview of the Information Processing Model">
            <a:extLst>
              <a:ext uri="{FF2B5EF4-FFF2-40B4-BE49-F238E27FC236}">
                <a16:creationId xmlns:a16="http://schemas.microsoft.com/office/drawing/2014/main" id="{9CB4ED04-BF37-38D9-F0D3-1E501275A6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71" y="2683328"/>
            <a:ext cx="6172200" cy="490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hape 0"/>
          <p:cNvSpPr/>
          <p:nvPr/>
        </p:nvSpPr>
        <p:spPr>
          <a:xfrm>
            <a:off x="793790" y="953333"/>
            <a:ext cx="1562338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1021318"/>
            <a:ext cx="1290161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L&amp;D THEORY 2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93790" y="1470303"/>
            <a:ext cx="810351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Cognitivist Learning Theory</a:t>
            </a:r>
            <a:endParaRPr lang="en-US" sz="4450" dirty="0"/>
          </a:p>
        </p:txBody>
      </p:sp>
      <p:sp>
        <p:nvSpPr>
          <p:cNvPr id="11" name="Text 9"/>
          <p:cNvSpPr/>
          <p:nvPr/>
        </p:nvSpPr>
        <p:spPr>
          <a:xfrm>
            <a:off x="7599521" y="274605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Core Principle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7599521" y="3327202"/>
            <a:ext cx="6244709" cy="1957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Cognitivist learning theory focuses on internal mental processes such as thinking, memory and problem-solving. It suggests that learners actively process information and construct knowledge through understanding rather than simple repetition (Piaget, 1952).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7599521" y="563949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Application at M&amp;S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7599520" y="6125775"/>
            <a:ext cx="6244709" cy="1465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850"/>
              </a:lnSpc>
              <a:buSzPct val="100000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In organisations such as M&amp;S, this approach supports leadership development through problem-solving exercises, training workshops and reflective learning activities.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C7A3EAC-3544-2766-8E89-A187909841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254" y="4151358"/>
            <a:ext cx="7398765" cy="3419807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298305" y="470824"/>
            <a:ext cx="1565196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6416278" y="538809"/>
            <a:ext cx="1293019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L&amp;D THEORY 3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6280190" y="911650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Humanist &amp; Experiential Learning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6211032" y="1701158"/>
            <a:ext cx="7398765" cy="2241577"/>
          </a:xfrm>
          <a:prstGeom prst="roundRect">
            <a:avLst>
              <a:gd name="adj" fmla="val 5021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8" name="Text 5"/>
          <p:cNvSpPr/>
          <p:nvPr/>
        </p:nvSpPr>
        <p:spPr>
          <a:xfrm>
            <a:off x="6280190" y="1817437"/>
            <a:ext cx="399395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Humanist (Maslow, Rogers)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6280190" y="2343790"/>
            <a:ext cx="7329607" cy="15806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Humanist learning theory </a:t>
            </a:r>
            <a:r>
              <a:rPr lang="en-US" sz="175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emphasises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personal growth, self-development and learner autonomy. According to Rogers (1969),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and Maslow (1943), individuals learn most effectively when they feel supported, motivated and able to achieve their potential.</a:t>
            </a:r>
            <a:endParaRPr lang="en-US" sz="1750" dirty="0"/>
          </a:p>
        </p:txBody>
      </p:sp>
      <p:sp>
        <p:nvSpPr>
          <p:cNvPr id="12" name="Text 9"/>
          <p:cNvSpPr/>
          <p:nvPr/>
        </p:nvSpPr>
        <p:spPr>
          <a:xfrm>
            <a:off x="6298305" y="4156027"/>
            <a:ext cx="356854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Kolb's Experiential Cycle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6211032" y="4531849"/>
            <a:ext cx="7207210" cy="3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Experiential learning, proposed by Kolb (1984), suggests that learning occurs through a four-stage cycle of: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Experience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Reflection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Conceptualization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Experimentation.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In the workplace, this allows employees to develop skills through practical experience.</a:t>
            </a:r>
            <a:endParaRPr lang="en-US" sz="175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A275073-484B-A2F1-DE2E-A009923F86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043" y="1181100"/>
            <a:ext cx="4985658" cy="63839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7">
            <a:extLst>
              <a:ext uri="{FF2B5EF4-FFF2-40B4-BE49-F238E27FC236}">
                <a16:creationId xmlns:a16="http://schemas.microsoft.com/office/drawing/2014/main" id="{2E518521-F91E-92A9-FCF2-FD1B366BC0E9}"/>
              </a:ext>
            </a:extLst>
          </p:cNvPr>
          <p:cNvSpPr/>
          <p:nvPr/>
        </p:nvSpPr>
        <p:spPr>
          <a:xfrm>
            <a:off x="9454243" y="3616533"/>
            <a:ext cx="4382368" cy="260168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7">
            <a:extLst>
              <a:ext uri="{FF2B5EF4-FFF2-40B4-BE49-F238E27FC236}">
                <a16:creationId xmlns:a16="http://schemas.microsoft.com/office/drawing/2014/main" id="{2C22C6EA-6D80-9FD8-0204-55CD45744861}"/>
              </a:ext>
            </a:extLst>
          </p:cNvPr>
          <p:cNvSpPr/>
          <p:nvPr/>
        </p:nvSpPr>
        <p:spPr>
          <a:xfrm>
            <a:off x="4893129" y="3655125"/>
            <a:ext cx="4217891" cy="2582389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7">
            <a:extLst>
              <a:ext uri="{FF2B5EF4-FFF2-40B4-BE49-F238E27FC236}">
                <a16:creationId xmlns:a16="http://schemas.microsoft.com/office/drawing/2014/main" id="{464EE6DD-3D1D-981B-CDF4-966F7B95801C}"/>
              </a:ext>
            </a:extLst>
          </p:cNvPr>
          <p:cNvSpPr/>
          <p:nvPr/>
        </p:nvSpPr>
        <p:spPr>
          <a:xfrm>
            <a:off x="707570" y="3635829"/>
            <a:ext cx="3842336" cy="260168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" name="Text 0"/>
          <p:cNvSpPr/>
          <p:nvPr/>
        </p:nvSpPr>
        <p:spPr>
          <a:xfrm>
            <a:off x="1304092" y="511551"/>
            <a:ext cx="1110091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Comparing the Three L&amp;D Approaches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55690" y="385098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Behaviourist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1" y="4313039"/>
            <a:ext cx="3680238" cy="1802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Best for: compliance, induction, procedural tasks. Measurable, structured, reward-driven. If a </a:t>
            </a:r>
            <a:r>
              <a:rPr lang="en-US" sz="160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</a:t>
            </a: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is rewarded, people are more likely to repeat it.</a:t>
            </a:r>
            <a:endParaRPr lang="en-US" sz="1600" dirty="0"/>
          </a:p>
        </p:txBody>
      </p:sp>
      <p:sp>
        <p:nvSpPr>
          <p:cNvPr id="7" name="Text 3"/>
          <p:cNvSpPr/>
          <p:nvPr/>
        </p:nvSpPr>
        <p:spPr>
          <a:xfrm>
            <a:off x="4952405" y="382262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Cognitivist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4952405" y="4287602"/>
            <a:ext cx="4158615" cy="18537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Best for: leadership skills, analytical thinking, and knowledge transfer. Learning involves processing information through memory, reasoning and problem-solving</a:t>
            </a:r>
            <a:endParaRPr lang="en-US" sz="1600" dirty="0"/>
          </a:p>
        </p:txBody>
      </p:sp>
      <p:sp>
        <p:nvSpPr>
          <p:cNvPr id="10" name="Text 5"/>
          <p:cNvSpPr/>
          <p:nvPr/>
        </p:nvSpPr>
        <p:spPr>
          <a:xfrm>
            <a:off x="9525000" y="3833276"/>
            <a:ext cx="347745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Humanist / Experiential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9583954" y="4313038"/>
            <a:ext cx="4158615" cy="1502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Best for: personal growth, self-awareness, leadership development. People learn best when they actively experience something and reflect on it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.</a:t>
            </a:r>
            <a:endParaRPr lang="en-US" sz="1750" dirty="0"/>
          </a:p>
        </p:txBody>
      </p:sp>
      <p:sp>
        <p:nvSpPr>
          <p:cNvPr id="12" name="Shape 7"/>
          <p:cNvSpPr/>
          <p:nvPr/>
        </p:nvSpPr>
        <p:spPr>
          <a:xfrm>
            <a:off x="707570" y="6276106"/>
            <a:ext cx="13129041" cy="1326713"/>
          </a:xfrm>
          <a:prstGeom prst="roundRect">
            <a:avLst>
              <a:gd name="adj" fmla="val 15387"/>
            </a:avLst>
          </a:prstGeom>
          <a:solidFill>
            <a:srgbClr val="CCE6D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142" y="6681545"/>
            <a:ext cx="283488" cy="226814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411164" y="6625609"/>
            <a:ext cx="1207889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Key Insight:</a:t>
            </a:r>
            <a:r>
              <a:rPr lang="en-US" sz="1600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M&amp;S should adopt a </a:t>
            </a:r>
            <a:r>
              <a:rPr lang="en-US" sz="1600" b="1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blended approach</a:t>
            </a:r>
            <a:r>
              <a:rPr lang="en-US" sz="1600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, combining all three theories to address Alex's diverse development needs effectively.</a:t>
            </a:r>
            <a:endParaRPr lang="en-US" sz="1600" dirty="0"/>
          </a:p>
        </p:txBody>
      </p:sp>
      <p:pic>
        <p:nvPicPr>
          <p:cNvPr id="1034" name="Picture 10" descr="The mechanics of the Pavlov's dog experiment - conditioned response in psychology. Classical conditioning or respondent conditioning for learning new stimulus. Made in vector.">
            <a:extLst>
              <a:ext uri="{FF2B5EF4-FFF2-40B4-BE49-F238E27FC236}">
                <a16:creationId xmlns:a16="http://schemas.microsoft.com/office/drawing/2014/main" id="{C33A0A91-AFC3-2226-D852-1BEEDEF92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90" y="1368955"/>
            <a:ext cx="3777715" cy="217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nformation Processing Theory: How the Brain Stores Memory | Free Resource  Pack">
            <a:extLst>
              <a:ext uri="{FF2B5EF4-FFF2-40B4-BE49-F238E27FC236}">
                <a16:creationId xmlns:a16="http://schemas.microsoft.com/office/drawing/2014/main" id="{5C789E93-F701-8C11-7939-4A5994A90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405" y="1397315"/>
            <a:ext cx="4158615" cy="217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E0C1D6-5324-596B-35E8-C0A09A83EC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4244" y="1397314"/>
            <a:ext cx="4288326" cy="21359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Brand-New M&amp;S Pantheon Oxford Street Foodhall Revealed | Marks &amp; Spencer">
            <a:extLst>
              <a:ext uri="{FF2B5EF4-FFF2-40B4-BE49-F238E27FC236}">
                <a16:creationId xmlns:a16="http://schemas.microsoft.com/office/drawing/2014/main" id="{7EE4A23B-16EC-FBC0-53F4-E21E4B56E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07" y="268605"/>
            <a:ext cx="6439673" cy="7692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0"/>
          <p:cNvSpPr/>
          <p:nvPr/>
        </p:nvSpPr>
        <p:spPr>
          <a:xfrm>
            <a:off x="8721090" y="850998"/>
            <a:ext cx="5387102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Conclusion</a:t>
            </a:r>
            <a:endParaRPr lang="en-US" sz="4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hape 1"/>
          <p:cNvSpPr/>
          <p:nvPr/>
        </p:nvSpPr>
        <p:spPr>
          <a:xfrm>
            <a:off x="6848949" y="1728042"/>
            <a:ext cx="484823" cy="484823"/>
          </a:xfrm>
          <a:prstGeom prst="roundRect">
            <a:avLst>
              <a:gd name="adj" fmla="val 40002"/>
            </a:avLst>
          </a:prstGeom>
          <a:solidFill>
            <a:schemeClr val="accent5">
              <a:lumMod val="50000"/>
            </a:schemeClr>
          </a:solidFill>
          <a:ln/>
        </p:spPr>
        <p:txBody>
          <a:bodyPr/>
          <a:lstStyle/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7704951" y="1812278"/>
            <a:ext cx="4444960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Structured Recruitment Drives Performance</a:t>
            </a:r>
            <a:endParaRPr lang="en-US" sz="2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7709595" y="2281878"/>
            <a:ext cx="5387102" cy="1008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rigorous process, from job analysis to selection, ensures M&amp;S appoints suitable candidates, reducing turnover and enhancing performance.</a:t>
            </a:r>
            <a:endParaRPr lang="en-US" sz="16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Shape 4"/>
          <p:cNvSpPr/>
          <p:nvPr/>
        </p:nvSpPr>
        <p:spPr>
          <a:xfrm>
            <a:off x="6848950" y="3525440"/>
            <a:ext cx="484823" cy="484823"/>
          </a:xfrm>
          <a:prstGeom prst="roundRect">
            <a:avLst>
              <a:gd name="adj" fmla="val 40002"/>
            </a:avLst>
          </a:prstGeom>
          <a:solidFill>
            <a:schemeClr val="accent5">
              <a:lumMod val="50000"/>
            </a:schemeClr>
          </a:solidFill>
          <a:ln/>
        </p:spPr>
        <p:txBody>
          <a:bodyPr/>
          <a:lstStyle/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7539038" y="3525440"/>
            <a:ext cx="5948361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Learning &amp; Development as a Strategic Function</a:t>
            </a:r>
            <a:endParaRPr lang="en-US" sz="2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7539039" y="4048675"/>
            <a:ext cx="6348233" cy="1008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Identifying Alex’s training needs and applying </a:t>
            </a:r>
            <a:r>
              <a:rPr lang="en-US" sz="1650" dirty="0" err="1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Behaviourist</a:t>
            </a: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, Cognitivist, and Humanist approaches enables targeted, effective development.</a:t>
            </a:r>
            <a:endParaRPr lang="en-US" sz="16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Shape 7"/>
          <p:cNvSpPr/>
          <p:nvPr/>
        </p:nvSpPr>
        <p:spPr>
          <a:xfrm>
            <a:off x="6848950" y="5403770"/>
            <a:ext cx="484823" cy="484823"/>
          </a:xfrm>
          <a:prstGeom prst="roundRect">
            <a:avLst>
              <a:gd name="adj" fmla="val 40002"/>
            </a:avLst>
          </a:prstGeom>
          <a:solidFill>
            <a:schemeClr val="accent5">
              <a:lumMod val="50000"/>
            </a:schemeClr>
          </a:solidFill>
          <a:ln/>
        </p:spPr>
        <p:txBody>
          <a:bodyPr/>
          <a:lstStyle/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7539039" y="5477887"/>
            <a:ext cx="5171121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Balancing Teamwork and Accountability</a:t>
            </a:r>
            <a:endParaRPr lang="en-US" sz="2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 9"/>
          <p:cNvSpPr/>
          <p:nvPr/>
        </p:nvSpPr>
        <p:spPr>
          <a:xfrm>
            <a:off x="7522100" y="5979859"/>
            <a:ext cx="6382109" cy="1008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Effective HR practices ensure a balance between collaboration and individual responsibility, supporting organisational success.</a:t>
            </a:r>
            <a:endParaRPr lang="en-US" sz="165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2000">
              <a:schemeClr val="accent6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2104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References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63310" y="1852970"/>
            <a:ext cx="60960" cy="151257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112045" y="1852970"/>
            <a:ext cx="387084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400" dirty="0">
                <a:latin typeface="Nobile" panose="020B0604020202020204" charset="0"/>
              </a:rPr>
              <a:t>ACAS (2021) </a:t>
            </a:r>
            <a:r>
              <a:rPr lang="en-US" sz="1400" i="1" dirty="0">
                <a:latin typeface="Nobile" panose="020B0604020202020204" charset="0"/>
              </a:rPr>
              <a:t>Recruitment and selection.</a:t>
            </a:r>
            <a:r>
              <a:rPr lang="en-US" sz="1400" dirty="0">
                <a:latin typeface="Nobile" panose="020B0604020202020204" charset="0"/>
              </a:rPr>
              <a:t> Available at: 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https://www.acas.org.uk/recruitment</a:t>
            </a:r>
            <a:br>
              <a:rPr lang="en-US" sz="1400" dirty="0">
                <a:latin typeface="Nobile" panose="020B0604020202020204" charset="0"/>
              </a:rPr>
            </a:br>
            <a:r>
              <a:rPr lang="en-US" sz="1400" dirty="0">
                <a:latin typeface="Nobile" panose="020B0604020202020204" charset="0"/>
              </a:rPr>
              <a:t>(Accessed: 11 March 2026)</a:t>
            </a:r>
          </a:p>
        </p:txBody>
      </p:sp>
      <p:sp>
        <p:nvSpPr>
          <p:cNvPr id="5" name="Shape 3"/>
          <p:cNvSpPr/>
          <p:nvPr/>
        </p:nvSpPr>
        <p:spPr>
          <a:xfrm>
            <a:off x="5205413" y="1852970"/>
            <a:ext cx="60960" cy="151257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523667" y="1883450"/>
            <a:ext cx="387084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Armstrong, M. and Taylor, S. (2020)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Armstrong's handbook of human resource management practice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15th </a:t>
            </a:r>
            <a:r>
              <a:rPr lang="en-US" sz="1400" dirty="0" err="1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edn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London: Kogan Page.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9647515" y="1852970"/>
            <a:ext cx="60960" cy="151257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63310" y="3758208"/>
            <a:ext cx="45719" cy="145161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9996250" y="1891529"/>
            <a:ext cx="362178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latin typeface="Nobile" panose="020B0604020202020204" charset="0"/>
              </a:rPr>
              <a:t>CIPD (2022) </a:t>
            </a:r>
            <a:r>
              <a:rPr lang="en-US" sz="1400" i="1" dirty="0">
                <a:latin typeface="Nobile" panose="020B0604020202020204" charset="0"/>
              </a:rPr>
              <a:t>Recruitment: an overview.</a:t>
            </a:r>
            <a:r>
              <a:rPr lang="en-US" sz="1400" dirty="0">
                <a:latin typeface="Nobile" panose="020B0604020202020204" charset="0"/>
              </a:rPr>
              <a:t> London: Chartered Institute of Personnel and Development. Available at: 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https://www.cipd.co.uk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400" dirty="0">
                <a:latin typeface="Nobile" panose="020B0604020202020204" charset="0"/>
              </a:rPr>
              <a:t>(Accessed: 11 March 2026)</a:t>
            </a:r>
          </a:p>
        </p:txBody>
      </p:sp>
      <p:sp>
        <p:nvSpPr>
          <p:cNvPr id="11" name="Shape 9"/>
          <p:cNvSpPr/>
          <p:nvPr/>
        </p:nvSpPr>
        <p:spPr>
          <a:xfrm>
            <a:off x="5205413" y="3691890"/>
            <a:ext cx="45719" cy="145161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077278" y="3758208"/>
            <a:ext cx="387084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Kolb, D.A. (1984)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Experiential learning: Experience as the source of learning and development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Englewood Cliffs: Prentice Hall.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9647515" y="3758208"/>
            <a:ext cx="60960" cy="1385292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5" name="Shape 13"/>
          <p:cNvSpPr/>
          <p:nvPr/>
        </p:nvSpPr>
        <p:spPr>
          <a:xfrm flipH="1">
            <a:off x="732828" y="5544972"/>
            <a:ext cx="71055" cy="965954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5205412" y="5506975"/>
            <a:ext cx="73887" cy="1301519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028279" y="5435071"/>
            <a:ext cx="3912164" cy="1058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Noe, R.A. (2020)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Employee Training and Development.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8th </a:t>
            </a:r>
            <a:r>
              <a:rPr lang="en-US" sz="1400" dirty="0" err="1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edn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New York: McGraw-Hill Education.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19" name="Shape 17"/>
          <p:cNvSpPr/>
          <p:nvPr/>
        </p:nvSpPr>
        <p:spPr>
          <a:xfrm flipH="1">
            <a:off x="9685615" y="5450212"/>
            <a:ext cx="45719" cy="1273846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028064" y="6810527"/>
            <a:ext cx="3870841" cy="8810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Rogers, C. (1969)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Freedom to Learn.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Columbus: Merrill. 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600" dirty="0">
              <a:solidFill>
                <a:srgbClr val="405449"/>
              </a:solidFill>
              <a:latin typeface="Nobile" panose="020B0604020202020204" charset="0"/>
              <a:ea typeface="Nobile" pitchFamily="34" charset="-122"/>
              <a:cs typeface="Nobile" pitchFamily="34" charset="-12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4F68364-D70D-3923-DA1D-4C9DFF4DDB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08468" y="6965178"/>
            <a:ext cx="45719" cy="90927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2486808-B5A4-DF11-9220-E05012E3D2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733446" y="6796412"/>
            <a:ext cx="60344" cy="90927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02F8722-2CCE-D01F-5394-0603333F00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6884" y="7102462"/>
            <a:ext cx="52415" cy="74036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B2331E3C-A8C7-7662-23B4-8BB57EFDA0E2}"/>
              </a:ext>
            </a:extLst>
          </p:cNvPr>
          <p:cNvSpPr txBox="1"/>
          <p:nvPr/>
        </p:nvSpPr>
        <p:spPr>
          <a:xfrm>
            <a:off x="5467755" y="7111681"/>
            <a:ext cx="36948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Nobile" panose="020B0604020202020204" charset="0"/>
              </a:rPr>
              <a:t>Skinner, B.F. (1953) </a:t>
            </a:r>
            <a:r>
              <a:rPr lang="en-US" sz="1400" i="1" dirty="0">
                <a:latin typeface="Nobile" panose="020B0604020202020204" charset="0"/>
              </a:rPr>
              <a:t>Science and human </a:t>
            </a:r>
            <a:r>
              <a:rPr lang="en-US" sz="1400" i="1" dirty="0" err="1">
                <a:latin typeface="Nobile" panose="020B0604020202020204" charset="0"/>
              </a:rPr>
              <a:t>behaviour</a:t>
            </a:r>
            <a:r>
              <a:rPr lang="en-US" sz="1400" i="1" dirty="0">
                <a:latin typeface="Nobile" panose="020B0604020202020204" charset="0"/>
              </a:rPr>
              <a:t>.</a:t>
            </a:r>
            <a:r>
              <a:rPr lang="en-US" sz="1400" dirty="0">
                <a:latin typeface="Nobile" panose="020B0604020202020204" charset="0"/>
              </a:rPr>
              <a:t> New York: Macmillan.</a:t>
            </a:r>
            <a:endParaRPr lang="en-GB" sz="1400" dirty="0">
              <a:latin typeface="Nobile" panose="020B060402020202020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FA93C1-AC7D-1C53-9C7D-0AE590F66521}"/>
              </a:ext>
            </a:extLst>
          </p:cNvPr>
          <p:cNvSpPr txBox="1"/>
          <p:nvPr/>
        </p:nvSpPr>
        <p:spPr>
          <a:xfrm>
            <a:off x="9918592" y="6880119"/>
            <a:ext cx="4264596" cy="797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Torrington, D. et al. (2020)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Human Resource Management.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10th </a:t>
            </a:r>
            <a:r>
              <a:rPr lang="en-US" sz="1400" dirty="0" err="1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edn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Harlow: Pearson.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D5E0E01-D076-5622-E98F-B3514B2C044E}"/>
              </a:ext>
            </a:extLst>
          </p:cNvPr>
          <p:cNvSpPr txBox="1"/>
          <p:nvPr/>
        </p:nvSpPr>
        <p:spPr>
          <a:xfrm>
            <a:off x="9820620" y="3758208"/>
            <a:ext cx="351982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Nobile" panose="020B0604020202020204" charset="0"/>
              </a:rPr>
              <a:t>Maslow, A.H. (1943) ‘A theory of human motivation’.</a:t>
            </a:r>
            <a:r>
              <a:rPr lang="en-US" sz="1400" i="1" dirty="0">
                <a:latin typeface="Nobile" panose="020B0604020202020204" charset="0"/>
              </a:rPr>
              <a:t> Psychological Review</a:t>
            </a:r>
            <a:r>
              <a:rPr lang="en-US" sz="1400" dirty="0">
                <a:latin typeface="Nobile" panose="020B0604020202020204" charset="0"/>
              </a:rPr>
              <a:t>, 50(4), pp.370–396.</a:t>
            </a:r>
            <a:endParaRPr lang="en-GB" sz="1400" dirty="0">
              <a:latin typeface="Nobile" panose="020B060402020202020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29AA47-F8B0-A25C-615E-F80E9F3AFD3F}"/>
              </a:ext>
            </a:extLst>
          </p:cNvPr>
          <p:cNvSpPr txBox="1"/>
          <p:nvPr/>
        </p:nvSpPr>
        <p:spPr>
          <a:xfrm>
            <a:off x="5378518" y="3709125"/>
            <a:ext cx="40551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Nobile" panose="020B0604020202020204" charset="0"/>
              </a:rPr>
              <a:t>Marks and Spencer Group plc (2023) </a:t>
            </a:r>
            <a:r>
              <a:rPr lang="en-US" sz="1200" i="1" dirty="0">
                <a:latin typeface="Nobile" panose="020B0604020202020204" charset="0"/>
              </a:rPr>
              <a:t>Annual report and financial statements 2023</a:t>
            </a:r>
            <a:r>
              <a:rPr lang="en-US" sz="1200" dirty="0">
                <a:latin typeface="Nobile" panose="020B0604020202020204" charset="0"/>
              </a:rPr>
              <a:t>. London: Marks and Spencer Group plc. Available at: 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https://corporate.marksandspencer.com/sites/marksandspencer/files/2023-06/M-and-S-2023-Annual-Report.pdf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200" dirty="0">
                <a:latin typeface="Nobile" panose="020B0604020202020204" charset="0"/>
              </a:rPr>
              <a:t>(Accessed: 12 March 2026)</a:t>
            </a:r>
            <a:endParaRPr lang="en-GB" sz="1200" dirty="0">
              <a:latin typeface="Nobile" panose="020B060402020202020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A614922-5B7B-4AF2-081B-402FD92D1D87}"/>
              </a:ext>
            </a:extLst>
          </p:cNvPr>
          <p:cNvSpPr txBox="1"/>
          <p:nvPr/>
        </p:nvSpPr>
        <p:spPr>
          <a:xfrm>
            <a:off x="5371348" y="5495124"/>
            <a:ext cx="414743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Nobile" panose="020B0604020202020204" charset="0"/>
              </a:rPr>
              <a:t>Pavlov, I.P. (1927) </a:t>
            </a:r>
            <a:r>
              <a:rPr lang="en-US" sz="1200" i="1" dirty="0">
                <a:latin typeface="Nobile" panose="020B0604020202020204" charset="0"/>
              </a:rPr>
              <a:t>Conditioned reflexes: An investigation of the physiological activity of the cerebral cortex</a:t>
            </a:r>
            <a:r>
              <a:rPr lang="en-US" sz="1200" dirty="0">
                <a:latin typeface="Nobile" panose="020B0604020202020204" charset="0"/>
              </a:rPr>
              <a:t>. Oxford: Oxford University Press. Available at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</a:rPr>
              <a:t>: 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https://archive.org/details/conditioned-reflexes-an-investigation-of-the-physiological-activity-of-the-cerebral-cortex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200" dirty="0">
                <a:latin typeface="Nobile" panose="020B0604020202020204" charset="0"/>
              </a:rPr>
              <a:t>(Accessed: 12 March 2026).</a:t>
            </a:r>
            <a:endParaRPr lang="en-GB" sz="1200" dirty="0">
              <a:latin typeface="Nobile" panose="020B060402020202020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10DBE32-0A19-F01E-ADE9-5D151EE66E7F}"/>
              </a:ext>
            </a:extLst>
          </p:cNvPr>
          <p:cNvSpPr txBox="1"/>
          <p:nvPr/>
        </p:nvSpPr>
        <p:spPr>
          <a:xfrm>
            <a:off x="9898164" y="5411417"/>
            <a:ext cx="4103914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Nobile" panose="020B0604020202020204" charset="0"/>
              </a:rPr>
              <a:t>Piaget, J. (1952) </a:t>
            </a:r>
            <a:r>
              <a:rPr lang="en-US" sz="1400" i="1" dirty="0">
                <a:latin typeface="Nobile" panose="020B0604020202020204" charset="0"/>
              </a:rPr>
              <a:t>The origins of intelligence in children</a:t>
            </a:r>
            <a:r>
              <a:rPr lang="en-US" sz="1400" dirty="0">
                <a:latin typeface="Nobile" panose="020B0604020202020204" charset="0"/>
              </a:rPr>
              <a:t>. New York: International Universities Press. Available at: 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https://archive.org/details/originsofintelli00piag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400" dirty="0">
                <a:latin typeface="Nobile" panose="020B0604020202020204" charset="0"/>
              </a:rPr>
              <a:t>(Accessed: 12 March 2026).</a:t>
            </a:r>
            <a:endParaRPr lang="en-GB" sz="1400" dirty="0">
              <a:latin typeface="Nobile" panose="020B06040202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F9A2BAF-0F59-46A1-ADAE-18D874549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635" y="285292"/>
            <a:ext cx="14067129" cy="7659015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BFA8CD2-9DD1-463F-94B6-F2A390BC9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6355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FC46B3-CD5B-9642-A475-BD7A6998F9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03" r="-1" b="19962"/>
          <a:stretch>
            <a:fillRect/>
          </a:stretch>
        </p:blipFill>
        <p:spPr>
          <a:xfrm>
            <a:off x="772160" y="772160"/>
            <a:ext cx="13086079" cy="668527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92B53684-2A8B-4C6B-8F55-3B5CE3994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14" y="576072"/>
            <a:ext cx="13485571" cy="7077456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utoShape 2" descr="Generated image: Thank you from M&amp;S Food Hall">
            <a:extLst>
              <a:ext uri="{FF2B5EF4-FFF2-40B4-BE49-F238E27FC236}">
                <a16:creationId xmlns:a16="http://schemas.microsoft.com/office/drawing/2014/main" id="{76592C12-9107-E498-22F4-0C646824F41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162800" y="396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8196</TotalTime>
  <Words>1553</Words>
  <Application>Microsoft Office PowerPoint</Application>
  <PresentationFormat>Custom</PresentationFormat>
  <Paragraphs>173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Nobile</vt:lpstr>
      <vt:lpstr>Garamond</vt:lpstr>
      <vt:lpstr>Fraunces Light</vt:lpstr>
      <vt:lpstr>Fraunces Extra Bold</vt:lpstr>
      <vt:lpstr>Courier New</vt:lpstr>
      <vt:lpstr>Century Gothic</vt:lpstr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Dora Edjangue</cp:lastModifiedBy>
  <cp:revision>1</cp:revision>
  <dcterms:created xsi:type="dcterms:W3CDTF">2026-03-04T14:10:12Z</dcterms:created>
  <dcterms:modified xsi:type="dcterms:W3CDTF">2026-03-19T09:05:26Z</dcterms:modified>
</cp:coreProperties>
</file>