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69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75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221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993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942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40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44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4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541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689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7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1251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72252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291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6329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924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579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467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42ACEE3-2DAD-453C-8646-9EED2EBB8FF5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3580E-076A-4128-AFC5-156ED550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1947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foundry.com/en/blog/ux-design/what-is-design-thinking-everything-you-need-to-know-to-get-started/#what-is-design-thinking" TargetMode="External"/><Relationship Id="rId2" Type="http://schemas.openxmlformats.org/officeDocument/2006/relationships/hyperlink" Target="https://www.youtube.com/watch?v=Tvu34s8iMZw&amp;embeds_euri=https://careerfoundry.com/&amp;feature=emb_imp_woy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BMBM4009 </a:t>
            </a:r>
            <a:b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UNIT 3</a:t>
            </a:r>
            <a:b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DESIGN THINKING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721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81" y="365125"/>
            <a:ext cx="11410681" cy="729579"/>
          </a:xfrm>
        </p:spPr>
        <p:txBody>
          <a:bodyPr/>
          <a:lstStyle/>
          <a:p>
            <a:r>
              <a:rPr lang="en-GB" b="1" dirty="0">
                <a:latin typeface="+mn-lt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What is Design Thinking?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881" y="1326524"/>
            <a:ext cx="11178863" cy="485043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 thinking is an approach used for practical and creative problem-solving.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It is based heavily on the methods and processes that designers use (hence the name), but it has actually evolved from a range of different fields—including architecture, engineering and business.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 thinking can also be applied to any field; it doesn’t necessarily have to be design-specific.</a:t>
            </a:r>
          </a:p>
        </p:txBody>
      </p:sp>
    </p:spTree>
    <p:extLst>
      <p:ext uri="{BB962C8B-B14F-4D97-AF65-F5344CB8AC3E}">
        <p14:creationId xmlns:p14="http://schemas.microsoft.com/office/powerpoint/2010/main" val="2455196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Watch the videos below on Design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https://www.youtube.com/watch?v=Tvu34s8iMZw&amp;embeds_euri=https%3A%2F%2Fcareerfoundry.com%2F&amp;feature=emb_imp_woyt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https://careerfoundry.com/en/blog/ux-design/what-is-design-thinking-everything-you-need-to-know-to-get-started/#what-is-design-thinking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960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821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What is Design Thinking?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29" y="1416676"/>
            <a:ext cx="11191741" cy="4992107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Design thinking is both an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ideology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and a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process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about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solving complex problems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 a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user-centric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way</a:t>
            </a:r>
          </a:p>
          <a:p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was created as a way of taking processes and approaches that designers use and applying them to problems that designers don’t usually encounter</a:t>
            </a:r>
          </a:p>
          <a:p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the mind set of a designer applied to complex problems</a:t>
            </a:r>
          </a:p>
          <a:p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Design thinking is often applied to wicked problems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Wicked problems are difficult or impossible to solve because  </a:t>
            </a:r>
          </a:p>
        </p:txBody>
      </p:sp>
    </p:spTree>
    <p:extLst>
      <p:ext uri="{BB962C8B-B14F-4D97-AF65-F5344CB8AC3E}">
        <p14:creationId xmlns:p14="http://schemas.microsoft.com/office/powerpoint/2010/main" val="2556739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821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What is Design Thinking?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29" y="1416676"/>
            <a:ext cx="11191741" cy="4992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 thinking mind set isn’t problem focussed, it is solution focussed and action oriented.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It involves both analysis and imagination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601381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The Good, The Bad, And The Wicked: Thinking About Design Thinking - Form3  Desig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90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522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701" y="365126"/>
            <a:ext cx="10684099" cy="76821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Phase 1 - Empathise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29" y="1630017"/>
            <a:ext cx="11191741" cy="477876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Getting to know the user and the problems they face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Observe and engage with people using the product to understand them on an emotional and psychological level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Only through research can you know what the user is thinking and feeling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Don’t make assumptions – keep asking questions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783722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1217" y="365126"/>
            <a:ext cx="10632583" cy="76821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Phase 2 - Define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29" y="1416676"/>
            <a:ext cx="11191741" cy="4992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Define the user’s needs and problem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Gather all your insights from the ‘Empathise’ phase and synthesise to create a problem statement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Useful techniques are - prioritising, creating personas</a:t>
            </a:r>
          </a:p>
          <a:p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240754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59" y="365126"/>
            <a:ext cx="10658341" cy="76821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Phase 3 - Ideate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29" y="1416676"/>
            <a:ext cx="11191741" cy="4992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the creative phase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Start to generate ideas for innovative solutions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Focus on one problem at a time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Think outside the box</a:t>
            </a:r>
          </a:p>
          <a:p>
            <a:endParaRPr lang="en-GB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840657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096" y="365126"/>
            <a:ext cx="10619704" cy="76821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Phase 4 - Prototype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29" y="1416676"/>
            <a:ext cx="11191741" cy="4992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Turn your ideas into a physical form (a product, a system etc.)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Experience and interact with them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227261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096" y="365126"/>
            <a:ext cx="10619704" cy="76821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Phase 5 - Test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29" y="1416676"/>
            <a:ext cx="11281054" cy="4992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Test your solution</a:t>
            </a:r>
          </a:p>
          <a:p>
            <a:pPr marL="0" indent="0">
              <a:buNone/>
            </a:pPr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Invite users to respond and interact with your prototype 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Their response will determine whether you move forward with your idea or abandon it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the solution useful, useable, desirable, efficient and effective?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How does the user feel about your idea?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Listen to the feedback</a:t>
            </a:r>
          </a:p>
          <a:p>
            <a:endParaRPr lang="en-GB" dirty="0"/>
          </a:p>
          <a:p>
            <a:endParaRPr lang="en-GB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6772824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624</TotalTime>
  <Words>437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Ion</vt:lpstr>
      <vt:lpstr>BMBM4009  UNIT 3 DESIGN THINKING</vt:lpstr>
      <vt:lpstr> What is Design Thinking?</vt:lpstr>
      <vt:lpstr>Watch the videos below on Design Thinking</vt:lpstr>
      <vt:lpstr>What is Design Thinking?</vt:lpstr>
      <vt:lpstr>What is Design Thinking?</vt:lpstr>
      <vt:lpstr>PowerPoint Presentation</vt:lpstr>
      <vt:lpstr>Phase 1 - Empathise</vt:lpstr>
      <vt:lpstr>Phase 2 - Define</vt:lpstr>
      <vt:lpstr>Phase 3 - Ideate</vt:lpstr>
      <vt:lpstr>Phase 4 - Prototype</vt:lpstr>
      <vt:lpstr>Phase 5 - Test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BMBM4009 – UNIT 3 DESIGN THINKING</dc:title>
  <dc:creator>Gwyneth Jones</dc:creator>
  <cp:lastModifiedBy>Gwyneth</cp:lastModifiedBy>
  <cp:revision>27</cp:revision>
  <dcterms:created xsi:type="dcterms:W3CDTF">2023-03-12T20:44:00Z</dcterms:created>
  <dcterms:modified xsi:type="dcterms:W3CDTF">2023-03-20T18:00:39Z</dcterms:modified>
</cp:coreProperties>
</file>