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46DCF7-0815-4916-9F66-9C21E7C7C8C5}" v="12" dt="2026-03-15T17:33:35.0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tina-Alina Frincu" userId="12c088a84e9696ae" providerId="LiveId" clId="{7D7EDAD2-3E19-4D48-9373-EE180D06BA7D}"/>
    <pc:docChg chg="undo custSel addSld delSld modSld">
      <pc:chgData name="Florentina-Alina Frincu" userId="12c088a84e9696ae" providerId="LiveId" clId="{7D7EDAD2-3E19-4D48-9373-EE180D06BA7D}" dt="2026-03-15T17:37:46.189" v="2315" actId="207"/>
      <pc:docMkLst>
        <pc:docMk/>
      </pc:docMkLst>
      <pc:sldChg chg="delSp modSp mod">
        <pc:chgData name="Florentina-Alina Frincu" userId="12c088a84e9696ae" providerId="LiveId" clId="{7D7EDAD2-3E19-4D48-9373-EE180D06BA7D}" dt="2026-03-15T17:34:40.605" v="2300" actId="14100"/>
        <pc:sldMkLst>
          <pc:docMk/>
          <pc:sldMk cId="3034645849" sldId="256"/>
        </pc:sldMkLst>
        <pc:spChg chg="mod">
          <ac:chgData name="Florentina-Alina Frincu" userId="12c088a84e9696ae" providerId="LiveId" clId="{7D7EDAD2-3E19-4D48-9373-EE180D06BA7D}" dt="2026-03-15T17:34:40.605" v="2300" actId="14100"/>
          <ac:spMkLst>
            <pc:docMk/>
            <pc:sldMk cId="3034645849" sldId="256"/>
            <ac:spMk id="2" creationId="{C77BDFE9-C05F-39A5-32CD-280CF454A1D0}"/>
          </ac:spMkLst>
        </pc:spChg>
        <pc:spChg chg="del mod">
          <ac:chgData name="Florentina-Alina Frincu" userId="12c088a84e9696ae" providerId="LiveId" clId="{7D7EDAD2-3E19-4D48-9373-EE180D06BA7D}" dt="2026-03-14T13:25:27.604" v="59" actId="21"/>
          <ac:spMkLst>
            <pc:docMk/>
            <pc:sldMk cId="3034645849" sldId="256"/>
            <ac:spMk id="3" creationId="{529B7D79-884F-9E52-0B63-C3AB348964EB}"/>
          </ac:spMkLst>
        </pc:spChg>
      </pc:sldChg>
      <pc:sldChg chg="addSp delSp modSp mod">
        <pc:chgData name="Florentina-Alina Frincu" userId="12c088a84e9696ae" providerId="LiveId" clId="{7D7EDAD2-3E19-4D48-9373-EE180D06BA7D}" dt="2026-03-15T17:35:15.136" v="2302" actId="122"/>
        <pc:sldMkLst>
          <pc:docMk/>
          <pc:sldMk cId="3890934561" sldId="257"/>
        </pc:sldMkLst>
        <pc:spChg chg="mod">
          <ac:chgData name="Florentina-Alina Frincu" userId="12c088a84e9696ae" providerId="LiveId" clId="{7D7EDAD2-3E19-4D48-9373-EE180D06BA7D}" dt="2026-03-15T17:35:15.136" v="2302" actId="122"/>
          <ac:spMkLst>
            <pc:docMk/>
            <pc:sldMk cId="3890934561" sldId="257"/>
            <ac:spMk id="2" creationId="{38954A43-B195-A378-69CC-8EF1C37404E1}"/>
          </ac:spMkLst>
        </pc:spChg>
        <pc:spChg chg="del">
          <ac:chgData name="Florentina-Alina Frincu" userId="12c088a84e9696ae" providerId="LiveId" clId="{7D7EDAD2-3E19-4D48-9373-EE180D06BA7D}" dt="2026-03-14T13:28:13.250" v="107" actId="21"/>
          <ac:spMkLst>
            <pc:docMk/>
            <pc:sldMk cId="3890934561" sldId="257"/>
            <ac:spMk id="3" creationId="{42E75600-53C6-A7A6-FF66-813DF943A177}"/>
          </ac:spMkLst>
        </pc:spChg>
        <pc:picChg chg="add mod">
          <ac:chgData name="Florentina-Alina Frincu" userId="12c088a84e9696ae" providerId="LiveId" clId="{7D7EDAD2-3E19-4D48-9373-EE180D06BA7D}" dt="2026-03-14T13:32:33.963" v="119" actId="1076"/>
          <ac:picMkLst>
            <pc:docMk/>
            <pc:sldMk cId="3890934561" sldId="257"/>
            <ac:picMk id="5" creationId="{73CADCFD-7F33-8F14-38F0-83418A223880}"/>
          </ac:picMkLst>
        </pc:picChg>
        <pc:picChg chg="add mod">
          <ac:chgData name="Florentina-Alina Frincu" userId="12c088a84e9696ae" providerId="LiveId" clId="{7D7EDAD2-3E19-4D48-9373-EE180D06BA7D}" dt="2026-03-14T13:32:29.479" v="118" actId="1076"/>
          <ac:picMkLst>
            <pc:docMk/>
            <pc:sldMk cId="3890934561" sldId="257"/>
            <ac:picMk id="7" creationId="{1E60BEBE-9D15-3D74-5FCE-17686BB6F5A8}"/>
          </ac:picMkLst>
        </pc:picChg>
      </pc:sldChg>
      <pc:sldChg chg="addSp modSp mod">
        <pc:chgData name="Florentina-Alina Frincu" userId="12c088a84e9696ae" providerId="LiveId" clId="{7D7EDAD2-3E19-4D48-9373-EE180D06BA7D}" dt="2026-03-15T17:36:53.349" v="2309" actId="1076"/>
        <pc:sldMkLst>
          <pc:docMk/>
          <pc:sldMk cId="2428233679" sldId="258"/>
        </pc:sldMkLst>
        <pc:spChg chg="mod">
          <ac:chgData name="Florentina-Alina Frincu" userId="12c088a84e9696ae" providerId="LiveId" clId="{7D7EDAD2-3E19-4D48-9373-EE180D06BA7D}" dt="2026-03-15T17:35:53.581" v="2303" actId="207"/>
          <ac:spMkLst>
            <pc:docMk/>
            <pc:sldMk cId="2428233679" sldId="258"/>
            <ac:spMk id="2" creationId="{D08CCA07-D2BB-A78E-AA57-2428EEE0702D}"/>
          </ac:spMkLst>
        </pc:spChg>
        <pc:spChg chg="mod">
          <ac:chgData name="Florentina-Alina Frincu" userId="12c088a84e9696ae" providerId="LiveId" clId="{7D7EDAD2-3E19-4D48-9373-EE180D06BA7D}" dt="2026-03-15T17:36:53.349" v="2309" actId="1076"/>
          <ac:spMkLst>
            <pc:docMk/>
            <pc:sldMk cId="2428233679" sldId="258"/>
            <ac:spMk id="3" creationId="{B9F1AEC6-E67A-233E-D93E-A0358AC1C14A}"/>
          </ac:spMkLst>
        </pc:spChg>
        <pc:picChg chg="add mod">
          <ac:chgData name="Florentina-Alina Frincu" userId="12c088a84e9696ae" providerId="LiveId" clId="{7D7EDAD2-3E19-4D48-9373-EE180D06BA7D}" dt="2026-03-15T17:36:18.107" v="2308" actId="1076"/>
          <ac:picMkLst>
            <pc:docMk/>
            <pc:sldMk cId="2428233679" sldId="258"/>
            <ac:picMk id="5" creationId="{7281D5F1-0806-12FA-C478-57B43F42DEC7}"/>
          </ac:picMkLst>
        </pc:picChg>
      </pc:sldChg>
      <pc:sldChg chg="addSp modSp mod">
        <pc:chgData name="Florentina-Alina Frincu" userId="12c088a84e9696ae" providerId="LiveId" clId="{7D7EDAD2-3E19-4D48-9373-EE180D06BA7D}" dt="2026-03-15T17:37:31.138" v="2314" actId="207"/>
        <pc:sldMkLst>
          <pc:docMk/>
          <pc:sldMk cId="3829218135" sldId="259"/>
        </pc:sldMkLst>
        <pc:spChg chg="mod">
          <ac:chgData name="Florentina-Alina Frincu" userId="12c088a84e9696ae" providerId="LiveId" clId="{7D7EDAD2-3E19-4D48-9373-EE180D06BA7D}" dt="2026-03-15T17:37:31.138" v="2314" actId="207"/>
          <ac:spMkLst>
            <pc:docMk/>
            <pc:sldMk cId="3829218135" sldId="259"/>
            <ac:spMk id="2" creationId="{EC311CAE-FE33-81A2-E4F7-B4936E683D39}"/>
          </ac:spMkLst>
        </pc:spChg>
        <pc:spChg chg="mod">
          <ac:chgData name="Florentina-Alina Frincu" userId="12c088a84e9696ae" providerId="LiveId" clId="{7D7EDAD2-3E19-4D48-9373-EE180D06BA7D}" dt="2026-03-15T17:33:17.285" v="2294" actId="27636"/>
          <ac:spMkLst>
            <pc:docMk/>
            <pc:sldMk cId="3829218135" sldId="259"/>
            <ac:spMk id="3" creationId="{D5C7987F-255E-DC75-1F42-1014F7CEB98C}"/>
          </ac:spMkLst>
        </pc:spChg>
        <pc:picChg chg="add mod">
          <ac:chgData name="Florentina-Alina Frincu" userId="12c088a84e9696ae" providerId="LiveId" clId="{7D7EDAD2-3E19-4D48-9373-EE180D06BA7D}" dt="2026-03-15T17:33:07.002" v="2292" actId="1076"/>
          <ac:picMkLst>
            <pc:docMk/>
            <pc:sldMk cId="3829218135" sldId="259"/>
            <ac:picMk id="5" creationId="{D3522119-F221-D416-D767-8671D90E0797}"/>
          </ac:picMkLst>
        </pc:picChg>
      </pc:sldChg>
      <pc:sldChg chg="addSp modSp new mod">
        <pc:chgData name="Florentina-Alina Frincu" userId="12c088a84e9696ae" providerId="LiveId" clId="{7D7EDAD2-3E19-4D48-9373-EE180D06BA7D}" dt="2026-03-15T17:37:03.604" v="2310" actId="207"/>
        <pc:sldMkLst>
          <pc:docMk/>
          <pc:sldMk cId="1728896559" sldId="260"/>
        </pc:sldMkLst>
        <pc:spChg chg="mod">
          <ac:chgData name="Florentina-Alina Frincu" userId="12c088a84e9696ae" providerId="LiveId" clId="{7D7EDAD2-3E19-4D48-9373-EE180D06BA7D}" dt="2026-03-15T17:37:03.604" v="2310" actId="207"/>
          <ac:spMkLst>
            <pc:docMk/>
            <pc:sldMk cId="1728896559" sldId="260"/>
            <ac:spMk id="2" creationId="{D58E7058-6987-ADD4-7B2B-9ED1357ECAC0}"/>
          </ac:spMkLst>
        </pc:spChg>
        <pc:spChg chg="mod">
          <ac:chgData name="Florentina-Alina Frincu" userId="12c088a84e9696ae" providerId="LiveId" clId="{7D7EDAD2-3E19-4D48-9373-EE180D06BA7D}" dt="2026-03-15T17:12:26.749" v="2257" actId="14100"/>
          <ac:spMkLst>
            <pc:docMk/>
            <pc:sldMk cId="1728896559" sldId="260"/>
            <ac:spMk id="3" creationId="{27E5C971-08E7-0822-9EE7-CA61483665B5}"/>
          </ac:spMkLst>
        </pc:spChg>
        <pc:spChg chg="add mod">
          <ac:chgData name="Florentina-Alina Frincu" userId="12c088a84e9696ae" providerId="LiveId" clId="{7D7EDAD2-3E19-4D48-9373-EE180D06BA7D}" dt="2026-03-15T17:12:37.671" v="2261" actId="1076"/>
          <ac:spMkLst>
            <pc:docMk/>
            <pc:sldMk cId="1728896559" sldId="260"/>
            <ac:spMk id="6" creationId="{7EDE1EDC-1C16-C9F8-F445-E020A5A94A0F}"/>
          </ac:spMkLst>
        </pc:spChg>
        <pc:picChg chg="add mod">
          <ac:chgData name="Florentina-Alina Frincu" userId="12c088a84e9696ae" providerId="LiveId" clId="{7D7EDAD2-3E19-4D48-9373-EE180D06BA7D}" dt="2026-03-15T17:12:33.463" v="2260" actId="1076"/>
          <ac:picMkLst>
            <pc:docMk/>
            <pc:sldMk cId="1728896559" sldId="260"/>
            <ac:picMk id="5" creationId="{132F0F34-5EB0-C40A-E406-ABCFF46712A7}"/>
          </ac:picMkLst>
        </pc:picChg>
      </pc:sldChg>
      <pc:sldChg chg="addSp modSp new mod">
        <pc:chgData name="Florentina-Alina Frincu" userId="12c088a84e9696ae" providerId="LiveId" clId="{7D7EDAD2-3E19-4D48-9373-EE180D06BA7D}" dt="2026-03-15T17:37:13.697" v="2311" actId="207"/>
        <pc:sldMkLst>
          <pc:docMk/>
          <pc:sldMk cId="1534937407" sldId="261"/>
        </pc:sldMkLst>
        <pc:spChg chg="mod">
          <ac:chgData name="Florentina-Alina Frincu" userId="12c088a84e9696ae" providerId="LiveId" clId="{7D7EDAD2-3E19-4D48-9373-EE180D06BA7D}" dt="2026-03-15T17:37:13.697" v="2311" actId="207"/>
          <ac:spMkLst>
            <pc:docMk/>
            <pc:sldMk cId="1534937407" sldId="261"/>
            <ac:spMk id="2" creationId="{F7369DAC-9DC5-1D96-2C5D-8022E90A0842}"/>
          </ac:spMkLst>
        </pc:spChg>
        <pc:spChg chg="mod">
          <ac:chgData name="Florentina-Alina Frincu" userId="12c088a84e9696ae" providerId="LiveId" clId="{7D7EDAD2-3E19-4D48-9373-EE180D06BA7D}" dt="2026-03-15T17:14:51.238" v="2263" actId="1076"/>
          <ac:spMkLst>
            <pc:docMk/>
            <pc:sldMk cId="1534937407" sldId="261"/>
            <ac:spMk id="3" creationId="{D034F146-E1DF-BC72-B7CB-32072EEFE018}"/>
          </ac:spMkLst>
        </pc:spChg>
        <pc:picChg chg="add mod">
          <ac:chgData name="Florentina-Alina Frincu" userId="12c088a84e9696ae" providerId="LiveId" clId="{7D7EDAD2-3E19-4D48-9373-EE180D06BA7D}" dt="2026-03-15T17:15:48.917" v="2269" actId="1076"/>
          <ac:picMkLst>
            <pc:docMk/>
            <pc:sldMk cId="1534937407" sldId="261"/>
            <ac:picMk id="5" creationId="{DA7A09DF-5BA5-72CB-C4FD-CF468DA11DC0}"/>
          </ac:picMkLst>
        </pc:picChg>
      </pc:sldChg>
      <pc:sldChg chg="addSp modSp new mod">
        <pc:chgData name="Florentina-Alina Frincu" userId="12c088a84e9696ae" providerId="LiveId" clId="{7D7EDAD2-3E19-4D48-9373-EE180D06BA7D}" dt="2026-03-15T17:37:22.481" v="2313" actId="207"/>
        <pc:sldMkLst>
          <pc:docMk/>
          <pc:sldMk cId="3612596352" sldId="262"/>
        </pc:sldMkLst>
        <pc:spChg chg="mod">
          <ac:chgData name="Florentina-Alina Frincu" userId="12c088a84e9696ae" providerId="LiveId" clId="{7D7EDAD2-3E19-4D48-9373-EE180D06BA7D}" dt="2026-03-15T17:37:22.481" v="2313" actId="207"/>
          <ac:spMkLst>
            <pc:docMk/>
            <pc:sldMk cId="3612596352" sldId="262"/>
            <ac:spMk id="2" creationId="{16804666-F923-7CF8-D537-C0988F3812F3}"/>
          </ac:spMkLst>
        </pc:spChg>
        <pc:spChg chg="mod">
          <ac:chgData name="Florentina-Alina Frincu" userId="12c088a84e9696ae" providerId="LiveId" clId="{7D7EDAD2-3E19-4D48-9373-EE180D06BA7D}" dt="2026-03-15T17:33:17.346" v="2296" actId="27636"/>
          <ac:spMkLst>
            <pc:docMk/>
            <pc:sldMk cId="3612596352" sldId="262"/>
            <ac:spMk id="3" creationId="{9F190DD5-3459-B338-4978-AB810414123F}"/>
          </ac:spMkLst>
        </pc:spChg>
        <pc:picChg chg="add mod">
          <ac:chgData name="Florentina-Alina Frincu" userId="12c088a84e9696ae" providerId="LiveId" clId="{7D7EDAD2-3E19-4D48-9373-EE180D06BA7D}" dt="2026-03-15T17:18:49.407" v="2285" actId="1076"/>
          <ac:picMkLst>
            <pc:docMk/>
            <pc:sldMk cId="3612596352" sldId="262"/>
            <ac:picMk id="5" creationId="{8BDA432D-1B34-D39B-6132-7C643838B767}"/>
          </ac:picMkLst>
        </pc:picChg>
      </pc:sldChg>
      <pc:sldChg chg="addSp delSp modSp new mod">
        <pc:chgData name="Florentina-Alina Frincu" userId="12c088a84e9696ae" providerId="LiveId" clId="{7D7EDAD2-3E19-4D48-9373-EE180D06BA7D}" dt="2026-03-15T17:37:46.189" v="2315" actId="207"/>
        <pc:sldMkLst>
          <pc:docMk/>
          <pc:sldMk cId="2911778266" sldId="263"/>
        </pc:sldMkLst>
        <pc:spChg chg="mod">
          <ac:chgData name="Florentina-Alina Frincu" userId="12c088a84e9696ae" providerId="LiveId" clId="{7D7EDAD2-3E19-4D48-9373-EE180D06BA7D}" dt="2026-03-15T17:37:46.189" v="2315" actId="207"/>
          <ac:spMkLst>
            <pc:docMk/>
            <pc:sldMk cId="2911778266" sldId="263"/>
            <ac:spMk id="2" creationId="{9085575B-6CB8-B7C0-8F2A-AF9E9B128161}"/>
          </ac:spMkLst>
        </pc:spChg>
        <pc:spChg chg="del">
          <ac:chgData name="Florentina-Alina Frincu" userId="12c088a84e9696ae" providerId="LiveId" clId="{7D7EDAD2-3E19-4D48-9373-EE180D06BA7D}" dt="2026-03-15T17:01:13.180" v="1873" actId="3680"/>
          <ac:spMkLst>
            <pc:docMk/>
            <pc:sldMk cId="2911778266" sldId="263"/>
            <ac:spMk id="3" creationId="{344A4DFC-6BFE-C944-95A2-E82E47CFDEDA}"/>
          </ac:spMkLst>
        </pc:spChg>
        <pc:spChg chg="add mod">
          <ac:chgData name="Florentina-Alina Frincu" userId="12c088a84e9696ae" providerId="LiveId" clId="{7D7EDAD2-3E19-4D48-9373-EE180D06BA7D}" dt="2026-03-15T17:06:17.841" v="2216" actId="113"/>
          <ac:spMkLst>
            <pc:docMk/>
            <pc:sldMk cId="2911778266" sldId="263"/>
            <ac:spMk id="5" creationId="{AC72FAA1-C1BA-E9DD-F025-3CCA2B20FE0B}"/>
          </ac:spMkLst>
        </pc:spChg>
        <pc:graphicFrameChg chg="add mod ord modGraphic">
          <ac:chgData name="Florentina-Alina Frincu" userId="12c088a84e9696ae" providerId="LiveId" clId="{7D7EDAD2-3E19-4D48-9373-EE180D06BA7D}" dt="2026-03-15T17:06:10.776" v="2214" actId="1076"/>
          <ac:graphicFrameMkLst>
            <pc:docMk/>
            <pc:sldMk cId="2911778266" sldId="263"/>
            <ac:graphicFrameMk id="4" creationId="{85E1A2C5-80CC-B37C-CFD7-8142D95A6A8D}"/>
          </ac:graphicFrameMkLst>
        </pc:graphicFrameChg>
      </pc:sldChg>
      <pc:sldChg chg="new del">
        <pc:chgData name="Florentina-Alina Frincu" userId="12c088a84e9696ae" providerId="LiveId" clId="{7D7EDAD2-3E19-4D48-9373-EE180D06BA7D}" dt="2026-03-15T16:51:56.926" v="1352" actId="2696"/>
        <pc:sldMkLst>
          <pc:docMk/>
          <pc:sldMk cId="3208757376" sldId="263"/>
        </pc:sldMkLst>
      </pc:sldChg>
      <pc:sldChg chg="modSp new mod">
        <pc:chgData name="Florentina-Alina Frincu" userId="12c088a84e9696ae" providerId="LiveId" clId="{7D7EDAD2-3E19-4D48-9373-EE180D06BA7D}" dt="2026-03-15T17:33:35.068" v="2297"/>
        <pc:sldMkLst>
          <pc:docMk/>
          <pc:sldMk cId="181682483" sldId="264"/>
        </pc:sldMkLst>
        <pc:spChg chg="mod">
          <ac:chgData name="Florentina-Alina Frincu" userId="12c088a84e9696ae" providerId="LiveId" clId="{7D7EDAD2-3E19-4D48-9373-EE180D06BA7D}" dt="2026-03-15T17:33:35.068" v="2297"/>
          <ac:spMkLst>
            <pc:docMk/>
            <pc:sldMk cId="181682483" sldId="264"/>
            <ac:spMk id="2" creationId="{157346A1-35AE-D79D-EBBF-20E857C18982}"/>
          </ac:spMkLst>
        </pc:spChg>
        <pc:spChg chg="mod">
          <ac:chgData name="Florentina-Alina Frincu" userId="12c088a84e9696ae" providerId="LiveId" clId="{7D7EDAD2-3E19-4D48-9373-EE180D06BA7D}" dt="2026-03-15T17:33:17.335" v="2295" actId="27636"/>
          <ac:spMkLst>
            <pc:docMk/>
            <pc:sldMk cId="181682483" sldId="264"/>
            <ac:spMk id="3" creationId="{A4C7781E-FC07-DE85-199E-F37D25B0F1FA}"/>
          </ac:spMkLst>
        </pc:spChg>
      </pc:sldChg>
      <pc:sldChg chg="addSp delSp modSp new mod">
        <pc:chgData name="Florentina-Alina Frincu" userId="12c088a84e9696ae" providerId="LiveId" clId="{7D7EDAD2-3E19-4D48-9373-EE180D06BA7D}" dt="2026-03-15T17:11:29.995" v="2253" actId="1076"/>
        <pc:sldMkLst>
          <pc:docMk/>
          <pc:sldMk cId="1197799916" sldId="265"/>
        </pc:sldMkLst>
        <pc:spChg chg="del">
          <ac:chgData name="Florentina-Alina Frincu" userId="12c088a84e9696ae" providerId="LiveId" clId="{7D7EDAD2-3E19-4D48-9373-EE180D06BA7D}" dt="2026-03-15T17:11:25.196" v="2250" actId="21"/>
          <ac:spMkLst>
            <pc:docMk/>
            <pc:sldMk cId="1197799916" sldId="265"/>
            <ac:spMk id="2" creationId="{09179477-A51F-4AC6-8BC0-B218A97E2079}"/>
          </ac:spMkLst>
        </pc:spChg>
        <pc:spChg chg="del">
          <ac:chgData name="Florentina-Alina Frincu" userId="12c088a84e9696ae" providerId="LiveId" clId="{7D7EDAD2-3E19-4D48-9373-EE180D06BA7D}" dt="2026-03-15T17:11:17.680" v="2246" actId="931"/>
          <ac:spMkLst>
            <pc:docMk/>
            <pc:sldMk cId="1197799916" sldId="265"/>
            <ac:spMk id="3" creationId="{74139B3E-1306-E25A-0EFC-49616AC7207F}"/>
          </ac:spMkLst>
        </pc:spChg>
        <pc:picChg chg="add mod">
          <ac:chgData name="Florentina-Alina Frincu" userId="12c088a84e9696ae" providerId="LiveId" clId="{7D7EDAD2-3E19-4D48-9373-EE180D06BA7D}" dt="2026-03-15T17:11:29.995" v="2253" actId="1076"/>
          <ac:picMkLst>
            <pc:docMk/>
            <pc:sldMk cId="1197799916" sldId="265"/>
            <ac:picMk id="5" creationId="{AB6082C0-7069-4ABC-B824-7DA86385708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763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35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888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52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012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82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356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46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54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63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346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254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8855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61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02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14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4A332-00A9-4A42-90D0-7F963F85B42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95D5B10-1596-4DA8-9992-B3477292F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31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Collapsible-Traveling-Silicone-Folding-Camping/dp/B0CXJ6B4Q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atora.in/sustainable-living-tips-a-guide-to-eco-friendly-practices-and-green-energy/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ckchung.com/2015/04/matchstick-coffee-roasters-chinatow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pidformations.co.uk/blog/issuing-more-shares-in-a-private-limited-compan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ibabaprinting.sg/custom-made-cup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661059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d-leave-pen-paper-thank-you-226358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" TargetMode="External"/><Relationship Id="rId7" Type="http://schemas.openxmlformats.org/officeDocument/2006/relationships/hyperlink" Target="https://www.bpf.co.uk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rap.org.uk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BDFE9-C05F-39A5-32CD-280CF454A1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198914"/>
            <a:ext cx="7511143" cy="3453739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solidFill>
                  <a:schemeClr val="tx1"/>
                </a:solidFill>
              </a:rPr>
              <a:t>Vasilica Toader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2320423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Certificate in Higher Education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(Business Skills for the Workplace)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LEVEL 4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Enterprise and Entrepreneurship (LCLM4006_BIRM)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Business Plan</a:t>
            </a:r>
            <a:br>
              <a:rPr lang="en-GB" sz="3100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Dr Chung Lai Johnny Wan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64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54A43-B195-A378-69CC-8EF1C3740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350366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EcoSip</a:t>
            </a:r>
            <a:r>
              <a:rPr lang="en-GB" dirty="0">
                <a:solidFill>
                  <a:schemeClr val="tx1"/>
                </a:solidFill>
              </a:rPr>
              <a:t>- Reusable Cup Startup</a:t>
            </a:r>
          </a:p>
        </p:txBody>
      </p:sp>
      <p:pic>
        <p:nvPicPr>
          <p:cNvPr id="5" name="Picture 4" descr="A close up of a cup&#10;&#10;AI-generated content may be incorrect.">
            <a:extLst>
              <a:ext uri="{FF2B5EF4-FFF2-40B4-BE49-F238E27FC236}">
                <a16:creationId xmlns:a16="http://schemas.microsoft.com/office/drawing/2014/main" id="{73CADCFD-7F33-8F14-38F0-83418A2238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59782" y="2061262"/>
            <a:ext cx="4638740" cy="4162496"/>
          </a:xfrm>
          <a:prstGeom prst="rect">
            <a:avLst/>
          </a:prstGeom>
        </p:spPr>
      </p:pic>
      <p:pic>
        <p:nvPicPr>
          <p:cNvPr id="7" name="Picture 6" descr="A hand holding a leaf&#10;&#10;AI-generated content may be incorrect.">
            <a:extLst>
              <a:ext uri="{FF2B5EF4-FFF2-40B4-BE49-F238E27FC236}">
                <a16:creationId xmlns:a16="http://schemas.microsoft.com/office/drawing/2014/main" id="{1E60BEBE-9D15-3D74-5FCE-17686BB6F5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8200" y="2061262"/>
            <a:ext cx="5681316" cy="3789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93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CCA07-D2BB-A78E-AA57-2428EEE07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965"/>
            <a:ext cx="7543800" cy="1025236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1AEC6-E67A-233E-D93E-A0358AC1C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2028110"/>
            <a:ext cx="5627914" cy="441347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ECOSIP OFFERS: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Affordable and eco-friendly reusable cups.</a:t>
            </a:r>
          </a:p>
          <a:p>
            <a:r>
              <a:rPr lang="en-GB" dirty="0"/>
              <a:t>Made from recycled materials, BPA-free, created to last.</a:t>
            </a:r>
          </a:p>
          <a:p>
            <a:r>
              <a:rPr lang="en-GB" dirty="0"/>
              <a:t>Students, eco-conscious customers and students are the main target.</a:t>
            </a:r>
          </a:p>
        </p:txBody>
      </p:sp>
      <p:pic>
        <p:nvPicPr>
          <p:cNvPr id="5" name="Picture 4" descr="DNA structure made of leaves">
            <a:extLst>
              <a:ext uri="{FF2B5EF4-FFF2-40B4-BE49-F238E27FC236}">
                <a16:creationId xmlns:a16="http://schemas.microsoft.com/office/drawing/2014/main" id="{7281D5F1-0806-12FA-C478-57B43F42DE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87536" y="2028110"/>
            <a:ext cx="5301338" cy="3710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33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E7058-6987-ADD4-7B2B-9ED1357EC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Unique Selling Points (USPs)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5C971-08E7-0822-9EE7-CA6148366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5370" y="1589314"/>
            <a:ext cx="5388429" cy="4587649"/>
          </a:xfrm>
        </p:spPr>
        <p:txBody>
          <a:bodyPr/>
          <a:lstStyle/>
          <a:p>
            <a:r>
              <a:rPr lang="en-GB" dirty="0"/>
              <a:t>Modern and trend-driven cup designs</a:t>
            </a:r>
          </a:p>
          <a:p>
            <a:r>
              <a:rPr lang="en-GB" dirty="0"/>
              <a:t>Sustainability message</a:t>
            </a:r>
          </a:p>
          <a:p>
            <a:r>
              <a:rPr lang="en-GB" dirty="0"/>
              <a:t>Are cheaper than the competitors’ cups</a:t>
            </a:r>
          </a:p>
          <a:p>
            <a:r>
              <a:rPr lang="en-GB" dirty="0"/>
              <a:t>The business is creating partnerships with the local cafes to promote adoption</a:t>
            </a:r>
          </a:p>
          <a:p>
            <a:endParaRPr lang="en-GB" dirty="0"/>
          </a:p>
        </p:txBody>
      </p:sp>
      <p:pic>
        <p:nvPicPr>
          <p:cNvPr id="5" name="Picture 4" descr="A person pouring coffee into a cup&#10;&#10;AI-generated content may be incorrect.">
            <a:extLst>
              <a:ext uri="{FF2B5EF4-FFF2-40B4-BE49-F238E27FC236}">
                <a16:creationId xmlns:a16="http://schemas.microsoft.com/office/drawing/2014/main" id="{132F0F34-5EB0-C40A-E406-ABCFF4671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6686" y="1787809"/>
            <a:ext cx="4919729" cy="32823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DE1EDC-1C16-C9F8-F445-E020A5A94A0F}"/>
              </a:ext>
            </a:extLst>
          </p:cNvPr>
          <p:cNvSpPr txBox="1"/>
          <p:nvPr/>
        </p:nvSpPr>
        <p:spPr>
          <a:xfrm>
            <a:off x="511629" y="5070191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rickchung.com/2015/04/matchstick-coffee-roasters-chinatown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28896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9DAC-9DC5-1D96-2C5D-8022E90A0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Management Structure and 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4F146-E1DF-BC72-B7CB-32072EEFE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292123"/>
            <a:ext cx="5921829" cy="4565877"/>
          </a:xfrm>
        </p:spPr>
        <p:txBody>
          <a:bodyPr/>
          <a:lstStyle/>
          <a:p>
            <a:r>
              <a:rPr lang="en-GB" dirty="0"/>
              <a:t>It is a Private Limited Company (Ltd)</a:t>
            </a:r>
          </a:p>
          <a:p>
            <a:r>
              <a:rPr lang="en-GB" dirty="0"/>
              <a:t>It has a small management team, made up of:</a:t>
            </a:r>
          </a:p>
          <a:p>
            <a:r>
              <a:rPr lang="en-GB" dirty="0"/>
              <a:t>Operations Manager</a:t>
            </a:r>
          </a:p>
          <a:p>
            <a:r>
              <a:rPr lang="en-GB" dirty="0"/>
              <a:t>Marketing Manager</a:t>
            </a:r>
          </a:p>
          <a:p>
            <a:r>
              <a:rPr lang="en-GB" dirty="0"/>
              <a:t>Finance Manager</a:t>
            </a:r>
          </a:p>
        </p:txBody>
      </p:sp>
      <p:pic>
        <p:nvPicPr>
          <p:cNvPr id="5" name="Picture 4" descr="A close-up of a company logo&#10;&#10;AI-generated content may be incorrect.">
            <a:extLst>
              <a:ext uri="{FF2B5EF4-FFF2-40B4-BE49-F238E27FC236}">
                <a16:creationId xmlns:a16="http://schemas.microsoft.com/office/drawing/2014/main" id="{DA7A09DF-5BA5-72CB-C4FD-CF468DA11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57999" y="1861455"/>
            <a:ext cx="4898571" cy="4016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37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04666-F923-7CF8-D537-C0988F38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2511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Three Key External PESTEL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90DD5-3459-B338-4978-AB8104141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28" y="1177636"/>
            <a:ext cx="6487886" cy="5462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Environmental </a:t>
            </a:r>
          </a:p>
          <a:p>
            <a:pPr marL="0" indent="0">
              <a:buNone/>
            </a:pPr>
            <a:r>
              <a:rPr lang="en-GB" dirty="0"/>
              <a:t>It is raising public concerns about plastic waste</a:t>
            </a:r>
          </a:p>
          <a:p>
            <a:pPr marL="0" indent="0">
              <a:buNone/>
            </a:pPr>
            <a:r>
              <a:rPr lang="en-GB" dirty="0"/>
              <a:t>Has a strong customer change towards sustainable alternatives</a:t>
            </a:r>
          </a:p>
          <a:p>
            <a:pPr marL="0" indent="0">
              <a:buNone/>
            </a:pPr>
            <a:r>
              <a:rPr lang="en-GB" b="1" u="sng" dirty="0"/>
              <a:t>Political/Legal</a:t>
            </a:r>
          </a:p>
          <a:p>
            <a:pPr marL="0" indent="0">
              <a:buNone/>
            </a:pPr>
            <a:r>
              <a:rPr lang="en-GB" dirty="0"/>
              <a:t>The UK government is placing pressure to reduce single-use plastics</a:t>
            </a:r>
          </a:p>
          <a:p>
            <a:pPr marL="0" indent="0">
              <a:buNone/>
            </a:pPr>
            <a:r>
              <a:rPr lang="en-GB" dirty="0"/>
              <a:t>There are regulations put in place to encourage reusable products in retail and hospitality.</a:t>
            </a:r>
          </a:p>
          <a:p>
            <a:pPr marL="0" indent="0">
              <a:buNone/>
            </a:pPr>
            <a:r>
              <a:rPr lang="en-GB" b="1" u="sng" dirty="0"/>
              <a:t>Technological</a:t>
            </a:r>
          </a:p>
          <a:p>
            <a:pPr marL="0" indent="0">
              <a:buNone/>
            </a:pPr>
            <a:r>
              <a:rPr lang="en-GB" dirty="0"/>
              <a:t>There is a rapid growth in e-commerce and social media marketing.</a:t>
            </a:r>
          </a:p>
          <a:p>
            <a:pPr marL="0" indent="0">
              <a:buNone/>
            </a:pPr>
            <a:r>
              <a:rPr lang="en-GB" dirty="0"/>
              <a:t>Online is the place to reach the niche eco-friendly communities.</a:t>
            </a:r>
          </a:p>
        </p:txBody>
      </p:sp>
      <p:pic>
        <p:nvPicPr>
          <p:cNvPr id="5" name="Picture 4" descr="A group of coffee cups on a table&#10;&#10;AI-generated content may be incorrect.">
            <a:extLst>
              <a:ext uri="{FF2B5EF4-FFF2-40B4-BE49-F238E27FC236}">
                <a16:creationId xmlns:a16="http://schemas.microsoft.com/office/drawing/2014/main" id="{8BDA432D-1B34-D39B-6132-7C643838B7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5057" y="2068287"/>
            <a:ext cx="5086401" cy="3357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596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1CAE-FE33-81A2-E4F7-B4936E683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8761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Two Major 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7987F-255E-DC75-1F42-1014F7CEB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71" y="1458686"/>
            <a:ext cx="6085114" cy="4740049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Social Media Marketing: with the usage of Instagram, TikTok, and Facebook to build brand awareness. Ads which are targeted at students and commuters. </a:t>
            </a:r>
          </a:p>
          <a:p>
            <a:pPr marL="514350" indent="-514350">
              <a:buAutoNum type="arabicPeriod"/>
            </a:pPr>
            <a:r>
              <a:rPr lang="en-GB" dirty="0"/>
              <a:t>Café Partnership Strategy: by closing partnerships with the local cafes to offer discounts for the customers who use the </a:t>
            </a:r>
            <a:r>
              <a:rPr lang="en-GB" dirty="0" err="1"/>
              <a:t>EcoSips</a:t>
            </a:r>
            <a:r>
              <a:rPr lang="en-GB" dirty="0"/>
              <a:t> cups. Use in-store displays to increase visibility. </a:t>
            </a:r>
          </a:p>
          <a:p>
            <a:pPr marL="514350" indent="-514350">
              <a:buAutoNum type="arabicPeriod"/>
            </a:pPr>
            <a:r>
              <a:rPr lang="en-GB" dirty="0"/>
              <a:t>Co-branded promotions to build customers’ trust and credibility.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3522119-F221-D416-D767-8671D90E0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404257"/>
            <a:ext cx="5167260" cy="4695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218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5575B-6CB8-B7C0-8F2A-AF9E9B128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Funding Requirements and Allocation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E1A2C5-80CC-B37C-CFD7-8142D95A6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557630"/>
              </p:ext>
            </p:extLst>
          </p:nvPr>
        </p:nvGraphicFramePr>
        <p:xfrm>
          <a:off x="997527" y="1590095"/>
          <a:ext cx="10515600" cy="3508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41338602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807155821"/>
                    </a:ext>
                  </a:extLst>
                </a:gridCol>
              </a:tblGrid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ALLOCATION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3420304"/>
                  </a:ext>
                </a:extLst>
              </a:tr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Manufacturing (Initial Stock)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336840"/>
                  </a:ext>
                </a:extLst>
              </a:tr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Branding and 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643587"/>
                  </a:ext>
                </a:extLst>
              </a:tr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Marketing and Social Media Campaigns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1074141"/>
                  </a:ext>
                </a:extLst>
              </a:tr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Website and E-commerce Setup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836611"/>
                  </a:ext>
                </a:extLst>
              </a:tr>
              <a:tr h="584729">
                <a:tc>
                  <a:txBody>
                    <a:bodyPr/>
                    <a:lstStyle/>
                    <a:p>
                      <a:r>
                        <a:rPr lang="en-GB" dirty="0"/>
                        <a:t>Operational Costs (first 3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79608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C72FAA1-C1BA-E9DD-F025-3CCA2B20FE0B}"/>
              </a:ext>
            </a:extLst>
          </p:cNvPr>
          <p:cNvSpPr txBox="1"/>
          <p:nvPr/>
        </p:nvSpPr>
        <p:spPr>
          <a:xfrm>
            <a:off x="997527" y="5267905"/>
            <a:ext cx="10141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FUNDING PURPOSE</a:t>
            </a:r>
          </a:p>
          <a:p>
            <a:pPr marL="342900" indent="-342900">
              <a:buAutoNum type="arabicPeriod"/>
            </a:pPr>
            <a:r>
              <a:rPr lang="en-GB" dirty="0"/>
              <a:t>Launch the product line</a:t>
            </a:r>
          </a:p>
          <a:p>
            <a:pPr marL="342900" indent="-342900">
              <a:buAutoNum type="arabicPeriod"/>
            </a:pPr>
            <a:r>
              <a:rPr lang="en-GB" dirty="0"/>
              <a:t>Create brand presence</a:t>
            </a:r>
          </a:p>
          <a:p>
            <a:pPr marL="342900" indent="-342900">
              <a:buAutoNum type="arabicPeriod"/>
            </a:pPr>
            <a:r>
              <a:rPr lang="en-GB" dirty="0"/>
              <a:t>Build partnerships and online sales channels</a:t>
            </a:r>
          </a:p>
        </p:txBody>
      </p:sp>
    </p:spTree>
    <p:extLst>
      <p:ext uri="{BB962C8B-B14F-4D97-AF65-F5344CB8AC3E}">
        <p14:creationId xmlns:p14="http://schemas.microsoft.com/office/powerpoint/2010/main" val="2911778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and writing thank you on a white paper&#10;&#10;AI-generated content may be incorrect.">
            <a:extLst>
              <a:ext uri="{FF2B5EF4-FFF2-40B4-BE49-F238E27FC236}">
                <a16:creationId xmlns:a16="http://schemas.microsoft.com/office/drawing/2014/main" id="{AB6082C0-7069-4ABC-B824-7DA8638570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80827" y="1021181"/>
            <a:ext cx="7030345" cy="5031091"/>
          </a:xfrm>
        </p:spPr>
      </p:pic>
    </p:spTree>
    <p:extLst>
      <p:ext uri="{BB962C8B-B14F-4D97-AF65-F5344CB8AC3E}">
        <p14:creationId xmlns:p14="http://schemas.microsoft.com/office/powerpoint/2010/main" val="1197799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346A1-35AE-D79D-EBBF-20E857C18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7781E-FC07-DE85-199E-F37D25B0F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Department for Environment, Food &amp; Rural Affairs (DEFRA)</a:t>
            </a:r>
            <a:r>
              <a:rPr lang="en-GB" dirty="0"/>
              <a:t> (2023) </a:t>
            </a:r>
            <a:r>
              <a:rPr lang="en-GB" i="1" dirty="0"/>
              <a:t>Single-use plastics ban: guidance for businesses</a:t>
            </a:r>
            <a:r>
              <a:rPr lang="en-GB" dirty="0"/>
              <a:t>. UK Government. Available at: </a:t>
            </a:r>
            <a:r>
              <a:rPr lang="en-GB" dirty="0">
                <a:hlinkClick r:id="rId2"/>
              </a:rPr>
              <a:t>https://www.gov.uk</a:t>
            </a:r>
            <a:r>
              <a:rPr lang="en-GB" dirty="0"/>
              <a:t> (Accessed: 15 March 2026).</a:t>
            </a:r>
          </a:p>
          <a:p>
            <a:r>
              <a:rPr lang="en-GB" b="1" dirty="0"/>
              <a:t>European Commission</a:t>
            </a:r>
            <a:r>
              <a:rPr lang="en-GB" dirty="0"/>
              <a:t> (2021) </a:t>
            </a:r>
            <a:r>
              <a:rPr lang="en-GB" i="1" dirty="0"/>
              <a:t>Reducing plastic waste: EU strategy for plastics in a circular economy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https://ec.europa.eu</a:t>
            </a:r>
            <a:r>
              <a:rPr lang="en-GB" dirty="0"/>
              <a:t> (Accessed: 15 March 2026).</a:t>
            </a:r>
          </a:p>
          <a:p>
            <a:r>
              <a:rPr lang="en-GB" b="1" dirty="0"/>
              <a:t>Mintel</a:t>
            </a:r>
            <a:r>
              <a:rPr lang="en-GB" dirty="0"/>
              <a:t> (2023) </a:t>
            </a:r>
            <a:r>
              <a:rPr lang="en-GB" i="1" dirty="0"/>
              <a:t>Sustainability and Ethical Consumer Report</a:t>
            </a:r>
            <a:r>
              <a:rPr lang="en-GB" dirty="0"/>
              <a:t>. London: Mintel Group Ltd.</a:t>
            </a:r>
          </a:p>
          <a:p>
            <a:r>
              <a:rPr lang="en-GB" b="1" dirty="0"/>
              <a:t>Office for National Statistics (ONS)</a:t>
            </a:r>
            <a:r>
              <a:rPr lang="en-GB" dirty="0"/>
              <a:t> (2024) </a:t>
            </a:r>
            <a:r>
              <a:rPr lang="en-GB" i="1" dirty="0"/>
              <a:t>UK consumer environmental attitudes and behaviours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https://www.ons.gov.uk</a:t>
            </a:r>
            <a:r>
              <a:rPr lang="en-GB" dirty="0"/>
              <a:t> (Accessed: 15 March 2026).</a:t>
            </a:r>
          </a:p>
          <a:p>
            <a:r>
              <a:rPr lang="en-GB" b="1" dirty="0"/>
              <a:t>Statista</a:t>
            </a:r>
            <a:r>
              <a:rPr lang="en-GB" dirty="0"/>
              <a:t> (2024) </a:t>
            </a:r>
            <a:r>
              <a:rPr lang="en-GB" i="1" dirty="0"/>
              <a:t>Market demand for reusable drinkware in the UK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https://www.statista.com</a:t>
            </a:r>
            <a:r>
              <a:rPr lang="en-GB" dirty="0"/>
              <a:t> (Accessed: 15 March 2026).</a:t>
            </a:r>
          </a:p>
          <a:p>
            <a:r>
              <a:rPr lang="en-GB" b="1" dirty="0"/>
              <a:t>Kotler, P. and Armstrong, G.</a:t>
            </a:r>
            <a:r>
              <a:rPr lang="en-GB" dirty="0"/>
              <a:t> (2022) </a:t>
            </a:r>
            <a:r>
              <a:rPr lang="en-GB" i="1" dirty="0"/>
              <a:t>Principles of Marketing</a:t>
            </a:r>
            <a:r>
              <a:rPr lang="en-GB" dirty="0"/>
              <a:t>. 19th </a:t>
            </a:r>
            <a:r>
              <a:rPr lang="en-GB" dirty="0" err="1"/>
              <a:t>edn</a:t>
            </a:r>
            <a:r>
              <a:rPr lang="en-GB" dirty="0"/>
              <a:t>. Harlow: Pearson Education.</a:t>
            </a:r>
          </a:p>
          <a:p>
            <a:r>
              <a:rPr lang="en-GB" b="1" dirty="0"/>
              <a:t>Johnson, G., Whittington, R. and Scholes, K.</a:t>
            </a:r>
            <a:r>
              <a:rPr lang="en-GB" dirty="0"/>
              <a:t> (2020) </a:t>
            </a:r>
            <a:r>
              <a:rPr lang="en-GB" i="1" dirty="0"/>
              <a:t>Exploring Corporate Strategy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b="1" dirty="0"/>
              <a:t>Grant, R.</a:t>
            </a:r>
            <a:r>
              <a:rPr lang="en-GB" dirty="0"/>
              <a:t> (2021) </a:t>
            </a:r>
            <a:r>
              <a:rPr lang="en-GB" i="1" dirty="0"/>
              <a:t>Contemporary Strategy Analysis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Hoboken: Wiley.</a:t>
            </a:r>
          </a:p>
          <a:p>
            <a:r>
              <a:rPr lang="en-GB" b="1" dirty="0"/>
              <a:t>WRAP</a:t>
            </a:r>
            <a:r>
              <a:rPr lang="en-GB" dirty="0"/>
              <a:t> (2023) </a:t>
            </a:r>
            <a:r>
              <a:rPr lang="en-GB" i="1" dirty="0"/>
              <a:t>Reducing single-use plastics in the UK: progress and opportunities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https://wrap.org.uk</a:t>
            </a:r>
            <a:r>
              <a:rPr lang="en-GB" dirty="0"/>
              <a:t> (Accessed: 15 March 2026).</a:t>
            </a:r>
          </a:p>
          <a:p>
            <a:r>
              <a:rPr lang="en-GB" b="1" dirty="0"/>
              <a:t>British Plastics Federation</a:t>
            </a:r>
            <a:r>
              <a:rPr lang="en-GB" dirty="0"/>
              <a:t> (2024) </a:t>
            </a:r>
            <a:r>
              <a:rPr lang="en-GB" i="1" dirty="0"/>
              <a:t>Recycling and sustainability trends in the UK plastics industry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https://www.bpf.co.uk</a:t>
            </a:r>
            <a:r>
              <a:rPr lang="en-GB" dirty="0"/>
              <a:t> (Accessed: 15 March 2026).</a:t>
            </a:r>
          </a:p>
        </p:txBody>
      </p:sp>
    </p:spTree>
    <p:extLst>
      <p:ext uri="{BB962C8B-B14F-4D97-AF65-F5344CB8AC3E}">
        <p14:creationId xmlns:p14="http://schemas.microsoft.com/office/powerpoint/2010/main" val="1816824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1695</TotalTime>
  <Words>650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Vasilica Toader 2320423 Certificate in Higher Education (Business Skills for the Workplace) LEVEL 4 Enterprise and Entrepreneurship (LCLM4006_BIRM) Business Plan Dr Chung Lai Johnny Wan  </vt:lpstr>
      <vt:lpstr>EcoSip- Reusable Cup Startup</vt:lpstr>
      <vt:lpstr>Overview of the Business Idea</vt:lpstr>
      <vt:lpstr>Unique Selling Points (USPs)</vt:lpstr>
      <vt:lpstr>Management Structure and Legal Format</vt:lpstr>
      <vt:lpstr>Three Key External PESTEL Factors</vt:lpstr>
      <vt:lpstr>Two Major Marketing Strategies</vt:lpstr>
      <vt:lpstr>Funding Requirements and Allocation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Frincu (STU73838)</dc:creator>
  <cp:lastModifiedBy>Alina Frincu (STU73838)</cp:lastModifiedBy>
  <cp:revision>1</cp:revision>
  <dcterms:created xsi:type="dcterms:W3CDTF">2026-03-14T13:22:02Z</dcterms:created>
  <dcterms:modified xsi:type="dcterms:W3CDTF">2026-03-15T17:37:48Z</dcterms:modified>
</cp:coreProperties>
</file>