
<file path=[Content_Types].xml><?xml version="1.0" encoding="utf-8"?>
<Types xmlns="http://schemas.openxmlformats.org/package/2006/content-types">
  <Default Extension="rels" ContentType="application/vnd.openxmlformats-package.relationships+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!--Generated by Aspose.Slides for .NET 14.3.0.0--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00CCFF"/>
  </p:clrMru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r="http://schemas.openxmlformats.org/officeDocument/2006/relationships" xmlns:a="http://schemas.openxmlformats.org/drawingml/2006/main" xmlns:p="http://schemas.openxmlformats.org/presentationml/2006/main" lastView="sldThumbnailView">
  <p:normalViewPr>
    <p:restoredLeft sz="10279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69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9.xml" /><Relationship Id="rId11" Type="http://schemas.openxmlformats.org/officeDocument/2006/relationships/slide" Target="slides/slide10.xml" /><Relationship Id="rId12" Type="http://schemas.openxmlformats.org/officeDocument/2006/relationships/slide" Target="slides/slide11.xml" /><Relationship Id="rId13" Type="http://schemas.openxmlformats.org/officeDocument/2006/relationships/slide" Target="slides/slide12.xml" /><Relationship Id="rId14" Type="http://schemas.openxmlformats.org/officeDocument/2006/relationships/slide" Target="slides/slide13.xml" /><Relationship Id="rId15" Type="http://schemas.openxmlformats.org/officeDocument/2006/relationships/slide" Target="slides/slide14.xml" /><Relationship Id="rId16" Type="http://schemas.openxmlformats.org/officeDocument/2006/relationships/slide" Target="slides/slide15.xml" /><Relationship Id="rId17" Type="http://schemas.openxmlformats.org/officeDocument/2006/relationships/slide" Target="slides/slide16.xml" /><Relationship Id="rId18" Type="http://schemas.openxmlformats.org/officeDocument/2006/relationships/slide" Target="slides/slide17.xml" /><Relationship Id="rId19" Type="http://schemas.openxmlformats.org/officeDocument/2006/relationships/slide" Target="slides/slide18.xml" /><Relationship Id="rId2" Type="http://schemas.openxmlformats.org/officeDocument/2006/relationships/slide" Target="slides/slide1.xml" /><Relationship Id="rId20" Type="http://schemas.openxmlformats.org/officeDocument/2006/relationships/slide" Target="slides/slide19.xml" /><Relationship Id="rId21" Type="http://schemas.openxmlformats.org/officeDocument/2006/relationships/slide" Target="slides/slide20.xml" /><Relationship Id="rId22" Type="http://schemas.openxmlformats.org/officeDocument/2006/relationships/slide" Target="slides/slide21.xml" /><Relationship Id="rId23" Type="http://schemas.openxmlformats.org/officeDocument/2006/relationships/slide" Target="slides/slide22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2.xml" /><Relationship Id="rId4" Type="http://schemas.openxmlformats.org/officeDocument/2006/relationships/slide" Target="slides/slide3.xml" /><Relationship Id="rId5" Type="http://schemas.openxmlformats.org/officeDocument/2006/relationships/slide" Target="slides/slide4.xml" /><Relationship Id="rId6" Type="http://schemas.openxmlformats.org/officeDocument/2006/relationships/slide" Target="slides/slide5.xml" /><Relationship Id="rId7" Type="http://schemas.openxmlformats.org/officeDocument/2006/relationships/slide" Target="slides/slide6.xml" /><Relationship Id="rId8" Type="http://schemas.openxmlformats.org/officeDocument/2006/relationships/slide" Target="slides/slide7.xml" /><Relationship Id="rId9" Type="http://schemas.openxmlformats.org/officeDocument/2006/relationships/slide" Target="slides/slide8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AC2F05-A5C4-41FF-A703-CAF23F6B4C0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2E26B-AD22-4A43-B4B1-C3F03D874B50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B8236B-4A9A-4721-8E74-7E7C8BF83E8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A1919-E154-49B1-A0D0-99FBF05B91C2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48D89-9695-41BD-847C-EA25AB4C880D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1C558-0D13-4B5B-AFC0-5AA28A526963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CBB684-C417-4BBB-A537-70DC6A84B70C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1EEB99-983A-4C3A-A2BD-0D60EC550FB4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AFA3F9-1D89-4382-8517-A3F00B64BFDF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B3300B-20BC-4BF5-9176-459FFD57C141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F39BAB-0332-40B3-AC66-EA909DAC0DAA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ACA45A-5FAB-41BA-8AAC-86D48F77012B}" type="slidenum">
              <a:rPr lang="en-US"/>
              <a:t>‹#›</a:t>
            </a:fld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slideLayout" Target="../slideLayouts/slideLayout12.xml" /><Relationship Id="rId1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D6999BA9-5C98-42F8-9907-F85F9915E94D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1106" sz="4200" b="1">
                <a:solidFill>
                  <a:srgbClr val="FFFF00"/>
                </a:solidFill>
                <a:latin typeface="Comic Sans MS" pitchFamily="66" charset="0"/>
              </a:rPr>
              <a:t>Rhifau Negatif</a:t>
            </a:r>
          </a:p>
          <a:p>
            <a:pPr algn="ctr">
              <a:defRPr b="0" i="0"/>
            </a:pPr>
            <a:endParaRPr lang="1106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3000" b="1">
                <a:solidFill>
                  <a:srgbClr val="D60093"/>
                </a:solidFill>
                <a:latin typeface="Comic Sans MS" pitchFamily="66" charset="0"/>
              </a:rPr>
              <a:t>Ychwanegwch y rhif coll i wneud cyfrifiad cywir. </a:t>
            </a:r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nimBg="1"/>
      <p:bldP spid="68611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7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2" name="AutoShape 1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-2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+3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5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-3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+7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+8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8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5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-4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9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10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9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-7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2231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32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-12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2233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2234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-9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3255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6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7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3258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16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7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-5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4279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80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17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4281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4282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22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1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-11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3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4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19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5305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5306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30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3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5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-6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6327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28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9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6330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14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9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-10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51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52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40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7353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7354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50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3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3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8375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6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-16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8377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19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59399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400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-9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401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9402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10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-8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3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24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17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0425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0426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25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5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-17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7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21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1449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38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9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-24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2471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-16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2473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-8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3495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-14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6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-12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9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-6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5543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-18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5545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12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-15</a:t>
            </a:r>
            <a:endParaRPr lang="1106" sz="6600" b="1">
              <a:latin typeface="Comic Sans MS" pitchFamily="66" charset="0"/>
            </a:endParaRPr>
          </a:p>
        </p:txBody>
      </p:sp>
      <p:sp>
        <p:nvSpPr>
          <p:cNvPr id="66567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-20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9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5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1106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solidFill>
                  <a:srgbClr val="FF0000"/>
                </a:solidFill>
                <a:latin typeface="Comic Sans MS" pitchFamily="66" charset="0"/>
              </a:rPr>
              <a:t>-9</a:t>
            </a:r>
            <a:endParaRPr lang="1106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1" name="Rectangle 7"/>
          <p:cNvSpPr>
            <a:spLocks noChangeArrowheads="1"/>
          </p:cNvSpPr>
          <p:nvPr/>
        </p:nvSpPr>
        <p:spPr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19</a:t>
            </a:r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1106" sz="6600" b="1">
                <a:latin typeface="Comic Sans MS" pitchFamily="66" charset="0"/>
              </a:rPr>
              <a:t>28</a:t>
            </a:r>
            <a:endParaRPr lang="1106" sz="6600" b="1">
              <a:latin typeface="Comic Sans MS" pitchFamily="66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©  B. </a:t>
            </a:r>
            <a:r>
              <a:rPr lang="1106" sz="1400">
                <a:solidFill>
                  <a:srgbClr val="6699FF"/>
                </a:solidFill>
                <a:latin typeface="Comic Sans MS" pitchFamily="66" charset="0"/>
              </a:rPr>
              <a:t>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r="http://schemas.openxmlformats.org/officeDocument/2006/relationships"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>
  <PresentationFormat>On-screen Show (4:3)</PresentationFormat>
  <TotalTime>160</TotalTime>
  <SharedDoc>0</SharedDoc>
  <HyperlinkBase/>
  <Application>Microsoft Office PowerPoint</Application>
  <AppVersion>14.0000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2011-11-25T20:27:41Z</dcterms:modified>
</cp:coreProperties>
</file>