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96" y="3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4B915-3A76-43B5-B2AB-576B1169719B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8EA54-3C54-43AF-ADC3-F732143C7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85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6305" y="854311"/>
            <a:ext cx="7315200" cy="3255264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Review / critique of an article task:</a:t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Effects </a:t>
            </a:r>
            <a:r>
              <a:rPr lang="en-GB" sz="4000" dirty="0"/>
              <a:t>of Moderate-Intensity Exercise on Polysomnographic and Subjective Sleep Quality in Older Adults With Mild to Moderate Sleep Complaints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King et al (2008)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464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 of article….</a:t>
            </a:r>
            <a:br>
              <a:rPr lang="en-GB" dirty="0" smtClean="0"/>
            </a:br>
            <a:r>
              <a:rPr lang="en-GB" dirty="0" smtClean="0"/>
              <a:t>King et al. (2008)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/ discuss the effect of exercise training on sleep</a:t>
            </a:r>
          </a:p>
          <a:p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Method and results in detail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Practical implications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590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Reminder of the structure of an article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Abstract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Short summary of study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Introduction: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Develops the problem for investigation &amp; creates the rationale for the study). Statement of purpose, aim (any hypotheses) 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Method: Participants, Instruments, Procedure, Data analysis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Results: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Presentation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Findings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Discussion: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findings mean,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they contribute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body of knowledge,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Practical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applied implications,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Strengths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limitations of study,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research directions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endParaRPr lang="en-GB" dirty="0" smtClean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217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Method</a:t>
            </a:r>
            <a:r>
              <a:rPr lang="en-GB" sz="1600" u="sng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1600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 eligibility criteria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Instruments:</a:t>
            </a:r>
          </a:p>
          <a:p>
            <a:pPr lvl="1"/>
            <a:r>
              <a:rPr lang="en-GB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did they use?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Procedure: </a:t>
            </a:r>
          </a:p>
          <a:p>
            <a:pPr lvl="1"/>
            <a:r>
              <a:rPr lang="en-GB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did they do?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Data Analysis:</a:t>
            </a:r>
          </a:p>
          <a:p>
            <a:pPr lvl="1"/>
            <a:r>
              <a:rPr lang="en-GB" sz="2400" dirty="0" smtClean="0"/>
              <a:t>What did they do?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4404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Comment on the following.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Retention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Adherence – programme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Adherence - physical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288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Comment on the following. </a:t>
            </a: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Self-reported sleep quality (p.1001/2)</a:t>
            </a: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	Sleep diaries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Acute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Effects of Exercise on (polysomnographic) PSG-Based Sleep Quality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? (p.1001/2)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Other secondary outcomes (cardiorespiratory fitness and bodyweight) 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Relationships Between Objective and Self-Reported 12-Month Sleep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Measures (p.1002)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96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findings from first paragraph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228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Practical implications </a:t>
            </a:r>
          </a:p>
          <a:p>
            <a:pPr lvl="1"/>
            <a:r>
              <a:rPr lang="en-GB" dirty="0"/>
              <a:t>What does this mean? </a:t>
            </a:r>
          </a:p>
          <a:p>
            <a:pPr lvl="1"/>
            <a:r>
              <a:rPr lang="en-GB" dirty="0"/>
              <a:t>Who is the information useful for?</a:t>
            </a:r>
          </a:p>
          <a:p>
            <a:endParaRPr lang="en-GB" dirty="0"/>
          </a:p>
          <a:p>
            <a:r>
              <a:rPr lang="en-GB" dirty="0" smtClean="0"/>
              <a:t>Future research directions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13398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36</TotalTime>
  <Words>274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Corbel</vt:lpstr>
      <vt:lpstr>Wingdings 2</vt:lpstr>
      <vt:lpstr>Frame</vt:lpstr>
      <vt:lpstr>Review / critique of an article task:  Effects of Moderate-Intensity Exercise on Polysomnographic and Subjective Sleep Quality in Older Adults With Mild to Moderate Sleep Complaints</vt:lpstr>
      <vt:lpstr>Critique of article…. King et al. (2008) </vt:lpstr>
      <vt:lpstr>Reminder of the structure of an article </vt:lpstr>
      <vt:lpstr>Method </vt:lpstr>
      <vt:lpstr>Results – Comment on the following.  </vt:lpstr>
      <vt:lpstr>Results - Comment on the following.  </vt:lpstr>
      <vt:lpstr>Discussion</vt:lpstr>
      <vt:lpstr>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Effects of Moderate-Intensity Exercise on Polysomnographic and Subjective Sleep Quality in Older Adults With Mild to Moderate Sleep Complaints</dc:title>
  <dc:creator>Administrator</dc:creator>
  <cp:lastModifiedBy>Administrator</cp:lastModifiedBy>
  <cp:revision>5</cp:revision>
  <dcterms:created xsi:type="dcterms:W3CDTF">2022-10-28T15:32:00Z</dcterms:created>
  <dcterms:modified xsi:type="dcterms:W3CDTF">2023-02-06T20:36:36Z</dcterms:modified>
</cp:coreProperties>
</file>