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30"/>
  </p:notesMasterIdLst>
  <p:sldIdLst>
    <p:sldId id="257" r:id="rId2"/>
    <p:sldId id="947" r:id="rId3"/>
    <p:sldId id="274" r:id="rId4"/>
    <p:sldId id="948" r:id="rId5"/>
    <p:sldId id="276" r:id="rId6"/>
    <p:sldId id="263" r:id="rId7"/>
    <p:sldId id="269" r:id="rId8"/>
    <p:sldId id="268" r:id="rId9"/>
    <p:sldId id="272" r:id="rId10"/>
    <p:sldId id="273" r:id="rId11"/>
    <p:sldId id="362" r:id="rId12"/>
    <p:sldId id="329" r:id="rId13"/>
    <p:sldId id="940" r:id="rId14"/>
    <p:sldId id="365" r:id="rId15"/>
    <p:sldId id="303" r:id="rId16"/>
    <p:sldId id="304" r:id="rId17"/>
    <p:sldId id="305" r:id="rId18"/>
    <p:sldId id="306" r:id="rId19"/>
    <p:sldId id="307" r:id="rId20"/>
    <p:sldId id="950" r:id="rId21"/>
    <p:sldId id="358" r:id="rId22"/>
    <p:sldId id="945" r:id="rId23"/>
    <p:sldId id="942" r:id="rId24"/>
    <p:sldId id="310" r:id="rId25"/>
    <p:sldId id="311" r:id="rId26"/>
    <p:sldId id="946" r:id="rId27"/>
    <p:sldId id="951" r:id="rId28"/>
    <p:sldId id="313" r:id="rId29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A3FF"/>
    <a:srgbClr val="EBAB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D3B167-ACA0-4BC9-9558-AA7E3F8CBCF8}" v="405" dt="2024-02-22T00:32:47.1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 showGuides="1">
      <p:cViewPr varScale="1">
        <p:scale>
          <a:sx n="110" d="100"/>
          <a:sy n="110" d="100"/>
        </p:scale>
        <p:origin x="378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S::e.kazimierska@uwtsd.ac.uk::8edb7084-dccb-4d8f-9cfb-38098ea1d667" providerId="AD" clId="Web-{7A51962D-78FC-941D-F1C3-C2A2C05B579B}"/>
    <pc:docChg chg="modSld">
      <pc:chgData name="Ewa Kazimierska" userId="S::e.kazimierska@uwtsd.ac.uk::8edb7084-dccb-4d8f-9cfb-38098ea1d667" providerId="AD" clId="Web-{7A51962D-78FC-941D-F1C3-C2A2C05B579B}" dt="2024-02-20T14:28:38.596" v="30" actId="20577"/>
      <pc:docMkLst>
        <pc:docMk/>
      </pc:docMkLst>
      <pc:sldChg chg="modSp">
        <pc:chgData name="Ewa Kazimierska" userId="S::e.kazimierska@uwtsd.ac.uk::8edb7084-dccb-4d8f-9cfb-38098ea1d667" providerId="AD" clId="Web-{7A51962D-78FC-941D-F1C3-C2A2C05B579B}" dt="2024-02-20T14:28:38.596" v="30" actId="20577"/>
        <pc:sldMkLst>
          <pc:docMk/>
          <pc:sldMk cId="960383494" sldId="303"/>
        </pc:sldMkLst>
        <pc:spChg chg="mod">
          <ac:chgData name="Ewa Kazimierska" userId="S::e.kazimierska@uwtsd.ac.uk::8edb7084-dccb-4d8f-9cfb-38098ea1d667" providerId="AD" clId="Web-{7A51962D-78FC-941D-F1C3-C2A2C05B579B}" dt="2024-02-20T14:22:44.808" v="13" actId="20577"/>
          <ac:spMkLst>
            <pc:docMk/>
            <pc:sldMk cId="960383494" sldId="303"/>
            <ac:spMk id="64" creationId="{66199674-19B6-4BE2-A31D-1554AC3E4029}"/>
          </ac:spMkLst>
        </pc:spChg>
        <pc:spChg chg="mod">
          <ac:chgData name="Ewa Kazimierska" userId="S::e.kazimierska@uwtsd.ac.uk::8edb7084-dccb-4d8f-9cfb-38098ea1d667" providerId="AD" clId="Web-{7A51962D-78FC-941D-F1C3-C2A2C05B579B}" dt="2024-02-20T14:28:38.596" v="30" actId="20577"/>
          <ac:spMkLst>
            <pc:docMk/>
            <pc:sldMk cId="960383494" sldId="303"/>
            <ac:spMk id="100" creationId="{719BAE2A-8C00-4F71-A28F-80043290CFF3}"/>
          </ac:spMkLst>
        </pc:spChg>
        <pc:spChg chg="mod">
          <ac:chgData name="Ewa Kazimierska" userId="S::e.kazimierska@uwtsd.ac.uk::8edb7084-dccb-4d8f-9cfb-38098ea1d667" providerId="AD" clId="Web-{7A51962D-78FC-941D-F1C3-C2A2C05B579B}" dt="2024-02-20T14:28:19.220" v="19" actId="20577"/>
          <ac:spMkLst>
            <pc:docMk/>
            <pc:sldMk cId="960383494" sldId="303"/>
            <ac:spMk id="111" creationId="{83490128-191A-4D37-A2AB-159CF9F37673}"/>
          </ac:spMkLst>
        </pc:spChg>
      </pc:sldChg>
    </pc:docChg>
  </pc:docChgLst>
  <pc:docChgLst>
    <pc:chgData name="Ewa Kazimierska" userId="8edb7084-dccb-4d8f-9cfb-38098ea1d667" providerId="ADAL" clId="{1AD3B167-ACA0-4BC9-9558-AA7E3F8CBCF8}"/>
    <pc:docChg chg="undo custSel addSld delSld modSld sldOrd">
      <pc:chgData name="Ewa Kazimierska" userId="8edb7084-dccb-4d8f-9cfb-38098ea1d667" providerId="ADAL" clId="{1AD3B167-ACA0-4BC9-9558-AA7E3F8CBCF8}" dt="2024-02-22T00:34:48.900" v="2748" actId="47"/>
      <pc:docMkLst>
        <pc:docMk/>
      </pc:docMkLst>
      <pc:sldChg chg="del">
        <pc:chgData name="Ewa Kazimierska" userId="8edb7084-dccb-4d8f-9cfb-38098ea1d667" providerId="ADAL" clId="{1AD3B167-ACA0-4BC9-9558-AA7E3F8CBCF8}" dt="2024-02-18T18:05:54.482" v="2" actId="47"/>
        <pc:sldMkLst>
          <pc:docMk/>
          <pc:sldMk cId="2024979038" sldId="256"/>
        </pc:sldMkLst>
      </pc:sldChg>
      <pc:sldChg chg="modSp mod">
        <pc:chgData name="Ewa Kazimierska" userId="8edb7084-dccb-4d8f-9cfb-38098ea1d667" providerId="ADAL" clId="{1AD3B167-ACA0-4BC9-9558-AA7E3F8CBCF8}" dt="2024-02-18T22:12:11.644" v="455" actId="6549"/>
        <pc:sldMkLst>
          <pc:docMk/>
          <pc:sldMk cId="0" sldId="257"/>
        </pc:sldMkLst>
        <pc:spChg chg="mod">
          <ac:chgData name="Ewa Kazimierska" userId="8edb7084-dccb-4d8f-9cfb-38098ea1d667" providerId="ADAL" clId="{1AD3B167-ACA0-4BC9-9558-AA7E3F8CBCF8}" dt="2024-02-18T22:12:11.644" v="455" actId="6549"/>
          <ac:spMkLst>
            <pc:docMk/>
            <pc:sldMk cId="0" sldId="257"/>
            <ac:spMk id="2070" creationId="{AECBDE9F-3DFA-43F7-B61A-5D028F3158D7}"/>
          </ac:spMkLst>
        </pc:spChg>
      </pc:sldChg>
      <pc:sldChg chg="del">
        <pc:chgData name="Ewa Kazimierska" userId="8edb7084-dccb-4d8f-9cfb-38098ea1d667" providerId="ADAL" clId="{1AD3B167-ACA0-4BC9-9558-AA7E3F8CBCF8}" dt="2024-02-18T18:05:58.559" v="3" actId="47"/>
        <pc:sldMkLst>
          <pc:docMk/>
          <pc:sldMk cId="4161731571" sldId="258"/>
        </pc:sldMkLst>
      </pc:sldChg>
      <pc:sldChg chg="del ord">
        <pc:chgData name="Ewa Kazimierska" userId="8edb7084-dccb-4d8f-9cfb-38098ea1d667" providerId="ADAL" clId="{1AD3B167-ACA0-4BC9-9558-AA7E3F8CBCF8}" dt="2024-02-18T21:36:11.568" v="357" actId="47"/>
        <pc:sldMkLst>
          <pc:docMk/>
          <pc:sldMk cId="1187253671" sldId="259"/>
        </pc:sldMkLst>
      </pc:sldChg>
      <pc:sldChg chg="del ord">
        <pc:chgData name="Ewa Kazimierska" userId="8edb7084-dccb-4d8f-9cfb-38098ea1d667" providerId="ADAL" clId="{1AD3B167-ACA0-4BC9-9558-AA7E3F8CBCF8}" dt="2024-02-20T08:18:19.106" v="2743" actId="47"/>
        <pc:sldMkLst>
          <pc:docMk/>
          <pc:sldMk cId="1721513978" sldId="261"/>
        </pc:sldMkLst>
      </pc:sldChg>
      <pc:sldChg chg="del ord">
        <pc:chgData name="Ewa Kazimierska" userId="8edb7084-dccb-4d8f-9cfb-38098ea1d667" providerId="ADAL" clId="{1AD3B167-ACA0-4BC9-9558-AA7E3F8CBCF8}" dt="2024-02-18T21:36:09.247" v="356" actId="47"/>
        <pc:sldMkLst>
          <pc:docMk/>
          <pc:sldMk cId="4199144055" sldId="262"/>
        </pc:sldMkLst>
      </pc:sldChg>
      <pc:sldChg chg="addSp delSp modSp mod delAnim modAnim">
        <pc:chgData name="Ewa Kazimierska" userId="8edb7084-dccb-4d8f-9cfb-38098ea1d667" providerId="ADAL" clId="{1AD3B167-ACA0-4BC9-9558-AA7E3F8CBCF8}" dt="2024-02-22T00:32:47.185" v="2746" actId="20577"/>
        <pc:sldMkLst>
          <pc:docMk/>
          <pc:sldMk cId="1354951364" sldId="263"/>
        </pc:sldMkLst>
        <pc:spChg chg="mod">
          <ac:chgData name="Ewa Kazimierska" userId="8edb7084-dccb-4d8f-9cfb-38098ea1d667" providerId="ADAL" clId="{1AD3B167-ACA0-4BC9-9558-AA7E3F8CBCF8}" dt="2024-02-18T21:20:40.290" v="252"/>
          <ac:spMkLst>
            <pc:docMk/>
            <pc:sldMk cId="1354951364" sldId="263"/>
            <ac:spMk id="23" creationId="{11962E49-2011-428A-AE7B-A48BC7F4B7FF}"/>
          </ac:spMkLst>
        </pc:spChg>
        <pc:spChg chg="mod">
          <ac:chgData name="Ewa Kazimierska" userId="8edb7084-dccb-4d8f-9cfb-38098ea1d667" providerId="ADAL" clId="{1AD3B167-ACA0-4BC9-9558-AA7E3F8CBCF8}" dt="2024-02-18T21:31:14.046" v="334" actId="1035"/>
          <ac:spMkLst>
            <pc:docMk/>
            <pc:sldMk cId="1354951364" sldId="263"/>
            <ac:spMk id="24" creationId="{CB7F6854-8E45-470B-9A32-CD3BB0C15E68}"/>
          </ac:spMkLst>
        </pc:spChg>
        <pc:spChg chg="mod">
          <ac:chgData name="Ewa Kazimierska" userId="8edb7084-dccb-4d8f-9cfb-38098ea1d667" providerId="ADAL" clId="{1AD3B167-ACA0-4BC9-9558-AA7E3F8CBCF8}" dt="2024-02-18T21:20:40.290" v="252"/>
          <ac:spMkLst>
            <pc:docMk/>
            <pc:sldMk cId="1354951364" sldId="263"/>
            <ac:spMk id="25" creationId="{6483F8A8-F4F8-4506-AC43-D264CA431D98}"/>
          </ac:spMkLst>
        </pc:spChg>
        <pc:spChg chg="mod">
          <ac:chgData name="Ewa Kazimierska" userId="8edb7084-dccb-4d8f-9cfb-38098ea1d667" providerId="ADAL" clId="{1AD3B167-ACA0-4BC9-9558-AA7E3F8CBCF8}" dt="2024-02-18T21:20:40.290" v="252"/>
          <ac:spMkLst>
            <pc:docMk/>
            <pc:sldMk cId="1354951364" sldId="263"/>
            <ac:spMk id="26" creationId="{31F995E1-89DB-4692-9E65-C3A5CFAB3222}"/>
          </ac:spMkLst>
        </pc:spChg>
        <pc:spChg chg="mod">
          <ac:chgData name="Ewa Kazimierska" userId="8edb7084-dccb-4d8f-9cfb-38098ea1d667" providerId="ADAL" clId="{1AD3B167-ACA0-4BC9-9558-AA7E3F8CBCF8}" dt="2024-02-18T21:20:09.199" v="250" actId="207"/>
          <ac:spMkLst>
            <pc:docMk/>
            <pc:sldMk cId="1354951364" sldId="263"/>
            <ac:spMk id="33" creationId="{6500B1AB-1509-4059-80EA-E04FF72FD0F0}"/>
          </ac:spMkLst>
        </pc:spChg>
        <pc:spChg chg="mod">
          <ac:chgData name="Ewa Kazimierska" userId="8edb7084-dccb-4d8f-9cfb-38098ea1d667" providerId="ADAL" clId="{1AD3B167-ACA0-4BC9-9558-AA7E3F8CBCF8}" dt="2024-02-18T21:18:08.114" v="223" actId="1076"/>
          <ac:spMkLst>
            <pc:docMk/>
            <pc:sldMk cId="1354951364" sldId="263"/>
            <ac:spMk id="35" creationId="{2AF4361B-3E57-40F8-A1DB-DF37B1A31B6C}"/>
          </ac:spMkLst>
        </pc:spChg>
        <pc:spChg chg="mod">
          <ac:chgData name="Ewa Kazimierska" userId="8edb7084-dccb-4d8f-9cfb-38098ea1d667" providerId="ADAL" clId="{1AD3B167-ACA0-4BC9-9558-AA7E3F8CBCF8}" dt="2024-02-19T22:16:43.875" v="1444" actId="113"/>
          <ac:spMkLst>
            <pc:docMk/>
            <pc:sldMk cId="1354951364" sldId="263"/>
            <ac:spMk id="36" creationId="{D18738E3-930A-4067-9631-121BA7959D44}"/>
          </ac:spMkLst>
        </pc:spChg>
        <pc:spChg chg="mod">
          <ac:chgData name="Ewa Kazimierska" userId="8edb7084-dccb-4d8f-9cfb-38098ea1d667" providerId="ADAL" clId="{1AD3B167-ACA0-4BC9-9558-AA7E3F8CBCF8}" dt="2024-02-18T21:30:30.136" v="327" actId="1582"/>
          <ac:spMkLst>
            <pc:docMk/>
            <pc:sldMk cId="1354951364" sldId="263"/>
            <ac:spMk id="41" creationId="{C8F599B9-9A87-4F01-9EAF-26661F9883AE}"/>
          </ac:spMkLst>
        </pc:spChg>
        <pc:spChg chg="mod">
          <ac:chgData name="Ewa Kazimierska" userId="8edb7084-dccb-4d8f-9cfb-38098ea1d667" providerId="ADAL" clId="{1AD3B167-ACA0-4BC9-9558-AA7E3F8CBCF8}" dt="2024-02-18T21:19:27.464" v="244" actId="20577"/>
          <ac:spMkLst>
            <pc:docMk/>
            <pc:sldMk cId="1354951364" sldId="263"/>
            <ac:spMk id="43" creationId="{E5EF664A-B02B-4C1A-896A-524910B30E2F}"/>
          </ac:spMkLst>
        </pc:spChg>
        <pc:spChg chg="del">
          <ac:chgData name="Ewa Kazimierska" userId="8edb7084-dccb-4d8f-9cfb-38098ea1d667" providerId="ADAL" clId="{1AD3B167-ACA0-4BC9-9558-AA7E3F8CBCF8}" dt="2024-02-18T21:18:52.328" v="228" actId="478"/>
          <ac:spMkLst>
            <pc:docMk/>
            <pc:sldMk cId="1354951364" sldId="263"/>
            <ac:spMk id="44" creationId="{74B45382-D274-4D05-99B7-F5270379874F}"/>
          </ac:spMkLst>
        </pc:spChg>
        <pc:spChg chg="add mod">
          <ac:chgData name="Ewa Kazimierska" userId="8edb7084-dccb-4d8f-9cfb-38098ea1d667" providerId="ADAL" clId="{1AD3B167-ACA0-4BC9-9558-AA7E3F8CBCF8}" dt="2024-02-18T21:28:10.531" v="308" actId="1076"/>
          <ac:spMkLst>
            <pc:docMk/>
            <pc:sldMk cId="1354951364" sldId="263"/>
            <ac:spMk id="45" creationId="{72A059AE-6B12-460F-A93C-B14806E4CCBF}"/>
          </ac:spMkLst>
        </pc:spChg>
        <pc:spChg chg="add mod">
          <ac:chgData name="Ewa Kazimierska" userId="8edb7084-dccb-4d8f-9cfb-38098ea1d667" providerId="ADAL" clId="{1AD3B167-ACA0-4BC9-9558-AA7E3F8CBCF8}" dt="2024-02-18T21:28:10.531" v="308" actId="1076"/>
          <ac:spMkLst>
            <pc:docMk/>
            <pc:sldMk cId="1354951364" sldId="263"/>
            <ac:spMk id="47" creationId="{09B7222E-D668-4AA0-AC9F-AABB1248E9E5}"/>
          </ac:spMkLst>
        </pc:spChg>
        <pc:spChg chg="add mod">
          <ac:chgData name="Ewa Kazimierska" userId="8edb7084-dccb-4d8f-9cfb-38098ea1d667" providerId="ADAL" clId="{1AD3B167-ACA0-4BC9-9558-AA7E3F8CBCF8}" dt="2024-02-22T00:32:36.417" v="2745" actId="20577"/>
          <ac:spMkLst>
            <pc:docMk/>
            <pc:sldMk cId="1354951364" sldId="263"/>
            <ac:spMk id="48" creationId="{BA369CDC-9CF3-4018-9212-681BEBB18823}"/>
          </ac:spMkLst>
        </pc:spChg>
        <pc:spChg chg="add mod">
          <ac:chgData name="Ewa Kazimierska" userId="8edb7084-dccb-4d8f-9cfb-38098ea1d667" providerId="ADAL" clId="{1AD3B167-ACA0-4BC9-9558-AA7E3F8CBCF8}" dt="2024-02-18T21:28:10.531" v="308" actId="1076"/>
          <ac:spMkLst>
            <pc:docMk/>
            <pc:sldMk cId="1354951364" sldId="263"/>
            <ac:spMk id="54" creationId="{7045564C-C783-4398-8F42-FE9A5AA08EDA}"/>
          </ac:spMkLst>
        </pc:spChg>
        <pc:spChg chg="add mod">
          <ac:chgData name="Ewa Kazimierska" userId="8edb7084-dccb-4d8f-9cfb-38098ea1d667" providerId="ADAL" clId="{1AD3B167-ACA0-4BC9-9558-AA7E3F8CBCF8}" dt="2024-02-18T21:30:41.296" v="329" actId="1582"/>
          <ac:spMkLst>
            <pc:docMk/>
            <pc:sldMk cId="1354951364" sldId="263"/>
            <ac:spMk id="55" creationId="{D30FD779-C125-422B-8A3D-DCFAC619D628}"/>
          </ac:spMkLst>
        </pc:spChg>
        <pc:grpChg chg="add mod">
          <ac:chgData name="Ewa Kazimierska" userId="8edb7084-dccb-4d8f-9cfb-38098ea1d667" providerId="ADAL" clId="{1AD3B167-ACA0-4BC9-9558-AA7E3F8CBCF8}" dt="2024-02-18T21:28:42.798" v="313" actId="1076"/>
          <ac:grpSpMkLst>
            <pc:docMk/>
            <pc:sldMk cId="1354951364" sldId="263"/>
            <ac:grpSpMk id="22" creationId="{E383D571-4C17-4045-BD55-6B7D1F32B4D0}"/>
          </ac:grpSpMkLst>
        </pc:grpChg>
        <pc:grpChg chg="mod">
          <ac:chgData name="Ewa Kazimierska" userId="8edb7084-dccb-4d8f-9cfb-38098ea1d667" providerId="ADAL" clId="{1AD3B167-ACA0-4BC9-9558-AA7E3F8CBCF8}" dt="2024-02-18T21:16:21.416" v="209" actId="1076"/>
          <ac:grpSpMkLst>
            <pc:docMk/>
            <pc:sldMk cId="1354951364" sldId="263"/>
            <ac:grpSpMk id="27" creationId="{92F7AE02-543C-4E27-9F70-DA88F0B8D861}"/>
          </ac:grpSpMkLst>
        </pc:grpChg>
        <pc:grpChg chg="mod">
          <ac:chgData name="Ewa Kazimierska" userId="8edb7084-dccb-4d8f-9cfb-38098ea1d667" providerId="ADAL" clId="{1AD3B167-ACA0-4BC9-9558-AA7E3F8CBCF8}" dt="2024-02-18T21:28:56.673" v="314" actId="1076"/>
          <ac:grpSpMkLst>
            <pc:docMk/>
            <pc:sldMk cId="1354951364" sldId="263"/>
            <ac:grpSpMk id="38" creationId="{79A20CDB-C754-4448-9843-03C994256171}"/>
          </ac:grpSpMkLst>
        </pc:grpChg>
        <pc:grpChg chg="add mod">
          <ac:chgData name="Ewa Kazimierska" userId="8edb7084-dccb-4d8f-9cfb-38098ea1d667" providerId="ADAL" clId="{1AD3B167-ACA0-4BC9-9558-AA7E3F8CBCF8}" dt="2024-02-18T21:28:10.531" v="308" actId="1076"/>
          <ac:grpSpMkLst>
            <pc:docMk/>
            <pc:sldMk cId="1354951364" sldId="263"/>
            <ac:grpSpMk id="50" creationId="{907334C5-C71C-4D27-8494-0E13CD4C6DAC}"/>
          </ac:grpSpMkLst>
        </pc:grpChg>
        <pc:picChg chg="mod">
          <ac:chgData name="Ewa Kazimierska" userId="8edb7084-dccb-4d8f-9cfb-38098ea1d667" providerId="ADAL" clId="{1AD3B167-ACA0-4BC9-9558-AA7E3F8CBCF8}" dt="2024-02-18T21:16:30.925" v="211" actId="1076"/>
          <ac:picMkLst>
            <pc:docMk/>
            <pc:sldMk cId="1354951364" sldId="263"/>
            <ac:picMk id="2" creationId="{917EF504-CE34-4B1A-8052-8DCD5ED966A4}"/>
          </ac:picMkLst>
        </pc:picChg>
        <pc:picChg chg="add mod">
          <ac:chgData name="Ewa Kazimierska" userId="8edb7084-dccb-4d8f-9cfb-38098ea1d667" providerId="ADAL" clId="{1AD3B167-ACA0-4BC9-9558-AA7E3F8CBCF8}" dt="2024-02-18T21:28:42.798" v="313" actId="1076"/>
          <ac:picMkLst>
            <pc:docMk/>
            <pc:sldMk cId="1354951364" sldId="263"/>
            <ac:picMk id="31" creationId="{C66DD199-87DB-4358-90E7-E808D2FD0C90}"/>
          </ac:picMkLst>
        </pc:picChg>
        <pc:picChg chg="mod">
          <ac:chgData name="Ewa Kazimierska" userId="8edb7084-dccb-4d8f-9cfb-38098ea1d667" providerId="ADAL" clId="{1AD3B167-ACA0-4BC9-9558-AA7E3F8CBCF8}" dt="2024-02-18T21:29:02.305" v="315" actId="1076"/>
          <ac:picMkLst>
            <pc:docMk/>
            <pc:sldMk cId="1354951364" sldId="263"/>
            <ac:picMk id="37" creationId="{324207E5-C7A4-4235-86C3-9A1BCF7CE6A7}"/>
          </ac:picMkLst>
        </pc:picChg>
        <pc:picChg chg="mod">
          <ac:chgData name="Ewa Kazimierska" userId="8edb7084-dccb-4d8f-9cfb-38098ea1d667" providerId="ADAL" clId="{1AD3B167-ACA0-4BC9-9558-AA7E3F8CBCF8}" dt="2024-02-18T21:28:56.673" v="314" actId="1076"/>
          <ac:picMkLst>
            <pc:docMk/>
            <pc:sldMk cId="1354951364" sldId="263"/>
            <ac:picMk id="39" creationId="{DAF6F22A-925E-402F-B281-BBAE35E84D50}"/>
          </ac:picMkLst>
        </pc:picChg>
        <pc:picChg chg="mod">
          <ac:chgData name="Ewa Kazimierska" userId="8edb7084-dccb-4d8f-9cfb-38098ea1d667" providerId="ADAL" clId="{1AD3B167-ACA0-4BC9-9558-AA7E3F8CBCF8}" dt="2024-02-18T21:28:56.673" v="314" actId="1076"/>
          <ac:picMkLst>
            <pc:docMk/>
            <pc:sldMk cId="1354951364" sldId="263"/>
            <ac:picMk id="40" creationId="{C7E4BD11-83B6-415E-B118-0D558B4BC5BE}"/>
          </ac:picMkLst>
        </pc:picChg>
        <pc:picChg chg="add mod">
          <ac:chgData name="Ewa Kazimierska" userId="8edb7084-dccb-4d8f-9cfb-38098ea1d667" providerId="ADAL" clId="{1AD3B167-ACA0-4BC9-9558-AA7E3F8CBCF8}" dt="2024-02-18T21:29:06.847" v="316" actId="1076"/>
          <ac:picMkLst>
            <pc:docMk/>
            <pc:sldMk cId="1354951364" sldId="263"/>
            <ac:picMk id="49" creationId="{8230B040-6601-4FBC-9ED1-392056072AB7}"/>
          </ac:picMkLst>
        </pc:picChg>
        <pc:picChg chg="mod">
          <ac:chgData name="Ewa Kazimierska" userId="8edb7084-dccb-4d8f-9cfb-38098ea1d667" providerId="ADAL" clId="{1AD3B167-ACA0-4BC9-9558-AA7E3F8CBCF8}" dt="2024-02-18T21:28:10.531" v="308" actId="1076"/>
          <ac:picMkLst>
            <pc:docMk/>
            <pc:sldMk cId="1354951364" sldId="263"/>
            <ac:picMk id="51" creationId="{A4EAEBB8-AE17-4408-8077-6B6E24EDCD07}"/>
          </ac:picMkLst>
        </pc:picChg>
        <pc:picChg chg="mod">
          <ac:chgData name="Ewa Kazimierska" userId="8edb7084-dccb-4d8f-9cfb-38098ea1d667" providerId="ADAL" clId="{1AD3B167-ACA0-4BC9-9558-AA7E3F8CBCF8}" dt="2024-02-18T21:28:10.531" v="308" actId="1076"/>
          <ac:picMkLst>
            <pc:docMk/>
            <pc:sldMk cId="1354951364" sldId="263"/>
            <ac:picMk id="52" creationId="{1374696C-0A2F-41BA-885B-C930E0CF963F}"/>
          </ac:picMkLst>
        </pc:picChg>
        <pc:cxnChg chg="mod">
          <ac:chgData name="Ewa Kazimierska" userId="8edb7084-dccb-4d8f-9cfb-38098ea1d667" providerId="ADAL" clId="{1AD3B167-ACA0-4BC9-9558-AA7E3F8CBCF8}" dt="2024-02-18T21:18:05.106" v="222" actId="1076"/>
          <ac:cxnSpMkLst>
            <pc:docMk/>
            <pc:sldMk cId="1354951364" sldId="263"/>
            <ac:cxnSpMk id="34" creationId="{5505AF60-8429-48B2-AC1D-7F598AFBF5ED}"/>
          </ac:cxnSpMkLst>
        </pc:cxnChg>
        <pc:cxnChg chg="mod">
          <ac:chgData name="Ewa Kazimierska" userId="8edb7084-dccb-4d8f-9cfb-38098ea1d667" providerId="ADAL" clId="{1AD3B167-ACA0-4BC9-9558-AA7E3F8CBCF8}" dt="2024-02-18T21:19:47.763" v="249" actId="1076"/>
          <ac:cxnSpMkLst>
            <pc:docMk/>
            <pc:sldMk cId="1354951364" sldId="263"/>
            <ac:cxnSpMk id="42" creationId="{3D780081-B32E-4EBE-AC1F-D2DF29FB4C6E}"/>
          </ac:cxnSpMkLst>
        </pc:cxnChg>
        <pc:cxnChg chg="add mod">
          <ac:chgData name="Ewa Kazimierska" userId="8edb7084-dccb-4d8f-9cfb-38098ea1d667" providerId="ADAL" clId="{1AD3B167-ACA0-4BC9-9558-AA7E3F8CBCF8}" dt="2024-02-18T21:28:10.531" v="308" actId="1076"/>
          <ac:cxnSpMkLst>
            <pc:docMk/>
            <pc:sldMk cId="1354951364" sldId="263"/>
            <ac:cxnSpMk id="46" creationId="{79C5C495-7CB9-4C8E-93F6-537D6F4667B2}"/>
          </ac:cxnSpMkLst>
        </pc:cxnChg>
        <pc:cxnChg chg="add mod">
          <ac:chgData name="Ewa Kazimierska" userId="8edb7084-dccb-4d8f-9cfb-38098ea1d667" providerId="ADAL" clId="{1AD3B167-ACA0-4BC9-9558-AA7E3F8CBCF8}" dt="2024-02-18T21:28:10.531" v="308" actId="1076"/>
          <ac:cxnSpMkLst>
            <pc:docMk/>
            <pc:sldMk cId="1354951364" sldId="263"/>
            <ac:cxnSpMk id="53" creationId="{26E88F71-64D0-4E33-921E-446C460180DE}"/>
          </ac:cxnSpMkLst>
        </pc:cxnChg>
      </pc:sldChg>
      <pc:sldChg chg="modSp del mod modAnim">
        <pc:chgData name="Ewa Kazimierska" userId="8edb7084-dccb-4d8f-9cfb-38098ea1d667" providerId="ADAL" clId="{1AD3B167-ACA0-4BC9-9558-AA7E3F8CBCF8}" dt="2024-02-18T21:31:22.154" v="335" actId="47"/>
        <pc:sldMkLst>
          <pc:docMk/>
          <pc:sldMk cId="2674403339" sldId="264"/>
        </pc:sldMkLst>
        <pc:spChg chg="mod">
          <ac:chgData name="Ewa Kazimierska" userId="8edb7084-dccb-4d8f-9cfb-38098ea1d667" providerId="ADAL" clId="{1AD3B167-ACA0-4BC9-9558-AA7E3F8CBCF8}" dt="2024-02-18T21:24:58.573" v="271" actId="1076"/>
          <ac:spMkLst>
            <pc:docMk/>
            <pc:sldMk cId="2674403339" sldId="264"/>
            <ac:spMk id="14" creationId="{91CEA980-CDDD-4875-AB3D-DC7EB2EC12AC}"/>
          </ac:spMkLst>
        </pc:spChg>
        <pc:spChg chg="mod">
          <ac:chgData name="Ewa Kazimierska" userId="8edb7084-dccb-4d8f-9cfb-38098ea1d667" providerId="ADAL" clId="{1AD3B167-ACA0-4BC9-9558-AA7E3F8CBCF8}" dt="2024-02-18T21:25:08.077" v="272" actId="1076"/>
          <ac:spMkLst>
            <pc:docMk/>
            <pc:sldMk cId="2674403339" sldId="264"/>
            <ac:spMk id="16" creationId="{7D6108AB-4600-453F-9339-4BB2ECAEA98D}"/>
          </ac:spMkLst>
        </pc:spChg>
        <pc:spChg chg="mod">
          <ac:chgData name="Ewa Kazimierska" userId="8edb7084-dccb-4d8f-9cfb-38098ea1d667" providerId="ADAL" clId="{1AD3B167-ACA0-4BC9-9558-AA7E3F8CBCF8}" dt="2024-02-18T21:25:17.128" v="273" actId="1076"/>
          <ac:spMkLst>
            <pc:docMk/>
            <pc:sldMk cId="2674403339" sldId="264"/>
            <ac:spMk id="17" creationId="{23FB267A-A81E-4EF5-9751-B78B9F6F5C09}"/>
          </ac:spMkLst>
        </pc:spChg>
        <pc:spChg chg="mod">
          <ac:chgData name="Ewa Kazimierska" userId="8edb7084-dccb-4d8f-9cfb-38098ea1d667" providerId="ADAL" clId="{1AD3B167-ACA0-4BC9-9558-AA7E3F8CBCF8}" dt="2024-02-18T21:27:23.797" v="304" actId="1076"/>
          <ac:spMkLst>
            <pc:docMk/>
            <pc:sldMk cId="2674403339" sldId="264"/>
            <ac:spMk id="22" creationId="{003FDD82-4A7D-4768-B6CD-328EA721879B}"/>
          </ac:spMkLst>
        </pc:spChg>
        <pc:spChg chg="mod">
          <ac:chgData name="Ewa Kazimierska" userId="8edb7084-dccb-4d8f-9cfb-38098ea1d667" providerId="ADAL" clId="{1AD3B167-ACA0-4BC9-9558-AA7E3F8CBCF8}" dt="2024-02-18T21:27:48.845" v="306" actId="1076"/>
          <ac:spMkLst>
            <pc:docMk/>
            <pc:sldMk cId="2674403339" sldId="264"/>
            <ac:spMk id="24" creationId="{E50E72A0-7815-4CA9-BD8D-BAAFA1CA92E5}"/>
          </ac:spMkLst>
        </pc:spChg>
        <pc:spChg chg="mod">
          <ac:chgData name="Ewa Kazimierska" userId="8edb7084-dccb-4d8f-9cfb-38098ea1d667" providerId="ADAL" clId="{1AD3B167-ACA0-4BC9-9558-AA7E3F8CBCF8}" dt="2024-02-18T21:27:45.904" v="305" actId="1076"/>
          <ac:spMkLst>
            <pc:docMk/>
            <pc:sldMk cId="2674403339" sldId="264"/>
            <ac:spMk id="27" creationId="{2F0AABCC-F660-4250-BBD8-2F25BC354FF0}"/>
          </ac:spMkLst>
        </pc:spChg>
        <pc:grpChg chg="mod">
          <ac:chgData name="Ewa Kazimierska" userId="8edb7084-dccb-4d8f-9cfb-38098ea1d667" providerId="ADAL" clId="{1AD3B167-ACA0-4BC9-9558-AA7E3F8CBCF8}" dt="2024-02-18T21:24:32.389" v="266" actId="1076"/>
          <ac:grpSpMkLst>
            <pc:docMk/>
            <pc:sldMk cId="2674403339" sldId="264"/>
            <ac:grpSpMk id="6" creationId="{C712EBB7-11DA-4151-BA50-B7EE798BE76D}"/>
          </ac:grpSpMkLst>
        </pc:grpChg>
        <pc:grpChg chg="mod">
          <ac:chgData name="Ewa Kazimierska" userId="8edb7084-dccb-4d8f-9cfb-38098ea1d667" providerId="ADAL" clId="{1AD3B167-ACA0-4BC9-9558-AA7E3F8CBCF8}" dt="2024-02-18T21:25:26.758" v="274" actId="1076"/>
          <ac:grpSpMkLst>
            <pc:docMk/>
            <pc:sldMk cId="2674403339" sldId="264"/>
            <ac:grpSpMk id="19" creationId="{2BD123C8-7768-4B29-BF8F-A74EE3A8D00A}"/>
          </ac:grpSpMkLst>
        </pc:grpChg>
        <pc:picChg chg="mod">
          <ac:chgData name="Ewa Kazimierska" userId="8edb7084-dccb-4d8f-9cfb-38098ea1d667" providerId="ADAL" clId="{1AD3B167-ACA0-4BC9-9558-AA7E3F8CBCF8}" dt="2024-02-18T21:24:32.389" v="266" actId="1076"/>
          <ac:picMkLst>
            <pc:docMk/>
            <pc:sldMk cId="2674403339" sldId="264"/>
            <ac:picMk id="2" creationId="{06FC5DD8-5AF6-49F8-B81D-59F74A5A35FE}"/>
          </ac:picMkLst>
        </pc:picChg>
        <pc:picChg chg="mod">
          <ac:chgData name="Ewa Kazimierska" userId="8edb7084-dccb-4d8f-9cfb-38098ea1d667" providerId="ADAL" clId="{1AD3B167-ACA0-4BC9-9558-AA7E3F8CBCF8}" dt="2024-02-18T21:24:54.244" v="270" actId="1076"/>
          <ac:picMkLst>
            <pc:docMk/>
            <pc:sldMk cId="2674403339" sldId="264"/>
            <ac:picMk id="18" creationId="{24E4B20A-17A9-4942-8CA4-0C84D46FB662}"/>
          </ac:picMkLst>
        </pc:picChg>
        <pc:picChg chg="mod">
          <ac:chgData name="Ewa Kazimierska" userId="8edb7084-dccb-4d8f-9cfb-38098ea1d667" providerId="ADAL" clId="{1AD3B167-ACA0-4BC9-9558-AA7E3F8CBCF8}" dt="2024-02-18T21:25:26.758" v="274" actId="1076"/>
          <ac:picMkLst>
            <pc:docMk/>
            <pc:sldMk cId="2674403339" sldId="264"/>
            <ac:picMk id="20" creationId="{E6C1C7D9-7732-4C7F-94AC-A2FFBEE0F3D7}"/>
          </ac:picMkLst>
        </pc:picChg>
        <pc:picChg chg="mod">
          <ac:chgData name="Ewa Kazimierska" userId="8edb7084-dccb-4d8f-9cfb-38098ea1d667" providerId="ADAL" clId="{1AD3B167-ACA0-4BC9-9558-AA7E3F8CBCF8}" dt="2024-02-18T21:25:26.758" v="274" actId="1076"/>
          <ac:picMkLst>
            <pc:docMk/>
            <pc:sldMk cId="2674403339" sldId="264"/>
            <ac:picMk id="21" creationId="{7FB03C4C-7A45-4D00-A232-434F63AFC2EB}"/>
          </ac:picMkLst>
        </pc:picChg>
        <pc:cxnChg chg="mod">
          <ac:chgData name="Ewa Kazimierska" userId="8edb7084-dccb-4d8f-9cfb-38098ea1d667" providerId="ADAL" clId="{1AD3B167-ACA0-4BC9-9558-AA7E3F8CBCF8}" dt="2024-02-18T21:25:08.077" v="272" actId="1076"/>
          <ac:cxnSpMkLst>
            <pc:docMk/>
            <pc:sldMk cId="2674403339" sldId="264"/>
            <ac:cxnSpMk id="15" creationId="{EA3FAF86-F934-4E7D-A34E-ADE977352266}"/>
          </ac:cxnSpMkLst>
        </pc:cxnChg>
        <pc:cxnChg chg="mod">
          <ac:chgData name="Ewa Kazimierska" userId="8edb7084-dccb-4d8f-9cfb-38098ea1d667" providerId="ADAL" clId="{1AD3B167-ACA0-4BC9-9558-AA7E3F8CBCF8}" dt="2024-02-18T21:26:16.268" v="282" actId="1076"/>
          <ac:cxnSpMkLst>
            <pc:docMk/>
            <pc:sldMk cId="2674403339" sldId="264"/>
            <ac:cxnSpMk id="23" creationId="{8AE92E73-00EF-4B99-97A1-D33FA38107CB}"/>
          </ac:cxnSpMkLst>
        </pc:cxnChg>
      </pc:sldChg>
      <pc:sldChg chg="del ord">
        <pc:chgData name="Ewa Kazimierska" userId="8edb7084-dccb-4d8f-9cfb-38098ea1d667" providerId="ADAL" clId="{1AD3B167-ACA0-4BC9-9558-AA7E3F8CBCF8}" dt="2024-02-18T21:36:08.144" v="355" actId="47"/>
        <pc:sldMkLst>
          <pc:docMk/>
          <pc:sldMk cId="2893548025" sldId="265"/>
        </pc:sldMkLst>
      </pc:sldChg>
      <pc:sldChg chg="delSp modSp del mod">
        <pc:chgData name="Ewa Kazimierska" userId="8edb7084-dccb-4d8f-9cfb-38098ea1d667" providerId="ADAL" clId="{1AD3B167-ACA0-4BC9-9558-AA7E3F8CBCF8}" dt="2024-02-18T21:44:32.184" v="413" actId="47"/>
        <pc:sldMkLst>
          <pc:docMk/>
          <pc:sldMk cId="1205360814" sldId="267"/>
        </pc:sldMkLst>
        <pc:spChg chg="mod">
          <ac:chgData name="Ewa Kazimierska" userId="8edb7084-dccb-4d8f-9cfb-38098ea1d667" providerId="ADAL" clId="{1AD3B167-ACA0-4BC9-9558-AA7E3F8CBCF8}" dt="2024-02-18T21:41:53.068" v="368" actId="1076"/>
          <ac:spMkLst>
            <pc:docMk/>
            <pc:sldMk cId="1205360814" sldId="267"/>
            <ac:spMk id="31" creationId="{70B60A23-A7FF-4C95-9922-21C569D07172}"/>
          </ac:spMkLst>
        </pc:spChg>
        <pc:spChg chg="mod">
          <ac:chgData name="Ewa Kazimierska" userId="8edb7084-dccb-4d8f-9cfb-38098ea1d667" providerId="ADAL" clId="{1AD3B167-ACA0-4BC9-9558-AA7E3F8CBCF8}" dt="2024-02-18T21:42:09.460" v="369" actId="1076"/>
          <ac:spMkLst>
            <pc:docMk/>
            <pc:sldMk cId="1205360814" sldId="267"/>
            <ac:spMk id="33" creationId="{955677AC-B6C8-4B2E-8079-60BAABCCE91C}"/>
          </ac:spMkLst>
        </pc:spChg>
        <pc:spChg chg="mod">
          <ac:chgData name="Ewa Kazimierska" userId="8edb7084-dccb-4d8f-9cfb-38098ea1d667" providerId="ADAL" clId="{1AD3B167-ACA0-4BC9-9558-AA7E3F8CBCF8}" dt="2024-02-18T21:42:18.013" v="370" actId="1076"/>
          <ac:spMkLst>
            <pc:docMk/>
            <pc:sldMk cId="1205360814" sldId="267"/>
            <ac:spMk id="34" creationId="{E102C7B0-1A7B-40D3-B8A9-3AC7DBE906CD}"/>
          </ac:spMkLst>
        </pc:spChg>
        <pc:spChg chg="mod">
          <ac:chgData name="Ewa Kazimierska" userId="8edb7084-dccb-4d8f-9cfb-38098ea1d667" providerId="ADAL" clId="{1AD3B167-ACA0-4BC9-9558-AA7E3F8CBCF8}" dt="2024-02-18T21:43:28.006" v="395" actId="1582"/>
          <ac:spMkLst>
            <pc:docMk/>
            <pc:sldMk cId="1205360814" sldId="267"/>
            <ac:spMk id="39" creationId="{37845EF9-5068-4E83-9D9C-6779FB6CCF98}"/>
          </ac:spMkLst>
        </pc:spChg>
        <pc:spChg chg="mod">
          <ac:chgData name="Ewa Kazimierska" userId="8edb7084-dccb-4d8f-9cfb-38098ea1d667" providerId="ADAL" clId="{1AD3B167-ACA0-4BC9-9558-AA7E3F8CBCF8}" dt="2024-02-18T21:43:07.103" v="393" actId="20577"/>
          <ac:spMkLst>
            <pc:docMk/>
            <pc:sldMk cId="1205360814" sldId="267"/>
            <ac:spMk id="41" creationId="{9E2ECF54-976C-4658-84C9-BA6B1F3302B2}"/>
          </ac:spMkLst>
        </pc:spChg>
        <pc:grpChg chg="del">
          <ac:chgData name="Ewa Kazimierska" userId="8edb7084-dccb-4d8f-9cfb-38098ea1d667" providerId="ADAL" clId="{1AD3B167-ACA0-4BC9-9558-AA7E3F8CBCF8}" dt="2024-02-18T21:41:08.734" v="361" actId="478"/>
          <ac:grpSpMkLst>
            <pc:docMk/>
            <pc:sldMk cId="1205360814" sldId="267"/>
            <ac:grpSpMk id="25" creationId="{0643D972-9DE4-498B-B9F5-7E57C2FC0DF6}"/>
          </ac:grpSpMkLst>
        </pc:grpChg>
        <pc:grpChg chg="mod">
          <ac:chgData name="Ewa Kazimierska" userId="8edb7084-dccb-4d8f-9cfb-38098ea1d667" providerId="ADAL" clId="{1AD3B167-ACA0-4BC9-9558-AA7E3F8CBCF8}" dt="2024-02-18T21:43:42.159" v="396" actId="1076"/>
          <ac:grpSpMkLst>
            <pc:docMk/>
            <pc:sldMk cId="1205360814" sldId="267"/>
            <ac:grpSpMk id="36" creationId="{D8CB826A-EAFE-4930-AA2C-1C3ABD1BCB4C}"/>
          </ac:grpSpMkLst>
        </pc:grpChg>
        <pc:picChg chg="mod">
          <ac:chgData name="Ewa Kazimierska" userId="8edb7084-dccb-4d8f-9cfb-38098ea1d667" providerId="ADAL" clId="{1AD3B167-ACA0-4BC9-9558-AA7E3F8CBCF8}" dt="2024-02-18T21:41:21.689" v="363" actId="1076"/>
          <ac:picMkLst>
            <pc:docMk/>
            <pc:sldMk cId="1205360814" sldId="267"/>
            <ac:picMk id="35" creationId="{8C66F47D-D8C7-4318-BAFC-4C61666BEEEC}"/>
          </ac:picMkLst>
        </pc:picChg>
        <pc:picChg chg="mod">
          <ac:chgData name="Ewa Kazimierska" userId="8edb7084-dccb-4d8f-9cfb-38098ea1d667" providerId="ADAL" clId="{1AD3B167-ACA0-4BC9-9558-AA7E3F8CBCF8}" dt="2024-02-18T21:43:42.159" v="396" actId="1076"/>
          <ac:picMkLst>
            <pc:docMk/>
            <pc:sldMk cId="1205360814" sldId="267"/>
            <ac:picMk id="37" creationId="{B874703D-C6E7-4A20-A013-BE5915F0BD33}"/>
          </ac:picMkLst>
        </pc:picChg>
        <pc:picChg chg="mod">
          <ac:chgData name="Ewa Kazimierska" userId="8edb7084-dccb-4d8f-9cfb-38098ea1d667" providerId="ADAL" clId="{1AD3B167-ACA0-4BC9-9558-AA7E3F8CBCF8}" dt="2024-02-18T21:43:42.159" v="396" actId="1076"/>
          <ac:picMkLst>
            <pc:docMk/>
            <pc:sldMk cId="1205360814" sldId="267"/>
            <ac:picMk id="38" creationId="{D64EBEF8-C013-4920-AE67-97243A241645}"/>
          </ac:picMkLst>
        </pc:picChg>
        <pc:cxnChg chg="mod">
          <ac:chgData name="Ewa Kazimierska" userId="8edb7084-dccb-4d8f-9cfb-38098ea1d667" providerId="ADAL" clId="{1AD3B167-ACA0-4BC9-9558-AA7E3F8CBCF8}" dt="2024-02-18T21:42:09.460" v="369" actId="1076"/>
          <ac:cxnSpMkLst>
            <pc:docMk/>
            <pc:sldMk cId="1205360814" sldId="267"/>
            <ac:cxnSpMk id="32" creationId="{8035505D-EBA9-4514-BFF6-6B7718A1DD53}"/>
          </ac:cxnSpMkLst>
        </pc:cxnChg>
        <pc:cxnChg chg="mod">
          <ac:chgData name="Ewa Kazimierska" userId="8edb7084-dccb-4d8f-9cfb-38098ea1d667" providerId="ADAL" clId="{1AD3B167-ACA0-4BC9-9558-AA7E3F8CBCF8}" dt="2024-02-18T21:42:51.111" v="378" actId="14100"/>
          <ac:cxnSpMkLst>
            <pc:docMk/>
            <pc:sldMk cId="1205360814" sldId="267"/>
            <ac:cxnSpMk id="40" creationId="{96FC8D96-BB09-4D16-9A77-A23EFFC8E251}"/>
          </ac:cxnSpMkLst>
        </pc:cxnChg>
      </pc:sldChg>
      <pc:sldChg chg="addSp delSp modSp mod addAnim delAnim">
        <pc:chgData name="Ewa Kazimierska" userId="8edb7084-dccb-4d8f-9cfb-38098ea1d667" providerId="ADAL" clId="{1AD3B167-ACA0-4BC9-9558-AA7E3F8CBCF8}" dt="2024-02-19T22:17:55.040" v="1453" actId="1076"/>
        <pc:sldMkLst>
          <pc:docMk/>
          <pc:sldMk cId="1299837291" sldId="268"/>
        </pc:sldMkLst>
        <pc:spChg chg="add mod">
          <ac:chgData name="Ewa Kazimierska" userId="8edb7084-dccb-4d8f-9cfb-38098ea1d667" providerId="ADAL" clId="{1AD3B167-ACA0-4BC9-9558-AA7E3F8CBCF8}" dt="2024-02-19T21:31:05.717" v="863" actId="1076"/>
          <ac:spMkLst>
            <pc:docMk/>
            <pc:sldMk cId="1299837291" sldId="268"/>
            <ac:spMk id="3" creationId="{45137CB6-B6DF-4CA9-A226-08C55B1CD16B}"/>
          </ac:spMkLst>
        </pc:spChg>
        <pc:spChg chg="mod">
          <ac:chgData name="Ewa Kazimierska" userId="8edb7084-dccb-4d8f-9cfb-38098ea1d667" providerId="ADAL" clId="{1AD3B167-ACA0-4BC9-9558-AA7E3F8CBCF8}" dt="2024-02-19T22:17:36.448" v="1450" actId="207"/>
          <ac:spMkLst>
            <pc:docMk/>
            <pc:sldMk cId="1299837291" sldId="268"/>
            <ac:spMk id="18" creationId="{D90428B1-6215-4806-AD77-98B21186B109}"/>
          </ac:spMkLst>
        </pc:spChg>
        <pc:spChg chg="mod">
          <ac:chgData name="Ewa Kazimierska" userId="8edb7084-dccb-4d8f-9cfb-38098ea1d667" providerId="ADAL" clId="{1AD3B167-ACA0-4BC9-9558-AA7E3F8CBCF8}" dt="2024-02-19T21:31:05.717" v="863" actId="1076"/>
          <ac:spMkLst>
            <pc:docMk/>
            <pc:sldMk cId="1299837291" sldId="268"/>
            <ac:spMk id="23" creationId="{3D2F8301-424B-441B-9FE2-81D5E8DF0FD6}"/>
          </ac:spMkLst>
        </pc:spChg>
        <pc:spChg chg="mod">
          <ac:chgData name="Ewa Kazimierska" userId="8edb7084-dccb-4d8f-9cfb-38098ea1d667" providerId="ADAL" clId="{1AD3B167-ACA0-4BC9-9558-AA7E3F8CBCF8}" dt="2024-02-19T21:30:53.657" v="862" actId="1076"/>
          <ac:spMkLst>
            <pc:docMk/>
            <pc:sldMk cId="1299837291" sldId="268"/>
            <ac:spMk id="25" creationId="{DAB86C16-E2F6-47BB-9FC8-E197E5D0F857}"/>
          </ac:spMkLst>
        </pc:spChg>
        <pc:spChg chg="add del mod">
          <ac:chgData name="Ewa Kazimierska" userId="8edb7084-dccb-4d8f-9cfb-38098ea1d667" providerId="ADAL" clId="{1AD3B167-ACA0-4BC9-9558-AA7E3F8CBCF8}" dt="2024-02-19T22:17:55.040" v="1453" actId="1076"/>
          <ac:spMkLst>
            <pc:docMk/>
            <pc:sldMk cId="1299837291" sldId="268"/>
            <ac:spMk id="26" creationId="{4B4AE1A0-4A3B-400F-83FF-3DAC545112BA}"/>
          </ac:spMkLst>
        </pc:spChg>
        <pc:spChg chg="mod">
          <ac:chgData name="Ewa Kazimierska" userId="8edb7084-dccb-4d8f-9cfb-38098ea1d667" providerId="ADAL" clId="{1AD3B167-ACA0-4BC9-9558-AA7E3F8CBCF8}" dt="2024-02-18T21:46:25.968" v="422" actId="20577"/>
          <ac:spMkLst>
            <pc:docMk/>
            <pc:sldMk cId="1299837291" sldId="268"/>
            <ac:spMk id="27" creationId="{7ADA768E-2FDA-4D96-AC35-19B6FC9B4FF3}"/>
          </ac:spMkLst>
        </pc:spChg>
        <pc:spChg chg="mod">
          <ac:chgData name="Ewa Kazimierska" userId="8edb7084-dccb-4d8f-9cfb-38098ea1d667" providerId="ADAL" clId="{1AD3B167-ACA0-4BC9-9558-AA7E3F8CBCF8}" dt="2024-02-19T21:31:05.717" v="863" actId="1076"/>
          <ac:spMkLst>
            <pc:docMk/>
            <pc:sldMk cId="1299837291" sldId="268"/>
            <ac:spMk id="28" creationId="{44A79B0C-975B-4B8F-825E-805DBAA4968C}"/>
          </ac:spMkLst>
        </pc:spChg>
        <pc:spChg chg="add">
          <ac:chgData name="Ewa Kazimierska" userId="8edb7084-dccb-4d8f-9cfb-38098ea1d667" providerId="ADAL" clId="{1AD3B167-ACA0-4BC9-9558-AA7E3F8CBCF8}" dt="2024-02-18T21:46:02.039" v="415" actId="22"/>
          <ac:spMkLst>
            <pc:docMk/>
            <pc:sldMk cId="1299837291" sldId="268"/>
            <ac:spMk id="29" creationId="{B6E0488E-0B83-48B9-9864-A801191B88F1}"/>
          </ac:spMkLst>
        </pc:spChg>
        <pc:cxnChg chg="mod">
          <ac:chgData name="Ewa Kazimierska" userId="8edb7084-dccb-4d8f-9cfb-38098ea1d667" providerId="ADAL" clId="{1AD3B167-ACA0-4BC9-9558-AA7E3F8CBCF8}" dt="2024-02-19T21:31:05.717" v="863" actId="1076"/>
          <ac:cxnSpMkLst>
            <pc:docMk/>
            <pc:sldMk cId="1299837291" sldId="268"/>
            <ac:cxnSpMk id="24" creationId="{3CEC9CC4-938E-4163-ABE9-A80B9FBA5B99}"/>
          </ac:cxnSpMkLst>
        </pc:cxnChg>
      </pc:sldChg>
      <pc:sldChg chg="addSp modSp mod ord modAnim">
        <pc:chgData name="Ewa Kazimierska" userId="8edb7084-dccb-4d8f-9cfb-38098ea1d667" providerId="ADAL" clId="{1AD3B167-ACA0-4BC9-9558-AA7E3F8CBCF8}" dt="2024-02-19T22:17:27.212" v="1448" actId="207"/>
        <pc:sldMkLst>
          <pc:docMk/>
          <pc:sldMk cId="1298524784" sldId="269"/>
        </pc:sldMkLst>
        <pc:spChg chg="mod">
          <ac:chgData name="Ewa Kazimierska" userId="8edb7084-dccb-4d8f-9cfb-38098ea1d667" providerId="ADAL" clId="{1AD3B167-ACA0-4BC9-9558-AA7E3F8CBCF8}" dt="2024-02-18T21:32:32.720" v="339" actId="20578"/>
          <ac:spMkLst>
            <pc:docMk/>
            <pc:sldMk cId="1298524784" sldId="269"/>
            <ac:spMk id="3" creationId="{22C1BFB5-ECE9-462C-871A-7C693322277A}"/>
          </ac:spMkLst>
        </pc:spChg>
        <pc:spChg chg="add mod">
          <ac:chgData name="Ewa Kazimierska" userId="8edb7084-dccb-4d8f-9cfb-38098ea1d667" providerId="ADAL" clId="{1AD3B167-ACA0-4BC9-9558-AA7E3F8CBCF8}" dt="2024-02-18T21:44:21.449" v="412" actId="1036"/>
          <ac:spMkLst>
            <pc:docMk/>
            <pc:sldMk cId="1298524784" sldId="269"/>
            <ac:spMk id="24" creationId="{93151000-14BF-4B24-9736-41E5337EAE61}"/>
          </ac:spMkLst>
        </pc:spChg>
        <pc:spChg chg="add mod">
          <ac:chgData name="Ewa Kazimierska" userId="8edb7084-dccb-4d8f-9cfb-38098ea1d667" providerId="ADAL" clId="{1AD3B167-ACA0-4BC9-9558-AA7E3F8CBCF8}" dt="2024-02-18T21:44:21.449" v="412" actId="1036"/>
          <ac:spMkLst>
            <pc:docMk/>
            <pc:sldMk cId="1298524784" sldId="269"/>
            <ac:spMk id="26" creationId="{D3D9A94C-F754-43EE-BC96-ADA4DA644318}"/>
          </ac:spMkLst>
        </pc:spChg>
        <pc:spChg chg="add mod">
          <ac:chgData name="Ewa Kazimierska" userId="8edb7084-dccb-4d8f-9cfb-38098ea1d667" providerId="ADAL" clId="{1AD3B167-ACA0-4BC9-9558-AA7E3F8CBCF8}" dt="2024-02-19T22:17:27.212" v="1448" actId="207"/>
          <ac:spMkLst>
            <pc:docMk/>
            <pc:sldMk cId="1298524784" sldId="269"/>
            <ac:spMk id="27" creationId="{DAF25B99-B30F-413C-8D43-17503E6A090E}"/>
          </ac:spMkLst>
        </pc:spChg>
        <pc:spChg chg="mod">
          <ac:chgData name="Ewa Kazimierska" userId="8edb7084-dccb-4d8f-9cfb-38098ea1d667" providerId="ADAL" clId="{1AD3B167-ACA0-4BC9-9558-AA7E3F8CBCF8}" dt="2024-02-18T21:33:57.729" v="353" actId="207"/>
          <ac:spMkLst>
            <pc:docMk/>
            <pc:sldMk cId="1298524784" sldId="269"/>
            <ac:spMk id="28" creationId="{B94AA366-EDC1-4917-ADBF-71A7B4E8BA41}"/>
          </ac:spMkLst>
        </pc:spChg>
        <pc:spChg chg="mod">
          <ac:chgData name="Ewa Kazimierska" userId="8edb7084-dccb-4d8f-9cfb-38098ea1d667" providerId="ADAL" clId="{1AD3B167-ACA0-4BC9-9558-AA7E3F8CBCF8}" dt="2024-02-18T21:33:53.831" v="352" actId="207"/>
          <ac:spMkLst>
            <pc:docMk/>
            <pc:sldMk cId="1298524784" sldId="269"/>
            <ac:spMk id="29" creationId="{8DF4277E-96AC-478A-9C93-D056160C6787}"/>
          </ac:spMkLst>
        </pc:spChg>
        <pc:spChg chg="mod">
          <ac:chgData name="Ewa Kazimierska" userId="8edb7084-dccb-4d8f-9cfb-38098ea1d667" providerId="ADAL" clId="{1AD3B167-ACA0-4BC9-9558-AA7E3F8CBCF8}" dt="2024-02-18T21:33:41.868" v="350" actId="207"/>
          <ac:spMkLst>
            <pc:docMk/>
            <pc:sldMk cId="1298524784" sldId="269"/>
            <ac:spMk id="30" creationId="{C70D7976-5048-4569-B4D1-2B82CE131A7F}"/>
          </ac:spMkLst>
        </pc:spChg>
        <pc:spChg chg="mod">
          <ac:chgData name="Ewa Kazimierska" userId="8edb7084-dccb-4d8f-9cfb-38098ea1d667" providerId="ADAL" clId="{1AD3B167-ACA0-4BC9-9558-AA7E3F8CBCF8}" dt="2024-02-18T21:33:49.869" v="351" actId="207"/>
          <ac:spMkLst>
            <pc:docMk/>
            <pc:sldMk cId="1298524784" sldId="269"/>
            <ac:spMk id="31" creationId="{D68179AE-0522-47DD-98F6-FBB6052B24E2}"/>
          </ac:spMkLst>
        </pc:spChg>
        <pc:spChg chg="mod">
          <ac:chgData name="Ewa Kazimierska" userId="8edb7084-dccb-4d8f-9cfb-38098ea1d667" providerId="ADAL" clId="{1AD3B167-ACA0-4BC9-9558-AA7E3F8CBCF8}" dt="2024-02-18T21:33:23.646" v="346" actId="255"/>
          <ac:spMkLst>
            <pc:docMk/>
            <pc:sldMk cId="1298524784" sldId="269"/>
            <ac:spMk id="36" creationId="{53827D67-5A0E-479B-8843-3F03A27812B9}"/>
          </ac:spMkLst>
        </pc:spChg>
        <pc:spChg chg="mod">
          <ac:chgData name="Ewa Kazimierska" userId="8edb7084-dccb-4d8f-9cfb-38098ea1d667" providerId="ADAL" clId="{1AD3B167-ACA0-4BC9-9558-AA7E3F8CBCF8}" dt="2024-02-18T21:33:36.372" v="349" actId="14100"/>
          <ac:spMkLst>
            <pc:docMk/>
            <pc:sldMk cId="1298524784" sldId="269"/>
            <ac:spMk id="37" creationId="{365A80BE-93E5-49C4-8DD7-853494E894AF}"/>
          </ac:spMkLst>
        </pc:spChg>
        <pc:spChg chg="add mod">
          <ac:chgData name="Ewa Kazimierska" userId="8edb7084-dccb-4d8f-9cfb-38098ea1d667" providerId="ADAL" clId="{1AD3B167-ACA0-4BC9-9558-AA7E3F8CBCF8}" dt="2024-02-18T21:44:21.449" v="412" actId="1036"/>
          <ac:spMkLst>
            <pc:docMk/>
            <pc:sldMk cId="1298524784" sldId="269"/>
            <ac:spMk id="48" creationId="{378B3ACB-75DA-48E6-B0DB-01902B3024B0}"/>
          </ac:spMkLst>
        </pc:spChg>
        <pc:spChg chg="add mod">
          <ac:chgData name="Ewa Kazimierska" userId="8edb7084-dccb-4d8f-9cfb-38098ea1d667" providerId="ADAL" clId="{1AD3B167-ACA0-4BC9-9558-AA7E3F8CBCF8}" dt="2024-02-18T21:44:21.449" v="412" actId="1036"/>
          <ac:spMkLst>
            <pc:docMk/>
            <pc:sldMk cId="1298524784" sldId="269"/>
            <ac:spMk id="50" creationId="{38220A9A-FF94-4CB7-8662-7B8E4FD213A9}"/>
          </ac:spMkLst>
        </pc:spChg>
        <pc:grpChg chg="mod">
          <ac:chgData name="Ewa Kazimierska" userId="8edb7084-dccb-4d8f-9cfb-38098ea1d667" providerId="ADAL" clId="{1AD3B167-ACA0-4BC9-9558-AA7E3F8CBCF8}" dt="2024-02-18T21:34:14.939" v="354" actId="1076"/>
          <ac:grpSpMkLst>
            <pc:docMk/>
            <pc:sldMk cId="1298524784" sldId="269"/>
            <ac:grpSpMk id="2" creationId="{CAF43C76-31EB-434F-B33D-142FA5FB7DAF}"/>
          </ac:grpSpMkLst>
        </pc:grpChg>
        <pc:grpChg chg="add mod">
          <ac:chgData name="Ewa Kazimierska" userId="8edb7084-dccb-4d8f-9cfb-38098ea1d667" providerId="ADAL" clId="{1AD3B167-ACA0-4BC9-9558-AA7E3F8CBCF8}" dt="2024-02-18T21:44:21.449" v="412" actId="1036"/>
          <ac:grpSpMkLst>
            <pc:docMk/>
            <pc:sldMk cId="1298524784" sldId="269"/>
            <ac:grpSpMk id="45" creationId="{D0D8A684-FEA0-4BB6-A4EE-763E162CBAC2}"/>
          </ac:grpSpMkLst>
        </pc:grpChg>
        <pc:picChg chg="add mod">
          <ac:chgData name="Ewa Kazimierska" userId="8edb7084-dccb-4d8f-9cfb-38098ea1d667" providerId="ADAL" clId="{1AD3B167-ACA0-4BC9-9558-AA7E3F8CBCF8}" dt="2024-02-18T21:41:00.523" v="360" actId="1076"/>
          <ac:picMkLst>
            <pc:docMk/>
            <pc:sldMk cId="1298524784" sldId="269"/>
            <ac:picMk id="4" creationId="{87F8FA37-58EF-49BF-9B59-D73F6C29B710}"/>
          </ac:picMkLst>
        </pc:picChg>
        <pc:picChg chg="add mod">
          <ac:chgData name="Ewa Kazimierska" userId="8edb7084-dccb-4d8f-9cfb-38098ea1d667" providerId="ADAL" clId="{1AD3B167-ACA0-4BC9-9558-AA7E3F8CBCF8}" dt="2024-02-18T21:44:21.449" v="412" actId="1036"/>
          <ac:picMkLst>
            <pc:docMk/>
            <pc:sldMk cId="1298524784" sldId="269"/>
            <ac:picMk id="38" creationId="{80AB7743-47AC-45EF-8243-873CBBDB2FEC}"/>
          </ac:picMkLst>
        </pc:picChg>
        <pc:picChg chg="mod">
          <ac:chgData name="Ewa Kazimierska" userId="8edb7084-dccb-4d8f-9cfb-38098ea1d667" providerId="ADAL" clId="{1AD3B167-ACA0-4BC9-9558-AA7E3F8CBCF8}" dt="2024-02-18T21:44:21.449" v="412" actId="1036"/>
          <ac:picMkLst>
            <pc:docMk/>
            <pc:sldMk cId="1298524784" sldId="269"/>
            <ac:picMk id="46" creationId="{5A112874-24FC-4E20-B2CE-64DD532FB093}"/>
          </ac:picMkLst>
        </pc:picChg>
        <pc:picChg chg="mod">
          <ac:chgData name="Ewa Kazimierska" userId="8edb7084-dccb-4d8f-9cfb-38098ea1d667" providerId="ADAL" clId="{1AD3B167-ACA0-4BC9-9558-AA7E3F8CBCF8}" dt="2024-02-18T21:44:21.449" v="412" actId="1036"/>
          <ac:picMkLst>
            <pc:docMk/>
            <pc:sldMk cId="1298524784" sldId="269"/>
            <ac:picMk id="47" creationId="{6340A1AC-E017-4646-AEA1-CBB6403DC6B6}"/>
          </ac:picMkLst>
        </pc:picChg>
        <pc:cxnChg chg="add mod">
          <ac:chgData name="Ewa Kazimierska" userId="8edb7084-dccb-4d8f-9cfb-38098ea1d667" providerId="ADAL" clId="{1AD3B167-ACA0-4BC9-9558-AA7E3F8CBCF8}" dt="2024-02-18T21:44:21.449" v="412" actId="1036"/>
          <ac:cxnSpMkLst>
            <pc:docMk/>
            <pc:sldMk cId="1298524784" sldId="269"/>
            <ac:cxnSpMk id="25" creationId="{3A68D561-8BF0-4A72-AAA9-616CD938D560}"/>
          </ac:cxnSpMkLst>
        </pc:cxnChg>
        <pc:cxnChg chg="add mod">
          <ac:chgData name="Ewa Kazimierska" userId="8edb7084-dccb-4d8f-9cfb-38098ea1d667" providerId="ADAL" clId="{1AD3B167-ACA0-4BC9-9558-AA7E3F8CBCF8}" dt="2024-02-18T21:44:21.449" v="412" actId="1036"/>
          <ac:cxnSpMkLst>
            <pc:docMk/>
            <pc:sldMk cId="1298524784" sldId="269"/>
            <ac:cxnSpMk id="49" creationId="{D188A115-C8B9-413C-AC6C-1B01C399EA77}"/>
          </ac:cxnSpMkLst>
        </pc:cxnChg>
      </pc:sldChg>
      <pc:sldChg chg="del">
        <pc:chgData name="Ewa Kazimierska" userId="8edb7084-dccb-4d8f-9cfb-38098ea1d667" providerId="ADAL" clId="{1AD3B167-ACA0-4BC9-9558-AA7E3F8CBCF8}" dt="2024-02-18T21:45:51.283" v="414" actId="47"/>
        <pc:sldMkLst>
          <pc:docMk/>
          <pc:sldMk cId="3885912730" sldId="270"/>
        </pc:sldMkLst>
      </pc:sldChg>
      <pc:sldChg chg="del">
        <pc:chgData name="Ewa Kazimierska" userId="8edb7084-dccb-4d8f-9cfb-38098ea1d667" providerId="ADAL" clId="{1AD3B167-ACA0-4BC9-9558-AA7E3F8CBCF8}" dt="2024-02-19T20:58:38.184" v="456" actId="47"/>
        <pc:sldMkLst>
          <pc:docMk/>
          <pc:sldMk cId="1817916171" sldId="271"/>
        </pc:sldMkLst>
      </pc:sldChg>
      <pc:sldChg chg="modSp mod">
        <pc:chgData name="Ewa Kazimierska" userId="8edb7084-dccb-4d8f-9cfb-38098ea1d667" providerId="ADAL" clId="{1AD3B167-ACA0-4BC9-9558-AA7E3F8CBCF8}" dt="2024-02-19T22:21:47.267" v="1468" actId="207"/>
        <pc:sldMkLst>
          <pc:docMk/>
          <pc:sldMk cId="1796295249" sldId="272"/>
        </pc:sldMkLst>
        <pc:spChg chg="mod">
          <ac:chgData name="Ewa Kazimierska" userId="8edb7084-dccb-4d8f-9cfb-38098ea1d667" providerId="ADAL" clId="{1AD3B167-ACA0-4BC9-9558-AA7E3F8CBCF8}" dt="2024-02-19T22:21:47.267" v="1468" actId="207"/>
          <ac:spMkLst>
            <pc:docMk/>
            <pc:sldMk cId="1796295249" sldId="272"/>
            <ac:spMk id="40" creationId="{57C43C61-8301-451D-B765-643F402F39E7}"/>
          </ac:spMkLst>
        </pc:spChg>
        <pc:spChg chg="mod">
          <ac:chgData name="Ewa Kazimierska" userId="8edb7084-dccb-4d8f-9cfb-38098ea1d667" providerId="ADAL" clId="{1AD3B167-ACA0-4BC9-9558-AA7E3F8CBCF8}" dt="2024-02-19T22:20:05.579" v="1455" actId="207"/>
          <ac:spMkLst>
            <pc:docMk/>
            <pc:sldMk cId="1796295249" sldId="272"/>
            <ac:spMk id="41" creationId="{7003FE2A-45F4-48C4-B032-56C88F680988}"/>
          </ac:spMkLst>
        </pc:spChg>
        <pc:spChg chg="mod">
          <ac:chgData name="Ewa Kazimierska" userId="8edb7084-dccb-4d8f-9cfb-38098ea1d667" providerId="ADAL" clId="{1AD3B167-ACA0-4BC9-9558-AA7E3F8CBCF8}" dt="2024-02-19T22:19:59.813" v="1454" actId="207"/>
          <ac:spMkLst>
            <pc:docMk/>
            <pc:sldMk cId="1796295249" sldId="272"/>
            <ac:spMk id="43" creationId="{A7D43A95-62AB-4027-888D-F179AC78EB5C}"/>
          </ac:spMkLst>
        </pc:spChg>
      </pc:sldChg>
      <pc:sldChg chg="addSp delSp modSp mod modAnim">
        <pc:chgData name="Ewa Kazimierska" userId="8edb7084-dccb-4d8f-9cfb-38098ea1d667" providerId="ADAL" clId="{1AD3B167-ACA0-4BC9-9558-AA7E3F8CBCF8}" dt="2024-02-19T22:23:04.084" v="1471" actId="1076"/>
        <pc:sldMkLst>
          <pc:docMk/>
          <pc:sldMk cId="2123924962" sldId="273"/>
        </pc:sldMkLst>
        <pc:spChg chg="add mod">
          <ac:chgData name="Ewa Kazimierska" userId="8edb7084-dccb-4d8f-9cfb-38098ea1d667" providerId="ADAL" clId="{1AD3B167-ACA0-4BC9-9558-AA7E3F8CBCF8}" dt="2024-02-19T22:22:48.972" v="1470" actId="115"/>
          <ac:spMkLst>
            <pc:docMk/>
            <pc:sldMk cId="2123924962" sldId="273"/>
            <ac:spMk id="2" creationId="{E2F4F7B9-ABFC-423A-B39D-16A132B809E5}"/>
          </ac:spMkLst>
        </pc:spChg>
        <pc:spChg chg="add mod">
          <ac:chgData name="Ewa Kazimierska" userId="8edb7084-dccb-4d8f-9cfb-38098ea1d667" providerId="ADAL" clId="{1AD3B167-ACA0-4BC9-9558-AA7E3F8CBCF8}" dt="2024-02-19T22:23:04.084" v="1471" actId="1076"/>
          <ac:spMkLst>
            <pc:docMk/>
            <pc:sldMk cId="2123924962" sldId="273"/>
            <ac:spMk id="3" creationId="{E15E993C-F213-4782-ADFB-58A7EBCE346E}"/>
          </ac:spMkLst>
        </pc:spChg>
        <pc:spChg chg="add mod">
          <ac:chgData name="Ewa Kazimierska" userId="8edb7084-dccb-4d8f-9cfb-38098ea1d667" providerId="ADAL" clId="{1AD3B167-ACA0-4BC9-9558-AA7E3F8CBCF8}" dt="2024-02-19T22:23:04.084" v="1471" actId="1076"/>
          <ac:spMkLst>
            <pc:docMk/>
            <pc:sldMk cId="2123924962" sldId="273"/>
            <ac:spMk id="4" creationId="{1086D12B-06E5-4A76-AD9E-46F0A1671532}"/>
          </ac:spMkLst>
        </pc:spChg>
        <pc:spChg chg="mod">
          <ac:chgData name="Ewa Kazimierska" userId="8edb7084-dccb-4d8f-9cfb-38098ea1d667" providerId="ADAL" clId="{1AD3B167-ACA0-4BC9-9558-AA7E3F8CBCF8}" dt="2024-02-19T21:05:16.182" v="522" actId="1076"/>
          <ac:spMkLst>
            <pc:docMk/>
            <pc:sldMk cId="2123924962" sldId="273"/>
            <ac:spMk id="7" creationId="{B71A6D26-4B66-498C-9BB0-1E6235026427}"/>
          </ac:spMkLst>
        </pc:spChg>
        <pc:spChg chg="add mod">
          <ac:chgData name="Ewa Kazimierska" userId="8edb7084-dccb-4d8f-9cfb-38098ea1d667" providerId="ADAL" clId="{1AD3B167-ACA0-4BC9-9558-AA7E3F8CBCF8}" dt="2024-02-19T22:23:04.084" v="1471" actId="1076"/>
          <ac:spMkLst>
            <pc:docMk/>
            <pc:sldMk cId="2123924962" sldId="273"/>
            <ac:spMk id="8" creationId="{49CF64C4-D633-4AA8-8939-0253DC6B3DA4}"/>
          </ac:spMkLst>
        </pc:spChg>
        <pc:spChg chg="add mod">
          <ac:chgData name="Ewa Kazimierska" userId="8edb7084-dccb-4d8f-9cfb-38098ea1d667" providerId="ADAL" clId="{1AD3B167-ACA0-4BC9-9558-AA7E3F8CBCF8}" dt="2024-02-19T22:23:04.084" v="1471" actId="1076"/>
          <ac:spMkLst>
            <pc:docMk/>
            <pc:sldMk cId="2123924962" sldId="273"/>
            <ac:spMk id="9" creationId="{3A04FECF-70FF-4E2F-A249-3C992AC7F426}"/>
          </ac:spMkLst>
        </pc:spChg>
        <pc:spChg chg="add mod">
          <ac:chgData name="Ewa Kazimierska" userId="8edb7084-dccb-4d8f-9cfb-38098ea1d667" providerId="ADAL" clId="{1AD3B167-ACA0-4BC9-9558-AA7E3F8CBCF8}" dt="2024-02-19T22:23:04.084" v="1471" actId="1076"/>
          <ac:spMkLst>
            <pc:docMk/>
            <pc:sldMk cId="2123924962" sldId="273"/>
            <ac:spMk id="10" creationId="{152C2FA5-FB82-418C-8B76-8E9752F4EFF7}"/>
          </ac:spMkLst>
        </pc:spChg>
        <pc:spChg chg="add mod">
          <ac:chgData name="Ewa Kazimierska" userId="8edb7084-dccb-4d8f-9cfb-38098ea1d667" providerId="ADAL" clId="{1AD3B167-ACA0-4BC9-9558-AA7E3F8CBCF8}" dt="2024-02-19T22:23:04.084" v="1471" actId="1076"/>
          <ac:spMkLst>
            <pc:docMk/>
            <pc:sldMk cId="2123924962" sldId="273"/>
            <ac:spMk id="11" creationId="{3D0BD98E-276A-4C85-9F5D-31DEE071CF4B}"/>
          </ac:spMkLst>
        </pc:spChg>
        <pc:spChg chg="add mod">
          <ac:chgData name="Ewa Kazimierska" userId="8edb7084-dccb-4d8f-9cfb-38098ea1d667" providerId="ADAL" clId="{1AD3B167-ACA0-4BC9-9558-AA7E3F8CBCF8}" dt="2024-02-19T21:21:05.229" v="838" actId="207"/>
          <ac:spMkLst>
            <pc:docMk/>
            <pc:sldMk cId="2123924962" sldId="273"/>
            <ac:spMk id="12" creationId="{7DB9C221-28C3-4375-8A5D-791AEF038BB8}"/>
          </ac:spMkLst>
        </pc:spChg>
        <pc:spChg chg="add mod">
          <ac:chgData name="Ewa Kazimierska" userId="8edb7084-dccb-4d8f-9cfb-38098ea1d667" providerId="ADAL" clId="{1AD3B167-ACA0-4BC9-9558-AA7E3F8CBCF8}" dt="2024-02-19T21:20:54.149" v="837" actId="1076"/>
          <ac:spMkLst>
            <pc:docMk/>
            <pc:sldMk cId="2123924962" sldId="273"/>
            <ac:spMk id="13" creationId="{188B0CBF-36E5-4288-9904-0A0A95C65EB4}"/>
          </ac:spMkLst>
        </pc:spChg>
        <pc:spChg chg="add del mod">
          <ac:chgData name="Ewa Kazimierska" userId="8edb7084-dccb-4d8f-9cfb-38098ea1d667" providerId="ADAL" clId="{1AD3B167-ACA0-4BC9-9558-AA7E3F8CBCF8}" dt="2024-02-19T21:20:05.157" v="832" actId="478"/>
          <ac:spMkLst>
            <pc:docMk/>
            <pc:sldMk cId="2123924962" sldId="273"/>
            <ac:spMk id="14" creationId="{1B18BFC6-98F9-4FCA-B4B8-BA6AE1581A56}"/>
          </ac:spMkLst>
        </pc:spChg>
        <pc:spChg chg="add del mod">
          <ac:chgData name="Ewa Kazimierska" userId="8edb7084-dccb-4d8f-9cfb-38098ea1d667" providerId="ADAL" clId="{1AD3B167-ACA0-4BC9-9558-AA7E3F8CBCF8}" dt="2024-02-19T21:19:48.242" v="828" actId="478"/>
          <ac:spMkLst>
            <pc:docMk/>
            <pc:sldMk cId="2123924962" sldId="273"/>
            <ac:spMk id="15" creationId="{7903FB68-9133-41E2-AA05-122F17D89E5F}"/>
          </ac:spMkLst>
        </pc:spChg>
        <pc:spChg chg="add del mod">
          <ac:chgData name="Ewa Kazimierska" userId="8edb7084-dccb-4d8f-9cfb-38098ea1d667" providerId="ADAL" clId="{1AD3B167-ACA0-4BC9-9558-AA7E3F8CBCF8}" dt="2024-02-19T21:18:26.146" v="826" actId="478"/>
          <ac:spMkLst>
            <pc:docMk/>
            <pc:sldMk cId="2123924962" sldId="273"/>
            <ac:spMk id="16" creationId="{33AD92CD-371F-4BF7-93FB-9A49B8E2D137}"/>
          </ac:spMkLst>
        </pc:spChg>
      </pc:sldChg>
      <pc:sldChg chg="addSp delSp modSp mod modAnim">
        <pc:chgData name="Ewa Kazimierska" userId="8edb7084-dccb-4d8f-9cfb-38098ea1d667" providerId="ADAL" clId="{1AD3B167-ACA0-4BC9-9558-AA7E3F8CBCF8}" dt="2024-02-18T20:54:09.198" v="164" actId="1076"/>
        <pc:sldMkLst>
          <pc:docMk/>
          <pc:sldMk cId="3881782367" sldId="274"/>
        </pc:sldMkLst>
        <pc:spChg chg="mod">
          <ac:chgData name="Ewa Kazimierska" userId="8edb7084-dccb-4d8f-9cfb-38098ea1d667" providerId="ADAL" clId="{1AD3B167-ACA0-4BC9-9558-AA7E3F8CBCF8}" dt="2024-02-18T18:31:18.179" v="45" actId="313"/>
          <ac:spMkLst>
            <pc:docMk/>
            <pc:sldMk cId="3881782367" sldId="274"/>
            <ac:spMk id="2" creationId="{0C393A6A-8421-4C4D-9BDD-CA9AFF6B950E}"/>
          </ac:spMkLst>
        </pc:spChg>
        <pc:spChg chg="add del mod">
          <ac:chgData name="Ewa Kazimierska" userId="8edb7084-dccb-4d8f-9cfb-38098ea1d667" providerId="ADAL" clId="{1AD3B167-ACA0-4BC9-9558-AA7E3F8CBCF8}" dt="2024-02-18T18:07:29.610" v="26"/>
          <ac:spMkLst>
            <pc:docMk/>
            <pc:sldMk cId="3881782367" sldId="274"/>
            <ac:spMk id="5" creationId="{0F9386DA-C56F-4F49-96C7-B81A344D8AF4}"/>
          </ac:spMkLst>
        </pc:spChg>
        <pc:spChg chg="add del mod">
          <ac:chgData name="Ewa Kazimierska" userId="8edb7084-dccb-4d8f-9cfb-38098ea1d667" providerId="ADAL" clId="{1AD3B167-ACA0-4BC9-9558-AA7E3F8CBCF8}" dt="2024-02-18T18:07:29.615" v="28"/>
          <ac:spMkLst>
            <pc:docMk/>
            <pc:sldMk cId="3881782367" sldId="274"/>
            <ac:spMk id="7" creationId="{AC1F7851-905C-4876-B4EA-6EDA50F10192}"/>
          </ac:spMkLst>
        </pc:spChg>
        <pc:spChg chg="add mod">
          <ac:chgData name="Ewa Kazimierska" userId="8edb7084-dccb-4d8f-9cfb-38098ea1d667" providerId="ADAL" clId="{1AD3B167-ACA0-4BC9-9558-AA7E3F8CBCF8}" dt="2024-02-18T18:07:44.013" v="31" actId="1076"/>
          <ac:spMkLst>
            <pc:docMk/>
            <pc:sldMk cId="3881782367" sldId="274"/>
            <ac:spMk id="8" creationId="{58DC8388-9F61-4875-AFE7-8D58D1F286DB}"/>
          </ac:spMkLst>
        </pc:spChg>
        <pc:spChg chg="mod">
          <ac:chgData name="Ewa Kazimierska" userId="8edb7084-dccb-4d8f-9cfb-38098ea1d667" providerId="ADAL" clId="{1AD3B167-ACA0-4BC9-9558-AA7E3F8CBCF8}" dt="2024-02-18T18:30:18.597" v="40" actId="207"/>
          <ac:spMkLst>
            <pc:docMk/>
            <pc:sldMk cId="3881782367" sldId="274"/>
            <ac:spMk id="9" creationId="{327C1137-F698-4170-B419-2189D5CB1359}"/>
          </ac:spMkLst>
        </pc:spChg>
        <pc:spChg chg="mod">
          <ac:chgData name="Ewa Kazimierska" userId="8edb7084-dccb-4d8f-9cfb-38098ea1d667" providerId="ADAL" clId="{1AD3B167-ACA0-4BC9-9558-AA7E3F8CBCF8}" dt="2024-02-18T18:30:18.597" v="40" actId="207"/>
          <ac:spMkLst>
            <pc:docMk/>
            <pc:sldMk cId="3881782367" sldId="274"/>
            <ac:spMk id="10" creationId="{C28B5ED9-5166-4857-8575-B9596BEA058F}"/>
          </ac:spMkLst>
        </pc:spChg>
        <pc:spChg chg="mod">
          <ac:chgData name="Ewa Kazimierska" userId="8edb7084-dccb-4d8f-9cfb-38098ea1d667" providerId="ADAL" clId="{1AD3B167-ACA0-4BC9-9558-AA7E3F8CBCF8}" dt="2024-02-18T18:30:18.597" v="40" actId="207"/>
          <ac:spMkLst>
            <pc:docMk/>
            <pc:sldMk cId="3881782367" sldId="274"/>
            <ac:spMk id="11" creationId="{FAB69537-B3A0-4D02-B3D2-CFE3F09C4789}"/>
          </ac:spMkLst>
        </pc:spChg>
        <pc:spChg chg="mod">
          <ac:chgData name="Ewa Kazimierska" userId="8edb7084-dccb-4d8f-9cfb-38098ea1d667" providerId="ADAL" clId="{1AD3B167-ACA0-4BC9-9558-AA7E3F8CBCF8}" dt="2024-02-18T18:30:18.597" v="40" actId="207"/>
          <ac:spMkLst>
            <pc:docMk/>
            <pc:sldMk cId="3881782367" sldId="274"/>
            <ac:spMk id="12" creationId="{AE6E478A-F17A-4C48-9678-E7F48816F70A}"/>
          </ac:spMkLst>
        </pc:spChg>
        <pc:spChg chg="mod">
          <ac:chgData name="Ewa Kazimierska" userId="8edb7084-dccb-4d8f-9cfb-38098ea1d667" providerId="ADAL" clId="{1AD3B167-ACA0-4BC9-9558-AA7E3F8CBCF8}" dt="2024-02-18T18:30:18.597" v="40" actId="207"/>
          <ac:spMkLst>
            <pc:docMk/>
            <pc:sldMk cId="3881782367" sldId="274"/>
            <ac:spMk id="13" creationId="{CFB1134B-9ECC-47D5-BC77-FD7C191BE20D}"/>
          </ac:spMkLst>
        </pc:spChg>
        <pc:spChg chg="mod">
          <ac:chgData name="Ewa Kazimierska" userId="8edb7084-dccb-4d8f-9cfb-38098ea1d667" providerId="ADAL" clId="{1AD3B167-ACA0-4BC9-9558-AA7E3F8CBCF8}" dt="2024-02-18T18:30:18.597" v="40" actId="207"/>
          <ac:spMkLst>
            <pc:docMk/>
            <pc:sldMk cId="3881782367" sldId="274"/>
            <ac:spMk id="14" creationId="{0FD6B952-E5AD-4BDC-913F-F78E1BBB0D24}"/>
          </ac:spMkLst>
        </pc:spChg>
        <pc:spChg chg="add mod">
          <ac:chgData name="Ewa Kazimierska" userId="8edb7084-dccb-4d8f-9cfb-38098ea1d667" providerId="ADAL" clId="{1AD3B167-ACA0-4BC9-9558-AA7E3F8CBCF8}" dt="2024-02-18T20:54:09.198" v="164" actId="1076"/>
          <ac:spMkLst>
            <pc:docMk/>
            <pc:sldMk cId="3881782367" sldId="274"/>
            <ac:spMk id="15" creationId="{401BC261-CF7C-49D0-900B-80895020E2D0}"/>
          </ac:spMkLst>
        </pc:spChg>
        <pc:spChg chg="mod">
          <ac:chgData name="Ewa Kazimierska" userId="8edb7084-dccb-4d8f-9cfb-38098ea1d667" providerId="ADAL" clId="{1AD3B167-ACA0-4BC9-9558-AA7E3F8CBCF8}" dt="2024-02-18T18:30:18.597" v="40" actId="207"/>
          <ac:spMkLst>
            <pc:docMk/>
            <pc:sldMk cId="3881782367" sldId="274"/>
            <ac:spMk id="17" creationId="{57B5309B-2F55-4358-BDBA-A4936D7DF5B5}"/>
          </ac:spMkLst>
        </pc:spChg>
        <pc:spChg chg="mod">
          <ac:chgData name="Ewa Kazimierska" userId="8edb7084-dccb-4d8f-9cfb-38098ea1d667" providerId="ADAL" clId="{1AD3B167-ACA0-4BC9-9558-AA7E3F8CBCF8}" dt="2024-02-18T18:30:18.597" v="40" actId="207"/>
          <ac:spMkLst>
            <pc:docMk/>
            <pc:sldMk cId="3881782367" sldId="274"/>
            <ac:spMk id="20" creationId="{F771CFF6-60E8-4DA2-900D-829CF51A3EE0}"/>
          </ac:spMkLst>
        </pc:spChg>
        <pc:spChg chg="add mod">
          <ac:chgData name="Ewa Kazimierska" userId="8edb7084-dccb-4d8f-9cfb-38098ea1d667" providerId="ADAL" clId="{1AD3B167-ACA0-4BC9-9558-AA7E3F8CBCF8}" dt="2024-02-18T18:25:35.219" v="33" actId="571"/>
          <ac:spMkLst>
            <pc:docMk/>
            <pc:sldMk cId="3881782367" sldId="274"/>
            <ac:spMk id="21" creationId="{1F65BE5E-E50A-4285-925F-8700AD9C9F6E}"/>
          </ac:spMkLst>
        </pc:spChg>
        <pc:spChg chg="add mod">
          <ac:chgData name="Ewa Kazimierska" userId="8edb7084-dccb-4d8f-9cfb-38098ea1d667" providerId="ADAL" clId="{1AD3B167-ACA0-4BC9-9558-AA7E3F8CBCF8}" dt="2024-02-18T18:25:35.219" v="33" actId="571"/>
          <ac:spMkLst>
            <pc:docMk/>
            <pc:sldMk cId="3881782367" sldId="274"/>
            <ac:spMk id="22" creationId="{84FA0015-1130-4E20-A33C-2AF6869BD120}"/>
          </ac:spMkLst>
        </pc:spChg>
        <pc:spChg chg="add mod">
          <ac:chgData name="Ewa Kazimierska" userId="8edb7084-dccb-4d8f-9cfb-38098ea1d667" providerId="ADAL" clId="{1AD3B167-ACA0-4BC9-9558-AA7E3F8CBCF8}" dt="2024-02-18T18:25:35.219" v="33" actId="571"/>
          <ac:spMkLst>
            <pc:docMk/>
            <pc:sldMk cId="3881782367" sldId="274"/>
            <ac:spMk id="23" creationId="{88C46234-D158-40EA-BA46-C32C887C7F48}"/>
          </ac:spMkLst>
        </pc:spChg>
        <pc:spChg chg="mod">
          <ac:chgData name="Ewa Kazimierska" userId="8edb7084-dccb-4d8f-9cfb-38098ea1d667" providerId="ADAL" clId="{1AD3B167-ACA0-4BC9-9558-AA7E3F8CBCF8}" dt="2024-02-18T18:30:28.867" v="41" actId="1076"/>
          <ac:spMkLst>
            <pc:docMk/>
            <pc:sldMk cId="3881782367" sldId="274"/>
            <ac:spMk id="28" creationId="{BFB097C6-25F6-4D1D-BB36-7E99BE7C07A6}"/>
          </ac:spMkLst>
        </pc:spChg>
        <pc:spChg chg="mod">
          <ac:chgData name="Ewa Kazimierska" userId="8edb7084-dccb-4d8f-9cfb-38098ea1d667" providerId="ADAL" clId="{1AD3B167-ACA0-4BC9-9558-AA7E3F8CBCF8}" dt="2024-02-18T18:07:10.463" v="19" actId="20577"/>
          <ac:spMkLst>
            <pc:docMk/>
            <pc:sldMk cId="3881782367" sldId="274"/>
            <ac:spMk id="30" creationId="{410F710B-F07B-48C2-888B-D5ED0598D507}"/>
          </ac:spMkLst>
        </pc:spChg>
        <pc:grpChg chg="mod">
          <ac:chgData name="Ewa Kazimierska" userId="8edb7084-dccb-4d8f-9cfb-38098ea1d667" providerId="ADAL" clId="{1AD3B167-ACA0-4BC9-9558-AA7E3F8CBCF8}" dt="2024-02-18T18:25:35.219" v="33" actId="571"/>
          <ac:grpSpMkLst>
            <pc:docMk/>
            <pc:sldMk cId="3881782367" sldId="274"/>
            <ac:grpSpMk id="6" creationId="{D533E247-0181-4774-B095-972DE71D0982}"/>
          </ac:grpSpMkLst>
        </pc:grpChg>
      </pc:sldChg>
      <pc:sldChg chg="del">
        <pc:chgData name="Ewa Kazimierska" userId="8edb7084-dccb-4d8f-9cfb-38098ea1d667" providerId="ADAL" clId="{1AD3B167-ACA0-4BC9-9558-AA7E3F8CBCF8}" dt="2024-02-19T21:42:10.576" v="1145" actId="47"/>
        <pc:sldMkLst>
          <pc:docMk/>
          <pc:sldMk cId="3685517392" sldId="275"/>
        </pc:sldMkLst>
      </pc:sldChg>
      <pc:sldChg chg="addSp delSp modSp add mod modClrScheme delAnim modAnim chgLayout">
        <pc:chgData name="Ewa Kazimierska" userId="8edb7084-dccb-4d8f-9cfb-38098ea1d667" providerId="ADAL" clId="{1AD3B167-ACA0-4BC9-9558-AA7E3F8CBCF8}" dt="2024-02-19T22:16:10.491" v="1442" actId="207"/>
        <pc:sldMkLst>
          <pc:docMk/>
          <pc:sldMk cId="1854045125" sldId="276"/>
        </pc:sldMkLst>
        <pc:spChg chg="mod ord">
          <ac:chgData name="Ewa Kazimierska" userId="8edb7084-dccb-4d8f-9cfb-38098ea1d667" providerId="ADAL" clId="{1AD3B167-ACA0-4BC9-9558-AA7E3F8CBCF8}" dt="2024-02-18T21:06:58.083" v="183" actId="700"/>
          <ac:spMkLst>
            <pc:docMk/>
            <pc:sldMk cId="1854045125" sldId="276"/>
            <ac:spMk id="3" creationId="{BBCE5553-6971-49E5-B0B7-E63F7A4F4F79}"/>
          </ac:spMkLst>
        </pc:spChg>
        <pc:spChg chg="add del mod ord">
          <ac:chgData name="Ewa Kazimierska" userId="8edb7084-dccb-4d8f-9cfb-38098ea1d667" providerId="ADAL" clId="{1AD3B167-ACA0-4BC9-9558-AA7E3F8CBCF8}" dt="2024-02-18T21:06:58.083" v="183" actId="700"/>
          <ac:spMkLst>
            <pc:docMk/>
            <pc:sldMk cId="1854045125" sldId="276"/>
            <ac:spMk id="5" creationId="{CFF86E27-FB1B-4C08-9D66-58670423447D}"/>
          </ac:spMkLst>
        </pc:spChg>
        <pc:spChg chg="mod">
          <ac:chgData name="Ewa Kazimierska" userId="8edb7084-dccb-4d8f-9cfb-38098ea1d667" providerId="ADAL" clId="{1AD3B167-ACA0-4BC9-9558-AA7E3F8CBCF8}" dt="2024-02-18T21:04:55.720" v="175" actId="1076"/>
          <ac:spMkLst>
            <pc:docMk/>
            <pc:sldMk cId="1854045125" sldId="276"/>
            <ac:spMk id="6" creationId="{9EACDE02-3E3C-4680-A986-7DF6677196A1}"/>
          </ac:spMkLst>
        </pc:spChg>
        <pc:spChg chg="add mod">
          <ac:chgData name="Ewa Kazimierska" userId="8edb7084-dccb-4d8f-9cfb-38098ea1d667" providerId="ADAL" clId="{1AD3B167-ACA0-4BC9-9558-AA7E3F8CBCF8}" dt="2024-02-19T21:28:16.375" v="843" actId="207"/>
          <ac:spMkLst>
            <pc:docMk/>
            <pc:sldMk cId="1854045125" sldId="276"/>
            <ac:spMk id="44" creationId="{D85EE190-BDE0-4737-8DD7-D0BB1E494975}"/>
          </ac:spMkLst>
        </pc:spChg>
        <pc:spChg chg="del">
          <ac:chgData name="Ewa Kazimierska" userId="8edb7084-dccb-4d8f-9cfb-38098ea1d667" providerId="ADAL" clId="{1AD3B167-ACA0-4BC9-9558-AA7E3F8CBCF8}" dt="2024-02-18T21:03:52.920" v="169" actId="478"/>
          <ac:spMkLst>
            <pc:docMk/>
            <pc:sldMk cId="1854045125" sldId="276"/>
            <ac:spMk id="45" creationId="{585C4079-9F71-44BB-B3BD-851A62CDAD03}"/>
          </ac:spMkLst>
        </pc:spChg>
        <pc:spChg chg="del">
          <ac:chgData name="Ewa Kazimierska" userId="8edb7084-dccb-4d8f-9cfb-38098ea1d667" providerId="ADAL" clId="{1AD3B167-ACA0-4BC9-9558-AA7E3F8CBCF8}" dt="2024-02-18T21:03:52.920" v="169" actId="478"/>
          <ac:spMkLst>
            <pc:docMk/>
            <pc:sldMk cId="1854045125" sldId="276"/>
            <ac:spMk id="46" creationId="{9DFF690B-B27A-4E7E-B789-985E5AFED174}"/>
          </ac:spMkLst>
        </pc:spChg>
        <pc:spChg chg="del">
          <ac:chgData name="Ewa Kazimierska" userId="8edb7084-dccb-4d8f-9cfb-38098ea1d667" providerId="ADAL" clId="{1AD3B167-ACA0-4BC9-9558-AA7E3F8CBCF8}" dt="2024-02-18T21:03:52.920" v="169" actId="478"/>
          <ac:spMkLst>
            <pc:docMk/>
            <pc:sldMk cId="1854045125" sldId="276"/>
            <ac:spMk id="47" creationId="{32B59E54-85B9-4AC7-8B53-7C9F7CE53DA5}"/>
          </ac:spMkLst>
        </pc:spChg>
        <pc:spChg chg="del">
          <ac:chgData name="Ewa Kazimierska" userId="8edb7084-dccb-4d8f-9cfb-38098ea1d667" providerId="ADAL" clId="{1AD3B167-ACA0-4BC9-9558-AA7E3F8CBCF8}" dt="2024-02-18T21:03:47.645" v="168" actId="478"/>
          <ac:spMkLst>
            <pc:docMk/>
            <pc:sldMk cId="1854045125" sldId="276"/>
            <ac:spMk id="50" creationId="{7BED9775-5DB4-4530-BC8E-ADD4AB4E467B}"/>
          </ac:spMkLst>
        </pc:spChg>
        <pc:spChg chg="del">
          <ac:chgData name="Ewa Kazimierska" userId="8edb7084-dccb-4d8f-9cfb-38098ea1d667" providerId="ADAL" clId="{1AD3B167-ACA0-4BC9-9558-AA7E3F8CBCF8}" dt="2024-02-18T21:03:47.645" v="168" actId="478"/>
          <ac:spMkLst>
            <pc:docMk/>
            <pc:sldMk cId="1854045125" sldId="276"/>
            <ac:spMk id="52" creationId="{35B2E7C9-0E12-4066-A771-9D07CE25BD64}"/>
          </ac:spMkLst>
        </pc:spChg>
        <pc:spChg chg="del">
          <ac:chgData name="Ewa Kazimierska" userId="8edb7084-dccb-4d8f-9cfb-38098ea1d667" providerId="ADAL" clId="{1AD3B167-ACA0-4BC9-9558-AA7E3F8CBCF8}" dt="2024-02-18T21:03:47.645" v="168" actId="478"/>
          <ac:spMkLst>
            <pc:docMk/>
            <pc:sldMk cId="1854045125" sldId="276"/>
            <ac:spMk id="53" creationId="{0601BE41-0A61-4D60-BED0-F76184D1B393}"/>
          </ac:spMkLst>
        </pc:spChg>
        <pc:spChg chg="del">
          <ac:chgData name="Ewa Kazimierska" userId="8edb7084-dccb-4d8f-9cfb-38098ea1d667" providerId="ADAL" clId="{1AD3B167-ACA0-4BC9-9558-AA7E3F8CBCF8}" dt="2024-02-18T21:03:47.645" v="168" actId="478"/>
          <ac:spMkLst>
            <pc:docMk/>
            <pc:sldMk cId="1854045125" sldId="276"/>
            <ac:spMk id="54" creationId="{CD086479-D372-437E-BAC1-C55222E4A626}"/>
          </ac:spMkLst>
        </pc:spChg>
        <pc:spChg chg="del">
          <ac:chgData name="Ewa Kazimierska" userId="8edb7084-dccb-4d8f-9cfb-38098ea1d667" providerId="ADAL" clId="{1AD3B167-ACA0-4BC9-9558-AA7E3F8CBCF8}" dt="2024-02-18T21:03:47.645" v="168" actId="478"/>
          <ac:spMkLst>
            <pc:docMk/>
            <pc:sldMk cId="1854045125" sldId="276"/>
            <ac:spMk id="55" creationId="{E524A1BB-6263-40C8-881A-2D90D0E17D51}"/>
          </ac:spMkLst>
        </pc:spChg>
        <pc:spChg chg="del">
          <ac:chgData name="Ewa Kazimierska" userId="8edb7084-dccb-4d8f-9cfb-38098ea1d667" providerId="ADAL" clId="{1AD3B167-ACA0-4BC9-9558-AA7E3F8CBCF8}" dt="2024-02-18T21:03:47.645" v="168" actId="478"/>
          <ac:spMkLst>
            <pc:docMk/>
            <pc:sldMk cId="1854045125" sldId="276"/>
            <ac:spMk id="56" creationId="{B2D3E653-A85F-4122-AC72-0C0B5C979271}"/>
          </ac:spMkLst>
        </pc:spChg>
        <pc:spChg chg="del">
          <ac:chgData name="Ewa Kazimierska" userId="8edb7084-dccb-4d8f-9cfb-38098ea1d667" providerId="ADAL" clId="{1AD3B167-ACA0-4BC9-9558-AA7E3F8CBCF8}" dt="2024-02-18T21:03:47.645" v="168" actId="478"/>
          <ac:spMkLst>
            <pc:docMk/>
            <pc:sldMk cId="1854045125" sldId="276"/>
            <ac:spMk id="57" creationId="{BF372832-22CD-4A66-BEE7-826A29C193D4}"/>
          </ac:spMkLst>
        </pc:spChg>
        <pc:spChg chg="del">
          <ac:chgData name="Ewa Kazimierska" userId="8edb7084-dccb-4d8f-9cfb-38098ea1d667" providerId="ADAL" clId="{1AD3B167-ACA0-4BC9-9558-AA7E3F8CBCF8}" dt="2024-02-18T21:03:47.645" v="168" actId="478"/>
          <ac:spMkLst>
            <pc:docMk/>
            <pc:sldMk cId="1854045125" sldId="276"/>
            <ac:spMk id="58" creationId="{295AC367-EEC7-4FC6-9264-6A99252292CD}"/>
          </ac:spMkLst>
        </pc:spChg>
        <pc:spChg chg="del">
          <ac:chgData name="Ewa Kazimierska" userId="8edb7084-dccb-4d8f-9cfb-38098ea1d667" providerId="ADAL" clId="{1AD3B167-ACA0-4BC9-9558-AA7E3F8CBCF8}" dt="2024-02-18T21:05:06.150" v="177" actId="478"/>
          <ac:spMkLst>
            <pc:docMk/>
            <pc:sldMk cId="1854045125" sldId="276"/>
            <ac:spMk id="59" creationId="{9BDC9861-9FFF-42D2-80EC-BB7073004B9B}"/>
          </ac:spMkLst>
        </pc:spChg>
        <pc:spChg chg="del">
          <ac:chgData name="Ewa Kazimierska" userId="8edb7084-dccb-4d8f-9cfb-38098ea1d667" providerId="ADAL" clId="{1AD3B167-ACA0-4BC9-9558-AA7E3F8CBCF8}" dt="2024-02-18T21:03:47.645" v="168" actId="478"/>
          <ac:spMkLst>
            <pc:docMk/>
            <pc:sldMk cId="1854045125" sldId="276"/>
            <ac:spMk id="60" creationId="{207C3542-30AB-40FA-B06D-0AE93B04F0F1}"/>
          </ac:spMkLst>
        </pc:spChg>
        <pc:spChg chg="add mod">
          <ac:chgData name="Ewa Kazimierska" userId="8edb7084-dccb-4d8f-9cfb-38098ea1d667" providerId="ADAL" clId="{1AD3B167-ACA0-4BC9-9558-AA7E3F8CBCF8}" dt="2024-02-18T21:11:31.117" v="202" actId="207"/>
          <ac:spMkLst>
            <pc:docMk/>
            <pc:sldMk cId="1854045125" sldId="276"/>
            <ac:spMk id="61" creationId="{A62A8ECF-88CE-472A-9B1F-3D530AE7F377}"/>
          </ac:spMkLst>
        </pc:spChg>
        <pc:spChg chg="mod">
          <ac:chgData name="Ewa Kazimierska" userId="8edb7084-dccb-4d8f-9cfb-38098ea1d667" providerId="ADAL" clId="{1AD3B167-ACA0-4BC9-9558-AA7E3F8CBCF8}" dt="2024-02-18T21:07:33.123" v="187" actId="1076"/>
          <ac:spMkLst>
            <pc:docMk/>
            <pc:sldMk cId="1854045125" sldId="276"/>
            <ac:spMk id="64" creationId="{693D2227-14D5-477C-96B0-E753C361C596}"/>
          </ac:spMkLst>
        </pc:spChg>
        <pc:spChg chg="mod">
          <ac:chgData name="Ewa Kazimierska" userId="8edb7084-dccb-4d8f-9cfb-38098ea1d667" providerId="ADAL" clId="{1AD3B167-ACA0-4BC9-9558-AA7E3F8CBCF8}" dt="2024-02-19T22:16:10.491" v="1442" actId="207"/>
          <ac:spMkLst>
            <pc:docMk/>
            <pc:sldMk cId="1854045125" sldId="276"/>
            <ac:spMk id="65" creationId="{96CD1604-C067-4F49-92B7-3E1668722114}"/>
          </ac:spMkLst>
        </pc:spChg>
        <pc:spChg chg="mod">
          <ac:chgData name="Ewa Kazimierska" userId="8edb7084-dccb-4d8f-9cfb-38098ea1d667" providerId="ADAL" clId="{1AD3B167-ACA0-4BC9-9558-AA7E3F8CBCF8}" dt="2024-02-18T21:30:09.211" v="324" actId="1076"/>
          <ac:spMkLst>
            <pc:docMk/>
            <pc:sldMk cId="1854045125" sldId="276"/>
            <ac:spMk id="71" creationId="{56DE27CB-2B3F-410A-B3AB-FBD805AEC380}"/>
          </ac:spMkLst>
        </pc:spChg>
        <pc:spChg chg="add mod">
          <ac:chgData name="Ewa Kazimierska" userId="8edb7084-dccb-4d8f-9cfb-38098ea1d667" providerId="ADAL" clId="{1AD3B167-ACA0-4BC9-9558-AA7E3F8CBCF8}" dt="2024-02-18T21:12:01.208" v="204" actId="20577"/>
          <ac:spMkLst>
            <pc:docMk/>
            <pc:sldMk cId="1854045125" sldId="276"/>
            <ac:spMk id="73" creationId="{3C30B987-DE6F-4FC7-A9D2-6F0F338EBA86}"/>
          </ac:spMkLst>
        </pc:spChg>
        <pc:grpChg chg="mod">
          <ac:chgData name="Ewa Kazimierska" userId="8edb7084-dccb-4d8f-9cfb-38098ea1d667" providerId="ADAL" clId="{1AD3B167-ACA0-4BC9-9558-AA7E3F8CBCF8}" dt="2024-02-18T21:29:24.342" v="318" actId="1076"/>
          <ac:grpSpMkLst>
            <pc:docMk/>
            <pc:sldMk cId="1854045125" sldId="276"/>
            <ac:grpSpMk id="4" creationId="{3C943550-9A5F-4FED-93E4-7E6EDB6F0FD9}"/>
          </ac:grpSpMkLst>
        </pc:grpChg>
        <pc:grpChg chg="add mod">
          <ac:chgData name="Ewa Kazimierska" userId="8edb7084-dccb-4d8f-9cfb-38098ea1d667" providerId="ADAL" clId="{1AD3B167-ACA0-4BC9-9558-AA7E3F8CBCF8}" dt="2024-02-18T21:07:18.632" v="185" actId="1076"/>
          <ac:grpSpMkLst>
            <pc:docMk/>
            <pc:sldMk cId="1854045125" sldId="276"/>
            <ac:grpSpMk id="62" creationId="{6CB139FC-EE51-4938-BA28-9C5D0B24BA8E}"/>
          </ac:grpSpMkLst>
        </pc:grpChg>
        <pc:grpChg chg="add mod">
          <ac:chgData name="Ewa Kazimierska" userId="8edb7084-dccb-4d8f-9cfb-38098ea1d667" providerId="ADAL" clId="{1AD3B167-ACA0-4BC9-9558-AA7E3F8CBCF8}" dt="2024-02-18T21:08:13.428" v="191" actId="1076"/>
          <ac:grpSpMkLst>
            <pc:docMk/>
            <pc:sldMk cId="1854045125" sldId="276"/>
            <ac:grpSpMk id="67" creationId="{768162F5-BE68-4A67-A300-318DCB9D8B13}"/>
          </ac:grpSpMkLst>
        </pc:grpChg>
        <pc:grpChg chg="add mod">
          <ac:chgData name="Ewa Kazimierska" userId="8edb7084-dccb-4d8f-9cfb-38098ea1d667" providerId="ADAL" clId="{1AD3B167-ACA0-4BC9-9558-AA7E3F8CBCF8}" dt="2024-02-18T21:08:36.095" v="194" actId="1076"/>
          <ac:grpSpMkLst>
            <pc:docMk/>
            <pc:sldMk cId="1854045125" sldId="276"/>
            <ac:grpSpMk id="70" creationId="{2EF461DC-B358-416A-BD63-8E9EC7FB38B4}"/>
          </ac:grpSpMkLst>
        </pc:grpChg>
        <pc:picChg chg="del">
          <ac:chgData name="Ewa Kazimierska" userId="8edb7084-dccb-4d8f-9cfb-38098ea1d667" providerId="ADAL" clId="{1AD3B167-ACA0-4BC9-9558-AA7E3F8CBCF8}" dt="2024-02-18T21:03:47.645" v="168" actId="478"/>
          <ac:picMkLst>
            <pc:docMk/>
            <pc:sldMk cId="1854045125" sldId="276"/>
            <ac:picMk id="51" creationId="{1B71F95C-7293-43A3-9EDE-8F88D934D1B9}"/>
          </ac:picMkLst>
        </pc:picChg>
        <pc:picChg chg="add mod">
          <ac:chgData name="Ewa Kazimierska" userId="8edb7084-dccb-4d8f-9cfb-38098ea1d667" providerId="ADAL" clId="{1AD3B167-ACA0-4BC9-9558-AA7E3F8CBCF8}" dt="2024-02-18T21:08:04.412" v="190" actId="1076"/>
          <ac:picMkLst>
            <pc:docMk/>
            <pc:sldMk cId="1854045125" sldId="276"/>
            <ac:picMk id="66" creationId="{E2D88435-050C-4EB4-808D-E269ED89E6DD}"/>
          </ac:picMkLst>
        </pc:picChg>
        <pc:picChg chg="mod">
          <ac:chgData name="Ewa Kazimierska" userId="8edb7084-dccb-4d8f-9cfb-38098ea1d667" providerId="ADAL" clId="{1AD3B167-ACA0-4BC9-9558-AA7E3F8CBCF8}" dt="2024-02-18T21:08:13.428" v="191" actId="1076"/>
          <ac:picMkLst>
            <pc:docMk/>
            <pc:sldMk cId="1854045125" sldId="276"/>
            <ac:picMk id="68" creationId="{77534843-AE3E-4329-B212-650898CBA136}"/>
          </ac:picMkLst>
        </pc:picChg>
        <pc:picChg chg="mod">
          <ac:chgData name="Ewa Kazimierska" userId="8edb7084-dccb-4d8f-9cfb-38098ea1d667" providerId="ADAL" clId="{1AD3B167-ACA0-4BC9-9558-AA7E3F8CBCF8}" dt="2024-02-18T21:08:13.428" v="191" actId="1076"/>
          <ac:picMkLst>
            <pc:docMk/>
            <pc:sldMk cId="1854045125" sldId="276"/>
            <ac:picMk id="69" creationId="{0BFA7B55-B205-42AA-8B4B-D7C6890D98B6}"/>
          </ac:picMkLst>
        </pc:picChg>
        <pc:picChg chg="add mod">
          <ac:chgData name="Ewa Kazimierska" userId="8edb7084-dccb-4d8f-9cfb-38098ea1d667" providerId="ADAL" clId="{1AD3B167-ACA0-4BC9-9558-AA7E3F8CBCF8}" dt="2024-02-18T21:07:18.632" v="185" actId="1076"/>
          <ac:picMkLst>
            <pc:docMk/>
            <pc:sldMk cId="1854045125" sldId="276"/>
            <ac:picMk id="77" creationId="{73F6E15D-7049-47DC-9AAB-6DE2FF178506}"/>
          </ac:picMkLst>
        </pc:picChg>
        <pc:cxnChg chg="del">
          <ac:chgData name="Ewa Kazimierska" userId="8edb7084-dccb-4d8f-9cfb-38098ea1d667" providerId="ADAL" clId="{1AD3B167-ACA0-4BC9-9558-AA7E3F8CBCF8}" dt="2024-02-18T21:03:47.645" v="168" actId="478"/>
          <ac:cxnSpMkLst>
            <pc:docMk/>
            <pc:sldMk cId="1854045125" sldId="276"/>
            <ac:cxnSpMk id="48" creationId="{D749102F-3E75-4AEC-A567-2E9789222321}"/>
          </ac:cxnSpMkLst>
        </pc:cxnChg>
        <pc:cxnChg chg="del">
          <ac:chgData name="Ewa Kazimierska" userId="8edb7084-dccb-4d8f-9cfb-38098ea1d667" providerId="ADAL" clId="{1AD3B167-ACA0-4BC9-9558-AA7E3F8CBCF8}" dt="2024-02-18T21:03:47.645" v="168" actId="478"/>
          <ac:cxnSpMkLst>
            <pc:docMk/>
            <pc:sldMk cId="1854045125" sldId="276"/>
            <ac:cxnSpMk id="49" creationId="{02DBC418-21BF-4809-98FD-7E12C6DB0195}"/>
          </ac:cxnSpMkLst>
        </pc:cxnChg>
        <pc:cxnChg chg="mod">
          <ac:chgData name="Ewa Kazimierska" userId="8edb7084-dccb-4d8f-9cfb-38098ea1d667" providerId="ADAL" clId="{1AD3B167-ACA0-4BC9-9558-AA7E3F8CBCF8}" dt="2024-02-18T21:07:33.123" v="187" actId="1076"/>
          <ac:cxnSpMkLst>
            <pc:docMk/>
            <pc:sldMk cId="1854045125" sldId="276"/>
            <ac:cxnSpMk id="63" creationId="{FED2EECC-08C7-4CDF-9F02-35A57545D9DE}"/>
          </ac:cxnSpMkLst>
        </pc:cxnChg>
        <pc:cxnChg chg="mod">
          <ac:chgData name="Ewa Kazimierska" userId="8edb7084-dccb-4d8f-9cfb-38098ea1d667" providerId="ADAL" clId="{1AD3B167-ACA0-4BC9-9558-AA7E3F8CBCF8}" dt="2024-02-19T22:15:20.584" v="1440" actId="1076"/>
          <ac:cxnSpMkLst>
            <pc:docMk/>
            <pc:sldMk cId="1854045125" sldId="276"/>
            <ac:cxnSpMk id="72" creationId="{74A9BAE9-D5AD-4A80-A3A7-1FB03EFAC6D5}"/>
          </ac:cxnSpMkLst>
        </pc:cxnChg>
      </pc:sldChg>
      <pc:sldChg chg="add del ord">
        <pc:chgData name="Ewa Kazimierska" userId="8edb7084-dccb-4d8f-9cfb-38098ea1d667" providerId="ADAL" clId="{1AD3B167-ACA0-4BC9-9558-AA7E3F8CBCF8}" dt="2024-02-19T22:07:32.321" v="1418" actId="47"/>
        <pc:sldMkLst>
          <pc:docMk/>
          <pc:sldMk cId="4204596783" sldId="301"/>
        </pc:sldMkLst>
      </pc:sldChg>
      <pc:sldChg chg="addSp delSp modSp add mod delAnim">
        <pc:chgData name="Ewa Kazimierska" userId="8edb7084-dccb-4d8f-9cfb-38098ea1d667" providerId="ADAL" clId="{1AD3B167-ACA0-4BC9-9558-AA7E3F8CBCF8}" dt="2024-02-19T23:11:55.449" v="2138" actId="1076"/>
        <pc:sldMkLst>
          <pc:docMk/>
          <pc:sldMk cId="960383494" sldId="303"/>
        </pc:sldMkLst>
        <pc:spChg chg="mod">
          <ac:chgData name="Ewa Kazimierska" userId="8edb7084-dccb-4d8f-9cfb-38098ea1d667" providerId="ADAL" clId="{1AD3B167-ACA0-4BC9-9558-AA7E3F8CBCF8}" dt="2024-02-19T22:45:01.283" v="1684" actId="1076"/>
          <ac:spMkLst>
            <pc:docMk/>
            <pc:sldMk cId="960383494" sldId="303"/>
            <ac:spMk id="2" creationId="{C35CE0FE-9F26-4849-AB65-A847F94A5BBB}"/>
          </ac:spMkLst>
        </pc:spChg>
        <pc:spChg chg="del mod">
          <ac:chgData name="Ewa Kazimierska" userId="8edb7084-dccb-4d8f-9cfb-38098ea1d667" providerId="ADAL" clId="{1AD3B167-ACA0-4BC9-9558-AA7E3F8CBCF8}" dt="2024-02-19T22:45:05.931" v="1685" actId="478"/>
          <ac:spMkLst>
            <pc:docMk/>
            <pc:sldMk cId="960383494" sldId="303"/>
            <ac:spMk id="3" creationId="{47783147-1193-41CC-BB45-DC360D94A64F}"/>
          </ac:spMkLst>
        </pc:spChg>
        <pc:spChg chg="mod">
          <ac:chgData name="Ewa Kazimierska" userId="8edb7084-dccb-4d8f-9cfb-38098ea1d667" providerId="ADAL" clId="{1AD3B167-ACA0-4BC9-9558-AA7E3F8CBCF8}" dt="2024-02-19T22:44:38.508" v="1658" actId="1076"/>
          <ac:spMkLst>
            <pc:docMk/>
            <pc:sldMk cId="960383494" sldId="303"/>
            <ac:spMk id="6" creationId="{DD5DB7F8-5054-405A-8B68-55E00B0C09EB}"/>
          </ac:spMkLst>
        </pc:spChg>
        <pc:spChg chg="add mod">
          <ac:chgData name="Ewa Kazimierska" userId="8edb7084-dccb-4d8f-9cfb-38098ea1d667" providerId="ADAL" clId="{1AD3B167-ACA0-4BC9-9558-AA7E3F8CBCF8}" dt="2024-02-19T22:50:30.174" v="1880" actId="164"/>
          <ac:spMkLst>
            <pc:docMk/>
            <pc:sldMk cId="960383494" sldId="303"/>
            <ac:spMk id="7" creationId="{1159D0FD-9ECF-4040-B017-80423F698DD8}"/>
          </ac:spMkLst>
        </pc:spChg>
        <pc:spChg chg="del mod">
          <ac:chgData name="Ewa Kazimierska" userId="8edb7084-dccb-4d8f-9cfb-38098ea1d667" providerId="ADAL" clId="{1AD3B167-ACA0-4BC9-9558-AA7E3F8CBCF8}" dt="2024-02-19T22:59:48.922" v="1987" actId="478"/>
          <ac:spMkLst>
            <pc:docMk/>
            <pc:sldMk cId="960383494" sldId="303"/>
            <ac:spMk id="11" creationId="{E22E56D5-5C3B-4AC8-A530-BD8797CF3DD4}"/>
          </ac:spMkLst>
        </pc:spChg>
        <pc:spChg chg="del mod">
          <ac:chgData name="Ewa Kazimierska" userId="8edb7084-dccb-4d8f-9cfb-38098ea1d667" providerId="ADAL" clId="{1AD3B167-ACA0-4BC9-9558-AA7E3F8CBCF8}" dt="2024-02-19T22:45:10.331" v="1686" actId="478"/>
          <ac:spMkLst>
            <pc:docMk/>
            <pc:sldMk cId="960383494" sldId="303"/>
            <ac:spMk id="13" creationId="{F9FC7405-D79E-453C-9D50-4FDAA7F39ED0}"/>
          </ac:spMkLst>
        </pc:spChg>
        <pc:spChg chg="mod">
          <ac:chgData name="Ewa Kazimierska" userId="8edb7084-dccb-4d8f-9cfb-38098ea1d667" providerId="ADAL" clId="{1AD3B167-ACA0-4BC9-9558-AA7E3F8CBCF8}" dt="2024-02-19T23:11:17.260" v="2134" actId="1076"/>
          <ac:spMkLst>
            <pc:docMk/>
            <pc:sldMk cId="960383494" sldId="303"/>
            <ac:spMk id="15" creationId="{97EE01AF-57A5-4EBA-BE1D-E5226F22989C}"/>
          </ac:spMkLst>
        </pc:spChg>
        <pc:spChg chg="del mod">
          <ac:chgData name="Ewa Kazimierska" userId="8edb7084-dccb-4d8f-9cfb-38098ea1d667" providerId="ADAL" clId="{1AD3B167-ACA0-4BC9-9558-AA7E3F8CBCF8}" dt="2024-02-19T22:59:30.659" v="1985" actId="478"/>
          <ac:spMkLst>
            <pc:docMk/>
            <pc:sldMk cId="960383494" sldId="303"/>
            <ac:spMk id="27" creationId="{BB3AC6FA-4AAE-416A-96F3-39BF069C2971}"/>
          </ac:spMkLst>
        </pc:spChg>
        <pc:spChg chg="del mod">
          <ac:chgData name="Ewa Kazimierska" userId="8edb7084-dccb-4d8f-9cfb-38098ea1d667" providerId="ADAL" clId="{1AD3B167-ACA0-4BC9-9558-AA7E3F8CBCF8}" dt="2024-02-19T22:59:30.659" v="1985" actId="478"/>
          <ac:spMkLst>
            <pc:docMk/>
            <pc:sldMk cId="960383494" sldId="303"/>
            <ac:spMk id="36" creationId="{A36B0086-2A84-4FD9-ADFB-2D00E8ED7A2A}"/>
          </ac:spMkLst>
        </pc:spChg>
        <pc:spChg chg="add mod">
          <ac:chgData name="Ewa Kazimierska" userId="8edb7084-dccb-4d8f-9cfb-38098ea1d667" providerId="ADAL" clId="{1AD3B167-ACA0-4BC9-9558-AA7E3F8CBCF8}" dt="2024-02-19T22:50:30.174" v="1880" actId="164"/>
          <ac:spMkLst>
            <pc:docMk/>
            <pc:sldMk cId="960383494" sldId="303"/>
            <ac:spMk id="58" creationId="{E1AF7CE5-3778-4611-9EF8-3C06DB4ED247}"/>
          </ac:spMkLst>
        </pc:spChg>
        <pc:spChg chg="add mod">
          <ac:chgData name="Ewa Kazimierska" userId="8edb7084-dccb-4d8f-9cfb-38098ea1d667" providerId="ADAL" clId="{1AD3B167-ACA0-4BC9-9558-AA7E3F8CBCF8}" dt="2024-02-19T22:50:30.174" v="1880" actId="164"/>
          <ac:spMkLst>
            <pc:docMk/>
            <pc:sldMk cId="960383494" sldId="303"/>
            <ac:spMk id="59" creationId="{198AAAE6-03E5-477A-B21A-771ED205AB37}"/>
          </ac:spMkLst>
        </pc:spChg>
        <pc:spChg chg="mod">
          <ac:chgData name="Ewa Kazimierska" userId="8edb7084-dccb-4d8f-9cfb-38098ea1d667" providerId="ADAL" clId="{1AD3B167-ACA0-4BC9-9558-AA7E3F8CBCF8}" dt="2024-02-19T23:10:57.889" v="2133" actId="1076"/>
          <ac:spMkLst>
            <pc:docMk/>
            <pc:sldMk cId="960383494" sldId="303"/>
            <ac:spMk id="64" creationId="{66199674-19B6-4BE2-A31D-1554AC3E4029}"/>
          </ac:spMkLst>
        </pc:spChg>
        <pc:spChg chg="add mod">
          <ac:chgData name="Ewa Kazimierska" userId="8edb7084-dccb-4d8f-9cfb-38098ea1d667" providerId="ADAL" clId="{1AD3B167-ACA0-4BC9-9558-AA7E3F8CBCF8}" dt="2024-02-19T22:50:34.671" v="1882" actId="1038"/>
          <ac:spMkLst>
            <pc:docMk/>
            <pc:sldMk cId="960383494" sldId="303"/>
            <ac:spMk id="69" creationId="{630C2701-4F1A-489B-BAE9-E10DD9A7FEE3}"/>
          </ac:spMkLst>
        </pc:spChg>
        <pc:spChg chg="add mod">
          <ac:chgData name="Ewa Kazimierska" userId="8edb7084-dccb-4d8f-9cfb-38098ea1d667" providerId="ADAL" clId="{1AD3B167-ACA0-4BC9-9558-AA7E3F8CBCF8}" dt="2024-02-19T22:50:30.174" v="1880" actId="164"/>
          <ac:spMkLst>
            <pc:docMk/>
            <pc:sldMk cId="960383494" sldId="303"/>
            <ac:spMk id="70" creationId="{8AF4B879-DE9C-49F0-B6BD-2AAB3984A562}"/>
          </ac:spMkLst>
        </pc:spChg>
        <pc:spChg chg="add mod">
          <ac:chgData name="Ewa Kazimierska" userId="8edb7084-dccb-4d8f-9cfb-38098ea1d667" providerId="ADAL" clId="{1AD3B167-ACA0-4BC9-9558-AA7E3F8CBCF8}" dt="2024-02-19T23:11:28.345" v="2135" actId="1076"/>
          <ac:spMkLst>
            <pc:docMk/>
            <pc:sldMk cId="960383494" sldId="303"/>
            <ac:spMk id="74" creationId="{3B818553-1C49-499C-B3C0-D9034AEF3886}"/>
          </ac:spMkLst>
        </pc:spChg>
        <pc:spChg chg="mod topLvl">
          <ac:chgData name="Ewa Kazimierska" userId="8edb7084-dccb-4d8f-9cfb-38098ea1d667" providerId="ADAL" clId="{1AD3B167-ACA0-4BC9-9558-AA7E3F8CBCF8}" dt="2024-02-19T22:53:13.012" v="1976" actId="164"/>
          <ac:spMkLst>
            <pc:docMk/>
            <pc:sldMk cId="960383494" sldId="303"/>
            <ac:spMk id="76" creationId="{655C8FBC-6B9F-48D5-9D3E-4127D95AFFC8}"/>
          </ac:spMkLst>
        </pc:spChg>
        <pc:spChg chg="mod topLvl">
          <ac:chgData name="Ewa Kazimierska" userId="8edb7084-dccb-4d8f-9cfb-38098ea1d667" providerId="ADAL" clId="{1AD3B167-ACA0-4BC9-9558-AA7E3F8CBCF8}" dt="2024-02-19T22:59:39.380" v="1986" actId="1076"/>
          <ac:spMkLst>
            <pc:docMk/>
            <pc:sldMk cId="960383494" sldId="303"/>
            <ac:spMk id="77" creationId="{B3734BF6-5AD6-4BB7-A470-9BCA23D34F19}"/>
          </ac:spMkLst>
        </pc:spChg>
        <pc:spChg chg="mod topLvl">
          <ac:chgData name="Ewa Kazimierska" userId="8edb7084-dccb-4d8f-9cfb-38098ea1d667" providerId="ADAL" clId="{1AD3B167-ACA0-4BC9-9558-AA7E3F8CBCF8}" dt="2024-02-19T22:53:46.457" v="1981" actId="1076"/>
          <ac:spMkLst>
            <pc:docMk/>
            <pc:sldMk cId="960383494" sldId="303"/>
            <ac:spMk id="79" creationId="{D1B6830D-DA35-4A70-93C0-386DA957B598}"/>
          </ac:spMkLst>
        </pc:spChg>
        <pc:spChg chg="mod topLvl">
          <ac:chgData name="Ewa Kazimierska" userId="8edb7084-dccb-4d8f-9cfb-38098ea1d667" providerId="ADAL" clId="{1AD3B167-ACA0-4BC9-9558-AA7E3F8CBCF8}" dt="2024-02-19T22:53:13.012" v="1976" actId="164"/>
          <ac:spMkLst>
            <pc:docMk/>
            <pc:sldMk cId="960383494" sldId="303"/>
            <ac:spMk id="80" creationId="{D54DD4FC-5699-4807-A0DF-45117BD72CCC}"/>
          </ac:spMkLst>
        </pc:spChg>
        <pc:spChg chg="mod topLvl">
          <ac:chgData name="Ewa Kazimierska" userId="8edb7084-dccb-4d8f-9cfb-38098ea1d667" providerId="ADAL" clId="{1AD3B167-ACA0-4BC9-9558-AA7E3F8CBCF8}" dt="2024-02-19T22:53:13.012" v="1976" actId="164"/>
          <ac:spMkLst>
            <pc:docMk/>
            <pc:sldMk cId="960383494" sldId="303"/>
            <ac:spMk id="81" creationId="{27C24DA8-3988-4280-9A08-6540797E7173}"/>
          </ac:spMkLst>
        </pc:spChg>
        <pc:spChg chg="add mod">
          <ac:chgData name="Ewa Kazimierska" userId="8edb7084-dccb-4d8f-9cfb-38098ea1d667" providerId="ADAL" clId="{1AD3B167-ACA0-4BC9-9558-AA7E3F8CBCF8}" dt="2024-02-19T23:11:28.345" v="2135" actId="1076"/>
          <ac:spMkLst>
            <pc:docMk/>
            <pc:sldMk cId="960383494" sldId="303"/>
            <ac:spMk id="82" creationId="{0F656B04-00D9-41F2-8142-0A3D9D4BE901}"/>
          </ac:spMkLst>
        </pc:spChg>
        <pc:spChg chg="add mod">
          <ac:chgData name="Ewa Kazimierska" userId="8edb7084-dccb-4d8f-9cfb-38098ea1d667" providerId="ADAL" clId="{1AD3B167-ACA0-4BC9-9558-AA7E3F8CBCF8}" dt="2024-02-19T23:11:55.449" v="2138" actId="1076"/>
          <ac:spMkLst>
            <pc:docMk/>
            <pc:sldMk cId="960383494" sldId="303"/>
            <ac:spMk id="83" creationId="{51BFDC3C-4A81-4ACC-AE5F-398427CA2F14}"/>
          </ac:spMkLst>
        </pc:spChg>
        <pc:spChg chg="mod topLvl">
          <ac:chgData name="Ewa Kazimierska" userId="8edb7084-dccb-4d8f-9cfb-38098ea1d667" providerId="ADAL" clId="{1AD3B167-ACA0-4BC9-9558-AA7E3F8CBCF8}" dt="2024-02-19T23:11:44.087" v="2137" actId="164"/>
          <ac:spMkLst>
            <pc:docMk/>
            <pc:sldMk cId="960383494" sldId="303"/>
            <ac:spMk id="85" creationId="{D392864E-7FA1-4819-A0A0-4285A3D54107}"/>
          </ac:spMkLst>
        </pc:spChg>
        <pc:spChg chg="mod topLvl">
          <ac:chgData name="Ewa Kazimierska" userId="8edb7084-dccb-4d8f-9cfb-38098ea1d667" providerId="ADAL" clId="{1AD3B167-ACA0-4BC9-9558-AA7E3F8CBCF8}" dt="2024-02-19T23:11:44.087" v="2137" actId="164"/>
          <ac:spMkLst>
            <pc:docMk/>
            <pc:sldMk cId="960383494" sldId="303"/>
            <ac:spMk id="86" creationId="{0F59127A-9A41-4A62-B804-461B2F561838}"/>
          </ac:spMkLst>
        </pc:spChg>
        <pc:spChg chg="mod topLvl">
          <ac:chgData name="Ewa Kazimierska" userId="8edb7084-dccb-4d8f-9cfb-38098ea1d667" providerId="ADAL" clId="{1AD3B167-ACA0-4BC9-9558-AA7E3F8CBCF8}" dt="2024-02-19T23:11:44.087" v="2137" actId="164"/>
          <ac:spMkLst>
            <pc:docMk/>
            <pc:sldMk cId="960383494" sldId="303"/>
            <ac:spMk id="87" creationId="{2946C609-C83B-4674-9C44-3984C19A40B2}"/>
          </ac:spMkLst>
        </pc:spChg>
        <pc:spChg chg="mod topLvl">
          <ac:chgData name="Ewa Kazimierska" userId="8edb7084-dccb-4d8f-9cfb-38098ea1d667" providerId="ADAL" clId="{1AD3B167-ACA0-4BC9-9558-AA7E3F8CBCF8}" dt="2024-02-19T23:11:44.087" v="2137" actId="164"/>
          <ac:spMkLst>
            <pc:docMk/>
            <pc:sldMk cId="960383494" sldId="303"/>
            <ac:spMk id="88" creationId="{44900A0D-1F63-41D0-9DC3-D79FDB89CE3E}"/>
          </ac:spMkLst>
        </pc:spChg>
        <pc:spChg chg="mod topLvl">
          <ac:chgData name="Ewa Kazimierska" userId="8edb7084-dccb-4d8f-9cfb-38098ea1d667" providerId="ADAL" clId="{1AD3B167-ACA0-4BC9-9558-AA7E3F8CBCF8}" dt="2024-02-19T23:11:44.087" v="2137" actId="164"/>
          <ac:spMkLst>
            <pc:docMk/>
            <pc:sldMk cId="960383494" sldId="303"/>
            <ac:spMk id="89" creationId="{D9ED34AF-8EB1-4AEB-8E2F-60DD30EF8DD7}"/>
          </ac:spMkLst>
        </pc:spChg>
        <pc:spChg chg="add mod">
          <ac:chgData name="Ewa Kazimierska" userId="8edb7084-dccb-4d8f-9cfb-38098ea1d667" providerId="ADAL" clId="{1AD3B167-ACA0-4BC9-9558-AA7E3F8CBCF8}" dt="2024-02-19T23:11:44.087" v="2137" actId="164"/>
          <ac:spMkLst>
            <pc:docMk/>
            <pc:sldMk cId="960383494" sldId="303"/>
            <ac:spMk id="90" creationId="{E0427923-CDC3-4B8D-BD5C-7B5344DFBBFD}"/>
          </ac:spMkLst>
        </pc:spChg>
        <pc:spChg chg="add mod">
          <ac:chgData name="Ewa Kazimierska" userId="8edb7084-dccb-4d8f-9cfb-38098ea1d667" providerId="ADAL" clId="{1AD3B167-ACA0-4BC9-9558-AA7E3F8CBCF8}" dt="2024-02-19T23:11:44.087" v="2137" actId="164"/>
          <ac:spMkLst>
            <pc:docMk/>
            <pc:sldMk cId="960383494" sldId="303"/>
            <ac:spMk id="91" creationId="{444502D7-4862-4402-8D86-151948D8850D}"/>
          </ac:spMkLst>
        </pc:spChg>
        <pc:spChg chg="add del mod">
          <ac:chgData name="Ewa Kazimierska" userId="8edb7084-dccb-4d8f-9cfb-38098ea1d667" providerId="ADAL" clId="{1AD3B167-ACA0-4BC9-9558-AA7E3F8CBCF8}" dt="2024-02-19T23:03:52.890" v="2058" actId="164"/>
          <ac:spMkLst>
            <pc:docMk/>
            <pc:sldMk cId="960383494" sldId="303"/>
            <ac:spMk id="92" creationId="{BE230965-411C-4DA5-8D10-5BC27119C244}"/>
          </ac:spMkLst>
        </pc:spChg>
        <pc:spChg chg="add mod">
          <ac:chgData name="Ewa Kazimierska" userId="8edb7084-dccb-4d8f-9cfb-38098ea1d667" providerId="ADAL" clId="{1AD3B167-ACA0-4BC9-9558-AA7E3F8CBCF8}" dt="2024-02-19T23:03:52.890" v="2058" actId="164"/>
          <ac:spMkLst>
            <pc:docMk/>
            <pc:sldMk cId="960383494" sldId="303"/>
            <ac:spMk id="93" creationId="{B73EBE4A-603D-4565-ABA2-4F9A1196F91B}"/>
          </ac:spMkLst>
        </pc:spChg>
        <pc:spChg chg="add mod">
          <ac:chgData name="Ewa Kazimierska" userId="8edb7084-dccb-4d8f-9cfb-38098ea1d667" providerId="ADAL" clId="{1AD3B167-ACA0-4BC9-9558-AA7E3F8CBCF8}" dt="2024-02-19T23:03:52.890" v="2058" actId="164"/>
          <ac:spMkLst>
            <pc:docMk/>
            <pc:sldMk cId="960383494" sldId="303"/>
            <ac:spMk id="94" creationId="{CC7088C6-CA52-4C48-8534-BA96482B767D}"/>
          </ac:spMkLst>
        </pc:spChg>
        <pc:spChg chg="add mod">
          <ac:chgData name="Ewa Kazimierska" userId="8edb7084-dccb-4d8f-9cfb-38098ea1d667" providerId="ADAL" clId="{1AD3B167-ACA0-4BC9-9558-AA7E3F8CBCF8}" dt="2024-02-19T23:03:52.890" v="2058" actId="164"/>
          <ac:spMkLst>
            <pc:docMk/>
            <pc:sldMk cId="960383494" sldId="303"/>
            <ac:spMk id="95" creationId="{51A99F8D-CAC6-4874-916A-7E1AEC5F0069}"/>
          </ac:spMkLst>
        </pc:spChg>
        <pc:spChg chg="add mod">
          <ac:chgData name="Ewa Kazimierska" userId="8edb7084-dccb-4d8f-9cfb-38098ea1d667" providerId="ADAL" clId="{1AD3B167-ACA0-4BC9-9558-AA7E3F8CBCF8}" dt="2024-02-19T23:03:52.890" v="2058" actId="164"/>
          <ac:spMkLst>
            <pc:docMk/>
            <pc:sldMk cId="960383494" sldId="303"/>
            <ac:spMk id="96" creationId="{2C5503C9-AA0F-41F5-A893-AED8CB4225A4}"/>
          </ac:spMkLst>
        </pc:spChg>
        <pc:spChg chg="add mod">
          <ac:chgData name="Ewa Kazimierska" userId="8edb7084-dccb-4d8f-9cfb-38098ea1d667" providerId="ADAL" clId="{1AD3B167-ACA0-4BC9-9558-AA7E3F8CBCF8}" dt="2024-02-19T23:03:52.890" v="2058" actId="164"/>
          <ac:spMkLst>
            <pc:docMk/>
            <pc:sldMk cId="960383494" sldId="303"/>
            <ac:spMk id="97" creationId="{02D85769-BAC3-4B2B-BBC2-49207FA4337A}"/>
          </ac:spMkLst>
        </pc:spChg>
        <pc:spChg chg="add mod">
          <ac:chgData name="Ewa Kazimierska" userId="8edb7084-dccb-4d8f-9cfb-38098ea1d667" providerId="ADAL" clId="{1AD3B167-ACA0-4BC9-9558-AA7E3F8CBCF8}" dt="2024-02-19T23:03:52.890" v="2058" actId="164"/>
          <ac:spMkLst>
            <pc:docMk/>
            <pc:sldMk cId="960383494" sldId="303"/>
            <ac:spMk id="98" creationId="{0D4EDE42-D4AC-4D93-B301-1FAC267CC03B}"/>
          </ac:spMkLst>
        </pc:spChg>
        <pc:spChg chg="add mod">
          <ac:chgData name="Ewa Kazimierska" userId="8edb7084-dccb-4d8f-9cfb-38098ea1d667" providerId="ADAL" clId="{1AD3B167-ACA0-4BC9-9558-AA7E3F8CBCF8}" dt="2024-02-19T23:03:52.890" v="2058" actId="164"/>
          <ac:spMkLst>
            <pc:docMk/>
            <pc:sldMk cId="960383494" sldId="303"/>
            <ac:spMk id="99" creationId="{C34C9D7C-F9BA-4B68-9582-594DF12F034E}"/>
          </ac:spMkLst>
        </pc:spChg>
        <pc:spChg chg="add mod">
          <ac:chgData name="Ewa Kazimierska" userId="8edb7084-dccb-4d8f-9cfb-38098ea1d667" providerId="ADAL" clId="{1AD3B167-ACA0-4BC9-9558-AA7E3F8CBCF8}" dt="2024-02-19T23:04:28.925" v="2065" actId="20577"/>
          <ac:spMkLst>
            <pc:docMk/>
            <pc:sldMk cId="960383494" sldId="303"/>
            <ac:spMk id="100" creationId="{719BAE2A-8C00-4F71-A28F-80043290CFF3}"/>
          </ac:spMkLst>
        </pc:spChg>
        <pc:spChg chg="mod topLvl">
          <ac:chgData name="Ewa Kazimierska" userId="8edb7084-dccb-4d8f-9cfb-38098ea1d667" providerId="ADAL" clId="{1AD3B167-ACA0-4BC9-9558-AA7E3F8CBCF8}" dt="2024-02-19T23:10:17.577" v="2130" actId="20577"/>
          <ac:spMkLst>
            <pc:docMk/>
            <pc:sldMk cId="960383494" sldId="303"/>
            <ac:spMk id="102" creationId="{5BD1C21C-9289-4DEB-9E0E-92440EF56493}"/>
          </ac:spMkLst>
        </pc:spChg>
        <pc:spChg chg="mod topLvl">
          <ac:chgData name="Ewa Kazimierska" userId="8edb7084-dccb-4d8f-9cfb-38098ea1d667" providerId="ADAL" clId="{1AD3B167-ACA0-4BC9-9558-AA7E3F8CBCF8}" dt="2024-02-19T23:09:39.929" v="2123" actId="164"/>
          <ac:spMkLst>
            <pc:docMk/>
            <pc:sldMk cId="960383494" sldId="303"/>
            <ac:spMk id="103" creationId="{8DB51BDD-5142-44C5-8DF6-D36FF120BFC3}"/>
          </ac:spMkLst>
        </pc:spChg>
        <pc:spChg chg="mod topLvl">
          <ac:chgData name="Ewa Kazimierska" userId="8edb7084-dccb-4d8f-9cfb-38098ea1d667" providerId="ADAL" clId="{1AD3B167-ACA0-4BC9-9558-AA7E3F8CBCF8}" dt="2024-02-19T23:08:18.063" v="2101" actId="164"/>
          <ac:spMkLst>
            <pc:docMk/>
            <pc:sldMk cId="960383494" sldId="303"/>
            <ac:spMk id="104" creationId="{5EB793F5-CE68-4D0C-8081-E21A99B2FE86}"/>
          </ac:spMkLst>
        </pc:spChg>
        <pc:spChg chg="mod topLvl">
          <ac:chgData name="Ewa Kazimierska" userId="8edb7084-dccb-4d8f-9cfb-38098ea1d667" providerId="ADAL" clId="{1AD3B167-ACA0-4BC9-9558-AA7E3F8CBCF8}" dt="2024-02-19T23:10:41.331" v="2132" actId="1076"/>
          <ac:spMkLst>
            <pc:docMk/>
            <pc:sldMk cId="960383494" sldId="303"/>
            <ac:spMk id="105" creationId="{7D4FA626-CB70-4B39-BB1F-BAFF44E751CD}"/>
          </ac:spMkLst>
        </pc:spChg>
        <pc:spChg chg="mod topLvl">
          <ac:chgData name="Ewa Kazimierska" userId="8edb7084-dccb-4d8f-9cfb-38098ea1d667" providerId="ADAL" clId="{1AD3B167-ACA0-4BC9-9558-AA7E3F8CBCF8}" dt="2024-02-19T23:08:18.063" v="2101" actId="164"/>
          <ac:spMkLst>
            <pc:docMk/>
            <pc:sldMk cId="960383494" sldId="303"/>
            <ac:spMk id="106" creationId="{A81287A6-B8E7-4E5C-9823-F9266189E8FA}"/>
          </ac:spMkLst>
        </pc:spChg>
        <pc:spChg chg="mod topLvl">
          <ac:chgData name="Ewa Kazimierska" userId="8edb7084-dccb-4d8f-9cfb-38098ea1d667" providerId="ADAL" clId="{1AD3B167-ACA0-4BC9-9558-AA7E3F8CBCF8}" dt="2024-02-19T23:08:18.063" v="2101" actId="164"/>
          <ac:spMkLst>
            <pc:docMk/>
            <pc:sldMk cId="960383494" sldId="303"/>
            <ac:spMk id="107" creationId="{8C31FB82-C069-4E6F-ADE6-DF371E56478C}"/>
          </ac:spMkLst>
        </pc:spChg>
        <pc:spChg chg="mod topLvl">
          <ac:chgData name="Ewa Kazimierska" userId="8edb7084-dccb-4d8f-9cfb-38098ea1d667" providerId="ADAL" clId="{1AD3B167-ACA0-4BC9-9558-AA7E3F8CBCF8}" dt="2024-02-19T23:09:39.929" v="2123" actId="164"/>
          <ac:spMkLst>
            <pc:docMk/>
            <pc:sldMk cId="960383494" sldId="303"/>
            <ac:spMk id="108" creationId="{A3C71F89-CFCF-4E82-9997-37B7102C56F3}"/>
          </ac:spMkLst>
        </pc:spChg>
        <pc:spChg chg="mod topLvl">
          <ac:chgData name="Ewa Kazimierska" userId="8edb7084-dccb-4d8f-9cfb-38098ea1d667" providerId="ADAL" clId="{1AD3B167-ACA0-4BC9-9558-AA7E3F8CBCF8}" dt="2024-02-19T23:10:31.878" v="2131" actId="1076"/>
          <ac:spMkLst>
            <pc:docMk/>
            <pc:sldMk cId="960383494" sldId="303"/>
            <ac:spMk id="109" creationId="{2FF857F0-4B47-4E74-BBAC-2F820DD46F9D}"/>
          </ac:spMkLst>
        </pc:spChg>
        <pc:spChg chg="add mod">
          <ac:chgData name="Ewa Kazimierska" userId="8edb7084-dccb-4d8f-9cfb-38098ea1d667" providerId="ADAL" clId="{1AD3B167-ACA0-4BC9-9558-AA7E3F8CBCF8}" dt="2024-02-19T23:08:18.063" v="2101" actId="164"/>
          <ac:spMkLst>
            <pc:docMk/>
            <pc:sldMk cId="960383494" sldId="303"/>
            <ac:spMk id="110" creationId="{AC4EC15F-7CF9-4EB8-B7F6-4C28CC8B9289}"/>
          </ac:spMkLst>
        </pc:spChg>
        <pc:spChg chg="add mod">
          <ac:chgData name="Ewa Kazimierska" userId="8edb7084-dccb-4d8f-9cfb-38098ea1d667" providerId="ADAL" clId="{1AD3B167-ACA0-4BC9-9558-AA7E3F8CBCF8}" dt="2024-02-19T23:10:08.240" v="2126" actId="20577"/>
          <ac:spMkLst>
            <pc:docMk/>
            <pc:sldMk cId="960383494" sldId="303"/>
            <ac:spMk id="111" creationId="{83490128-191A-4D37-A2AB-159CF9F37673}"/>
          </ac:spMkLst>
        </pc:spChg>
        <pc:grpChg chg="del mod">
          <ac:chgData name="Ewa Kazimierska" userId="8edb7084-dccb-4d8f-9cfb-38098ea1d667" providerId="ADAL" clId="{1AD3B167-ACA0-4BC9-9558-AA7E3F8CBCF8}" dt="2024-02-19T22:59:53.223" v="1988" actId="478"/>
          <ac:grpSpMkLst>
            <pc:docMk/>
            <pc:sldMk cId="960383494" sldId="303"/>
            <ac:grpSpMk id="5" creationId="{4B0B4F01-C118-405D-95E6-F3A23C806E7F}"/>
          </ac:grpSpMkLst>
        </pc:grpChg>
        <pc:grpChg chg="add mod">
          <ac:chgData name="Ewa Kazimierska" userId="8edb7084-dccb-4d8f-9cfb-38098ea1d667" providerId="ADAL" clId="{1AD3B167-ACA0-4BC9-9558-AA7E3F8CBCF8}" dt="2024-02-19T23:11:17.260" v="2134" actId="1076"/>
          <ac:grpSpMkLst>
            <pc:docMk/>
            <pc:sldMk cId="960383494" sldId="303"/>
            <ac:grpSpMk id="8" creationId="{1247AB11-EF22-4AAC-86AE-ECCDFD81D53B}"/>
          </ac:grpSpMkLst>
        </pc:grpChg>
        <pc:grpChg chg="add mod">
          <ac:chgData name="Ewa Kazimierska" userId="8edb7084-dccb-4d8f-9cfb-38098ea1d667" providerId="ADAL" clId="{1AD3B167-ACA0-4BC9-9558-AA7E3F8CBCF8}" dt="2024-02-19T23:11:28.345" v="2135" actId="1076"/>
          <ac:grpSpMkLst>
            <pc:docMk/>
            <pc:sldMk cId="960383494" sldId="303"/>
            <ac:grpSpMk id="9" creationId="{4EE349BC-FF59-435F-B5BA-9AC44A3D7087}"/>
          </ac:grpSpMkLst>
        </pc:grpChg>
        <pc:grpChg chg="add mod">
          <ac:chgData name="Ewa Kazimierska" userId="8edb7084-dccb-4d8f-9cfb-38098ea1d667" providerId="ADAL" clId="{1AD3B167-ACA0-4BC9-9558-AA7E3F8CBCF8}" dt="2024-02-19T23:05:40.887" v="2067" actId="1076"/>
          <ac:grpSpMkLst>
            <pc:docMk/>
            <pc:sldMk cId="960383494" sldId="303"/>
            <ac:grpSpMk id="10" creationId="{32A3ACD3-5969-44F2-B789-B3A11FCFF33F}"/>
          </ac:grpSpMkLst>
        </pc:grpChg>
        <pc:grpChg chg="del mod">
          <ac:chgData name="Ewa Kazimierska" userId="8edb7084-dccb-4d8f-9cfb-38098ea1d667" providerId="ADAL" clId="{1AD3B167-ACA0-4BC9-9558-AA7E3F8CBCF8}" dt="2024-02-19T22:45:10.331" v="1686" actId="478"/>
          <ac:grpSpMkLst>
            <pc:docMk/>
            <pc:sldMk cId="960383494" sldId="303"/>
            <ac:grpSpMk id="14" creationId="{B0386679-2498-4092-BD8C-EBC4BB9D832F}"/>
          </ac:grpSpMkLst>
        </pc:grpChg>
        <pc:grpChg chg="add mod">
          <ac:chgData name="Ewa Kazimierska" userId="8edb7084-dccb-4d8f-9cfb-38098ea1d667" providerId="ADAL" clId="{1AD3B167-ACA0-4BC9-9558-AA7E3F8CBCF8}" dt="2024-02-19T23:09:39.929" v="2123" actId="164"/>
          <ac:grpSpMkLst>
            <pc:docMk/>
            <pc:sldMk cId="960383494" sldId="303"/>
            <ac:grpSpMk id="20" creationId="{8F01B3EE-9161-45FF-899C-E5985CA359AD}"/>
          </ac:grpSpMkLst>
        </pc:grpChg>
        <pc:grpChg chg="add mod">
          <ac:chgData name="Ewa Kazimierska" userId="8edb7084-dccb-4d8f-9cfb-38098ea1d667" providerId="ADAL" clId="{1AD3B167-ACA0-4BC9-9558-AA7E3F8CBCF8}" dt="2024-02-19T23:09:45.258" v="2124" actId="1076"/>
          <ac:grpSpMkLst>
            <pc:docMk/>
            <pc:sldMk cId="960383494" sldId="303"/>
            <ac:grpSpMk id="21" creationId="{8832FB6E-03B1-493E-A44E-43BCDE0FB026}"/>
          </ac:grpSpMkLst>
        </pc:grpChg>
        <pc:grpChg chg="del mod">
          <ac:chgData name="Ewa Kazimierska" userId="8edb7084-dccb-4d8f-9cfb-38098ea1d667" providerId="ADAL" clId="{1AD3B167-ACA0-4BC9-9558-AA7E3F8CBCF8}" dt="2024-02-19T22:59:30.659" v="1985" actId="478"/>
          <ac:grpSpMkLst>
            <pc:docMk/>
            <pc:sldMk cId="960383494" sldId="303"/>
            <ac:grpSpMk id="25" creationId="{A5F4B2A0-187D-4381-A9B0-57194D64DA78}"/>
          </ac:grpSpMkLst>
        </pc:grpChg>
        <pc:grpChg chg="add mod">
          <ac:chgData name="Ewa Kazimierska" userId="8edb7084-dccb-4d8f-9cfb-38098ea1d667" providerId="ADAL" clId="{1AD3B167-ACA0-4BC9-9558-AA7E3F8CBCF8}" dt="2024-02-19T23:11:55.449" v="2138" actId="1076"/>
          <ac:grpSpMkLst>
            <pc:docMk/>
            <pc:sldMk cId="960383494" sldId="303"/>
            <ac:grpSpMk id="26" creationId="{F4FA337C-8B9F-43BD-A4E0-36A930AAB4E4}"/>
          </ac:grpSpMkLst>
        </pc:grpChg>
        <pc:grpChg chg="del mod">
          <ac:chgData name="Ewa Kazimierska" userId="8edb7084-dccb-4d8f-9cfb-38098ea1d667" providerId="ADAL" clId="{1AD3B167-ACA0-4BC9-9558-AA7E3F8CBCF8}" dt="2024-02-19T22:59:30.659" v="1985" actId="478"/>
          <ac:grpSpMkLst>
            <pc:docMk/>
            <pc:sldMk cId="960383494" sldId="303"/>
            <ac:grpSpMk id="44" creationId="{F872F108-847B-401E-ABCE-4843625443FD}"/>
          </ac:grpSpMkLst>
        </pc:grpChg>
        <pc:grpChg chg="del mod">
          <ac:chgData name="Ewa Kazimierska" userId="8edb7084-dccb-4d8f-9cfb-38098ea1d667" providerId="ADAL" clId="{1AD3B167-ACA0-4BC9-9558-AA7E3F8CBCF8}" dt="2024-02-19T22:59:30.659" v="1985" actId="478"/>
          <ac:grpSpMkLst>
            <pc:docMk/>
            <pc:sldMk cId="960383494" sldId="303"/>
            <ac:grpSpMk id="56" creationId="{BBF5CBA1-3525-4AAC-A070-023FBDEDD4F7}"/>
          </ac:grpSpMkLst>
        </pc:grpChg>
        <pc:grpChg chg="add del mod">
          <ac:chgData name="Ewa Kazimierska" userId="8edb7084-dccb-4d8f-9cfb-38098ea1d667" providerId="ADAL" clId="{1AD3B167-ACA0-4BC9-9558-AA7E3F8CBCF8}" dt="2024-02-19T22:52:40.773" v="1971" actId="165"/>
          <ac:grpSpMkLst>
            <pc:docMk/>
            <pc:sldMk cId="960383494" sldId="303"/>
            <ac:grpSpMk id="75" creationId="{1232E155-3AC8-4747-8CAF-A93B129E1CC4}"/>
          </ac:grpSpMkLst>
        </pc:grpChg>
        <pc:grpChg chg="add del mod">
          <ac:chgData name="Ewa Kazimierska" userId="8edb7084-dccb-4d8f-9cfb-38098ea1d667" providerId="ADAL" clId="{1AD3B167-ACA0-4BC9-9558-AA7E3F8CBCF8}" dt="2024-02-19T23:01:10.056" v="2007" actId="165"/>
          <ac:grpSpMkLst>
            <pc:docMk/>
            <pc:sldMk cId="960383494" sldId="303"/>
            <ac:grpSpMk id="84" creationId="{BFB0C251-8760-4A55-A4AA-C4B41923A089}"/>
          </ac:grpSpMkLst>
        </pc:grpChg>
        <pc:grpChg chg="add del mod">
          <ac:chgData name="Ewa Kazimierska" userId="8edb7084-dccb-4d8f-9cfb-38098ea1d667" providerId="ADAL" clId="{1AD3B167-ACA0-4BC9-9558-AA7E3F8CBCF8}" dt="2024-02-19T23:06:07.460" v="2072" actId="165"/>
          <ac:grpSpMkLst>
            <pc:docMk/>
            <pc:sldMk cId="960383494" sldId="303"/>
            <ac:grpSpMk id="101" creationId="{B5402544-0717-4CD3-9192-33890E9C543C}"/>
          </ac:grpSpMkLst>
        </pc:grpChg>
      </pc:sldChg>
      <pc:sldChg chg="addSp delSp modSp add mod modAnim">
        <pc:chgData name="Ewa Kazimierska" userId="8edb7084-dccb-4d8f-9cfb-38098ea1d667" providerId="ADAL" clId="{1AD3B167-ACA0-4BC9-9558-AA7E3F8CBCF8}" dt="2024-02-19T23:22:52.195" v="2207" actId="1076"/>
        <pc:sldMkLst>
          <pc:docMk/>
          <pc:sldMk cId="2828162570" sldId="304"/>
        </pc:sldMkLst>
        <pc:spChg chg="mod">
          <ac:chgData name="Ewa Kazimierska" userId="8edb7084-dccb-4d8f-9cfb-38098ea1d667" providerId="ADAL" clId="{1AD3B167-ACA0-4BC9-9558-AA7E3F8CBCF8}" dt="2024-02-19T23:22:33.101" v="2192" actId="1076"/>
          <ac:spMkLst>
            <pc:docMk/>
            <pc:sldMk cId="2828162570" sldId="304"/>
            <ac:spMk id="2" creationId="{1474F612-FE5A-4A74-AC4C-0E524031C202}"/>
          </ac:spMkLst>
        </pc:spChg>
        <pc:spChg chg="mod">
          <ac:chgData name="Ewa Kazimierska" userId="8edb7084-dccb-4d8f-9cfb-38098ea1d667" providerId="ADAL" clId="{1AD3B167-ACA0-4BC9-9558-AA7E3F8CBCF8}" dt="2024-02-19T23:22:43.573" v="2206" actId="1035"/>
          <ac:spMkLst>
            <pc:docMk/>
            <pc:sldMk cId="2828162570" sldId="304"/>
            <ac:spMk id="3" creationId="{D2CEFDB7-5911-422E-9302-39700C336638}"/>
          </ac:spMkLst>
        </pc:spChg>
        <pc:spChg chg="mod">
          <ac:chgData name="Ewa Kazimierska" userId="8edb7084-dccb-4d8f-9cfb-38098ea1d667" providerId="ADAL" clId="{1AD3B167-ACA0-4BC9-9558-AA7E3F8CBCF8}" dt="2024-02-19T23:14:33.420" v="2151" actId="255"/>
          <ac:spMkLst>
            <pc:docMk/>
            <pc:sldMk cId="2828162570" sldId="304"/>
            <ac:spMk id="20" creationId="{458732A8-6EA3-4354-B0D8-B00AAFAB0D05}"/>
          </ac:spMkLst>
        </pc:spChg>
        <pc:spChg chg="mod">
          <ac:chgData name="Ewa Kazimierska" userId="8edb7084-dccb-4d8f-9cfb-38098ea1d667" providerId="ADAL" clId="{1AD3B167-ACA0-4BC9-9558-AA7E3F8CBCF8}" dt="2024-02-19T23:14:33.420" v="2151" actId="255"/>
          <ac:spMkLst>
            <pc:docMk/>
            <pc:sldMk cId="2828162570" sldId="304"/>
            <ac:spMk id="21" creationId="{BFDCFBCD-46B1-4A72-AB33-4D8845A646AD}"/>
          </ac:spMkLst>
        </pc:spChg>
        <pc:spChg chg="mod">
          <ac:chgData name="Ewa Kazimierska" userId="8edb7084-dccb-4d8f-9cfb-38098ea1d667" providerId="ADAL" clId="{1AD3B167-ACA0-4BC9-9558-AA7E3F8CBCF8}" dt="2024-02-19T23:14:33.420" v="2151" actId="255"/>
          <ac:spMkLst>
            <pc:docMk/>
            <pc:sldMk cId="2828162570" sldId="304"/>
            <ac:spMk id="22" creationId="{36962625-AC17-45F5-8FF6-B84D8C1A7728}"/>
          </ac:spMkLst>
        </pc:spChg>
        <pc:spChg chg="mod">
          <ac:chgData name="Ewa Kazimierska" userId="8edb7084-dccb-4d8f-9cfb-38098ea1d667" providerId="ADAL" clId="{1AD3B167-ACA0-4BC9-9558-AA7E3F8CBCF8}" dt="2024-02-19T23:14:33.420" v="2151" actId="255"/>
          <ac:spMkLst>
            <pc:docMk/>
            <pc:sldMk cId="2828162570" sldId="304"/>
            <ac:spMk id="23" creationId="{5619098D-BB65-4A4F-96F4-CBD6ED0EC2CA}"/>
          </ac:spMkLst>
        </pc:spChg>
        <pc:spChg chg="mod">
          <ac:chgData name="Ewa Kazimierska" userId="8edb7084-dccb-4d8f-9cfb-38098ea1d667" providerId="ADAL" clId="{1AD3B167-ACA0-4BC9-9558-AA7E3F8CBCF8}" dt="2024-02-19T23:14:33.420" v="2151" actId="255"/>
          <ac:spMkLst>
            <pc:docMk/>
            <pc:sldMk cId="2828162570" sldId="304"/>
            <ac:spMk id="24" creationId="{B15C8764-58ED-4706-8092-B54A1F5C72F6}"/>
          </ac:spMkLst>
        </pc:spChg>
        <pc:spChg chg="mod">
          <ac:chgData name="Ewa Kazimierska" userId="8edb7084-dccb-4d8f-9cfb-38098ea1d667" providerId="ADAL" clId="{1AD3B167-ACA0-4BC9-9558-AA7E3F8CBCF8}" dt="2024-02-19T23:14:33.420" v="2151" actId="255"/>
          <ac:spMkLst>
            <pc:docMk/>
            <pc:sldMk cId="2828162570" sldId="304"/>
            <ac:spMk id="25" creationId="{FECAA36B-5087-4B1E-9ACF-5F3BE9107EDA}"/>
          </ac:spMkLst>
        </pc:spChg>
        <pc:spChg chg="mod">
          <ac:chgData name="Ewa Kazimierska" userId="8edb7084-dccb-4d8f-9cfb-38098ea1d667" providerId="ADAL" clId="{1AD3B167-ACA0-4BC9-9558-AA7E3F8CBCF8}" dt="2024-02-19T23:14:33.420" v="2151" actId="255"/>
          <ac:spMkLst>
            <pc:docMk/>
            <pc:sldMk cId="2828162570" sldId="304"/>
            <ac:spMk id="26" creationId="{D05364A9-E56D-4B73-9ECD-A2E882EBA1B9}"/>
          </ac:spMkLst>
        </pc:spChg>
        <pc:spChg chg="mod">
          <ac:chgData name="Ewa Kazimierska" userId="8edb7084-dccb-4d8f-9cfb-38098ea1d667" providerId="ADAL" clId="{1AD3B167-ACA0-4BC9-9558-AA7E3F8CBCF8}" dt="2024-02-19T23:14:33.420" v="2151" actId="255"/>
          <ac:spMkLst>
            <pc:docMk/>
            <pc:sldMk cId="2828162570" sldId="304"/>
            <ac:spMk id="27" creationId="{7BDB6865-0B2C-4918-8CF3-CB596CA36ACE}"/>
          </ac:spMkLst>
        </pc:spChg>
        <pc:spChg chg="mod">
          <ac:chgData name="Ewa Kazimierska" userId="8edb7084-dccb-4d8f-9cfb-38098ea1d667" providerId="ADAL" clId="{1AD3B167-ACA0-4BC9-9558-AA7E3F8CBCF8}" dt="2024-02-19T23:14:48.516" v="2152"/>
          <ac:spMkLst>
            <pc:docMk/>
            <pc:sldMk cId="2828162570" sldId="304"/>
            <ac:spMk id="29" creationId="{91AEF42F-0664-4605-AEF8-0D7ACDC6FD74}"/>
          </ac:spMkLst>
        </pc:spChg>
        <pc:spChg chg="mod">
          <ac:chgData name="Ewa Kazimierska" userId="8edb7084-dccb-4d8f-9cfb-38098ea1d667" providerId="ADAL" clId="{1AD3B167-ACA0-4BC9-9558-AA7E3F8CBCF8}" dt="2024-02-19T23:14:48.516" v="2152"/>
          <ac:spMkLst>
            <pc:docMk/>
            <pc:sldMk cId="2828162570" sldId="304"/>
            <ac:spMk id="30" creationId="{09DB5C8A-8EEE-4C10-8273-F5C30FC657B0}"/>
          </ac:spMkLst>
        </pc:spChg>
        <pc:spChg chg="mod">
          <ac:chgData name="Ewa Kazimierska" userId="8edb7084-dccb-4d8f-9cfb-38098ea1d667" providerId="ADAL" clId="{1AD3B167-ACA0-4BC9-9558-AA7E3F8CBCF8}" dt="2024-02-19T23:14:48.516" v="2152"/>
          <ac:spMkLst>
            <pc:docMk/>
            <pc:sldMk cId="2828162570" sldId="304"/>
            <ac:spMk id="31" creationId="{9F010C60-6D93-4441-BA76-DA4F2231C857}"/>
          </ac:spMkLst>
        </pc:spChg>
        <pc:spChg chg="mod">
          <ac:chgData name="Ewa Kazimierska" userId="8edb7084-dccb-4d8f-9cfb-38098ea1d667" providerId="ADAL" clId="{1AD3B167-ACA0-4BC9-9558-AA7E3F8CBCF8}" dt="2024-02-19T23:14:48.516" v="2152"/>
          <ac:spMkLst>
            <pc:docMk/>
            <pc:sldMk cId="2828162570" sldId="304"/>
            <ac:spMk id="32" creationId="{752AE147-E4F7-4A40-A199-95FE94D6231C}"/>
          </ac:spMkLst>
        </pc:spChg>
        <pc:spChg chg="mod">
          <ac:chgData name="Ewa Kazimierska" userId="8edb7084-dccb-4d8f-9cfb-38098ea1d667" providerId="ADAL" clId="{1AD3B167-ACA0-4BC9-9558-AA7E3F8CBCF8}" dt="2024-02-19T23:14:48.516" v="2152"/>
          <ac:spMkLst>
            <pc:docMk/>
            <pc:sldMk cId="2828162570" sldId="304"/>
            <ac:spMk id="33" creationId="{5471088C-2EAF-448E-AB60-7A680448AE04}"/>
          </ac:spMkLst>
        </pc:spChg>
        <pc:spChg chg="mod">
          <ac:chgData name="Ewa Kazimierska" userId="8edb7084-dccb-4d8f-9cfb-38098ea1d667" providerId="ADAL" clId="{1AD3B167-ACA0-4BC9-9558-AA7E3F8CBCF8}" dt="2024-02-19T23:14:48.516" v="2152"/>
          <ac:spMkLst>
            <pc:docMk/>
            <pc:sldMk cId="2828162570" sldId="304"/>
            <ac:spMk id="34" creationId="{E709B416-B393-427E-84B5-96169A3103B1}"/>
          </ac:spMkLst>
        </pc:spChg>
        <pc:spChg chg="mod">
          <ac:chgData name="Ewa Kazimierska" userId="8edb7084-dccb-4d8f-9cfb-38098ea1d667" providerId="ADAL" clId="{1AD3B167-ACA0-4BC9-9558-AA7E3F8CBCF8}" dt="2024-02-19T23:14:48.516" v="2152"/>
          <ac:spMkLst>
            <pc:docMk/>
            <pc:sldMk cId="2828162570" sldId="304"/>
            <ac:spMk id="35" creationId="{E7DFAD6C-A4DB-470F-9BE6-61853C7724AD}"/>
          </ac:spMkLst>
        </pc:spChg>
        <pc:spChg chg="mod">
          <ac:chgData name="Ewa Kazimierska" userId="8edb7084-dccb-4d8f-9cfb-38098ea1d667" providerId="ADAL" clId="{1AD3B167-ACA0-4BC9-9558-AA7E3F8CBCF8}" dt="2024-02-19T23:15:10.911" v="2155" actId="1076"/>
          <ac:spMkLst>
            <pc:docMk/>
            <pc:sldMk cId="2828162570" sldId="304"/>
            <ac:spMk id="36" creationId="{C53D6FC4-656F-41B4-937F-EA9058A5A100}"/>
          </ac:spMkLst>
        </pc:spChg>
        <pc:spChg chg="mod">
          <ac:chgData name="Ewa Kazimierska" userId="8edb7084-dccb-4d8f-9cfb-38098ea1d667" providerId="ADAL" clId="{1AD3B167-ACA0-4BC9-9558-AA7E3F8CBCF8}" dt="2024-02-19T23:22:43.573" v="2206" actId="1035"/>
          <ac:spMkLst>
            <pc:docMk/>
            <pc:sldMk cId="2828162570" sldId="304"/>
            <ac:spMk id="49" creationId="{E8BD9C53-BEBC-4E7D-8355-FCEC927DE151}"/>
          </ac:spMkLst>
        </pc:spChg>
        <pc:spChg chg="mod">
          <ac:chgData name="Ewa Kazimierska" userId="8edb7084-dccb-4d8f-9cfb-38098ea1d667" providerId="ADAL" clId="{1AD3B167-ACA0-4BC9-9558-AA7E3F8CBCF8}" dt="2024-02-19T23:22:43.573" v="2206" actId="1035"/>
          <ac:spMkLst>
            <pc:docMk/>
            <pc:sldMk cId="2828162570" sldId="304"/>
            <ac:spMk id="78" creationId="{967819F7-3D96-49CA-9767-9CB7C4377CC6}"/>
          </ac:spMkLst>
        </pc:spChg>
        <pc:spChg chg="mod">
          <ac:chgData name="Ewa Kazimierska" userId="8edb7084-dccb-4d8f-9cfb-38098ea1d667" providerId="ADAL" clId="{1AD3B167-ACA0-4BC9-9558-AA7E3F8CBCF8}" dt="2024-02-19T23:22:52.195" v="2207" actId="1076"/>
          <ac:spMkLst>
            <pc:docMk/>
            <pc:sldMk cId="2828162570" sldId="304"/>
            <ac:spMk id="93" creationId="{D2D62EC4-172E-449E-8F14-BBBF4B65D623}"/>
          </ac:spMkLst>
        </pc:spChg>
        <pc:grpChg chg="add mod">
          <ac:chgData name="Ewa Kazimierska" userId="8edb7084-dccb-4d8f-9cfb-38098ea1d667" providerId="ADAL" clId="{1AD3B167-ACA0-4BC9-9558-AA7E3F8CBCF8}" dt="2024-02-19T23:22:43.573" v="2206" actId="1035"/>
          <ac:grpSpMkLst>
            <pc:docMk/>
            <pc:sldMk cId="2828162570" sldId="304"/>
            <ac:grpSpMk id="19" creationId="{15FBF577-3F6F-4977-BAC3-022AF30B1FDC}"/>
          </ac:grpSpMkLst>
        </pc:grpChg>
        <pc:grpChg chg="add mod">
          <ac:chgData name="Ewa Kazimierska" userId="8edb7084-dccb-4d8f-9cfb-38098ea1d667" providerId="ADAL" clId="{1AD3B167-ACA0-4BC9-9558-AA7E3F8CBCF8}" dt="2024-02-19T23:22:43.573" v="2206" actId="1035"/>
          <ac:grpSpMkLst>
            <pc:docMk/>
            <pc:sldMk cId="2828162570" sldId="304"/>
            <ac:grpSpMk id="28" creationId="{5D2BAD11-B130-4E5C-A911-CAFFACAF660B}"/>
          </ac:grpSpMkLst>
        </pc:grpChg>
        <pc:picChg chg="del mod">
          <ac:chgData name="Ewa Kazimierska" userId="8edb7084-dccb-4d8f-9cfb-38098ea1d667" providerId="ADAL" clId="{1AD3B167-ACA0-4BC9-9558-AA7E3F8CBCF8}" dt="2024-02-19T23:21:40.743" v="2190" actId="478"/>
          <ac:picMkLst>
            <pc:docMk/>
            <pc:sldMk cId="2828162570" sldId="304"/>
            <ac:picMk id="10" creationId="{42633A96-8F2E-4535-B3CA-76041C712445}"/>
          </ac:picMkLst>
        </pc:picChg>
        <pc:picChg chg="del mod">
          <ac:chgData name="Ewa Kazimierska" userId="8edb7084-dccb-4d8f-9cfb-38098ea1d667" providerId="ADAL" clId="{1AD3B167-ACA0-4BC9-9558-AA7E3F8CBCF8}" dt="2024-02-19T23:21:40.743" v="2190" actId="478"/>
          <ac:picMkLst>
            <pc:docMk/>
            <pc:sldMk cId="2828162570" sldId="304"/>
            <ac:picMk id="13" creationId="{A3D705E0-EB52-4478-ADFA-EC709BBE8EBF}"/>
          </ac:picMkLst>
        </pc:picChg>
      </pc:sldChg>
      <pc:sldChg chg="addSp delSp modSp add mod modAnim">
        <pc:chgData name="Ewa Kazimierska" userId="8edb7084-dccb-4d8f-9cfb-38098ea1d667" providerId="ADAL" clId="{1AD3B167-ACA0-4BC9-9558-AA7E3F8CBCF8}" dt="2024-02-19T23:40:56.433" v="2386" actId="1076"/>
        <pc:sldMkLst>
          <pc:docMk/>
          <pc:sldMk cId="3282881540" sldId="305"/>
        </pc:sldMkLst>
        <pc:spChg chg="mod">
          <ac:chgData name="Ewa Kazimierska" userId="8edb7084-dccb-4d8f-9cfb-38098ea1d667" providerId="ADAL" clId="{1AD3B167-ACA0-4BC9-9558-AA7E3F8CBCF8}" dt="2024-02-19T23:31:14.988" v="2218" actId="20577"/>
          <ac:spMkLst>
            <pc:docMk/>
            <pc:sldMk cId="3282881540" sldId="305"/>
            <ac:spMk id="12" creationId="{3571F686-44BE-4C8A-9982-7C0903531A05}"/>
          </ac:spMkLst>
        </pc:spChg>
        <pc:spChg chg="mod">
          <ac:chgData name="Ewa Kazimierska" userId="8edb7084-dccb-4d8f-9cfb-38098ea1d667" providerId="ADAL" clId="{1AD3B167-ACA0-4BC9-9558-AA7E3F8CBCF8}" dt="2024-02-19T23:30:30.402" v="2210"/>
          <ac:spMkLst>
            <pc:docMk/>
            <pc:sldMk cId="3282881540" sldId="305"/>
            <ac:spMk id="13" creationId="{D4265D65-CB91-4B18-B1F6-0DD514535049}"/>
          </ac:spMkLst>
        </pc:spChg>
        <pc:spChg chg="mod">
          <ac:chgData name="Ewa Kazimierska" userId="8edb7084-dccb-4d8f-9cfb-38098ea1d667" providerId="ADAL" clId="{1AD3B167-ACA0-4BC9-9558-AA7E3F8CBCF8}" dt="2024-02-19T23:30:30.402" v="2210"/>
          <ac:spMkLst>
            <pc:docMk/>
            <pc:sldMk cId="3282881540" sldId="305"/>
            <ac:spMk id="14" creationId="{A34F3FD6-1432-4A88-911E-F2F6780E0B6E}"/>
          </ac:spMkLst>
        </pc:spChg>
        <pc:spChg chg="mod">
          <ac:chgData name="Ewa Kazimierska" userId="8edb7084-dccb-4d8f-9cfb-38098ea1d667" providerId="ADAL" clId="{1AD3B167-ACA0-4BC9-9558-AA7E3F8CBCF8}" dt="2024-02-19T23:31:45.698" v="2244" actId="1037"/>
          <ac:spMkLst>
            <pc:docMk/>
            <pc:sldMk cId="3282881540" sldId="305"/>
            <ac:spMk id="15" creationId="{79CCFC99-6B8F-4525-AF41-9BA70494A8CC}"/>
          </ac:spMkLst>
        </pc:spChg>
        <pc:spChg chg="mod">
          <ac:chgData name="Ewa Kazimierska" userId="8edb7084-dccb-4d8f-9cfb-38098ea1d667" providerId="ADAL" clId="{1AD3B167-ACA0-4BC9-9558-AA7E3F8CBCF8}" dt="2024-02-19T23:30:30.402" v="2210"/>
          <ac:spMkLst>
            <pc:docMk/>
            <pc:sldMk cId="3282881540" sldId="305"/>
            <ac:spMk id="16" creationId="{126E898F-8135-4D49-92BF-C4FE8D464AEE}"/>
          </ac:spMkLst>
        </pc:spChg>
        <pc:spChg chg="mod">
          <ac:chgData name="Ewa Kazimierska" userId="8edb7084-dccb-4d8f-9cfb-38098ea1d667" providerId="ADAL" clId="{1AD3B167-ACA0-4BC9-9558-AA7E3F8CBCF8}" dt="2024-02-19T23:30:30.402" v="2210"/>
          <ac:spMkLst>
            <pc:docMk/>
            <pc:sldMk cId="3282881540" sldId="305"/>
            <ac:spMk id="17" creationId="{650CA7CA-EB1D-4375-B447-5E82352205BE}"/>
          </ac:spMkLst>
        </pc:spChg>
        <pc:spChg chg="mod">
          <ac:chgData name="Ewa Kazimierska" userId="8edb7084-dccb-4d8f-9cfb-38098ea1d667" providerId="ADAL" clId="{1AD3B167-ACA0-4BC9-9558-AA7E3F8CBCF8}" dt="2024-02-19T23:30:30.402" v="2210"/>
          <ac:spMkLst>
            <pc:docMk/>
            <pc:sldMk cId="3282881540" sldId="305"/>
            <ac:spMk id="18" creationId="{67BC9D57-4DF9-40B1-898D-4999323033D0}"/>
          </ac:spMkLst>
        </pc:spChg>
        <pc:spChg chg="del mod">
          <ac:chgData name="Ewa Kazimierska" userId="8edb7084-dccb-4d8f-9cfb-38098ea1d667" providerId="ADAL" clId="{1AD3B167-ACA0-4BC9-9558-AA7E3F8CBCF8}" dt="2024-02-19T23:31:28.221" v="2219" actId="478"/>
          <ac:spMkLst>
            <pc:docMk/>
            <pc:sldMk cId="3282881540" sldId="305"/>
            <ac:spMk id="19" creationId="{77101EF9-E3AB-40F1-BC6A-213C9D6C09BE}"/>
          </ac:spMkLst>
        </pc:spChg>
        <pc:spChg chg="mod">
          <ac:chgData name="Ewa Kazimierska" userId="8edb7084-dccb-4d8f-9cfb-38098ea1d667" providerId="ADAL" clId="{1AD3B167-ACA0-4BC9-9558-AA7E3F8CBCF8}" dt="2024-02-19T23:32:16.483" v="2249" actId="20577"/>
          <ac:spMkLst>
            <pc:docMk/>
            <pc:sldMk cId="3282881540" sldId="305"/>
            <ac:spMk id="21" creationId="{3CCA1488-8803-4947-9293-F3CDE926F15F}"/>
          </ac:spMkLst>
        </pc:spChg>
        <pc:spChg chg="del mod">
          <ac:chgData name="Ewa Kazimierska" userId="8edb7084-dccb-4d8f-9cfb-38098ea1d667" providerId="ADAL" clId="{1AD3B167-ACA0-4BC9-9558-AA7E3F8CBCF8}" dt="2024-02-19T23:32:28.749" v="2252" actId="478"/>
          <ac:spMkLst>
            <pc:docMk/>
            <pc:sldMk cId="3282881540" sldId="305"/>
            <ac:spMk id="22" creationId="{1FF4C303-9FC6-4B53-83E8-2CB4A7688992}"/>
          </ac:spMkLst>
        </pc:spChg>
        <pc:spChg chg="del mod">
          <ac:chgData name="Ewa Kazimierska" userId="8edb7084-dccb-4d8f-9cfb-38098ea1d667" providerId="ADAL" clId="{1AD3B167-ACA0-4BC9-9558-AA7E3F8CBCF8}" dt="2024-02-19T23:32:32.354" v="2254" actId="478"/>
          <ac:spMkLst>
            <pc:docMk/>
            <pc:sldMk cId="3282881540" sldId="305"/>
            <ac:spMk id="23" creationId="{9A4AFBC0-E154-4BC7-993A-DEEE87FF3960}"/>
          </ac:spMkLst>
        </pc:spChg>
        <pc:spChg chg="del mod">
          <ac:chgData name="Ewa Kazimierska" userId="8edb7084-dccb-4d8f-9cfb-38098ea1d667" providerId="ADAL" clId="{1AD3B167-ACA0-4BC9-9558-AA7E3F8CBCF8}" dt="2024-02-19T23:32:47.523" v="2255" actId="478"/>
          <ac:spMkLst>
            <pc:docMk/>
            <pc:sldMk cId="3282881540" sldId="305"/>
            <ac:spMk id="24" creationId="{12807D5F-4C13-4393-9426-61547E17F949}"/>
          </ac:spMkLst>
        </pc:spChg>
        <pc:spChg chg="mod">
          <ac:chgData name="Ewa Kazimierska" userId="8edb7084-dccb-4d8f-9cfb-38098ea1d667" providerId="ADAL" clId="{1AD3B167-ACA0-4BC9-9558-AA7E3F8CBCF8}" dt="2024-02-19T23:31:54.538" v="2245"/>
          <ac:spMkLst>
            <pc:docMk/>
            <pc:sldMk cId="3282881540" sldId="305"/>
            <ac:spMk id="25" creationId="{99E2D27E-E11A-4A5E-9635-60456D28B603}"/>
          </ac:spMkLst>
        </pc:spChg>
        <pc:spChg chg="del mod">
          <ac:chgData name="Ewa Kazimierska" userId="8edb7084-dccb-4d8f-9cfb-38098ea1d667" providerId="ADAL" clId="{1AD3B167-ACA0-4BC9-9558-AA7E3F8CBCF8}" dt="2024-02-19T23:32:30.775" v="2253" actId="478"/>
          <ac:spMkLst>
            <pc:docMk/>
            <pc:sldMk cId="3282881540" sldId="305"/>
            <ac:spMk id="26" creationId="{45EDE7AD-43F0-4A4E-BA49-26C9E89B9734}"/>
          </ac:spMkLst>
        </pc:spChg>
        <pc:spChg chg="del mod">
          <ac:chgData name="Ewa Kazimierska" userId="8edb7084-dccb-4d8f-9cfb-38098ea1d667" providerId="ADAL" clId="{1AD3B167-ACA0-4BC9-9558-AA7E3F8CBCF8}" dt="2024-02-19T23:32:26.856" v="2251" actId="478"/>
          <ac:spMkLst>
            <pc:docMk/>
            <pc:sldMk cId="3282881540" sldId="305"/>
            <ac:spMk id="27" creationId="{8969B672-AA71-46C2-8734-4FD2857DCB24}"/>
          </ac:spMkLst>
        </pc:spChg>
        <pc:spChg chg="mod">
          <ac:chgData name="Ewa Kazimierska" userId="8edb7084-dccb-4d8f-9cfb-38098ea1d667" providerId="ADAL" clId="{1AD3B167-ACA0-4BC9-9558-AA7E3F8CBCF8}" dt="2024-02-19T23:33:09.930" v="2259"/>
          <ac:spMkLst>
            <pc:docMk/>
            <pc:sldMk cId="3282881540" sldId="305"/>
            <ac:spMk id="29" creationId="{2C9CB4D3-6A31-4C38-B59B-F8F5B193B887}"/>
          </ac:spMkLst>
        </pc:spChg>
        <pc:spChg chg="mod">
          <ac:chgData name="Ewa Kazimierska" userId="8edb7084-dccb-4d8f-9cfb-38098ea1d667" providerId="ADAL" clId="{1AD3B167-ACA0-4BC9-9558-AA7E3F8CBCF8}" dt="2024-02-19T23:33:57.552" v="2309" actId="1076"/>
          <ac:spMkLst>
            <pc:docMk/>
            <pc:sldMk cId="3282881540" sldId="305"/>
            <ac:spMk id="30" creationId="{BE584A34-12F6-4984-BDB5-B2CA9F234456}"/>
          </ac:spMkLst>
        </pc:spChg>
        <pc:grpChg chg="add mod">
          <ac:chgData name="Ewa Kazimierska" userId="8edb7084-dccb-4d8f-9cfb-38098ea1d667" providerId="ADAL" clId="{1AD3B167-ACA0-4BC9-9558-AA7E3F8CBCF8}" dt="2024-02-19T23:40:56.433" v="2386" actId="1076"/>
          <ac:grpSpMkLst>
            <pc:docMk/>
            <pc:sldMk cId="3282881540" sldId="305"/>
            <ac:grpSpMk id="11" creationId="{F1EFD467-7D0F-4396-A0B6-A53AA4FCE33D}"/>
          </ac:grpSpMkLst>
        </pc:grpChg>
        <pc:grpChg chg="add mod">
          <ac:chgData name="Ewa Kazimierska" userId="8edb7084-dccb-4d8f-9cfb-38098ea1d667" providerId="ADAL" clId="{1AD3B167-ACA0-4BC9-9558-AA7E3F8CBCF8}" dt="2024-02-19T23:40:56.433" v="2386" actId="1076"/>
          <ac:grpSpMkLst>
            <pc:docMk/>
            <pc:sldMk cId="3282881540" sldId="305"/>
            <ac:grpSpMk id="20" creationId="{117BE542-2A62-4296-9321-DA10F8FAB9DB}"/>
          </ac:grpSpMkLst>
        </pc:grpChg>
        <pc:grpChg chg="add mod">
          <ac:chgData name="Ewa Kazimierska" userId="8edb7084-dccb-4d8f-9cfb-38098ea1d667" providerId="ADAL" clId="{1AD3B167-ACA0-4BC9-9558-AA7E3F8CBCF8}" dt="2024-02-19T23:40:56.433" v="2386" actId="1076"/>
          <ac:grpSpMkLst>
            <pc:docMk/>
            <pc:sldMk cId="3282881540" sldId="305"/>
            <ac:grpSpMk id="28" creationId="{C558B798-B584-43D1-B5B9-84D98F2B7D68}"/>
          </ac:grpSpMkLst>
        </pc:grpChg>
        <pc:picChg chg="del mod">
          <ac:chgData name="Ewa Kazimierska" userId="8edb7084-dccb-4d8f-9cfb-38098ea1d667" providerId="ADAL" clId="{1AD3B167-ACA0-4BC9-9558-AA7E3F8CBCF8}" dt="2024-02-19T23:40:43.622" v="2385" actId="478"/>
          <ac:picMkLst>
            <pc:docMk/>
            <pc:sldMk cId="3282881540" sldId="305"/>
            <ac:picMk id="66" creationId="{2BEC8F96-5135-4950-A128-43FB59B95448}"/>
          </ac:picMkLst>
        </pc:picChg>
      </pc:sldChg>
      <pc:sldChg chg="modSp add mod">
        <pc:chgData name="Ewa Kazimierska" userId="8edb7084-dccb-4d8f-9cfb-38098ea1d667" providerId="ADAL" clId="{1AD3B167-ACA0-4BC9-9558-AA7E3F8CBCF8}" dt="2024-02-19T23:41:41.619" v="2387" actId="1076"/>
        <pc:sldMkLst>
          <pc:docMk/>
          <pc:sldMk cId="4077936503" sldId="306"/>
        </pc:sldMkLst>
        <pc:spChg chg="mod">
          <ac:chgData name="Ewa Kazimierska" userId="8edb7084-dccb-4d8f-9cfb-38098ea1d667" providerId="ADAL" clId="{1AD3B167-ACA0-4BC9-9558-AA7E3F8CBCF8}" dt="2024-02-19T23:41:41.619" v="2387" actId="1076"/>
          <ac:spMkLst>
            <pc:docMk/>
            <pc:sldMk cId="4077936503" sldId="306"/>
            <ac:spMk id="14" creationId="{670323CF-19BE-43E0-80F8-D8742BFFB1C6}"/>
          </ac:spMkLst>
        </pc:spChg>
        <pc:picChg chg="mod">
          <ac:chgData name="Ewa Kazimierska" userId="8edb7084-dccb-4d8f-9cfb-38098ea1d667" providerId="ADAL" clId="{1AD3B167-ACA0-4BC9-9558-AA7E3F8CBCF8}" dt="2024-02-19T23:41:41.619" v="2387" actId="1076"/>
          <ac:picMkLst>
            <pc:docMk/>
            <pc:sldMk cId="4077936503" sldId="306"/>
            <ac:picMk id="76" creationId="{322D6836-296F-4556-A79C-6FBC3C6540E7}"/>
          </ac:picMkLst>
        </pc:picChg>
      </pc:sldChg>
      <pc:sldChg chg="add">
        <pc:chgData name="Ewa Kazimierska" userId="8edb7084-dccb-4d8f-9cfb-38098ea1d667" providerId="ADAL" clId="{1AD3B167-ACA0-4BC9-9558-AA7E3F8CBCF8}" dt="2024-02-19T21:21:34.974" v="840"/>
        <pc:sldMkLst>
          <pc:docMk/>
          <pc:sldMk cId="3278910356" sldId="307"/>
        </pc:sldMkLst>
      </pc:sldChg>
      <pc:sldChg chg="addSp delSp modSp add del mod modAnim">
        <pc:chgData name="Ewa Kazimierska" userId="8edb7084-dccb-4d8f-9cfb-38098ea1d667" providerId="ADAL" clId="{1AD3B167-ACA0-4BC9-9558-AA7E3F8CBCF8}" dt="2024-02-22T00:34:48.900" v="2748" actId="47"/>
        <pc:sldMkLst>
          <pc:docMk/>
          <pc:sldMk cId="1773273786" sldId="308"/>
        </pc:sldMkLst>
        <pc:spChg chg="mod">
          <ac:chgData name="Ewa Kazimierska" userId="8edb7084-dccb-4d8f-9cfb-38098ea1d667" providerId="ADAL" clId="{1AD3B167-ACA0-4BC9-9558-AA7E3F8CBCF8}" dt="2024-02-19T23:59:48.163" v="2522" actId="1076"/>
          <ac:spMkLst>
            <pc:docMk/>
            <pc:sldMk cId="1773273786" sldId="308"/>
            <ac:spMk id="7" creationId="{06E844BA-C26D-4EF2-A380-AD67866FE6FC}"/>
          </ac:spMkLst>
        </pc:spChg>
        <pc:spChg chg="add del">
          <ac:chgData name="Ewa Kazimierska" userId="8edb7084-dccb-4d8f-9cfb-38098ea1d667" providerId="ADAL" clId="{1AD3B167-ACA0-4BC9-9558-AA7E3F8CBCF8}" dt="2024-02-19T23:59:47.843" v="2521" actId="478"/>
          <ac:spMkLst>
            <pc:docMk/>
            <pc:sldMk cId="1773273786" sldId="308"/>
            <ac:spMk id="77" creationId="{594DD2C5-3541-426C-8690-59FCE864DE62}"/>
          </ac:spMkLst>
        </pc:spChg>
        <pc:spChg chg="add del mod">
          <ac:chgData name="Ewa Kazimierska" userId="8edb7084-dccb-4d8f-9cfb-38098ea1d667" providerId="ADAL" clId="{1AD3B167-ACA0-4BC9-9558-AA7E3F8CBCF8}" dt="2024-02-19T23:59:52.064" v="2527"/>
          <ac:spMkLst>
            <pc:docMk/>
            <pc:sldMk cId="1773273786" sldId="308"/>
            <ac:spMk id="137" creationId="{A9E69763-7E63-476D-9A70-C3444312AFA4}"/>
          </ac:spMkLst>
        </pc:spChg>
        <pc:spChg chg="add del mod">
          <ac:chgData name="Ewa Kazimierska" userId="8edb7084-dccb-4d8f-9cfb-38098ea1d667" providerId="ADAL" clId="{1AD3B167-ACA0-4BC9-9558-AA7E3F8CBCF8}" dt="2024-02-19T23:59:52.064" v="2527"/>
          <ac:spMkLst>
            <pc:docMk/>
            <pc:sldMk cId="1773273786" sldId="308"/>
            <ac:spMk id="154" creationId="{E9FE0BEC-0DEC-4E11-8CD7-F597BE059A0D}"/>
          </ac:spMkLst>
        </pc:spChg>
        <pc:spChg chg="add del mod">
          <ac:chgData name="Ewa Kazimierska" userId="8edb7084-dccb-4d8f-9cfb-38098ea1d667" providerId="ADAL" clId="{1AD3B167-ACA0-4BC9-9558-AA7E3F8CBCF8}" dt="2024-02-19T23:59:52.064" v="2527"/>
          <ac:spMkLst>
            <pc:docMk/>
            <pc:sldMk cId="1773273786" sldId="308"/>
            <ac:spMk id="155" creationId="{A950D1DF-CB79-431D-8479-5D5E63C61312}"/>
          </ac:spMkLst>
        </pc:spChg>
        <pc:spChg chg="add del mod">
          <ac:chgData name="Ewa Kazimierska" userId="8edb7084-dccb-4d8f-9cfb-38098ea1d667" providerId="ADAL" clId="{1AD3B167-ACA0-4BC9-9558-AA7E3F8CBCF8}" dt="2024-02-19T23:59:52.064" v="2527"/>
          <ac:spMkLst>
            <pc:docMk/>
            <pc:sldMk cId="1773273786" sldId="308"/>
            <ac:spMk id="160" creationId="{EB450037-73CB-4207-9228-2C6A094087CA}"/>
          </ac:spMkLst>
        </pc:spChg>
        <pc:spChg chg="add del mod">
          <ac:chgData name="Ewa Kazimierska" userId="8edb7084-dccb-4d8f-9cfb-38098ea1d667" providerId="ADAL" clId="{1AD3B167-ACA0-4BC9-9558-AA7E3F8CBCF8}" dt="2024-02-19T23:59:52.064" v="2527"/>
          <ac:spMkLst>
            <pc:docMk/>
            <pc:sldMk cId="1773273786" sldId="308"/>
            <ac:spMk id="162" creationId="{C6B3012B-80C3-45A9-AED6-07C07821E4A2}"/>
          </ac:spMkLst>
        </pc:spChg>
        <pc:spChg chg="add del mod">
          <ac:chgData name="Ewa Kazimierska" userId="8edb7084-dccb-4d8f-9cfb-38098ea1d667" providerId="ADAL" clId="{1AD3B167-ACA0-4BC9-9558-AA7E3F8CBCF8}" dt="2024-02-19T23:59:52.064" v="2527"/>
          <ac:spMkLst>
            <pc:docMk/>
            <pc:sldMk cId="1773273786" sldId="308"/>
            <ac:spMk id="163" creationId="{9F85B2BC-3155-409D-B463-D3A43E18DDFF}"/>
          </ac:spMkLst>
        </pc:spChg>
        <pc:spChg chg="add del mod">
          <ac:chgData name="Ewa Kazimierska" userId="8edb7084-dccb-4d8f-9cfb-38098ea1d667" providerId="ADAL" clId="{1AD3B167-ACA0-4BC9-9558-AA7E3F8CBCF8}" dt="2024-02-19T23:59:52.064" v="2527"/>
          <ac:spMkLst>
            <pc:docMk/>
            <pc:sldMk cId="1773273786" sldId="308"/>
            <ac:spMk id="164" creationId="{82845D64-B597-4CA8-B8D9-D6FB689878E9}"/>
          </ac:spMkLst>
        </pc:spChg>
        <pc:spChg chg="add del mod">
          <ac:chgData name="Ewa Kazimierska" userId="8edb7084-dccb-4d8f-9cfb-38098ea1d667" providerId="ADAL" clId="{1AD3B167-ACA0-4BC9-9558-AA7E3F8CBCF8}" dt="2024-02-19T23:59:52.064" v="2527"/>
          <ac:spMkLst>
            <pc:docMk/>
            <pc:sldMk cId="1773273786" sldId="308"/>
            <ac:spMk id="165" creationId="{8671A06E-9440-4128-8A5C-9FEE6F96B585}"/>
          </ac:spMkLst>
        </pc:spChg>
        <pc:spChg chg="add del mod">
          <ac:chgData name="Ewa Kazimierska" userId="8edb7084-dccb-4d8f-9cfb-38098ea1d667" providerId="ADAL" clId="{1AD3B167-ACA0-4BC9-9558-AA7E3F8CBCF8}" dt="2024-02-19T23:59:52.064" v="2527"/>
          <ac:spMkLst>
            <pc:docMk/>
            <pc:sldMk cId="1773273786" sldId="308"/>
            <ac:spMk id="166" creationId="{345CCF61-802D-47B5-B7B9-3187647EDC03}"/>
          </ac:spMkLst>
        </pc:spChg>
        <pc:spChg chg="add del mod">
          <ac:chgData name="Ewa Kazimierska" userId="8edb7084-dccb-4d8f-9cfb-38098ea1d667" providerId="ADAL" clId="{1AD3B167-ACA0-4BC9-9558-AA7E3F8CBCF8}" dt="2024-02-19T23:59:52.064" v="2527"/>
          <ac:spMkLst>
            <pc:docMk/>
            <pc:sldMk cId="1773273786" sldId="308"/>
            <ac:spMk id="167" creationId="{16B7BA75-530D-4156-9EAE-5EDE8AA102A2}"/>
          </ac:spMkLst>
        </pc:spChg>
        <pc:spChg chg="add del mod">
          <ac:chgData name="Ewa Kazimierska" userId="8edb7084-dccb-4d8f-9cfb-38098ea1d667" providerId="ADAL" clId="{1AD3B167-ACA0-4BC9-9558-AA7E3F8CBCF8}" dt="2024-02-19T23:59:52.064" v="2527"/>
          <ac:spMkLst>
            <pc:docMk/>
            <pc:sldMk cId="1773273786" sldId="308"/>
            <ac:spMk id="168" creationId="{BCD3A295-91D2-4085-995E-AC4B4EEDFCCE}"/>
          </ac:spMkLst>
        </pc:spChg>
        <pc:spChg chg="add del mod">
          <ac:chgData name="Ewa Kazimierska" userId="8edb7084-dccb-4d8f-9cfb-38098ea1d667" providerId="ADAL" clId="{1AD3B167-ACA0-4BC9-9558-AA7E3F8CBCF8}" dt="2024-02-19T23:59:52.064" v="2527"/>
          <ac:spMkLst>
            <pc:docMk/>
            <pc:sldMk cId="1773273786" sldId="308"/>
            <ac:spMk id="169" creationId="{EDFC73F3-ADF9-4CFA-BE4E-456F081D515A}"/>
          </ac:spMkLst>
        </pc:spChg>
        <pc:spChg chg="add del mod">
          <ac:chgData name="Ewa Kazimierska" userId="8edb7084-dccb-4d8f-9cfb-38098ea1d667" providerId="ADAL" clId="{1AD3B167-ACA0-4BC9-9558-AA7E3F8CBCF8}" dt="2024-02-19T23:59:52.064" v="2527"/>
          <ac:spMkLst>
            <pc:docMk/>
            <pc:sldMk cId="1773273786" sldId="308"/>
            <ac:spMk id="170" creationId="{1B9D805A-ED45-4212-BBC5-513F68B09FDE}"/>
          </ac:spMkLst>
        </pc:spChg>
        <pc:spChg chg="add del mod">
          <ac:chgData name="Ewa Kazimierska" userId="8edb7084-dccb-4d8f-9cfb-38098ea1d667" providerId="ADAL" clId="{1AD3B167-ACA0-4BC9-9558-AA7E3F8CBCF8}" dt="2024-02-19T23:59:52.064" v="2527"/>
          <ac:spMkLst>
            <pc:docMk/>
            <pc:sldMk cId="1773273786" sldId="308"/>
            <ac:spMk id="171" creationId="{EA744F44-31C8-4069-A824-87EBFE53A2D7}"/>
          </ac:spMkLst>
        </pc:spChg>
        <pc:grpChg chg="add del">
          <ac:chgData name="Ewa Kazimierska" userId="8edb7084-dccb-4d8f-9cfb-38098ea1d667" providerId="ADAL" clId="{1AD3B167-ACA0-4BC9-9558-AA7E3F8CBCF8}" dt="2024-02-19T23:59:46.919" v="2518" actId="478"/>
          <ac:grpSpMkLst>
            <pc:docMk/>
            <pc:sldMk cId="1773273786" sldId="308"/>
            <ac:grpSpMk id="3" creationId="{EB2FE1B7-EDD8-42BF-89F4-23EA9DF8D300}"/>
          </ac:grpSpMkLst>
        </pc:grpChg>
        <pc:grpChg chg="add del">
          <ac:chgData name="Ewa Kazimierska" userId="8edb7084-dccb-4d8f-9cfb-38098ea1d667" providerId="ADAL" clId="{1AD3B167-ACA0-4BC9-9558-AA7E3F8CBCF8}" dt="2024-02-19T23:59:48.511" v="2523" actId="478"/>
          <ac:grpSpMkLst>
            <pc:docMk/>
            <pc:sldMk cId="1773273786" sldId="308"/>
            <ac:grpSpMk id="19" creationId="{D1478E4A-7F26-4C64-B49B-89669B07299F}"/>
          </ac:grpSpMkLst>
        </pc:grpChg>
        <pc:grpChg chg="add del">
          <ac:chgData name="Ewa Kazimierska" userId="8edb7084-dccb-4d8f-9cfb-38098ea1d667" providerId="ADAL" clId="{1AD3B167-ACA0-4BC9-9558-AA7E3F8CBCF8}" dt="2024-02-19T23:59:47.254" v="2519" actId="478"/>
          <ac:grpSpMkLst>
            <pc:docMk/>
            <pc:sldMk cId="1773273786" sldId="308"/>
            <ac:grpSpMk id="20" creationId="{98DFE476-13FF-4BD7-AE7E-3EB0F0B98247}"/>
          </ac:grpSpMkLst>
        </pc:grpChg>
        <pc:grpChg chg="add del">
          <ac:chgData name="Ewa Kazimierska" userId="8edb7084-dccb-4d8f-9cfb-38098ea1d667" providerId="ADAL" clId="{1AD3B167-ACA0-4BC9-9558-AA7E3F8CBCF8}" dt="2024-02-19T23:59:47.254" v="2519" actId="478"/>
          <ac:grpSpMkLst>
            <pc:docMk/>
            <pc:sldMk cId="1773273786" sldId="308"/>
            <ac:grpSpMk id="233" creationId="{84CC3881-9C46-4A15-B916-D125867C2F1D}"/>
          </ac:grpSpMkLst>
        </pc:grpChg>
        <pc:picChg chg="add del">
          <ac:chgData name="Ewa Kazimierska" userId="8edb7084-dccb-4d8f-9cfb-38098ea1d667" providerId="ADAL" clId="{1AD3B167-ACA0-4BC9-9558-AA7E3F8CBCF8}" dt="2024-02-19T23:59:47.254" v="2519" actId="478"/>
          <ac:picMkLst>
            <pc:docMk/>
            <pc:sldMk cId="1773273786" sldId="308"/>
            <ac:picMk id="61" creationId="{9545198F-BD63-4DDE-A9A5-6183CFFA7746}"/>
          </ac:picMkLst>
        </pc:picChg>
        <pc:picChg chg="add del">
          <ac:chgData name="Ewa Kazimierska" userId="8edb7084-dccb-4d8f-9cfb-38098ea1d667" providerId="ADAL" clId="{1AD3B167-ACA0-4BC9-9558-AA7E3F8CBCF8}" dt="2024-02-19T23:59:47.254" v="2519" actId="478"/>
          <ac:picMkLst>
            <pc:docMk/>
            <pc:sldMk cId="1773273786" sldId="308"/>
            <ac:picMk id="62" creationId="{426E58D7-F60C-4D24-A683-8D2385DCC71E}"/>
          </ac:picMkLst>
        </pc:picChg>
        <pc:picChg chg="add del">
          <ac:chgData name="Ewa Kazimierska" userId="8edb7084-dccb-4d8f-9cfb-38098ea1d667" providerId="ADAL" clId="{1AD3B167-ACA0-4BC9-9558-AA7E3F8CBCF8}" dt="2024-02-19T23:59:47.537" v="2520" actId="478"/>
          <ac:picMkLst>
            <pc:docMk/>
            <pc:sldMk cId="1773273786" sldId="308"/>
            <ac:picMk id="231" creationId="{F35BC1C3-FDDF-48A1-8410-0BBA3B3231B8}"/>
          </ac:picMkLst>
        </pc:picChg>
        <pc:picChg chg="add del">
          <ac:chgData name="Ewa Kazimierska" userId="8edb7084-dccb-4d8f-9cfb-38098ea1d667" providerId="ADAL" clId="{1AD3B167-ACA0-4BC9-9558-AA7E3F8CBCF8}" dt="2024-02-19T23:59:47.537" v="2520" actId="478"/>
          <ac:picMkLst>
            <pc:docMk/>
            <pc:sldMk cId="1773273786" sldId="308"/>
            <ac:picMk id="232" creationId="{1B84C65D-F572-444B-A1E7-04B56655C101}"/>
          </ac:picMkLst>
        </pc:picChg>
        <pc:cxnChg chg="add del mod">
          <ac:chgData name="Ewa Kazimierska" userId="8edb7084-dccb-4d8f-9cfb-38098ea1d667" providerId="ADAL" clId="{1AD3B167-ACA0-4BC9-9558-AA7E3F8CBCF8}" dt="2024-02-19T23:59:52.064" v="2527"/>
          <ac:cxnSpMkLst>
            <pc:docMk/>
            <pc:sldMk cId="1773273786" sldId="308"/>
            <ac:cxnSpMk id="172" creationId="{3015FD73-710F-4A13-96C4-04BDA6DE5C51}"/>
          </ac:cxnSpMkLst>
        </pc:cxnChg>
        <pc:cxnChg chg="add del mod">
          <ac:chgData name="Ewa Kazimierska" userId="8edb7084-dccb-4d8f-9cfb-38098ea1d667" providerId="ADAL" clId="{1AD3B167-ACA0-4BC9-9558-AA7E3F8CBCF8}" dt="2024-02-19T23:59:52.064" v="2527"/>
          <ac:cxnSpMkLst>
            <pc:docMk/>
            <pc:sldMk cId="1773273786" sldId="308"/>
            <ac:cxnSpMk id="173" creationId="{BEC9FC68-D7E4-403D-8C61-5241133C5192}"/>
          </ac:cxnSpMkLst>
        </pc:cxnChg>
      </pc:sldChg>
      <pc:sldChg chg="modSp add mod">
        <pc:chgData name="Ewa Kazimierska" userId="8edb7084-dccb-4d8f-9cfb-38098ea1d667" providerId="ADAL" clId="{1AD3B167-ACA0-4BC9-9558-AA7E3F8CBCF8}" dt="2024-02-20T00:19:04.014" v="2716" actId="255"/>
        <pc:sldMkLst>
          <pc:docMk/>
          <pc:sldMk cId="3441101947" sldId="310"/>
        </pc:sldMkLst>
        <pc:spChg chg="mod">
          <ac:chgData name="Ewa Kazimierska" userId="8edb7084-dccb-4d8f-9cfb-38098ea1d667" providerId="ADAL" clId="{1AD3B167-ACA0-4BC9-9558-AA7E3F8CBCF8}" dt="2024-02-20T00:19:04.014" v="2716" actId="255"/>
          <ac:spMkLst>
            <pc:docMk/>
            <pc:sldMk cId="3441101947" sldId="310"/>
            <ac:spMk id="4" creationId="{9C6A13E2-CE6A-4C69-9304-F468712089BE}"/>
          </ac:spMkLst>
        </pc:spChg>
        <pc:spChg chg="mod">
          <ac:chgData name="Ewa Kazimierska" userId="8edb7084-dccb-4d8f-9cfb-38098ea1d667" providerId="ADAL" clId="{1AD3B167-ACA0-4BC9-9558-AA7E3F8CBCF8}" dt="2024-02-20T00:19:02.522" v="2715" actId="255"/>
          <ac:spMkLst>
            <pc:docMk/>
            <pc:sldMk cId="3441101947" sldId="310"/>
            <ac:spMk id="24" creationId="{045F4DCB-EBC7-44DC-B0ED-B221F6294ECF}"/>
          </ac:spMkLst>
        </pc:spChg>
      </pc:sldChg>
      <pc:sldChg chg="add">
        <pc:chgData name="Ewa Kazimierska" userId="8edb7084-dccb-4d8f-9cfb-38098ea1d667" providerId="ADAL" clId="{1AD3B167-ACA0-4BC9-9558-AA7E3F8CBCF8}" dt="2024-02-19T21:21:34.974" v="840"/>
        <pc:sldMkLst>
          <pc:docMk/>
          <pc:sldMk cId="2914693628" sldId="311"/>
        </pc:sldMkLst>
      </pc:sldChg>
      <pc:sldChg chg="add del">
        <pc:chgData name="Ewa Kazimierska" userId="8edb7084-dccb-4d8f-9cfb-38098ea1d667" providerId="ADAL" clId="{1AD3B167-ACA0-4BC9-9558-AA7E3F8CBCF8}" dt="2024-02-22T00:34:14.235" v="2747" actId="47"/>
        <pc:sldMkLst>
          <pc:docMk/>
          <pc:sldMk cId="513281591" sldId="312"/>
        </pc:sldMkLst>
      </pc:sldChg>
      <pc:sldChg chg="add">
        <pc:chgData name="Ewa Kazimierska" userId="8edb7084-dccb-4d8f-9cfb-38098ea1d667" providerId="ADAL" clId="{1AD3B167-ACA0-4BC9-9558-AA7E3F8CBCF8}" dt="2024-02-19T21:21:34.974" v="840"/>
        <pc:sldMkLst>
          <pc:docMk/>
          <pc:sldMk cId="3421981136" sldId="313"/>
        </pc:sldMkLst>
      </pc:sldChg>
      <pc:sldChg chg="add">
        <pc:chgData name="Ewa Kazimierska" userId="8edb7084-dccb-4d8f-9cfb-38098ea1d667" providerId="ADAL" clId="{1AD3B167-ACA0-4BC9-9558-AA7E3F8CBCF8}" dt="2024-02-19T21:21:34.974" v="840"/>
        <pc:sldMkLst>
          <pc:docMk/>
          <pc:sldMk cId="1100079090" sldId="329"/>
        </pc:sldMkLst>
      </pc:sldChg>
      <pc:sldChg chg="add">
        <pc:chgData name="Ewa Kazimierska" userId="8edb7084-dccb-4d8f-9cfb-38098ea1d667" providerId="ADAL" clId="{1AD3B167-ACA0-4BC9-9558-AA7E3F8CBCF8}" dt="2024-02-19T21:21:34.974" v="840"/>
        <pc:sldMkLst>
          <pc:docMk/>
          <pc:sldMk cId="231427188" sldId="358"/>
        </pc:sldMkLst>
      </pc:sldChg>
      <pc:sldChg chg="addSp delSp modSp add mod modAnim">
        <pc:chgData name="Ewa Kazimierska" userId="8edb7084-dccb-4d8f-9cfb-38098ea1d667" providerId="ADAL" clId="{1AD3B167-ACA0-4BC9-9558-AA7E3F8CBCF8}" dt="2024-02-19T22:33:37.172" v="1590" actId="207"/>
        <pc:sldMkLst>
          <pc:docMk/>
          <pc:sldMk cId="356269992" sldId="362"/>
        </pc:sldMkLst>
        <pc:spChg chg="mod">
          <ac:chgData name="Ewa Kazimierska" userId="8edb7084-dccb-4d8f-9cfb-38098ea1d667" providerId="ADAL" clId="{1AD3B167-ACA0-4BC9-9558-AA7E3F8CBCF8}" dt="2024-02-19T22:33:32.705" v="1589" actId="207"/>
          <ac:spMkLst>
            <pc:docMk/>
            <pc:sldMk cId="356269992" sldId="362"/>
            <ac:spMk id="2" creationId="{5B418E65-51EE-4260-8C50-D9EA5F0B52E1}"/>
          </ac:spMkLst>
        </pc:spChg>
        <pc:spChg chg="add mod">
          <ac:chgData name="Ewa Kazimierska" userId="8edb7084-dccb-4d8f-9cfb-38098ea1d667" providerId="ADAL" clId="{1AD3B167-ACA0-4BC9-9558-AA7E3F8CBCF8}" dt="2024-02-19T22:26:15.155" v="1489" actId="1037"/>
          <ac:spMkLst>
            <pc:docMk/>
            <pc:sldMk cId="356269992" sldId="362"/>
            <ac:spMk id="4" creationId="{93587907-8609-4C7D-A884-687668EE070C}"/>
          </ac:spMkLst>
        </pc:spChg>
        <pc:spChg chg="mod">
          <ac:chgData name="Ewa Kazimierska" userId="8edb7084-dccb-4d8f-9cfb-38098ea1d667" providerId="ADAL" clId="{1AD3B167-ACA0-4BC9-9558-AA7E3F8CBCF8}" dt="2024-02-19T22:32:21.756" v="1576" actId="1076"/>
          <ac:spMkLst>
            <pc:docMk/>
            <pc:sldMk cId="356269992" sldId="362"/>
            <ac:spMk id="29" creationId="{3649AC8E-CA28-416B-A9F9-BF7DEDECB3A5}"/>
          </ac:spMkLst>
        </pc:spChg>
        <pc:spChg chg="mod">
          <ac:chgData name="Ewa Kazimierska" userId="8edb7084-dccb-4d8f-9cfb-38098ea1d667" providerId="ADAL" clId="{1AD3B167-ACA0-4BC9-9558-AA7E3F8CBCF8}" dt="2024-02-19T21:33:20.394" v="866" actId="1076"/>
          <ac:spMkLst>
            <pc:docMk/>
            <pc:sldMk cId="356269992" sldId="362"/>
            <ac:spMk id="30" creationId="{07DC6D16-9A82-4663-A19E-96F9C7BBF07E}"/>
          </ac:spMkLst>
        </pc:spChg>
        <pc:spChg chg="mod">
          <ac:chgData name="Ewa Kazimierska" userId="8edb7084-dccb-4d8f-9cfb-38098ea1d667" providerId="ADAL" clId="{1AD3B167-ACA0-4BC9-9558-AA7E3F8CBCF8}" dt="2024-02-19T22:32:27.692" v="1577" actId="1076"/>
          <ac:spMkLst>
            <pc:docMk/>
            <pc:sldMk cId="356269992" sldId="362"/>
            <ac:spMk id="31" creationId="{B4A0ABC4-E453-4630-A1F0-4C8ED2A74D9A}"/>
          </ac:spMkLst>
        </pc:spChg>
        <pc:spChg chg="mod">
          <ac:chgData name="Ewa Kazimierska" userId="8edb7084-dccb-4d8f-9cfb-38098ea1d667" providerId="ADAL" clId="{1AD3B167-ACA0-4BC9-9558-AA7E3F8CBCF8}" dt="2024-02-19T22:32:12.683" v="1575" actId="1076"/>
          <ac:spMkLst>
            <pc:docMk/>
            <pc:sldMk cId="356269992" sldId="362"/>
            <ac:spMk id="40" creationId="{6A1329B5-F17B-4959-A9EA-9BCB9014B850}"/>
          </ac:spMkLst>
        </pc:spChg>
        <pc:spChg chg="mod">
          <ac:chgData name="Ewa Kazimierska" userId="8edb7084-dccb-4d8f-9cfb-38098ea1d667" providerId="ADAL" clId="{1AD3B167-ACA0-4BC9-9558-AA7E3F8CBCF8}" dt="2024-02-19T22:33:37.172" v="1590" actId="207"/>
          <ac:spMkLst>
            <pc:docMk/>
            <pc:sldMk cId="356269992" sldId="362"/>
            <ac:spMk id="50" creationId="{A1AB0F06-E797-44F8-961F-83517F007E40}"/>
          </ac:spMkLst>
        </pc:spChg>
        <pc:spChg chg="add mod">
          <ac:chgData name="Ewa Kazimierska" userId="8edb7084-dccb-4d8f-9cfb-38098ea1d667" providerId="ADAL" clId="{1AD3B167-ACA0-4BC9-9558-AA7E3F8CBCF8}" dt="2024-02-19T22:27:10.227" v="1498" actId="164"/>
          <ac:spMkLst>
            <pc:docMk/>
            <pc:sldMk cId="356269992" sldId="362"/>
            <ac:spMk id="53" creationId="{5657D4F5-1BEE-444A-960D-9099D0AA81E8}"/>
          </ac:spMkLst>
        </pc:spChg>
        <pc:spChg chg="add mod">
          <ac:chgData name="Ewa Kazimierska" userId="8edb7084-dccb-4d8f-9cfb-38098ea1d667" providerId="ADAL" clId="{1AD3B167-ACA0-4BC9-9558-AA7E3F8CBCF8}" dt="2024-02-19T22:27:10.227" v="1498" actId="164"/>
          <ac:spMkLst>
            <pc:docMk/>
            <pc:sldMk cId="356269992" sldId="362"/>
            <ac:spMk id="54" creationId="{7B436339-3B68-4498-AB8F-B611FDAC64CF}"/>
          </ac:spMkLst>
        </pc:spChg>
        <pc:spChg chg="mod">
          <ac:chgData name="Ewa Kazimierska" userId="8edb7084-dccb-4d8f-9cfb-38098ea1d667" providerId="ADAL" clId="{1AD3B167-ACA0-4BC9-9558-AA7E3F8CBCF8}" dt="2024-02-19T22:27:51.470" v="1508"/>
          <ac:spMkLst>
            <pc:docMk/>
            <pc:sldMk cId="356269992" sldId="362"/>
            <ac:spMk id="56" creationId="{497B8903-1FE5-43F5-97D5-538779110C2B}"/>
          </ac:spMkLst>
        </pc:spChg>
        <pc:spChg chg="mod">
          <ac:chgData name="Ewa Kazimierska" userId="8edb7084-dccb-4d8f-9cfb-38098ea1d667" providerId="ADAL" clId="{1AD3B167-ACA0-4BC9-9558-AA7E3F8CBCF8}" dt="2024-02-19T22:28:03.479" v="1510" actId="1035"/>
          <ac:spMkLst>
            <pc:docMk/>
            <pc:sldMk cId="356269992" sldId="362"/>
            <ac:spMk id="57" creationId="{E2843240-9CEC-4F0E-A451-03C3EA7B5825}"/>
          </ac:spMkLst>
        </pc:spChg>
        <pc:spChg chg="mod">
          <ac:chgData name="Ewa Kazimierska" userId="8edb7084-dccb-4d8f-9cfb-38098ea1d667" providerId="ADAL" clId="{1AD3B167-ACA0-4BC9-9558-AA7E3F8CBCF8}" dt="2024-02-19T22:28:26.708" v="1513"/>
          <ac:spMkLst>
            <pc:docMk/>
            <pc:sldMk cId="356269992" sldId="362"/>
            <ac:spMk id="59" creationId="{3E987078-29CC-4B22-AA49-6D9195E64AF1}"/>
          </ac:spMkLst>
        </pc:spChg>
        <pc:spChg chg="mod">
          <ac:chgData name="Ewa Kazimierska" userId="8edb7084-dccb-4d8f-9cfb-38098ea1d667" providerId="ADAL" clId="{1AD3B167-ACA0-4BC9-9558-AA7E3F8CBCF8}" dt="2024-02-19T22:28:26.708" v="1513"/>
          <ac:spMkLst>
            <pc:docMk/>
            <pc:sldMk cId="356269992" sldId="362"/>
            <ac:spMk id="60" creationId="{56DC61CD-05B9-4A87-AA84-A73EC010B315}"/>
          </ac:spMkLst>
        </pc:spChg>
        <pc:spChg chg="add mod">
          <ac:chgData name="Ewa Kazimierska" userId="8edb7084-dccb-4d8f-9cfb-38098ea1d667" providerId="ADAL" clId="{1AD3B167-ACA0-4BC9-9558-AA7E3F8CBCF8}" dt="2024-02-19T22:29:32.072" v="1550" actId="164"/>
          <ac:spMkLst>
            <pc:docMk/>
            <pc:sldMk cId="356269992" sldId="362"/>
            <ac:spMk id="61" creationId="{086AC19C-7DA2-4F8B-968F-C8A916DE4776}"/>
          </ac:spMkLst>
        </pc:spChg>
        <pc:spChg chg="mod">
          <ac:chgData name="Ewa Kazimierska" userId="8edb7084-dccb-4d8f-9cfb-38098ea1d667" providerId="ADAL" clId="{1AD3B167-ACA0-4BC9-9558-AA7E3F8CBCF8}" dt="2024-02-19T22:29:47.823" v="1551"/>
          <ac:spMkLst>
            <pc:docMk/>
            <pc:sldMk cId="356269992" sldId="362"/>
            <ac:spMk id="66" creationId="{8B6ECE7D-863D-4C30-90B7-8F58CD6104E6}"/>
          </ac:spMkLst>
        </pc:spChg>
        <pc:spChg chg="mod">
          <ac:chgData name="Ewa Kazimierska" userId="8edb7084-dccb-4d8f-9cfb-38098ea1d667" providerId="ADAL" clId="{1AD3B167-ACA0-4BC9-9558-AA7E3F8CBCF8}" dt="2024-02-19T22:29:47.823" v="1551"/>
          <ac:spMkLst>
            <pc:docMk/>
            <pc:sldMk cId="356269992" sldId="362"/>
            <ac:spMk id="67" creationId="{810858EE-8EE2-4297-BB22-1BD2658AD713}"/>
          </ac:spMkLst>
        </pc:spChg>
        <pc:spChg chg="mod">
          <ac:chgData name="Ewa Kazimierska" userId="8edb7084-dccb-4d8f-9cfb-38098ea1d667" providerId="ADAL" clId="{1AD3B167-ACA0-4BC9-9558-AA7E3F8CBCF8}" dt="2024-02-19T22:29:47.823" v="1551"/>
          <ac:spMkLst>
            <pc:docMk/>
            <pc:sldMk cId="356269992" sldId="362"/>
            <ac:spMk id="68" creationId="{B5F60CBA-518B-4D08-B54F-D8F14F85FFB8}"/>
          </ac:spMkLst>
        </pc:spChg>
        <pc:spChg chg="mod">
          <ac:chgData name="Ewa Kazimierska" userId="8edb7084-dccb-4d8f-9cfb-38098ea1d667" providerId="ADAL" clId="{1AD3B167-ACA0-4BC9-9558-AA7E3F8CBCF8}" dt="2024-02-19T21:32:08.450" v="865" actId="207"/>
          <ac:spMkLst>
            <pc:docMk/>
            <pc:sldMk cId="356269992" sldId="362"/>
            <ac:spMk id="69" creationId="{8F7E82FF-7376-45C3-ABC7-39039B4C4C24}"/>
          </ac:spMkLst>
        </pc:spChg>
        <pc:spChg chg="mod">
          <ac:chgData name="Ewa Kazimierska" userId="8edb7084-dccb-4d8f-9cfb-38098ea1d667" providerId="ADAL" clId="{1AD3B167-ACA0-4BC9-9558-AA7E3F8CBCF8}" dt="2024-02-19T22:29:47.823" v="1551"/>
          <ac:spMkLst>
            <pc:docMk/>
            <pc:sldMk cId="356269992" sldId="362"/>
            <ac:spMk id="70" creationId="{9E1872BC-1986-4E2B-831E-810A7596FB5B}"/>
          </ac:spMkLst>
        </pc:spChg>
        <pc:spChg chg="mod">
          <ac:chgData name="Ewa Kazimierska" userId="8edb7084-dccb-4d8f-9cfb-38098ea1d667" providerId="ADAL" clId="{1AD3B167-ACA0-4BC9-9558-AA7E3F8CBCF8}" dt="2024-02-19T22:29:47.823" v="1551"/>
          <ac:spMkLst>
            <pc:docMk/>
            <pc:sldMk cId="356269992" sldId="362"/>
            <ac:spMk id="71" creationId="{0AEC49E7-754C-40AE-8B5F-1DD467DE7E9C}"/>
          </ac:spMkLst>
        </pc:spChg>
        <pc:spChg chg="mod">
          <ac:chgData name="Ewa Kazimierska" userId="8edb7084-dccb-4d8f-9cfb-38098ea1d667" providerId="ADAL" clId="{1AD3B167-ACA0-4BC9-9558-AA7E3F8CBCF8}" dt="2024-02-19T22:29:47.823" v="1551"/>
          <ac:spMkLst>
            <pc:docMk/>
            <pc:sldMk cId="356269992" sldId="362"/>
            <ac:spMk id="72" creationId="{84AFA28C-0DAD-49FA-94B5-105B5AB80941}"/>
          </ac:spMkLst>
        </pc:spChg>
        <pc:spChg chg="mod">
          <ac:chgData name="Ewa Kazimierska" userId="8edb7084-dccb-4d8f-9cfb-38098ea1d667" providerId="ADAL" clId="{1AD3B167-ACA0-4BC9-9558-AA7E3F8CBCF8}" dt="2024-02-19T22:29:47.823" v="1551"/>
          <ac:spMkLst>
            <pc:docMk/>
            <pc:sldMk cId="356269992" sldId="362"/>
            <ac:spMk id="73" creationId="{75DE3BAB-C77B-4524-9004-7BBC5769417F}"/>
          </ac:spMkLst>
        </pc:spChg>
        <pc:spChg chg="add mod">
          <ac:chgData name="Ewa Kazimierska" userId="8edb7084-dccb-4d8f-9cfb-38098ea1d667" providerId="ADAL" clId="{1AD3B167-ACA0-4BC9-9558-AA7E3F8CBCF8}" dt="2024-02-19T22:31:54.509" v="1572" actId="1076"/>
          <ac:spMkLst>
            <pc:docMk/>
            <pc:sldMk cId="356269992" sldId="362"/>
            <ac:spMk id="74" creationId="{30521160-B2BA-4AAE-B928-1E2B6C5E45AA}"/>
          </ac:spMkLst>
        </pc:spChg>
        <pc:grpChg chg="add mod">
          <ac:chgData name="Ewa Kazimierska" userId="8edb7084-dccb-4d8f-9cfb-38098ea1d667" providerId="ADAL" clId="{1AD3B167-ACA0-4BC9-9558-AA7E3F8CBCF8}" dt="2024-02-19T22:29:32.072" v="1550" actId="164"/>
          <ac:grpSpMkLst>
            <pc:docMk/>
            <pc:sldMk cId="356269992" sldId="362"/>
            <ac:grpSpMk id="5" creationId="{5B74AEFC-B67A-4CCD-9BB4-B00E6AB47F78}"/>
          </ac:grpSpMkLst>
        </pc:grpChg>
        <pc:grpChg chg="add mod">
          <ac:chgData name="Ewa Kazimierska" userId="8edb7084-dccb-4d8f-9cfb-38098ea1d667" providerId="ADAL" clId="{1AD3B167-ACA0-4BC9-9558-AA7E3F8CBCF8}" dt="2024-02-19T22:29:32.072" v="1550" actId="164"/>
          <ac:grpSpMkLst>
            <pc:docMk/>
            <pc:sldMk cId="356269992" sldId="362"/>
            <ac:grpSpMk id="6" creationId="{9A701124-93D6-4B6E-BE15-C5C41713E4CD}"/>
          </ac:grpSpMkLst>
        </pc:grpChg>
        <pc:grpChg chg="mod">
          <ac:chgData name="Ewa Kazimierska" userId="8edb7084-dccb-4d8f-9cfb-38098ea1d667" providerId="ADAL" clId="{1AD3B167-ACA0-4BC9-9558-AA7E3F8CBCF8}" dt="2024-02-19T22:27:28.250" v="1502" actId="1076"/>
          <ac:grpSpMkLst>
            <pc:docMk/>
            <pc:sldMk cId="356269992" sldId="362"/>
            <ac:grpSpMk id="11" creationId="{6A11991C-5D8D-4C2F-B121-B835D0CB70C3}"/>
          </ac:grpSpMkLst>
        </pc:grpChg>
        <pc:grpChg chg="del">
          <ac:chgData name="Ewa Kazimierska" userId="8edb7084-dccb-4d8f-9cfb-38098ea1d667" providerId="ADAL" clId="{1AD3B167-ACA0-4BC9-9558-AA7E3F8CBCF8}" dt="2024-02-19T22:25:48.895" v="1480" actId="478"/>
          <ac:grpSpMkLst>
            <pc:docMk/>
            <pc:sldMk cId="356269992" sldId="362"/>
            <ac:grpSpMk id="13" creationId="{31E647D3-0264-425E-BD96-62F01A399500}"/>
          </ac:grpSpMkLst>
        </pc:grpChg>
        <pc:grpChg chg="del">
          <ac:chgData name="Ewa Kazimierska" userId="8edb7084-dccb-4d8f-9cfb-38098ea1d667" providerId="ADAL" clId="{1AD3B167-ACA0-4BC9-9558-AA7E3F8CBCF8}" dt="2024-02-19T22:27:43.261" v="1506" actId="478"/>
          <ac:grpSpMkLst>
            <pc:docMk/>
            <pc:sldMk cId="356269992" sldId="362"/>
            <ac:grpSpMk id="14" creationId="{C73C4A83-2D35-438D-A339-995B35DCE779}"/>
          </ac:grpSpMkLst>
        </pc:grpChg>
        <pc:grpChg chg="mod">
          <ac:chgData name="Ewa Kazimierska" userId="8edb7084-dccb-4d8f-9cfb-38098ea1d667" providerId="ADAL" clId="{1AD3B167-ACA0-4BC9-9558-AA7E3F8CBCF8}" dt="2024-02-19T22:27:17.302" v="1499" actId="1076"/>
          <ac:grpSpMkLst>
            <pc:docMk/>
            <pc:sldMk cId="356269992" sldId="362"/>
            <ac:grpSpMk id="27" creationId="{63093536-91B8-443F-AAF6-3FADF105EA23}"/>
          </ac:grpSpMkLst>
        </pc:grpChg>
        <pc:grpChg chg="del">
          <ac:chgData name="Ewa Kazimierska" userId="8edb7084-dccb-4d8f-9cfb-38098ea1d667" providerId="ADAL" clId="{1AD3B167-ACA0-4BC9-9558-AA7E3F8CBCF8}" dt="2024-02-19T22:30:38.744" v="1564" actId="478"/>
          <ac:grpSpMkLst>
            <pc:docMk/>
            <pc:sldMk cId="356269992" sldId="362"/>
            <ac:grpSpMk id="32" creationId="{790BEF22-4B1C-45C6-B9F9-8B2975B96E9A}"/>
          </ac:grpSpMkLst>
        </pc:grpChg>
        <pc:grpChg chg="del">
          <ac:chgData name="Ewa Kazimierska" userId="8edb7084-dccb-4d8f-9cfb-38098ea1d667" providerId="ADAL" clId="{1AD3B167-ACA0-4BC9-9558-AA7E3F8CBCF8}" dt="2024-02-19T22:30:29.560" v="1560" actId="478"/>
          <ac:grpSpMkLst>
            <pc:docMk/>
            <pc:sldMk cId="356269992" sldId="362"/>
            <ac:grpSpMk id="33" creationId="{AFCA32E5-8492-483A-82A2-117D1E5DDF9C}"/>
          </ac:grpSpMkLst>
        </pc:grpChg>
        <pc:grpChg chg="add mod">
          <ac:chgData name="Ewa Kazimierska" userId="8edb7084-dccb-4d8f-9cfb-38098ea1d667" providerId="ADAL" clId="{1AD3B167-ACA0-4BC9-9558-AA7E3F8CBCF8}" dt="2024-02-19T22:29:32.072" v="1550" actId="164"/>
          <ac:grpSpMkLst>
            <pc:docMk/>
            <pc:sldMk cId="356269992" sldId="362"/>
            <ac:grpSpMk id="55" creationId="{B455EF10-2634-45D2-B881-9C7696FE6A6C}"/>
          </ac:grpSpMkLst>
        </pc:grpChg>
        <pc:grpChg chg="add mod">
          <ac:chgData name="Ewa Kazimierska" userId="8edb7084-dccb-4d8f-9cfb-38098ea1d667" providerId="ADAL" clId="{1AD3B167-ACA0-4BC9-9558-AA7E3F8CBCF8}" dt="2024-02-19T22:29:32.072" v="1550" actId="164"/>
          <ac:grpSpMkLst>
            <pc:docMk/>
            <pc:sldMk cId="356269992" sldId="362"/>
            <ac:grpSpMk id="58" creationId="{C262569A-3373-4653-B0F7-715BEF0609C5}"/>
          </ac:grpSpMkLst>
        </pc:grpChg>
        <pc:grpChg chg="add mod">
          <ac:chgData name="Ewa Kazimierska" userId="8edb7084-dccb-4d8f-9cfb-38098ea1d667" providerId="ADAL" clId="{1AD3B167-ACA0-4BC9-9558-AA7E3F8CBCF8}" dt="2024-02-19T22:31:49.622" v="1571" actId="1076"/>
          <ac:grpSpMkLst>
            <pc:docMk/>
            <pc:sldMk cId="356269992" sldId="362"/>
            <ac:grpSpMk id="62" creationId="{C7760860-F09E-4A84-9AD5-4D4ED0EC691B}"/>
          </ac:grpSpMkLst>
        </pc:grpChg>
        <pc:grpChg chg="mod">
          <ac:chgData name="Ewa Kazimierska" userId="8edb7084-dccb-4d8f-9cfb-38098ea1d667" providerId="ADAL" clId="{1AD3B167-ACA0-4BC9-9558-AA7E3F8CBCF8}" dt="2024-02-19T22:29:47.823" v="1551"/>
          <ac:grpSpMkLst>
            <pc:docMk/>
            <pc:sldMk cId="356269992" sldId="362"/>
            <ac:grpSpMk id="63" creationId="{DD3FE8DB-12F5-43D0-9197-E8A464CFFFFD}"/>
          </ac:grpSpMkLst>
        </pc:grpChg>
        <pc:grpChg chg="mod">
          <ac:chgData name="Ewa Kazimierska" userId="8edb7084-dccb-4d8f-9cfb-38098ea1d667" providerId="ADAL" clId="{1AD3B167-ACA0-4BC9-9558-AA7E3F8CBCF8}" dt="2024-02-19T22:29:47.823" v="1551"/>
          <ac:grpSpMkLst>
            <pc:docMk/>
            <pc:sldMk cId="356269992" sldId="362"/>
            <ac:grpSpMk id="64" creationId="{4E528B9E-DD82-44F4-9230-15DC8FC226B4}"/>
          </ac:grpSpMkLst>
        </pc:grpChg>
        <pc:grpChg chg="mod">
          <ac:chgData name="Ewa Kazimierska" userId="8edb7084-dccb-4d8f-9cfb-38098ea1d667" providerId="ADAL" clId="{1AD3B167-ACA0-4BC9-9558-AA7E3F8CBCF8}" dt="2024-02-19T22:29:47.823" v="1551"/>
          <ac:grpSpMkLst>
            <pc:docMk/>
            <pc:sldMk cId="356269992" sldId="362"/>
            <ac:grpSpMk id="65" creationId="{AF36FCF1-3430-4425-915E-F9529F57F681}"/>
          </ac:grpSpMkLst>
        </pc:grpChg>
        <pc:picChg chg="del">
          <ac:chgData name="Ewa Kazimierska" userId="8edb7084-dccb-4d8f-9cfb-38098ea1d667" providerId="ADAL" clId="{1AD3B167-ACA0-4BC9-9558-AA7E3F8CBCF8}" dt="2024-02-19T22:27:46.570" v="1507" actId="478"/>
          <ac:picMkLst>
            <pc:docMk/>
            <pc:sldMk cId="356269992" sldId="362"/>
            <ac:picMk id="15" creationId="{3CDBFE2A-8DB1-4ED1-88B6-0097D030B2E5}"/>
          </ac:picMkLst>
        </pc:picChg>
        <pc:picChg chg="del">
          <ac:chgData name="Ewa Kazimierska" userId="8edb7084-dccb-4d8f-9cfb-38098ea1d667" providerId="ADAL" clId="{1AD3B167-ACA0-4BC9-9558-AA7E3F8CBCF8}" dt="2024-02-19T22:27:33.718" v="1504" actId="478"/>
          <ac:picMkLst>
            <pc:docMk/>
            <pc:sldMk cId="356269992" sldId="362"/>
            <ac:picMk id="16" creationId="{6F004B3E-6B90-420F-87DC-351341519B82}"/>
          </ac:picMkLst>
        </pc:picChg>
        <pc:picChg chg="del">
          <ac:chgData name="Ewa Kazimierska" userId="8edb7084-dccb-4d8f-9cfb-38098ea1d667" providerId="ADAL" clId="{1AD3B167-ACA0-4BC9-9558-AA7E3F8CBCF8}" dt="2024-02-19T22:27:39.353" v="1505" actId="478"/>
          <ac:picMkLst>
            <pc:docMk/>
            <pc:sldMk cId="356269992" sldId="362"/>
            <ac:picMk id="17" creationId="{AA9C2466-6434-4CF5-9C6A-164439664ED0}"/>
          </ac:picMkLst>
        </pc:picChg>
        <pc:picChg chg="del">
          <ac:chgData name="Ewa Kazimierska" userId="8edb7084-dccb-4d8f-9cfb-38098ea1d667" providerId="ADAL" clId="{1AD3B167-ACA0-4BC9-9558-AA7E3F8CBCF8}" dt="2024-02-19T22:27:21.398" v="1500" actId="478"/>
          <ac:picMkLst>
            <pc:docMk/>
            <pc:sldMk cId="356269992" sldId="362"/>
            <ac:picMk id="18" creationId="{1702337D-7321-4570-BEE6-2B42633A1989}"/>
          </ac:picMkLst>
        </pc:picChg>
        <pc:picChg chg="del">
          <ac:chgData name="Ewa Kazimierska" userId="8edb7084-dccb-4d8f-9cfb-38098ea1d667" providerId="ADAL" clId="{1AD3B167-ACA0-4BC9-9558-AA7E3F8CBCF8}" dt="2024-02-19T22:27:26.645" v="1501" actId="478"/>
          <ac:picMkLst>
            <pc:docMk/>
            <pc:sldMk cId="356269992" sldId="362"/>
            <ac:picMk id="19" creationId="{752D862A-29D3-437F-BDD7-F6FBEE5F4410}"/>
          </ac:picMkLst>
        </pc:picChg>
        <pc:picChg chg="del">
          <ac:chgData name="Ewa Kazimierska" userId="8edb7084-dccb-4d8f-9cfb-38098ea1d667" providerId="ADAL" clId="{1AD3B167-ACA0-4BC9-9558-AA7E3F8CBCF8}" dt="2024-02-19T22:27:30.101" v="1503" actId="478"/>
          <ac:picMkLst>
            <pc:docMk/>
            <pc:sldMk cId="356269992" sldId="362"/>
            <ac:picMk id="20" creationId="{DF271BDB-4CAD-48BF-ADCC-222D19D6F487}"/>
          </ac:picMkLst>
        </pc:picChg>
        <pc:picChg chg="del">
          <ac:chgData name="Ewa Kazimierska" userId="8edb7084-dccb-4d8f-9cfb-38098ea1d667" providerId="ADAL" clId="{1AD3B167-ACA0-4BC9-9558-AA7E3F8CBCF8}" dt="2024-02-19T22:27:43.261" v="1506" actId="478"/>
          <ac:picMkLst>
            <pc:docMk/>
            <pc:sldMk cId="356269992" sldId="362"/>
            <ac:picMk id="23" creationId="{F92169F6-4439-4559-BB16-DABE867BE682}"/>
          </ac:picMkLst>
        </pc:picChg>
        <pc:picChg chg="del">
          <ac:chgData name="Ewa Kazimierska" userId="8edb7084-dccb-4d8f-9cfb-38098ea1d667" providerId="ADAL" clId="{1AD3B167-ACA0-4BC9-9558-AA7E3F8CBCF8}" dt="2024-02-19T22:25:48.895" v="1480" actId="478"/>
          <ac:picMkLst>
            <pc:docMk/>
            <pc:sldMk cId="356269992" sldId="362"/>
            <ac:picMk id="25" creationId="{3021482B-6C69-414C-8199-4E4C158F537D}"/>
          </ac:picMkLst>
        </pc:picChg>
        <pc:picChg chg="del">
          <ac:chgData name="Ewa Kazimierska" userId="8edb7084-dccb-4d8f-9cfb-38098ea1d667" providerId="ADAL" clId="{1AD3B167-ACA0-4BC9-9558-AA7E3F8CBCF8}" dt="2024-02-19T22:30:27.123" v="1559" actId="478"/>
          <ac:picMkLst>
            <pc:docMk/>
            <pc:sldMk cId="356269992" sldId="362"/>
            <ac:picMk id="34" creationId="{9C6FD3CB-B927-46E0-A83B-0247AC793B0D}"/>
          </ac:picMkLst>
        </pc:picChg>
        <pc:picChg chg="del">
          <ac:chgData name="Ewa Kazimierska" userId="8edb7084-dccb-4d8f-9cfb-38098ea1d667" providerId="ADAL" clId="{1AD3B167-ACA0-4BC9-9558-AA7E3F8CBCF8}" dt="2024-02-19T22:29:55.165" v="1553" actId="478"/>
          <ac:picMkLst>
            <pc:docMk/>
            <pc:sldMk cId="356269992" sldId="362"/>
            <ac:picMk id="35" creationId="{D2CA49A2-8FF7-43BC-8B8A-B65D1B806020}"/>
          </ac:picMkLst>
        </pc:picChg>
        <pc:picChg chg="del">
          <ac:chgData name="Ewa Kazimierska" userId="8edb7084-dccb-4d8f-9cfb-38098ea1d667" providerId="ADAL" clId="{1AD3B167-ACA0-4BC9-9558-AA7E3F8CBCF8}" dt="2024-02-19T22:29:57.016" v="1554" actId="478"/>
          <ac:picMkLst>
            <pc:docMk/>
            <pc:sldMk cId="356269992" sldId="362"/>
            <ac:picMk id="36" creationId="{7D26376F-B655-469A-9609-108805CD72E5}"/>
          </ac:picMkLst>
        </pc:picChg>
        <pc:picChg chg="del">
          <ac:chgData name="Ewa Kazimierska" userId="8edb7084-dccb-4d8f-9cfb-38098ea1d667" providerId="ADAL" clId="{1AD3B167-ACA0-4BC9-9558-AA7E3F8CBCF8}" dt="2024-02-19T22:30:34.148" v="1562" actId="478"/>
          <ac:picMkLst>
            <pc:docMk/>
            <pc:sldMk cId="356269992" sldId="362"/>
            <ac:picMk id="37" creationId="{0945C406-7D3C-4C4E-B6C5-AB556C03BCB1}"/>
          </ac:picMkLst>
        </pc:picChg>
        <pc:picChg chg="del">
          <ac:chgData name="Ewa Kazimierska" userId="8edb7084-dccb-4d8f-9cfb-38098ea1d667" providerId="ADAL" clId="{1AD3B167-ACA0-4BC9-9558-AA7E3F8CBCF8}" dt="2024-02-19T22:30:32.073" v="1561" actId="478"/>
          <ac:picMkLst>
            <pc:docMk/>
            <pc:sldMk cId="356269992" sldId="362"/>
            <ac:picMk id="38" creationId="{33072AD4-0DB4-4A77-931C-271F7B7CD114}"/>
          </ac:picMkLst>
        </pc:picChg>
        <pc:picChg chg="del">
          <ac:chgData name="Ewa Kazimierska" userId="8edb7084-dccb-4d8f-9cfb-38098ea1d667" providerId="ADAL" clId="{1AD3B167-ACA0-4BC9-9558-AA7E3F8CBCF8}" dt="2024-02-19T22:30:36.098" v="1563" actId="478"/>
          <ac:picMkLst>
            <pc:docMk/>
            <pc:sldMk cId="356269992" sldId="362"/>
            <ac:picMk id="39" creationId="{C2CCB0F2-811D-4DFA-BEDD-BB0682781D32}"/>
          </ac:picMkLst>
        </pc:picChg>
        <pc:picChg chg="del">
          <ac:chgData name="Ewa Kazimierska" userId="8edb7084-dccb-4d8f-9cfb-38098ea1d667" providerId="ADAL" clId="{1AD3B167-ACA0-4BC9-9558-AA7E3F8CBCF8}" dt="2024-02-19T22:30:29.560" v="1560" actId="478"/>
          <ac:picMkLst>
            <pc:docMk/>
            <pc:sldMk cId="356269992" sldId="362"/>
            <ac:picMk id="42" creationId="{EFFD1F31-F815-4701-80E7-49FFC8382CCB}"/>
          </ac:picMkLst>
        </pc:picChg>
        <pc:picChg chg="del">
          <ac:chgData name="Ewa Kazimierska" userId="8edb7084-dccb-4d8f-9cfb-38098ea1d667" providerId="ADAL" clId="{1AD3B167-ACA0-4BC9-9558-AA7E3F8CBCF8}" dt="2024-02-19T22:30:38.744" v="1564" actId="478"/>
          <ac:picMkLst>
            <pc:docMk/>
            <pc:sldMk cId="356269992" sldId="362"/>
            <ac:picMk id="44" creationId="{DA463561-D0FB-4D87-A349-73201C070D8F}"/>
          </ac:picMkLst>
        </pc:picChg>
      </pc:sldChg>
      <pc:sldChg chg="modSp add mod">
        <pc:chgData name="Ewa Kazimierska" userId="8edb7084-dccb-4d8f-9cfb-38098ea1d667" providerId="ADAL" clId="{1AD3B167-ACA0-4BC9-9558-AA7E3F8CBCF8}" dt="2024-02-19T22:38:45.477" v="1626" actId="14100"/>
        <pc:sldMkLst>
          <pc:docMk/>
          <pc:sldMk cId="3241996777" sldId="365"/>
        </pc:sldMkLst>
        <pc:spChg chg="mod">
          <ac:chgData name="Ewa Kazimierska" userId="8edb7084-dccb-4d8f-9cfb-38098ea1d667" providerId="ADAL" clId="{1AD3B167-ACA0-4BC9-9558-AA7E3F8CBCF8}" dt="2024-02-19T22:37:38.236" v="1600" actId="1076"/>
          <ac:spMkLst>
            <pc:docMk/>
            <pc:sldMk cId="3241996777" sldId="365"/>
            <ac:spMk id="2" creationId="{A10DBA1F-91D8-4F13-A87C-D9F97A41089F}"/>
          </ac:spMkLst>
        </pc:spChg>
        <pc:spChg chg="mod">
          <ac:chgData name="Ewa Kazimierska" userId="8edb7084-dccb-4d8f-9cfb-38098ea1d667" providerId="ADAL" clId="{1AD3B167-ACA0-4BC9-9558-AA7E3F8CBCF8}" dt="2024-02-19T22:38:45.477" v="1626" actId="14100"/>
          <ac:spMkLst>
            <pc:docMk/>
            <pc:sldMk cId="3241996777" sldId="365"/>
            <ac:spMk id="10" creationId="{E6AA586D-A944-4623-8781-731AB186AAFB}"/>
          </ac:spMkLst>
        </pc:spChg>
      </pc:sldChg>
      <pc:sldChg chg="addSp modSp add mod modAnim">
        <pc:chgData name="Ewa Kazimierska" userId="8edb7084-dccb-4d8f-9cfb-38098ea1d667" providerId="ADAL" clId="{1AD3B167-ACA0-4BC9-9558-AA7E3F8CBCF8}" dt="2024-02-19T22:36:09.043" v="1596"/>
        <pc:sldMkLst>
          <pc:docMk/>
          <pc:sldMk cId="3296744921" sldId="940"/>
        </pc:sldMkLst>
        <pc:spChg chg="add mod">
          <ac:chgData name="Ewa Kazimierska" userId="8edb7084-dccb-4d8f-9cfb-38098ea1d667" providerId="ADAL" clId="{1AD3B167-ACA0-4BC9-9558-AA7E3F8CBCF8}" dt="2024-02-19T22:35:54.487" v="1595" actId="164"/>
          <ac:spMkLst>
            <pc:docMk/>
            <pc:sldMk cId="3296744921" sldId="940"/>
            <ac:spMk id="6" creationId="{B12209B0-3BC0-474C-B7BE-150FF9F1470C}"/>
          </ac:spMkLst>
        </pc:spChg>
        <pc:grpChg chg="add mod">
          <ac:chgData name="Ewa Kazimierska" userId="8edb7084-dccb-4d8f-9cfb-38098ea1d667" providerId="ADAL" clId="{1AD3B167-ACA0-4BC9-9558-AA7E3F8CBCF8}" dt="2024-02-19T22:35:54.487" v="1595" actId="164"/>
          <ac:grpSpMkLst>
            <pc:docMk/>
            <pc:sldMk cId="3296744921" sldId="940"/>
            <ac:grpSpMk id="7" creationId="{1CD15DA2-670D-49CE-B7C7-450678B5C934}"/>
          </ac:grpSpMkLst>
        </pc:grpChg>
        <pc:picChg chg="mod">
          <ac:chgData name="Ewa Kazimierska" userId="8edb7084-dccb-4d8f-9cfb-38098ea1d667" providerId="ADAL" clId="{1AD3B167-ACA0-4BC9-9558-AA7E3F8CBCF8}" dt="2024-02-19T22:35:54.487" v="1595" actId="164"/>
          <ac:picMkLst>
            <pc:docMk/>
            <pc:sldMk cId="3296744921" sldId="940"/>
            <ac:picMk id="65" creationId="{CF051BA3-FA06-43A1-8256-BCF22D3A7D2B}"/>
          </ac:picMkLst>
        </pc:picChg>
      </pc:sldChg>
      <pc:sldChg chg="modSp add mod">
        <pc:chgData name="Ewa Kazimierska" userId="8edb7084-dccb-4d8f-9cfb-38098ea1d667" providerId="ADAL" clId="{1AD3B167-ACA0-4BC9-9558-AA7E3F8CBCF8}" dt="2024-02-20T00:15:32.802" v="2710" actId="1582"/>
        <pc:sldMkLst>
          <pc:docMk/>
          <pc:sldMk cId="1712591871" sldId="942"/>
        </pc:sldMkLst>
        <pc:spChg chg="mod">
          <ac:chgData name="Ewa Kazimierska" userId="8edb7084-dccb-4d8f-9cfb-38098ea1d667" providerId="ADAL" clId="{1AD3B167-ACA0-4BC9-9558-AA7E3F8CBCF8}" dt="2024-02-20T00:15:00.989" v="2708" actId="1076"/>
          <ac:spMkLst>
            <pc:docMk/>
            <pc:sldMk cId="1712591871" sldId="942"/>
            <ac:spMk id="10" creationId="{19766702-9632-460D-9072-205B84EF0E49}"/>
          </ac:spMkLst>
        </pc:spChg>
        <pc:picChg chg="mod">
          <ac:chgData name="Ewa Kazimierska" userId="8edb7084-dccb-4d8f-9cfb-38098ea1d667" providerId="ADAL" clId="{1AD3B167-ACA0-4BC9-9558-AA7E3F8CBCF8}" dt="2024-02-20T00:14:53.745" v="2707" actId="14100"/>
          <ac:picMkLst>
            <pc:docMk/>
            <pc:sldMk cId="1712591871" sldId="942"/>
            <ac:picMk id="1026" creationId="{686CAD93-4363-471E-8918-19B4C9CB59B3}"/>
          </ac:picMkLst>
        </pc:picChg>
        <pc:cxnChg chg="mod">
          <ac:chgData name="Ewa Kazimierska" userId="8edb7084-dccb-4d8f-9cfb-38098ea1d667" providerId="ADAL" clId="{1AD3B167-ACA0-4BC9-9558-AA7E3F8CBCF8}" dt="2024-02-20T00:15:32.802" v="2710" actId="1582"/>
          <ac:cxnSpMkLst>
            <pc:docMk/>
            <pc:sldMk cId="1712591871" sldId="942"/>
            <ac:cxnSpMk id="17" creationId="{887A9426-DE36-4A36-821F-D72B374E8FF8}"/>
          </ac:cxnSpMkLst>
        </pc:cxnChg>
      </pc:sldChg>
      <pc:sldChg chg="add">
        <pc:chgData name="Ewa Kazimierska" userId="8edb7084-dccb-4d8f-9cfb-38098ea1d667" providerId="ADAL" clId="{1AD3B167-ACA0-4BC9-9558-AA7E3F8CBCF8}" dt="2024-02-19T21:21:34.974" v="840"/>
        <pc:sldMkLst>
          <pc:docMk/>
          <pc:sldMk cId="698598483" sldId="945"/>
        </pc:sldMkLst>
      </pc:sldChg>
      <pc:sldChg chg="add">
        <pc:chgData name="Ewa Kazimierska" userId="8edb7084-dccb-4d8f-9cfb-38098ea1d667" providerId="ADAL" clId="{1AD3B167-ACA0-4BC9-9558-AA7E3F8CBCF8}" dt="2024-02-19T21:21:34.974" v="840"/>
        <pc:sldMkLst>
          <pc:docMk/>
          <pc:sldMk cId="3955533730" sldId="946"/>
        </pc:sldMkLst>
      </pc:sldChg>
      <pc:sldChg chg="addSp delSp modSp new mod">
        <pc:chgData name="Ewa Kazimierska" userId="8edb7084-dccb-4d8f-9cfb-38098ea1d667" providerId="ADAL" clId="{1AD3B167-ACA0-4BC9-9558-AA7E3F8CBCF8}" dt="2024-02-19T21:41:48.603" v="1144" actId="1076"/>
        <pc:sldMkLst>
          <pc:docMk/>
          <pc:sldMk cId="1773185105" sldId="947"/>
        </pc:sldMkLst>
        <pc:spChg chg="del mod">
          <ac:chgData name="Ewa Kazimierska" userId="8edb7084-dccb-4d8f-9cfb-38098ea1d667" providerId="ADAL" clId="{1AD3B167-ACA0-4BC9-9558-AA7E3F8CBCF8}" dt="2024-02-19T21:37:47.610" v="959" actId="478"/>
          <ac:spMkLst>
            <pc:docMk/>
            <pc:sldMk cId="1773185105" sldId="947"/>
            <ac:spMk id="2" creationId="{532B81B2-3BE2-49D0-8153-A331172CE11D}"/>
          </ac:spMkLst>
        </pc:spChg>
        <pc:spChg chg="del">
          <ac:chgData name="Ewa Kazimierska" userId="8edb7084-dccb-4d8f-9cfb-38098ea1d667" providerId="ADAL" clId="{1AD3B167-ACA0-4BC9-9558-AA7E3F8CBCF8}" dt="2024-02-19T21:36:57.906" v="895" actId="478"/>
          <ac:spMkLst>
            <pc:docMk/>
            <pc:sldMk cId="1773185105" sldId="947"/>
            <ac:spMk id="3" creationId="{C56606A9-1579-4EA1-9841-D0D99A411364}"/>
          </ac:spMkLst>
        </pc:spChg>
        <pc:spChg chg="del">
          <ac:chgData name="Ewa Kazimierska" userId="8edb7084-dccb-4d8f-9cfb-38098ea1d667" providerId="ADAL" clId="{1AD3B167-ACA0-4BC9-9558-AA7E3F8CBCF8}" dt="2024-02-19T21:36:54.788" v="894" actId="478"/>
          <ac:spMkLst>
            <pc:docMk/>
            <pc:sldMk cId="1773185105" sldId="947"/>
            <ac:spMk id="4" creationId="{137DD576-C96C-4742-ABFE-7769C79131D0}"/>
          </ac:spMkLst>
        </pc:spChg>
        <pc:spChg chg="add mod">
          <ac:chgData name="Ewa Kazimierska" userId="8edb7084-dccb-4d8f-9cfb-38098ea1d667" providerId="ADAL" clId="{1AD3B167-ACA0-4BC9-9558-AA7E3F8CBCF8}" dt="2024-02-19T21:41:38.791" v="1142" actId="1076"/>
          <ac:spMkLst>
            <pc:docMk/>
            <pc:sldMk cId="1773185105" sldId="947"/>
            <ac:spMk id="5" creationId="{0DFCB69F-413E-431B-967F-15053F36EB12}"/>
          </ac:spMkLst>
        </pc:spChg>
        <pc:spChg chg="add mod">
          <ac:chgData name="Ewa Kazimierska" userId="8edb7084-dccb-4d8f-9cfb-38098ea1d667" providerId="ADAL" clId="{1AD3B167-ACA0-4BC9-9558-AA7E3F8CBCF8}" dt="2024-02-19T21:38:00.968" v="971" actId="14100"/>
          <ac:spMkLst>
            <pc:docMk/>
            <pc:sldMk cId="1773185105" sldId="947"/>
            <ac:spMk id="7" creationId="{866BBCB3-1149-4855-8966-E46582A21958}"/>
          </ac:spMkLst>
        </pc:spChg>
        <pc:spChg chg="add mod">
          <ac:chgData name="Ewa Kazimierska" userId="8edb7084-dccb-4d8f-9cfb-38098ea1d667" providerId="ADAL" clId="{1AD3B167-ACA0-4BC9-9558-AA7E3F8CBCF8}" dt="2024-02-19T21:41:48.603" v="1144" actId="1076"/>
          <ac:spMkLst>
            <pc:docMk/>
            <pc:sldMk cId="1773185105" sldId="947"/>
            <ac:spMk id="8" creationId="{C69263D7-4BF7-40E8-B22C-A6F5BF321589}"/>
          </ac:spMkLst>
        </pc:spChg>
      </pc:sldChg>
      <pc:sldChg chg="addSp delSp modSp add mod modAnim">
        <pc:chgData name="Ewa Kazimierska" userId="8edb7084-dccb-4d8f-9cfb-38098ea1d667" providerId="ADAL" clId="{1AD3B167-ACA0-4BC9-9558-AA7E3F8CBCF8}" dt="2024-02-19T22:14:09.422" v="1437" actId="207"/>
        <pc:sldMkLst>
          <pc:docMk/>
          <pc:sldMk cId="488812867" sldId="948"/>
        </pc:sldMkLst>
        <pc:spChg chg="mod">
          <ac:chgData name="Ewa Kazimierska" userId="8edb7084-dccb-4d8f-9cfb-38098ea1d667" providerId="ADAL" clId="{1AD3B167-ACA0-4BC9-9558-AA7E3F8CBCF8}" dt="2024-02-19T21:48:37.898" v="1156" actId="1076"/>
          <ac:spMkLst>
            <pc:docMk/>
            <pc:sldMk cId="488812867" sldId="948"/>
            <ac:spMk id="2" creationId="{1FD94401-BD91-4BC9-B0E9-9A3910E4258A}"/>
          </ac:spMkLst>
        </pc:spChg>
        <pc:spChg chg="add mod">
          <ac:chgData name="Ewa Kazimierska" userId="8edb7084-dccb-4d8f-9cfb-38098ea1d667" providerId="ADAL" clId="{1AD3B167-ACA0-4BC9-9558-AA7E3F8CBCF8}" dt="2024-02-19T22:06:49.189" v="1415" actId="1076"/>
          <ac:spMkLst>
            <pc:docMk/>
            <pc:sldMk cId="488812867" sldId="948"/>
            <ac:spMk id="5" creationId="{AC766632-04B6-4812-90A7-97EEF394B80E}"/>
          </ac:spMkLst>
        </pc:spChg>
        <pc:spChg chg="mod">
          <ac:chgData name="Ewa Kazimierska" userId="8edb7084-dccb-4d8f-9cfb-38098ea1d667" providerId="ADAL" clId="{1AD3B167-ACA0-4BC9-9558-AA7E3F8CBCF8}" dt="2024-02-19T22:08:57.936" v="1422" actId="1076"/>
          <ac:spMkLst>
            <pc:docMk/>
            <pc:sldMk cId="488812867" sldId="948"/>
            <ac:spMk id="6" creationId="{E8C78AD5-13AB-4126-9967-CA6884BDB2BB}"/>
          </ac:spMkLst>
        </pc:spChg>
        <pc:spChg chg="add mod">
          <ac:chgData name="Ewa Kazimierska" userId="8edb7084-dccb-4d8f-9cfb-38098ea1d667" providerId="ADAL" clId="{1AD3B167-ACA0-4BC9-9558-AA7E3F8CBCF8}" dt="2024-02-19T22:06:52.370" v="1416" actId="1076"/>
          <ac:spMkLst>
            <pc:docMk/>
            <pc:sldMk cId="488812867" sldId="948"/>
            <ac:spMk id="7" creationId="{24B8D4D5-13F0-4550-AAA5-5A88EED8A59C}"/>
          </ac:spMkLst>
        </pc:spChg>
        <pc:spChg chg="add mod topLvl">
          <ac:chgData name="Ewa Kazimierska" userId="8edb7084-dccb-4d8f-9cfb-38098ea1d667" providerId="ADAL" clId="{1AD3B167-ACA0-4BC9-9558-AA7E3F8CBCF8}" dt="2024-02-19T22:14:09.422" v="1437" actId="207"/>
          <ac:spMkLst>
            <pc:docMk/>
            <pc:sldMk cId="488812867" sldId="948"/>
            <ac:spMk id="8" creationId="{3F0C3F5C-8318-4DE3-98C5-C1D0DA82B6B4}"/>
          </ac:spMkLst>
        </pc:spChg>
        <pc:spChg chg="mod">
          <ac:chgData name="Ewa Kazimierska" userId="8edb7084-dccb-4d8f-9cfb-38098ea1d667" providerId="ADAL" clId="{1AD3B167-ACA0-4BC9-9558-AA7E3F8CBCF8}" dt="2024-02-19T22:06:17.102" v="1403" actId="1076"/>
          <ac:spMkLst>
            <pc:docMk/>
            <pc:sldMk cId="488812867" sldId="948"/>
            <ac:spMk id="9" creationId="{02D37357-82A7-4DC5-8B77-66B49CC39151}"/>
          </ac:spMkLst>
        </pc:spChg>
        <pc:spChg chg="mod">
          <ac:chgData name="Ewa Kazimierska" userId="8edb7084-dccb-4d8f-9cfb-38098ea1d667" providerId="ADAL" clId="{1AD3B167-ACA0-4BC9-9558-AA7E3F8CBCF8}" dt="2024-02-19T22:11:42.723" v="1428" actId="165"/>
          <ac:spMkLst>
            <pc:docMk/>
            <pc:sldMk cId="488812867" sldId="948"/>
            <ac:spMk id="11" creationId="{8DCA5E00-6FB6-444B-B6D1-EEDE7037C09B}"/>
          </ac:spMkLst>
        </pc:spChg>
        <pc:spChg chg="mod">
          <ac:chgData name="Ewa Kazimierska" userId="8edb7084-dccb-4d8f-9cfb-38098ea1d667" providerId="ADAL" clId="{1AD3B167-ACA0-4BC9-9558-AA7E3F8CBCF8}" dt="2024-02-19T22:11:42.723" v="1428" actId="165"/>
          <ac:spMkLst>
            <pc:docMk/>
            <pc:sldMk cId="488812867" sldId="948"/>
            <ac:spMk id="12" creationId="{1589A07D-53FD-4E96-BED1-E5416653074F}"/>
          </ac:spMkLst>
        </pc:spChg>
        <pc:spChg chg="add mod topLvl">
          <ac:chgData name="Ewa Kazimierska" userId="8edb7084-dccb-4d8f-9cfb-38098ea1d667" providerId="ADAL" clId="{1AD3B167-ACA0-4BC9-9558-AA7E3F8CBCF8}" dt="2024-02-19T22:13:03.101" v="1433" actId="164"/>
          <ac:spMkLst>
            <pc:docMk/>
            <pc:sldMk cId="488812867" sldId="948"/>
            <ac:spMk id="14" creationId="{B8293487-DEFC-43DA-9C9A-82438509FDD8}"/>
          </ac:spMkLst>
        </pc:spChg>
        <pc:spChg chg="add mod topLvl">
          <ac:chgData name="Ewa Kazimierska" userId="8edb7084-dccb-4d8f-9cfb-38098ea1d667" providerId="ADAL" clId="{1AD3B167-ACA0-4BC9-9558-AA7E3F8CBCF8}" dt="2024-02-19T22:11:42.723" v="1428" actId="165"/>
          <ac:spMkLst>
            <pc:docMk/>
            <pc:sldMk cId="488812867" sldId="948"/>
            <ac:spMk id="15" creationId="{DBB8ABE3-EDAF-4DC4-81E2-F8192B0C9ECD}"/>
          </ac:spMkLst>
        </pc:spChg>
        <pc:spChg chg="add mod">
          <ac:chgData name="Ewa Kazimierska" userId="8edb7084-dccb-4d8f-9cfb-38098ea1d667" providerId="ADAL" clId="{1AD3B167-ACA0-4BC9-9558-AA7E3F8CBCF8}" dt="2024-02-19T22:06:59.253" v="1417" actId="1076"/>
          <ac:spMkLst>
            <pc:docMk/>
            <pc:sldMk cId="488812867" sldId="948"/>
            <ac:spMk id="16" creationId="{8790C845-7E6F-473D-A3AA-347403E648C7}"/>
          </ac:spMkLst>
        </pc:spChg>
        <pc:spChg chg="add mod topLvl">
          <ac:chgData name="Ewa Kazimierska" userId="8edb7084-dccb-4d8f-9cfb-38098ea1d667" providerId="ADAL" clId="{1AD3B167-ACA0-4BC9-9558-AA7E3F8CBCF8}" dt="2024-02-19T22:13:13.859" v="1434" actId="164"/>
          <ac:spMkLst>
            <pc:docMk/>
            <pc:sldMk cId="488812867" sldId="948"/>
            <ac:spMk id="17" creationId="{C5B86F20-BB49-4EDF-836C-442899446841}"/>
          </ac:spMkLst>
        </pc:spChg>
        <pc:spChg chg="add mod topLvl">
          <ac:chgData name="Ewa Kazimierska" userId="8edb7084-dccb-4d8f-9cfb-38098ea1d667" providerId="ADAL" clId="{1AD3B167-ACA0-4BC9-9558-AA7E3F8CBCF8}" dt="2024-02-19T22:13:13.859" v="1434" actId="164"/>
          <ac:spMkLst>
            <pc:docMk/>
            <pc:sldMk cId="488812867" sldId="948"/>
            <ac:spMk id="18" creationId="{CF6B9A16-8D36-4060-A426-FB7FA777A6D0}"/>
          </ac:spMkLst>
        </pc:spChg>
        <pc:spChg chg="add mod">
          <ac:chgData name="Ewa Kazimierska" userId="8edb7084-dccb-4d8f-9cfb-38098ea1d667" providerId="ADAL" clId="{1AD3B167-ACA0-4BC9-9558-AA7E3F8CBCF8}" dt="2024-02-19T22:06:59.253" v="1417" actId="1076"/>
          <ac:spMkLst>
            <pc:docMk/>
            <pc:sldMk cId="488812867" sldId="948"/>
            <ac:spMk id="20" creationId="{9EBB0C86-9168-4402-8C01-B91EF55842DA}"/>
          </ac:spMkLst>
        </pc:spChg>
        <pc:grpChg chg="add del mod">
          <ac:chgData name="Ewa Kazimierska" userId="8edb7084-dccb-4d8f-9cfb-38098ea1d667" providerId="ADAL" clId="{1AD3B167-ACA0-4BC9-9558-AA7E3F8CBCF8}" dt="2024-02-19T22:11:42.723" v="1428" actId="165"/>
          <ac:grpSpMkLst>
            <pc:docMk/>
            <pc:sldMk cId="488812867" sldId="948"/>
            <ac:grpSpMk id="4" creationId="{5248BF16-C07F-41B2-90C1-F7212481EE36}"/>
          </ac:grpSpMkLst>
        </pc:grpChg>
        <pc:grpChg chg="add mod topLvl">
          <ac:chgData name="Ewa Kazimierska" userId="8edb7084-dccb-4d8f-9cfb-38098ea1d667" providerId="ADAL" clId="{1AD3B167-ACA0-4BC9-9558-AA7E3F8CBCF8}" dt="2024-02-19T22:13:03.101" v="1433" actId="164"/>
          <ac:grpSpMkLst>
            <pc:docMk/>
            <pc:sldMk cId="488812867" sldId="948"/>
            <ac:grpSpMk id="10" creationId="{B43EFE59-1B3C-40CE-B02A-8DCFABC9B1BE}"/>
          </ac:grpSpMkLst>
        </pc:grpChg>
        <pc:grpChg chg="add del mod">
          <ac:chgData name="Ewa Kazimierska" userId="8edb7084-dccb-4d8f-9cfb-38098ea1d667" providerId="ADAL" clId="{1AD3B167-ACA0-4BC9-9558-AA7E3F8CBCF8}" dt="2024-02-19T22:12:22.823" v="1431" actId="165"/>
          <ac:grpSpMkLst>
            <pc:docMk/>
            <pc:sldMk cId="488812867" sldId="948"/>
            <ac:grpSpMk id="21" creationId="{EF8BE5FB-908D-40CC-9D11-18D08DB51778}"/>
          </ac:grpSpMkLst>
        </pc:grpChg>
        <pc:grpChg chg="add mod">
          <ac:chgData name="Ewa Kazimierska" userId="8edb7084-dccb-4d8f-9cfb-38098ea1d667" providerId="ADAL" clId="{1AD3B167-ACA0-4BC9-9558-AA7E3F8CBCF8}" dt="2024-02-19T22:13:03.101" v="1433" actId="164"/>
          <ac:grpSpMkLst>
            <pc:docMk/>
            <pc:sldMk cId="488812867" sldId="948"/>
            <ac:grpSpMk id="22" creationId="{2E50B4E4-E532-4D61-858A-44242916A2DA}"/>
          </ac:grpSpMkLst>
        </pc:grpChg>
        <pc:grpChg chg="add mod">
          <ac:chgData name="Ewa Kazimierska" userId="8edb7084-dccb-4d8f-9cfb-38098ea1d667" providerId="ADAL" clId="{1AD3B167-ACA0-4BC9-9558-AA7E3F8CBCF8}" dt="2024-02-19T22:13:13.859" v="1434" actId="164"/>
          <ac:grpSpMkLst>
            <pc:docMk/>
            <pc:sldMk cId="488812867" sldId="948"/>
            <ac:grpSpMk id="23" creationId="{F5D4F41F-2D47-486A-B51F-BB3E1632FF5B}"/>
          </ac:grpSpMkLst>
        </pc:grpChg>
        <pc:cxnChg chg="mod">
          <ac:chgData name="Ewa Kazimierska" userId="8edb7084-dccb-4d8f-9cfb-38098ea1d667" providerId="ADAL" clId="{1AD3B167-ACA0-4BC9-9558-AA7E3F8CBCF8}" dt="2024-02-19T22:11:42.723" v="1428" actId="165"/>
          <ac:cxnSpMkLst>
            <pc:docMk/>
            <pc:sldMk cId="488812867" sldId="948"/>
            <ac:cxnSpMk id="13" creationId="{EE9319C3-080A-4ECC-B174-9FEA66C96825}"/>
          </ac:cxnSpMkLst>
        </pc:cxnChg>
        <pc:cxnChg chg="add mod topLvl">
          <ac:chgData name="Ewa Kazimierska" userId="8edb7084-dccb-4d8f-9cfb-38098ea1d667" providerId="ADAL" clId="{1AD3B167-ACA0-4BC9-9558-AA7E3F8CBCF8}" dt="2024-02-19T22:13:13.859" v="1434" actId="164"/>
          <ac:cxnSpMkLst>
            <pc:docMk/>
            <pc:sldMk cId="488812867" sldId="948"/>
            <ac:cxnSpMk id="19" creationId="{6DFA81BC-792E-408C-9D5B-89D93FAD3C5C}"/>
          </ac:cxnSpMkLst>
        </pc:cxnChg>
      </pc:sldChg>
      <pc:sldChg chg="add del">
        <pc:chgData name="Ewa Kazimierska" userId="8edb7084-dccb-4d8f-9cfb-38098ea1d667" providerId="ADAL" clId="{1AD3B167-ACA0-4BC9-9558-AA7E3F8CBCF8}" dt="2024-02-19T22:07:36.063" v="1419" actId="47"/>
        <pc:sldMkLst>
          <pc:docMk/>
          <pc:sldMk cId="3095612346" sldId="949"/>
        </pc:sldMkLst>
      </pc:sldChg>
      <pc:sldChg chg="addSp delSp modSp new del mod addAnim delAnim modAnim">
        <pc:chgData name="Ewa Kazimierska" userId="8edb7084-dccb-4d8f-9cfb-38098ea1d667" providerId="ADAL" clId="{1AD3B167-ACA0-4BC9-9558-AA7E3F8CBCF8}" dt="2024-02-20T00:14:06.540" v="2702" actId="47"/>
        <pc:sldMkLst>
          <pc:docMk/>
          <pc:sldMk cId="3900695686" sldId="949"/>
        </pc:sldMkLst>
        <pc:spChg chg="add del mod topLvl">
          <ac:chgData name="Ewa Kazimierska" userId="8edb7084-dccb-4d8f-9cfb-38098ea1d667" providerId="ADAL" clId="{1AD3B167-ACA0-4BC9-9558-AA7E3F8CBCF8}" dt="2024-02-20T00:08:06.439" v="2643" actId="20577"/>
          <ac:spMkLst>
            <pc:docMk/>
            <pc:sldMk cId="3900695686" sldId="949"/>
            <ac:spMk id="5" creationId="{848349AC-E4C0-4C56-BA73-0B501A01C940}"/>
          </ac:spMkLst>
        </pc:spChg>
        <pc:spChg chg="add del mod topLvl">
          <ac:chgData name="Ewa Kazimierska" userId="8edb7084-dccb-4d8f-9cfb-38098ea1d667" providerId="ADAL" clId="{1AD3B167-ACA0-4BC9-9558-AA7E3F8CBCF8}" dt="2024-02-19T23:59:54.947" v="2528" actId="21"/>
          <ac:spMkLst>
            <pc:docMk/>
            <pc:sldMk cId="3900695686" sldId="949"/>
            <ac:spMk id="6" creationId="{65A33C82-79D2-4847-9FE2-9D2D54638E80}"/>
          </ac:spMkLst>
        </pc:spChg>
        <pc:spChg chg="add del mod topLvl">
          <ac:chgData name="Ewa Kazimierska" userId="8edb7084-dccb-4d8f-9cfb-38098ea1d667" providerId="ADAL" clId="{1AD3B167-ACA0-4BC9-9558-AA7E3F8CBCF8}" dt="2024-02-20T00:08:34.465" v="2647" actId="478"/>
          <ac:spMkLst>
            <pc:docMk/>
            <pc:sldMk cId="3900695686" sldId="949"/>
            <ac:spMk id="7" creationId="{EF3D3054-F178-4862-B2BA-E63E5CAC1857}"/>
          </ac:spMkLst>
        </pc:spChg>
        <pc:spChg chg="add del mod topLvl">
          <ac:chgData name="Ewa Kazimierska" userId="8edb7084-dccb-4d8f-9cfb-38098ea1d667" providerId="ADAL" clId="{1AD3B167-ACA0-4BC9-9558-AA7E3F8CBCF8}" dt="2024-02-20T00:07:41.424" v="2639" actId="20577"/>
          <ac:spMkLst>
            <pc:docMk/>
            <pc:sldMk cId="3900695686" sldId="949"/>
            <ac:spMk id="8" creationId="{516F4FAF-9112-4688-9DF8-DC9E93725A03}"/>
          </ac:spMkLst>
        </pc:spChg>
        <pc:spChg chg="add del mod topLvl">
          <ac:chgData name="Ewa Kazimierska" userId="8edb7084-dccb-4d8f-9cfb-38098ea1d667" providerId="ADAL" clId="{1AD3B167-ACA0-4BC9-9558-AA7E3F8CBCF8}" dt="2024-02-20T00:08:27.585" v="2645" actId="1076"/>
          <ac:spMkLst>
            <pc:docMk/>
            <pc:sldMk cId="3900695686" sldId="949"/>
            <ac:spMk id="9" creationId="{B6E168E9-C314-49D0-B518-A81F59ED447C}"/>
          </ac:spMkLst>
        </pc:spChg>
        <pc:spChg chg="add del mod topLvl">
          <ac:chgData name="Ewa Kazimierska" userId="8edb7084-dccb-4d8f-9cfb-38098ea1d667" providerId="ADAL" clId="{1AD3B167-ACA0-4BC9-9558-AA7E3F8CBCF8}" dt="2024-02-20T00:08:44.147" v="2648" actId="1076"/>
          <ac:spMkLst>
            <pc:docMk/>
            <pc:sldMk cId="3900695686" sldId="949"/>
            <ac:spMk id="10" creationId="{A45815CC-DF88-4FCA-8779-C2DE257F89C5}"/>
          </ac:spMkLst>
        </pc:spChg>
        <pc:spChg chg="add del mod topLvl">
          <ac:chgData name="Ewa Kazimierska" userId="8edb7084-dccb-4d8f-9cfb-38098ea1d667" providerId="ADAL" clId="{1AD3B167-ACA0-4BC9-9558-AA7E3F8CBCF8}" dt="2024-02-20T00:08:20.129" v="2644" actId="1076"/>
          <ac:spMkLst>
            <pc:docMk/>
            <pc:sldMk cId="3900695686" sldId="949"/>
            <ac:spMk id="11" creationId="{C6D23335-2A59-4213-BDDC-B7DA0E25125C}"/>
          </ac:spMkLst>
        </pc:spChg>
        <pc:spChg chg="add del mod topLvl">
          <ac:chgData name="Ewa Kazimierska" userId="8edb7084-dccb-4d8f-9cfb-38098ea1d667" providerId="ADAL" clId="{1AD3B167-ACA0-4BC9-9558-AA7E3F8CBCF8}" dt="2024-02-20T00:06:55.025" v="2633" actId="20577"/>
          <ac:spMkLst>
            <pc:docMk/>
            <pc:sldMk cId="3900695686" sldId="949"/>
            <ac:spMk id="13" creationId="{4BABC8A2-6C75-4B46-B8B6-0B2B0BE9BF85}"/>
          </ac:spMkLst>
        </pc:spChg>
        <pc:spChg chg="add del mod topLvl">
          <ac:chgData name="Ewa Kazimierska" userId="8edb7084-dccb-4d8f-9cfb-38098ea1d667" providerId="ADAL" clId="{1AD3B167-ACA0-4BC9-9558-AA7E3F8CBCF8}" dt="2024-02-19T23:59:54.947" v="2528" actId="21"/>
          <ac:spMkLst>
            <pc:docMk/>
            <pc:sldMk cId="3900695686" sldId="949"/>
            <ac:spMk id="14" creationId="{AAD72206-9B9D-490C-B3D0-A4B7E521DA95}"/>
          </ac:spMkLst>
        </pc:spChg>
        <pc:spChg chg="add del mod topLvl">
          <ac:chgData name="Ewa Kazimierska" userId="8edb7084-dccb-4d8f-9cfb-38098ea1d667" providerId="ADAL" clId="{1AD3B167-ACA0-4BC9-9558-AA7E3F8CBCF8}" dt="2024-02-20T00:07:13.827" v="2636" actId="478"/>
          <ac:spMkLst>
            <pc:docMk/>
            <pc:sldMk cId="3900695686" sldId="949"/>
            <ac:spMk id="15" creationId="{445DB282-AC49-4C4A-BDC7-7E12A45F53BE}"/>
          </ac:spMkLst>
        </pc:spChg>
        <pc:spChg chg="add del mod topLvl">
          <ac:chgData name="Ewa Kazimierska" userId="8edb7084-dccb-4d8f-9cfb-38098ea1d667" providerId="ADAL" clId="{1AD3B167-ACA0-4BC9-9558-AA7E3F8CBCF8}" dt="2024-02-19T23:59:54.947" v="2528" actId="21"/>
          <ac:spMkLst>
            <pc:docMk/>
            <pc:sldMk cId="3900695686" sldId="949"/>
            <ac:spMk id="16" creationId="{D78C0DB7-5A56-4359-87CB-0E421F71024D}"/>
          </ac:spMkLst>
        </pc:spChg>
        <pc:spChg chg="add del mod topLvl">
          <ac:chgData name="Ewa Kazimierska" userId="8edb7084-dccb-4d8f-9cfb-38098ea1d667" providerId="ADAL" clId="{1AD3B167-ACA0-4BC9-9558-AA7E3F8CBCF8}" dt="2024-02-19T23:59:54.947" v="2528" actId="21"/>
          <ac:spMkLst>
            <pc:docMk/>
            <pc:sldMk cId="3900695686" sldId="949"/>
            <ac:spMk id="17" creationId="{3C7A47A7-E1BE-41D7-A0C8-26B3AAC174D1}"/>
          </ac:spMkLst>
        </pc:spChg>
        <pc:spChg chg="add del mod topLvl">
          <ac:chgData name="Ewa Kazimierska" userId="8edb7084-dccb-4d8f-9cfb-38098ea1d667" providerId="ADAL" clId="{1AD3B167-ACA0-4BC9-9558-AA7E3F8CBCF8}" dt="2024-02-20T00:07:23.380" v="2637" actId="1076"/>
          <ac:spMkLst>
            <pc:docMk/>
            <pc:sldMk cId="3900695686" sldId="949"/>
            <ac:spMk id="18" creationId="{4524FFF6-18EF-4034-BE9B-0B9676D1EEFD}"/>
          </ac:spMkLst>
        </pc:spChg>
        <pc:spChg chg="add del mod topLvl">
          <ac:chgData name="Ewa Kazimierska" userId="8edb7084-dccb-4d8f-9cfb-38098ea1d667" providerId="ADAL" clId="{1AD3B167-ACA0-4BC9-9558-AA7E3F8CBCF8}" dt="2024-02-20T00:07:07.426" v="2634" actId="1076"/>
          <ac:spMkLst>
            <pc:docMk/>
            <pc:sldMk cId="3900695686" sldId="949"/>
            <ac:spMk id="19" creationId="{559412DE-270E-4010-A714-E1F9651A16CD}"/>
          </ac:spMkLst>
        </pc:spChg>
        <pc:grpChg chg="add del mod">
          <ac:chgData name="Ewa Kazimierska" userId="8edb7084-dccb-4d8f-9cfb-38098ea1d667" providerId="ADAL" clId="{1AD3B167-ACA0-4BC9-9558-AA7E3F8CBCF8}" dt="2024-02-19T23:53:52.307" v="2409" actId="165"/>
          <ac:grpSpMkLst>
            <pc:docMk/>
            <pc:sldMk cId="3900695686" sldId="949"/>
            <ac:grpSpMk id="4" creationId="{61AC9D06-2758-4C35-9010-105943C862DC}"/>
          </ac:grpSpMkLst>
        </pc:grpChg>
        <pc:grpChg chg="add del mod">
          <ac:chgData name="Ewa Kazimierska" userId="8edb7084-dccb-4d8f-9cfb-38098ea1d667" providerId="ADAL" clId="{1AD3B167-ACA0-4BC9-9558-AA7E3F8CBCF8}" dt="2024-02-19T23:55:56.040" v="2416" actId="165"/>
          <ac:grpSpMkLst>
            <pc:docMk/>
            <pc:sldMk cId="3900695686" sldId="949"/>
            <ac:grpSpMk id="12" creationId="{5B6EE8FE-3639-445E-BDDD-1E359491AEBF}"/>
          </ac:grpSpMkLst>
        </pc:grpChg>
        <pc:cxnChg chg="add del mod">
          <ac:chgData name="Ewa Kazimierska" userId="8edb7084-dccb-4d8f-9cfb-38098ea1d667" providerId="ADAL" clId="{1AD3B167-ACA0-4BC9-9558-AA7E3F8CBCF8}" dt="2024-02-19T23:59:54.947" v="2528" actId="21"/>
          <ac:cxnSpMkLst>
            <pc:docMk/>
            <pc:sldMk cId="3900695686" sldId="949"/>
            <ac:cxnSpMk id="21" creationId="{F4B075FD-2DC6-49E2-8916-556A8F83586F}"/>
          </ac:cxnSpMkLst>
        </pc:cxnChg>
        <pc:cxnChg chg="add del mod">
          <ac:chgData name="Ewa Kazimierska" userId="8edb7084-dccb-4d8f-9cfb-38098ea1d667" providerId="ADAL" clId="{1AD3B167-ACA0-4BC9-9558-AA7E3F8CBCF8}" dt="2024-02-19T23:59:54.947" v="2528" actId="21"/>
          <ac:cxnSpMkLst>
            <pc:docMk/>
            <pc:sldMk cId="3900695686" sldId="949"/>
            <ac:cxnSpMk id="22" creationId="{17AA11E9-EEA8-4109-B19A-CAA6B5379EF7}"/>
          </ac:cxnSpMkLst>
        </pc:cxnChg>
        <pc:cxnChg chg="add mod">
          <ac:chgData name="Ewa Kazimierska" userId="8edb7084-dccb-4d8f-9cfb-38098ea1d667" providerId="ADAL" clId="{1AD3B167-ACA0-4BC9-9558-AA7E3F8CBCF8}" dt="2024-02-20T00:10:10.158" v="2657" actId="1035"/>
          <ac:cxnSpMkLst>
            <pc:docMk/>
            <pc:sldMk cId="3900695686" sldId="949"/>
            <ac:cxnSpMk id="23" creationId="{4D492467-5A82-44B2-A6BD-144017FB6199}"/>
          </ac:cxnSpMkLst>
        </pc:cxnChg>
      </pc:sldChg>
      <pc:sldChg chg="addSp delSp modSp add mod modAnim">
        <pc:chgData name="Ewa Kazimierska" userId="8edb7084-dccb-4d8f-9cfb-38098ea1d667" providerId="ADAL" clId="{1AD3B167-ACA0-4BC9-9558-AA7E3F8CBCF8}" dt="2024-02-20T00:13:57.316" v="2701" actId="1076"/>
        <pc:sldMkLst>
          <pc:docMk/>
          <pc:sldMk cId="125081561" sldId="950"/>
        </pc:sldMkLst>
        <pc:spChg chg="mod">
          <ac:chgData name="Ewa Kazimierska" userId="8edb7084-dccb-4d8f-9cfb-38098ea1d667" providerId="ADAL" clId="{1AD3B167-ACA0-4BC9-9558-AA7E3F8CBCF8}" dt="2024-02-20T00:06:14.751" v="2629" actId="1076"/>
          <ac:spMkLst>
            <pc:docMk/>
            <pc:sldMk cId="125081561" sldId="950"/>
            <ac:spMk id="5" creationId="{FF54831E-534C-4574-8663-BBA52BF1B86E}"/>
          </ac:spMkLst>
        </pc:spChg>
        <pc:spChg chg="mod">
          <ac:chgData name="Ewa Kazimierska" userId="8edb7084-dccb-4d8f-9cfb-38098ea1d667" providerId="ADAL" clId="{1AD3B167-ACA0-4BC9-9558-AA7E3F8CBCF8}" dt="2024-02-20T00:12:42.679" v="2685" actId="255"/>
          <ac:spMkLst>
            <pc:docMk/>
            <pc:sldMk cId="125081561" sldId="950"/>
            <ac:spMk id="11" creationId="{FF6248C8-C7CB-4EB6-A877-4EE56E46BF89}"/>
          </ac:spMkLst>
        </pc:spChg>
        <pc:spChg chg="mod">
          <ac:chgData name="Ewa Kazimierska" userId="8edb7084-dccb-4d8f-9cfb-38098ea1d667" providerId="ADAL" clId="{1AD3B167-ACA0-4BC9-9558-AA7E3F8CBCF8}" dt="2024-02-20T00:05:45.205" v="2626" actId="1076"/>
          <ac:spMkLst>
            <pc:docMk/>
            <pc:sldMk cId="125081561" sldId="950"/>
            <ac:spMk id="12" creationId="{F674F784-FF56-42E0-A153-5F3E6E4BB6B7}"/>
          </ac:spMkLst>
        </pc:spChg>
        <pc:spChg chg="mod">
          <ac:chgData name="Ewa Kazimierska" userId="8edb7084-dccb-4d8f-9cfb-38098ea1d667" providerId="ADAL" clId="{1AD3B167-ACA0-4BC9-9558-AA7E3F8CBCF8}" dt="2024-02-20T00:05:55.742" v="2627" actId="1076"/>
          <ac:spMkLst>
            <pc:docMk/>
            <pc:sldMk cId="125081561" sldId="950"/>
            <ac:spMk id="77" creationId="{594DD2C5-3541-426C-8690-59FCE864DE62}"/>
          </ac:spMkLst>
        </pc:spChg>
        <pc:spChg chg="mod">
          <ac:chgData name="Ewa Kazimierska" userId="8edb7084-dccb-4d8f-9cfb-38098ea1d667" providerId="ADAL" clId="{1AD3B167-ACA0-4BC9-9558-AA7E3F8CBCF8}" dt="2024-02-20T00:13:57.316" v="2701" actId="1076"/>
          <ac:spMkLst>
            <pc:docMk/>
            <pc:sldMk cId="125081561" sldId="950"/>
            <ac:spMk id="78" creationId="{8A2B6321-1C43-4F90-B9BB-C051E3F77856}"/>
          </ac:spMkLst>
        </pc:spChg>
        <pc:spChg chg="del">
          <ac:chgData name="Ewa Kazimierska" userId="8edb7084-dccb-4d8f-9cfb-38098ea1d667" providerId="ADAL" clId="{1AD3B167-ACA0-4BC9-9558-AA7E3F8CBCF8}" dt="2024-02-20T00:11:32.810" v="2662" actId="478"/>
          <ac:spMkLst>
            <pc:docMk/>
            <pc:sldMk cId="125081561" sldId="950"/>
            <ac:spMk id="122" creationId="{60041F86-A9B0-4317-BB93-C0705177EA54}"/>
          </ac:spMkLst>
        </pc:spChg>
        <pc:spChg chg="del">
          <ac:chgData name="Ewa Kazimierska" userId="8edb7084-dccb-4d8f-9cfb-38098ea1d667" providerId="ADAL" clId="{1AD3B167-ACA0-4BC9-9558-AA7E3F8CBCF8}" dt="2024-02-20T00:11:32.810" v="2662" actId="478"/>
          <ac:spMkLst>
            <pc:docMk/>
            <pc:sldMk cId="125081561" sldId="950"/>
            <ac:spMk id="127" creationId="{E7CB5CFC-C10A-4B56-A75F-F98D302549A6}"/>
          </ac:spMkLst>
        </pc:spChg>
        <pc:spChg chg="del">
          <ac:chgData name="Ewa Kazimierska" userId="8edb7084-dccb-4d8f-9cfb-38098ea1d667" providerId="ADAL" clId="{1AD3B167-ACA0-4BC9-9558-AA7E3F8CBCF8}" dt="2024-02-20T00:11:32.810" v="2662" actId="478"/>
          <ac:spMkLst>
            <pc:docMk/>
            <pc:sldMk cId="125081561" sldId="950"/>
            <ac:spMk id="133" creationId="{813682C9-EBD8-46F6-8709-F4B88DFB2120}"/>
          </ac:spMkLst>
        </pc:spChg>
        <pc:spChg chg="add mod">
          <ac:chgData name="Ewa Kazimierska" userId="8edb7084-dccb-4d8f-9cfb-38098ea1d667" providerId="ADAL" clId="{1AD3B167-ACA0-4BC9-9558-AA7E3F8CBCF8}" dt="2024-02-20T00:06:07.467" v="2628" actId="1076"/>
          <ac:spMkLst>
            <pc:docMk/>
            <pc:sldMk cId="125081561" sldId="950"/>
            <ac:spMk id="137" creationId="{3E14FF62-9088-4A55-B605-C75A8FD9A6B0}"/>
          </ac:spMkLst>
        </pc:spChg>
        <pc:spChg chg="del">
          <ac:chgData name="Ewa Kazimierska" userId="8edb7084-dccb-4d8f-9cfb-38098ea1d667" providerId="ADAL" clId="{1AD3B167-ACA0-4BC9-9558-AA7E3F8CBCF8}" dt="2024-02-20T00:11:51.326" v="2667" actId="478"/>
          <ac:spMkLst>
            <pc:docMk/>
            <pc:sldMk cId="125081561" sldId="950"/>
            <ac:spMk id="139" creationId="{DF2BB44E-D1A9-46C2-84F3-E02FC9FEF6AB}"/>
          </ac:spMkLst>
        </pc:spChg>
        <pc:spChg chg="del">
          <ac:chgData name="Ewa Kazimierska" userId="8edb7084-dccb-4d8f-9cfb-38098ea1d667" providerId="ADAL" clId="{1AD3B167-ACA0-4BC9-9558-AA7E3F8CBCF8}" dt="2024-02-20T00:13:43.669" v="2697" actId="478"/>
          <ac:spMkLst>
            <pc:docMk/>
            <pc:sldMk cId="125081561" sldId="950"/>
            <ac:spMk id="152" creationId="{19504411-C80A-422D-B556-B0572B69A33A}"/>
          </ac:spMkLst>
        </pc:spChg>
        <pc:spChg chg="add mod">
          <ac:chgData name="Ewa Kazimierska" userId="8edb7084-dccb-4d8f-9cfb-38098ea1d667" providerId="ADAL" clId="{1AD3B167-ACA0-4BC9-9558-AA7E3F8CBCF8}" dt="2024-02-20T00:06:07.467" v="2628" actId="1076"/>
          <ac:spMkLst>
            <pc:docMk/>
            <pc:sldMk cId="125081561" sldId="950"/>
            <ac:spMk id="154" creationId="{CD234D45-DE21-4B2F-8233-2434A77B8C33}"/>
          </ac:spMkLst>
        </pc:spChg>
        <pc:spChg chg="add mod">
          <ac:chgData name="Ewa Kazimierska" userId="8edb7084-dccb-4d8f-9cfb-38098ea1d667" providerId="ADAL" clId="{1AD3B167-ACA0-4BC9-9558-AA7E3F8CBCF8}" dt="2024-02-20T00:06:07.467" v="2628" actId="1076"/>
          <ac:spMkLst>
            <pc:docMk/>
            <pc:sldMk cId="125081561" sldId="950"/>
            <ac:spMk id="155" creationId="{407F3428-CF52-4BE2-B0EA-C025EE6D3B97}"/>
          </ac:spMkLst>
        </pc:spChg>
        <pc:spChg chg="del mod">
          <ac:chgData name="Ewa Kazimierska" userId="8edb7084-dccb-4d8f-9cfb-38098ea1d667" providerId="ADAL" clId="{1AD3B167-ACA0-4BC9-9558-AA7E3F8CBCF8}" dt="2024-02-20T00:13:32.514" v="2692" actId="478"/>
          <ac:spMkLst>
            <pc:docMk/>
            <pc:sldMk cId="125081561" sldId="950"/>
            <ac:spMk id="157" creationId="{67986A1E-A61E-4353-A978-3121A57DEEB1}"/>
          </ac:spMkLst>
        </pc:spChg>
        <pc:spChg chg="add mod">
          <ac:chgData name="Ewa Kazimierska" userId="8edb7084-dccb-4d8f-9cfb-38098ea1d667" providerId="ADAL" clId="{1AD3B167-ACA0-4BC9-9558-AA7E3F8CBCF8}" dt="2024-02-20T00:06:07.467" v="2628" actId="1076"/>
          <ac:spMkLst>
            <pc:docMk/>
            <pc:sldMk cId="125081561" sldId="950"/>
            <ac:spMk id="160" creationId="{EC19DB66-9A63-4E43-A5A3-6824088D51F2}"/>
          </ac:spMkLst>
        </pc:spChg>
        <pc:spChg chg="add mod">
          <ac:chgData name="Ewa Kazimierska" userId="8edb7084-dccb-4d8f-9cfb-38098ea1d667" providerId="ADAL" clId="{1AD3B167-ACA0-4BC9-9558-AA7E3F8CBCF8}" dt="2024-02-20T00:06:07.467" v="2628" actId="1076"/>
          <ac:spMkLst>
            <pc:docMk/>
            <pc:sldMk cId="125081561" sldId="950"/>
            <ac:spMk id="162" creationId="{01A5BEF8-A2D6-4365-A622-19666FEC2ED5}"/>
          </ac:spMkLst>
        </pc:spChg>
        <pc:spChg chg="add mod">
          <ac:chgData name="Ewa Kazimierska" userId="8edb7084-dccb-4d8f-9cfb-38098ea1d667" providerId="ADAL" clId="{1AD3B167-ACA0-4BC9-9558-AA7E3F8CBCF8}" dt="2024-02-20T00:06:07.467" v="2628" actId="1076"/>
          <ac:spMkLst>
            <pc:docMk/>
            <pc:sldMk cId="125081561" sldId="950"/>
            <ac:spMk id="163" creationId="{C7B371DB-F149-4F94-BC4A-0494A7BF2C8C}"/>
          </ac:spMkLst>
        </pc:spChg>
        <pc:spChg chg="add mod">
          <ac:chgData name="Ewa Kazimierska" userId="8edb7084-dccb-4d8f-9cfb-38098ea1d667" providerId="ADAL" clId="{1AD3B167-ACA0-4BC9-9558-AA7E3F8CBCF8}" dt="2024-02-20T00:06:07.467" v="2628" actId="1076"/>
          <ac:spMkLst>
            <pc:docMk/>
            <pc:sldMk cId="125081561" sldId="950"/>
            <ac:spMk id="164" creationId="{4D8A5352-CDA6-441E-9DA8-BB8E31C7F11B}"/>
          </ac:spMkLst>
        </pc:spChg>
        <pc:spChg chg="add mod">
          <ac:chgData name="Ewa Kazimierska" userId="8edb7084-dccb-4d8f-9cfb-38098ea1d667" providerId="ADAL" clId="{1AD3B167-ACA0-4BC9-9558-AA7E3F8CBCF8}" dt="2024-02-20T00:06:07.467" v="2628" actId="1076"/>
          <ac:spMkLst>
            <pc:docMk/>
            <pc:sldMk cId="125081561" sldId="950"/>
            <ac:spMk id="165" creationId="{1845FC09-C75B-4E6C-B358-F40069F6DAC9}"/>
          </ac:spMkLst>
        </pc:spChg>
        <pc:spChg chg="add mod">
          <ac:chgData name="Ewa Kazimierska" userId="8edb7084-dccb-4d8f-9cfb-38098ea1d667" providerId="ADAL" clId="{1AD3B167-ACA0-4BC9-9558-AA7E3F8CBCF8}" dt="2024-02-20T00:06:07.467" v="2628" actId="1076"/>
          <ac:spMkLst>
            <pc:docMk/>
            <pc:sldMk cId="125081561" sldId="950"/>
            <ac:spMk id="166" creationId="{C491452D-916D-461D-AF9A-10C6FC0F622C}"/>
          </ac:spMkLst>
        </pc:spChg>
        <pc:spChg chg="add mod">
          <ac:chgData name="Ewa Kazimierska" userId="8edb7084-dccb-4d8f-9cfb-38098ea1d667" providerId="ADAL" clId="{1AD3B167-ACA0-4BC9-9558-AA7E3F8CBCF8}" dt="2024-02-20T00:06:07.467" v="2628" actId="1076"/>
          <ac:spMkLst>
            <pc:docMk/>
            <pc:sldMk cId="125081561" sldId="950"/>
            <ac:spMk id="167" creationId="{09B6D972-53DF-4399-81FB-6CFB1D51DDEB}"/>
          </ac:spMkLst>
        </pc:spChg>
        <pc:spChg chg="add mod">
          <ac:chgData name="Ewa Kazimierska" userId="8edb7084-dccb-4d8f-9cfb-38098ea1d667" providerId="ADAL" clId="{1AD3B167-ACA0-4BC9-9558-AA7E3F8CBCF8}" dt="2024-02-20T00:06:07.467" v="2628" actId="1076"/>
          <ac:spMkLst>
            <pc:docMk/>
            <pc:sldMk cId="125081561" sldId="950"/>
            <ac:spMk id="168" creationId="{CF5E8202-A42F-4D82-9F54-F18EC7527DD8}"/>
          </ac:spMkLst>
        </pc:spChg>
        <pc:spChg chg="add mod">
          <ac:chgData name="Ewa Kazimierska" userId="8edb7084-dccb-4d8f-9cfb-38098ea1d667" providerId="ADAL" clId="{1AD3B167-ACA0-4BC9-9558-AA7E3F8CBCF8}" dt="2024-02-20T00:06:07.467" v="2628" actId="1076"/>
          <ac:spMkLst>
            <pc:docMk/>
            <pc:sldMk cId="125081561" sldId="950"/>
            <ac:spMk id="169" creationId="{70682791-BECA-4624-AC6D-4B818E535270}"/>
          </ac:spMkLst>
        </pc:spChg>
        <pc:spChg chg="add mod">
          <ac:chgData name="Ewa Kazimierska" userId="8edb7084-dccb-4d8f-9cfb-38098ea1d667" providerId="ADAL" clId="{1AD3B167-ACA0-4BC9-9558-AA7E3F8CBCF8}" dt="2024-02-20T00:06:07.467" v="2628" actId="1076"/>
          <ac:spMkLst>
            <pc:docMk/>
            <pc:sldMk cId="125081561" sldId="950"/>
            <ac:spMk id="170" creationId="{69ACB0ED-EC37-41F9-9129-E681DCFDED3D}"/>
          </ac:spMkLst>
        </pc:spChg>
        <pc:spChg chg="add mod">
          <ac:chgData name="Ewa Kazimierska" userId="8edb7084-dccb-4d8f-9cfb-38098ea1d667" providerId="ADAL" clId="{1AD3B167-ACA0-4BC9-9558-AA7E3F8CBCF8}" dt="2024-02-20T00:06:07.467" v="2628" actId="1076"/>
          <ac:spMkLst>
            <pc:docMk/>
            <pc:sldMk cId="125081561" sldId="950"/>
            <ac:spMk id="171" creationId="{F3B2D029-B58E-4D9E-8A25-849681738DD6}"/>
          </ac:spMkLst>
        </pc:spChg>
        <pc:spChg chg="add mod">
          <ac:chgData name="Ewa Kazimierska" userId="8edb7084-dccb-4d8f-9cfb-38098ea1d667" providerId="ADAL" clId="{1AD3B167-ACA0-4BC9-9558-AA7E3F8CBCF8}" dt="2024-02-20T00:13:00.886" v="2687" actId="1076"/>
          <ac:spMkLst>
            <pc:docMk/>
            <pc:sldMk cId="125081561" sldId="950"/>
            <ac:spMk id="174" creationId="{0C7C5A36-49C9-4121-8A71-FA9B1617469B}"/>
          </ac:spMkLst>
        </pc:spChg>
        <pc:spChg chg="add mod">
          <ac:chgData name="Ewa Kazimierska" userId="8edb7084-dccb-4d8f-9cfb-38098ea1d667" providerId="ADAL" clId="{1AD3B167-ACA0-4BC9-9558-AA7E3F8CBCF8}" dt="2024-02-20T00:13:00.886" v="2687" actId="1076"/>
          <ac:spMkLst>
            <pc:docMk/>
            <pc:sldMk cId="125081561" sldId="950"/>
            <ac:spMk id="175" creationId="{291393E9-003D-428C-B2F6-4696A6D288A3}"/>
          </ac:spMkLst>
        </pc:spChg>
        <pc:spChg chg="add mod">
          <ac:chgData name="Ewa Kazimierska" userId="8edb7084-dccb-4d8f-9cfb-38098ea1d667" providerId="ADAL" clId="{1AD3B167-ACA0-4BC9-9558-AA7E3F8CBCF8}" dt="2024-02-20T00:13:00.886" v="2687" actId="1076"/>
          <ac:spMkLst>
            <pc:docMk/>
            <pc:sldMk cId="125081561" sldId="950"/>
            <ac:spMk id="176" creationId="{8A62ED77-21BA-44F9-8B8D-AC9760AFB708}"/>
          </ac:spMkLst>
        </pc:spChg>
        <pc:spChg chg="mod">
          <ac:chgData name="Ewa Kazimierska" userId="8edb7084-dccb-4d8f-9cfb-38098ea1d667" providerId="ADAL" clId="{1AD3B167-ACA0-4BC9-9558-AA7E3F8CBCF8}" dt="2024-02-20T00:13:53.942" v="2700" actId="1076"/>
          <ac:spMkLst>
            <pc:docMk/>
            <pc:sldMk cId="125081561" sldId="950"/>
            <ac:spMk id="178" creationId="{DE582669-C425-423C-9291-5866CA1A5A78}"/>
          </ac:spMkLst>
        </pc:spChg>
        <pc:spChg chg="add mod">
          <ac:chgData name="Ewa Kazimierska" userId="8edb7084-dccb-4d8f-9cfb-38098ea1d667" providerId="ADAL" clId="{1AD3B167-ACA0-4BC9-9558-AA7E3F8CBCF8}" dt="2024-02-20T00:13:00.886" v="2687" actId="1076"/>
          <ac:spMkLst>
            <pc:docMk/>
            <pc:sldMk cId="125081561" sldId="950"/>
            <ac:spMk id="180" creationId="{A170A9AC-787E-4371-B101-55C9EE5E8A1D}"/>
          </ac:spMkLst>
        </pc:spChg>
        <pc:spChg chg="add mod">
          <ac:chgData name="Ewa Kazimierska" userId="8edb7084-dccb-4d8f-9cfb-38098ea1d667" providerId="ADAL" clId="{1AD3B167-ACA0-4BC9-9558-AA7E3F8CBCF8}" dt="2024-02-20T00:13:00.886" v="2687" actId="1076"/>
          <ac:spMkLst>
            <pc:docMk/>
            <pc:sldMk cId="125081561" sldId="950"/>
            <ac:spMk id="181" creationId="{E4444E97-2CBC-4DE8-B95D-1B5E74CA5019}"/>
          </ac:spMkLst>
        </pc:spChg>
        <pc:spChg chg="add mod">
          <ac:chgData name="Ewa Kazimierska" userId="8edb7084-dccb-4d8f-9cfb-38098ea1d667" providerId="ADAL" clId="{1AD3B167-ACA0-4BC9-9558-AA7E3F8CBCF8}" dt="2024-02-20T00:13:00.886" v="2687" actId="1076"/>
          <ac:spMkLst>
            <pc:docMk/>
            <pc:sldMk cId="125081561" sldId="950"/>
            <ac:spMk id="182" creationId="{22F3E74C-9A2E-4491-8B6E-BA593EDCCDF9}"/>
          </ac:spMkLst>
        </pc:spChg>
        <pc:spChg chg="add mod">
          <ac:chgData name="Ewa Kazimierska" userId="8edb7084-dccb-4d8f-9cfb-38098ea1d667" providerId="ADAL" clId="{1AD3B167-ACA0-4BC9-9558-AA7E3F8CBCF8}" dt="2024-02-20T00:13:00.886" v="2687" actId="1076"/>
          <ac:spMkLst>
            <pc:docMk/>
            <pc:sldMk cId="125081561" sldId="950"/>
            <ac:spMk id="183" creationId="{4A40A058-FA56-4CC9-A94C-29BA0A2D5AB2}"/>
          </ac:spMkLst>
        </pc:spChg>
        <pc:spChg chg="add mod">
          <ac:chgData name="Ewa Kazimierska" userId="8edb7084-dccb-4d8f-9cfb-38098ea1d667" providerId="ADAL" clId="{1AD3B167-ACA0-4BC9-9558-AA7E3F8CBCF8}" dt="2024-02-20T00:13:00.886" v="2687" actId="1076"/>
          <ac:spMkLst>
            <pc:docMk/>
            <pc:sldMk cId="125081561" sldId="950"/>
            <ac:spMk id="184" creationId="{E313DB55-C63B-4670-9DB9-7EC012D6C1FD}"/>
          </ac:spMkLst>
        </pc:spChg>
        <pc:spChg chg="add mod">
          <ac:chgData name="Ewa Kazimierska" userId="8edb7084-dccb-4d8f-9cfb-38098ea1d667" providerId="ADAL" clId="{1AD3B167-ACA0-4BC9-9558-AA7E3F8CBCF8}" dt="2024-02-20T00:13:00.886" v="2687" actId="1076"/>
          <ac:spMkLst>
            <pc:docMk/>
            <pc:sldMk cId="125081561" sldId="950"/>
            <ac:spMk id="185" creationId="{173CF650-2E02-41BE-AF9B-F7FDB1EE24E0}"/>
          </ac:spMkLst>
        </pc:spChg>
        <pc:spChg chg="add mod">
          <ac:chgData name="Ewa Kazimierska" userId="8edb7084-dccb-4d8f-9cfb-38098ea1d667" providerId="ADAL" clId="{1AD3B167-ACA0-4BC9-9558-AA7E3F8CBCF8}" dt="2024-02-20T00:13:00.886" v="2687" actId="1076"/>
          <ac:spMkLst>
            <pc:docMk/>
            <pc:sldMk cId="125081561" sldId="950"/>
            <ac:spMk id="186" creationId="{1D7609CD-DAA0-46CF-9BFC-326641C7B76F}"/>
          </ac:spMkLst>
        </pc:spChg>
        <pc:spChg chg="add mod">
          <ac:chgData name="Ewa Kazimierska" userId="8edb7084-dccb-4d8f-9cfb-38098ea1d667" providerId="ADAL" clId="{1AD3B167-ACA0-4BC9-9558-AA7E3F8CBCF8}" dt="2024-02-20T00:13:00.886" v="2687" actId="1076"/>
          <ac:spMkLst>
            <pc:docMk/>
            <pc:sldMk cId="125081561" sldId="950"/>
            <ac:spMk id="187" creationId="{7AE6EA35-3035-4EAA-8E3E-89F4C1DB653E}"/>
          </ac:spMkLst>
        </pc:spChg>
        <pc:spChg chg="add mod">
          <ac:chgData name="Ewa Kazimierska" userId="8edb7084-dccb-4d8f-9cfb-38098ea1d667" providerId="ADAL" clId="{1AD3B167-ACA0-4BC9-9558-AA7E3F8CBCF8}" dt="2024-02-20T00:13:00.886" v="2687" actId="1076"/>
          <ac:spMkLst>
            <pc:docMk/>
            <pc:sldMk cId="125081561" sldId="950"/>
            <ac:spMk id="188" creationId="{B8004D92-F316-4077-A54E-61FFCB800941}"/>
          </ac:spMkLst>
        </pc:spChg>
        <pc:grpChg chg="add del mod">
          <ac:chgData name="Ewa Kazimierska" userId="8edb7084-dccb-4d8f-9cfb-38098ea1d667" providerId="ADAL" clId="{1AD3B167-ACA0-4BC9-9558-AA7E3F8CBCF8}" dt="2024-02-20T00:13:38.044" v="2695" actId="478"/>
          <ac:grpSpMkLst>
            <pc:docMk/>
            <pc:sldMk cId="125081561" sldId="950"/>
            <ac:grpSpMk id="2" creationId="{2C79677E-3B73-411D-B836-95F2CE413B6B}"/>
          </ac:grpSpMkLst>
        </pc:grpChg>
        <pc:grpChg chg="del mod">
          <ac:chgData name="Ewa Kazimierska" userId="8edb7084-dccb-4d8f-9cfb-38098ea1d667" providerId="ADAL" clId="{1AD3B167-ACA0-4BC9-9558-AA7E3F8CBCF8}" dt="2024-02-20T00:12:37.248" v="2684" actId="478"/>
          <ac:grpSpMkLst>
            <pc:docMk/>
            <pc:sldMk cId="125081561" sldId="950"/>
            <ac:grpSpMk id="3" creationId="{EB2FE1B7-EDD8-42BF-89F4-23EA9DF8D300}"/>
          </ac:grpSpMkLst>
        </pc:grpChg>
        <pc:grpChg chg="del">
          <ac:chgData name="Ewa Kazimierska" userId="8edb7084-dccb-4d8f-9cfb-38098ea1d667" providerId="ADAL" clId="{1AD3B167-ACA0-4BC9-9558-AA7E3F8CBCF8}" dt="2024-02-20T00:13:23.688" v="2688" actId="478"/>
          <ac:grpSpMkLst>
            <pc:docMk/>
            <pc:sldMk cId="125081561" sldId="950"/>
            <ac:grpSpMk id="4" creationId="{C47EC23A-010A-449C-A851-025F8DC57903}"/>
          </ac:grpSpMkLst>
        </pc:grpChg>
        <pc:grpChg chg="mod">
          <ac:chgData name="Ewa Kazimierska" userId="8edb7084-dccb-4d8f-9cfb-38098ea1d667" providerId="ADAL" clId="{1AD3B167-ACA0-4BC9-9558-AA7E3F8CBCF8}" dt="2024-02-20T00:05:55.742" v="2627" actId="1076"/>
          <ac:grpSpMkLst>
            <pc:docMk/>
            <pc:sldMk cId="125081561" sldId="950"/>
            <ac:grpSpMk id="19" creationId="{D1478E4A-7F26-4C64-B49B-89669B07299F}"/>
          </ac:grpSpMkLst>
        </pc:grpChg>
        <pc:grpChg chg="del mod">
          <ac:chgData name="Ewa Kazimierska" userId="8edb7084-dccb-4d8f-9cfb-38098ea1d667" providerId="ADAL" clId="{1AD3B167-ACA0-4BC9-9558-AA7E3F8CBCF8}" dt="2024-02-20T00:12:37.248" v="2684" actId="478"/>
          <ac:grpSpMkLst>
            <pc:docMk/>
            <pc:sldMk cId="125081561" sldId="950"/>
            <ac:grpSpMk id="20" creationId="{98DFE476-13FF-4BD7-AE7E-3EB0F0B98247}"/>
          </ac:grpSpMkLst>
        </pc:grpChg>
        <pc:grpChg chg="del">
          <ac:chgData name="Ewa Kazimierska" userId="8edb7084-dccb-4d8f-9cfb-38098ea1d667" providerId="ADAL" clId="{1AD3B167-ACA0-4BC9-9558-AA7E3F8CBCF8}" dt="2024-02-20T00:11:44.310" v="2663" actId="478"/>
          <ac:grpSpMkLst>
            <pc:docMk/>
            <pc:sldMk cId="125081561" sldId="950"/>
            <ac:grpSpMk id="121" creationId="{9BE70C80-99DA-4F4A-8828-5C7A7B1E50DD}"/>
          </ac:grpSpMkLst>
        </pc:grpChg>
        <pc:grpChg chg="del">
          <ac:chgData name="Ewa Kazimierska" userId="8edb7084-dccb-4d8f-9cfb-38098ea1d667" providerId="ADAL" clId="{1AD3B167-ACA0-4BC9-9558-AA7E3F8CBCF8}" dt="2024-02-20T00:12:10.825" v="2674" actId="478"/>
          <ac:grpSpMkLst>
            <pc:docMk/>
            <pc:sldMk cId="125081561" sldId="950"/>
            <ac:grpSpMk id="126" creationId="{C7A0F7C4-7E1E-4EC6-B730-4C3D9088F120}"/>
          </ac:grpSpMkLst>
        </pc:grpChg>
        <pc:grpChg chg="del">
          <ac:chgData name="Ewa Kazimierska" userId="8edb7084-dccb-4d8f-9cfb-38098ea1d667" providerId="ADAL" clId="{1AD3B167-ACA0-4BC9-9558-AA7E3F8CBCF8}" dt="2024-02-20T00:12:27.021" v="2681" actId="478"/>
          <ac:grpSpMkLst>
            <pc:docMk/>
            <pc:sldMk cId="125081561" sldId="950"/>
            <ac:grpSpMk id="132" creationId="{1ADF7287-8AD2-4FB7-AD1A-4326F4A3AA4B}"/>
          </ac:grpSpMkLst>
        </pc:grpChg>
        <pc:grpChg chg="del">
          <ac:chgData name="Ewa Kazimierska" userId="8edb7084-dccb-4d8f-9cfb-38098ea1d667" providerId="ADAL" clId="{1AD3B167-ACA0-4BC9-9558-AA7E3F8CBCF8}" dt="2024-02-20T00:11:58.542" v="2669" actId="478"/>
          <ac:grpSpMkLst>
            <pc:docMk/>
            <pc:sldMk cId="125081561" sldId="950"/>
            <ac:grpSpMk id="138" creationId="{4061CAC5-2CBB-4ADC-AF9A-8134FFC4D07B}"/>
          </ac:grpSpMkLst>
        </pc:grpChg>
        <pc:grpChg chg="del">
          <ac:chgData name="Ewa Kazimierska" userId="8edb7084-dccb-4d8f-9cfb-38098ea1d667" providerId="ADAL" clId="{1AD3B167-ACA0-4BC9-9558-AA7E3F8CBCF8}" dt="2024-02-20T00:13:41.020" v="2696" actId="478"/>
          <ac:grpSpMkLst>
            <pc:docMk/>
            <pc:sldMk cId="125081561" sldId="950"/>
            <ac:grpSpMk id="147" creationId="{820850D1-158E-4B24-AD0E-A9C17997AB28}"/>
          </ac:grpSpMkLst>
        </pc:grpChg>
        <pc:grpChg chg="del">
          <ac:chgData name="Ewa Kazimierska" userId="8edb7084-dccb-4d8f-9cfb-38098ea1d667" providerId="ADAL" clId="{1AD3B167-ACA0-4BC9-9558-AA7E3F8CBCF8}" dt="2024-02-20T00:13:34.853" v="2693" actId="478"/>
          <ac:grpSpMkLst>
            <pc:docMk/>
            <pc:sldMk cId="125081561" sldId="950"/>
            <ac:grpSpMk id="148" creationId="{1AEFE885-D8E9-470F-A4B5-01311DED6282}"/>
          </ac:grpSpMkLst>
        </pc:grpChg>
        <pc:grpChg chg="del">
          <ac:chgData name="Ewa Kazimierska" userId="8edb7084-dccb-4d8f-9cfb-38098ea1d667" providerId="ADAL" clId="{1AD3B167-ACA0-4BC9-9558-AA7E3F8CBCF8}" dt="2024-02-20T00:13:45.898" v="2698" actId="478"/>
          <ac:grpSpMkLst>
            <pc:docMk/>
            <pc:sldMk cId="125081561" sldId="950"/>
            <ac:grpSpMk id="151" creationId="{EB71D69E-765C-424F-AB99-AACD6EC0312E}"/>
          </ac:grpSpMkLst>
        </pc:grpChg>
        <pc:grpChg chg="del mod">
          <ac:chgData name="Ewa Kazimierska" userId="8edb7084-dccb-4d8f-9cfb-38098ea1d667" providerId="ADAL" clId="{1AD3B167-ACA0-4BC9-9558-AA7E3F8CBCF8}" dt="2024-02-20T00:12:37.248" v="2684" actId="478"/>
          <ac:grpSpMkLst>
            <pc:docMk/>
            <pc:sldMk cId="125081561" sldId="950"/>
            <ac:grpSpMk id="233" creationId="{84CC3881-9C46-4A15-B916-D125867C2F1D}"/>
          </ac:grpSpMkLst>
        </pc:grpChg>
        <pc:picChg chg="del">
          <ac:chgData name="Ewa Kazimierska" userId="8edb7084-dccb-4d8f-9cfb-38098ea1d667" providerId="ADAL" clId="{1AD3B167-ACA0-4BC9-9558-AA7E3F8CBCF8}" dt="2024-02-20T00:00:04.078" v="2530" actId="478"/>
          <ac:picMkLst>
            <pc:docMk/>
            <pc:sldMk cId="125081561" sldId="950"/>
            <ac:picMk id="6" creationId="{F9EDC046-AC1F-44CB-A853-4432DB4738F4}"/>
          </ac:picMkLst>
        </pc:picChg>
        <pc:picChg chg="del mod">
          <ac:chgData name="Ewa Kazimierska" userId="8edb7084-dccb-4d8f-9cfb-38098ea1d667" providerId="ADAL" clId="{1AD3B167-ACA0-4BC9-9558-AA7E3F8CBCF8}" dt="2024-02-20T00:12:37.248" v="2684" actId="478"/>
          <ac:picMkLst>
            <pc:docMk/>
            <pc:sldMk cId="125081561" sldId="950"/>
            <ac:picMk id="61" creationId="{9545198F-BD63-4DDE-A9A5-6183CFFA7746}"/>
          </ac:picMkLst>
        </pc:picChg>
        <pc:picChg chg="del mod">
          <ac:chgData name="Ewa Kazimierska" userId="8edb7084-dccb-4d8f-9cfb-38098ea1d667" providerId="ADAL" clId="{1AD3B167-ACA0-4BC9-9558-AA7E3F8CBCF8}" dt="2024-02-20T00:12:37.248" v="2684" actId="478"/>
          <ac:picMkLst>
            <pc:docMk/>
            <pc:sldMk cId="125081561" sldId="950"/>
            <ac:picMk id="62" creationId="{426E58D7-F60C-4D24-A683-8D2385DCC71E}"/>
          </ac:picMkLst>
        </pc:picChg>
        <pc:picChg chg="del">
          <ac:chgData name="Ewa Kazimierska" userId="8edb7084-dccb-4d8f-9cfb-38098ea1d667" providerId="ADAL" clId="{1AD3B167-ACA0-4BC9-9558-AA7E3F8CBCF8}" dt="2024-02-20T00:11:44.310" v="2663" actId="478"/>
          <ac:picMkLst>
            <pc:docMk/>
            <pc:sldMk cId="125081561" sldId="950"/>
            <ac:picMk id="123" creationId="{96979BE9-CC76-4F1F-AD87-4F02590B0CE1}"/>
          </ac:picMkLst>
        </pc:picChg>
        <pc:picChg chg="del">
          <ac:chgData name="Ewa Kazimierska" userId="8edb7084-dccb-4d8f-9cfb-38098ea1d667" providerId="ADAL" clId="{1AD3B167-ACA0-4BC9-9558-AA7E3F8CBCF8}" dt="2024-02-20T00:12:17.127" v="2676" actId="478"/>
          <ac:picMkLst>
            <pc:docMk/>
            <pc:sldMk cId="125081561" sldId="950"/>
            <ac:picMk id="124" creationId="{9460B2A8-48FB-4F34-8C36-4B002F444896}"/>
          </ac:picMkLst>
        </pc:picChg>
        <pc:picChg chg="del">
          <ac:chgData name="Ewa Kazimierska" userId="8edb7084-dccb-4d8f-9cfb-38098ea1d667" providerId="ADAL" clId="{1AD3B167-ACA0-4BC9-9558-AA7E3F8CBCF8}" dt="2024-02-20T00:12:13.538" v="2675" actId="478"/>
          <ac:picMkLst>
            <pc:docMk/>
            <pc:sldMk cId="125081561" sldId="950"/>
            <ac:picMk id="128" creationId="{46F47AFC-07A5-4EDF-BAEF-B4B05BE803C1}"/>
          </ac:picMkLst>
        </pc:picChg>
        <pc:picChg chg="del">
          <ac:chgData name="Ewa Kazimierska" userId="8edb7084-dccb-4d8f-9cfb-38098ea1d667" providerId="ADAL" clId="{1AD3B167-ACA0-4BC9-9558-AA7E3F8CBCF8}" dt="2024-02-20T00:12:10.825" v="2674" actId="478"/>
          <ac:picMkLst>
            <pc:docMk/>
            <pc:sldMk cId="125081561" sldId="950"/>
            <ac:picMk id="129" creationId="{8BFFF570-5C43-4F0D-A2FF-ED207D31DFCF}"/>
          </ac:picMkLst>
        </pc:picChg>
        <pc:picChg chg="del">
          <ac:chgData name="Ewa Kazimierska" userId="8edb7084-dccb-4d8f-9cfb-38098ea1d667" providerId="ADAL" clId="{1AD3B167-ACA0-4BC9-9558-AA7E3F8CBCF8}" dt="2024-02-20T00:12:25.069" v="2680" actId="478"/>
          <ac:picMkLst>
            <pc:docMk/>
            <pc:sldMk cId="125081561" sldId="950"/>
            <ac:picMk id="134" creationId="{D29F7DE1-8172-4E6F-A733-3C3270EC62BB}"/>
          </ac:picMkLst>
        </pc:picChg>
        <pc:picChg chg="del">
          <ac:chgData name="Ewa Kazimierska" userId="8edb7084-dccb-4d8f-9cfb-38098ea1d667" providerId="ADAL" clId="{1AD3B167-ACA0-4BC9-9558-AA7E3F8CBCF8}" dt="2024-02-20T00:12:31.779" v="2683" actId="478"/>
          <ac:picMkLst>
            <pc:docMk/>
            <pc:sldMk cId="125081561" sldId="950"/>
            <ac:picMk id="135" creationId="{6BBBECAF-EB9F-4773-89B2-7D209B328930}"/>
          </ac:picMkLst>
        </pc:picChg>
        <pc:picChg chg="del">
          <ac:chgData name="Ewa Kazimierska" userId="8edb7084-dccb-4d8f-9cfb-38098ea1d667" providerId="ADAL" clId="{1AD3B167-ACA0-4BC9-9558-AA7E3F8CBCF8}" dt="2024-02-20T00:12:27.021" v="2681" actId="478"/>
          <ac:picMkLst>
            <pc:docMk/>
            <pc:sldMk cId="125081561" sldId="950"/>
            <ac:picMk id="136" creationId="{2E3CAE8A-59BD-4279-BDD8-FABB36424C52}"/>
          </ac:picMkLst>
        </pc:picChg>
        <pc:picChg chg="del">
          <ac:chgData name="Ewa Kazimierska" userId="8edb7084-dccb-4d8f-9cfb-38098ea1d667" providerId="ADAL" clId="{1AD3B167-ACA0-4BC9-9558-AA7E3F8CBCF8}" dt="2024-02-20T00:11:56.416" v="2668" actId="478"/>
          <ac:picMkLst>
            <pc:docMk/>
            <pc:sldMk cId="125081561" sldId="950"/>
            <ac:picMk id="140" creationId="{8058B2D7-8ABC-42CF-92E7-52768B0612B6}"/>
          </ac:picMkLst>
        </pc:picChg>
        <pc:picChg chg="del">
          <ac:chgData name="Ewa Kazimierska" userId="8edb7084-dccb-4d8f-9cfb-38098ea1d667" providerId="ADAL" clId="{1AD3B167-ACA0-4BC9-9558-AA7E3F8CBCF8}" dt="2024-02-20T00:11:58.542" v="2669" actId="478"/>
          <ac:picMkLst>
            <pc:docMk/>
            <pc:sldMk cId="125081561" sldId="950"/>
            <ac:picMk id="141" creationId="{96D7E750-838D-4259-B120-EEB1548A87E7}"/>
          </ac:picMkLst>
        </pc:picChg>
        <pc:picChg chg="del">
          <ac:chgData name="Ewa Kazimierska" userId="8edb7084-dccb-4d8f-9cfb-38098ea1d667" providerId="ADAL" clId="{1AD3B167-ACA0-4BC9-9558-AA7E3F8CBCF8}" dt="2024-02-20T00:12:01.103" v="2670" actId="478"/>
          <ac:picMkLst>
            <pc:docMk/>
            <pc:sldMk cId="125081561" sldId="950"/>
            <ac:picMk id="142" creationId="{8BD410A9-EF26-4749-9FAA-A921CBBDC5EF}"/>
          </ac:picMkLst>
        </pc:picChg>
        <pc:picChg chg="del">
          <ac:chgData name="Ewa Kazimierska" userId="8edb7084-dccb-4d8f-9cfb-38098ea1d667" providerId="ADAL" clId="{1AD3B167-ACA0-4BC9-9558-AA7E3F8CBCF8}" dt="2024-02-20T00:12:28.993" v="2682" actId="478"/>
          <ac:picMkLst>
            <pc:docMk/>
            <pc:sldMk cId="125081561" sldId="950"/>
            <ac:picMk id="143" creationId="{EE5C2475-EE72-4FE5-AEE7-5847FA43670B}"/>
          </ac:picMkLst>
        </pc:picChg>
        <pc:picChg chg="del">
          <ac:chgData name="Ewa Kazimierska" userId="8edb7084-dccb-4d8f-9cfb-38098ea1d667" providerId="ADAL" clId="{1AD3B167-ACA0-4BC9-9558-AA7E3F8CBCF8}" dt="2024-02-20T00:11:32.810" v="2662" actId="478"/>
          <ac:picMkLst>
            <pc:docMk/>
            <pc:sldMk cId="125081561" sldId="950"/>
            <ac:picMk id="144" creationId="{2ED2AD28-A3C3-4AF7-BAD6-E11216463979}"/>
          </ac:picMkLst>
        </pc:picChg>
        <pc:picChg chg="del">
          <ac:chgData name="Ewa Kazimierska" userId="8edb7084-dccb-4d8f-9cfb-38098ea1d667" providerId="ADAL" clId="{1AD3B167-ACA0-4BC9-9558-AA7E3F8CBCF8}" dt="2024-02-20T00:13:47.485" v="2699" actId="478"/>
          <ac:picMkLst>
            <pc:docMk/>
            <pc:sldMk cId="125081561" sldId="950"/>
            <ac:picMk id="153" creationId="{654D79C2-7E81-4635-992E-D17F876BC3FA}"/>
          </ac:picMkLst>
        </pc:picChg>
        <pc:picChg chg="del">
          <ac:chgData name="Ewa Kazimierska" userId="8edb7084-dccb-4d8f-9cfb-38098ea1d667" providerId="ADAL" clId="{1AD3B167-ACA0-4BC9-9558-AA7E3F8CBCF8}" dt="2024-02-20T00:13:45.898" v="2698" actId="478"/>
          <ac:picMkLst>
            <pc:docMk/>
            <pc:sldMk cId="125081561" sldId="950"/>
            <ac:picMk id="156" creationId="{B9932DF8-62C3-4D8C-8AD0-965DA6C98240}"/>
          </ac:picMkLst>
        </pc:picChg>
        <pc:picChg chg="del">
          <ac:chgData name="Ewa Kazimierska" userId="8edb7084-dccb-4d8f-9cfb-38098ea1d667" providerId="ADAL" clId="{1AD3B167-ACA0-4BC9-9558-AA7E3F8CBCF8}" dt="2024-02-20T00:13:41.020" v="2696" actId="478"/>
          <ac:picMkLst>
            <pc:docMk/>
            <pc:sldMk cId="125081561" sldId="950"/>
            <ac:picMk id="158" creationId="{896316F4-317D-42B0-AB51-B4EF3738F54F}"/>
          </ac:picMkLst>
        </pc:picChg>
        <pc:picChg chg="del">
          <ac:chgData name="Ewa Kazimierska" userId="8edb7084-dccb-4d8f-9cfb-38098ea1d667" providerId="ADAL" clId="{1AD3B167-ACA0-4BC9-9558-AA7E3F8CBCF8}" dt="2024-02-20T00:13:34.853" v="2693" actId="478"/>
          <ac:picMkLst>
            <pc:docMk/>
            <pc:sldMk cId="125081561" sldId="950"/>
            <ac:picMk id="161" creationId="{AEB81845-66D3-4720-9414-E81B03D4FE54}"/>
          </ac:picMkLst>
        </pc:picChg>
        <pc:picChg chg="mod">
          <ac:chgData name="Ewa Kazimierska" userId="8edb7084-dccb-4d8f-9cfb-38098ea1d667" providerId="ADAL" clId="{1AD3B167-ACA0-4BC9-9558-AA7E3F8CBCF8}" dt="2024-02-20T00:05:55.742" v="2627" actId="1076"/>
          <ac:picMkLst>
            <pc:docMk/>
            <pc:sldMk cId="125081561" sldId="950"/>
            <ac:picMk id="231" creationId="{F35BC1C3-FDDF-48A1-8410-0BBA3B3231B8}"/>
          </ac:picMkLst>
        </pc:picChg>
        <pc:picChg chg="mod">
          <ac:chgData name="Ewa Kazimierska" userId="8edb7084-dccb-4d8f-9cfb-38098ea1d667" providerId="ADAL" clId="{1AD3B167-ACA0-4BC9-9558-AA7E3F8CBCF8}" dt="2024-02-20T00:05:55.742" v="2627" actId="1076"/>
          <ac:picMkLst>
            <pc:docMk/>
            <pc:sldMk cId="125081561" sldId="950"/>
            <ac:picMk id="232" creationId="{1B84C65D-F572-444B-A1E7-04B56655C101}"/>
          </ac:picMkLst>
        </pc:picChg>
        <pc:cxnChg chg="del">
          <ac:chgData name="Ewa Kazimierska" userId="8edb7084-dccb-4d8f-9cfb-38098ea1d667" providerId="ADAL" clId="{1AD3B167-ACA0-4BC9-9558-AA7E3F8CBCF8}" dt="2024-02-20T00:11:32.810" v="2662" actId="478"/>
          <ac:cxnSpMkLst>
            <pc:docMk/>
            <pc:sldMk cId="125081561" sldId="950"/>
            <ac:cxnSpMk id="125" creationId="{8ECD5D30-0541-418F-BB28-B3CD2957AE6F}"/>
          </ac:cxnSpMkLst>
        </pc:cxnChg>
        <pc:cxnChg chg="del">
          <ac:chgData name="Ewa Kazimierska" userId="8edb7084-dccb-4d8f-9cfb-38098ea1d667" providerId="ADAL" clId="{1AD3B167-ACA0-4BC9-9558-AA7E3F8CBCF8}" dt="2024-02-20T00:11:32.810" v="2662" actId="478"/>
          <ac:cxnSpMkLst>
            <pc:docMk/>
            <pc:sldMk cId="125081561" sldId="950"/>
            <ac:cxnSpMk id="130" creationId="{778B808B-66A0-4C32-94CE-1428DA77526D}"/>
          </ac:cxnSpMkLst>
        </pc:cxnChg>
        <pc:cxnChg chg="del">
          <ac:chgData name="Ewa Kazimierska" userId="8edb7084-dccb-4d8f-9cfb-38098ea1d667" providerId="ADAL" clId="{1AD3B167-ACA0-4BC9-9558-AA7E3F8CBCF8}" dt="2024-02-20T00:11:32.810" v="2662" actId="478"/>
          <ac:cxnSpMkLst>
            <pc:docMk/>
            <pc:sldMk cId="125081561" sldId="950"/>
            <ac:cxnSpMk id="131" creationId="{56A6BD07-B1C1-4310-8BBB-B0A1E85FC2A6}"/>
          </ac:cxnSpMkLst>
        </pc:cxnChg>
        <pc:cxnChg chg="del">
          <ac:chgData name="Ewa Kazimierska" userId="8edb7084-dccb-4d8f-9cfb-38098ea1d667" providerId="ADAL" clId="{1AD3B167-ACA0-4BC9-9558-AA7E3F8CBCF8}" dt="2024-02-20T00:12:23.428" v="2679" actId="478"/>
          <ac:cxnSpMkLst>
            <pc:docMk/>
            <pc:sldMk cId="125081561" sldId="950"/>
            <ac:cxnSpMk id="145" creationId="{2A44E08B-5CA1-4170-880D-5E45E9C70B49}"/>
          </ac:cxnSpMkLst>
        </pc:cxnChg>
        <pc:cxnChg chg="del">
          <ac:chgData name="Ewa Kazimierska" userId="8edb7084-dccb-4d8f-9cfb-38098ea1d667" providerId="ADAL" clId="{1AD3B167-ACA0-4BC9-9558-AA7E3F8CBCF8}" dt="2024-02-20T00:12:06.867" v="2673" actId="478"/>
          <ac:cxnSpMkLst>
            <pc:docMk/>
            <pc:sldMk cId="125081561" sldId="950"/>
            <ac:cxnSpMk id="146" creationId="{D7AA695A-CEA0-434E-8294-ED5513C58D06}"/>
          </ac:cxnSpMkLst>
        </pc:cxnChg>
        <pc:cxnChg chg="del">
          <ac:chgData name="Ewa Kazimierska" userId="8edb7084-dccb-4d8f-9cfb-38098ea1d667" providerId="ADAL" clId="{1AD3B167-ACA0-4BC9-9558-AA7E3F8CBCF8}" dt="2024-02-20T00:13:28.518" v="2690" actId="478"/>
          <ac:cxnSpMkLst>
            <pc:docMk/>
            <pc:sldMk cId="125081561" sldId="950"/>
            <ac:cxnSpMk id="149" creationId="{FB06812C-5BEC-4A14-AA7A-98F366B80E0D}"/>
          </ac:cxnSpMkLst>
        </pc:cxnChg>
        <pc:cxnChg chg="del">
          <ac:chgData name="Ewa Kazimierska" userId="8edb7084-dccb-4d8f-9cfb-38098ea1d667" providerId="ADAL" clId="{1AD3B167-ACA0-4BC9-9558-AA7E3F8CBCF8}" dt="2024-02-20T00:13:26.544" v="2689" actId="478"/>
          <ac:cxnSpMkLst>
            <pc:docMk/>
            <pc:sldMk cId="125081561" sldId="950"/>
            <ac:cxnSpMk id="150" creationId="{5F158D3F-A36B-4A08-B6E3-317A253EF979}"/>
          </ac:cxnSpMkLst>
        </pc:cxnChg>
        <pc:cxnChg chg="del">
          <ac:chgData name="Ewa Kazimierska" userId="8edb7084-dccb-4d8f-9cfb-38098ea1d667" providerId="ADAL" clId="{1AD3B167-ACA0-4BC9-9558-AA7E3F8CBCF8}" dt="2024-02-20T00:11:32.810" v="2662" actId="478"/>
          <ac:cxnSpMkLst>
            <pc:docMk/>
            <pc:sldMk cId="125081561" sldId="950"/>
            <ac:cxnSpMk id="159" creationId="{BD08B851-FE3E-4063-AC75-72A6C5031B51}"/>
          </ac:cxnSpMkLst>
        </pc:cxnChg>
        <pc:cxnChg chg="add mod">
          <ac:chgData name="Ewa Kazimierska" userId="8edb7084-dccb-4d8f-9cfb-38098ea1d667" providerId="ADAL" clId="{1AD3B167-ACA0-4BC9-9558-AA7E3F8CBCF8}" dt="2024-02-20T00:06:07.467" v="2628" actId="1076"/>
          <ac:cxnSpMkLst>
            <pc:docMk/>
            <pc:sldMk cId="125081561" sldId="950"/>
            <ac:cxnSpMk id="172" creationId="{559DF205-9E5F-41A5-BD2D-73AF562639B5}"/>
          </ac:cxnSpMkLst>
        </pc:cxnChg>
        <pc:cxnChg chg="add mod">
          <ac:chgData name="Ewa Kazimierska" userId="8edb7084-dccb-4d8f-9cfb-38098ea1d667" providerId="ADAL" clId="{1AD3B167-ACA0-4BC9-9558-AA7E3F8CBCF8}" dt="2024-02-20T00:06:07.467" v="2628" actId="1076"/>
          <ac:cxnSpMkLst>
            <pc:docMk/>
            <pc:sldMk cId="125081561" sldId="950"/>
            <ac:cxnSpMk id="173" creationId="{B62121E7-C4F7-431B-BC42-01E09B7A0B42}"/>
          </ac:cxnSpMkLst>
        </pc:cxnChg>
        <pc:cxnChg chg="del">
          <ac:chgData name="Ewa Kazimierska" userId="8edb7084-dccb-4d8f-9cfb-38098ea1d667" providerId="ADAL" clId="{1AD3B167-ACA0-4BC9-9558-AA7E3F8CBCF8}" dt="2024-02-20T00:13:23.688" v="2688" actId="478"/>
          <ac:cxnSpMkLst>
            <pc:docMk/>
            <pc:sldMk cId="125081561" sldId="950"/>
            <ac:cxnSpMk id="177" creationId="{F6E283FE-0EE7-4992-8680-8ED824F3A9F4}"/>
          </ac:cxnSpMkLst>
        </pc:cxnChg>
        <pc:cxnChg chg="add mod">
          <ac:chgData name="Ewa Kazimierska" userId="8edb7084-dccb-4d8f-9cfb-38098ea1d667" providerId="ADAL" clId="{1AD3B167-ACA0-4BC9-9558-AA7E3F8CBCF8}" dt="2024-02-20T00:13:00.886" v="2687" actId="1076"/>
          <ac:cxnSpMkLst>
            <pc:docMk/>
            <pc:sldMk cId="125081561" sldId="950"/>
            <ac:cxnSpMk id="189" creationId="{A95E184E-AC66-49F0-9518-FF1D08BEA24E}"/>
          </ac:cxnSpMkLst>
        </pc:cxnChg>
        <pc:cxnChg chg="add mod">
          <ac:chgData name="Ewa Kazimierska" userId="8edb7084-dccb-4d8f-9cfb-38098ea1d667" providerId="ADAL" clId="{1AD3B167-ACA0-4BC9-9558-AA7E3F8CBCF8}" dt="2024-02-20T00:13:00.886" v="2687" actId="1076"/>
          <ac:cxnSpMkLst>
            <pc:docMk/>
            <pc:sldMk cId="125081561" sldId="950"/>
            <ac:cxnSpMk id="190" creationId="{A31B4E1F-6A85-4E1C-B04E-503C74E36784}"/>
          </ac:cxnSpMkLst>
        </pc:cxnChg>
        <pc:cxnChg chg="add mod">
          <ac:chgData name="Ewa Kazimierska" userId="8edb7084-dccb-4d8f-9cfb-38098ea1d667" providerId="ADAL" clId="{1AD3B167-ACA0-4BC9-9558-AA7E3F8CBCF8}" dt="2024-02-20T00:13:00.886" v="2687" actId="1076"/>
          <ac:cxnSpMkLst>
            <pc:docMk/>
            <pc:sldMk cId="125081561" sldId="950"/>
            <ac:cxnSpMk id="191" creationId="{365D228D-5D6E-4A4F-B81B-ADA0DF86C771}"/>
          </ac:cxnSpMkLst>
        </pc:cxnChg>
      </pc:sldChg>
      <pc:sldChg chg="delSp modSp add mod">
        <pc:chgData name="Ewa Kazimierska" userId="8edb7084-dccb-4d8f-9cfb-38098ea1d667" providerId="ADAL" clId="{1AD3B167-ACA0-4BC9-9558-AA7E3F8CBCF8}" dt="2024-02-20T00:22:37.394" v="2742" actId="1076"/>
        <pc:sldMkLst>
          <pc:docMk/>
          <pc:sldMk cId="3353910253" sldId="951"/>
        </pc:sldMkLst>
        <pc:spChg chg="mod">
          <ac:chgData name="Ewa Kazimierska" userId="8edb7084-dccb-4d8f-9cfb-38098ea1d667" providerId="ADAL" clId="{1AD3B167-ACA0-4BC9-9558-AA7E3F8CBCF8}" dt="2024-02-20T00:21:26.513" v="2732" actId="1076"/>
          <ac:spMkLst>
            <pc:docMk/>
            <pc:sldMk cId="3353910253" sldId="951"/>
            <ac:spMk id="4" creationId="{0E2E1D88-262D-4CCC-9830-B3D52AAA3CE6}"/>
          </ac:spMkLst>
        </pc:spChg>
        <pc:spChg chg="mod">
          <ac:chgData name="Ewa Kazimierska" userId="8edb7084-dccb-4d8f-9cfb-38098ea1d667" providerId="ADAL" clId="{1AD3B167-ACA0-4BC9-9558-AA7E3F8CBCF8}" dt="2024-02-20T00:21:03.620" v="2729" actId="1076"/>
          <ac:spMkLst>
            <pc:docMk/>
            <pc:sldMk cId="3353910253" sldId="951"/>
            <ac:spMk id="16" creationId="{FC982852-4C99-4980-A1B7-D517DF8D8880}"/>
          </ac:spMkLst>
        </pc:spChg>
        <pc:spChg chg="mod">
          <ac:chgData name="Ewa Kazimierska" userId="8edb7084-dccb-4d8f-9cfb-38098ea1d667" providerId="ADAL" clId="{1AD3B167-ACA0-4BC9-9558-AA7E3F8CBCF8}" dt="2024-02-20T00:22:23.838" v="2740" actId="1076"/>
          <ac:spMkLst>
            <pc:docMk/>
            <pc:sldMk cId="3353910253" sldId="951"/>
            <ac:spMk id="17" creationId="{1C67E95C-9FD1-4867-BC23-51FE5AA9534D}"/>
          </ac:spMkLst>
        </pc:spChg>
        <pc:spChg chg="mod">
          <ac:chgData name="Ewa Kazimierska" userId="8edb7084-dccb-4d8f-9cfb-38098ea1d667" providerId="ADAL" clId="{1AD3B167-ACA0-4BC9-9558-AA7E3F8CBCF8}" dt="2024-02-20T00:22:30.028" v="2741" actId="1076"/>
          <ac:spMkLst>
            <pc:docMk/>
            <pc:sldMk cId="3353910253" sldId="951"/>
            <ac:spMk id="18" creationId="{B1A07B3A-E0EC-4A9A-8538-55483FC0790E}"/>
          </ac:spMkLst>
        </pc:spChg>
        <pc:spChg chg="mod">
          <ac:chgData name="Ewa Kazimierska" userId="8edb7084-dccb-4d8f-9cfb-38098ea1d667" providerId="ADAL" clId="{1AD3B167-ACA0-4BC9-9558-AA7E3F8CBCF8}" dt="2024-02-20T00:21:49.255" v="2736" actId="1076"/>
          <ac:spMkLst>
            <pc:docMk/>
            <pc:sldMk cId="3353910253" sldId="951"/>
            <ac:spMk id="23" creationId="{85F630EF-EF1F-4A86-9EEA-C76281EEC3B3}"/>
          </ac:spMkLst>
        </pc:spChg>
        <pc:spChg chg="mod">
          <ac:chgData name="Ewa Kazimierska" userId="8edb7084-dccb-4d8f-9cfb-38098ea1d667" providerId="ADAL" clId="{1AD3B167-ACA0-4BC9-9558-AA7E3F8CBCF8}" dt="2024-02-20T00:22:37.394" v="2742" actId="1076"/>
          <ac:spMkLst>
            <pc:docMk/>
            <pc:sldMk cId="3353910253" sldId="951"/>
            <ac:spMk id="24" creationId="{5C4BF2D1-2728-4B93-A985-F410482AF292}"/>
          </ac:spMkLst>
        </pc:spChg>
        <pc:grpChg chg="mod">
          <ac:chgData name="Ewa Kazimierska" userId="8edb7084-dccb-4d8f-9cfb-38098ea1d667" providerId="ADAL" clId="{1AD3B167-ACA0-4BC9-9558-AA7E3F8CBCF8}" dt="2024-02-20T00:22:19.440" v="2739" actId="1076"/>
          <ac:grpSpMkLst>
            <pc:docMk/>
            <pc:sldMk cId="3353910253" sldId="951"/>
            <ac:grpSpMk id="6" creationId="{E684066F-4173-4D36-9595-574A03525D6C}"/>
          </ac:grpSpMkLst>
        </pc:grpChg>
        <pc:grpChg chg="mod">
          <ac:chgData name="Ewa Kazimierska" userId="8edb7084-dccb-4d8f-9cfb-38098ea1d667" providerId="ADAL" clId="{1AD3B167-ACA0-4BC9-9558-AA7E3F8CBCF8}" dt="2024-02-20T00:21:44.844" v="2735" actId="14100"/>
          <ac:grpSpMkLst>
            <pc:docMk/>
            <pc:sldMk cId="3353910253" sldId="951"/>
            <ac:grpSpMk id="7" creationId="{6C37C3EF-5862-454F-86CE-A11AFFCB6D0B}"/>
          </ac:grpSpMkLst>
        </pc:grpChg>
        <pc:picChg chg="del mod">
          <ac:chgData name="Ewa Kazimierska" userId="8edb7084-dccb-4d8f-9cfb-38098ea1d667" providerId="ADAL" clId="{1AD3B167-ACA0-4BC9-9558-AA7E3F8CBCF8}" dt="2024-02-20T00:20:04.408" v="2719" actId="478"/>
          <ac:picMkLst>
            <pc:docMk/>
            <pc:sldMk cId="3353910253" sldId="951"/>
            <ac:picMk id="25" creationId="{EF49B943-404F-4084-AFA9-829F5A39DD1F}"/>
          </ac:picMkLst>
        </pc:picChg>
        <pc:picChg chg="mod">
          <ac:chgData name="Ewa Kazimierska" userId="8edb7084-dccb-4d8f-9cfb-38098ea1d667" providerId="ADAL" clId="{1AD3B167-ACA0-4BC9-9558-AA7E3F8CBCF8}" dt="2024-02-20T00:20:53.136" v="2727" actId="1076"/>
          <ac:picMkLst>
            <pc:docMk/>
            <pc:sldMk cId="3353910253" sldId="951"/>
            <ac:picMk id="1026" creationId="{31698D2A-2086-4E58-B722-65C33640CBD3}"/>
          </ac:picMkLst>
        </pc:picChg>
        <pc:cxnChg chg="mod">
          <ac:chgData name="Ewa Kazimierska" userId="8edb7084-dccb-4d8f-9cfb-38098ea1d667" providerId="ADAL" clId="{1AD3B167-ACA0-4BC9-9558-AA7E3F8CBCF8}" dt="2024-02-20T00:21:01.098" v="2728" actId="1076"/>
          <ac:cxnSpMkLst>
            <pc:docMk/>
            <pc:sldMk cId="3353910253" sldId="951"/>
            <ac:cxnSpMk id="14" creationId="{51EF03F3-E625-4716-B44E-0B6D3F8E688F}"/>
          </ac:cxnSpMkLst>
        </pc:cxnChg>
        <pc:cxnChg chg="mod">
          <ac:chgData name="Ewa Kazimierska" userId="8edb7084-dccb-4d8f-9cfb-38098ea1d667" providerId="ADAL" clId="{1AD3B167-ACA0-4BC9-9558-AA7E3F8CBCF8}" dt="2024-02-20T00:21:23.033" v="2731" actId="1076"/>
          <ac:cxnSpMkLst>
            <pc:docMk/>
            <pc:sldMk cId="3353910253" sldId="951"/>
            <ac:cxnSpMk id="15" creationId="{530F932D-13F1-457D-AAC2-A3486C157DB3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0CB6C3-04E4-46A2-8548-C96252D41835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BDCDE3-663B-47C4-92CD-FB58D517C0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922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C7CE375-7B2F-4C3D-B264-0293D0F8809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5453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1934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1534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442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5211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To explain covalent compounds it s convenient to draw Lewis structures.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607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3444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3965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9396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4295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4294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1321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2065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82653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43215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9703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B6B0-451E-4559-8C02-967F15FF80CA}" type="datetime1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4069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1F163-0DF7-469A-AA01-8A94887F0AC9}" type="datetime1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947929"/>
      </p:ext>
    </p:extLst>
  </p:cSld>
  <p:clrMapOvr>
    <a:masterClrMapping/>
  </p:clrMapOvr>
  <p:hf sldNum="0"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C8817-A7EF-4390-A912-E754A44EC6C8}" type="datetime1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376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1F163-0DF7-469A-AA01-8A94887F0AC9}" type="datetime1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03432"/>
      </p:ext>
    </p:extLst>
  </p:cSld>
  <p:clrMapOvr>
    <a:masterClrMapping/>
  </p:clrMapOvr>
  <p:hf sldNum="0"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1F163-0DF7-469A-AA01-8A94887F0AC9}" type="datetime1">
              <a:rPr lang="en-GB" smtClean="0"/>
              <a:t>22/02/2024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606617"/>
      </p:ext>
    </p:extLst>
  </p:cSld>
  <p:clrMapOvr>
    <a:masterClrMapping/>
  </p:clrMapOvr>
  <p:hf sldNum="0"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50A14-2C84-4580-9F60-57778EAEB72B}" type="datetime1">
              <a:rPr lang="en-GB" smtClean="0"/>
              <a:t>22/02/2024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5623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F6921-6279-47B9-A61D-EB84147CF462}" type="datetime1">
              <a:rPr lang="en-GB" smtClean="0"/>
              <a:t>22/02/2024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297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1F163-0DF7-469A-AA01-8A94887F0AC9}" type="datetime1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901384"/>
      </p:ext>
    </p:extLst>
  </p:cSld>
  <p:clrMapOvr>
    <a:masterClrMapping/>
  </p:clrMapOvr>
  <p:hf sldNum="0"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58A3A-76CD-4C99-9397-8D18ECFD48A2}" type="datetime1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3856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1F163-0DF7-469A-AA01-8A94887F0AC9}" type="datetime1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38451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1F163-0DF7-469A-AA01-8A94887F0AC9}" type="datetime1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72301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1F163-0DF7-469A-AA01-8A94887F0AC9}" type="datetime1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32470255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1F163-0DF7-469A-AA01-8A94887F0AC9}" type="datetime1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850606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1F163-0DF7-469A-AA01-8A94887F0AC9}" type="datetime1">
              <a:rPr lang="en-GB" smtClean="0"/>
              <a:t>22/02/2024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884667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1F163-0DF7-469A-AA01-8A94887F0AC9}" type="datetime1">
              <a:rPr lang="en-GB" smtClean="0"/>
              <a:t>22/02/2024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183517"/>
      </p:ext>
    </p:extLst>
  </p:cSld>
  <p:clrMapOvr>
    <a:masterClrMapping/>
  </p:clrMapOvr>
  <p:hf sldNum="0"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1F163-0DF7-469A-AA01-8A94887F0AC9}" type="datetime1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076222"/>
      </p:ext>
    </p:extLst>
  </p:cSld>
  <p:clrMapOvr>
    <a:masterClrMapping/>
  </p:clrMapOvr>
  <p:hf sldNum="0"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1F163-0DF7-469A-AA01-8A94887F0AC9}" type="datetime1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559857"/>
      </p:ext>
    </p:extLst>
  </p:cSld>
  <p:clrMapOvr>
    <a:masterClrMapping/>
  </p:clrMapOvr>
  <p:hf sldNum="0"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4C1B0FA-0A87-4F26-9C1B-725350D0C4B8}" type="datetime1">
              <a:rPr lang="en-GB" altLang="en-US" smtClean="0"/>
              <a:t>22/02/2024</a:t>
            </a:fld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r>
              <a:rPr lang="es-ES" altLang="en-US"/>
              <a:t>ACDB-4011, Y2 2022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4BE96B0-EA3A-47B4-805B-448A8B1FFD3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692730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  <p:sldLayoutId id="2147483761" r:id="rId17"/>
  </p:sldLayoutIdLst>
  <p:hf sldNum="0" hd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png"/><Relationship Id="rId4" Type="http://schemas.openxmlformats.org/officeDocument/2006/relationships/image" Target="../media/image1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png"/><Relationship Id="rId5" Type="http://schemas.openxmlformats.org/officeDocument/2006/relationships/image" Target="../media/image16.png"/><Relationship Id="rId4" Type="http://schemas.openxmlformats.org/officeDocument/2006/relationships/image" Target="../media/image1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0" name="Rectangle 22">
            <a:extLst>
              <a:ext uri="{FF2B5EF4-FFF2-40B4-BE49-F238E27FC236}">
                <a16:creationId xmlns:a16="http://schemas.microsoft.com/office/drawing/2014/main" id="{AECBDE9F-3DFA-43F7-B61A-5D028F3158D7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208213" y="620714"/>
            <a:ext cx="7772400" cy="1470025"/>
          </a:xfrm>
        </p:spPr>
        <p:txBody>
          <a:bodyPr anchor="ctr">
            <a:normAutofit/>
          </a:bodyPr>
          <a:lstStyle/>
          <a:p>
            <a:r>
              <a:rPr lang="es-UY" altLang="en-US" sz="4400" dirty="0">
                <a:solidFill>
                  <a:schemeClr val="tx1"/>
                </a:solidFill>
              </a:rPr>
              <a:t>IONIC and </a:t>
            </a:r>
            <a:r>
              <a:rPr lang="es-UY" altLang="en-US" sz="4400" dirty="0" err="1">
                <a:solidFill>
                  <a:schemeClr val="tx1"/>
                </a:solidFill>
              </a:rPr>
              <a:t>covalent</a:t>
            </a:r>
            <a:r>
              <a:rPr lang="es-UY" altLang="en-US" sz="4400" dirty="0">
                <a:solidFill>
                  <a:schemeClr val="tx1"/>
                </a:solidFill>
              </a:rPr>
              <a:t> </a:t>
            </a:r>
            <a:r>
              <a:rPr lang="es-UY" altLang="en-US" sz="4400" dirty="0" err="1">
                <a:solidFill>
                  <a:schemeClr val="tx1"/>
                </a:solidFill>
              </a:rPr>
              <a:t>bonds</a:t>
            </a:r>
            <a:endParaRPr lang="es-ES" altLang="en-US" sz="4400" dirty="0">
              <a:solidFill>
                <a:schemeClr val="tx1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1238949-7568-4533-9088-229D9DD9A583}"/>
              </a:ext>
            </a:extLst>
          </p:cNvPr>
          <p:cNvSpPr txBox="1">
            <a:spLocks/>
          </p:cNvSpPr>
          <p:nvPr/>
        </p:nvSpPr>
        <p:spPr bwMode="auto">
          <a:xfrm>
            <a:off x="2783632" y="3284984"/>
            <a:ext cx="6858000" cy="947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6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br>
              <a:rPr lang="en-GB" dirty="0">
                <a:solidFill>
                  <a:srgbClr val="000000"/>
                </a:solidFill>
                <a:latin typeface="Arial"/>
                <a:cs typeface="Arial"/>
              </a:rPr>
            </a:br>
            <a:br>
              <a:rPr lang="en-GB" dirty="0">
                <a:solidFill>
                  <a:srgbClr val="000000"/>
                </a:solidFill>
                <a:latin typeface="Arial"/>
                <a:cs typeface="Arial"/>
              </a:rPr>
            </a:br>
            <a:r>
              <a:rPr lang="en-GB" sz="4000">
                <a:solidFill>
                  <a:srgbClr val="000000"/>
                </a:solidFill>
                <a:latin typeface="Arial"/>
                <a:cs typeface="Arial"/>
              </a:rPr>
              <a:t>Lecture 4</a:t>
            </a:r>
            <a:endParaRPr lang="en-GB" dirty="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94A698-87BF-47CC-9192-2559C07A1862}"/>
              </a:ext>
            </a:extLst>
          </p:cNvPr>
          <p:cNvSpPr txBox="1"/>
          <p:nvPr/>
        </p:nvSpPr>
        <p:spPr>
          <a:xfrm>
            <a:off x="5087888" y="5301208"/>
            <a:ext cx="2408032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 Ewa Kazimierska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e.kazimierska@uwtsd.ac.uk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DFCB69F-413E-431B-967F-15053F36EB12}"/>
              </a:ext>
            </a:extLst>
          </p:cNvPr>
          <p:cNvSpPr txBox="1"/>
          <p:nvPr/>
        </p:nvSpPr>
        <p:spPr>
          <a:xfrm>
            <a:off x="566532" y="1560539"/>
            <a:ext cx="487017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IONIC BONDS</a:t>
            </a:r>
          </a:p>
          <a:p>
            <a:r>
              <a:rPr lang="en-GB" sz="2800" dirty="0"/>
              <a:t>electrons are ‘transferred’</a:t>
            </a:r>
          </a:p>
          <a:p>
            <a:endParaRPr lang="en-GB" sz="2800" dirty="0"/>
          </a:p>
          <a:p>
            <a:pPr marL="457200" indent="-457200">
              <a:buFontTx/>
              <a:buChar char="-"/>
            </a:pPr>
            <a:r>
              <a:rPr lang="en-GB" sz="2800" dirty="0"/>
              <a:t>Ions (cations and anions)</a:t>
            </a:r>
          </a:p>
          <a:p>
            <a:pPr marL="457200" indent="-457200">
              <a:buFontTx/>
              <a:buChar char="-"/>
            </a:pPr>
            <a:r>
              <a:rPr lang="en-GB" sz="2800" dirty="0"/>
              <a:t>Formulas and naming of ionic compounds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66BBCB3-1149-4855-8966-E46582A21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954157"/>
          </a:xfrm>
        </p:spPr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69263D7-4BF7-40E8-B22C-A6F5BF321589}"/>
              </a:ext>
            </a:extLst>
          </p:cNvPr>
          <p:cNvSpPr txBox="1"/>
          <p:nvPr/>
        </p:nvSpPr>
        <p:spPr>
          <a:xfrm>
            <a:off x="6755296" y="1560539"/>
            <a:ext cx="406841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COVALENT BONDS</a:t>
            </a:r>
          </a:p>
          <a:p>
            <a:r>
              <a:rPr lang="en-GB" sz="2800" dirty="0"/>
              <a:t>electrons are ‘shared’</a:t>
            </a:r>
          </a:p>
          <a:p>
            <a:endParaRPr lang="en-GB" sz="2800" dirty="0"/>
          </a:p>
          <a:p>
            <a:pPr marL="457200" indent="-457200">
              <a:buFontTx/>
              <a:buChar char="-"/>
            </a:pPr>
            <a:r>
              <a:rPr lang="en-GB" sz="2800" dirty="0"/>
              <a:t>Lewis structure</a:t>
            </a:r>
          </a:p>
          <a:p>
            <a:pPr marL="457200" indent="-457200">
              <a:buFontTx/>
              <a:buChar char="-"/>
            </a:pPr>
            <a:r>
              <a:rPr lang="en-GB" sz="2800" dirty="0"/>
              <a:t>Bond length</a:t>
            </a:r>
          </a:p>
          <a:p>
            <a:pPr marL="457200" indent="-457200">
              <a:buFontTx/>
              <a:buChar char="-"/>
            </a:pPr>
            <a:r>
              <a:rPr lang="en-GB" sz="2800" dirty="0"/>
              <a:t>Bond energy</a:t>
            </a:r>
          </a:p>
          <a:p>
            <a:pPr marL="457200" indent="-457200">
              <a:buFontTx/>
              <a:buChar char="-"/>
            </a:pPr>
            <a:r>
              <a:rPr lang="en-GB" sz="2800" dirty="0"/>
              <a:t>Electronegativity </a:t>
            </a:r>
          </a:p>
        </p:txBody>
      </p:sp>
    </p:spTree>
    <p:extLst>
      <p:ext uri="{BB962C8B-B14F-4D97-AF65-F5344CB8AC3E}">
        <p14:creationId xmlns:p14="http://schemas.microsoft.com/office/powerpoint/2010/main" val="1773185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93A6A-8421-4C4D-9BDD-CA9AFF6B95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128" y="83179"/>
            <a:ext cx="10364451" cy="806024"/>
          </a:xfrm>
        </p:spPr>
        <p:txBody>
          <a:bodyPr>
            <a:norm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“happy” atoms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BB5D30-AFF1-4D50-BD7C-103731D510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774" y="820803"/>
            <a:ext cx="10364451" cy="5962414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D533E247-0181-4774-B095-972DE71D0982}"/>
              </a:ext>
            </a:extLst>
          </p:cNvPr>
          <p:cNvGrpSpPr/>
          <p:nvPr/>
        </p:nvGrpSpPr>
        <p:grpSpPr>
          <a:xfrm>
            <a:off x="1032517" y="341684"/>
            <a:ext cx="10286609" cy="1358263"/>
            <a:chOff x="729123" y="649445"/>
            <a:chExt cx="8212826" cy="1358263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327C1137-F698-4170-B419-2189D5CB1359}"/>
                </a:ext>
              </a:extLst>
            </p:cNvPr>
            <p:cNvSpPr txBox="1"/>
            <p:nvPr/>
          </p:nvSpPr>
          <p:spPr>
            <a:xfrm>
              <a:off x="729123" y="702348"/>
              <a:ext cx="307417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1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1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28B5ED9-5166-4857-8575-B9596BEA058F}"/>
                </a:ext>
              </a:extLst>
            </p:cNvPr>
            <p:cNvSpPr txBox="1"/>
            <p:nvPr/>
          </p:nvSpPr>
          <p:spPr>
            <a:xfrm>
              <a:off x="6625097" y="1288336"/>
              <a:ext cx="48915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4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2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FAB69537-B3A0-4D02-B3D2-CFE3F09C4789}"/>
                </a:ext>
              </a:extLst>
            </p:cNvPr>
            <p:cNvSpPr txBox="1"/>
            <p:nvPr/>
          </p:nvSpPr>
          <p:spPr>
            <a:xfrm>
              <a:off x="7065448" y="1299822"/>
              <a:ext cx="48915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5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3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E6E478A-F17A-4C48-9678-E7F48816F70A}"/>
                </a:ext>
              </a:extLst>
            </p:cNvPr>
            <p:cNvSpPr txBox="1"/>
            <p:nvPr/>
          </p:nvSpPr>
          <p:spPr>
            <a:xfrm>
              <a:off x="7547019" y="1297327"/>
              <a:ext cx="48915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6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4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FB1134B-9ECC-47D5-BC77-FD7C191BE20D}"/>
                </a:ext>
              </a:extLst>
            </p:cNvPr>
            <p:cNvSpPr txBox="1"/>
            <p:nvPr/>
          </p:nvSpPr>
          <p:spPr>
            <a:xfrm>
              <a:off x="7987370" y="1297327"/>
              <a:ext cx="48915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7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5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0FD6B952-E5AD-4BDC-913F-F78E1BBB0D24}"/>
                </a:ext>
              </a:extLst>
            </p:cNvPr>
            <p:cNvSpPr txBox="1"/>
            <p:nvPr/>
          </p:nvSpPr>
          <p:spPr>
            <a:xfrm>
              <a:off x="8452795" y="649445"/>
              <a:ext cx="48915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8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6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57B5309B-2F55-4358-BDBA-A4936D7DF5B5}"/>
                </a:ext>
              </a:extLst>
            </p:cNvPr>
            <p:cNvSpPr txBox="1"/>
            <p:nvPr/>
          </p:nvSpPr>
          <p:spPr>
            <a:xfrm>
              <a:off x="1200032" y="1282593"/>
              <a:ext cx="307417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2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F771CFF6-60E8-4DA2-900D-829CF51A3EE0}"/>
                </a:ext>
              </a:extLst>
            </p:cNvPr>
            <p:cNvSpPr txBox="1"/>
            <p:nvPr/>
          </p:nvSpPr>
          <p:spPr>
            <a:xfrm>
              <a:off x="6167927" y="1282593"/>
              <a:ext cx="48915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3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1</a:t>
              </a:r>
            </a:p>
          </p:txBody>
        </p:sp>
      </p:grpSp>
      <p:sp>
        <p:nvSpPr>
          <p:cNvPr id="28" name="TextBox 27">
            <a:extLst>
              <a:ext uri="{FF2B5EF4-FFF2-40B4-BE49-F238E27FC236}">
                <a16:creationId xmlns:a16="http://schemas.microsoft.com/office/drawing/2014/main" id="{BFB097C6-25F6-4D1D-BB36-7E99BE7C07A6}"/>
              </a:ext>
            </a:extLst>
          </p:cNvPr>
          <p:cNvSpPr txBox="1"/>
          <p:nvPr/>
        </p:nvSpPr>
        <p:spPr>
          <a:xfrm>
            <a:off x="2973860" y="2280244"/>
            <a:ext cx="41483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/>
              <a:t>1,2,3,…,8 – valence electrons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9846CCE5-1183-4D4D-897A-ABB183BD8E09}"/>
              </a:ext>
            </a:extLst>
          </p:cNvPr>
          <p:cNvGrpSpPr/>
          <p:nvPr/>
        </p:nvGrpSpPr>
        <p:grpSpPr>
          <a:xfrm>
            <a:off x="10717427" y="989566"/>
            <a:ext cx="1367953" cy="4579752"/>
            <a:chOff x="10717427" y="989566"/>
            <a:chExt cx="1367953" cy="4579752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0EBCA333-09BA-4155-8153-A8F05A773E81}"/>
                </a:ext>
              </a:extLst>
            </p:cNvPr>
            <p:cNvSpPr/>
            <p:nvPr/>
          </p:nvSpPr>
          <p:spPr>
            <a:xfrm>
              <a:off x="10717427" y="989566"/>
              <a:ext cx="568473" cy="4290888"/>
            </a:xfrm>
            <a:prstGeom prst="rect">
              <a:avLst/>
            </a:prstGeom>
            <a:noFill/>
            <a:ln w="3810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410F710B-F07B-48C2-888B-D5ED0598D507}"/>
                </a:ext>
              </a:extLst>
            </p:cNvPr>
            <p:cNvSpPr txBox="1"/>
            <p:nvPr/>
          </p:nvSpPr>
          <p:spPr>
            <a:xfrm>
              <a:off x="11428024" y="1414334"/>
              <a:ext cx="657356" cy="41549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o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n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l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y</a:t>
              </a:r>
            </a:p>
            <a:p>
              <a:pPr>
                <a:lnSpc>
                  <a:spcPct val="70000"/>
                </a:lnSpc>
              </a:pPr>
              <a:endParaRPr lang="en-GB" sz="2000" b="1" dirty="0">
                <a:solidFill>
                  <a:srgbClr val="0000FF"/>
                </a:solidFill>
              </a:endParaRP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h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a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p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p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y”</a:t>
              </a:r>
            </a:p>
            <a:p>
              <a:pPr>
                <a:lnSpc>
                  <a:spcPct val="70000"/>
                </a:lnSpc>
              </a:pPr>
              <a:endParaRPr lang="en-GB" sz="2000" b="1" dirty="0">
                <a:solidFill>
                  <a:srgbClr val="0000FF"/>
                </a:solidFill>
              </a:endParaRP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a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t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o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m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s</a:t>
              </a:r>
            </a:p>
            <a:p>
              <a:endParaRPr lang="en-GB" sz="2000" b="1" dirty="0">
                <a:solidFill>
                  <a:srgbClr val="0000FF"/>
                </a:solidFill>
              </a:endParaRPr>
            </a:p>
            <a:p>
              <a:endParaRPr lang="en-GB" sz="2000" dirty="0"/>
            </a:p>
          </p:txBody>
        </p:sp>
      </p:grpSp>
      <p:sp>
        <p:nvSpPr>
          <p:cNvPr id="32" name="TextBox 31">
            <a:extLst>
              <a:ext uri="{FF2B5EF4-FFF2-40B4-BE49-F238E27FC236}">
                <a16:creationId xmlns:a16="http://schemas.microsoft.com/office/drawing/2014/main" id="{A9A3D387-76B2-4E11-947B-E61C07A48E0B}"/>
              </a:ext>
            </a:extLst>
          </p:cNvPr>
          <p:cNvSpPr txBox="1"/>
          <p:nvPr/>
        </p:nvSpPr>
        <p:spPr>
          <a:xfrm rot="1460903">
            <a:off x="10705468" y="5317475"/>
            <a:ext cx="98084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600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</a:t>
            </a:r>
            <a:endParaRPr lang="en-GB" sz="9600" dirty="0">
              <a:solidFill>
                <a:srgbClr val="0000FF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8DC8388-9F61-4875-AFE7-8D58D1F286DB}"/>
              </a:ext>
            </a:extLst>
          </p:cNvPr>
          <p:cNvSpPr txBox="1"/>
          <p:nvPr/>
        </p:nvSpPr>
        <p:spPr>
          <a:xfrm>
            <a:off x="11272712" y="2388093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00FF"/>
                </a:solidFill>
              </a:rPr>
              <a:t>“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01BC261-CF7C-49D0-900B-80895020E2D0}"/>
              </a:ext>
            </a:extLst>
          </p:cNvPr>
          <p:cNvSpPr txBox="1"/>
          <p:nvPr/>
        </p:nvSpPr>
        <p:spPr>
          <a:xfrm>
            <a:off x="2528805" y="1137489"/>
            <a:ext cx="51189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valence electrons – in the outermost shell</a:t>
            </a:r>
          </a:p>
        </p:txBody>
      </p:sp>
    </p:spTree>
    <p:extLst>
      <p:ext uri="{BB962C8B-B14F-4D97-AF65-F5344CB8AC3E}">
        <p14:creationId xmlns:p14="http://schemas.microsoft.com/office/powerpoint/2010/main" val="3881782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32" grpId="0"/>
      <p:bldP spid="8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02D37357-82A7-4DC5-8B77-66B49CC39151}"/>
              </a:ext>
            </a:extLst>
          </p:cNvPr>
          <p:cNvSpPr txBox="1"/>
          <p:nvPr/>
        </p:nvSpPr>
        <p:spPr>
          <a:xfrm rot="19237024">
            <a:off x="588225" y="-270550"/>
            <a:ext cx="122341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600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</a:t>
            </a:r>
            <a:endParaRPr lang="en-GB" sz="9600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C78AD5-13AB-4126-9967-CA6884BDB2BB}"/>
              </a:ext>
            </a:extLst>
          </p:cNvPr>
          <p:cNvSpPr txBox="1"/>
          <p:nvPr/>
        </p:nvSpPr>
        <p:spPr>
          <a:xfrm>
            <a:off x="7877307" y="2238724"/>
            <a:ext cx="3713247" cy="1200329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b="1" dirty="0">
                <a:solidFill>
                  <a:srgbClr val="000000"/>
                </a:solidFill>
                <a:cs typeface="Calibri" panose="020F0502020204030204" pitchFamily="34" charset="0"/>
              </a:rPr>
              <a:t>Share electrons</a:t>
            </a: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 main group (p block) </a:t>
            </a:r>
            <a:r>
              <a:rPr lang="en-GB" sz="2400" b="1" dirty="0">
                <a:solidFill>
                  <a:srgbClr val="FF0000"/>
                </a:solidFill>
                <a:cs typeface="Calibri" panose="020F0502020204030204" pitchFamily="34" charset="0"/>
              </a:rPr>
              <a:t>NON-METALS</a:t>
            </a: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, </a:t>
            </a:r>
            <a:r>
              <a:rPr lang="en-GB" sz="2400" b="1" dirty="0">
                <a:solidFill>
                  <a:srgbClr val="00B050"/>
                </a:solidFill>
                <a:cs typeface="Calibri" panose="020F0502020204030204" pitchFamily="34" charset="0"/>
              </a:rPr>
              <a:t>METALLOIDS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D94401-BD91-4BC9-B0E9-9A3910E42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7663" y="90252"/>
            <a:ext cx="6816671" cy="641267"/>
          </a:xfrm>
        </p:spPr>
        <p:txBody>
          <a:bodyPr>
            <a:normAutofit fontScale="90000"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‘unhappy’ atoms - Octet/duet rule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766632-04B6-4812-90A7-97EEF394B80E}"/>
              </a:ext>
            </a:extLst>
          </p:cNvPr>
          <p:cNvSpPr txBox="1"/>
          <p:nvPr/>
        </p:nvSpPr>
        <p:spPr>
          <a:xfrm>
            <a:off x="1584344" y="825794"/>
            <a:ext cx="902330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b="1" dirty="0">
                <a:cs typeface="Calibri" panose="020F0502020204030204" pitchFamily="34" charset="0"/>
              </a:rPr>
              <a:t>	‘happiness’ = the same number of electrons as a noble gas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4B8D4D5-13F0-4550-AAA5-5A88EED8A59C}"/>
              </a:ext>
            </a:extLst>
          </p:cNvPr>
          <p:cNvSpPr txBox="1"/>
          <p:nvPr/>
        </p:nvSpPr>
        <p:spPr>
          <a:xfrm>
            <a:off x="1134853" y="1436791"/>
            <a:ext cx="992229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600" b="1" dirty="0">
                <a:cs typeface="Calibri" panose="020F0502020204030204" pitchFamily="34" charset="0"/>
              </a:rPr>
              <a:t>all atoms will tend to have two or eight electrons in the valence shell</a:t>
            </a:r>
            <a:endParaRPr lang="en-GB" sz="2600" b="1" dirty="0">
              <a:cs typeface="Calibri" panose="020F0502020204030204" pitchFamily="34" charset="0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2E50B4E4-E532-4D61-858A-44242916A2DA}"/>
              </a:ext>
            </a:extLst>
          </p:cNvPr>
          <p:cNvGrpSpPr/>
          <p:nvPr/>
        </p:nvGrpSpPr>
        <p:grpSpPr>
          <a:xfrm>
            <a:off x="583703" y="4646320"/>
            <a:ext cx="4416594" cy="1812114"/>
            <a:chOff x="583703" y="4646320"/>
            <a:chExt cx="4416594" cy="1812114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B43EFE59-1B3C-40CE-B02A-8DCFABC9B1BE}"/>
                </a:ext>
              </a:extLst>
            </p:cNvPr>
            <p:cNvGrpSpPr/>
            <p:nvPr/>
          </p:nvGrpSpPr>
          <p:grpSpPr>
            <a:xfrm>
              <a:off x="583703" y="4646320"/>
              <a:ext cx="4416594" cy="1780877"/>
              <a:chOff x="5145244" y="1916663"/>
              <a:chExt cx="3627772" cy="1143330"/>
            </a:xfrm>
          </p:grpSpPr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8DCA5E00-6FB6-444B-B6D1-EEDE7037C09B}"/>
                  </a:ext>
                </a:extLst>
              </p:cNvPr>
              <p:cNvSpPr txBox="1"/>
              <p:nvPr/>
            </p:nvSpPr>
            <p:spPr>
              <a:xfrm>
                <a:off x="5145244" y="1916663"/>
                <a:ext cx="3627772" cy="31615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 b="1" dirty="0">
                    <a:solidFill>
                      <a:srgbClr val="0000FF"/>
                    </a:solidFill>
                    <a:cs typeface="Calibri" panose="020F0502020204030204" pitchFamily="34" charset="0"/>
                  </a:rPr>
                  <a:t>Metal  </a:t>
                </a:r>
                <a:r>
                  <a:rPr lang="en-GB" sz="2600" b="1" dirty="0">
                    <a:cs typeface="Calibri" panose="020F0502020204030204" pitchFamily="34" charset="0"/>
                  </a:rPr>
                  <a:t>+  </a:t>
                </a:r>
                <a:r>
                  <a:rPr lang="en-GB" sz="2600" b="1" dirty="0">
                    <a:solidFill>
                      <a:srgbClr val="FF0000"/>
                    </a:solidFill>
                    <a:cs typeface="Calibri" panose="020F0502020204030204" pitchFamily="34" charset="0"/>
                  </a:rPr>
                  <a:t>Non-metal</a:t>
                </a:r>
                <a:r>
                  <a:rPr lang="en-GB" sz="2600" b="1" dirty="0">
                    <a:cs typeface="Calibri" panose="020F0502020204030204" pitchFamily="34" charset="0"/>
                  </a:rPr>
                  <a:t>/</a:t>
                </a:r>
                <a:r>
                  <a:rPr lang="en-GB" sz="2600" b="1" dirty="0">
                    <a:solidFill>
                      <a:srgbClr val="00B050"/>
                    </a:solidFill>
                    <a:cs typeface="Calibri" panose="020F0502020204030204" pitchFamily="34" charset="0"/>
                  </a:rPr>
                  <a:t>Metalloid</a:t>
                </a:r>
                <a:endParaRPr lang="en-GB" sz="2600" b="1" dirty="0">
                  <a:cs typeface="Calibri" panose="020F0502020204030204" pitchFamily="34" charset="0"/>
                </a:endParaRPr>
              </a:p>
            </p:txBody>
          </p:sp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1589A07D-53FD-4E96-BED1-E5416653074F}"/>
                  </a:ext>
                </a:extLst>
              </p:cNvPr>
              <p:cNvSpPr txBox="1"/>
              <p:nvPr/>
            </p:nvSpPr>
            <p:spPr>
              <a:xfrm>
                <a:off x="5679753" y="2567550"/>
                <a:ext cx="2240717" cy="492443"/>
              </a:xfrm>
              <a:prstGeom prst="rect">
                <a:avLst/>
              </a:prstGeom>
              <a:noFill/>
              <a:ln w="28575">
                <a:solidFill>
                  <a:srgbClr val="0070C0"/>
                </a:solidFill>
              </a:ln>
            </p:spPr>
            <p:txBody>
              <a:bodyPr wrap="square">
                <a:spAutoFit/>
              </a:bodyPr>
              <a:lstStyle/>
              <a:p>
                <a:endParaRPr lang="en-GB" sz="2600" b="1">
                  <a:solidFill>
                    <a:srgbClr val="0070C0"/>
                  </a:solidFill>
                  <a:cs typeface="Calibri" panose="020F0502020204030204" pitchFamily="34" charset="0"/>
                </a:endParaRPr>
              </a:p>
            </p:txBody>
          </p: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EE9319C3-080A-4ECC-B174-9FEA66C9682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721398" y="2249741"/>
                <a:ext cx="0" cy="294847"/>
              </a:xfrm>
              <a:prstGeom prst="straightConnector1">
                <a:avLst/>
              </a:prstGeom>
              <a:ln w="28575">
                <a:solidFill>
                  <a:srgbClr val="0070C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B8293487-DEFC-43DA-9C9A-82438509FDD8}"/>
                </a:ext>
              </a:extLst>
            </p:cNvPr>
            <p:cNvSpPr txBox="1"/>
            <p:nvPr/>
          </p:nvSpPr>
          <p:spPr>
            <a:xfrm>
              <a:off x="1344083" y="5565882"/>
              <a:ext cx="2508643" cy="89255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600" dirty="0">
                  <a:solidFill>
                    <a:srgbClr val="7030A0"/>
                  </a:solidFill>
                  <a:cs typeface="Calibri" panose="020F0502020204030204" pitchFamily="34" charset="0"/>
                </a:rPr>
                <a:t>electron transfer </a:t>
              </a:r>
            </a:p>
            <a:p>
              <a:r>
                <a:rPr lang="en-GB" sz="2600" b="1" dirty="0">
                  <a:solidFill>
                    <a:srgbClr val="7030A0"/>
                  </a:solidFill>
                  <a:cs typeface="Calibri" panose="020F0502020204030204" pitchFamily="34" charset="0"/>
                </a:rPr>
                <a:t>ionic compound</a:t>
              </a:r>
              <a:endParaRPr lang="en-GB" sz="2600" dirty="0">
                <a:solidFill>
                  <a:srgbClr val="7030A0"/>
                </a:solidFill>
              </a:endParaRPr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DBB8ABE3-EDAF-4DC4-81E2-F8192B0C9ECD}"/>
              </a:ext>
            </a:extLst>
          </p:cNvPr>
          <p:cNvSpPr txBox="1"/>
          <p:nvPr/>
        </p:nvSpPr>
        <p:spPr>
          <a:xfrm>
            <a:off x="161666" y="4072006"/>
            <a:ext cx="5646801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Metal atoms want 0 valence electrons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790C845-7E6F-473D-A3AA-347403E648C7}"/>
              </a:ext>
            </a:extLst>
          </p:cNvPr>
          <p:cNvSpPr txBox="1"/>
          <p:nvPr/>
        </p:nvSpPr>
        <p:spPr>
          <a:xfrm>
            <a:off x="439023" y="2238725"/>
            <a:ext cx="3132186" cy="1200329"/>
          </a:xfrm>
          <a:prstGeom prst="rect">
            <a:avLst/>
          </a:prstGeom>
          <a:noFill/>
          <a:ln w="28575">
            <a:solidFill>
              <a:srgbClr val="0000FF"/>
            </a:solidFill>
          </a:ln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b="1" dirty="0">
                <a:solidFill>
                  <a:srgbClr val="000000"/>
                </a:solidFill>
                <a:cs typeface="Calibri" panose="020F0502020204030204" pitchFamily="34" charset="0"/>
              </a:rPr>
              <a:t>Lose electron(s) </a:t>
            </a: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main group (s and p blocks), d and f blocks </a:t>
            </a:r>
            <a:r>
              <a:rPr lang="en-GB" sz="2400" b="1" dirty="0">
                <a:solidFill>
                  <a:srgbClr val="0000FF"/>
                </a:solidFill>
                <a:cs typeface="Calibri" panose="020F0502020204030204" pitchFamily="34" charset="0"/>
              </a:rPr>
              <a:t>METALS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F0C3F5C-8318-4DE3-98C5-C1D0DA82B6B4}"/>
              </a:ext>
            </a:extLst>
          </p:cNvPr>
          <p:cNvSpPr txBox="1"/>
          <p:nvPr/>
        </p:nvSpPr>
        <p:spPr>
          <a:xfrm>
            <a:off x="6347791" y="3664859"/>
            <a:ext cx="5646801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Non-metal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/Metalloid atoms want 8 valence electrons (</a:t>
            </a:r>
            <a:r>
              <a:rPr lang="en-GB" sz="2600" b="1" i="1" dirty="0">
                <a:solidFill>
                  <a:srgbClr val="00B050"/>
                </a:solidFill>
                <a:cs typeface="Calibri" panose="020F0502020204030204" pitchFamily="34" charset="0"/>
              </a:rPr>
              <a:t>H wants 2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)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F5D4F41F-2D47-486A-B51F-BB3E1632FF5B}"/>
              </a:ext>
            </a:extLst>
          </p:cNvPr>
          <p:cNvGrpSpPr/>
          <p:nvPr/>
        </p:nvGrpSpPr>
        <p:grpSpPr>
          <a:xfrm>
            <a:off x="5597049" y="4623840"/>
            <a:ext cx="6711711" cy="1870753"/>
            <a:chOff x="5597049" y="4623840"/>
            <a:chExt cx="6711711" cy="1870753"/>
          </a:xfrm>
        </p:grpSpPr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C5B86F20-BB49-4EDF-836C-442899446841}"/>
                </a:ext>
              </a:extLst>
            </p:cNvPr>
            <p:cNvSpPr txBox="1"/>
            <p:nvPr/>
          </p:nvSpPr>
          <p:spPr>
            <a:xfrm>
              <a:off x="5597049" y="4623840"/>
              <a:ext cx="6711711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600" b="1" dirty="0">
                  <a:solidFill>
                    <a:srgbClr val="FF0000"/>
                  </a:solidFill>
                  <a:cs typeface="Calibri" panose="020F0502020204030204" pitchFamily="34" charset="0"/>
                </a:rPr>
                <a:t>Non-metal</a:t>
              </a:r>
              <a:r>
                <a:rPr lang="en-GB" sz="2600" b="1" dirty="0">
                  <a:cs typeface="Calibri" panose="020F0502020204030204" pitchFamily="34" charset="0"/>
                </a:rPr>
                <a:t>/</a:t>
              </a:r>
              <a:r>
                <a:rPr lang="en-GB" sz="2600" b="1" dirty="0">
                  <a:solidFill>
                    <a:srgbClr val="00B050"/>
                  </a:solidFill>
                  <a:cs typeface="Calibri" panose="020F0502020204030204" pitchFamily="34" charset="0"/>
                </a:rPr>
                <a:t>Metalloid  </a:t>
              </a:r>
              <a:r>
                <a:rPr lang="en-GB" sz="2600" b="1" dirty="0">
                  <a:cs typeface="Calibri" panose="020F0502020204030204" pitchFamily="34" charset="0"/>
                </a:rPr>
                <a:t>+  </a:t>
              </a:r>
              <a:r>
                <a:rPr lang="en-GB" sz="2600" b="1" dirty="0">
                  <a:solidFill>
                    <a:srgbClr val="FF0000"/>
                  </a:solidFill>
                  <a:cs typeface="Calibri" panose="020F0502020204030204" pitchFamily="34" charset="0"/>
                </a:rPr>
                <a:t>Non-metal</a:t>
              </a:r>
              <a:r>
                <a:rPr lang="en-GB" sz="2600" b="1" dirty="0">
                  <a:cs typeface="Calibri" panose="020F0502020204030204" pitchFamily="34" charset="0"/>
                </a:rPr>
                <a:t>/</a:t>
              </a:r>
              <a:r>
                <a:rPr lang="en-GB" sz="2600" b="1" dirty="0">
                  <a:solidFill>
                    <a:srgbClr val="00B050"/>
                  </a:solidFill>
                  <a:cs typeface="Calibri" panose="020F0502020204030204" pitchFamily="34" charset="0"/>
                </a:rPr>
                <a:t>Metalloid</a:t>
              </a:r>
              <a:r>
                <a:rPr lang="en-GB" sz="2600" dirty="0">
                  <a:cs typeface="Calibri" panose="020F0502020204030204" pitchFamily="34" charset="0"/>
                </a:rPr>
                <a:t>	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CF6B9A16-8D36-4060-A426-FB7FA777A6D0}"/>
                </a:ext>
              </a:extLst>
            </p:cNvPr>
            <p:cNvSpPr txBox="1"/>
            <p:nvPr/>
          </p:nvSpPr>
          <p:spPr>
            <a:xfrm>
              <a:off x="7345990" y="5602041"/>
              <a:ext cx="3213827" cy="892552"/>
            </a:xfrm>
            <a:prstGeom prst="rect">
              <a:avLst/>
            </a:prstGeom>
            <a:noFill/>
            <a:ln w="28575">
              <a:solidFill>
                <a:srgbClr val="00CC00"/>
              </a:solidFill>
            </a:ln>
          </p:spPr>
          <p:txBody>
            <a:bodyPr wrap="square">
              <a:spAutoFit/>
            </a:bodyPr>
            <a:lstStyle/>
            <a:p>
              <a:r>
                <a:rPr lang="en-GB" sz="2600" dirty="0">
                  <a:solidFill>
                    <a:srgbClr val="00CC00"/>
                  </a:solidFill>
                  <a:cs typeface="Calibri" panose="020F0502020204030204" pitchFamily="34" charset="0"/>
                </a:rPr>
                <a:t>sharing electrons </a:t>
              </a:r>
            </a:p>
            <a:p>
              <a:r>
                <a:rPr lang="en-GB" sz="2600" b="1" dirty="0">
                  <a:solidFill>
                    <a:srgbClr val="00CC00"/>
                  </a:solidFill>
                  <a:cs typeface="Calibri" panose="020F0502020204030204" pitchFamily="34" charset="0"/>
                </a:rPr>
                <a:t>covalent compound</a:t>
              </a:r>
              <a:endParaRPr lang="en-GB" sz="2600" b="1" dirty="0">
                <a:solidFill>
                  <a:srgbClr val="00CC00"/>
                </a:solidFill>
              </a:endParaRP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6DFA81BC-792E-408C-9D5B-89D93FAD3C5C}"/>
                </a:ext>
              </a:extLst>
            </p:cNvPr>
            <p:cNvCxnSpPr>
              <a:cxnSpLocks/>
            </p:cNvCxnSpPr>
            <p:nvPr/>
          </p:nvCxnSpPr>
          <p:spPr>
            <a:xfrm>
              <a:off x="8820139" y="5029840"/>
              <a:ext cx="0" cy="536042"/>
            </a:xfrm>
            <a:prstGeom prst="straightConnector1">
              <a:avLst/>
            </a:prstGeom>
            <a:ln w="28575">
              <a:solidFill>
                <a:srgbClr val="00CC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9EBB0C86-9168-4402-8C01-B91EF55842DA}"/>
              </a:ext>
            </a:extLst>
          </p:cNvPr>
          <p:cNvSpPr txBox="1"/>
          <p:nvPr/>
        </p:nvSpPr>
        <p:spPr>
          <a:xfrm>
            <a:off x="3852726" y="2238724"/>
            <a:ext cx="3713247" cy="1200329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b="1" dirty="0">
                <a:solidFill>
                  <a:srgbClr val="000000"/>
                </a:solidFill>
                <a:cs typeface="Calibri" panose="020F0502020204030204" pitchFamily="34" charset="0"/>
              </a:rPr>
              <a:t>Gain electron(s) </a:t>
            </a: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main group (p block) </a:t>
            </a:r>
            <a:r>
              <a:rPr lang="en-GB" sz="2400" b="1" dirty="0">
                <a:solidFill>
                  <a:srgbClr val="FF0000"/>
                </a:solidFill>
                <a:cs typeface="Calibri" panose="020F0502020204030204" pitchFamily="34" charset="0"/>
              </a:rPr>
              <a:t>NON-METALS</a:t>
            </a: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, some </a:t>
            </a:r>
            <a:r>
              <a:rPr lang="en-GB" sz="2400" b="1" dirty="0">
                <a:solidFill>
                  <a:srgbClr val="00B050"/>
                </a:solidFill>
                <a:cs typeface="Calibri" panose="020F0502020204030204" pitchFamily="34" charset="0"/>
              </a:rPr>
              <a:t>METALLOIDS</a:t>
            </a:r>
          </a:p>
        </p:txBody>
      </p:sp>
    </p:spTree>
    <p:extLst>
      <p:ext uri="{BB962C8B-B14F-4D97-AF65-F5344CB8AC3E}">
        <p14:creationId xmlns:p14="http://schemas.microsoft.com/office/powerpoint/2010/main" val="488812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5" grpId="0"/>
      <p:bldP spid="16" grpId="0" animBg="1"/>
      <p:bldP spid="8" grpId="0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EACDE02-3E3C-4680-A986-7DF6677196A1}"/>
              </a:ext>
            </a:extLst>
          </p:cNvPr>
          <p:cNvSpPr txBox="1"/>
          <p:nvPr/>
        </p:nvSpPr>
        <p:spPr>
          <a:xfrm>
            <a:off x="367947" y="875644"/>
            <a:ext cx="51563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b="1" dirty="0">
                <a:solidFill>
                  <a:srgbClr val="0000FF"/>
                </a:solidFill>
                <a:cs typeface="Arial" panose="020B0604020202020204" pitchFamily="34" charset="0"/>
              </a:rPr>
              <a:t>metal atoms like to lose electrons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C943550-9A5F-4FED-93E4-7E6EDB6F0FD9}"/>
              </a:ext>
            </a:extLst>
          </p:cNvPr>
          <p:cNvGrpSpPr/>
          <p:nvPr/>
        </p:nvGrpSpPr>
        <p:grpSpPr>
          <a:xfrm>
            <a:off x="367947" y="1442309"/>
            <a:ext cx="5098922" cy="4540047"/>
            <a:chOff x="302079" y="1502499"/>
            <a:chExt cx="5098922" cy="4540047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1BF22339-E7DF-4F47-A14D-6FE3C9D0B697}"/>
                </a:ext>
              </a:extLst>
            </p:cNvPr>
            <p:cNvGrpSpPr/>
            <p:nvPr/>
          </p:nvGrpSpPr>
          <p:grpSpPr>
            <a:xfrm>
              <a:off x="302079" y="1564716"/>
              <a:ext cx="5098922" cy="4477830"/>
              <a:chOff x="4813922" y="1366461"/>
              <a:chExt cx="3574750" cy="3692147"/>
            </a:xfrm>
          </p:grpSpPr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FB006A63-07B5-4C0B-BFD8-AD889DB411A0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4813922" y="1366461"/>
                <a:ext cx="3574750" cy="3149793"/>
                <a:chOff x="2540689" y="2347415"/>
                <a:chExt cx="2887416" cy="2544167"/>
              </a:xfrm>
            </p:grpSpPr>
            <p:pic>
              <p:nvPicPr>
                <p:cNvPr id="35" name="Picture 34">
                  <a:extLst>
                    <a:ext uri="{FF2B5EF4-FFF2-40B4-BE49-F238E27FC236}">
                      <a16:creationId xmlns:a16="http://schemas.microsoft.com/office/drawing/2014/main" id="{F761C7AC-B2A2-4E1D-91CB-11162A6DED3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2"/>
                <a:srcRect l="176" r="88697" b="26114"/>
                <a:stretch/>
              </p:blipFill>
              <p:spPr>
                <a:xfrm>
                  <a:off x="2540689" y="2347415"/>
                  <a:ext cx="732320" cy="2537894"/>
                </a:xfrm>
                <a:prstGeom prst="rect">
                  <a:avLst/>
                </a:prstGeom>
              </p:spPr>
            </p:pic>
            <p:grpSp>
              <p:nvGrpSpPr>
                <p:cNvPr id="37" name="Group 36">
                  <a:extLst>
                    <a:ext uri="{FF2B5EF4-FFF2-40B4-BE49-F238E27FC236}">
                      <a16:creationId xmlns:a16="http://schemas.microsoft.com/office/drawing/2014/main" id="{B85457BF-6134-4305-8A71-19E1C0E13E18}"/>
                    </a:ext>
                  </a:extLst>
                </p:cNvPr>
                <p:cNvGrpSpPr/>
                <p:nvPr/>
              </p:nvGrpSpPr>
              <p:grpSpPr>
                <a:xfrm>
                  <a:off x="3284854" y="2731973"/>
                  <a:ext cx="2143251" cy="2159609"/>
                  <a:chOff x="3284854" y="2731973"/>
                  <a:chExt cx="2143251" cy="2159609"/>
                </a:xfrm>
              </p:grpSpPr>
              <p:pic>
                <p:nvPicPr>
                  <p:cNvPr id="38" name="Picture 37">
                    <a:extLst>
                      <a:ext uri="{FF2B5EF4-FFF2-40B4-BE49-F238E27FC236}">
                        <a16:creationId xmlns:a16="http://schemas.microsoft.com/office/drawing/2014/main" id="{FEAD52C0-1702-4BBF-8452-66531F56E292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2"/>
                  <a:srcRect l="64882" t="12128" r="2331" b="25812"/>
                  <a:stretch/>
                </p:blipFill>
                <p:spPr>
                  <a:xfrm>
                    <a:off x="3285460" y="2768406"/>
                    <a:ext cx="2142644" cy="2116903"/>
                  </a:xfrm>
                  <a:prstGeom prst="rect">
                    <a:avLst/>
                  </a:prstGeom>
                </p:spPr>
              </p:pic>
              <p:sp>
                <p:nvSpPr>
                  <p:cNvPr id="39" name="Rectangle 38">
                    <a:extLst>
                      <a:ext uri="{FF2B5EF4-FFF2-40B4-BE49-F238E27FC236}">
                        <a16:creationId xmlns:a16="http://schemas.microsoft.com/office/drawing/2014/main" id="{77039F80-CA29-41AF-AEFE-C232382ECF25}"/>
                      </a:ext>
                    </a:extLst>
                  </p:cNvPr>
                  <p:cNvSpPr/>
                  <p:nvPr/>
                </p:nvSpPr>
                <p:spPr>
                  <a:xfrm>
                    <a:off x="3284854" y="2731973"/>
                    <a:ext cx="2135158" cy="369332"/>
                  </a:xfrm>
                  <a:prstGeom prst="rect">
                    <a:avLst/>
                  </a:prstGeom>
                  <a:solidFill>
                    <a:srgbClr val="FFC000"/>
                  </a:soli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Arial"/>
                    </a:endParaRPr>
                  </a:p>
                </p:txBody>
              </p:sp>
              <p:sp>
                <p:nvSpPr>
                  <p:cNvPr id="40" name="Rectangle 39">
                    <a:extLst>
                      <a:ext uri="{FF2B5EF4-FFF2-40B4-BE49-F238E27FC236}">
                        <a16:creationId xmlns:a16="http://schemas.microsoft.com/office/drawing/2014/main" id="{B819EC91-9016-41CE-A2F1-3AFC96D3818F}"/>
                      </a:ext>
                    </a:extLst>
                  </p:cNvPr>
                  <p:cNvSpPr/>
                  <p:nvPr/>
                </p:nvSpPr>
                <p:spPr>
                  <a:xfrm>
                    <a:off x="3661492" y="3001276"/>
                    <a:ext cx="1766613" cy="801380"/>
                  </a:xfrm>
                  <a:prstGeom prst="rect">
                    <a:avLst/>
                  </a:prstGeom>
                  <a:solidFill>
                    <a:srgbClr val="FFC000"/>
                  </a:soli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Arial"/>
                    </a:endParaRPr>
                  </a:p>
                </p:txBody>
              </p:sp>
              <p:sp>
                <p:nvSpPr>
                  <p:cNvPr id="41" name="Rectangle 40">
                    <a:extLst>
                      <a:ext uri="{FF2B5EF4-FFF2-40B4-BE49-F238E27FC236}">
                        <a16:creationId xmlns:a16="http://schemas.microsoft.com/office/drawing/2014/main" id="{4A39E0A8-F733-4311-9210-4A76C75EA242}"/>
                      </a:ext>
                    </a:extLst>
                  </p:cNvPr>
                  <p:cNvSpPr/>
                  <p:nvPr/>
                </p:nvSpPr>
                <p:spPr>
                  <a:xfrm>
                    <a:off x="4013247" y="3346166"/>
                    <a:ext cx="1414858" cy="801380"/>
                  </a:xfrm>
                  <a:prstGeom prst="rect">
                    <a:avLst/>
                  </a:prstGeom>
                  <a:solidFill>
                    <a:srgbClr val="FFC000"/>
                  </a:soli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Arial"/>
                    </a:endParaRPr>
                  </a:p>
                </p:txBody>
              </p:sp>
              <p:sp>
                <p:nvSpPr>
                  <p:cNvPr id="42" name="Rectangle 41">
                    <a:extLst>
                      <a:ext uri="{FF2B5EF4-FFF2-40B4-BE49-F238E27FC236}">
                        <a16:creationId xmlns:a16="http://schemas.microsoft.com/office/drawing/2014/main" id="{EA79AB44-83F2-4DAD-90DF-4357ABE32647}"/>
                      </a:ext>
                    </a:extLst>
                  </p:cNvPr>
                  <p:cNvSpPr/>
                  <p:nvPr/>
                </p:nvSpPr>
                <p:spPr>
                  <a:xfrm>
                    <a:off x="4360685" y="4090202"/>
                    <a:ext cx="1067419" cy="801380"/>
                  </a:xfrm>
                  <a:prstGeom prst="rect">
                    <a:avLst/>
                  </a:prstGeom>
                  <a:solidFill>
                    <a:srgbClr val="FFC000"/>
                  </a:soli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Arial"/>
                    </a:endParaRPr>
                  </a:p>
                </p:txBody>
              </p:sp>
            </p:grpSp>
          </p:grpSp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A0F2F623-0542-4FF2-BD83-C74715393903}"/>
                  </a:ext>
                </a:extLst>
              </p:cNvPr>
              <p:cNvSpPr txBox="1"/>
              <p:nvPr/>
            </p:nvSpPr>
            <p:spPr>
              <a:xfrm>
                <a:off x="4840658" y="4489660"/>
                <a:ext cx="345242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+1</a:t>
                </a:r>
              </a:p>
            </p:txBody>
          </p:sp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A611A5CF-0D96-4970-B91E-1F53A66B6C20}"/>
                  </a:ext>
                </a:extLst>
              </p:cNvPr>
              <p:cNvSpPr txBox="1"/>
              <p:nvPr/>
            </p:nvSpPr>
            <p:spPr>
              <a:xfrm>
                <a:off x="5273269" y="4481908"/>
                <a:ext cx="345242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+2</a:t>
                </a:r>
              </a:p>
            </p:txBody>
          </p:sp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C4BC3905-E3C3-4AA9-9872-9F6B1EB3F512}"/>
                  </a:ext>
                </a:extLst>
              </p:cNvPr>
              <p:cNvSpPr txBox="1"/>
              <p:nvPr/>
            </p:nvSpPr>
            <p:spPr>
              <a:xfrm>
                <a:off x="5773220" y="4481908"/>
                <a:ext cx="345242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+3</a:t>
                </a:r>
              </a:p>
            </p:txBody>
          </p:sp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5FCEF8ED-6497-40D4-8A4B-6C998E85428F}"/>
                  </a:ext>
                </a:extLst>
              </p:cNvPr>
              <p:cNvSpPr txBox="1"/>
              <p:nvPr/>
            </p:nvSpPr>
            <p:spPr>
              <a:xfrm>
                <a:off x="6196079" y="4488909"/>
                <a:ext cx="345242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+4</a:t>
                </a:r>
              </a:p>
            </p:txBody>
          </p:sp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E348E74C-8A50-47AC-BA46-153467D76FEA}"/>
                  </a:ext>
                </a:extLst>
              </p:cNvPr>
              <p:cNvSpPr txBox="1"/>
              <p:nvPr/>
            </p:nvSpPr>
            <p:spPr>
              <a:xfrm>
                <a:off x="6662332" y="4472673"/>
                <a:ext cx="345242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+5</a:t>
                </a:r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703DC809-D208-4CDC-AD79-F45E4B964C45}"/>
                  </a:ext>
                </a:extLst>
              </p:cNvPr>
              <p:cNvSpPr txBox="1"/>
              <p:nvPr/>
            </p:nvSpPr>
            <p:spPr>
              <a:xfrm>
                <a:off x="5657975" y="4710556"/>
                <a:ext cx="536293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1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or +1</a:t>
                </a:r>
              </a:p>
            </p:txBody>
          </p:sp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2827F288-7761-4D26-A7B6-E1651D58E3FC}"/>
                  </a:ext>
                </a:extLst>
              </p:cNvPr>
              <p:cNvSpPr txBox="1"/>
              <p:nvPr/>
            </p:nvSpPr>
            <p:spPr>
              <a:xfrm>
                <a:off x="6194268" y="4710556"/>
                <a:ext cx="345242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1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+2</a:t>
                </a:r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28510AB5-FFBD-407E-88C2-F0F8CCFC9B56}"/>
                  </a:ext>
                </a:extLst>
              </p:cNvPr>
              <p:cNvSpPr txBox="1"/>
              <p:nvPr/>
            </p:nvSpPr>
            <p:spPr>
              <a:xfrm>
                <a:off x="6667606" y="4728702"/>
                <a:ext cx="345242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1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+3</a:t>
                </a:r>
              </a:p>
            </p:txBody>
          </p:sp>
        </p:grpSp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AFA84314-6381-43BE-9936-B51631E2B39B}"/>
                </a:ext>
              </a:extLst>
            </p:cNvPr>
            <p:cNvSpPr/>
            <p:nvPr/>
          </p:nvSpPr>
          <p:spPr>
            <a:xfrm>
              <a:off x="302079" y="1502499"/>
              <a:ext cx="5084630" cy="68491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4" name="TextBox 73">
              <a:extLst>
                <a:ext uri="{FF2B5EF4-FFF2-40B4-BE49-F238E27FC236}">
                  <a16:creationId xmlns:a16="http://schemas.microsoft.com/office/drawing/2014/main" id="{C1627E62-FAF3-4D64-8313-FFCA68C15758}"/>
                </a:ext>
              </a:extLst>
            </p:cNvPr>
            <p:cNvSpPr txBox="1"/>
            <p:nvPr/>
          </p:nvSpPr>
          <p:spPr>
            <a:xfrm>
              <a:off x="452956" y="1553347"/>
              <a:ext cx="38504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1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1</a:t>
              </a:r>
            </a:p>
          </p:txBody>
        </p:sp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F36B612A-3A5A-40BA-9005-680FF7AE7F8B}"/>
                </a:ext>
              </a:extLst>
            </p:cNvPr>
            <p:cNvSpPr txBox="1"/>
            <p:nvPr/>
          </p:nvSpPr>
          <p:spPr>
            <a:xfrm>
              <a:off x="2255108" y="3030797"/>
              <a:ext cx="61266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4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2</a:t>
              </a:r>
            </a:p>
          </p:txBody>
        </p:sp>
        <p:sp>
          <p:nvSpPr>
            <p:cNvPr id="76" name="TextBox 75">
              <a:extLst>
                <a:ext uri="{FF2B5EF4-FFF2-40B4-BE49-F238E27FC236}">
                  <a16:creationId xmlns:a16="http://schemas.microsoft.com/office/drawing/2014/main" id="{B20755FA-DC51-414C-A402-6DD979B600D7}"/>
                </a:ext>
              </a:extLst>
            </p:cNvPr>
            <p:cNvSpPr txBox="1"/>
            <p:nvPr/>
          </p:nvSpPr>
          <p:spPr>
            <a:xfrm>
              <a:off x="2886009" y="3553007"/>
              <a:ext cx="61266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5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3</a:t>
              </a:r>
            </a:p>
          </p:txBody>
        </p:sp>
        <p:sp>
          <p:nvSpPr>
            <p:cNvPr id="80" name="TextBox 79">
              <a:extLst>
                <a:ext uri="{FF2B5EF4-FFF2-40B4-BE49-F238E27FC236}">
                  <a16:creationId xmlns:a16="http://schemas.microsoft.com/office/drawing/2014/main" id="{37D68F70-9A49-41F6-BC28-7EEAD852C466}"/>
                </a:ext>
              </a:extLst>
            </p:cNvPr>
            <p:cNvSpPr txBox="1"/>
            <p:nvPr/>
          </p:nvSpPr>
          <p:spPr>
            <a:xfrm>
              <a:off x="1074205" y="1556050"/>
              <a:ext cx="38504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2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</a:p>
          </p:txBody>
        </p:sp>
        <p:sp>
          <p:nvSpPr>
            <p:cNvPr id="81" name="TextBox 80">
              <a:extLst>
                <a:ext uri="{FF2B5EF4-FFF2-40B4-BE49-F238E27FC236}">
                  <a16:creationId xmlns:a16="http://schemas.microsoft.com/office/drawing/2014/main" id="{9F33E300-96CB-407A-89FB-228B33BB5BB9}"/>
                </a:ext>
              </a:extLst>
            </p:cNvPr>
            <p:cNvSpPr txBox="1"/>
            <p:nvPr/>
          </p:nvSpPr>
          <p:spPr>
            <a:xfrm>
              <a:off x="1642965" y="2039643"/>
              <a:ext cx="61266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3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1</a:t>
              </a:r>
            </a:p>
          </p:txBody>
        </p:sp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BBCE5553-6971-49E5-B0B7-E63F7A4F4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341451" y="56885"/>
            <a:ext cx="10364451" cy="63377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lose electrons – Making cations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D85EE190-BDE0-4737-8DD7-D0BB1E494975}"/>
              </a:ext>
            </a:extLst>
          </p:cNvPr>
          <p:cNvSpPr txBox="1"/>
          <p:nvPr/>
        </p:nvSpPr>
        <p:spPr>
          <a:xfrm>
            <a:off x="6484776" y="875644"/>
            <a:ext cx="625063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dirty="0">
                <a:solidFill>
                  <a:srgbClr val="000000"/>
                </a:solidFill>
                <a:cs typeface="Arial" panose="020B0604020202020204" pitchFamily="34" charset="0"/>
              </a:rPr>
              <a:t>Atoms that lose electrons and attain positive charge are called </a:t>
            </a:r>
            <a:r>
              <a:rPr lang="en-GB" sz="2800" b="1" dirty="0">
                <a:solidFill>
                  <a:srgbClr val="0000FF"/>
                </a:solidFill>
                <a:cs typeface="Arial" panose="020B0604020202020204" pitchFamily="34" charset="0"/>
              </a:rPr>
              <a:t>CATIONS</a:t>
            </a:r>
            <a:r>
              <a:rPr lang="en-GB" sz="2800" b="1" dirty="0">
                <a:cs typeface="Arial" panose="020B0604020202020204" pitchFamily="34" charset="0"/>
              </a:rPr>
              <a:t>.</a:t>
            </a:r>
            <a:r>
              <a:rPr lang="en-GB" sz="2800" b="1" dirty="0">
                <a:solidFill>
                  <a:srgbClr val="FF0000"/>
                </a:solidFill>
                <a:cs typeface="Arial" panose="020B0604020202020204" pitchFamily="34" charset="0"/>
              </a:rPr>
              <a:t> 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A62A8ECF-88CE-472A-9B1F-3D530AE7F377}"/>
              </a:ext>
            </a:extLst>
          </p:cNvPr>
          <p:cNvSpPr txBox="1"/>
          <p:nvPr/>
        </p:nvSpPr>
        <p:spPr>
          <a:xfrm>
            <a:off x="5469932" y="2134592"/>
            <a:ext cx="2228495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potassium atom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K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19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</a:rPr>
              <a:t>19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</a:t>
            </a: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Ar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]4s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1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unhappy </a:t>
            </a:r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6CB139FC-EE51-4938-BA28-9C5D0B24BA8E}"/>
              </a:ext>
            </a:extLst>
          </p:cNvPr>
          <p:cNvGrpSpPr/>
          <p:nvPr/>
        </p:nvGrpSpPr>
        <p:grpSpPr>
          <a:xfrm>
            <a:off x="7672287" y="1974541"/>
            <a:ext cx="4620067" cy="2608728"/>
            <a:chOff x="3534426" y="584653"/>
            <a:chExt cx="4620067" cy="2608728"/>
          </a:xfrm>
        </p:grpSpPr>
        <p:cxnSp>
          <p:nvCxnSpPr>
            <p:cNvPr id="63" name="Straight Arrow Connector 62">
              <a:extLst>
                <a:ext uri="{FF2B5EF4-FFF2-40B4-BE49-F238E27FC236}">
                  <a16:creationId xmlns:a16="http://schemas.microsoft.com/office/drawing/2014/main" id="{FED2EECC-08C7-4CDF-9F02-35A57545D9DE}"/>
                </a:ext>
              </a:extLst>
            </p:cNvPr>
            <p:cNvCxnSpPr>
              <a:cxnSpLocks/>
            </p:cNvCxnSpPr>
            <p:nvPr/>
          </p:nvCxnSpPr>
          <p:spPr>
            <a:xfrm>
              <a:off x="3626788" y="1011015"/>
              <a:ext cx="1787083" cy="0"/>
            </a:xfrm>
            <a:prstGeom prst="straightConnector1">
              <a:avLst/>
            </a:prstGeom>
            <a:noFill/>
            <a:ln w="6350" cap="flat" cmpd="sng" algn="ctr">
              <a:solidFill>
                <a:srgbClr val="000000"/>
              </a:solidFill>
              <a:prstDash val="solid"/>
              <a:miter lim="800000"/>
              <a:tailEnd type="triangle"/>
            </a:ln>
            <a:effectLst/>
          </p:spPr>
        </p:cxn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693D2227-14D5-477C-96B0-E753C361C596}"/>
                </a:ext>
              </a:extLst>
            </p:cNvPr>
            <p:cNvSpPr txBox="1"/>
            <p:nvPr/>
          </p:nvSpPr>
          <p:spPr>
            <a:xfrm>
              <a:off x="3534426" y="584653"/>
              <a:ext cx="170937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400" dirty="0">
                  <a:solidFill>
                    <a:srgbClr val="000000"/>
                  </a:solidFill>
                  <a:cs typeface="Calibri" panose="020F0502020204030204" pitchFamily="34" charset="0"/>
                </a:rPr>
                <a:t>lose electron</a:t>
              </a:r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96CD1604-C067-4F49-92B7-3E1668722114}"/>
                </a:ext>
              </a:extLst>
            </p:cNvPr>
            <p:cNvSpPr txBox="1"/>
            <p:nvPr/>
          </p:nvSpPr>
          <p:spPr>
            <a:xfrm>
              <a:off x="5463499" y="700391"/>
              <a:ext cx="2690994" cy="249299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potassium </a:t>
              </a:r>
              <a:r>
                <a:rPr lang="en-GB" sz="2600" b="1" dirty="0">
                  <a:solidFill>
                    <a:srgbClr val="0000FF"/>
                  </a:solidFill>
                  <a:cs typeface="Calibri" panose="020F0502020204030204" pitchFamily="34" charset="0"/>
                </a:rPr>
                <a:t>CATION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b="1" dirty="0">
                  <a:solidFill>
                    <a:srgbClr val="0000FF"/>
                  </a:solidFill>
                  <a:cs typeface="Calibri" panose="020F0502020204030204" pitchFamily="34" charset="0"/>
                </a:rPr>
                <a:t>K</a:t>
              </a:r>
              <a:r>
                <a:rPr lang="en-GB" sz="2600" b="1" baseline="30000" dirty="0">
                  <a:solidFill>
                    <a:srgbClr val="0000FF"/>
                  </a:solidFill>
                  <a:cs typeface="Calibri" panose="020F0502020204030204" pitchFamily="34" charset="0"/>
                </a:rPr>
                <a:t>+</a:t>
              </a:r>
              <a:r>
                <a:rPr lang="en-GB" sz="2600" b="1" dirty="0">
                  <a:solidFill>
                    <a:srgbClr val="0000FF"/>
                  </a:solidFill>
                  <a:cs typeface="Calibri" panose="020F0502020204030204" pitchFamily="34" charset="0"/>
                </a:rPr>
                <a:t> 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19 p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dirty="0">
                  <a:solidFill>
                    <a:srgbClr val="0000FF"/>
                  </a:solidFill>
                  <a:cs typeface="Calibri" panose="020F0502020204030204" pitchFamily="34" charset="0"/>
                </a:rPr>
                <a:t>18 e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[</a:t>
              </a:r>
              <a:r>
                <a:rPr lang="en-GB" sz="2600" dirty="0" err="1">
                  <a:solidFill>
                    <a:srgbClr val="000000"/>
                  </a:solidFill>
                  <a:cs typeface="Calibri" panose="020F0502020204030204" pitchFamily="34" charset="0"/>
                </a:rPr>
                <a:t>Ar</a:t>
              </a: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]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happy</a:t>
              </a:r>
            </a:p>
          </p:txBody>
        </p:sp>
      </p:grpSp>
      <p:pic>
        <p:nvPicPr>
          <p:cNvPr id="66" name="Picture 2" descr="☹️ Frowning Face Emoji">
            <a:extLst>
              <a:ext uri="{FF2B5EF4-FFF2-40B4-BE49-F238E27FC236}">
                <a16:creationId xmlns:a16="http://schemas.microsoft.com/office/drawing/2014/main" id="{E2D88435-050C-4EB4-808D-E269ED89E6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656" y="3843801"/>
            <a:ext cx="913944" cy="91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7" name="Group 66">
            <a:extLst>
              <a:ext uri="{FF2B5EF4-FFF2-40B4-BE49-F238E27FC236}">
                <a16:creationId xmlns:a16="http://schemas.microsoft.com/office/drawing/2014/main" id="{768162F5-BE68-4A67-A300-318DCB9D8B13}"/>
              </a:ext>
            </a:extLst>
          </p:cNvPr>
          <p:cNvGrpSpPr/>
          <p:nvPr/>
        </p:nvGrpSpPr>
        <p:grpSpPr>
          <a:xfrm>
            <a:off x="11306411" y="3792853"/>
            <a:ext cx="1013632" cy="964892"/>
            <a:chOff x="5002941" y="2875096"/>
            <a:chExt cx="2094860" cy="2094860"/>
          </a:xfrm>
        </p:grpSpPr>
        <p:pic>
          <p:nvPicPr>
            <p:cNvPr id="68" name="Picture 2" descr="☹️ Frowning Face Emoji">
              <a:extLst>
                <a:ext uri="{FF2B5EF4-FFF2-40B4-BE49-F238E27FC236}">
                  <a16:creationId xmlns:a16="http://schemas.microsoft.com/office/drawing/2014/main" id="{77534843-AE3E-4329-B212-650898CBA13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2941" y="2875096"/>
              <a:ext cx="2094860" cy="20948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9" name="Picture 2" descr="☹️ Frowning Face Emoji">
              <a:extLst>
                <a:ext uri="{FF2B5EF4-FFF2-40B4-BE49-F238E27FC236}">
                  <a16:creationId xmlns:a16="http://schemas.microsoft.com/office/drawing/2014/main" id="{0BFA7B55-B205-42AA-8B4B-D7C6890D98B6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586" t="50000" r="34146" b="28295"/>
            <a:stretch/>
          </p:blipFill>
          <p:spPr bwMode="auto">
            <a:xfrm rot="10800000">
              <a:off x="5712385" y="4005064"/>
              <a:ext cx="675971" cy="4547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2EF461DC-B358-416A-BD63-8E9EC7FB38B4}"/>
              </a:ext>
            </a:extLst>
          </p:cNvPr>
          <p:cNvGrpSpPr/>
          <p:nvPr/>
        </p:nvGrpSpPr>
        <p:grpSpPr>
          <a:xfrm>
            <a:off x="5826453" y="4637500"/>
            <a:ext cx="5663473" cy="892552"/>
            <a:chOff x="2572027" y="3284659"/>
            <a:chExt cx="5663473" cy="892552"/>
          </a:xfrm>
        </p:grpSpPr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56DE27CB-2B3F-410A-B3AB-FBD805AEC380}"/>
                </a:ext>
              </a:extLst>
            </p:cNvPr>
            <p:cNvSpPr txBox="1"/>
            <p:nvPr/>
          </p:nvSpPr>
          <p:spPr>
            <a:xfrm>
              <a:off x="2572027" y="3284659"/>
              <a:ext cx="5663473" cy="892552"/>
            </a:xfrm>
            <a:prstGeom prst="rect">
              <a:avLst/>
            </a:prstGeom>
            <a:noFill/>
            <a:ln w="28575">
              <a:solidFill>
                <a:srgbClr val="0000FF"/>
              </a:solidFill>
            </a:ln>
          </p:spPr>
          <p:txBody>
            <a:bodyPr wrap="non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ALL alkali metals:	</a:t>
              </a:r>
            </a:p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[noble gas] ns</a:t>
              </a:r>
              <a:r>
                <a:rPr lang="en-GB" sz="2600" baseline="30000" dirty="0">
                  <a:solidFill>
                    <a:srgbClr val="000000"/>
                  </a:solidFill>
                  <a:cs typeface="Calibri" panose="020F0502020204030204" pitchFamily="34" charset="0"/>
                </a:rPr>
                <a:t>1		             	  </a:t>
              </a: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[noble gas]  </a:t>
              </a:r>
            </a:p>
          </p:txBody>
        </p:sp>
        <p:cxnSp>
          <p:nvCxnSpPr>
            <p:cNvPr id="72" name="Straight Arrow Connector 71">
              <a:extLst>
                <a:ext uri="{FF2B5EF4-FFF2-40B4-BE49-F238E27FC236}">
                  <a16:creationId xmlns:a16="http://schemas.microsoft.com/office/drawing/2014/main" id="{74A9BAE9-D5AD-4A80-A3A7-1FB03EFAC6D5}"/>
                </a:ext>
              </a:extLst>
            </p:cNvPr>
            <p:cNvCxnSpPr>
              <a:cxnSpLocks/>
            </p:cNvCxnSpPr>
            <p:nvPr/>
          </p:nvCxnSpPr>
          <p:spPr>
            <a:xfrm>
              <a:off x="5038431" y="3848030"/>
              <a:ext cx="1258875" cy="0"/>
            </a:xfrm>
            <a:prstGeom prst="straightConnector1">
              <a:avLst/>
            </a:prstGeom>
            <a:noFill/>
            <a:ln w="28575" cap="flat" cmpd="sng" algn="ctr">
              <a:solidFill>
                <a:srgbClr val="0000FF"/>
              </a:solidFill>
              <a:prstDash val="solid"/>
              <a:miter lim="800000"/>
              <a:tailEnd type="triangle"/>
            </a:ln>
            <a:effectLst/>
          </p:spPr>
        </p:cxnSp>
      </p:grpSp>
      <p:sp>
        <p:nvSpPr>
          <p:cNvPr id="73" name="TextBox 72">
            <a:extLst>
              <a:ext uri="{FF2B5EF4-FFF2-40B4-BE49-F238E27FC236}">
                <a16:creationId xmlns:a16="http://schemas.microsoft.com/office/drawing/2014/main" id="{3C30B987-DE6F-4FC7-A9D2-6F0F338EBA86}"/>
              </a:ext>
            </a:extLst>
          </p:cNvPr>
          <p:cNvSpPr txBox="1"/>
          <p:nvPr/>
        </p:nvSpPr>
        <p:spPr>
          <a:xfrm>
            <a:off x="6013378" y="5671844"/>
            <a:ext cx="657676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Li becomes Li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+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	  		lithium cation  [He]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Na becomes Na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+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   			sodium cation	[</a:t>
            </a: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Ar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etc</a:t>
            </a:r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73F6E15D-7049-47DC-9AAB-6DE2FF1785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5628" y="2136883"/>
            <a:ext cx="1414395" cy="1426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4045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  <p:bldP spid="61" grpId="0"/>
      <p:bldP spid="7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92F7AE02-543C-4E27-9F70-DA88F0B8D861}"/>
              </a:ext>
            </a:extLst>
          </p:cNvPr>
          <p:cNvGrpSpPr/>
          <p:nvPr/>
        </p:nvGrpSpPr>
        <p:grpSpPr>
          <a:xfrm>
            <a:off x="17467" y="46824"/>
            <a:ext cx="1322331" cy="1296144"/>
            <a:chOff x="2743151" y="1000324"/>
            <a:chExt cx="1322331" cy="1296144"/>
          </a:xfrm>
          <a:solidFill>
            <a:srgbClr val="FFA3FF"/>
          </a:solidFill>
        </p:grpSpPr>
        <p:sp>
          <p:nvSpPr>
            <p:cNvPr id="28" name="Rectangle: Rounded Corners 27">
              <a:extLst>
                <a:ext uri="{FF2B5EF4-FFF2-40B4-BE49-F238E27FC236}">
                  <a16:creationId xmlns:a16="http://schemas.microsoft.com/office/drawing/2014/main" id="{99D046D7-E0CD-4046-BD0C-C2666401B6A7}"/>
                </a:ext>
              </a:extLst>
            </p:cNvPr>
            <p:cNvSpPr/>
            <p:nvPr/>
          </p:nvSpPr>
          <p:spPr>
            <a:xfrm>
              <a:off x="2743151" y="1000324"/>
              <a:ext cx="1322331" cy="1296144"/>
            </a:xfrm>
            <a:prstGeom prst="roundRect">
              <a:avLst/>
            </a:prstGeom>
            <a:grpFill/>
            <a:ln w="12700" cap="flat" cmpd="sng" algn="ctr">
              <a:solidFill>
                <a:srgbClr val="BBE0E3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n-ea"/>
                <a:cs typeface="Calibri" panose="020F0502020204030204" pitchFamily="34" charset="0"/>
              </a:endParaRP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5287C73B-0FA8-499D-AE9A-2B320DEAA12F}"/>
                </a:ext>
              </a:extLst>
            </p:cNvPr>
            <p:cNvSpPr txBox="1"/>
            <p:nvPr/>
          </p:nvSpPr>
          <p:spPr>
            <a:xfrm>
              <a:off x="3151803" y="1008027"/>
              <a:ext cx="558166" cy="430887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12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8FD7A556-9D21-44A5-B66A-30D12581BFA0}"/>
                </a:ext>
              </a:extLst>
            </p:cNvPr>
            <p:cNvSpPr txBox="1"/>
            <p:nvPr/>
          </p:nvSpPr>
          <p:spPr>
            <a:xfrm>
              <a:off x="3098040" y="1336478"/>
              <a:ext cx="558166" cy="430887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Mg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7DD1B154-EED8-49D8-93F6-73117089BF1E}"/>
                </a:ext>
              </a:extLst>
            </p:cNvPr>
            <p:cNvSpPr txBox="1"/>
            <p:nvPr/>
          </p:nvSpPr>
          <p:spPr>
            <a:xfrm>
              <a:off x="2920048" y="1840358"/>
              <a:ext cx="968535" cy="430887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24.305</a:t>
              </a:r>
            </a:p>
          </p:txBody>
        </p: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6500B1AB-1509-4059-80EA-E04FF72FD0F0}"/>
              </a:ext>
            </a:extLst>
          </p:cNvPr>
          <p:cNvSpPr txBox="1"/>
          <p:nvPr/>
        </p:nvSpPr>
        <p:spPr>
          <a:xfrm>
            <a:off x="209424" y="1202849"/>
            <a:ext cx="1733167" cy="28931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magnesium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atom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Mg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12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</a:rPr>
              <a:t>12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[Ne]3s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unhappy </a:t>
            </a:r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5505AF60-8429-48B2-AC1D-7F598AFBF5ED}"/>
              </a:ext>
            </a:extLst>
          </p:cNvPr>
          <p:cNvCxnSpPr>
            <a:cxnSpLocks/>
          </p:cNvCxnSpPr>
          <p:nvPr/>
        </p:nvCxnSpPr>
        <p:spPr>
          <a:xfrm>
            <a:off x="1872053" y="1686501"/>
            <a:ext cx="1430984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2AF4361B-3E57-40F8-A1DB-DF37B1A31B6C}"/>
              </a:ext>
            </a:extLst>
          </p:cNvPr>
          <p:cNvSpPr txBox="1"/>
          <p:nvPr/>
        </p:nvSpPr>
        <p:spPr>
          <a:xfrm>
            <a:off x="1818103" y="1342968"/>
            <a:ext cx="15388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000" dirty="0">
                <a:solidFill>
                  <a:srgbClr val="000000"/>
                </a:solidFill>
                <a:cs typeface="Calibri" panose="020F0502020204030204" pitchFamily="34" charset="0"/>
              </a:rPr>
              <a:t>lose electrons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D18738E3-930A-4067-9631-121BA7959D44}"/>
              </a:ext>
            </a:extLst>
          </p:cNvPr>
          <p:cNvSpPr txBox="1"/>
          <p:nvPr/>
        </p:nvSpPr>
        <p:spPr>
          <a:xfrm>
            <a:off x="3434163" y="1147158"/>
            <a:ext cx="1733167" cy="28931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magnesium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CATION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Mg</a:t>
            </a:r>
            <a:r>
              <a:rPr lang="en-GB" sz="2600" b="1" baseline="30000" dirty="0">
                <a:solidFill>
                  <a:srgbClr val="0000FF"/>
                </a:solidFill>
                <a:cs typeface="Calibri" panose="020F0502020204030204" pitchFamily="34" charset="0"/>
              </a:rPr>
              <a:t>2+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12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</a:rPr>
              <a:t>10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[Ne]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happy</a:t>
            </a:r>
          </a:p>
        </p:txBody>
      </p:sp>
      <p:pic>
        <p:nvPicPr>
          <p:cNvPr id="37" name="Picture 2" descr="☹️ Frowning Face Emoji">
            <a:extLst>
              <a:ext uri="{FF2B5EF4-FFF2-40B4-BE49-F238E27FC236}">
                <a16:creationId xmlns:a16="http://schemas.microsoft.com/office/drawing/2014/main" id="{324207E5-C7A4-4235-86C3-9A1BCF7CE6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4616" y="2622414"/>
            <a:ext cx="913944" cy="91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8" name="Group 37">
            <a:extLst>
              <a:ext uri="{FF2B5EF4-FFF2-40B4-BE49-F238E27FC236}">
                <a16:creationId xmlns:a16="http://schemas.microsoft.com/office/drawing/2014/main" id="{79A20CDB-C754-4448-9843-03C994256171}"/>
              </a:ext>
            </a:extLst>
          </p:cNvPr>
          <p:cNvGrpSpPr/>
          <p:nvPr/>
        </p:nvGrpSpPr>
        <p:grpSpPr>
          <a:xfrm>
            <a:off x="4518663" y="2576928"/>
            <a:ext cx="1013632" cy="964892"/>
            <a:chOff x="5002941" y="2875096"/>
            <a:chExt cx="2094860" cy="2094860"/>
          </a:xfrm>
        </p:grpSpPr>
        <p:pic>
          <p:nvPicPr>
            <p:cNvPr id="39" name="Picture 2" descr="☹️ Frowning Face Emoji">
              <a:extLst>
                <a:ext uri="{FF2B5EF4-FFF2-40B4-BE49-F238E27FC236}">
                  <a16:creationId xmlns:a16="http://schemas.microsoft.com/office/drawing/2014/main" id="{DAF6F22A-925E-402F-B281-BBAE35E84D5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2941" y="2875096"/>
              <a:ext cx="2094860" cy="20948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" name="Picture 2" descr="☹️ Frowning Face Emoji">
              <a:extLst>
                <a:ext uri="{FF2B5EF4-FFF2-40B4-BE49-F238E27FC236}">
                  <a16:creationId xmlns:a16="http://schemas.microsoft.com/office/drawing/2014/main" id="{C7E4BD11-83B6-415E-B118-0D558B4BC5BE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586" t="50000" r="34146" b="28295"/>
            <a:stretch/>
          </p:blipFill>
          <p:spPr bwMode="auto">
            <a:xfrm rot="10800000">
              <a:off x="5712385" y="4005064"/>
              <a:ext cx="675971" cy="4547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1" name="TextBox 40">
            <a:extLst>
              <a:ext uri="{FF2B5EF4-FFF2-40B4-BE49-F238E27FC236}">
                <a16:creationId xmlns:a16="http://schemas.microsoft.com/office/drawing/2014/main" id="{C8F599B9-9A87-4F01-9EAF-26661F9883AE}"/>
              </a:ext>
            </a:extLst>
          </p:cNvPr>
          <p:cNvSpPr txBox="1"/>
          <p:nvPr/>
        </p:nvSpPr>
        <p:spPr>
          <a:xfrm>
            <a:off x="305108" y="4140041"/>
            <a:ext cx="5227187" cy="892552"/>
          </a:xfrm>
          <a:prstGeom prst="rect">
            <a:avLst/>
          </a:prstGeom>
          <a:noFill/>
          <a:ln w="28575">
            <a:solidFill>
              <a:srgbClr val="0000FF"/>
            </a:solidFill>
          </a:ln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alkaline earth metals:	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[noble gas] ns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		         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[noble gas]  </a:t>
            </a:r>
          </a:p>
        </p:txBody>
      </p: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3D780081-B32E-4EBE-AC1F-D2DF29FB4C6E}"/>
              </a:ext>
            </a:extLst>
          </p:cNvPr>
          <p:cNvCxnSpPr>
            <a:cxnSpLocks/>
          </p:cNvCxnSpPr>
          <p:nvPr/>
        </p:nvCxnSpPr>
        <p:spPr>
          <a:xfrm>
            <a:off x="2504018" y="4806177"/>
            <a:ext cx="1025490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E5EF664A-B02B-4C1A-896A-524910B30E2F}"/>
              </a:ext>
            </a:extLst>
          </p:cNvPr>
          <p:cNvSpPr txBox="1"/>
          <p:nvPr/>
        </p:nvSpPr>
        <p:spPr>
          <a:xfrm>
            <a:off x="305108" y="5324811"/>
            <a:ext cx="5823774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Ca becomes Ca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2+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calcium cation    [</a:t>
            </a: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Ar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Sr becomes Sr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2+ 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   	strontium cation  [Kr]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etc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17EF504-CE34-4B1A-8052-8DCD5ED966A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020" t="29084" r="15600" b="29453"/>
          <a:stretch/>
        </p:blipFill>
        <p:spPr>
          <a:xfrm>
            <a:off x="73260" y="764259"/>
            <a:ext cx="1210742" cy="245198"/>
          </a:xfrm>
          <a:prstGeom prst="rect">
            <a:avLst/>
          </a:prstGeom>
        </p:spPr>
      </p:pic>
      <p:sp>
        <p:nvSpPr>
          <p:cNvPr id="21" name="Title 26">
            <a:extLst>
              <a:ext uri="{FF2B5EF4-FFF2-40B4-BE49-F238E27FC236}">
                <a16:creationId xmlns:a16="http://schemas.microsoft.com/office/drawing/2014/main" id="{10798608-C457-436A-AE29-9EF152D1E9BC}"/>
              </a:ext>
            </a:extLst>
          </p:cNvPr>
          <p:cNvSpPr txBox="1">
            <a:spLocks/>
          </p:cNvSpPr>
          <p:nvPr/>
        </p:nvSpPr>
        <p:spPr>
          <a:xfrm>
            <a:off x="913774" y="97970"/>
            <a:ext cx="10364451" cy="60746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Making cations – lose electrons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E383D571-4C17-4045-BD55-6B7D1F32B4D0}"/>
              </a:ext>
            </a:extLst>
          </p:cNvPr>
          <p:cNvGrpSpPr/>
          <p:nvPr/>
        </p:nvGrpSpPr>
        <p:grpSpPr>
          <a:xfrm>
            <a:off x="10750196" y="40534"/>
            <a:ext cx="1322331" cy="1296144"/>
            <a:chOff x="2743151" y="1000324"/>
            <a:chExt cx="1322331" cy="1296144"/>
          </a:xfrm>
          <a:solidFill>
            <a:srgbClr val="92D050"/>
          </a:solidFill>
        </p:grpSpPr>
        <p:sp>
          <p:nvSpPr>
            <p:cNvPr id="23" name="Rectangle: Rounded Corners 22">
              <a:extLst>
                <a:ext uri="{FF2B5EF4-FFF2-40B4-BE49-F238E27FC236}">
                  <a16:creationId xmlns:a16="http://schemas.microsoft.com/office/drawing/2014/main" id="{11962E49-2011-428A-AE7B-A48BC7F4B7FF}"/>
                </a:ext>
              </a:extLst>
            </p:cNvPr>
            <p:cNvSpPr/>
            <p:nvPr/>
          </p:nvSpPr>
          <p:spPr>
            <a:xfrm>
              <a:off x="2743151" y="1000324"/>
              <a:ext cx="1322331" cy="1296144"/>
            </a:xfrm>
            <a:prstGeom prst="roundRect">
              <a:avLst/>
            </a:prstGeom>
            <a:grpFill/>
            <a:ln w="12700" cap="flat" cmpd="sng" algn="ctr">
              <a:solidFill>
                <a:srgbClr val="BBE0E3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n-ea"/>
                <a:cs typeface="Calibri" panose="020F0502020204030204" pitchFamily="34" charset="0"/>
              </a:endParaRP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CB7F6854-8E45-470B-9A32-CD3BB0C15E68}"/>
                </a:ext>
              </a:extLst>
            </p:cNvPr>
            <p:cNvSpPr txBox="1"/>
            <p:nvPr/>
          </p:nvSpPr>
          <p:spPr>
            <a:xfrm>
              <a:off x="3114838" y="1000750"/>
              <a:ext cx="470000" cy="430887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13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6483F8A8-F4F8-4506-AC43-D264CA431D98}"/>
                </a:ext>
              </a:extLst>
            </p:cNvPr>
            <p:cNvSpPr txBox="1"/>
            <p:nvPr/>
          </p:nvSpPr>
          <p:spPr>
            <a:xfrm>
              <a:off x="3142572" y="1291780"/>
              <a:ext cx="412292" cy="430887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Al</a:t>
              </a: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31F995E1-89DB-4692-9E65-C3A5CFAB3222}"/>
                </a:ext>
              </a:extLst>
            </p:cNvPr>
            <p:cNvSpPr txBox="1"/>
            <p:nvPr/>
          </p:nvSpPr>
          <p:spPr>
            <a:xfrm>
              <a:off x="2890782" y="1842340"/>
              <a:ext cx="968535" cy="430887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26.982</a:t>
              </a:r>
            </a:p>
          </p:txBody>
        </p:sp>
      </p:grpSp>
      <p:pic>
        <p:nvPicPr>
          <p:cNvPr id="31" name="Picture 30">
            <a:extLst>
              <a:ext uri="{FF2B5EF4-FFF2-40B4-BE49-F238E27FC236}">
                <a16:creationId xmlns:a16="http://schemas.microsoft.com/office/drawing/2014/main" id="{C66DD199-87DB-4358-90E7-E808D2FD0C9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549" t="19101" r="17513" b="37545"/>
          <a:stretch/>
        </p:blipFill>
        <p:spPr>
          <a:xfrm>
            <a:off x="10897827" y="638019"/>
            <a:ext cx="1025490" cy="256378"/>
          </a:xfrm>
          <a:prstGeom prst="rect">
            <a:avLst/>
          </a:prstGeom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72A059AE-6B12-460F-A93C-B14806E4CCBF}"/>
              </a:ext>
            </a:extLst>
          </p:cNvPr>
          <p:cNvSpPr txBox="1"/>
          <p:nvPr/>
        </p:nvSpPr>
        <p:spPr>
          <a:xfrm>
            <a:off x="6599476" y="1191789"/>
            <a:ext cx="1725151" cy="28931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aluminium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atom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Al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13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13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[Ne]3s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 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3p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1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unhappy </a:t>
            </a:r>
          </a:p>
        </p:txBody>
      </p: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79C5C495-7CB9-4C8E-93F6-537D6F4667B2}"/>
              </a:ext>
            </a:extLst>
          </p:cNvPr>
          <p:cNvCxnSpPr>
            <a:cxnSpLocks/>
          </p:cNvCxnSpPr>
          <p:nvPr/>
        </p:nvCxnSpPr>
        <p:spPr>
          <a:xfrm>
            <a:off x="8171957" y="1757033"/>
            <a:ext cx="1556389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47" name="TextBox 46">
            <a:extLst>
              <a:ext uri="{FF2B5EF4-FFF2-40B4-BE49-F238E27FC236}">
                <a16:creationId xmlns:a16="http://schemas.microsoft.com/office/drawing/2014/main" id="{09B7222E-D668-4AA0-AC9F-AABB1248E9E5}"/>
              </a:ext>
            </a:extLst>
          </p:cNvPr>
          <p:cNvSpPr txBox="1"/>
          <p:nvPr/>
        </p:nvSpPr>
        <p:spPr>
          <a:xfrm>
            <a:off x="8160374" y="1426830"/>
            <a:ext cx="15388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000" dirty="0">
                <a:solidFill>
                  <a:srgbClr val="000000"/>
                </a:solidFill>
                <a:cs typeface="Calibri" panose="020F0502020204030204" pitchFamily="34" charset="0"/>
              </a:rPr>
              <a:t>lose electrons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BA369CDC-9CF3-4018-9212-681BEBB18823}"/>
              </a:ext>
            </a:extLst>
          </p:cNvPr>
          <p:cNvSpPr txBox="1"/>
          <p:nvPr/>
        </p:nvSpPr>
        <p:spPr>
          <a:xfrm>
            <a:off x="9739929" y="1191789"/>
            <a:ext cx="1564852" cy="28931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aluminium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CATION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Al</a:t>
            </a:r>
            <a:r>
              <a:rPr lang="en-GB" sz="2600" b="1" baseline="30000" dirty="0">
                <a:solidFill>
                  <a:srgbClr val="0000FF"/>
                </a:solidFill>
                <a:cs typeface="Calibri" panose="020F0502020204030204" pitchFamily="34" charset="0"/>
              </a:rPr>
              <a:t>3+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13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10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[Ne]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happy</a:t>
            </a:r>
          </a:p>
        </p:txBody>
      </p:sp>
      <p:pic>
        <p:nvPicPr>
          <p:cNvPr id="49" name="Picture 2" descr="☹️ Frowning Face Emoji">
            <a:extLst>
              <a:ext uri="{FF2B5EF4-FFF2-40B4-BE49-F238E27FC236}">
                <a16:creationId xmlns:a16="http://schemas.microsoft.com/office/drawing/2014/main" id="{8230B040-6601-4FBC-9ED1-392056072A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653" y="2602402"/>
            <a:ext cx="913944" cy="91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0" name="Group 49">
            <a:extLst>
              <a:ext uri="{FF2B5EF4-FFF2-40B4-BE49-F238E27FC236}">
                <a16:creationId xmlns:a16="http://schemas.microsoft.com/office/drawing/2014/main" id="{907334C5-C71C-4D27-8494-0E13CD4C6DAC}"/>
              </a:ext>
            </a:extLst>
          </p:cNvPr>
          <p:cNvGrpSpPr/>
          <p:nvPr/>
        </p:nvGrpSpPr>
        <p:grpSpPr>
          <a:xfrm>
            <a:off x="10797965" y="2578251"/>
            <a:ext cx="1013632" cy="964892"/>
            <a:chOff x="5002941" y="2875096"/>
            <a:chExt cx="2094860" cy="2094860"/>
          </a:xfrm>
        </p:grpSpPr>
        <p:pic>
          <p:nvPicPr>
            <p:cNvPr id="51" name="Picture 2" descr="☹️ Frowning Face Emoji">
              <a:extLst>
                <a:ext uri="{FF2B5EF4-FFF2-40B4-BE49-F238E27FC236}">
                  <a16:creationId xmlns:a16="http://schemas.microsoft.com/office/drawing/2014/main" id="{A4EAEBB8-AE17-4408-8077-6B6E24EDCD0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2941" y="2875096"/>
              <a:ext cx="2094860" cy="20948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2" name="Picture 2" descr="☹️ Frowning Face Emoji">
              <a:extLst>
                <a:ext uri="{FF2B5EF4-FFF2-40B4-BE49-F238E27FC236}">
                  <a16:creationId xmlns:a16="http://schemas.microsoft.com/office/drawing/2014/main" id="{1374696C-0A2F-41BA-885B-C930E0CF963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586" t="50000" r="34146" b="28295"/>
            <a:stretch/>
          </p:blipFill>
          <p:spPr bwMode="auto">
            <a:xfrm rot="10800000">
              <a:off x="5712385" y="4005064"/>
              <a:ext cx="675971" cy="4547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26E88F71-64D0-4E33-921E-446C460180DE}"/>
              </a:ext>
            </a:extLst>
          </p:cNvPr>
          <p:cNvCxnSpPr>
            <a:cxnSpLocks/>
          </p:cNvCxnSpPr>
          <p:nvPr/>
        </p:nvCxnSpPr>
        <p:spPr>
          <a:xfrm>
            <a:off x="8749990" y="4892798"/>
            <a:ext cx="818639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54" name="TextBox 53">
            <a:extLst>
              <a:ext uri="{FF2B5EF4-FFF2-40B4-BE49-F238E27FC236}">
                <a16:creationId xmlns:a16="http://schemas.microsoft.com/office/drawing/2014/main" id="{7045564C-C783-4398-8F42-FE9A5AA08EDA}"/>
              </a:ext>
            </a:extLst>
          </p:cNvPr>
          <p:cNvSpPr txBox="1"/>
          <p:nvPr/>
        </p:nvSpPr>
        <p:spPr>
          <a:xfrm>
            <a:off x="6384306" y="5322829"/>
            <a:ext cx="6074099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Ga becomes Ga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3+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    	 gallium cation [</a:t>
            </a: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Ar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In becomes In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3+ 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   	    	 indium cation  [Kr]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etc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D30FD779-C125-422B-8A3D-DCFAC619D628}"/>
              </a:ext>
            </a:extLst>
          </p:cNvPr>
          <p:cNvSpPr txBox="1"/>
          <p:nvPr/>
        </p:nvSpPr>
        <p:spPr>
          <a:xfrm>
            <a:off x="6384306" y="4150462"/>
            <a:ext cx="5359753" cy="892552"/>
          </a:xfrm>
          <a:prstGeom prst="rect">
            <a:avLst/>
          </a:prstGeom>
          <a:noFill/>
          <a:ln w="28575">
            <a:solidFill>
              <a:srgbClr val="0000FF"/>
            </a:solidFill>
          </a:ln>
        </p:spPr>
        <p:txBody>
          <a:bodyPr wrap="square">
            <a:spAutoFit/>
          </a:bodyPr>
          <a:lstStyle/>
          <a:p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boron group metals (13, IIIA):	</a:t>
            </a:r>
          </a:p>
          <a:p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[noble gas] ns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1		    	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[noble gas] 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354951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41" grpId="0" animBg="1"/>
      <p:bldP spid="43" grpId="0"/>
      <p:bldP spid="48" grpId="0"/>
      <p:bldP spid="54" grpId="0"/>
      <p:bldP spid="5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extBox 35">
            <a:extLst>
              <a:ext uri="{FF2B5EF4-FFF2-40B4-BE49-F238E27FC236}">
                <a16:creationId xmlns:a16="http://schemas.microsoft.com/office/drawing/2014/main" id="{53827D67-5A0E-479B-8843-3F03A27812B9}"/>
              </a:ext>
            </a:extLst>
          </p:cNvPr>
          <p:cNvSpPr txBox="1"/>
          <p:nvPr/>
        </p:nvSpPr>
        <p:spPr>
          <a:xfrm>
            <a:off x="112860" y="836203"/>
            <a:ext cx="538544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b="1" dirty="0">
                <a:solidFill>
                  <a:srgbClr val="FF0000"/>
                </a:solidFill>
                <a:cs typeface="Calibri" panose="020F0502020204030204" pitchFamily="34" charset="0"/>
              </a:rPr>
              <a:t>non-metal (and some metalloid) atoms like to gain electrons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365A80BE-93E5-49C4-8DD7-853494E894AF}"/>
              </a:ext>
            </a:extLst>
          </p:cNvPr>
          <p:cNvSpPr txBox="1"/>
          <p:nvPr/>
        </p:nvSpPr>
        <p:spPr>
          <a:xfrm>
            <a:off x="6190493" y="734167"/>
            <a:ext cx="58886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dirty="0">
                <a:solidFill>
                  <a:srgbClr val="000000"/>
                </a:solidFill>
                <a:cs typeface="Arial" panose="020B0604020202020204" pitchFamily="34" charset="0"/>
              </a:rPr>
              <a:t>Atoms that gain electrons and attain negative charge are called </a:t>
            </a:r>
            <a:r>
              <a:rPr lang="en-GB" sz="2800" b="1" dirty="0">
                <a:solidFill>
                  <a:srgbClr val="FF0000"/>
                </a:solidFill>
                <a:cs typeface="Arial" panose="020B0604020202020204" pitchFamily="34" charset="0"/>
              </a:rPr>
              <a:t>ANIONS. 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CAF43C76-31EB-434F-B33D-142FA5FB7DAF}"/>
              </a:ext>
            </a:extLst>
          </p:cNvPr>
          <p:cNvGrpSpPr/>
          <p:nvPr/>
        </p:nvGrpSpPr>
        <p:grpSpPr>
          <a:xfrm>
            <a:off x="2578" y="1944210"/>
            <a:ext cx="5116582" cy="4077587"/>
            <a:chOff x="2626857" y="1551883"/>
            <a:chExt cx="5116582" cy="4077587"/>
          </a:xfrm>
        </p:grpSpPr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A0889ED6-1A27-48D0-A031-61A9D5D73F08}"/>
                </a:ext>
              </a:extLst>
            </p:cNvPr>
            <p:cNvGrpSpPr/>
            <p:nvPr/>
          </p:nvGrpSpPr>
          <p:grpSpPr>
            <a:xfrm>
              <a:off x="2626857" y="1670677"/>
              <a:ext cx="5084631" cy="3958793"/>
              <a:chOff x="4818472" y="1382645"/>
              <a:chExt cx="3532062" cy="344836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EDD494FC-BC7C-4D10-9344-AC26FA92090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176" r="88697" b="26114"/>
              <a:stretch/>
            </p:blipFill>
            <p:spPr>
              <a:xfrm>
                <a:off x="4819528" y="1382645"/>
                <a:ext cx="901038" cy="3122596"/>
              </a:xfrm>
              <a:prstGeom prst="rect">
                <a:avLst/>
              </a:prstGeom>
            </p:spPr>
          </p:pic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D1B6379A-B05A-4643-BEFE-733710AED63E}"/>
                  </a:ext>
                </a:extLst>
              </p:cNvPr>
              <p:cNvGrpSpPr/>
              <p:nvPr/>
            </p:nvGrpSpPr>
            <p:grpSpPr>
              <a:xfrm>
                <a:off x="4818472" y="1849731"/>
                <a:ext cx="3532062" cy="2668587"/>
                <a:chOff x="2544362" y="2737765"/>
                <a:chExt cx="2852937" cy="2155485"/>
              </a:xfrm>
            </p:grpSpPr>
            <p:pic>
              <p:nvPicPr>
                <p:cNvPr id="32" name="Picture 31">
                  <a:extLst>
                    <a:ext uri="{FF2B5EF4-FFF2-40B4-BE49-F238E27FC236}">
                      <a16:creationId xmlns:a16="http://schemas.microsoft.com/office/drawing/2014/main" id="{321A4DEF-E8C1-4D7F-A896-C8C1255B04B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2"/>
                <a:srcRect l="64882" t="12128" r="3132" b="25812"/>
                <a:stretch/>
              </p:blipFill>
              <p:spPr>
                <a:xfrm>
                  <a:off x="3307037" y="2762062"/>
                  <a:ext cx="2090262" cy="2116903"/>
                </a:xfrm>
                <a:prstGeom prst="rect">
                  <a:avLst/>
                </a:prstGeom>
              </p:spPr>
            </p:pic>
            <p:sp>
              <p:nvSpPr>
                <p:cNvPr id="33" name="Rectangle 32">
                  <a:extLst>
                    <a:ext uri="{FF2B5EF4-FFF2-40B4-BE49-F238E27FC236}">
                      <a16:creationId xmlns:a16="http://schemas.microsoft.com/office/drawing/2014/main" id="{3EDB5820-0704-4B53-94C1-88CE973F85BF}"/>
                    </a:ext>
                  </a:extLst>
                </p:cNvPr>
                <p:cNvSpPr/>
                <p:nvPr/>
              </p:nvSpPr>
              <p:spPr>
                <a:xfrm>
                  <a:off x="2545111" y="3101693"/>
                  <a:ext cx="1470390" cy="1086175"/>
                </a:xfrm>
                <a:prstGeom prst="rect">
                  <a:avLst/>
                </a:prstGeom>
                <a:solidFill>
                  <a:srgbClr val="D0CBD3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+mn-ea"/>
                    <a:cs typeface="Arial"/>
                  </a:endParaRPr>
                </a:p>
              </p:txBody>
            </p:sp>
            <p:sp>
              <p:nvSpPr>
                <p:cNvPr id="34" name="Rectangle 33">
                  <a:extLst>
                    <a:ext uri="{FF2B5EF4-FFF2-40B4-BE49-F238E27FC236}">
                      <a16:creationId xmlns:a16="http://schemas.microsoft.com/office/drawing/2014/main" id="{C5571645-7F84-43CB-9D65-2863C50093FC}"/>
                    </a:ext>
                  </a:extLst>
                </p:cNvPr>
                <p:cNvSpPr/>
                <p:nvPr/>
              </p:nvSpPr>
              <p:spPr>
                <a:xfrm>
                  <a:off x="2545111" y="2737765"/>
                  <a:ext cx="1112430" cy="801380"/>
                </a:xfrm>
                <a:prstGeom prst="rect">
                  <a:avLst/>
                </a:prstGeom>
                <a:solidFill>
                  <a:srgbClr val="D0CBD3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+mn-ea"/>
                    <a:cs typeface="Arial"/>
                  </a:endParaRPr>
                </a:p>
              </p:txBody>
            </p:sp>
            <p:sp>
              <p:nvSpPr>
                <p:cNvPr id="35" name="Rectangle 34">
                  <a:extLst>
                    <a:ext uri="{FF2B5EF4-FFF2-40B4-BE49-F238E27FC236}">
                      <a16:creationId xmlns:a16="http://schemas.microsoft.com/office/drawing/2014/main" id="{89544154-2E48-42A8-A516-9365F0AE5F4F}"/>
                    </a:ext>
                  </a:extLst>
                </p:cNvPr>
                <p:cNvSpPr/>
                <p:nvPr/>
              </p:nvSpPr>
              <p:spPr>
                <a:xfrm>
                  <a:off x="2544362" y="4182067"/>
                  <a:ext cx="2162904" cy="711183"/>
                </a:xfrm>
                <a:prstGeom prst="rect">
                  <a:avLst/>
                </a:prstGeom>
                <a:solidFill>
                  <a:srgbClr val="D0CBD3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+mn-ea"/>
                    <a:cs typeface="Arial"/>
                  </a:endParaRPr>
                </a:p>
              </p:txBody>
            </p:sp>
          </p:grpSp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B94AA366-EDC1-4917-ADBF-71A7B4E8BA41}"/>
                  </a:ext>
                </a:extLst>
              </p:cNvPr>
              <p:cNvSpPr txBox="1"/>
              <p:nvPr/>
            </p:nvSpPr>
            <p:spPr>
              <a:xfrm>
                <a:off x="7639083" y="4482486"/>
                <a:ext cx="285288" cy="3485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-1</a:t>
                </a:r>
              </a:p>
            </p:txBody>
          </p:sp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8DF4277E-96AC-478A-9C93-D056160C6787}"/>
                  </a:ext>
                </a:extLst>
              </p:cNvPr>
              <p:cNvSpPr txBox="1"/>
              <p:nvPr/>
            </p:nvSpPr>
            <p:spPr>
              <a:xfrm>
                <a:off x="7138790" y="3578405"/>
                <a:ext cx="285288" cy="3485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-2</a:t>
                </a:r>
              </a:p>
            </p:txBody>
          </p:sp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C70D7976-5048-4569-B4D1-2B82CE131A7F}"/>
                  </a:ext>
                </a:extLst>
              </p:cNvPr>
              <p:cNvSpPr txBox="1"/>
              <p:nvPr/>
            </p:nvSpPr>
            <p:spPr>
              <a:xfrm>
                <a:off x="6277672" y="2316818"/>
                <a:ext cx="285288" cy="3485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-4</a:t>
                </a:r>
              </a:p>
            </p:txBody>
          </p:sp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D68179AE-0522-47DD-98F6-FBB6052B24E2}"/>
                  </a:ext>
                </a:extLst>
              </p:cNvPr>
              <p:cNvSpPr txBox="1"/>
              <p:nvPr/>
            </p:nvSpPr>
            <p:spPr>
              <a:xfrm>
                <a:off x="6746654" y="3576953"/>
                <a:ext cx="285288" cy="3485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-3</a:t>
                </a:r>
              </a:p>
            </p:txBody>
          </p:sp>
        </p:grp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D365FF11-1DDC-48BB-9153-8A99BF337895}"/>
                </a:ext>
              </a:extLst>
            </p:cNvPr>
            <p:cNvSpPr/>
            <p:nvPr/>
          </p:nvSpPr>
          <p:spPr>
            <a:xfrm>
              <a:off x="2626857" y="1551883"/>
              <a:ext cx="5084630" cy="68491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06A88BAE-A03C-4CAF-9D65-5D00DA843EB9}"/>
                </a:ext>
              </a:extLst>
            </p:cNvPr>
            <p:cNvSpPr txBox="1"/>
            <p:nvPr/>
          </p:nvSpPr>
          <p:spPr>
            <a:xfrm>
              <a:off x="4643795" y="1585090"/>
              <a:ext cx="61266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4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2</a:t>
              </a:r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48A8A192-BEEF-424B-98E5-8313C9EBA13B}"/>
                </a:ext>
              </a:extLst>
            </p:cNvPr>
            <p:cNvSpPr txBox="1"/>
            <p:nvPr/>
          </p:nvSpPr>
          <p:spPr>
            <a:xfrm>
              <a:off x="5302998" y="1597147"/>
              <a:ext cx="61266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5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3</a:t>
              </a:r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A8414F6F-A8C9-463A-999B-FDE6913475D4}"/>
                </a:ext>
              </a:extLst>
            </p:cNvPr>
            <p:cNvSpPr txBox="1"/>
            <p:nvPr/>
          </p:nvSpPr>
          <p:spPr>
            <a:xfrm>
              <a:off x="5881232" y="1597147"/>
              <a:ext cx="61266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6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4</a:t>
              </a:r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9D82E2CF-59E5-457F-8406-001C70FF5203}"/>
                </a:ext>
              </a:extLst>
            </p:cNvPr>
            <p:cNvSpPr txBox="1"/>
            <p:nvPr/>
          </p:nvSpPr>
          <p:spPr>
            <a:xfrm>
              <a:off x="6520586" y="1585090"/>
              <a:ext cx="61266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7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5</a:t>
              </a:r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5003416C-35F5-4E0B-AF4A-365CD7D8389E}"/>
                </a:ext>
              </a:extLst>
            </p:cNvPr>
            <p:cNvSpPr txBox="1"/>
            <p:nvPr/>
          </p:nvSpPr>
          <p:spPr>
            <a:xfrm>
              <a:off x="7130771" y="1607807"/>
              <a:ext cx="61266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8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6</a:t>
              </a:r>
            </a:p>
          </p:txBody>
        </p:sp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22C1BFB5-ECE9-462C-871A-7C6933222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607" y="94403"/>
            <a:ext cx="10364451" cy="639764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gain electrons – Making anions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F8FA37-58EF-49BF-9B59-D73F6C29B7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9261" y="1790310"/>
            <a:ext cx="1335140" cy="145707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93151000-14BF-4B24-9736-41E5337EAE61}"/>
              </a:ext>
            </a:extLst>
          </p:cNvPr>
          <p:cNvSpPr txBox="1"/>
          <p:nvPr/>
        </p:nvSpPr>
        <p:spPr>
          <a:xfrm>
            <a:off x="6177346" y="1904772"/>
            <a:ext cx="1964513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chlorine atom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Cl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17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17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[Ne]3s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3p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5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unhappy 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3A68D561-8BF0-4A72-AAA9-616CD938D560}"/>
              </a:ext>
            </a:extLst>
          </p:cNvPr>
          <p:cNvCxnSpPr>
            <a:cxnSpLocks/>
          </p:cNvCxnSpPr>
          <p:nvPr/>
        </p:nvCxnSpPr>
        <p:spPr>
          <a:xfrm>
            <a:off x="8152820" y="2172120"/>
            <a:ext cx="1478703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D3D9A94C-F754-43EE-BC96-ADA4DA644318}"/>
              </a:ext>
            </a:extLst>
          </p:cNvPr>
          <p:cNvSpPr txBox="1"/>
          <p:nvPr/>
        </p:nvSpPr>
        <p:spPr>
          <a:xfrm>
            <a:off x="8129830" y="1769304"/>
            <a:ext cx="15016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000" dirty="0">
                <a:solidFill>
                  <a:srgbClr val="000000"/>
                </a:solidFill>
                <a:cs typeface="Calibri" panose="020F0502020204030204" pitchFamily="34" charset="0"/>
              </a:rPr>
              <a:t>gain electron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AF25B99-B30F-413C-8D43-17503E6A090E}"/>
              </a:ext>
            </a:extLst>
          </p:cNvPr>
          <p:cNvSpPr txBox="1"/>
          <p:nvPr/>
        </p:nvSpPr>
        <p:spPr>
          <a:xfrm>
            <a:off x="9395392" y="1904772"/>
            <a:ext cx="2683748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chlor</a:t>
            </a:r>
            <a:r>
              <a:rPr lang="en-GB" sz="2600" b="1" dirty="0" err="1">
                <a:solidFill>
                  <a:srgbClr val="000000"/>
                </a:solidFill>
                <a:cs typeface="Calibri" panose="020F0502020204030204" pitchFamily="34" charset="0"/>
              </a:rPr>
              <a:t>IDE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anion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Cl</a:t>
            </a:r>
            <a:r>
              <a:rPr lang="en-GB" sz="2600" b="1" baseline="30000" dirty="0">
                <a:solidFill>
                  <a:srgbClr val="FF0000"/>
                </a:solidFill>
                <a:cs typeface="Calibri" panose="020F0502020204030204" pitchFamily="34" charset="0"/>
              </a:rPr>
              <a:t>-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17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18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[Ne]3s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3p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6  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= [</a:t>
            </a: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Ar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]</a:t>
            </a:r>
            <a:endParaRPr lang="en-GB" sz="2600" baseline="3000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happy</a:t>
            </a:r>
          </a:p>
        </p:txBody>
      </p:sp>
      <p:pic>
        <p:nvPicPr>
          <p:cNvPr id="38" name="Picture 2" descr="☹️ Frowning Face Emoji">
            <a:extLst>
              <a:ext uri="{FF2B5EF4-FFF2-40B4-BE49-F238E27FC236}">
                <a16:creationId xmlns:a16="http://schemas.microsoft.com/office/drawing/2014/main" id="{80AB7743-47AC-45EF-8243-873CBBDB2F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2383" y="2790068"/>
            <a:ext cx="913944" cy="91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5" name="Group 44">
            <a:extLst>
              <a:ext uri="{FF2B5EF4-FFF2-40B4-BE49-F238E27FC236}">
                <a16:creationId xmlns:a16="http://schemas.microsoft.com/office/drawing/2014/main" id="{D0D8A684-FEA0-4BB6-A4EE-763E162CBAC2}"/>
              </a:ext>
            </a:extLst>
          </p:cNvPr>
          <p:cNvGrpSpPr/>
          <p:nvPr/>
        </p:nvGrpSpPr>
        <p:grpSpPr>
          <a:xfrm>
            <a:off x="11065508" y="2764594"/>
            <a:ext cx="1013632" cy="964892"/>
            <a:chOff x="5002941" y="2875096"/>
            <a:chExt cx="2094860" cy="2094860"/>
          </a:xfrm>
        </p:grpSpPr>
        <p:pic>
          <p:nvPicPr>
            <p:cNvPr id="46" name="Picture 2" descr="☹️ Frowning Face Emoji">
              <a:extLst>
                <a:ext uri="{FF2B5EF4-FFF2-40B4-BE49-F238E27FC236}">
                  <a16:creationId xmlns:a16="http://schemas.microsoft.com/office/drawing/2014/main" id="{5A112874-24FC-4E20-B2CE-64DD532FB09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2941" y="2875096"/>
              <a:ext cx="2094860" cy="20948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" name="Picture 2" descr="☹️ Frowning Face Emoji">
              <a:extLst>
                <a:ext uri="{FF2B5EF4-FFF2-40B4-BE49-F238E27FC236}">
                  <a16:creationId xmlns:a16="http://schemas.microsoft.com/office/drawing/2014/main" id="{6340A1AC-E017-4646-AEA1-CBB6403DC6B6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586" t="50000" r="34146" b="28295"/>
            <a:stretch/>
          </p:blipFill>
          <p:spPr bwMode="auto">
            <a:xfrm rot="10800000">
              <a:off x="5712385" y="4005064"/>
              <a:ext cx="675971" cy="4547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8" name="TextBox 47">
            <a:extLst>
              <a:ext uri="{FF2B5EF4-FFF2-40B4-BE49-F238E27FC236}">
                <a16:creationId xmlns:a16="http://schemas.microsoft.com/office/drawing/2014/main" id="{378B3ACB-75DA-48E6-B0DB-01902B3024B0}"/>
              </a:ext>
            </a:extLst>
          </p:cNvPr>
          <p:cNvSpPr txBox="1"/>
          <p:nvPr/>
        </p:nvSpPr>
        <p:spPr>
          <a:xfrm>
            <a:off x="6036940" y="4552170"/>
            <a:ext cx="6061018" cy="89255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halogens:	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[noble gas 1] ns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np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5 		 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[noble gas 2]  </a:t>
            </a:r>
          </a:p>
        </p:txBody>
      </p: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D188A115-C8B9-413C-AC6C-1B01C399EA77}"/>
              </a:ext>
            </a:extLst>
          </p:cNvPr>
          <p:cNvCxnSpPr>
            <a:cxnSpLocks/>
          </p:cNvCxnSpPr>
          <p:nvPr/>
        </p:nvCxnSpPr>
        <p:spPr>
          <a:xfrm>
            <a:off x="8978651" y="5255578"/>
            <a:ext cx="652872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50" name="TextBox 49">
            <a:extLst>
              <a:ext uri="{FF2B5EF4-FFF2-40B4-BE49-F238E27FC236}">
                <a16:creationId xmlns:a16="http://schemas.microsoft.com/office/drawing/2014/main" id="{38220A9A-FF94-4CB7-8662-7B8E4FD213A9}"/>
              </a:ext>
            </a:extLst>
          </p:cNvPr>
          <p:cNvSpPr txBox="1"/>
          <p:nvPr/>
        </p:nvSpPr>
        <p:spPr>
          <a:xfrm>
            <a:off x="6036940" y="5485149"/>
            <a:ext cx="6255239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Br becomes Br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-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	   	   bromide anion [Kr]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I becomes I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-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   		        iodide anion	[Xe]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etc</a:t>
            </a:r>
          </a:p>
        </p:txBody>
      </p:sp>
    </p:spTree>
    <p:extLst>
      <p:ext uri="{BB962C8B-B14F-4D97-AF65-F5344CB8AC3E}">
        <p14:creationId xmlns:p14="http://schemas.microsoft.com/office/powerpoint/2010/main" val="1298524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48" grpId="0" animBg="1"/>
      <p:bldP spid="5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5BA9DC95-DD83-4171-B91B-16E676DC66D2}"/>
              </a:ext>
            </a:extLst>
          </p:cNvPr>
          <p:cNvGrpSpPr/>
          <p:nvPr/>
        </p:nvGrpSpPr>
        <p:grpSpPr>
          <a:xfrm>
            <a:off x="511793" y="834869"/>
            <a:ext cx="1322331" cy="1329239"/>
            <a:chOff x="2743151" y="1000324"/>
            <a:chExt cx="1322331" cy="1329239"/>
          </a:xfrm>
        </p:grpSpPr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FECD620C-2FFC-4B5F-BC7A-10F0D93DDADF}"/>
                </a:ext>
              </a:extLst>
            </p:cNvPr>
            <p:cNvSpPr/>
            <p:nvPr/>
          </p:nvSpPr>
          <p:spPr>
            <a:xfrm>
              <a:off x="2743151" y="1000324"/>
              <a:ext cx="1322331" cy="1296144"/>
            </a:xfrm>
            <a:prstGeom prst="roundRect">
              <a:avLst/>
            </a:prstGeom>
            <a:solidFill>
              <a:srgbClr val="BBE0E3"/>
            </a:solidFill>
            <a:ln w="12700" cap="flat" cmpd="sng" algn="ctr">
              <a:solidFill>
                <a:srgbClr val="BBE0E3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n-ea"/>
                <a:cs typeface="Calibri" panose="020F0502020204030204" pitchFamily="34" charset="0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89B671A6-6958-47A4-A9AB-7FF47E55A5EA}"/>
                </a:ext>
              </a:extLst>
            </p:cNvPr>
            <p:cNvSpPr txBox="1"/>
            <p:nvPr/>
          </p:nvSpPr>
          <p:spPr>
            <a:xfrm>
              <a:off x="3181249" y="1026531"/>
              <a:ext cx="327334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8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0398E92-CAF8-4505-B65B-E56E2079628C}"/>
                </a:ext>
              </a:extLst>
            </p:cNvPr>
            <p:cNvSpPr txBox="1"/>
            <p:nvPr/>
          </p:nvSpPr>
          <p:spPr>
            <a:xfrm>
              <a:off x="3134499" y="1292902"/>
              <a:ext cx="372218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O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2841466-A670-4E23-B747-5D8710F9E7D7}"/>
                </a:ext>
              </a:extLst>
            </p:cNvPr>
            <p:cNvSpPr txBox="1"/>
            <p:nvPr/>
          </p:nvSpPr>
          <p:spPr>
            <a:xfrm>
              <a:off x="2859786" y="1562447"/>
              <a:ext cx="1005403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oxygen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5A3CD8B5-9129-44DA-AFC5-B672940F8884}"/>
                </a:ext>
              </a:extLst>
            </p:cNvPr>
            <p:cNvSpPr txBox="1"/>
            <p:nvPr/>
          </p:nvSpPr>
          <p:spPr>
            <a:xfrm>
              <a:off x="2931138" y="1898676"/>
              <a:ext cx="968535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15.999</a:t>
              </a:r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D7CCE1AB-E3E3-427B-947E-ABE0DC9C1A94}"/>
              </a:ext>
            </a:extLst>
          </p:cNvPr>
          <p:cNvSpPr txBox="1"/>
          <p:nvPr/>
        </p:nvSpPr>
        <p:spPr>
          <a:xfrm>
            <a:off x="2356292" y="744704"/>
            <a:ext cx="1734770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oxygen tom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O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8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8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[He]2s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2p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4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unhappy 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2D17DAB7-ACA1-49D4-9F69-C5C398863094}"/>
              </a:ext>
            </a:extLst>
          </p:cNvPr>
          <p:cNvCxnSpPr>
            <a:cxnSpLocks/>
          </p:cNvCxnSpPr>
          <p:nvPr/>
        </p:nvCxnSpPr>
        <p:spPr>
          <a:xfrm>
            <a:off x="4470699" y="1009545"/>
            <a:ext cx="1787083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C802A4F5-93E2-423C-A602-982F2F4C9200}"/>
              </a:ext>
            </a:extLst>
          </p:cNvPr>
          <p:cNvSpPr txBox="1"/>
          <p:nvPr/>
        </p:nvSpPr>
        <p:spPr>
          <a:xfrm>
            <a:off x="4490439" y="618893"/>
            <a:ext cx="17673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gain electron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90428B1-6215-4806-AD77-98B21186B109}"/>
              </a:ext>
            </a:extLst>
          </p:cNvPr>
          <p:cNvSpPr txBox="1"/>
          <p:nvPr/>
        </p:nvSpPr>
        <p:spPr>
          <a:xfrm>
            <a:off x="6623093" y="744704"/>
            <a:ext cx="2739854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ox</a:t>
            </a:r>
            <a:r>
              <a:rPr lang="en-GB" sz="2600" b="1" dirty="0" err="1">
                <a:solidFill>
                  <a:srgbClr val="000000"/>
                </a:solidFill>
                <a:cs typeface="Calibri" panose="020F0502020204030204" pitchFamily="34" charset="0"/>
              </a:rPr>
              <a:t>IDE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anion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30000" dirty="0">
                <a:solidFill>
                  <a:srgbClr val="FF0000"/>
                </a:solidFill>
                <a:cs typeface="Calibri" panose="020F0502020204030204" pitchFamily="34" charset="0"/>
              </a:rPr>
              <a:t>2-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8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10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[He]2s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2p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6  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= [Ne]</a:t>
            </a:r>
            <a:endParaRPr lang="en-GB" sz="2600" baseline="3000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happy</a:t>
            </a:r>
          </a:p>
        </p:txBody>
      </p:sp>
      <p:pic>
        <p:nvPicPr>
          <p:cNvPr id="19" name="Picture 2" descr="☹️ Frowning Face Emoji">
            <a:extLst>
              <a:ext uri="{FF2B5EF4-FFF2-40B4-BE49-F238E27FC236}">
                <a16:creationId xmlns:a16="http://schemas.microsoft.com/office/drawing/2014/main" id="{8B6DAA1B-38A1-48B9-B0C6-DF36398FB4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7808" y="2386948"/>
            <a:ext cx="913944" cy="91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0B6D198E-B8E2-442F-AA04-41071F577AC5}"/>
              </a:ext>
            </a:extLst>
          </p:cNvPr>
          <p:cNvGrpSpPr/>
          <p:nvPr/>
        </p:nvGrpSpPr>
        <p:grpSpPr>
          <a:xfrm>
            <a:off x="9562403" y="2336000"/>
            <a:ext cx="1013632" cy="964892"/>
            <a:chOff x="5002941" y="2875096"/>
            <a:chExt cx="2094860" cy="2094860"/>
          </a:xfrm>
        </p:grpSpPr>
        <p:pic>
          <p:nvPicPr>
            <p:cNvPr id="21" name="Picture 2" descr="☹️ Frowning Face Emoji">
              <a:extLst>
                <a:ext uri="{FF2B5EF4-FFF2-40B4-BE49-F238E27FC236}">
                  <a16:creationId xmlns:a16="http://schemas.microsoft.com/office/drawing/2014/main" id="{0965B9C9-59C8-4664-A292-0BB6539D0C1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2941" y="2875096"/>
              <a:ext cx="2094860" cy="20948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2" descr="☹️ Frowning Face Emoji">
              <a:extLst>
                <a:ext uri="{FF2B5EF4-FFF2-40B4-BE49-F238E27FC236}">
                  <a16:creationId xmlns:a16="http://schemas.microsoft.com/office/drawing/2014/main" id="{6F899D79-0896-476C-90DD-7EFEFCEB9833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586" t="50000" r="34146" b="28295"/>
            <a:stretch/>
          </p:blipFill>
          <p:spPr bwMode="auto">
            <a:xfrm rot="10800000">
              <a:off x="5712385" y="4005064"/>
              <a:ext cx="675971" cy="4547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3D2F8301-424B-441B-9FE2-81D5E8DF0FD6}"/>
              </a:ext>
            </a:extLst>
          </p:cNvPr>
          <p:cNvSpPr txBox="1"/>
          <p:nvPr/>
        </p:nvSpPr>
        <p:spPr>
          <a:xfrm>
            <a:off x="2873790" y="3859379"/>
            <a:ext cx="627902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[noble gas 1]ns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np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4 		     	 	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[noble gas 2]  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3CEC9CC4-938E-4163-ABE9-A80B9FBA5B99}"/>
              </a:ext>
            </a:extLst>
          </p:cNvPr>
          <p:cNvCxnSpPr>
            <a:cxnSpLocks/>
          </p:cNvCxnSpPr>
          <p:nvPr/>
        </p:nvCxnSpPr>
        <p:spPr>
          <a:xfrm>
            <a:off x="5740571" y="4104432"/>
            <a:ext cx="1025490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DAB86C16-E2F6-47BB-9FC8-E197E5D0F857}"/>
              </a:ext>
            </a:extLst>
          </p:cNvPr>
          <p:cNvSpPr txBox="1"/>
          <p:nvPr/>
        </p:nvSpPr>
        <p:spPr>
          <a:xfrm>
            <a:off x="2317037" y="4870015"/>
            <a:ext cx="6678431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O becomes O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2-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	   	   		oxide anion [Ne]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S becomes 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2-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   		   		</a:t>
            </a: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sulfide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anion	[</a:t>
            </a: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Ar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etc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B4AE1A0-4A3B-400F-83FF-3DAC545112BA}"/>
              </a:ext>
            </a:extLst>
          </p:cNvPr>
          <p:cNvSpPr txBox="1"/>
          <p:nvPr/>
        </p:nvSpPr>
        <p:spPr>
          <a:xfrm>
            <a:off x="314478" y="6265016"/>
            <a:ext cx="11877675" cy="5028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b="1" i="0" dirty="0">
                <a:solidFill>
                  <a:srgbClr val="0000FF"/>
                </a:solidFill>
                <a:effectLst/>
                <a:cs typeface="Calibri" panose="020F0502020204030204" pitchFamily="34" charset="0"/>
              </a:rPr>
              <a:t>Toxic oxides are formed during basic explosive reactions between nitrogen, oxygen and carbon </a:t>
            </a:r>
            <a:r>
              <a:rPr lang="en-US" sz="2000" b="1" i="0" dirty="0">
                <a:solidFill>
                  <a:srgbClr val="0000FF"/>
                </a:solidFill>
                <a:effectLst/>
                <a:cs typeface="Calibri" panose="020F0502020204030204" pitchFamily="34" charset="0"/>
                <a:sym typeface="Wingdings" panose="05000000000000000000" pitchFamily="2" charset="2"/>
              </a:rPr>
              <a:t> NO</a:t>
            </a:r>
            <a:r>
              <a:rPr lang="en-US" sz="2000" b="1" i="0" baseline="-25000" dirty="0">
                <a:solidFill>
                  <a:srgbClr val="0000FF"/>
                </a:solidFill>
                <a:effectLst/>
                <a:cs typeface="Calibri" panose="020F0502020204030204" pitchFamily="34" charset="0"/>
                <a:sym typeface="Wingdings" panose="05000000000000000000" pitchFamily="2" charset="2"/>
              </a:rPr>
              <a:t>x</a:t>
            </a:r>
            <a:r>
              <a:rPr lang="en-US" sz="2000" b="1" i="0" dirty="0">
                <a:solidFill>
                  <a:srgbClr val="0000FF"/>
                </a:solidFill>
                <a:effectLst/>
                <a:cs typeface="Calibri" panose="020F0502020204030204" pitchFamily="34" charset="0"/>
                <a:sym typeface="Wingdings" panose="05000000000000000000" pitchFamily="2" charset="2"/>
              </a:rPr>
              <a:t>, CO</a:t>
            </a:r>
            <a:endParaRPr lang="en-GB" sz="2000" b="1" dirty="0">
              <a:solidFill>
                <a:srgbClr val="0000FF"/>
              </a:solidFill>
              <a:cs typeface="Calibri" panose="020F0502020204030204" pitchFamily="34" charset="0"/>
            </a:endParaRPr>
          </a:p>
        </p:txBody>
      </p:sp>
      <p:sp>
        <p:nvSpPr>
          <p:cNvPr id="27" name="Title 2">
            <a:extLst>
              <a:ext uri="{FF2B5EF4-FFF2-40B4-BE49-F238E27FC236}">
                <a16:creationId xmlns:a16="http://schemas.microsoft.com/office/drawing/2014/main" id="{7ADA768E-2FDA-4D96-AC35-19B6FC9B4FF3}"/>
              </a:ext>
            </a:extLst>
          </p:cNvPr>
          <p:cNvSpPr txBox="1">
            <a:spLocks/>
          </p:cNvSpPr>
          <p:nvPr/>
        </p:nvSpPr>
        <p:spPr>
          <a:xfrm>
            <a:off x="949891" y="24399"/>
            <a:ext cx="10364451" cy="63377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gain electrons – Making anions 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79B0C-975B-4B8F-825E-805DBAA4968C}"/>
              </a:ext>
            </a:extLst>
          </p:cNvPr>
          <p:cNvSpPr txBox="1"/>
          <p:nvPr/>
        </p:nvSpPr>
        <p:spPr>
          <a:xfrm>
            <a:off x="551655" y="3845352"/>
            <a:ext cx="2035044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oxygen group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(16, VIA)	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6E0488E-0B83-48B9-9864-A801191B88F1}"/>
              </a:ext>
            </a:extLst>
          </p:cNvPr>
          <p:cNvSpPr txBox="1"/>
          <p:nvPr/>
        </p:nvSpPr>
        <p:spPr>
          <a:xfrm>
            <a:off x="3048778" y="3048391"/>
            <a:ext cx="6097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</a:t>
            </a:r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5137CB6-B6DF-4CA9-A226-08C55B1CD16B}"/>
              </a:ext>
            </a:extLst>
          </p:cNvPr>
          <p:cNvSpPr/>
          <p:nvPr/>
        </p:nvSpPr>
        <p:spPr>
          <a:xfrm flipH="1">
            <a:off x="239500" y="3802784"/>
            <a:ext cx="9322903" cy="96489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837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3" grpId="0"/>
      <p:bldP spid="25" grpId="0"/>
      <p:bldP spid="26" grpId="0"/>
      <p:bldP spid="2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extBox 35">
            <a:extLst>
              <a:ext uri="{FF2B5EF4-FFF2-40B4-BE49-F238E27FC236}">
                <a16:creationId xmlns:a16="http://schemas.microsoft.com/office/drawing/2014/main" id="{39419AA5-2BF6-42BA-876E-602E7E3DAFC9}"/>
              </a:ext>
            </a:extLst>
          </p:cNvPr>
          <p:cNvSpPr txBox="1"/>
          <p:nvPr/>
        </p:nvSpPr>
        <p:spPr>
          <a:xfrm>
            <a:off x="638502" y="1321116"/>
            <a:ext cx="4287840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>
                <a:solidFill>
                  <a:srgbClr val="00B0F0"/>
                </a:solidFill>
                <a:cs typeface="Calibri" panose="020F0502020204030204" pitchFamily="34" charset="0"/>
              </a:rPr>
              <a:t>More than one atom. 		</a:t>
            </a:r>
            <a:endParaRPr lang="en-GB" sz="2600" dirty="0">
              <a:cs typeface="Calibri" panose="020F0502020204030204" pitchFamily="34" charset="0"/>
            </a:endParaRPr>
          </a:p>
          <a:p>
            <a:r>
              <a:rPr lang="en-GB" sz="2600" dirty="0">
                <a:cs typeface="Calibri" panose="020F0502020204030204" pitchFamily="34" charset="0"/>
              </a:rPr>
              <a:t>Oxyanions with root and “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ate</a:t>
            </a:r>
            <a:r>
              <a:rPr lang="en-GB" sz="2600" dirty="0">
                <a:cs typeface="Calibri" panose="020F0502020204030204" pitchFamily="34" charset="0"/>
              </a:rPr>
              <a:t>”: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C6EF9B1-3B23-492E-B6A4-933FCC4345E1}"/>
              </a:ext>
            </a:extLst>
          </p:cNvPr>
          <p:cNvSpPr txBox="1"/>
          <p:nvPr/>
        </p:nvSpPr>
        <p:spPr>
          <a:xfrm>
            <a:off x="795860" y="2213668"/>
            <a:ext cx="2088232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>
                <a:cs typeface="Calibri" panose="020F0502020204030204" pitchFamily="34" charset="0"/>
              </a:rPr>
              <a:t>carbon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ate        </a:t>
            </a:r>
          </a:p>
          <a:p>
            <a:r>
              <a:rPr lang="en-GB" sz="2600" dirty="0">
                <a:cs typeface="Calibri" panose="020F0502020204030204" pitchFamily="34" charset="0"/>
              </a:rPr>
              <a:t>chlor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ate	         </a:t>
            </a:r>
            <a:endParaRPr lang="en-GB" sz="2600" b="1" dirty="0">
              <a:cs typeface="Calibri" panose="020F0502020204030204" pitchFamily="34" charset="0"/>
            </a:endParaRPr>
          </a:p>
          <a:p>
            <a:r>
              <a:rPr lang="en-GB" sz="2600" dirty="0">
                <a:cs typeface="Calibri" panose="020F0502020204030204" pitchFamily="34" charset="0"/>
              </a:rPr>
              <a:t>nitr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ate		</a:t>
            </a:r>
          </a:p>
          <a:p>
            <a:r>
              <a:rPr lang="en-GB" sz="2600" dirty="0">
                <a:cs typeface="Calibri" panose="020F0502020204030204" pitchFamily="34" charset="0"/>
              </a:rPr>
              <a:t>phosph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ate	</a:t>
            </a:r>
            <a:endParaRPr lang="en-GB" sz="2600" b="1" baseline="30000" dirty="0">
              <a:solidFill>
                <a:srgbClr val="00B050"/>
              </a:solidFill>
              <a:cs typeface="Calibri" panose="020F0502020204030204" pitchFamily="34" charset="0"/>
            </a:endParaRPr>
          </a:p>
          <a:p>
            <a:r>
              <a:rPr lang="en-GB" sz="2600" dirty="0" err="1">
                <a:cs typeface="Calibri" panose="020F0502020204030204" pitchFamily="34" charset="0"/>
              </a:rPr>
              <a:t>sulf</a:t>
            </a:r>
            <a:r>
              <a:rPr lang="en-GB" sz="2600" b="1" dirty="0" err="1">
                <a:solidFill>
                  <a:srgbClr val="00B050"/>
                </a:solidFill>
                <a:cs typeface="Calibri" panose="020F0502020204030204" pitchFamily="34" charset="0"/>
              </a:rPr>
              <a:t>ate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		</a:t>
            </a:r>
            <a:endParaRPr lang="en-GB" sz="2600" dirty="0">
              <a:cs typeface="Calibri" panose="020F0502020204030204" pitchFamily="34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B3613B2-2A6A-4BD3-98CB-B11299B91869}"/>
              </a:ext>
            </a:extLst>
          </p:cNvPr>
          <p:cNvSpPr txBox="1"/>
          <p:nvPr/>
        </p:nvSpPr>
        <p:spPr>
          <a:xfrm>
            <a:off x="2860385" y="2213668"/>
            <a:ext cx="1107996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>
                <a:cs typeface="Calibri" panose="020F0502020204030204" pitchFamily="34" charset="0"/>
              </a:rPr>
              <a:t>C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3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2-</a:t>
            </a:r>
            <a:endParaRPr lang="en-GB" sz="2600" b="1" dirty="0">
              <a:cs typeface="Calibri" panose="020F0502020204030204" pitchFamily="34" charset="0"/>
            </a:endParaRPr>
          </a:p>
          <a:p>
            <a:r>
              <a:rPr lang="en-GB" sz="2600" b="1" dirty="0">
                <a:cs typeface="Calibri" panose="020F0502020204030204" pitchFamily="34" charset="0"/>
              </a:rPr>
              <a:t>Cl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3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-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	</a:t>
            </a:r>
            <a:endParaRPr lang="en-GB" sz="2600" b="1" dirty="0">
              <a:cs typeface="Calibri" panose="020F0502020204030204" pitchFamily="34" charset="0"/>
            </a:endParaRPr>
          </a:p>
          <a:p>
            <a:r>
              <a:rPr lang="en-GB" sz="2600" b="1" dirty="0">
                <a:cs typeface="Calibri" panose="020F0502020204030204" pitchFamily="34" charset="0"/>
              </a:rPr>
              <a:t>N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3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-</a:t>
            </a:r>
            <a:endParaRPr lang="en-GB" sz="2600" dirty="0">
              <a:cs typeface="Calibri" panose="020F0502020204030204" pitchFamily="34" charset="0"/>
            </a:endParaRPr>
          </a:p>
          <a:p>
            <a:r>
              <a:rPr lang="en-GB" sz="2600" b="1" dirty="0">
                <a:cs typeface="Calibri" panose="020F0502020204030204" pitchFamily="34" charset="0"/>
              </a:rPr>
              <a:t>P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4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3-</a:t>
            </a:r>
          </a:p>
          <a:p>
            <a:r>
              <a:rPr lang="en-GB" sz="2600" b="1" dirty="0">
                <a:cs typeface="Calibri" panose="020F0502020204030204" pitchFamily="34" charset="0"/>
              </a:rPr>
              <a:t>S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4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2-</a:t>
            </a:r>
          </a:p>
          <a:p>
            <a:endParaRPr lang="en-GB" sz="2600" dirty="0">
              <a:cs typeface="Calibri" panose="020F050202020403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2B87C53-840F-4CD3-97E4-B4FFEE403E2D}"/>
              </a:ext>
            </a:extLst>
          </p:cNvPr>
          <p:cNvSpPr txBox="1"/>
          <p:nvPr/>
        </p:nvSpPr>
        <p:spPr>
          <a:xfrm>
            <a:off x="5262996" y="788129"/>
            <a:ext cx="7164531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>
                <a:cs typeface="Calibri" panose="020F0502020204030204" pitchFamily="34" charset="0"/>
              </a:rPr>
              <a:t>Same root atom  but different number of </a:t>
            </a:r>
            <a:r>
              <a:rPr lang="en-GB" sz="2600" b="1" dirty="0">
                <a:solidFill>
                  <a:srgbClr val="00B0F0"/>
                </a:solidFill>
                <a:cs typeface="Calibri" panose="020F0502020204030204" pitchFamily="34" charset="0"/>
              </a:rPr>
              <a:t>oxygens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57C43C61-8301-451D-B765-643F402F39E7}"/>
              </a:ext>
            </a:extLst>
          </p:cNvPr>
          <p:cNvSpPr txBox="1"/>
          <p:nvPr/>
        </p:nvSpPr>
        <p:spPr>
          <a:xfrm>
            <a:off x="5681378" y="1321116"/>
            <a:ext cx="5872120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>
                <a:solidFill>
                  <a:srgbClr val="C00000"/>
                </a:solidFill>
                <a:cs typeface="Calibri" panose="020F0502020204030204" pitchFamily="34" charset="0"/>
              </a:rPr>
              <a:t>one more </a:t>
            </a:r>
            <a:r>
              <a:rPr lang="en-GB" sz="2600" dirty="0">
                <a:cs typeface="Calibri" panose="020F0502020204030204" pitchFamily="34" charset="0"/>
              </a:rPr>
              <a:t>than –ate = </a:t>
            </a:r>
            <a:r>
              <a:rPr lang="en-GB" sz="2600" dirty="0" err="1">
                <a:solidFill>
                  <a:srgbClr val="C00000"/>
                </a:solidFill>
                <a:cs typeface="Calibri" panose="020F0502020204030204" pitchFamily="34" charset="0"/>
              </a:rPr>
              <a:t>per</a:t>
            </a:r>
            <a:r>
              <a:rPr lang="en-GB" sz="2600" dirty="0" err="1">
                <a:cs typeface="Calibri" panose="020F0502020204030204" pitchFamily="34" charset="0"/>
              </a:rPr>
              <a:t>___ate</a:t>
            </a:r>
            <a:endParaRPr lang="en-GB" sz="2600" dirty="0">
              <a:cs typeface="Calibri" panose="020F0502020204030204" pitchFamily="34" charset="0"/>
            </a:endParaRPr>
          </a:p>
          <a:p>
            <a:r>
              <a:rPr lang="en-GB" sz="2600" dirty="0">
                <a:solidFill>
                  <a:schemeClr val="accent5">
                    <a:lumMod val="75000"/>
                  </a:schemeClr>
                </a:solidFill>
                <a:cs typeface="Calibri" panose="020F0502020204030204" pitchFamily="34" charset="0"/>
              </a:rPr>
              <a:t>one less </a:t>
            </a:r>
            <a:r>
              <a:rPr lang="en-GB" sz="2600" dirty="0">
                <a:cs typeface="Calibri" panose="020F0502020204030204" pitchFamily="34" charset="0"/>
              </a:rPr>
              <a:t>than –ate   = ____</a:t>
            </a:r>
            <a:r>
              <a:rPr lang="en-GB" sz="2600" dirty="0" err="1">
                <a:solidFill>
                  <a:schemeClr val="accent5">
                    <a:lumMod val="75000"/>
                  </a:schemeClr>
                </a:solidFill>
                <a:cs typeface="Calibri" panose="020F0502020204030204" pitchFamily="34" charset="0"/>
              </a:rPr>
              <a:t>ite</a:t>
            </a:r>
            <a:endParaRPr lang="en-GB" sz="2600" dirty="0">
              <a:solidFill>
                <a:schemeClr val="accent5">
                  <a:lumMod val="75000"/>
                </a:schemeClr>
              </a:solidFill>
              <a:cs typeface="Calibri" panose="020F0502020204030204" pitchFamily="34" charset="0"/>
            </a:endParaRPr>
          </a:p>
          <a:p>
            <a:r>
              <a:rPr lang="en-GB" sz="2600" dirty="0">
                <a:solidFill>
                  <a:srgbClr val="7030A0"/>
                </a:solidFill>
                <a:cs typeface="Calibri" panose="020F0502020204030204" pitchFamily="34" charset="0"/>
              </a:rPr>
              <a:t>two less </a:t>
            </a:r>
            <a:r>
              <a:rPr lang="en-GB" sz="2600" dirty="0">
                <a:cs typeface="Calibri" panose="020F0502020204030204" pitchFamily="34" charset="0"/>
              </a:rPr>
              <a:t>than –ate   = </a:t>
            </a:r>
            <a:r>
              <a:rPr lang="en-GB" sz="2600" dirty="0">
                <a:solidFill>
                  <a:srgbClr val="7030A0"/>
                </a:solidFill>
                <a:cs typeface="Calibri" panose="020F0502020204030204" pitchFamily="34" charset="0"/>
              </a:rPr>
              <a:t>hypo</a:t>
            </a:r>
            <a:r>
              <a:rPr lang="en-GB" sz="2600" dirty="0">
                <a:cs typeface="Calibri" panose="020F0502020204030204" pitchFamily="34" charset="0"/>
              </a:rPr>
              <a:t>____</a:t>
            </a:r>
            <a:r>
              <a:rPr lang="en-GB" sz="2600" dirty="0" err="1">
                <a:solidFill>
                  <a:srgbClr val="7030A0"/>
                </a:solidFill>
                <a:cs typeface="Calibri" panose="020F0502020204030204" pitchFamily="34" charset="0"/>
              </a:rPr>
              <a:t>ite</a:t>
            </a:r>
            <a:endParaRPr lang="en-GB" sz="2600" dirty="0">
              <a:solidFill>
                <a:srgbClr val="7030A0"/>
              </a:solidFill>
              <a:cs typeface="Calibri" panose="020F0502020204030204" pitchFamily="34" charset="0"/>
            </a:endParaRPr>
          </a:p>
          <a:p>
            <a:endParaRPr lang="en-GB" sz="2600" dirty="0">
              <a:solidFill>
                <a:srgbClr val="7030A0"/>
              </a:solidFill>
              <a:cs typeface="Calibri" panose="020F0502020204030204" pitchFamily="34" charset="0"/>
            </a:endParaRPr>
          </a:p>
          <a:p>
            <a:r>
              <a:rPr lang="en-GB" sz="2600" dirty="0">
                <a:cs typeface="Calibri" panose="020F0502020204030204" pitchFamily="34" charset="0"/>
              </a:rPr>
              <a:t>chlor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ate 	      </a:t>
            </a:r>
            <a:r>
              <a:rPr lang="en-GB" sz="2600" b="1" dirty="0">
                <a:cs typeface="Calibri" panose="020F0502020204030204" pitchFamily="34" charset="0"/>
              </a:rPr>
              <a:t>Cl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3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-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		</a:t>
            </a:r>
            <a:r>
              <a:rPr lang="en-GB" sz="2600" dirty="0" err="1">
                <a:cs typeface="Calibri" panose="020F0502020204030204" pitchFamily="34" charset="0"/>
              </a:rPr>
              <a:t>sulf</a:t>
            </a:r>
            <a:r>
              <a:rPr lang="en-GB" sz="2600" b="1" dirty="0" err="1">
                <a:solidFill>
                  <a:srgbClr val="00B050"/>
                </a:solidFill>
                <a:cs typeface="Calibri" panose="020F0502020204030204" pitchFamily="34" charset="0"/>
              </a:rPr>
              <a:t>ate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         </a:t>
            </a:r>
            <a:r>
              <a:rPr lang="en-GB" sz="2600" b="1" dirty="0">
                <a:cs typeface="Calibri" panose="020F0502020204030204" pitchFamily="34" charset="0"/>
              </a:rPr>
              <a:t>S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4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2-</a:t>
            </a:r>
            <a:endParaRPr lang="en-GB" sz="2600" b="1" dirty="0">
              <a:solidFill>
                <a:srgbClr val="00B050"/>
              </a:solidFill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rgbClr val="C00000"/>
                </a:solidFill>
                <a:cs typeface="Calibri" panose="020F0502020204030204" pitchFamily="34" charset="0"/>
              </a:rPr>
              <a:t>per</a:t>
            </a:r>
            <a:r>
              <a:rPr lang="en-GB" sz="2600" dirty="0">
                <a:cs typeface="Calibri" panose="020F0502020204030204" pitchFamily="34" charset="0"/>
              </a:rPr>
              <a:t>chlorate</a:t>
            </a:r>
            <a:r>
              <a:rPr lang="en-GB" sz="2600" dirty="0">
                <a:solidFill>
                  <a:srgbClr val="7030A0"/>
                </a:solidFill>
                <a:cs typeface="Calibri" panose="020F0502020204030204" pitchFamily="34" charset="0"/>
              </a:rPr>
              <a:t>    </a:t>
            </a:r>
            <a:r>
              <a:rPr lang="en-GB" sz="2600" b="1" dirty="0">
                <a:cs typeface="Calibri" panose="020F0502020204030204" pitchFamily="34" charset="0"/>
              </a:rPr>
              <a:t>Cl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C00000"/>
                </a:solidFill>
                <a:cs typeface="Calibri" panose="020F0502020204030204" pitchFamily="34" charset="0"/>
              </a:rPr>
              <a:t>4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-		</a:t>
            </a:r>
            <a:endParaRPr lang="en-GB" sz="2600" dirty="0">
              <a:cs typeface="Calibri" panose="020F0502020204030204" pitchFamily="34" charset="0"/>
            </a:endParaRPr>
          </a:p>
          <a:p>
            <a:r>
              <a:rPr lang="en-GB" sz="2600" dirty="0">
                <a:cs typeface="Calibri" panose="020F0502020204030204" pitchFamily="34" charset="0"/>
              </a:rPr>
              <a:t>chlor</a:t>
            </a:r>
            <a:r>
              <a:rPr lang="en-GB" sz="2600" b="1" dirty="0">
                <a:solidFill>
                  <a:schemeClr val="accent5">
                    <a:lumMod val="75000"/>
                  </a:schemeClr>
                </a:solidFill>
                <a:cs typeface="Calibri" panose="020F0502020204030204" pitchFamily="34" charset="0"/>
              </a:rPr>
              <a:t>ite</a:t>
            </a:r>
            <a:r>
              <a:rPr lang="en-GB" sz="2600" dirty="0">
                <a:solidFill>
                  <a:srgbClr val="7030A0"/>
                </a:solidFill>
                <a:cs typeface="Calibri" panose="020F0502020204030204" pitchFamily="34" charset="0"/>
              </a:rPr>
              <a:t> 	     </a:t>
            </a:r>
            <a:r>
              <a:rPr lang="en-GB" sz="2600" b="1" dirty="0">
                <a:cs typeface="Calibri" panose="020F0502020204030204" pitchFamily="34" charset="0"/>
              </a:rPr>
              <a:t>Cl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chemeClr val="accent5">
                    <a:lumMod val="75000"/>
                  </a:schemeClr>
                </a:solidFill>
                <a:cs typeface="Calibri" panose="020F0502020204030204" pitchFamily="34" charset="0"/>
              </a:rPr>
              <a:t>2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-         	</a:t>
            </a:r>
            <a:r>
              <a:rPr lang="en-GB" sz="2600" dirty="0" err="1">
                <a:cs typeface="Calibri" panose="020F0502020204030204" pitchFamily="34" charset="0"/>
              </a:rPr>
              <a:t>sulf</a:t>
            </a:r>
            <a:r>
              <a:rPr lang="en-GB" sz="2600" b="1" dirty="0" err="1">
                <a:solidFill>
                  <a:schemeClr val="accent5">
                    <a:lumMod val="75000"/>
                  </a:schemeClr>
                </a:solidFill>
                <a:cs typeface="Calibri" panose="020F0502020204030204" pitchFamily="34" charset="0"/>
              </a:rPr>
              <a:t>ite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           </a:t>
            </a:r>
            <a:r>
              <a:rPr lang="en-GB" sz="2600" b="1" dirty="0">
                <a:cs typeface="Calibri" panose="020F0502020204030204" pitchFamily="34" charset="0"/>
              </a:rPr>
              <a:t>S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chemeClr val="accent5">
                    <a:lumMod val="75000"/>
                  </a:schemeClr>
                </a:solidFill>
                <a:cs typeface="Calibri" panose="020F0502020204030204" pitchFamily="34" charset="0"/>
              </a:rPr>
              <a:t>3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2-</a:t>
            </a:r>
            <a:endParaRPr lang="en-GB" sz="2600" dirty="0">
              <a:solidFill>
                <a:srgbClr val="7030A0"/>
              </a:solidFill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rgbClr val="7030A0"/>
                </a:solidFill>
                <a:cs typeface="Calibri" panose="020F0502020204030204" pitchFamily="34" charset="0"/>
              </a:rPr>
              <a:t>hypo</a:t>
            </a:r>
            <a:r>
              <a:rPr lang="en-GB" sz="2600" dirty="0">
                <a:cs typeface="Calibri" panose="020F0502020204030204" pitchFamily="34" charset="0"/>
              </a:rPr>
              <a:t>chlor</a:t>
            </a:r>
            <a:r>
              <a:rPr lang="en-GB" sz="2600" b="1" dirty="0">
                <a:solidFill>
                  <a:srgbClr val="7030A0"/>
                </a:solidFill>
                <a:cs typeface="Calibri" panose="020F0502020204030204" pitchFamily="34" charset="0"/>
              </a:rPr>
              <a:t>ite 	</a:t>
            </a:r>
            <a:r>
              <a:rPr lang="en-GB" sz="2600" b="1" dirty="0" err="1">
                <a:cs typeface="Calibri" panose="020F0502020204030204" pitchFamily="34" charset="0"/>
              </a:rPr>
              <a:t>Cl</a:t>
            </a:r>
            <a:r>
              <a:rPr lang="en-GB" sz="2600" b="1" dirty="0" err="1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-</a:t>
            </a:r>
            <a:endParaRPr lang="en-GB" sz="2600" b="1" dirty="0">
              <a:solidFill>
                <a:srgbClr val="7030A0"/>
              </a:solidFill>
              <a:cs typeface="Calibri" panose="020F0502020204030204" pitchFamily="34" charset="0"/>
            </a:endParaRPr>
          </a:p>
          <a:p>
            <a:r>
              <a:rPr lang="en-GB" sz="2600" dirty="0">
                <a:cs typeface="Calibri" panose="020F0502020204030204" pitchFamily="34" charset="0"/>
              </a:rPr>
              <a:t>							</a:t>
            </a:r>
            <a:endParaRPr lang="en-GB" sz="2600" b="1" baseline="30000" dirty="0">
              <a:solidFill>
                <a:srgbClr val="00B050"/>
              </a:solidFill>
              <a:cs typeface="Calibri" panose="020F0502020204030204" pitchFamily="34" charset="0"/>
            </a:endParaRPr>
          </a:p>
          <a:p>
            <a:r>
              <a:rPr lang="en-GB" sz="2600" dirty="0">
                <a:cs typeface="Calibri" panose="020F0502020204030204" pitchFamily="34" charset="0"/>
              </a:rPr>
              <a:t>nitr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ate             </a:t>
            </a:r>
            <a:r>
              <a:rPr lang="en-GB" sz="2600" b="1" dirty="0">
                <a:cs typeface="Calibri" panose="020F0502020204030204" pitchFamily="34" charset="0"/>
              </a:rPr>
              <a:t>N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3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-</a:t>
            </a:r>
            <a:endParaRPr lang="en-GB" sz="2600" dirty="0">
              <a:cs typeface="Calibri" panose="020F0502020204030204" pitchFamily="34" charset="0"/>
            </a:endParaRPr>
          </a:p>
          <a:p>
            <a:r>
              <a:rPr lang="en-GB" sz="2600" dirty="0">
                <a:cs typeface="Calibri" panose="020F0502020204030204" pitchFamily="34" charset="0"/>
              </a:rPr>
              <a:t>nitr</a:t>
            </a:r>
            <a:r>
              <a:rPr lang="en-GB" sz="2600" b="1" dirty="0">
                <a:solidFill>
                  <a:schemeClr val="accent5">
                    <a:lumMod val="75000"/>
                  </a:schemeClr>
                </a:solidFill>
                <a:cs typeface="Calibri" panose="020F0502020204030204" pitchFamily="34" charset="0"/>
              </a:rPr>
              <a:t>ite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              </a:t>
            </a:r>
            <a:r>
              <a:rPr lang="en-GB" sz="2600" b="1" dirty="0">
                <a:cs typeface="Calibri" panose="020F0502020204030204" pitchFamily="34" charset="0"/>
              </a:rPr>
              <a:t>N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chemeClr val="accent5">
                    <a:lumMod val="75000"/>
                  </a:schemeClr>
                </a:solidFill>
                <a:cs typeface="Calibri" panose="020F0502020204030204" pitchFamily="34" charset="0"/>
              </a:rPr>
              <a:t>2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-</a:t>
            </a:r>
          </a:p>
          <a:p>
            <a:endParaRPr lang="en-GB" sz="2600" b="1" dirty="0">
              <a:solidFill>
                <a:srgbClr val="7030A0"/>
              </a:solidFill>
              <a:cs typeface="Calibri" panose="020F0502020204030204" pitchFamily="34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7003FE2A-45F4-48C4-B032-56C88F680988}"/>
              </a:ext>
            </a:extLst>
          </p:cNvPr>
          <p:cNvSpPr txBox="1"/>
          <p:nvPr/>
        </p:nvSpPr>
        <p:spPr>
          <a:xfrm>
            <a:off x="776818" y="4644254"/>
            <a:ext cx="3084819" cy="492443"/>
          </a:xfrm>
          <a:prstGeom prst="rect">
            <a:avLst/>
          </a:prstGeom>
          <a:noFill/>
          <a:ln w="158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Polyatomic CATIONS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B9A13C1-A0B7-46B9-88B6-4CDF2493F2E6}"/>
              </a:ext>
            </a:extLst>
          </p:cNvPr>
          <p:cNvSpPr txBox="1"/>
          <p:nvPr/>
        </p:nvSpPr>
        <p:spPr>
          <a:xfrm>
            <a:off x="742189" y="5152440"/>
            <a:ext cx="347402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/>
              <a:t>ammonium ion       NH</a:t>
            </a:r>
            <a:r>
              <a:rPr lang="en-GB" sz="2600" baseline="-25000" dirty="0"/>
              <a:t>4</a:t>
            </a:r>
            <a:r>
              <a:rPr lang="en-GB" sz="2600" baseline="30000" dirty="0"/>
              <a:t>+</a:t>
            </a:r>
            <a:r>
              <a:rPr lang="en-GB" sz="2600" dirty="0"/>
              <a:t> </a:t>
            </a:r>
          </a:p>
          <a:p>
            <a:r>
              <a:rPr lang="en-GB" sz="2600" dirty="0"/>
              <a:t>hydronium ion        H</a:t>
            </a:r>
            <a:r>
              <a:rPr lang="en-GB" sz="2600" baseline="-25000" dirty="0"/>
              <a:t>3</a:t>
            </a:r>
            <a:r>
              <a:rPr lang="en-GB" sz="2600" dirty="0"/>
              <a:t>O</a:t>
            </a:r>
            <a:r>
              <a:rPr lang="en-GB" sz="2600" baseline="30000" dirty="0"/>
              <a:t>+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A7D43A95-62AB-4027-888D-F179AC78EB5C}"/>
              </a:ext>
            </a:extLst>
          </p:cNvPr>
          <p:cNvSpPr txBox="1"/>
          <p:nvPr/>
        </p:nvSpPr>
        <p:spPr>
          <a:xfrm>
            <a:off x="638502" y="731788"/>
            <a:ext cx="2979790" cy="492443"/>
          </a:xfrm>
          <a:prstGeom prst="rect">
            <a:avLst/>
          </a:prstGeom>
          <a:noFill/>
          <a:ln w="158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Polyatomic ANIONS</a:t>
            </a:r>
          </a:p>
        </p:txBody>
      </p:sp>
      <p:sp>
        <p:nvSpPr>
          <p:cNvPr id="11" name="Title 26">
            <a:extLst>
              <a:ext uri="{FF2B5EF4-FFF2-40B4-BE49-F238E27FC236}">
                <a16:creationId xmlns:a16="http://schemas.microsoft.com/office/drawing/2014/main" id="{053C5DED-24B9-43EE-94FD-12803E538CF1}"/>
              </a:ext>
            </a:extLst>
          </p:cNvPr>
          <p:cNvSpPr txBox="1">
            <a:spLocks/>
          </p:cNvSpPr>
          <p:nvPr/>
        </p:nvSpPr>
        <p:spPr>
          <a:xfrm>
            <a:off x="913774" y="97970"/>
            <a:ext cx="10364451" cy="60746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Polyatomic ions</a:t>
            </a:r>
          </a:p>
        </p:txBody>
      </p:sp>
    </p:spTree>
    <p:extLst>
      <p:ext uri="{BB962C8B-B14F-4D97-AF65-F5344CB8AC3E}">
        <p14:creationId xmlns:p14="http://schemas.microsoft.com/office/powerpoint/2010/main" val="17962952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91B3419-85C9-4D2C-A1FD-9D29AAB26B9A}"/>
              </a:ext>
            </a:extLst>
          </p:cNvPr>
          <p:cNvSpPr txBox="1"/>
          <p:nvPr/>
        </p:nvSpPr>
        <p:spPr>
          <a:xfrm>
            <a:off x="1309255" y="815930"/>
            <a:ext cx="10039151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CATION</a:t>
            </a:r>
            <a:r>
              <a:rPr lang="en-GB" sz="2600" dirty="0">
                <a:cs typeface="Calibri" panose="020F0502020204030204" pitchFamily="34" charset="0"/>
              </a:rPr>
              <a:t> first, then 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ANION</a:t>
            </a:r>
            <a:r>
              <a:rPr lang="en-GB" sz="2600" dirty="0">
                <a:cs typeface="Calibri" panose="020F0502020204030204" pitchFamily="34" charset="0"/>
              </a:rPr>
              <a:t>, if needed put the polyatomic ion in brackets and adjust coefficients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1A6D26-4B66-498C-9BB0-1E6235026427}"/>
              </a:ext>
            </a:extLst>
          </p:cNvPr>
          <p:cNvSpPr txBox="1"/>
          <p:nvPr/>
        </p:nvSpPr>
        <p:spPr>
          <a:xfrm>
            <a:off x="6213102" y="2093526"/>
            <a:ext cx="4844596" cy="28931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Potassium 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nitrate	</a:t>
            </a:r>
            <a:r>
              <a:rPr lang="en-GB" sz="2600" b="1" dirty="0">
                <a:cs typeface="Calibri" panose="020F0502020204030204" pitchFamily="34" charset="0"/>
              </a:rPr>
              <a:t>	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K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NO</a:t>
            </a:r>
            <a:r>
              <a:rPr lang="en-GB" sz="2600" b="1" baseline="-25000" dirty="0">
                <a:solidFill>
                  <a:srgbClr val="FF0000"/>
                </a:solidFill>
                <a:cs typeface="Calibri" panose="020F0502020204030204" pitchFamily="34" charset="0"/>
              </a:rPr>
              <a:t>3</a:t>
            </a:r>
            <a:endParaRPr lang="en-GB" sz="2600" b="1" dirty="0">
              <a:solidFill>
                <a:srgbClr val="0000FF"/>
              </a:solidFill>
              <a:cs typeface="Calibri" panose="020F0502020204030204" pitchFamily="34" charset="0"/>
            </a:endParaRPr>
          </a:p>
          <a:p>
            <a:endParaRPr lang="en-GB" sz="2600" b="1" dirty="0">
              <a:solidFill>
                <a:srgbClr val="0000FF"/>
              </a:solidFill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Calcium</a:t>
            </a:r>
            <a:r>
              <a:rPr lang="en-GB" sz="2600" b="1" dirty="0">
                <a:cs typeface="Calibri" panose="020F0502020204030204" pitchFamily="34" charset="0"/>
              </a:rPr>
              <a:t> 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chlorate</a:t>
            </a:r>
            <a:r>
              <a:rPr lang="en-GB" sz="2600" b="1" dirty="0">
                <a:cs typeface="Calibri" panose="020F0502020204030204" pitchFamily="34" charset="0"/>
              </a:rPr>
              <a:t>		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Ca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(ClO</a:t>
            </a:r>
            <a:r>
              <a:rPr lang="en-GB" sz="2600" b="1" baseline="-25000" dirty="0">
                <a:solidFill>
                  <a:srgbClr val="FF0000"/>
                </a:solidFill>
                <a:cs typeface="Calibri" panose="020F0502020204030204" pitchFamily="34" charset="0"/>
              </a:rPr>
              <a:t>3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)</a:t>
            </a:r>
            <a:r>
              <a:rPr lang="en-GB" sz="2600" b="1" baseline="-25000" dirty="0">
                <a:solidFill>
                  <a:srgbClr val="FF0000"/>
                </a:solidFill>
                <a:cs typeface="Calibri" panose="020F0502020204030204" pitchFamily="34" charset="0"/>
              </a:rPr>
              <a:t>2</a:t>
            </a:r>
          </a:p>
          <a:p>
            <a:endParaRPr lang="en-GB" sz="2600" b="1" dirty="0"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Aluminium</a:t>
            </a:r>
            <a:r>
              <a:rPr lang="en-GB" sz="2600" b="1" dirty="0">
                <a:cs typeface="Calibri" panose="020F0502020204030204" pitchFamily="34" charset="0"/>
              </a:rPr>
              <a:t> 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carbonate</a:t>
            </a:r>
            <a:r>
              <a:rPr lang="en-GB" sz="2600" b="1" dirty="0">
                <a:cs typeface="Calibri" panose="020F0502020204030204" pitchFamily="34" charset="0"/>
              </a:rPr>
              <a:t>	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Al</a:t>
            </a:r>
            <a:r>
              <a:rPr lang="en-GB" sz="2600" b="1" baseline="-25000" dirty="0">
                <a:solidFill>
                  <a:srgbClr val="0000FF"/>
                </a:solidFill>
                <a:cs typeface="Calibri" panose="020F0502020204030204" pitchFamily="34" charset="0"/>
              </a:rPr>
              <a:t>2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(CO</a:t>
            </a:r>
            <a:r>
              <a:rPr lang="en-GB" sz="2600" b="1" baseline="-25000" dirty="0">
                <a:solidFill>
                  <a:srgbClr val="FF0000"/>
                </a:solidFill>
                <a:cs typeface="Calibri" panose="020F0502020204030204" pitchFamily="34" charset="0"/>
              </a:rPr>
              <a:t>3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)</a:t>
            </a:r>
            <a:r>
              <a:rPr lang="en-GB" sz="2600" b="1" baseline="-25000" dirty="0">
                <a:solidFill>
                  <a:srgbClr val="FF0000"/>
                </a:solidFill>
                <a:cs typeface="Calibri" panose="020F0502020204030204" pitchFamily="34" charset="0"/>
              </a:rPr>
              <a:t>3</a:t>
            </a:r>
          </a:p>
          <a:p>
            <a:endParaRPr lang="en-GB" sz="2600" b="1" dirty="0"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Ammonium</a:t>
            </a:r>
            <a:r>
              <a:rPr lang="en-GB" sz="2600" b="1" dirty="0">
                <a:cs typeface="Calibri" panose="020F0502020204030204" pitchFamily="34" charset="0"/>
              </a:rPr>
              <a:t> 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phosphate</a:t>
            </a:r>
            <a:r>
              <a:rPr lang="en-GB" sz="2600" b="1" dirty="0">
                <a:cs typeface="Calibri" panose="020F0502020204030204" pitchFamily="34" charset="0"/>
              </a:rPr>
              <a:t>	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(NH</a:t>
            </a:r>
            <a:r>
              <a:rPr lang="en-GB" sz="2600" b="1" baseline="-25000" dirty="0">
                <a:solidFill>
                  <a:srgbClr val="0000FF"/>
                </a:solidFill>
                <a:cs typeface="Calibri" panose="020F0502020204030204" pitchFamily="34" charset="0"/>
              </a:rPr>
              <a:t>4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)</a:t>
            </a:r>
            <a:r>
              <a:rPr lang="en-GB" sz="2600" b="1" baseline="-25000" dirty="0">
                <a:solidFill>
                  <a:srgbClr val="0000FF"/>
                </a:solidFill>
                <a:cs typeface="Calibri" panose="020F0502020204030204" pitchFamily="34" charset="0"/>
              </a:rPr>
              <a:t>3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PO</a:t>
            </a:r>
            <a:r>
              <a:rPr lang="en-GB" sz="2600" b="1" baseline="-25000" dirty="0">
                <a:solidFill>
                  <a:srgbClr val="FF0000"/>
                </a:solidFill>
                <a:cs typeface="Calibri" panose="020F0502020204030204" pitchFamily="34" charset="0"/>
              </a:rPr>
              <a:t>4</a:t>
            </a:r>
          </a:p>
        </p:txBody>
      </p:sp>
      <p:sp>
        <p:nvSpPr>
          <p:cNvPr id="5" name="Title 26">
            <a:extLst>
              <a:ext uri="{FF2B5EF4-FFF2-40B4-BE49-F238E27FC236}">
                <a16:creationId xmlns:a16="http://schemas.microsoft.com/office/drawing/2014/main" id="{7217E58F-53C8-4B95-A27F-1EE39795BF42}"/>
              </a:ext>
            </a:extLst>
          </p:cNvPr>
          <p:cNvSpPr txBox="1">
            <a:spLocks/>
          </p:cNvSpPr>
          <p:nvPr/>
        </p:nvSpPr>
        <p:spPr>
          <a:xfrm>
            <a:off x="913774" y="97970"/>
            <a:ext cx="10364451" cy="60746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Naming and formulas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2F4F7B9-ABFC-423A-B39D-16A132B809E5}"/>
              </a:ext>
            </a:extLst>
          </p:cNvPr>
          <p:cNvSpPr txBox="1"/>
          <p:nvPr/>
        </p:nvSpPr>
        <p:spPr>
          <a:xfrm>
            <a:off x="83975" y="1964581"/>
            <a:ext cx="601202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ionic compounds (metal salts) are made of ions, cations (+) and anions (-)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there is a balance between positive and negative charges (overall charge on the ionic compound is zero)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u="sng" dirty="0"/>
              <a:t>example</a:t>
            </a:r>
            <a:r>
              <a:rPr lang="en-GB" sz="2200" dirty="0"/>
              <a:t>: barium chloride, BaCl</a:t>
            </a:r>
            <a:r>
              <a:rPr lang="en-GB" sz="2200" baseline="-25000" dirty="0"/>
              <a:t>2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5E993C-F213-4782-ADFB-58A7EBCE346E}"/>
              </a:ext>
            </a:extLst>
          </p:cNvPr>
          <p:cNvSpPr txBox="1"/>
          <p:nvPr/>
        </p:nvSpPr>
        <p:spPr>
          <a:xfrm>
            <a:off x="1243941" y="4665696"/>
            <a:ext cx="123623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0000FF"/>
                </a:solidFill>
              </a:rPr>
              <a:t>Ba</a:t>
            </a:r>
            <a:r>
              <a:rPr lang="en-GB" sz="4400" baseline="30000" dirty="0">
                <a:solidFill>
                  <a:srgbClr val="0000FF"/>
                </a:solidFill>
              </a:rPr>
              <a:t>2+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CF64C4-D633-4AA8-8939-0253DC6B3DA4}"/>
              </a:ext>
            </a:extLst>
          </p:cNvPr>
          <p:cNvSpPr txBox="1"/>
          <p:nvPr/>
        </p:nvSpPr>
        <p:spPr>
          <a:xfrm>
            <a:off x="2578224" y="4672885"/>
            <a:ext cx="98135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FF0000"/>
                </a:solidFill>
              </a:rPr>
              <a:t>Cl</a:t>
            </a:r>
            <a:r>
              <a:rPr lang="en-GB" sz="4400" baseline="30000" dirty="0">
                <a:solidFill>
                  <a:srgbClr val="FF0000"/>
                </a:solidFill>
              </a:rPr>
              <a:t>1-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086D12B-06E5-4A76-AD9E-46F0A1671532}"/>
              </a:ext>
            </a:extLst>
          </p:cNvPr>
          <p:cNvSpPr/>
          <p:nvPr/>
        </p:nvSpPr>
        <p:spPr>
          <a:xfrm>
            <a:off x="1903445" y="4672885"/>
            <a:ext cx="242596" cy="506246"/>
          </a:xfrm>
          <a:prstGeom prst="ellipse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3A04FECF-70FF-4E2F-A249-3C992AC7F426}"/>
              </a:ext>
            </a:extLst>
          </p:cNvPr>
          <p:cNvSpPr/>
          <p:nvPr/>
        </p:nvSpPr>
        <p:spPr>
          <a:xfrm>
            <a:off x="3110345" y="4672885"/>
            <a:ext cx="242596" cy="506246"/>
          </a:xfrm>
          <a:prstGeom prst="ellipse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152C2FA5-FB82-418C-8B76-8E9752F4EFF7}"/>
              </a:ext>
            </a:extLst>
          </p:cNvPr>
          <p:cNvSpPr/>
          <p:nvPr/>
        </p:nvSpPr>
        <p:spPr>
          <a:xfrm>
            <a:off x="2044846" y="4230593"/>
            <a:ext cx="1534840" cy="1204544"/>
          </a:xfrm>
          <a:prstGeom prst="arc">
            <a:avLst>
              <a:gd name="adj1" fmla="val 11503281"/>
              <a:gd name="adj2" fmla="val 2120129"/>
            </a:avLst>
          </a:prstGeom>
          <a:ln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3D0BD98E-276A-4C85-9F5D-31DEE071CF4B}"/>
              </a:ext>
            </a:extLst>
          </p:cNvPr>
          <p:cNvSpPr/>
          <p:nvPr/>
        </p:nvSpPr>
        <p:spPr>
          <a:xfrm rot="10800000">
            <a:off x="1923323" y="4851981"/>
            <a:ext cx="1365910" cy="769441"/>
          </a:xfrm>
          <a:prstGeom prst="arc">
            <a:avLst>
              <a:gd name="adj1" fmla="val 10428952"/>
              <a:gd name="adj2" fmla="val 21494426"/>
            </a:avLst>
          </a:prstGeom>
          <a:ln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DB9C221-28C3-4375-8A5D-791AEF038BB8}"/>
              </a:ext>
            </a:extLst>
          </p:cNvPr>
          <p:cNvSpPr txBox="1"/>
          <p:nvPr/>
        </p:nvSpPr>
        <p:spPr>
          <a:xfrm>
            <a:off x="1309255" y="5608014"/>
            <a:ext cx="98456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0000FF"/>
                </a:solidFill>
              </a:rPr>
              <a:t>Ba</a:t>
            </a:r>
            <a:r>
              <a:rPr lang="en-GB" sz="4400" baseline="-25000" dirty="0">
                <a:solidFill>
                  <a:srgbClr val="FF0000"/>
                </a:solidFill>
              </a:rPr>
              <a:t>1</a:t>
            </a:r>
            <a:endParaRPr lang="en-GB" sz="4400" baseline="30000" dirty="0">
              <a:solidFill>
                <a:srgbClr val="FF000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88B0CBF-36E5-4288-9904-0A0A95C65EB4}"/>
              </a:ext>
            </a:extLst>
          </p:cNvPr>
          <p:cNvSpPr txBox="1"/>
          <p:nvPr/>
        </p:nvSpPr>
        <p:spPr>
          <a:xfrm>
            <a:off x="2090057" y="5608013"/>
            <a:ext cx="8563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FF0000"/>
                </a:solidFill>
              </a:rPr>
              <a:t>Cl</a:t>
            </a:r>
            <a:r>
              <a:rPr lang="en-GB" sz="4400" baseline="-25000" dirty="0">
                <a:solidFill>
                  <a:srgbClr val="0000FF"/>
                </a:solidFill>
              </a:rPr>
              <a:t>2</a:t>
            </a:r>
            <a:endParaRPr lang="en-GB" sz="4400" baseline="30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3924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TextBox 68">
            <a:extLst>
              <a:ext uri="{FF2B5EF4-FFF2-40B4-BE49-F238E27FC236}">
                <a16:creationId xmlns:a16="http://schemas.microsoft.com/office/drawing/2014/main" id="{8F7E82FF-7376-45C3-ABC7-39039B4C4C24}"/>
              </a:ext>
            </a:extLst>
          </p:cNvPr>
          <p:cNvSpPr txBox="1"/>
          <p:nvPr/>
        </p:nvSpPr>
        <p:spPr>
          <a:xfrm>
            <a:off x="224608" y="829069"/>
            <a:ext cx="11815810" cy="18086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ts val="34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cs typeface="Calibri" panose="020F0502020204030204" pitchFamily="34" charset="0"/>
              </a:rPr>
              <a:t>exists between oppositely charged ions (atoms or groups of atoms with an electrostatic charge; </a:t>
            </a:r>
            <a:r>
              <a:rPr lang="en-GB" sz="2600" dirty="0">
                <a:solidFill>
                  <a:srgbClr val="FF0000"/>
                </a:solidFill>
                <a:cs typeface="Calibri" panose="020F0502020204030204" pitchFamily="34" charset="0"/>
              </a:rPr>
              <a:t>ANION</a:t>
            </a:r>
            <a:r>
              <a:rPr lang="en-GB" sz="2600" b="1" baseline="30000" dirty="0">
                <a:solidFill>
                  <a:srgbClr val="FF0000"/>
                </a:solidFill>
                <a:cs typeface="Calibri" panose="020F0502020204030204" pitchFamily="34" charset="0"/>
              </a:rPr>
              <a:t>-</a:t>
            </a:r>
            <a:r>
              <a:rPr lang="en-GB" sz="2600" dirty="0">
                <a:cs typeface="Calibri" panose="020F0502020204030204" pitchFamily="34" charset="0"/>
              </a:rPr>
              <a:t>, </a:t>
            </a: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</a:rPr>
              <a:t>CATION</a:t>
            </a:r>
            <a:r>
              <a:rPr lang="en-GB" sz="2600" b="1" baseline="30000" dirty="0">
                <a:solidFill>
                  <a:srgbClr val="0000FF"/>
                </a:solidFill>
                <a:cs typeface="Calibri" panose="020F0502020204030204" pitchFamily="34" charset="0"/>
              </a:rPr>
              <a:t>+</a:t>
            </a:r>
            <a:r>
              <a:rPr lang="en-GB" sz="2600" dirty="0">
                <a:cs typeface="Calibri" panose="020F0502020204030204" pitchFamily="34" charset="0"/>
              </a:rPr>
              <a:t>) that electrostatically attract each other  </a:t>
            </a:r>
          </a:p>
          <a:p>
            <a:pPr marL="342900" indent="-342900">
              <a:lnSpc>
                <a:spcPts val="34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cs typeface="Calibri" panose="020F0502020204030204" pitchFamily="34" charset="0"/>
              </a:rPr>
              <a:t>forms when </a:t>
            </a:r>
            <a:r>
              <a:rPr lang="en-GB" sz="2600" u="sng" dirty="0">
                <a:cs typeface="Calibri" panose="020F0502020204030204" pitchFamily="34" charset="0"/>
              </a:rPr>
              <a:t>electrons are transferred </a:t>
            </a:r>
            <a:r>
              <a:rPr lang="en-GB" sz="2600" dirty="0">
                <a:cs typeface="Calibri" panose="020F0502020204030204" pitchFamily="34" charset="0"/>
              </a:rPr>
              <a:t>from a </a:t>
            </a:r>
            <a:r>
              <a:rPr lang="en-GB" sz="2600" dirty="0">
                <a:solidFill>
                  <a:srgbClr val="00B0F0"/>
                </a:solidFill>
                <a:cs typeface="Calibri" panose="020F0502020204030204" pitchFamily="34" charset="0"/>
              </a:rPr>
              <a:t>metal</a:t>
            </a:r>
            <a:r>
              <a:rPr lang="en-GB" sz="2600" dirty="0">
                <a:cs typeface="Calibri" panose="020F0502020204030204" pitchFamily="34" charset="0"/>
              </a:rPr>
              <a:t> to a </a:t>
            </a:r>
            <a:r>
              <a:rPr lang="en-GB" sz="2600" dirty="0">
                <a:solidFill>
                  <a:srgbClr val="00CC00"/>
                </a:solidFill>
                <a:cs typeface="Calibri" panose="020F0502020204030204" pitchFamily="34" charset="0"/>
              </a:rPr>
              <a:t>non-metal</a:t>
            </a:r>
            <a:r>
              <a:rPr lang="en-GB" sz="2600" dirty="0">
                <a:cs typeface="Calibri" panose="020F0502020204030204" pitchFamily="34" charset="0"/>
              </a:rPr>
              <a:t> in order to obtain a full valence shell for both atoms (8 electrons-octet)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5185D45-1D64-468A-BC80-5C7B998C93C1}"/>
              </a:ext>
            </a:extLst>
          </p:cNvPr>
          <p:cNvSpPr txBox="1"/>
          <p:nvPr/>
        </p:nvSpPr>
        <p:spPr>
          <a:xfrm>
            <a:off x="4611315" y="3039477"/>
            <a:ext cx="3052439" cy="49244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Na</a:t>
            </a:r>
            <a:r>
              <a:rPr lang="en-GB" sz="2600">
                <a:cs typeface="Calibri" panose="020F0502020204030204" pitchFamily="34" charset="0"/>
              </a:rPr>
              <a:t>	1s</a:t>
            </a:r>
            <a:r>
              <a:rPr lang="en-GB" sz="2600" baseline="30000">
                <a:cs typeface="Calibri" panose="020F0502020204030204" pitchFamily="34" charset="0"/>
              </a:rPr>
              <a:t>2</a:t>
            </a:r>
            <a:r>
              <a:rPr lang="en-GB" sz="2600">
                <a:cs typeface="Calibri" panose="020F0502020204030204" pitchFamily="34" charset="0"/>
              </a:rPr>
              <a:t>   2s</a:t>
            </a:r>
            <a:r>
              <a:rPr lang="en-GB" sz="2600" baseline="30000">
                <a:cs typeface="Calibri" panose="020F0502020204030204" pitchFamily="34" charset="0"/>
              </a:rPr>
              <a:t>2</a:t>
            </a:r>
            <a:r>
              <a:rPr lang="en-GB" sz="2600">
                <a:cs typeface="Calibri" panose="020F0502020204030204" pitchFamily="34" charset="0"/>
              </a:rPr>
              <a:t> 2p</a:t>
            </a:r>
            <a:r>
              <a:rPr lang="en-GB" sz="2600" baseline="30000">
                <a:cs typeface="Calibri" panose="020F0502020204030204" pitchFamily="34" charset="0"/>
              </a:rPr>
              <a:t>6</a:t>
            </a:r>
            <a:r>
              <a:rPr lang="en-GB" sz="2600">
                <a:cs typeface="Calibri" panose="020F0502020204030204" pitchFamily="34" charset="0"/>
              </a:rPr>
              <a:t>   </a:t>
            </a:r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3s</a:t>
            </a:r>
            <a:r>
              <a:rPr lang="en-GB" sz="2600" b="1" baseline="30000">
                <a:solidFill>
                  <a:srgbClr val="00B0F0"/>
                </a:solidFill>
                <a:cs typeface="Calibri" panose="020F0502020204030204" pitchFamily="34" charset="0"/>
              </a:rPr>
              <a:t>1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A11991C-5D8D-4C2F-B121-B835D0CB70C3}"/>
              </a:ext>
            </a:extLst>
          </p:cNvPr>
          <p:cNvGrpSpPr/>
          <p:nvPr/>
        </p:nvGrpSpPr>
        <p:grpSpPr>
          <a:xfrm>
            <a:off x="1576251" y="4284053"/>
            <a:ext cx="2780619" cy="1255654"/>
            <a:chOff x="1201749" y="4495168"/>
            <a:chExt cx="2780619" cy="1255654"/>
          </a:xfrm>
        </p:grpSpPr>
        <p:sp>
          <p:nvSpPr>
            <p:cNvPr id="12" name="Curved Down Arrow 11">
              <a:extLst>
                <a:ext uri="{FF2B5EF4-FFF2-40B4-BE49-F238E27FC236}">
                  <a16:creationId xmlns:a16="http://schemas.microsoft.com/office/drawing/2014/main" id="{D7A9AAE3-AB24-4666-B09D-FF3D2E21ABB2}"/>
                </a:ext>
              </a:extLst>
            </p:cNvPr>
            <p:cNvSpPr/>
            <p:nvPr/>
          </p:nvSpPr>
          <p:spPr>
            <a:xfrm>
              <a:off x="2016730" y="4495168"/>
              <a:ext cx="1319115" cy="674688"/>
            </a:xfrm>
            <a:prstGeom prst="curvedDownArrow">
              <a:avLst/>
            </a:prstGeom>
            <a:noFill/>
            <a:ln w="5715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4000">
                <a:solidFill>
                  <a:schemeClr val="tx1"/>
                </a:solidFill>
              </a:endParaRP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1CCA5A3C-E398-4A6F-8E58-2F2C67D64AB9}"/>
                </a:ext>
              </a:extLst>
            </p:cNvPr>
            <p:cNvSpPr txBox="1"/>
            <p:nvPr/>
          </p:nvSpPr>
          <p:spPr>
            <a:xfrm>
              <a:off x="1201749" y="5040625"/>
              <a:ext cx="95090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>
                  <a:cs typeface="Calibri" panose="020F0502020204030204" pitchFamily="34" charset="0"/>
                </a:rPr>
                <a:t>Na 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CB6F555-F501-4BD7-A2EC-F28814BC23D6}"/>
                </a:ext>
              </a:extLst>
            </p:cNvPr>
            <p:cNvSpPr txBox="1"/>
            <p:nvPr/>
          </p:nvSpPr>
          <p:spPr>
            <a:xfrm>
              <a:off x="3235048" y="5042936"/>
              <a:ext cx="74732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>
                  <a:cs typeface="Calibri" panose="020F0502020204030204" pitchFamily="34" charset="0"/>
                </a:rPr>
                <a:t>Cl </a:t>
              </a:r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E8A9C1E-26FE-4212-A25C-06D886B31721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59044" y="5223870"/>
              <a:ext cx="276962" cy="255590"/>
            </a:xfrm>
            <a:prstGeom prst="ellipse">
              <a:avLst/>
            </a:prstGeom>
            <a:noFill/>
            <a:ln w="5715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4000">
                <a:solidFill>
                  <a:schemeClr val="tx1"/>
                </a:solidFill>
              </a:endParaRPr>
            </a:p>
          </p:txBody>
        </p:sp>
      </p:grp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2993DC83-356D-4257-B7F8-263F7ABFE4AE}"/>
              </a:ext>
            </a:extLst>
          </p:cNvPr>
          <p:cNvCxnSpPr>
            <a:cxnSpLocks/>
          </p:cNvCxnSpPr>
          <p:nvPr/>
        </p:nvCxnSpPr>
        <p:spPr>
          <a:xfrm>
            <a:off x="4619233" y="5236206"/>
            <a:ext cx="611688" cy="0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" name="Group 26">
            <a:extLst>
              <a:ext uri="{FF2B5EF4-FFF2-40B4-BE49-F238E27FC236}">
                <a16:creationId xmlns:a16="http://schemas.microsoft.com/office/drawing/2014/main" id="{63093536-91B8-443F-AAF6-3FADF105EA23}"/>
              </a:ext>
            </a:extLst>
          </p:cNvPr>
          <p:cNvGrpSpPr/>
          <p:nvPr/>
        </p:nvGrpSpPr>
        <p:grpSpPr>
          <a:xfrm>
            <a:off x="5172701" y="4657116"/>
            <a:ext cx="3594953" cy="913465"/>
            <a:chOff x="1880732" y="4949121"/>
            <a:chExt cx="3642819" cy="913465"/>
          </a:xfrm>
        </p:grpSpPr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8699FD1E-27A6-4B20-B960-498A84F281C8}"/>
                </a:ext>
              </a:extLst>
            </p:cNvPr>
            <p:cNvGrpSpPr/>
            <p:nvPr/>
          </p:nvGrpSpPr>
          <p:grpSpPr>
            <a:xfrm>
              <a:off x="1880732" y="5152389"/>
              <a:ext cx="2790569" cy="710197"/>
              <a:chOff x="1201749" y="5040625"/>
              <a:chExt cx="2790569" cy="710197"/>
            </a:xfrm>
          </p:grpSpPr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B5FB02E0-EB5C-4CAE-A94E-5C9C63348B83}"/>
                  </a:ext>
                </a:extLst>
              </p:cNvPr>
              <p:cNvSpPr txBox="1"/>
              <p:nvPr/>
            </p:nvSpPr>
            <p:spPr>
              <a:xfrm>
                <a:off x="1201749" y="5040625"/>
                <a:ext cx="1566454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>
                    <a:cs typeface="Calibri" panose="020F0502020204030204" pitchFamily="34" charset="0"/>
                    <a:sym typeface="Symbol" panose="05050102010706020507" pitchFamily="18" charset="2"/>
                  </a:rPr>
                  <a:t></a:t>
                </a:r>
                <a:r>
                  <a:rPr lang="en-GB" sz="4000">
                    <a:cs typeface="Calibri" panose="020F0502020204030204" pitchFamily="34" charset="0"/>
                  </a:rPr>
                  <a:t>Na</a:t>
                </a:r>
                <a:r>
                  <a:rPr lang="en-GB" sz="4000">
                    <a:cs typeface="Calibri" panose="020F0502020204030204" pitchFamily="34" charset="0"/>
                    <a:sym typeface="Symbol" panose="05050102010706020507" pitchFamily="18" charset="2"/>
                  </a:rPr>
                  <a:t> </a:t>
                </a:r>
                <a:r>
                  <a:rPr lang="en-GB" sz="4000">
                    <a:cs typeface="Calibri" panose="020F0502020204030204" pitchFamily="34" charset="0"/>
                  </a:rPr>
                  <a:t> </a:t>
                </a:r>
              </a:p>
            </p:txBody>
          </p:sp>
          <p:sp>
            <p:nvSpPr>
              <p:cNvPr id="41" name="TextBox 40">
                <a:extLst>
                  <a:ext uri="{FF2B5EF4-FFF2-40B4-BE49-F238E27FC236}">
                    <a16:creationId xmlns:a16="http://schemas.microsoft.com/office/drawing/2014/main" id="{3D36AA06-08A5-4A0D-894E-DE5688BA701A}"/>
                  </a:ext>
                </a:extLst>
              </p:cNvPr>
              <p:cNvSpPr txBox="1"/>
              <p:nvPr/>
            </p:nvSpPr>
            <p:spPr>
              <a:xfrm>
                <a:off x="3235048" y="5042936"/>
                <a:ext cx="757270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4000">
                    <a:cs typeface="Calibri" panose="020F0502020204030204" pitchFamily="34" charset="0"/>
                  </a:rPr>
                  <a:t>Cl </a:t>
                </a:r>
              </a:p>
            </p:txBody>
          </p:sp>
          <p:sp>
            <p:nvSpPr>
              <p:cNvPr id="40" name="Oval 39">
                <a:extLst>
                  <a:ext uri="{FF2B5EF4-FFF2-40B4-BE49-F238E27FC236}">
                    <a16:creationId xmlns:a16="http://schemas.microsoft.com/office/drawing/2014/main" id="{6A1329B5-F17B-4959-A9EA-9BCB9014B850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3116610" y="5129651"/>
                <a:ext cx="262786" cy="255590"/>
              </a:xfrm>
              <a:prstGeom prst="ellipse">
                <a:avLst/>
              </a:prstGeom>
              <a:noFill/>
              <a:ln w="57150"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 sz="4000" dirty="0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3649AC8E-CA28-416B-A9F9-BF7DEDECB3A5}"/>
                </a:ext>
              </a:extLst>
            </p:cNvPr>
            <p:cNvSpPr txBox="1"/>
            <p:nvPr/>
          </p:nvSpPr>
          <p:spPr>
            <a:xfrm>
              <a:off x="3504159" y="5115380"/>
              <a:ext cx="2019392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4000" dirty="0">
                  <a:cs typeface="Calibri" panose="020F0502020204030204" pitchFamily="34" charset="0"/>
                  <a:sym typeface="Symbol" panose="05050102010706020507" pitchFamily="18" charset="2"/>
                </a:rPr>
                <a:t>      </a:t>
              </a:r>
              <a:endParaRPr lang="en-GB" sz="4000" dirty="0"/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07DC6D16-9A82-4663-A19E-96F9C7BBF07E}"/>
                </a:ext>
              </a:extLst>
            </p:cNvPr>
            <p:cNvSpPr txBox="1"/>
            <p:nvPr/>
          </p:nvSpPr>
          <p:spPr>
            <a:xfrm>
              <a:off x="2825238" y="5019425"/>
              <a:ext cx="53311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dirty="0"/>
                <a:t>+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B4A0ABC4-E453-4630-A1F0-4C8ED2A74D9A}"/>
                </a:ext>
              </a:extLst>
            </p:cNvPr>
            <p:cNvSpPr txBox="1"/>
            <p:nvPr/>
          </p:nvSpPr>
          <p:spPr>
            <a:xfrm>
              <a:off x="4768617" y="4949121"/>
              <a:ext cx="36093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dirty="0"/>
                <a:t>-</a:t>
              </a:r>
            </a:p>
          </p:txBody>
        </p:sp>
      </p:grp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876A73F2-DB24-400A-A93D-D3FEA5F5756B}"/>
              </a:ext>
            </a:extLst>
          </p:cNvPr>
          <p:cNvCxnSpPr>
            <a:cxnSpLocks/>
          </p:cNvCxnSpPr>
          <p:nvPr/>
        </p:nvCxnSpPr>
        <p:spPr>
          <a:xfrm>
            <a:off x="8720003" y="5250303"/>
            <a:ext cx="611688" cy="0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>
            <a:extLst>
              <a:ext uri="{FF2B5EF4-FFF2-40B4-BE49-F238E27FC236}">
                <a16:creationId xmlns:a16="http://schemas.microsoft.com/office/drawing/2014/main" id="{78B563EC-90B6-4FD9-BB61-7FF427E8C352}"/>
              </a:ext>
            </a:extLst>
          </p:cNvPr>
          <p:cNvSpPr txBox="1"/>
          <p:nvPr/>
        </p:nvSpPr>
        <p:spPr>
          <a:xfrm>
            <a:off x="9355176" y="4818476"/>
            <a:ext cx="13724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>
                <a:cs typeface="Calibri" panose="020F0502020204030204" pitchFamily="34" charset="0"/>
              </a:rPr>
              <a:t>NaCl 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EF9A5BD2-AA21-4B8B-B8F8-1988893DED18}"/>
              </a:ext>
            </a:extLst>
          </p:cNvPr>
          <p:cNvSpPr txBox="1"/>
          <p:nvPr/>
        </p:nvSpPr>
        <p:spPr>
          <a:xfrm>
            <a:off x="50700" y="6476983"/>
            <a:ext cx="34932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KNO3, NH4NO3, KClO4, KClO3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0E126802-A31A-4330-A548-608AFB5FE192}"/>
              </a:ext>
            </a:extLst>
          </p:cNvPr>
          <p:cNvSpPr txBox="1"/>
          <p:nvPr/>
        </p:nvSpPr>
        <p:spPr>
          <a:xfrm>
            <a:off x="826512" y="3032166"/>
            <a:ext cx="457200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EXAMPLE, NaCl</a:t>
            </a:r>
            <a:endParaRPr lang="en-GB" sz="26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B418E65-51EE-4260-8C50-D9EA5F0B52E1}"/>
              </a:ext>
            </a:extLst>
          </p:cNvPr>
          <p:cNvSpPr txBox="1"/>
          <p:nvPr/>
        </p:nvSpPr>
        <p:spPr>
          <a:xfrm>
            <a:off x="5266466" y="5650962"/>
            <a:ext cx="1101383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>
                <a:solidFill>
                  <a:srgbClr val="00B0F0"/>
                </a:solidFill>
              </a:rPr>
              <a:t>sodium</a:t>
            </a:r>
            <a:r>
              <a:rPr lang="en-GB" sz="2600" dirty="0"/>
              <a:t> </a:t>
            </a:r>
            <a:r>
              <a:rPr lang="en-GB" sz="2600" dirty="0">
                <a:solidFill>
                  <a:srgbClr val="0000FF"/>
                </a:solidFill>
              </a:rPr>
              <a:t>cation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A1AB0F06-E797-44F8-961F-83517F007E40}"/>
              </a:ext>
            </a:extLst>
          </p:cNvPr>
          <p:cNvSpPr txBox="1"/>
          <p:nvPr/>
        </p:nvSpPr>
        <p:spPr>
          <a:xfrm>
            <a:off x="6813030" y="5674325"/>
            <a:ext cx="137254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 err="1">
                <a:solidFill>
                  <a:srgbClr val="00CC00"/>
                </a:solidFill>
              </a:rPr>
              <a:t>chlorIDE</a:t>
            </a:r>
            <a:r>
              <a:rPr lang="en-GB" sz="2600" dirty="0">
                <a:solidFill>
                  <a:srgbClr val="00CC00"/>
                </a:solidFill>
              </a:rPr>
              <a:t> </a:t>
            </a:r>
            <a:r>
              <a:rPr lang="en-GB" sz="2600" dirty="0">
                <a:solidFill>
                  <a:srgbClr val="FF0000"/>
                </a:solidFill>
              </a:rPr>
              <a:t>anion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81F548DC-15E4-4576-8479-214182E90EF9}"/>
              </a:ext>
            </a:extLst>
          </p:cNvPr>
          <p:cNvSpPr txBox="1"/>
          <p:nvPr/>
        </p:nvSpPr>
        <p:spPr>
          <a:xfrm>
            <a:off x="9408254" y="5679660"/>
            <a:ext cx="152787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>
                <a:solidFill>
                  <a:srgbClr val="00B0F0"/>
                </a:solidFill>
              </a:rPr>
              <a:t>sodium </a:t>
            </a:r>
            <a:r>
              <a:rPr lang="en-GB" sz="2600" err="1">
                <a:solidFill>
                  <a:srgbClr val="00CC00"/>
                </a:solidFill>
              </a:rPr>
              <a:t>chlorIDE</a:t>
            </a:r>
            <a:r>
              <a:rPr lang="en-GB" sz="2600">
                <a:solidFill>
                  <a:srgbClr val="00CC00"/>
                </a:solidFill>
              </a:rPr>
              <a:t> </a:t>
            </a:r>
            <a:endParaRPr lang="en-GB" sz="2600">
              <a:solidFill>
                <a:srgbClr val="00B0F0"/>
              </a:solidFill>
            </a:endParaRPr>
          </a:p>
          <a:p>
            <a:r>
              <a:rPr lang="en-GB" sz="2600"/>
              <a:t> </a:t>
            </a:r>
            <a:endParaRPr lang="en-GB" sz="2600">
              <a:solidFill>
                <a:srgbClr val="FF0000"/>
              </a:solidFill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05DCBFE1-5514-4C92-849C-81821D894CAE}"/>
              </a:ext>
            </a:extLst>
          </p:cNvPr>
          <p:cNvSpPr txBox="1"/>
          <p:nvPr/>
        </p:nvSpPr>
        <p:spPr>
          <a:xfrm>
            <a:off x="4611315" y="3583899"/>
            <a:ext cx="3700052" cy="49244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600" b="1">
                <a:solidFill>
                  <a:srgbClr val="00CC00"/>
                </a:solidFill>
                <a:cs typeface="Calibri" panose="020F0502020204030204" pitchFamily="34" charset="0"/>
              </a:rPr>
              <a:t>Cl</a:t>
            </a:r>
            <a:r>
              <a:rPr lang="en-GB" sz="2600">
                <a:cs typeface="Calibri" panose="020F0502020204030204" pitchFamily="34" charset="0"/>
              </a:rPr>
              <a:t>	1s</a:t>
            </a:r>
            <a:r>
              <a:rPr lang="en-GB" sz="2600" baseline="30000">
                <a:cs typeface="Calibri" panose="020F0502020204030204" pitchFamily="34" charset="0"/>
              </a:rPr>
              <a:t>2</a:t>
            </a:r>
            <a:r>
              <a:rPr lang="en-GB" sz="2600">
                <a:cs typeface="Calibri" panose="020F0502020204030204" pitchFamily="34" charset="0"/>
              </a:rPr>
              <a:t>   2s</a:t>
            </a:r>
            <a:r>
              <a:rPr lang="en-GB" sz="2600" baseline="30000">
                <a:cs typeface="Calibri" panose="020F0502020204030204" pitchFamily="34" charset="0"/>
              </a:rPr>
              <a:t>2</a:t>
            </a:r>
            <a:r>
              <a:rPr lang="en-GB" sz="2600">
                <a:cs typeface="Calibri" panose="020F0502020204030204" pitchFamily="34" charset="0"/>
              </a:rPr>
              <a:t> 2p</a:t>
            </a:r>
            <a:r>
              <a:rPr lang="en-GB" sz="2600" baseline="30000">
                <a:cs typeface="Calibri" panose="020F0502020204030204" pitchFamily="34" charset="0"/>
              </a:rPr>
              <a:t>6</a:t>
            </a:r>
            <a:r>
              <a:rPr lang="en-GB" sz="2600">
                <a:cs typeface="Calibri" panose="020F0502020204030204" pitchFamily="34" charset="0"/>
              </a:rPr>
              <a:t>   </a:t>
            </a:r>
            <a:r>
              <a:rPr lang="en-GB" sz="2600" b="1">
                <a:solidFill>
                  <a:srgbClr val="00CC00"/>
                </a:solidFill>
                <a:cs typeface="Calibri" panose="020F0502020204030204" pitchFamily="34" charset="0"/>
              </a:rPr>
              <a:t>3s</a:t>
            </a:r>
            <a:r>
              <a:rPr lang="en-GB" sz="2600" b="1" baseline="30000">
                <a:solidFill>
                  <a:srgbClr val="00CC00"/>
                </a:solidFill>
                <a:cs typeface="Calibri" panose="020F0502020204030204" pitchFamily="34" charset="0"/>
              </a:rPr>
              <a:t>2</a:t>
            </a:r>
            <a:r>
              <a:rPr lang="en-GB" sz="2600" b="1">
                <a:solidFill>
                  <a:srgbClr val="00CC00"/>
                </a:solidFill>
                <a:cs typeface="Calibri" panose="020F0502020204030204" pitchFamily="34" charset="0"/>
              </a:rPr>
              <a:t>  3p</a:t>
            </a:r>
            <a:r>
              <a:rPr lang="en-GB" sz="2600" b="1" baseline="30000">
                <a:solidFill>
                  <a:srgbClr val="00CC00"/>
                </a:solidFill>
                <a:cs typeface="Calibri" panose="020F0502020204030204" pitchFamily="34" charset="0"/>
              </a:rPr>
              <a:t>5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B296A32-1514-44F9-9179-57BED4573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287" y="-7728"/>
            <a:ext cx="10364451" cy="908070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Ionic bonds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587907-8609-4C7D-A884-687668EE070C}"/>
              </a:ext>
            </a:extLst>
          </p:cNvPr>
          <p:cNvSpPr txBox="1"/>
          <p:nvPr/>
        </p:nvSpPr>
        <p:spPr>
          <a:xfrm>
            <a:off x="2256997" y="4790483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9A701124-93D6-4B6E-BE15-C5C41713E4CD}"/>
              </a:ext>
            </a:extLst>
          </p:cNvPr>
          <p:cNvGrpSpPr/>
          <p:nvPr/>
        </p:nvGrpSpPr>
        <p:grpSpPr>
          <a:xfrm>
            <a:off x="3434508" y="4564237"/>
            <a:ext cx="1118797" cy="1299382"/>
            <a:chOff x="3434508" y="4564237"/>
            <a:chExt cx="1118797" cy="1299382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5B74AEFC-B67A-4CCD-9BB4-B00E6AB47F78}"/>
                </a:ext>
              </a:extLst>
            </p:cNvPr>
            <p:cNvGrpSpPr/>
            <p:nvPr/>
          </p:nvGrpSpPr>
          <p:grpSpPr>
            <a:xfrm>
              <a:off x="3672032" y="5149399"/>
              <a:ext cx="396880" cy="714220"/>
              <a:chOff x="871880" y="5231079"/>
              <a:chExt cx="396880" cy="714220"/>
            </a:xfrm>
          </p:grpSpPr>
          <p:sp>
            <p:nvSpPr>
              <p:cNvPr id="53" name="TextBox 52">
                <a:extLst>
                  <a:ext uri="{FF2B5EF4-FFF2-40B4-BE49-F238E27FC236}">
                    <a16:creationId xmlns:a16="http://schemas.microsoft.com/office/drawing/2014/main" id="{5657D4F5-1BEE-444A-960D-9099D0AA81E8}"/>
                  </a:ext>
                </a:extLst>
              </p:cNvPr>
              <p:cNvSpPr txBox="1"/>
              <p:nvPr/>
            </p:nvSpPr>
            <p:spPr>
              <a:xfrm>
                <a:off x="871880" y="5231079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id="{7B436339-3B68-4498-AB8F-B611FDAC64CF}"/>
                  </a:ext>
                </a:extLst>
              </p:cNvPr>
              <p:cNvSpPr txBox="1"/>
              <p:nvPr/>
            </p:nvSpPr>
            <p:spPr>
              <a:xfrm>
                <a:off x="1019830" y="5237413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</p:grpSp>
        <p:grpSp>
          <p:nvGrpSpPr>
            <p:cNvPr id="55" name="Group 54">
              <a:extLst>
                <a:ext uri="{FF2B5EF4-FFF2-40B4-BE49-F238E27FC236}">
                  <a16:creationId xmlns:a16="http://schemas.microsoft.com/office/drawing/2014/main" id="{B455EF10-2634-45D2-B881-9C7696FE6A6C}"/>
                </a:ext>
              </a:extLst>
            </p:cNvPr>
            <p:cNvGrpSpPr/>
            <p:nvPr/>
          </p:nvGrpSpPr>
          <p:grpSpPr>
            <a:xfrm>
              <a:off x="3656129" y="4564237"/>
              <a:ext cx="396880" cy="710883"/>
              <a:chOff x="871880" y="5228082"/>
              <a:chExt cx="396880" cy="710883"/>
            </a:xfrm>
          </p:grpSpPr>
          <p:sp>
            <p:nvSpPr>
              <p:cNvPr id="56" name="TextBox 55">
                <a:extLst>
                  <a:ext uri="{FF2B5EF4-FFF2-40B4-BE49-F238E27FC236}">
                    <a16:creationId xmlns:a16="http://schemas.microsoft.com/office/drawing/2014/main" id="{497B8903-1FE5-43F5-97D5-538779110C2B}"/>
                  </a:ext>
                </a:extLst>
              </p:cNvPr>
              <p:cNvSpPr txBox="1"/>
              <p:nvPr/>
            </p:nvSpPr>
            <p:spPr>
              <a:xfrm>
                <a:off x="871880" y="5231079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57" name="TextBox 56">
                <a:extLst>
                  <a:ext uri="{FF2B5EF4-FFF2-40B4-BE49-F238E27FC236}">
                    <a16:creationId xmlns:a16="http://schemas.microsoft.com/office/drawing/2014/main" id="{E2843240-9CEC-4F0E-A451-03C3EA7B5825}"/>
                  </a:ext>
                </a:extLst>
              </p:cNvPr>
              <p:cNvSpPr txBox="1"/>
              <p:nvPr/>
            </p:nvSpPr>
            <p:spPr>
              <a:xfrm>
                <a:off x="1019830" y="5228082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</p:grpSp>
        <p:grpSp>
          <p:nvGrpSpPr>
            <p:cNvPr id="58" name="Group 57">
              <a:extLst>
                <a:ext uri="{FF2B5EF4-FFF2-40B4-BE49-F238E27FC236}">
                  <a16:creationId xmlns:a16="http://schemas.microsoft.com/office/drawing/2014/main" id="{C262569A-3373-4653-B0F7-715BEF0609C5}"/>
                </a:ext>
              </a:extLst>
            </p:cNvPr>
            <p:cNvGrpSpPr/>
            <p:nvPr/>
          </p:nvGrpSpPr>
          <p:grpSpPr>
            <a:xfrm rot="5400000">
              <a:off x="3997755" y="4808089"/>
              <a:ext cx="396880" cy="714220"/>
              <a:chOff x="871880" y="5231079"/>
              <a:chExt cx="396880" cy="714220"/>
            </a:xfrm>
          </p:grpSpPr>
          <p:sp>
            <p:nvSpPr>
              <p:cNvPr id="59" name="TextBox 58">
                <a:extLst>
                  <a:ext uri="{FF2B5EF4-FFF2-40B4-BE49-F238E27FC236}">
                    <a16:creationId xmlns:a16="http://schemas.microsoft.com/office/drawing/2014/main" id="{3E987078-29CC-4B22-AA49-6D9195E64AF1}"/>
                  </a:ext>
                </a:extLst>
              </p:cNvPr>
              <p:cNvSpPr txBox="1"/>
              <p:nvPr/>
            </p:nvSpPr>
            <p:spPr>
              <a:xfrm>
                <a:off x="871880" y="5231079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60" name="TextBox 59">
                <a:extLst>
                  <a:ext uri="{FF2B5EF4-FFF2-40B4-BE49-F238E27FC236}">
                    <a16:creationId xmlns:a16="http://schemas.microsoft.com/office/drawing/2014/main" id="{56DC61CD-05B9-4A87-AA84-A73EC010B315}"/>
                  </a:ext>
                </a:extLst>
              </p:cNvPr>
              <p:cNvSpPr txBox="1"/>
              <p:nvPr/>
            </p:nvSpPr>
            <p:spPr>
              <a:xfrm>
                <a:off x="1019830" y="5237413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</p:grp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086AC19C-7DA2-4F8B-968F-C8A916DE4776}"/>
                </a:ext>
              </a:extLst>
            </p:cNvPr>
            <p:cNvSpPr txBox="1"/>
            <p:nvPr/>
          </p:nvSpPr>
          <p:spPr>
            <a:xfrm>
              <a:off x="3434508" y="4949410"/>
              <a:ext cx="289339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</p:grpSp>
      <p:grpSp>
        <p:nvGrpSpPr>
          <p:cNvPr id="62" name="Group 61">
            <a:extLst>
              <a:ext uri="{FF2B5EF4-FFF2-40B4-BE49-F238E27FC236}">
                <a16:creationId xmlns:a16="http://schemas.microsoft.com/office/drawing/2014/main" id="{C7760860-F09E-4A84-9AD5-4D4ED0EC691B}"/>
              </a:ext>
            </a:extLst>
          </p:cNvPr>
          <p:cNvGrpSpPr/>
          <p:nvPr/>
        </p:nvGrpSpPr>
        <p:grpSpPr>
          <a:xfrm>
            <a:off x="7012706" y="4557903"/>
            <a:ext cx="1118797" cy="1299382"/>
            <a:chOff x="3434508" y="4564237"/>
            <a:chExt cx="1118797" cy="1299382"/>
          </a:xfrm>
        </p:grpSpPr>
        <p:grpSp>
          <p:nvGrpSpPr>
            <p:cNvPr id="63" name="Group 62">
              <a:extLst>
                <a:ext uri="{FF2B5EF4-FFF2-40B4-BE49-F238E27FC236}">
                  <a16:creationId xmlns:a16="http://schemas.microsoft.com/office/drawing/2014/main" id="{DD3FE8DB-12F5-43D0-9197-E8A464CFFFFD}"/>
                </a:ext>
              </a:extLst>
            </p:cNvPr>
            <p:cNvGrpSpPr/>
            <p:nvPr/>
          </p:nvGrpSpPr>
          <p:grpSpPr>
            <a:xfrm>
              <a:off x="3672032" y="5149399"/>
              <a:ext cx="396880" cy="714220"/>
              <a:chOff x="871880" y="5231079"/>
              <a:chExt cx="396880" cy="714220"/>
            </a:xfrm>
          </p:grpSpPr>
          <p:sp>
            <p:nvSpPr>
              <p:cNvPr id="72" name="TextBox 71">
                <a:extLst>
                  <a:ext uri="{FF2B5EF4-FFF2-40B4-BE49-F238E27FC236}">
                    <a16:creationId xmlns:a16="http://schemas.microsoft.com/office/drawing/2014/main" id="{84AFA28C-0DAD-49FA-94B5-105B5AB80941}"/>
                  </a:ext>
                </a:extLst>
              </p:cNvPr>
              <p:cNvSpPr txBox="1"/>
              <p:nvPr/>
            </p:nvSpPr>
            <p:spPr>
              <a:xfrm>
                <a:off x="871880" y="5231079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73" name="TextBox 72">
                <a:extLst>
                  <a:ext uri="{FF2B5EF4-FFF2-40B4-BE49-F238E27FC236}">
                    <a16:creationId xmlns:a16="http://schemas.microsoft.com/office/drawing/2014/main" id="{75DE3BAB-C77B-4524-9004-7BBC5769417F}"/>
                  </a:ext>
                </a:extLst>
              </p:cNvPr>
              <p:cNvSpPr txBox="1"/>
              <p:nvPr/>
            </p:nvSpPr>
            <p:spPr>
              <a:xfrm>
                <a:off x="1019830" y="5237413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</p:grpSp>
        <p:grpSp>
          <p:nvGrpSpPr>
            <p:cNvPr id="64" name="Group 63">
              <a:extLst>
                <a:ext uri="{FF2B5EF4-FFF2-40B4-BE49-F238E27FC236}">
                  <a16:creationId xmlns:a16="http://schemas.microsoft.com/office/drawing/2014/main" id="{4E528B9E-DD82-44F4-9230-15DC8FC226B4}"/>
                </a:ext>
              </a:extLst>
            </p:cNvPr>
            <p:cNvGrpSpPr/>
            <p:nvPr/>
          </p:nvGrpSpPr>
          <p:grpSpPr>
            <a:xfrm>
              <a:off x="3656129" y="4564237"/>
              <a:ext cx="396880" cy="710883"/>
              <a:chOff x="871880" y="5228082"/>
              <a:chExt cx="396880" cy="710883"/>
            </a:xfrm>
          </p:grpSpPr>
          <p:sp>
            <p:nvSpPr>
              <p:cNvPr id="70" name="TextBox 69">
                <a:extLst>
                  <a:ext uri="{FF2B5EF4-FFF2-40B4-BE49-F238E27FC236}">
                    <a16:creationId xmlns:a16="http://schemas.microsoft.com/office/drawing/2014/main" id="{9E1872BC-1986-4E2B-831E-810A7596FB5B}"/>
                  </a:ext>
                </a:extLst>
              </p:cNvPr>
              <p:cNvSpPr txBox="1"/>
              <p:nvPr/>
            </p:nvSpPr>
            <p:spPr>
              <a:xfrm>
                <a:off x="871880" y="5231079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71" name="TextBox 70">
                <a:extLst>
                  <a:ext uri="{FF2B5EF4-FFF2-40B4-BE49-F238E27FC236}">
                    <a16:creationId xmlns:a16="http://schemas.microsoft.com/office/drawing/2014/main" id="{0AEC49E7-754C-40AE-8B5F-1DD467DE7E9C}"/>
                  </a:ext>
                </a:extLst>
              </p:cNvPr>
              <p:cNvSpPr txBox="1"/>
              <p:nvPr/>
            </p:nvSpPr>
            <p:spPr>
              <a:xfrm>
                <a:off x="1019830" y="5228082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</p:grpSp>
        <p:grpSp>
          <p:nvGrpSpPr>
            <p:cNvPr id="65" name="Group 64">
              <a:extLst>
                <a:ext uri="{FF2B5EF4-FFF2-40B4-BE49-F238E27FC236}">
                  <a16:creationId xmlns:a16="http://schemas.microsoft.com/office/drawing/2014/main" id="{AF36FCF1-3430-4425-915E-F9529F57F681}"/>
                </a:ext>
              </a:extLst>
            </p:cNvPr>
            <p:cNvGrpSpPr/>
            <p:nvPr/>
          </p:nvGrpSpPr>
          <p:grpSpPr>
            <a:xfrm rot="5400000">
              <a:off x="3997755" y="4808089"/>
              <a:ext cx="396880" cy="714220"/>
              <a:chOff x="871880" y="5231079"/>
              <a:chExt cx="396880" cy="714220"/>
            </a:xfrm>
          </p:grpSpPr>
          <p:sp>
            <p:nvSpPr>
              <p:cNvPr id="67" name="TextBox 66">
                <a:extLst>
                  <a:ext uri="{FF2B5EF4-FFF2-40B4-BE49-F238E27FC236}">
                    <a16:creationId xmlns:a16="http://schemas.microsoft.com/office/drawing/2014/main" id="{810858EE-8EE2-4297-BB22-1BD2658AD713}"/>
                  </a:ext>
                </a:extLst>
              </p:cNvPr>
              <p:cNvSpPr txBox="1"/>
              <p:nvPr/>
            </p:nvSpPr>
            <p:spPr>
              <a:xfrm>
                <a:off x="871880" y="5231079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68" name="TextBox 67">
                <a:extLst>
                  <a:ext uri="{FF2B5EF4-FFF2-40B4-BE49-F238E27FC236}">
                    <a16:creationId xmlns:a16="http://schemas.microsoft.com/office/drawing/2014/main" id="{B5F60CBA-518B-4D08-B54F-D8F14F85FFB8}"/>
                  </a:ext>
                </a:extLst>
              </p:cNvPr>
              <p:cNvSpPr txBox="1"/>
              <p:nvPr/>
            </p:nvSpPr>
            <p:spPr>
              <a:xfrm>
                <a:off x="1019830" y="5237413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</p:grpSp>
        <p:sp>
          <p:nvSpPr>
            <p:cNvPr id="66" name="TextBox 65">
              <a:extLst>
                <a:ext uri="{FF2B5EF4-FFF2-40B4-BE49-F238E27FC236}">
                  <a16:creationId xmlns:a16="http://schemas.microsoft.com/office/drawing/2014/main" id="{8B6ECE7D-863D-4C30-90B7-8F58CD6104E6}"/>
                </a:ext>
              </a:extLst>
            </p:cNvPr>
            <p:cNvSpPr txBox="1"/>
            <p:nvPr/>
          </p:nvSpPr>
          <p:spPr>
            <a:xfrm>
              <a:off x="3434508" y="4949410"/>
              <a:ext cx="289339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</p:grpSp>
      <p:sp>
        <p:nvSpPr>
          <p:cNvPr id="74" name="TextBox 73">
            <a:extLst>
              <a:ext uri="{FF2B5EF4-FFF2-40B4-BE49-F238E27FC236}">
                <a16:creationId xmlns:a16="http://schemas.microsoft.com/office/drawing/2014/main" id="{30521160-B2BA-4AAE-B928-1E2B6C5E45AA}"/>
              </a:ext>
            </a:extLst>
          </p:cNvPr>
          <p:cNvSpPr txBox="1"/>
          <p:nvPr/>
        </p:nvSpPr>
        <p:spPr>
          <a:xfrm>
            <a:off x="7020403" y="4733954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</p:spTree>
    <p:extLst>
      <p:ext uri="{BB962C8B-B14F-4D97-AF65-F5344CB8AC3E}">
        <p14:creationId xmlns:p14="http://schemas.microsoft.com/office/powerpoint/2010/main" val="3562699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F7B7907-EA31-4602-8511-D3C9BCA209E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387" t="39800" r="75805" b="18872"/>
          <a:stretch/>
        </p:blipFill>
        <p:spPr>
          <a:xfrm>
            <a:off x="983581" y="2611575"/>
            <a:ext cx="5112419" cy="375014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50F57D4-1357-4948-996D-F1E8355FBD1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198" t="44920" r="45586" b="24500"/>
          <a:stretch/>
        </p:blipFill>
        <p:spPr>
          <a:xfrm>
            <a:off x="6798411" y="2554063"/>
            <a:ext cx="4330751" cy="381144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2FD9A00-4DEB-4430-B3F8-3AF236262856}"/>
              </a:ext>
            </a:extLst>
          </p:cNvPr>
          <p:cNvSpPr txBox="1"/>
          <p:nvPr/>
        </p:nvSpPr>
        <p:spPr>
          <a:xfrm>
            <a:off x="2376548" y="2162681"/>
            <a:ext cx="28968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>
                <a:solidFill>
                  <a:srgbClr val="FFC000"/>
                </a:solidFill>
                <a:cs typeface="Calibri" panose="020F0502020204030204" pitchFamily="34" charset="0"/>
              </a:rPr>
              <a:t>SODIUM</a:t>
            </a:r>
            <a:r>
              <a:rPr lang="en-GB" sz="2600" b="1">
                <a:cs typeface="Calibri" panose="020F0502020204030204" pitchFamily="34" charset="0"/>
              </a:rPr>
              <a:t> </a:t>
            </a:r>
            <a:r>
              <a:rPr lang="en-GB" sz="2600" b="1">
                <a:solidFill>
                  <a:srgbClr val="00B050"/>
                </a:solidFill>
                <a:cs typeface="Calibri" panose="020F0502020204030204" pitchFamily="34" charset="0"/>
              </a:rPr>
              <a:t>CHLORIDE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5522D26-0502-4D03-9E60-B07D79F1ABFA}"/>
              </a:ext>
            </a:extLst>
          </p:cNvPr>
          <p:cNvSpPr txBox="1"/>
          <p:nvPr/>
        </p:nvSpPr>
        <p:spPr>
          <a:xfrm>
            <a:off x="7488967" y="2119132"/>
            <a:ext cx="302191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>
                <a:solidFill>
                  <a:srgbClr val="FF99CC"/>
                </a:solidFill>
                <a:cs typeface="Calibri" panose="020F0502020204030204" pitchFamily="34" charset="0"/>
              </a:rPr>
              <a:t>CAESIUM</a:t>
            </a:r>
            <a:r>
              <a:rPr lang="en-GB" sz="2600" b="1">
                <a:cs typeface="Calibri" panose="020F0502020204030204" pitchFamily="34" charset="0"/>
              </a:rPr>
              <a:t> </a:t>
            </a:r>
            <a:r>
              <a:rPr lang="en-GB" sz="2600" b="1">
                <a:solidFill>
                  <a:srgbClr val="00B050"/>
                </a:solidFill>
                <a:cs typeface="Calibri" panose="020F0502020204030204" pitchFamily="34" charset="0"/>
              </a:rPr>
              <a:t>CHLORIDE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2D654C7-C359-45D5-9211-7CF6D7DB4DDA}"/>
              </a:ext>
            </a:extLst>
          </p:cNvPr>
          <p:cNvSpPr txBox="1"/>
          <p:nvPr/>
        </p:nvSpPr>
        <p:spPr>
          <a:xfrm>
            <a:off x="8699144" y="6365557"/>
            <a:ext cx="307565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>
                <a:solidFill>
                  <a:srgbClr val="C00000"/>
                </a:solidFill>
                <a:cs typeface="Calibri" panose="020F0502020204030204" pitchFamily="34" charset="0"/>
              </a:rPr>
              <a:t>VERY, VERY STRONG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AEA88A3-357A-422C-8E1A-CCB7C9392D6B}"/>
              </a:ext>
            </a:extLst>
          </p:cNvPr>
          <p:cNvSpPr txBox="1"/>
          <p:nvPr/>
        </p:nvSpPr>
        <p:spPr>
          <a:xfrm>
            <a:off x="206183" y="800005"/>
            <a:ext cx="11905091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>
                <a:solidFill>
                  <a:srgbClr val="000000"/>
                </a:solidFill>
                <a:cs typeface="Calibri" panose="020F0502020204030204" pitchFamily="34" charset="0"/>
              </a:rPr>
              <a:t>An ionic compound is stable because of the electrostatic attraction between its positive and negative ions. The </a:t>
            </a:r>
            <a:r>
              <a:rPr lang="en-GB" sz="2600" b="1">
                <a:solidFill>
                  <a:srgbClr val="C00000"/>
                </a:solidFill>
                <a:cs typeface="Calibri" panose="020F0502020204030204" pitchFamily="34" charset="0"/>
              </a:rPr>
              <a:t>lattice energy </a:t>
            </a:r>
            <a:r>
              <a:rPr lang="en-GB" sz="2600">
                <a:solidFill>
                  <a:srgbClr val="000000"/>
                </a:solidFill>
                <a:cs typeface="Calibri" panose="020F0502020204030204" pitchFamily="34" charset="0"/>
              </a:rPr>
              <a:t>of a compound is a measure of the strength of this attraction.</a:t>
            </a:r>
            <a:endParaRPr lang="en-GB" sz="2600">
              <a:cs typeface="Calibri" panose="020F050202020403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84F977-2B1E-4AD1-BE40-BFB200C6116A}"/>
              </a:ext>
            </a:extLst>
          </p:cNvPr>
          <p:cNvSpPr txBox="1"/>
          <p:nvPr/>
        </p:nvSpPr>
        <p:spPr>
          <a:xfrm>
            <a:off x="950287" y="6331108"/>
            <a:ext cx="639745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range of bond energies 600 – 12,000 kJ/mol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A8A61B5-0BC5-4B0A-9B9E-93917D149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287" y="-75733"/>
            <a:ext cx="10364451" cy="1172475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Lattice energy</a:t>
            </a:r>
          </a:p>
        </p:txBody>
      </p:sp>
    </p:spTree>
    <p:extLst>
      <p:ext uri="{BB962C8B-B14F-4D97-AF65-F5344CB8AC3E}">
        <p14:creationId xmlns:p14="http://schemas.microsoft.com/office/powerpoint/2010/main" val="11000790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TextBox 60">
            <a:extLst>
              <a:ext uri="{FF2B5EF4-FFF2-40B4-BE49-F238E27FC236}">
                <a16:creationId xmlns:a16="http://schemas.microsoft.com/office/drawing/2014/main" id="{74574D0A-4F25-4B3E-9FE2-C8B31FDE301B}"/>
              </a:ext>
            </a:extLst>
          </p:cNvPr>
          <p:cNvSpPr txBox="1"/>
          <p:nvPr/>
        </p:nvSpPr>
        <p:spPr>
          <a:xfrm>
            <a:off x="634982" y="551883"/>
            <a:ext cx="3595215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explosive compositions, </a:t>
            </a:r>
          </a:p>
          <a:p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propellants: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862DBBA-D4E8-4AD7-829F-A26CBF04162C}"/>
              </a:ext>
            </a:extLst>
          </p:cNvPr>
          <p:cNvSpPr txBox="1"/>
          <p:nvPr/>
        </p:nvSpPr>
        <p:spPr>
          <a:xfrm>
            <a:off x="5316497" y="551883"/>
            <a:ext cx="190924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pyrotechnics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B7FED48-E44B-4B4C-AC75-CBD4B455FC46}"/>
              </a:ext>
            </a:extLst>
          </p:cNvPr>
          <p:cNvSpPr txBox="1"/>
          <p:nvPr/>
        </p:nvSpPr>
        <p:spPr>
          <a:xfrm>
            <a:off x="850311" y="1529405"/>
            <a:ext cx="130067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/>
              <a:t>nitrates: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AACA5E-6665-4316-A3C0-095FAA9B5AB9}"/>
              </a:ext>
            </a:extLst>
          </p:cNvPr>
          <p:cNvSpPr txBox="1"/>
          <p:nvPr/>
        </p:nvSpPr>
        <p:spPr>
          <a:xfrm>
            <a:off x="1117759" y="1936017"/>
            <a:ext cx="2422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solidFill>
                  <a:srgbClr val="00B0F0"/>
                </a:solidFill>
              </a:rPr>
              <a:t>potassium</a:t>
            </a:r>
            <a:r>
              <a:rPr lang="en-GB" sz="2600"/>
              <a:t> </a:t>
            </a:r>
            <a:r>
              <a:rPr lang="en-GB" sz="2600">
                <a:solidFill>
                  <a:srgbClr val="00CC00"/>
                </a:solidFill>
              </a:rPr>
              <a:t>nitrate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3E4C92-E997-4A30-B1D0-C75FF74D1477}"/>
              </a:ext>
            </a:extLst>
          </p:cNvPr>
          <p:cNvSpPr txBox="1"/>
          <p:nvPr/>
        </p:nvSpPr>
        <p:spPr>
          <a:xfrm>
            <a:off x="1117759" y="2305349"/>
            <a:ext cx="97174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/>
              <a:t>KNO</a:t>
            </a:r>
            <a:r>
              <a:rPr lang="en-GB" sz="2600" baseline="-25000"/>
              <a:t>3</a:t>
            </a:r>
            <a:endParaRPr lang="en-GB" sz="26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24D8004-7FE5-4DEF-9EF9-238FFDD2593B}"/>
              </a:ext>
            </a:extLst>
          </p:cNvPr>
          <p:cNvSpPr txBox="1"/>
          <p:nvPr/>
        </p:nvSpPr>
        <p:spPr>
          <a:xfrm>
            <a:off x="1117758" y="2715906"/>
            <a:ext cx="251857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/>
              <a:t>ammonium </a:t>
            </a:r>
            <a:r>
              <a:rPr lang="en-GB" sz="2600">
                <a:solidFill>
                  <a:srgbClr val="00CC00"/>
                </a:solidFill>
              </a:rPr>
              <a:t>nitrate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E4203C-C16E-4F2A-9CA0-8BC6DEB13B9B}"/>
              </a:ext>
            </a:extLst>
          </p:cNvPr>
          <p:cNvSpPr txBox="1"/>
          <p:nvPr/>
        </p:nvSpPr>
        <p:spPr>
          <a:xfrm>
            <a:off x="1123610" y="3055796"/>
            <a:ext cx="133562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/>
              <a:t>NH</a:t>
            </a:r>
            <a:r>
              <a:rPr lang="en-GB" sz="2600" baseline="-25000"/>
              <a:t>4</a:t>
            </a:r>
            <a:r>
              <a:rPr lang="en-GB" sz="2600"/>
              <a:t>NO</a:t>
            </a:r>
            <a:r>
              <a:rPr lang="en-GB" sz="2600" baseline="-25000"/>
              <a:t>3</a:t>
            </a:r>
            <a:endParaRPr lang="en-GB" sz="260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3BC7105-833F-4EDC-AC62-4C06D79361E1}"/>
              </a:ext>
            </a:extLst>
          </p:cNvPr>
          <p:cNvSpPr txBox="1"/>
          <p:nvPr/>
        </p:nvSpPr>
        <p:spPr>
          <a:xfrm>
            <a:off x="888060" y="3545498"/>
            <a:ext cx="152509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/>
              <a:t>chlorates: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AAFD611-E505-4526-A698-BEB5C2DDD6E5}"/>
              </a:ext>
            </a:extLst>
          </p:cNvPr>
          <p:cNvSpPr txBox="1"/>
          <p:nvPr/>
        </p:nvSpPr>
        <p:spPr>
          <a:xfrm>
            <a:off x="1117759" y="3924346"/>
            <a:ext cx="264091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solidFill>
                  <a:srgbClr val="00B0F0"/>
                </a:solidFill>
              </a:rPr>
              <a:t>potassium</a:t>
            </a:r>
            <a:r>
              <a:rPr lang="en-GB" sz="2600"/>
              <a:t> </a:t>
            </a:r>
            <a:r>
              <a:rPr lang="en-GB" sz="2600">
                <a:solidFill>
                  <a:srgbClr val="00CC00"/>
                </a:solidFill>
              </a:rPr>
              <a:t>chlorate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8DDC24A-3CB8-4E4E-BBC9-7BE48D26AB42}"/>
              </a:ext>
            </a:extLst>
          </p:cNvPr>
          <p:cNvSpPr txBox="1"/>
          <p:nvPr/>
        </p:nvSpPr>
        <p:spPr>
          <a:xfrm>
            <a:off x="1123610" y="4264236"/>
            <a:ext cx="101470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/>
              <a:t>KClO</a:t>
            </a:r>
            <a:r>
              <a:rPr lang="en-GB" sz="2600" baseline="-25000"/>
              <a:t>3</a:t>
            </a:r>
            <a:endParaRPr lang="en-GB" sz="260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7B486A2-9808-48A4-9F9E-7224DD9DEF6D}"/>
              </a:ext>
            </a:extLst>
          </p:cNvPr>
          <p:cNvSpPr txBox="1"/>
          <p:nvPr/>
        </p:nvSpPr>
        <p:spPr>
          <a:xfrm>
            <a:off x="888061" y="4753938"/>
            <a:ext cx="196592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/>
              <a:t>perchlorates: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582B53B-4B27-4787-A0FB-FE3190CAF2B6}"/>
              </a:ext>
            </a:extLst>
          </p:cNvPr>
          <p:cNvSpPr txBox="1"/>
          <p:nvPr/>
        </p:nvSpPr>
        <p:spPr>
          <a:xfrm>
            <a:off x="1117758" y="5132786"/>
            <a:ext cx="310258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solidFill>
                  <a:srgbClr val="00B0F0"/>
                </a:solidFill>
              </a:rPr>
              <a:t>potassium</a:t>
            </a:r>
            <a:r>
              <a:rPr lang="en-GB" sz="2600"/>
              <a:t> </a:t>
            </a:r>
            <a:r>
              <a:rPr lang="en-GB" sz="2600">
                <a:solidFill>
                  <a:srgbClr val="00CC00"/>
                </a:solidFill>
              </a:rPr>
              <a:t>perchlorate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37683BB-3064-4B41-8C9D-010338AEB570}"/>
              </a:ext>
            </a:extLst>
          </p:cNvPr>
          <p:cNvSpPr txBox="1"/>
          <p:nvPr/>
        </p:nvSpPr>
        <p:spPr>
          <a:xfrm>
            <a:off x="1123610" y="5472676"/>
            <a:ext cx="101470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/>
              <a:t>KClO</a:t>
            </a:r>
            <a:r>
              <a:rPr lang="en-GB" sz="2600" baseline="-25000"/>
              <a:t>4</a:t>
            </a:r>
            <a:endParaRPr lang="en-GB" sz="26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F1479F3-27A3-4B4C-9244-EB1429C96C2D}"/>
              </a:ext>
            </a:extLst>
          </p:cNvPr>
          <p:cNvCxnSpPr>
            <a:cxnSpLocks/>
          </p:cNvCxnSpPr>
          <p:nvPr/>
        </p:nvCxnSpPr>
        <p:spPr>
          <a:xfrm>
            <a:off x="4892147" y="662479"/>
            <a:ext cx="0" cy="603381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4">
            <a:extLst>
              <a:ext uri="{FF2B5EF4-FFF2-40B4-BE49-F238E27FC236}">
                <a16:creationId xmlns:a16="http://schemas.microsoft.com/office/drawing/2014/main" id="{C1CAEBAB-7B2E-4088-9213-F466FAAFD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287" y="74690"/>
            <a:ext cx="10364451" cy="681674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Ionic compounds in </a:t>
            </a:r>
            <a:r>
              <a:rPr lang="en-GB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ome</a:t>
            </a: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CD15DA2-670D-49CE-B7C7-450678B5C934}"/>
              </a:ext>
            </a:extLst>
          </p:cNvPr>
          <p:cNvGrpSpPr/>
          <p:nvPr/>
        </p:nvGrpSpPr>
        <p:grpSpPr>
          <a:xfrm>
            <a:off x="5383161" y="1080295"/>
            <a:ext cx="6288174" cy="5616000"/>
            <a:chOff x="5383161" y="1080295"/>
            <a:chExt cx="6288174" cy="5616000"/>
          </a:xfrm>
        </p:grpSpPr>
        <p:pic>
          <p:nvPicPr>
            <p:cNvPr id="65" name="Picture 64">
              <a:extLst>
                <a:ext uri="{FF2B5EF4-FFF2-40B4-BE49-F238E27FC236}">
                  <a16:creationId xmlns:a16="http://schemas.microsoft.com/office/drawing/2014/main" id="{CF051BA3-FA06-43A1-8256-BCF22D3A7D2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89" t="8359" r="-46" b="18139"/>
            <a:stretch/>
          </p:blipFill>
          <p:spPr>
            <a:xfrm>
              <a:off x="5383161" y="1080295"/>
              <a:ext cx="6288174" cy="5616000"/>
            </a:xfrm>
            <a:prstGeom prst="rect">
              <a:avLst/>
            </a:prstGeom>
          </p:spPr>
        </p:pic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B12209B0-3BC0-474C-B7BE-150FF9F1470C}"/>
                </a:ext>
              </a:extLst>
            </p:cNvPr>
            <p:cNvSpPr/>
            <p:nvPr/>
          </p:nvSpPr>
          <p:spPr>
            <a:xfrm>
              <a:off x="8453535" y="3924346"/>
              <a:ext cx="3217800" cy="2771949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296744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3" grpId="0"/>
      <p:bldP spid="4" grpId="0"/>
      <p:bldP spid="14" grpId="0"/>
      <p:bldP spid="15" grpId="0"/>
      <p:bldP spid="17" grpId="0"/>
      <p:bldP spid="18" grpId="0"/>
      <p:bldP spid="20" grpId="0"/>
      <p:bldP spid="2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E6AA586D-A944-4623-8781-731AB186AAFB}"/>
              </a:ext>
            </a:extLst>
          </p:cNvPr>
          <p:cNvSpPr txBox="1"/>
          <p:nvPr/>
        </p:nvSpPr>
        <p:spPr>
          <a:xfrm>
            <a:off x="679699" y="1166451"/>
            <a:ext cx="1105821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cs typeface="Calibri" panose="020F0502020204030204" pitchFamily="34" charset="0"/>
              </a:rPr>
              <a:t>involves the </a:t>
            </a:r>
            <a:r>
              <a:rPr lang="en-GB" sz="2800" b="1" u="sng" dirty="0">
                <a:cs typeface="Calibri" panose="020F0502020204030204" pitchFamily="34" charset="0"/>
              </a:rPr>
              <a:t>sharing</a:t>
            </a:r>
            <a:r>
              <a:rPr lang="en-GB" sz="2800" dirty="0">
                <a:cs typeface="Calibri" panose="020F0502020204030204" pitchFamily="34" charset="0"/>
              </a:rPr>
              <a:t> of </a:t>
            </a:r>
            <a:r>
              <a:rPr lang="en-GB" sz="2800" b="1" dirty="0">
                <a:solidFill>
                  <a:srgbClr val="0000FF"/>
                </a:solidFill>
                <a:cs typeface="Calibri" panose="020F0502020204030204" pitchFamily="34" charset="0"/>
              </a:rPr>
              <a:t>electron pairs </a:t>
            </a:r>
            <a:r>
              <a:rPr lang="en-GB" sz="2800" dirty="0">
                <a:cs typeface="Calibri" panose="020F0502020204030204" pitchFamily="34" charset="0"/>
              </a:rPr>
              <a:t>between atoms </a:t>
            </a:r>
          </a:p>
          <a:p>
            <a:endParaRPr lang="en-GB" sz="2800" dirty="0"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cs typeface="Calibri" panose="020F0502020204030204" pitchFamily="34" charset="0"/>
              </a:rPr>
              <a:t>the sharing of electrons allows each atom to attain the equivalent of a full outer shell (</a:t>
            </a:r>
            <a:r>
              <a:rPr lang="en-GB" sz="2800" b="1" dirty="0">
                <a:solidFill>
                  <a:srgbClr val="00CC00"/>
                </a:solidFill>
                <a:cs typeface="Calibri" panose="020F0502020204030204" pitchFamily="34" charset="0"/>
              </a:rPr>
              <a:t>octet</a:t>
            </a:r>
            <a:r>
              <a:rPr lang="en-GB" sz="2800" dirty="0">
                <a:cs typeface="Calibri" panose="020F0502020204030204" pitchFamily="34" charset="0"/>
              </a:rPr>
              <a:t>), corresponding to a stable electronic configuration (like noble gas)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>
              <a:cs typeface="Calibri" panose="020F0502020204030204" pitchFamily="34" charset="0"/>
            </a:endParaRPr>
          </a:p>
          <a:p>
            <a:endParaRPr lang="en-GB" sz="2800" i="1" dirty="0">
              <a:cs typeface="Calibri" panose="020F0502020204030204" pitchFamily="34" charset="0"/>
            </a:endParaRPr>
          </a:p>
          <a:p>
            <a:r>
              <a:rPr lang="en-GB" sz="2800" i="1" dirty="0">
                <a:cs typeface="Calibri" panose="020F0502020204030204" pitchFamily="34" charset="0"/>
              </a:rPr>
              <a:t>In organic chemistry, covalent bonds are much more common than ionic bonds.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AA1EA9C-419F-4456-87B2-7531878C9920}"/>
              </a:ext>
            </a:extLst>
          </p:cNvPr>
          <p:cNvSpPr txBox="1"/>
          <p:nvPr/>
        </p:nvSpPr>
        <p:spPr>
          <a:xfrm>
            <a:off x="3116309" y="5902430"/>
            <a:ext cx="745874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range of bond energies 200 – 1,000 kJ/mol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0DBA1F-91D8-4F13-A87C-D9F97A410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287" y="0"/>
            <a:ext cx="10364451" cy="965997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Covalent bonds</a:t>
            </a:r>
          </a:p>
        </p:txBody>
      </p:sp>
    </p:spTree>
    <p:extLst>
      <p:ext uri="{BB962C8B-B14F-4D97-AF65-F5344CB8AC3E}">
        <p14:creationId xmlns:p14="http://schemas.microsoft.com/office/powerpoint/2010/main" val="32419967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35CE0FE-9F26-4849-AB65-A847F94A5BBB}"/>
              </a:ext>
            </a:extLst>
          </p:cNvPr>
          <p:cNvSpPr txBox="1"/>
          <p:nvPr/>
        </p:nvSpPr>
        <p:spPr>
          <a:xfrm>
            <a:off x="219134" y="2274574"/>
            <a:ext cx="5696178" cy="2428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cs typeface="Calibri" panose="020F0502020204030204" pitchFamily="34" charset="0"/>
              </a:rPr>
              <a:t>Symbol of atom and valence electrons (as dots)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cs typeface="Calibri" panose="020F0502020204030204" pitchFamily="34" charset="0"/>
              </a:rPr>
              <a:t>Top, bottom, left right – no set order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cs typeface="Calibri" panose="020F0502020204030204" pitchFamily="34" charset="0"/>
              </a:rPr>
              <a:t>Single until 4 of them, then pair up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E01AF-57A5-4EBA-BE1D-E5226F22989C}"/>
              </a:ext>
            </a:extLst>
          </p:cNvPr>
          <p:cNvSpPr txBox="1"/>
          <p:nvPr/>
        </p:nvSpPr>
        <p:spPr>
          <a:xfrm>
            <a:off x="6327479" y="883441"/>
            <a:ext cx="37278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</a:rPr>
              <a:t>carbon atom:    C, 4 </a:t>
            </a:r>
            <a:r>
              <a:rPr lang="en-GB" sz="2800" dirty="0" err="1">
                <a:cs typeface="Calibri" panose="020F0502020204030204" pitchFamily="34" charset="0"/>
              </a:rPr>
              <a:t>v.e</a:t>
            </a:r>
            <a:r>
              <a:rPr lang="en-GB" sz="2800" dirty="0">
                <a:cs typeface="Calibri" panose="020F0502020204030204" pitchFamily="34" charset="0"/>
              </a:rPr>
              <a:t>. 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66199674-19B6-4BE2-A31D-1554AC3E4029}"/>
              </a:ext>
            </a:extLst>
          </p:cNvPr>
          <p:cNvSpPr txBox="1"/>
          <p:nvPr/>
        </p:nvSpPr>
        <p:spPr>
          <a:xfrm>
            <a:off x="219134" y="871763"/>
            <a:ext cx="5696178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cs typeface="Calibri"/>
              </a:rPr>
              <a:t>Lewis structure is a simplified representation of the valence shell electrons in atom or molecule</a:t>
            </a:r>
            <a:endParaRPr lang="en-GB" sz="2800" dirty="0">
              <a:solidFill>
                <a:srgbClr val="00B0F0"/>
              </a:solidFill>
              <a:cs typeface="Calibri" panose="020F0502020204030204" pitchFamily="34" charset="0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D5DB7F8-5054-405A-8B68-55E00B0C0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8459" y="87065"/>
            <a:ext cx="10364451" cy="667623"/>
          </a:xfrm>
        </p:spPr>
        <p:txBody>
          <a:bodyPr/>
          <a:lstStyle/>
          <a:p>
            <a:r>
              <a:rPr lang="en-GB" dirty="0"/>
              <a:t>Covalent bonds – </a:t>
            </a:r>
            <a:r>
              <a:rPr lang="en-GB" dirty="0" err="1"/>
              <a:t>lewis</a:t>
            </a:r>
            <a:r>
              <a:rPr lang="en-GB" dirty="0"/>
              <a:t> structures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247AB11-EF22-4AAC-86AE-ECCDFD81D53B}"/>
              </a:ext>
            </a:extLst>
          </p:cNvPr>
          <p:cNvGrpSpPr/>
          <p:nvPr/>
        </p:nvGrpSpPr>
        <p:grpSpPr>
          <a:xfrm>
            <a:off x="10841127" y="485038"/>
            <a:ext cx="736407" cy="1270361"/>
            <a:chOff x="10816917" y="856375"/>
            <a:chExt cx="736407" cy="1270361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1159D0FD-9ECF-4040-B017-80423F698DD8}"/>
                </a:ext>
              </a:extLst>
            </p:cNvPr>
            <p:cNvSpPr txBox="1"/>
            <p:nvPr/>
          </p:nvSpPr>
          <p:spPr>
            <a:xfrm>
              <a:off x="10982526" y="1120893"/>
              <a:ext cx="49404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dirty="0"/>
                <a:t>C</a:t>
              </a:r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E1AF7CE5-3778-4611-9EF8-3C06DB4ED247}"/>
                </a:ext>
              </a:extLst>
            </p:cNvPr>
            <p:cNvSpPr txBox="1"/>
            <p:nvPr/>
          </p:nvSpPr>
          <p:spPr>
            <a:xfrm>
              <a:off x="11076229" y="1418850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198AAAE6-03E5-477A-B21A-771ED205AB37}"/>
                </a:ext>
              </a:extLst>
            </p:cNvPr>
            <p:cNvSpPr txBox="1"/>
            <p:nvPr/>
          </p:nvSpPr>
          <p:spPr>
            <a:xfrm>
              <a:off x="11076229" y="856375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69" name="TextBox 68">
              <a:extLst>
                <a:ext uri="{FF2B5EF4-FFF2-40B4-BE49-F238E27FC236}">
                  <a16:creationId xmlns:a16="http://schemas.microsoft.com/office/drawing/2014/main" id="{630C2701-4F1A-489B-BAE9-E10DD9A7FEE3}"/>
                </a:ext>
              </a:extLst>
            </p:cNvPr>
            <p:cNvSpPr txBox="1"/>
            <p:nvPr/>
          </p:nvSpPr>
          <p:spPr>
            <a:xfrm>
              <a:off x="11304394" y="1125967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70" name="TextBox 69">
              <a:extLst>
                <a:ext uri="{FF2B5EF4-FFF2-40B4-BE49-F238E27FC236}">
                  <a16:creationId xmlns:a16="http://schemas.microsoft.com/office/drawing/2014/main" id="{8AF4B879-DE9C-49F0-B6BD-2AAB3984A562}"/>
                </a:ext>
              </a:extLst>
            </p:cNvPr>
            <p:cNvSpPr txBox="1"/>
            <p:nvPr/>
          </p:nvSpPr>
          <p:spPr>
            <a:xfrm>
              <a:off x="10816917" y="1125967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</p:grpSp>
      <p:sp>
        <p:nvSpPr>
          <p:cNvPr id="74" name="TextBox 73">
            <a:extLst>
              <a:ext uri="{FF2B5EF4-FFF2-40B4-BE49-F238E27FC236}">
                <a16:creationId xmlns:a16="http://schemas.microsoft.com/office/drawing/2014/main" id="{3B818553-1C49-499C-B3C0-D9034AEF3886}"/>
              </a:ext>
            </a:extLst>
          </p:cNvPr>
          <p:cNvSpPr txBox="1"/>
          <p:nvPr/>
        </p:nvSpPr>
        <p:spPr>
          <a:xfrm>
            <a:off x="6349884" y="2119394"/>
            <a:ext cx="36910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</a:rPr>
              <a:t>nitrogen atom:  N, 5 </a:t>
            </a:r>
            <a:r>
              <a:rPr lang="en-GB" sz="2800" dirty="0" err="1">
                <a:cs typeface="Calibri" panose="020F0502020204030204" pitchFamily="34" charset="0"/>
              </a:rPr>
              <a:t>v.e</a:t>
            </a:r>
            <a:r>
              <a:rPr lang="en-GB" sz="2800" dirty="0">
                <a:cs typeface="Calibri" panose="020F0502020204030204" pitchFamily="34" charset="0"/>
              </a:rPr>
              <a:t>. 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4EE349BC-FF59-435F-B5BA-9AC44A3D7087}"/>
              </a:ext>
            </a:extLst>
          </p:cNvPr>
          <p:cNvGrpSpPr/>
          <p:nvPr/>
        </p:nvGrpSpPr>
        <p:grpSpPr>
          <a:xfrm>
            <a:off x="10863532" y="1695297"/>
            <a:ext cx="736407" cy="1263489"/>
            <a:chOff x="10676503" y="2923945"/>
            <a:chExt cx="736407" cy="1263489"/>
          </a:xfrm>
        </p:grpSpPr>
        <p:sp>
          <p:nvSpPr>
            <p:cNvPr id="76" name="TextBox 75">
              <a:extLst>
                <a:ext uri="{FF2B5EF4-FFF2-40B4-BE49-F238E27FC236}">
                  <a16:creationId xmlns:a16="http://schemas.microsoft.com/office/drawing/2014/main" id="{655C8FBC-6B9F-48D5-9D3E-4127D95AFFC8}"/>
                </a:ext>
              </a:extLst>
            </p:cNvPr>
            <p:cNvSpPr txBox="1"/>
            <p:nvPr/>
          </p:nvSpPr>
          <p:spPr>
            <a:xfrm>
              <a:off x="10842112" y="3188463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dirty="0"/>
                <a:t>N</a:t>
              </a:r>
            </a:p>
          </p:txBody>
        </p:sp>
        <p:sp>
          <p:nvSpPr>
            <p:cNvPr id="77" name="TextBox 76">
              <a:extLst>
                <a:ext uri="{FF2B5EF4-FFF2-40B4-BE49-F238E27FC236}">
                  <a16:creationId xmlns:a16="http://schemas.microsoft.com/office/drawing/2014/main" id="{B3734BF6-5AD6-4BB7-A470-9BCA23D34F19}"/>
                </a:ext>
              </a:extLst>
            </p:cNvPr>
            <p:cNvSpPr txBox="1"/>
            <p:nvPr/>
          </p:nvSpPr>
          <p:spPr>
            <a:xfrm>
              <a:off x="10915050" y="3479548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79" name="TextBox 78">
              <a:extLst>
                <a:ext uri="{FF2B5EF4-FFF2-40B4-BE49-F238E27FC236}">
                  <a16:creationId xmlns:a16="http://schemas.microsoft.com/office/drawing/2014/main" id="{D1B6830D-DA35-4A70-93C0-386DA957B598}"/>
                </a:ext>
              </a:extLst>
            </p:cNvPr>
            <p:cNvSpPr txBox="1"/>
            <p:nvPr/>
          </p:nvSpPr>
          <p:spPr>
            <a:xfrm>
              <a:off x="10824106" y="2923945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80" name="TextBox 79">
              <a:extLst>
                <a:ext uri="{FF2B5EF4-FFF2-40B4-BE49-F238E27FC236}">
                  <a16:creationId xmlns:a16="http://schemas.microsoft.com/office/drawing/2014/main" id="{D54DD4FC-5699-4807-A0DF-45117BD72CCC}"/>
                </a:ext>
              </a:extLst>
            </p:cNvPr>
            <p:cNvSpPr txBox="1"/>
            <p:nvPr/>
          </p:nvSpPr>
          <p:spPr>
            <a:xfrm>
              <a:off x="11163980" y="3193537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81" name="TextBox 80">
              <a:extLst>
                <a:ext uri="{FF2B5EF4-FFF2-40B4-BE49-F238E27FC236}">
                  <a16:creationId xmlns:a16="http://schemas.microsoft.com/office/drawing/2014/main" id="{27C24DA8-3988-4280-9A08-6540797E7173}"/>
                </a:ext>
              </a:extLst>
            </p:cNvPr>
            <p:cNvSpPr txBox="1"/>
            <p:nvPr/>
          </p:nvSpPr>
          <p:spPr>
            <a:xfrm>
              <a:off x="10676503" y="3193537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</p:grpSp>
      <p:sp>
        <p:nvSpPr>
          <p:cNvPr id="82" name="TextBox 81">
            <a:extLst>
              <a:ext uri="{FF2B5EF4-FFF2-40B4-BE49-F238E27FC236}">
                <a16:creationId xmlns:a16="http://schemas.microsoft.com/office/drawing/2014/main" id="{0F656B04-00D9-41F2-8142-0A3D9D4BE901}"/>
              </a:ext>
            </a:extLst>
          </p:cNvPr>
          <p:cNvSpPr txBox="1"/>
          <p:nvPr/>
        </p:nvSpPr>
        <p:spPr>
          <a:xfrm>
            <a:off x="11191455" y="1696691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51BFDC3C-4A81-4ACC-AE5F-398427CA2F14}"/>
              </a:ext>
            </a:extLst>
          </p:cNvPr>
          <p:cNvSpPr txBox="1"/>
          <p:nvPr/>
        </p:nvSpPr>
        <p:spPr>
          <a:xfrm>
            <a:off x="6363069" y="3394404"/>
            <a:ext cx="3608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</a:rPr>
              <a:t>oxygen atom:  O, 6 </a:t>
            </a:r>
            <a:r>
              <a:rPr lang="en-GB" sz="2800" dirty="0" err="1">
                <a:cs typeface="Calibri" panose="020F0502020204030204" pitchFamily="34" charset="0"/>
              </a:rPr>
              <a:t>v.e</a:t>
            </a:r>
            <a:r>
              <a:rPr lang="en-GB" sz="2800" dirty="0">
                <a:cs typeface="Calibri" panose="020F0502020204030204" pitchFamily="34" charset="0"/>
              </a:rPr>
              <a:t>. 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F4FA337C-8B9F-43BD-A4E0-36A930AAB4E4}"/>
              </a:ext>
            </a:extLst>
          </p:cNvPr>
          <p:cNvGrpSpPr/>
          <p:nvPr/>
        </p:nvGrpSpPr>
        <p:grpSpPr>
          <a:xfrm>
            <a:off x="10876717" y="2970859"/>
            <a:ext cx="773632" cy="1268347"/>
            <a:chOff x="10863532" y="3054121"/>
            <a:chExt cx="773632" cy="1268347"/>
          </a:xfrm>
        </p:grpSpPr>
        <p:sp>
          <p:nvSpPr>
            <p:cNvPr id="85" name="TextBox 84">
              <a:extLst>
                <a:ext uri="{FF2B5EF4-FFF2-40B4-BE49-F238E27FC236}">
                  <a16:creationId xmlns:a16="http://schemas.microsoft.com/office/drawing/2014/main" id="{D392864E-7FA1-4819-A0A0-4285A3D54107}"/>
                </a:ext>
              </a:extLst>
            </p:cNvPr>
            <p:cNvSpPr txBox="1"/>
            <p:nvPr/>
          </p:nvSpPr>
          <p:spPr>
            <a:xfrm>
              <a:off x="11029141" y="3318087"/>
              <a:ext cx="58060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dirty="0"/>
                <a:t>O</a:t>
              </a:r>
            </a:p>
          </p:txBody>
        </p:sp>
        <p:sp>
          <p:nvSpPr>
            <p:cNvPr id="86" name="TextBox 85">
              <a:extLst>
                <a:ext uri="{FF2B5EF4-FFF2-40B4-BE49-F238E27FC236}">
                  <a16:creationId xmlns:a16="http://schemas.microsoft.com/office/drawing/2014/main" id="{0F59127A-9A41-4A62-B804-461B2F561838}"/>
                </a:ext>
              </a:extLst>
            </p:cNvPr>
            <p:cNvSpPr txBox="1"/>
            <p:nvPr/>
          </p:nvSpPr>
          <p:spPr>
            <a:xfrm>
              <a:off x="11066237" y="3610970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87" name="TextBox 86">
              <a:extLst>
                <a:ext uri="{FF2B5EF4-FFF2-40B4-BE49-F238E27FC236}">
                  <a16:creationId xmlns:a16="http://schemas.microsoft.com/office/drawing/2014/main" id="{2946C609-C83B-4674-9C44-3984C19A40B2}"/>
                </a:ext>
              </a:extLst>
            </p:cNvPr>
            <p:cNvSpPr txBox="1"/>
            <p:nvPr/>
          </p:nvSpPr>
          <p:spPr>
            <a:xfrm>
              <a:off x="11039967" y="3054121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88" name="TextBox 87">
              <a:extLst>
                <a:ext uri="{FF2B5EF4-FFF2-40B4-BE49-F238E27FC236}">
                  <a16:creationId xmlns:a16="http://schemas.microsoft.com/office/drawing/2014/main" id="{44900A0D-1F63-41D0-9DC3-D79FDB89CE3E}"/>
                </a:ext>
              </a:extLst>
            </p:cNvPr>
            <p:cNvSpPr txBox="1"/>
            <p:nvPr/>
          </p:nvSpPr>
          <p:spPr>
            <a:xfrm>
              <a:off x="11388234" y="3323161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89" name="TextBox 88">
              <a:extLst>
                <a:ext uri="{FF2B5EF4-FFF2-40B4-BE49-F238E27FC236}">
                  <a16:creationId xmlns:a16="http://schemas.microsoft.com/office/drawing/2014/main" id="{D9ED34AF-8EB1-4AEB-8E2F-60DD30EF8DD7}"/>
                </a:ext>
              </a:extLst>
            </p:cNvPr>
            <p:cNvSpPr txBox="1"/>
            <p:nvPr/>
          </p:nvSpPr>
          <p:spPr>
            <a:xfrm>
              <a:off x="10863532" y="3323161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90" name="TextBox 89">
              <a:extLst>
                <a:ext uri="{FF2B5EF4-FFF2-40B4-BE49-F238E27FC236}">
                  <a16:creationId xmlns:a16="http://schemas.microsoft.com/office/drawing/2014/main" id="{E0427923-CDC3-4B8D-BD5C-7B5344DFBBFD}"/>
                </a:ext>
              </a:extLst>
            </p:cNvPr>
            <p:cNvSpPr txBox="1"/>
            <p:nvPr/>
          </p:nvSpPr>
          <p:spPr>
            <a:xfrm>
              <a:off x="11181645" y="3054915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91" name="TextBox 90">
              <a:extLst>
                <a:ext uri="{FF2B5EF4-FFF2-40B4-BE49-F238E27FC236}">
                  <a16:creationId xmlns:a16="http://schemas.microsoft.com/office/drawing/2014/main" id="{444502D7-4862-4402-8D86-151948D8850D}"/>
                </a:ext>
              </a:extLst>
            </p:cNvPr>
            <p:cNvSpPr txBox="1"/>
            <p:nvPr/>
          </p:nvSpPr>
          <p:spPr>
            <a:xfrm>
              <a:off x="11219141" y="3614582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32A3ACD3-5969-44F2-B789-B3A11FCFF33F}"/>
              </a:ext>
            </a:extLst>
          </p:cNvPr>
          <p:cNvGrpSpPr/>
          <p:nvPr/>
        </p:nvGrpSpPr>
        <p:grpSpPr>
          <a:xfrm>
            <a:off x="10828830" y="4289049"/>
            <a:ext cx="833497" cy="1264687"/>
            <a:chOff x="11006122" y="4475486"/>
            <a:chExt cx="833497" cy="1264687"/>
          </a:xfrm>
        </p:grpSpPr>
        <p:sp>
          <p:nvSpPr>
            <p:cNvPr id="92" name="TextBox 91">
              <a:extLst>
                <a:ext uri="{FF2B5EF4-FFF2-40B4-BE49-F238E27FC236}">
                  <a16:creationId xmlns:a16="http://schemas.microsoft.com/office/drawing/2014/main" id="{BE230965-411C-4DA5-8D10-5BC27119C244}"/>
                </a:ext>
              </a:extLst>
            </p:cNvPr>
            <p:cNvSpPr txBox="1"/>
            <p:nvPr/>
          </p:nvSpPr>
          <p:spPr>
            <a:xfrm>
              <a:off x="11171731" y="4739404"/>
              <a:ext cx="60625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dirty="0"/>
                <a:t>Cl</a:t>
              </a:r>
            </a:p>
          </p:txBody>
        </p:sp>
        <p:sp>
          <p:nvSpPr>
            <p:cNvPr id="93" name="TextBox 92">
              <a:extLst>
                <a:ext uri="{FF2B5EF4-FFF2-40B4-BE49-F238E27FC236}">
                  <a16:creationId xmlns:a16="http://schemas.microsoft.com/office/drawing/2014/main" id="{B73EBE4A-603D-4565-ABA2-4F9A1196F91B}"/>
                </a:ext>
              </a:extLst>
            </p:cNvPr>
            <p:cNvSpPr txBox="1"/>
            <p:nvPr/>
          </p:nvSpPr>
          <p:spPr>
            <a:xfrm>
              <a:off x="11179929" y="5032287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94" name="TextBox 93">
              <a:extLst>
                <a:ext uri="{FF2B5EF4-FFF2-40B4-BE49-F238E27FC236}">
                  <a16:creationId xmlns:a16="http://schemas.microsoft.com/office/drawing/2014/main" id="{CC7088C6-CA52-4C48-8534-BA96482B767D}"/>
                </a:ext>
              </a:extLst>
            </p:cNvPr>
            <p:cNvSpPr txBox="1"/>
            <p:nvPr/>
          </p:nvSpPr>
          <p:spPr>
            <a:xfrm>
              <a:off x="11192367" y="4475486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95" name="TextBox 94">
              <a:extLst>
                <a:ext uri="{FF2B5EF4-FFF2-40B4-BE49-F238E27FC236}">
                  <a16:creationId xmlns:a16="http://schemas.microsoft.com/office/drawing/2014/main" id="{51A99F8D-CAC6-4874-916A-7E1AEC5F0069}"/>
                </a:ext>
              </a:extLst>
            </p:cNvPr>
            <p:cNvSpPr txBox="1"/>
            <p:nvPr/>
          </p:nvSpPr>
          <p:spPr>
            <a:xfrm>
              <a:off x="11578711" y="4678344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96" name="TextBox 95">
              <a:extLst>
                <a:ext uri="{FF2B5EF4-FFF2-40B4-BE49-F238E27FC236}">
                  <a16:creationId xmlns:a16="http://schemas.microsoft.com/office/drawing/2014/main" id="{2C5503C9-AA0F-41F5-A893-AED8CB4225A4}"/>
                </a:ext>
              </a:extLst>
            </p:cNvPr>
            <p:cNvSpPr txBox="1"/>
            <p:nvPr/>
          </p:nvSpPr>
          <p:spPr>
            <a:xfrm>
              <a:off x="11006122" y="4744478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97" name="TextBox 96">
              <a:extLst>
                <a:ext uri="{FF2B5EF4-FFF2-40B4-BE49-F238E27FC236}">
                  <a16:creationId xmlns:a16="http://schemas.microsoft.com/office/drawing/2014/main" id="{02D85769-BAC3-4B2B-BBC2-49207FA4337A}"/>
                </a:ext>
              </a:extLst>
            </p:cNvPr>
            <p:cNvSpPr txBox="1"/>
            <p:nvPr/>
          </p:nvSpPr>
          <p:spPr>
            <a:xfrm>
              <a:off x="11344753" y="4476280"/>
              <a:ext cx="257913" cy="7070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98" name="TextBox 97">
              <a:extLst>
                <a:ext uri="{FF2B5EF4-FFF2-40B4-BE49-F238E27FC236}">
                  <a16:creationId xmlns:a16="http://schemas.microsoft.com/office/drawing/2014/main" id="{0D4EDE42-D4AC-4D93-B301-1FAC267CC03B}"/>
                </a:ext>
              </a:extLst>
            </p:cNvPr>
            <p:cNvSpPr txBox="1"/>
            <p:nvPr/>
          </p:nvSpPr>
          <p:spPr>
            <a:xfrm>
              <a:off x="11361731" y="5032287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99" name="TextBox 98">
              <a:extLst>
                <a:ext uri="{FF2B5EF4-FFF2-40B4-BE49-F238E27FC236}">
                  <a16:creationId xmlns:a16="http://schemas.microsoft.com/office/drawing/2014/main" id="{C34C9D7C-F9BA-4B68-9582-594DF12F034E}"/>
                </a:ext>
              </a:extLst>
            </p:cNvPr>
            <p:cNvSpPr txBox="1"/>
            <p:nvPr/>
          </p:nvSpPr>
          <p:spPr>
            <a:xfrm>
              <a:off x="11590689" y="4829429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</p:grpSp>
      <p:sp>
        <p:nvSpPr>
          <p:cNvPr id="100" name="TextBox 99">
            <a:extLst>
              <a:ext uri="{FF2B5EF4-FFF2-40B4-BE49-F238E27FC236}">
                <a16:creationId xmlns:a16="http://schemas.microsoft.com/office/drawing/2014/main" id="{719BAE2A-8C00-4F71-A28F-80043290CFF3}"/>
              </a:ext>
            </a:extLst>
          </p:cNvPr>
          <p:cNvSpPr txBox="1"/>
          <p:nvPr/>
        </p:nvSpPr>
        <p:spPr>
          <a:xfrm>
            <a:off x="6312350" y="4621293"/>
            <a:ext cx="3718197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2800" dirty="0">
                <a:cs typeface="Calibri"/>
              </a:rPr>
              <a:t>chlorine atom:  Cl, 7 </a:t>
            </a:r>
            <a:r>
              <a:rPr lang="en-GB" sz="2800" dirty="0" err="1">
                <a:cs typeface="Calibri"/>
              </a:rPr>
              <a:t>v.e.</a:t>
            </a:r>
            <a:r>
              <a:rPr lang="en-GB" sz="2800" dirty="0">
                <a:cs typeface="Calibri"/>
              </a:rPr>
              <a:t> </a:t>
            </a:r>
            <a:endParaRPr lang="en-GB" sz="2800" dirty="0">
              <a:cs typeface="Calibri" panose="020F0502020204030204" pitchFamily="34" charset="0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8832FB6E-03B1-493E-A44E-43BCDE0FB026}"/>
              </a:ext>
            </a:extLst>
          </p:cNvPr>
          <p:cNvGrpSpPr/>
          <p:nvPr/>
        </p:nvGrpSpPr>
        <p:grpSpPr>
          <a:xfrm>
            <a:off x="10828830" y="5393536"/>
            <a:ext cx="1044008" cy="1295059"/>
            <a:chOff x="10810019" y="5573318"/>
            <a:chExt cx="1044008" cy="1295059"/>
          </a:xfrm>
        </p:grpSpPr>
        <p:sp>
          <p:nvSpPr>
            <p:cNvPr id="103" name="TextBox 102">
              <a:extLst>
                <a:ext uri="{FF2B5EF4-FFF2-40B4-BE49-F238E27FC236}">
                  <a16:creationId xmlns:a16="http://schemas.microsoft.com/office/drawing/2014/main" id="{8DB51BDD-5142-44C5-8DF6-D36FF120BFC3}"/>
                </a:ext>
              </a:extLst>
            </p:cNvPr>
            <p:cNvSpPr txBox="1"/>
            <p:nvPr/>
          </p:nvSpPr>
          <p:spPr>
            <a:xfrm>
              <a:off x="11031767" y="6158031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108" name="TextBox 107">
              <a:extLst>
                <a:ext uri="{FF2B5EF4-FFF2-40B4-BE49-F238E27FC236}">
                  <a16:creationId xmlns:a16="http://schemas.microsoft.com/office/drawing/2014/main" id="{A3C71F89-CFCF-4E82-9997-37B7102C56F3}"/>
                </a:ext>
              </a:extLst>
            </p:cNvPr>
            <p:cNvSpPr txBox="1"/>
            <p:nvPr/>
          </p:nvSpPr>
          <p:spPr>
            <a:xfrm>
              <a:off x="11193967" y="6160491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8F01B3EE-9161-45FF-899C-E5985CA359AD}"/>
                </a:ext>
              </a:extLst>
            </p:cNvPr>
            <p:cNvGrpSpPr/>
            <p:nvPr/>
          </p:nvGrpSpPr>
          <p:grpSpPr>
            <a:xfrm>
              <a:off x="10810019" y="5573318"/>
              <a:ext cx="1044008" cy="1074768"/>
              <a:chOff x="8962484" y="5598584"/>
              <a:chExt cx="1044008" cy="1074768"/>
            </a:xfrm>
          </p:grpSpPr>
          <p:sp>
            <p:nvSpPr>
              <p:cNvPr id="102" name="TextBox 101">
                <a:extLst>
                  <a:ext uri="{FF2B5EF4-FFF2-40B4-BE49-F238E27FC236}">
                    <a16:creationId xmlns:a16="http://schemas.microsoft.com/office/drawing/2014/main" id="{5BD1C21C-9289-4DEB-9E0E-92440EF56493}"/>
                  </a:ext>
                </a:extLst>
              </p:cNvPr>
              <p:cNvSpPr txBox="1"/>
              <p:nvPr/>
            </p:nvSpPr>
            <p:spPr>
              <a:xfrm>
                <a:off x="9170811" y="5850642"/>
                <a:ext cx="78258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4000" dirty="0"/>
                  <a:t>Ne</a:t>
                </a:r>
              </a:p>
            </p:txBody>
          </p:sp>
          <p:sp>
            <p:nvSpPr>
              <p:cNvPr id="104" name="TextBox 103">
                <a:extLst>
                  <a:ext uri="{FF2B5EF4-FFF2-40B4-BE49-F238E27FC236}">
                    <a16:creationId xmlns:a16="http://schemas.microsoft.com/office/drawing/2014/main" id="{5EB793F5-CE68-4D0C-8081-E21A99B2FE86}"/>
                  </a:ext>
                </a:extLst>
              </p:cNvPr>
              <p:cNvSpPr txBox="1"/>
              <p:nvPr/>
            </p:nvSpPr>
            <p:spPr>
              <a:xfrm>
                <a:off x="9223332" y="5598584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105" name="TextBox 104">
                <a:extLst>
                  <a:ext uri="{FF2B5EF4-FFF2-40B4-BE49-F238E27FC236}">
                    <a16:creationId xmlns:a16="http://schemas.microsoft.com/office/drawing/2014/main" id="{7D4FA626-CB70-4B39-BB1F-BAFF44E751CD}"/>
                  </a:ext>
                </a:extLst>
              </p:cNvPr>
              <p:cNvSpPr txBox="1"/>
              <p:nvPr/>
            </p:nvSpPr>
            <p:spPr>
              <a:xfrm>
                <a:off x="9746250" y="5786370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106" name="TextBox 105">
                <a:extLst>
                  <a:ext uri="{FF2B5EF4-FFF2-40B4-BE49-F238E27FC236}">
                    <a16:creationId xmlns:a16="http://schemas.microsoft.com/office/drawing/2014/main" id="{A81287A6-B8E7-4E5C-9823-F9266189E8FA}"/>
                  </a:ext>
                </a:extLst>
              </p:cNvPr>
              <p:cNvSpPr txBox="1"/>
              <p:nvPr/>
            </p:nvSpPr>
            <p:spPr>
              <a:xfrm>
                <a:off x="8970206" y="5752362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107" name="TextBox 106">
                <a:extLst>
                  <a:ext uri="{FF2B5EF4-FFF2-40B4-BE49-F238E27FC236}">
                    <a16:creationId xmlns:a16="http://schemas.microsoft.com/office/drawing/2014/main" id="{8C31FB82-C069-4E6F-ADE6-DF371E56478C}"/>
                  </a:ext>
                </a:extLst>
              </p:cNvPr>
              <p:cNvSpPr txBox="1"/>
              <p:nvPr/>
            </p:nvSpPr>
            <p:spPr>
              <a:xfrm>
                <a:off x="9375718" y="5599378"/>
                <a:ext cx="257913" cy="7070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109" name="TextBox 108">
                <a:extLst>
                  <a:ext uri="{FF2B5EF4-FFF2-40B4-BE49-F238E27FC236}">
                    <a16:creationId xmlns:a16="http://schemas.microsoft.com/office/drawing/2014/main" id="{2FF857F0-4B47-4E74-BBAC-2F820DD46F9D}"/>
                  </a:ext>
                </a:extLst>
              </p:cNvPr>
              <p:cNvSpPr txBox="1"/>
              <p:nvPr/>
            </p:nvSpPr>
            <p:spPr>
              <a:xfrm>
                <a:off x="9757562" y="5965466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  <p:sp>
            <p:nvSpPr>
              <p:cNvPr id="110" name="TextBox 109">
                <a:extLst>
                  <a:ext uri="{FF2B5EF4-FFF2-40B4-BE49-F238E27FC236}">
                    <a16:creationId xmlns:a16="http://schemas.microsoft.com/office/drawing/2014/main" id="{AC4EC15F-7CF9-4EB8-B7F6-4C28CC8B9289}"/>
                  </a:ext>
                </a:extLst>
              </p:cNvPr>
              <p:cNvSpPr txBox="1"/>
              <p:nvPr/>
            </p:nvSpPr>
            <p:spPr>
              <a:xfrm>
                <a:off x="8962484" y="5948922"/>
                <a:ext cx="24893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4000" dirty="0"/>
                  <a:t>•</a:t>
                </a:r>
              </a:p>
            </p:txBody>
          </p:sp>
        </p:grpSp>
      </p:grpSp>
      <p:sp>
        <p:nvSpPr>
          <p:cNvPr id="111" name="TextBox 110">
            <a:extLst>
              <a:ext uri="{FF2B5EF4-FFF2-40B4-BE49-F238E27FC236}">
                <a16:creationId xmlns:a16="http://schemas.microsoft.com/office/drawing/2014/main" id="{83490128-191A-4D37-A2AB-159CF9F37673}"/>
              </a:ext>
            </a:extLst>
          </p:cNvPr>
          <p:cNvSpPr txBox="1"/>
          <p:nvPr/>
        </p:nvSpPr>
        <p:spPr>
          <a:xfrm>
            <a:off x="6366813" y="5760418"/>
            <a:ext cx="3596497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2800" dirty="0">
                <a:cs typeface="Calibri"/>
              </a:rPr>
              <a:t>neon atom:    Ne, 8 </a:t>
            </a:r>
            <a:r>
              <a:rPr lang="en-GB" sz="2800" dirty="0" err="1">
                <a:cs typeface="Calibri"/>
              </a:rPr>
              <a:t>v.e.</a:t>
            </a:r>
            <a:r>
              <a:rPr lang="en-GB" sz="2800" dirty="0">
                <a:cs typeface="Calibri"/>
              </a:rPr>
              <a:t> </a:t>
            </a:r>
            <a:endParaRPr lang="en-GB" sz="2800" dirty="0"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03834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2CEFDB7-5911-422E-9302-39700C336638}"/>
              </a:ext>
            </a:extLst>
          </p:cNvPr>
          <p:cNvSpPr txBox="1"/>
          <p:nvPr/>
        </p:nvSpPr>
        <p:spPr>
          <a:xfrm>
            <a:off x="228006" y="1092041"/>
            <a:ext cx="922047" cy="830997"/>
          </a:xfrm>
          <a:prstGeom prst="rect">
            <a:avLst/>
          </a:prstGeom>
          <a:noFill/>
          <a:ln>
            <a:solidFill>
              <a:srgbClr val="00CC00"/>
            </a:solidFill>
          </a:ln>
        </p:spPr>
        <p:txBody>
          <a:bodyPr wrap="none" rtlCol="0">
            <a:spAutoFit/>
          </a:bodyPr>
          <a:lstStyle/>
          <a:p>
            <a:r>
              <a:rPr lang="en-GB" sz="4800" b="1">
                <a:solidFill>
                  <a:srgbClr val="00B050"/>
                </a:solidFill>
                <a:cs typeface="Calibri" panose="020F0502020204030204" pitchFamily="34" charset="0"/>
              </a:rPr>
              <a:t>Cl</a:t>
            </a:r>
            <a:r>
              <a:rPr lang="en-GB" sz="4800" b="1" baseline="-25000">
                <a:solidFill>
                  <a:srgbClr val="00B050"/>
                </a:solidFill>
                <a:cs typeface="Calibri" panose="020F0502020204030204" pitchFamily="34" charset="0"/>
              </a:rPr>
              <a:t>2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E8BD9C53-BEBC-4E7D-8355-FCEC927DE151}"/>
              </a:ext>
            </a:extLst>
          </p:cNvPr>
          <p:cNvSpPr txBox="1"/>
          <p:nvPr/>
        </p:nvSpPr>
        <p:spPr>
          <a:xfrm>
            <a:off x="8204316" y="1092041"/>
            <a:ext cx="292092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>
                <a:cs typeface="Calibri" panose="020F0502020204030204" pitchFamily="34" charset="0"/>
              </a:rPr>
              <a:t>7 valence electrons </a:t>
            </a:r>
          </a:p>
          <a:p>
            <a:r>
              <a:rPr lang="en-GB" sz="2600" dirty="0">
                <a:cs typeface="Calibri" panose="020F0502020204030204" pitchFamily="34" charset="0"/>
              </a:rPr>
              <a:t>needs </a:t>
            </a:r>
            <a:r>
              <a:rPr lang="en-GB" sz="2600" b="1" dirty="0">
                <a:cs typeface="Calibri" panose="020F0502020204030204" pitchFamily="34" charset="0"/>
              </a:rPr>
              <a:t>one</a:t>
            </a:r>
            <a:r>
              <a:rPr lang="en-GB" sz="2600" dirty="0">
                <a:cs typeface="Calibri" panose="020F0502020204030204" pitchFamily="34" charset="0"/>
              </a:rPr>
              <a:t> more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84886AE4-0011-4056-891E-DD2CBCC1C506}"/>
              </a:ext>
            </a:extLst>
          </p:cNvPr>
          <p:cNvSpPr txBox="1"/>
          <p:nvPr/>
        </p:nvSpPr>
        <p:spPr>
          <a:xfrm>
            <a:off x="5028039" y="2788768"/>
            <a:ext cx="260654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solidFill>
                  <a:srgbClr val="0000FF"/>
                </a:solidFill>
                <a:cs typeface="Calibri" panose="020F0502020204030204" pitchFamily="34" charset="0"/>
              </a:rPr>
              <a:t>2 shared electrons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32CA362D-A735-4D4C-9C0C-AA7A40B4870E}"/>
              </a:ext>
            </a:extLst>
          </p:cNvPr>
          <p:cNvSpPr txBox="1"/>
          <p:nvPr/>
        </p:nvSpPr>
        <p:spPr>
          <a:xfrm>
            <a:off x="5185716" y="6162115"/>
            <a:ext cx="205190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solidFill>
                  <a:srgbClr val="0000FF"/>
                </a:solidFill>
                <a:cs typeface="Calibri" panose="020F0502020204030204" pitchFamily="34" charset="0"/>
              </a:rPr>
              <a:t>covalent bond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967819F7-3D96-49CA-9767-9CB7C4377CC6}"/>
              </a:ext>
            </a:extLst>
          </p:cNvPr>
          <p:cNvSpPr txBox="1"/>
          <p:nvPr/>
        </p:nvSpPr>
        <p:spPr>
          <a:xfrm>
            <a:off x="1708312" y="1087991"/>
            <a:ext cx="292092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>
                <a:cs typeface="Calibri" panose="020F0502020204030204" pitchFamily="34" charset="0"/>
              </a:rPr>
              <a:t>7 valence electrons </a:t>
            </a:r>
          </a:p>
          <a:p>
            <a:r>
              <a:rPr lang="en-GB" sz="2600" dirty="0">
                <a:cs typeface="Calibri" panose="020F0502020204030204" pitchFamily="34" charset="0"/>
              </a:rPr>
              <a:t>needs </a:t>
            </a:r>
            <a:r>
              <a:rPr lang="en-GB" sz="2600" b="1" dirty="0">
                <a:cs typeface="Calibri" panose="020F0502020204030204" pitchFamily="34" charset="0"/>
              </a:rPr>
              <a:t>one</a:t>
            </a:r>
            <a:r>
              <a:rPr lang="en-GB" sz="2600" dirty="0">
                <a:cs typeface="Calibri" panose="020F0502020204030204" pitchFamily="34" charset="0"/>
              </a:rPr>
              <a:t> more</a:t>
            </a:r>
          </a:p>
        </p:txBody>
      </p:sp>
      <p:sp>
        <p:nvSpPr>
          <p:cNvPr id="92" name="TextBox 91">
            <a:extLst>
              <a:ext uri="{FF2B5EF4-FFF2-40B4-BE49-F238E27FC236}">
                <a16:creationId xmlns:a16="http://schemas.microsoft.com/office/drawing/2014/main" id="{40331074-F452-4F1C-A26E-DE677F1C83A6}"/>
              </a:ext>
            </a:extLst>
          </p:cNvPr>
          <p:cNvSpPr txBox="1"/>
          <p:nvPr/>
        </p:nvSpPr>
        <p:spPr>
          <a:xfrm>
            <a:off x="8363119" y="4898938"/>
            <a:ext cx="3082639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cs typeface="Calibri" panose="020F0502020204030204" pitchFamily="34" charset="0"/>
              </a:rPr>
              <a:t>non-bonding electrons</a:t>
            </a:r>
          </a:p>
          <a:p>
            <a:r>
              <a:rPr lang="en-GB" sz="2600">
                <a:cs typeface="Calibri" panose="020F0502020204030204" pitchFamily="34" charset="0"/>
              </a:rPr>
              <a:t>(lone pairs)</a:t>
            </a:r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D2D62EC4-172E-449E-8F14-BBBF4B65D623}"/>
              </a:ext>
            </a:extLst>
          </p:cNvPr>
          <p:cNvSpPr txBox="1"/>
          <p:nvPr/>
        </p:nvSpPr>
        <p:spPr>
          <a:xfrm>
            <a:off x="2746287" y="2162733"/>
            <a:ext cx="76538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B050"/>
                </a:solidFill>
                <a:cs typeface="Calibri" panose="020F0502020204030204" pitchFamily="34" charset="0"/>
              </a:rPr>
              <a:t>chlorine atom wants 1 electron to make one bond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8E330E-1521-446F-8B4B-484E5C73BFB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309" t="35070" r="56461" b="51750"/>
          <a:stretch/>
        </p:blipFill>
        <p:spPr>
          <a:xfrm>
            <a:off x="4194232" y="3364843"/>
            <a:ext cx="3940493" cy="2601580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072BE7CE-6468-4008-919A-C6262419E732}"/>
              </a:ext>
            </a:extLst>
          </p:cNvPr>
          <p:cNvCxnSpPr/>
          <p:nvPr/>
        </p:nvCxnSpPr>
        <p:spPr>
          <a:xfrm flipV="1">
            <a:off x="6115517" y="3130757"/>
            <a:ext cx="0" cy="463478"/>
          </a:xfrm>
          <a:prstGeom prst="straightConnector1">
            <a:avLst/>
          </a:prstGeom>
          <a:ln w="1905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>
            <a:extLst>
              <a:ext uri="{FF2B5EF4-FFF2-40B4-BE49-F238E27FC236}">
                <a16:creationId xmlns:a16="http://schemas.microsoft.com/office/drawing/2014/main" id="{7B7F9301-AF65-4E6F-BBBF-F96C78934B9C}"/>
              </a:ext>
            </a:extLst>
          </p:cNvPr>
          <p:cNvCxnSpPr>
            <a:cxnSpLocks/>
          </p:cNvCxnSpPr>
          <p:nvPr/>
        </p:nvCxnSpPr>
        <p:spPr>
          <a:xfrm>
            <a:off x="6132410" y="4385538"/>
            <a:ext cx="0" cy="841441"/>
          </a:xfrm>
          <a:prstGeom prst="straightConnector1">
            <a:avLst/>
          </a:prstGeom>
          <a:ln w="1905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1408D463-2F80-4A7D-BF8F-59735B470BBA}"/>
              </a:ext>
            </a:extLst>
          </p:cNvPr>
          <p:cNvCxnSpPr>
            <a:cxnSpLocks/>
          </p:cNvCxnSpPr>
          <p:nvPr/>
        </p:nvCxnSpPr>
        <p:spPr>
          <a:xfrm>
            <a:off x="6135301" y="5317414"/>
            <a:ext cx="0" cy="841441"/>
          </a:xfrm>
          <a:prstGeom prst="straightConnector1">
            <a:avLst/>
          </a:prstGeom>
          <a:ln w="1905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D900B0BF-AA20-401D-B73C-B7C931338940}"/>
              </a:ext>
            </a:extLst>
          </p:cNvPr>
          <p:cNvCxnSpPr>
            <a:cxnSpLocks/>
          </p:cNvCxnSpPr>
          <p:nvPr/>
        </p:nvCxnSpPr>
        <p:spPr>
          <a:xfrm flipH="1" flipV="1">
            <a:off x="7843675" y="4806258"/>
            <a:ext cx="531049" cy="188723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5E0F4911-6175-4C0B-B7C3-2C05A7B5A098}"/>
              </a:ext>
            </a:extLst>
          </p:cNvPr>
          <p:cNvCxnSpPr>
            <a:cxnSpLocks/>
            <a:stCxn id="92" idx="1"/>
          </p:cNvCxnSpPr>
          <p:nvPr/>
        </p:nvCxnSpPr>
        <p:spPr>
          <a:xfrm flipH="1">
            <a:off x="8064176" y="5345214"/>
            <a:ext cx="298943" cy="0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>
            <a:extLst>
              <a:ext uri="{FF2B5EF4-FFF2-40B4-BE49-F238E27FC236}">
                <a16:creationId xmlns:a16="http://schemas.microsoft.com/office/drawing/2014/main" id="{9383A1EB-3E9F-4D85-BC8D-DCD585D10CCC}"/>
              </a:ext>
            </a:extLst>
          </p:cNvPr>
          <p:cNvCxnSpPr>
            <a:cxnSpLocks/>
          </p:cNvCxnSpPr>
          <p:nvPr/>
        </p:nvCxnSpPr>
        <p:spPr>
          <a:xfrm flipH="1">
            <a:off x="7843675" y="5627789"/>
            <a:ext cx="551656" cy="110345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474F612-FE5A-4A74-AC4C-0E524031C2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47431"/>
            <a:ext cx="10364451" cy="718472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Covalent molecules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15FBF577-3F6F-4977-BAC3-022AF30B1FDC}"/>
              </a:ext>
            </a:extLst>
          </p:cNvPr>
          <p:cNvGrpSpPr/>
          <p:nvPr/>
        </p:nvGrpSpPr>
        <p:grpSpPr>
          <a:xfrm>
            <a:off x="4464739" y="923490"/>
            <a:ext cx="881432" cy="1264687"/>
            <a:chOff x="10984216" y="4475486"/>
            <a:chExt cx="881432" cy="1264687"/>
          </a:xfrm>
        </p:grpSpPr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458732A8-6EA3-4354-B0D8-B00AAFAB0D05}"/>
                </a:ext>
              </a:extLst>
            </p:cNvPr>
            <p:cNvSpPr txBox="1"/>
            <p:nvPr/>
          </p:nvSpPr>
          <p:spPr>
            <a:xfrm>
              <a:off x="11171731" y="4739404"/>
              <a:ext cx="60625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dirty="0"/>
                <a:t>Cl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BFDCFBCD-46B1-4A72-AB33-4D8845A646AD}"/>
                </a:ext>
              </a:extLst>
            </p:cNvPr>
            <p:cNvSpPr txBox="1"/>
            <p:nvPr/>
          </p:nvSpPr>
          <p:spPr>
            <a:xfrm>
              <a:off x="11179929" y="5032287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36962625-AC17-45F5-8FF6-B84D8C1A7728}"/>
                </a:ext>
              </a:extLst>
            </p:cNvPr>
            <p:cNvSpPr txBox="1"/>
            <p:nvPr/>
          </p:nvSpPr>
          <p:spPr>
            <a:xfrm>
              <a:off x="11192367" y="4475486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5619098D-BB65-4A4F-96F4-CBD6ED0EC2CA}"/>
                </a:ext>
              </a:extLst>
            </p:cNvPr>
            <p:cNvSpPr txBox="1"/>
            <p:nvPr/>
          </p:nvSpPr>
          <p:spPr>
            <a:xfrm>
              <a:off x="11616718" y="4678344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B15C8764-58ED-4706-8092-B54A1F5C72F6}"/>
                </a:ext>
              </a:extLst>
            </p:cNvPr>
            <p:cNvSpPr txBox="1"/>
            <p:nvPr/>
          </p:nvSpPr>
          <p:spPr>
            <a:xfrm>
              <a:off x="10987323" y="4829429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FECAA36B-5087-4B1E-9ACF-5F3BE9107EDA}"/>
                </a:ext>
              </a:extLst>
            </p:cNvPr>
            <p:cNvSpPr txBox="1"/>
            <p:nvPr/>
          </p:nvSpPr>
          <p:spPr>
            <a:xfrm>
              <a:off x="11344753" y="4476280"/>
              <a:ext cx="257913" cy="7070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D05364A9-E56D-4B73-9ECD-A2E882EBA1B9}"/>
                </a:ext>
              </a:extLst>
            </p:cNvPr>
            <p:cNvSpPr txBox="1"/>
            <p:nvPr/>
          </p:nvSpPr>
          <p:spPr>
            <a:xfrm>
              <a:off x="11361731" y="5032287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7BDB6865-0B2C-4918-8CF3-CB596CA36ACE}"/>
                </a:ext>
              </a:extLst>
            </p:cNvPr>
            <p:cNvSpPr txBox="1"/>
            <p:nvPr/>
          </p:nvSpPr>
          <p:spPr>
            <a:xfrm>
              <a:off x="10984216" y="4668041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5D2BAD11-B130-4E5C-A911-CAFFACAF660B}"/>
              </a:ext>
            </a:extLst>
          </p:cNvPr>
          <p:cNvGrpSpPr/>
          <p:nvPr/>
        </p:nvGrpSpPr>
        <p:grpSpPr>
          <a:xfrm>
            <a:off x="6716732" y="926545"/>
            <a:ext cx="881565" cy="1264687"/>
            <a:chOff x="10987323" y="4475486"/>
            <a:chExt cx="881565" cy="1264687"/>
          </a:xfrm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91AEF42F-0664-4605-AEF8-0D7ACDC6FD74}"/>
                </a:ext>
              </a:extLst>
            </p:cNvPr>
            <p:cNvSpPr txBox="1"/>
            <p:nvPr/>
          </p:nvSpPr>
          <p:spPr>
            <a:xfrm>
              <a:off x="11171731" y="4739404"/>
              <a:ext cx="60625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dirty="0"/>
                <a:t>Cl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09DB5C8A-8EEE-4C10-8273-F5C30FC657B0}"/>
                </a:ext>
              </a:extLst>
            </p:cNvPr>
            <p:cNvSpPr txBox="1"/>
            <p:nvPr/>
          </p:nvSpPr>
          <p:spPr>
            <a:xfrm>
              <a:off x="11179929" y="5032287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9F010C60-6D93-4441-BA76-DA4F2231C857}"/>
                </a:ext>
              </a:extLst>
            </p:cNvPr>
            <p:cNvSpPr txBox="1"/>
            <p:nvPr/>
          </p:nvSpPr>
          <p:spPr>
            <a:xfrm>
              <a:off x="11192367" y="4475486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752AE147-E4F7-4A40-A199-95FE94D6231C}"/>
                </a:ext>
              </a:extLst>
            </p:cNvPr>
            <p:cNvSpPr txBox="1"/>
            <p:nvPr/>
          </p:nvSpPr>
          <p:spPr>
            <a:xfrm>
              <a:off x="11616718" y="4678344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5471088C-2EAF-448E-AB60-7A680448AE04}"/>
                </a:ext>
              </a:extLst>
            </p:cNvPr>
            <p:cNvSpPr txBox="1"/>
            <p:nvPr/>
          </p:nvSpPr>
          <p:spPr>
            <a:xfrm>
              <a:off x="10987323" y="4829429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E709B416-B393-427E-84B5-96169A3103B1}"/>
                </a:ext>
              </a:extLst>
            </p:cNvPr>
            <p:cNvSpPr txBox="1"/>
            <p:nvPr/>
          </p:nvSpPr>
          <p:spPr>
            <a:xfrm>
              <a:off x="11344753" y="4476280"/>
              <a:ext cx="257913" cy="7070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E7DFAD6C-A4DB-470F-9BE6-61853C7724AD}"/>
                </a:ext>
              </a:extLst>
            </p:cNvPr>
            <p:cNvSpPr txBox="1"/>
            <p:nvPr/>
          </p:nvSpPr>
          <p:spPr>
            <a:xfrm>
              <a:off x="11361731" y="5032287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C53D6FC4-656F-41B4-937F-EA9058A5A100}"/>
                </a:ext>
              </a:extLst>
            </p:cNvPr>
            <p:cNvSpPr txBox="1"/>
            <p:nvPr/>
          </p:nvSpPr>
          <p:spPr>
            <a:xfrm>
              <a:off x="11619958" y="4846655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28162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-1.85185E-6 L 0.06862 -0.0018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24" y="-9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4.81481E-6 L -0.06354 -0.00231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77" y="-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extBox 39">
            <a:extLst>
              <a:ext uri="{FF2B5EF4-FFF2-40B4-BE49-F238E27FC236}">
                <a16:creationId xmlns:a16="http://schemas.microsoft.com/office/drawing/2014/main" id="{A7559297-EC50-49E8-AFA1-FCA2F4AC74D7}"/>
              </a:ext>
            </a:extLst>
          </p:cNvPr>
          <p:cNvSpPr txBox="1"/>
          <p:nvPr/>
        </p:nvSpPr>
        <p:spPr>
          <a:xfrm>
            <a:off x="433107" y="1024195"/>
            <a:ext cx="1249060" cy="830997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en-GB" sz="4800" b="1">
                <a:solidFill>
                  <a:srgbClr val="00B050"/>
                </a:solidFill>
                <a:cs typeface="Calibri" panose="020F0502020204030204" pitchFamily="34" charset="0"/>
              </a:rPr>
              <a:t>H</a:t>
            </a:r>
            <a:r>
              <a:rPr lang="en-GB" sz="4800" b="1" baseline="-25000">
                <a:solidFill>
                  <a:srgbClr val="00B050"/>
                </a:solidFill>
                <a:cs typeface="Calibri" panose="020F0502020204030204" pitchFamily="34" charset="0"/>
              </a:rPr>
              <a:t>2</a:t>
            </a:r>
            <a:r>
              <a:rPr lang="en-GB" sz="4800" b="1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endParaRPr lang="en-GB" sz="4800" b="1" baseline="-25000">
              <a:solidFill>
                <a:srgbClr val="00B050"/>
              </a:solidFill>
              <a:cs typeface="Calibri" panose="020F0502020204030204" pitchFamily="34" charset="0"/>
            </a:endParaRP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BE65A5B0-3941-4FAD-9782-7C0908474AA3}"/>
              </a:ext>
            </a:extLst>
          </p:cNvPr>
          <p:cNvSpPr txBox="1"/>
          <p:nvPr/>
        </p:nvSpPr>
        <p:spPr>
          <a:xfrm>
            <a:off x="3043792" y="2794322"/>
            <a:ext cx="7113765" cy="1143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Hydrogen atom wants 1 electron to make one bond</a:t>
            </a:r>
          </a:p>
          <a:p>
            <a:pPr>
              <a:lnSpc>
                <a:spcPct val="150000"/>
              </a:lnSpc>
            </a:pPr>
            <a:r>
              <a:rPr lang="en-GB" sz="2400" b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Oxygen atom wants 2 electrons to make two bonds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6F6A654D-D895-43C9-BF5D-40A0FAC6F90F}"/>
              </a:ext>
            </a:extLst>
          </p:cNvPr>
          <p:cNvSpPr txBox="1"/>
          <p:nvPr/>
        </p:nvSpPr>
        <p:spPr>
          <a:xfrm>
            <a:off x="2079497" y="1085751"/>
            <a:ext cx="23828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>
                <a:latin typeface="Calibri" panose="020F0502020204030204" pitchFamily="34" charset="0"/>
                <a:cs typeface="Calibri" panose="020F0502020204030204" pitchFamily="34" charset="0"/>
              </a:rPr>
              <a:t>1 valence electron </a:t>
            </a:r>
          </a:p>
          <a:p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needs </a:t>
            </a:r>
            <a:r>
              <a:rPr lang="en-GB" sz="2200" b="1">
                <a:latin typeface="Calibri" panose="020F0502020204030204" pitchFamily="34" charset="0"/>
                <a:cs typeface="Calibri" panose="020F0502020204030204" pitchFamily="34" charset="0"/>
              </a:rPr>
              <a:t>one</a:t>
            </a: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 more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F9012EA2-B5D6-458D-B95C-CBD8E5F43107}"/>
              </a:ext>
            </a:extLst>
          </p:cNvPr>
          <p:cNvSpPr txBox="1"/>
          <p:nvPr/>
        </p:nvSpPr>
        <p:spPr>
          <a:xfrm>
            <a:off x="8358605" y="1089310"/>
            <a:ext cx="23828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>
                <a:latin typeface="Calibri" panose="020F0502020204030204" pitchFamily="34" charset="0"/>
                <a:cs typeface="Calibri" panose="020F0502020204030204" pitchFamily="34" charset="0"/>
              </a:rPr>
              <a:t>1 valence electron </a:t>
            </a:r>
          </a:p>
          <a:p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needs </a:t>
            </a:r>
            <a:r>
              <a:rPr lang="en-GB" sz="2200" b="1">
                <a:latin typeface="Calibri" panose="020F0502020204030204" pitchFamily="34" charset="0"/>
                <a:cs typeface="Calibri" panose="020F0502020204030204" pitchFamily="34" charset="0"/>
              </a:rPr>
              <a:t>one </a:t>
            </a: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more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F4E51CF4-D1FF-4CD5-8D98-0193DBF0EAA9}"/>
              </a:ext>
            </a:extLst>
          </p:cNvPr>
          <p:cNvSpPr txBox="1"/>
          <p:nvPr/>
        </p:nvSpPr>
        <p:spPr>
          <a:xfrm>
            <a:off x="5239395" y="1983611"/>
            <a:ext cx="249504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>
                <a:latin typeface="Calibri" panose="020F0502020204030204" pitchFamily="34" charset="0"/>
                <a:cs typeface="Calibri" panose="020F0502020204030204" pitchFamily="34" charset="0"/>
              </a:rPr>
              <a:t>6 valence electrons </a:t>
            </a:r>
          </a:p>
          <a:p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needs </a:t>
            </a:r>
            <a:r>
              <a:rPr lang="en-GB" sz="2200" b="1">
                <a:latin typeface="Calibri" panose="020F0502020204030204" pitchFamily="34" charset="0"/>
                <a:cs typeface="Calibri" panose="020F0502020204030204" pitchFamily="34" charset="0"/>
              </a:rPr>
              <a:t>two</a:t>
            </a: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 more</a:t>
            </a:r>
          </a:p>
        </p:txBody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C30E7A82-190E-40F1-9BC9-539E436902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676" t="43000" r="59449" b="50000"/>
          <a:stretch/>
        </p:blipFill>
        <p:spPr>
          <a:xfrm>
            <a:off x="4890629" y="4245892"/>
            <a:ext cx="2103142" cy="1051571"/>
          </a:xfrm>
          <a:prstGeom prst="rect">
            <a:avLst/>
          </a:prstGeom>
        </p:spPr>
      </p:pic>
      <p:pic>
        <p:nvPicPr>
          <p:cNvPr id="78" name="Picture 77">
            <a:extLst>
              <a:ext uri="{FF2B5EF4-FFF2-40B4-BE49-F238E27FC236}">
                <a16:creationId xmlns:a16="http://schemas.microsoft.com/office/drawing/2014/main" id="{1AD2F81C-E53F-45FF-8A53-384CE15DE28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7087" t="51078" r="30313" b="42576"/>
          <a:stretch/>
        </p:blipFill>
        <p:spPr>
          <a:xfrm>
            <a:off x="4530589" y="5584809"/>
            <a:ext cx="3203848" cy="90767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EFE5A05-BCA4-4D9B-BBAC-AF586903C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4716"/>
            <a:ext cx="10364451" cy="1009479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Covalent molecules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1EFD467-7D0F-4396-A0B6-A53AA4FCE33D}"/>
              </a:ext>
            </a:extLst>
          </p:cNvPr>
          <p:cNvGrpSpPr/>
          <p:nvPr/>
        </p:nvGrpSpPr>
        <p:grpSpPr>
          <a:xfrm>
            <a:off x="5818119" y="881703"/>
            <a:ext cx="807084" cy="1264687"/>
            <a:chOff x="10987323" y="4475486"/>
            <a:chExt cx="807084" cy="1264687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3571F686-44BE-4C8A-9982-7C0903531A05}"/>
                </a:ext>
              </a:extLst>
            </p:cNvPr>
            <p:cNvSpPr txBox="1"/>
            <p:nvPr/>
          </p:nvSpPr>
          <p:spPr>
            <a:xfrm>
              <a:off x="11171731" y="4739404"/>
              <a:ext cx="58060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dirty="0"/>
                <a:t>O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D4265D65-CB91-4B18-B1F6-0DD514535049}"/>
                </a:ext>
              </a:extLst>
            </p:cNvPr>
            <p:cNvSpPr txBox="1"/>
            <p:nvPr/>
          </p:nvSpPr>
          <p:spPr>
            <a:xfrm>
              <a:off x="11179929" y="5032287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A34F3FD6-1432-4A88-911E-F2F6780E0B6E}"/>
                </a:ext>
              </a:extLst>
            </p:cNvPr>
            <p:cNvSpPr txBox="1"/>
            <p:nvPr/>
          </p:nvSpPr>
          <p:spPr>
            <a:xfrm>
              <a:off x="11192367" y="4475486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79CCFC99-6B8F-4525-AF41-9BA70494A8CC}"/>
                </a:ext>
              </a:extLst>
            </p:cNvPr>
            <p:cNvSpPr txBox="1"/>
            <p:nvPr/>
          </p:nvSpPr>
          <p:spPr>
            <a:xfrm>
              <a:off x="11545477" y="4649379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126E898F-8135-4D49-92BF-C4FE8D464AEE}"/>
                </a:ext>
              </a:extLst>
            </p:cNvPr>
            <p:cNvSpPr txBox="1"/>
            <p:nvPr/>
          </p:nvSpPr>
          <p:spPr>
            <a:xfrm>
              <a:off x="10987323" y="4829429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650CA7CA-EB1D-4375-B447-5E82352205BE}"/>
                </a:ext>
              </a:extLst>
            </p:cNvPr>
            <p:cNvSpPr txBox="1"/>
            <p:nvPr/>
          </p:nvSpPr>
          <p:spPr>
            <a:xfrm>
              <a:off x="11344753" y="4476280"/>
              <a:ext cx="257913" cy="7070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67BC9D57-4DF9-40B1-898D-4999323033D0}"/>
                </a:ext>
              </a:extLst>
            </p:cNvPr>
            <p:cNvSpPr txBox="1"/>
            <p:nvPr/>
          </p:nvSpPr>
          <p:spPr>
            <a:xfrm>
              <a:off x="11361731" y="5032287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17BE542-2A62-4296-9321-DA10F8FAB9DB}"/>
              </a:ext>
            </a:extLst>
          </p:cNvPr>
          <p:cNvGrpSpPr/>
          <p:nvPr/>
        </p:nvGrpSpPr>
        <p:grpSpPr>
          <a:xfrm>
            <a:off x="7197369" y="1151228"/>
            <a:ext cx="678454" cy="797911"/>
            <a:chOff x="10987323" y="4739404"/>
            <a:chExt cx="678454" cy="797911"/>
          </a:xfrm>
        </p:grpSpPr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3CCA1488-8803-4947-9293-F3CDE926F15F}"/>
                </a:ext>
              </a:extLst>
            </p:cNvPr>
            <p:cNvSpPr txBox="1"/>
            <p:nvPr/>
          </p:nvSpPr>
          <p:spPr>
            <a:xfrm>
              <a:off x="11171731" y="4739404"/>
              <a:ext cx="49404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dirty="0"/>
                <a:t>H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99E2D27E-E11A-4A5E-9635-60456D28B603}"/>
                </a:ext>
              </a:extLst>
            </p:cNvPr>
            <p:cNvSpPr txBox="1"/>
            <p:nvPr/>
          </p:nvSpPr>
          <p:spPr>
            <a:xfrm>
              <a:off x="10987323" y="4829429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C558B798-B584-43D1-B5B9-84D98F2B7D68}"/>
              </a:ext>
            </a:extLst>
          </p:cNvPr>
          <p:cNvGrpSpPr/>
          <p:nvPr/>
        </p:nvGrpSpPr>
        <p:grpSpPr>
          <a:xfrm>
            <a:off x="4703319" y="1068478"/>
            <a:ext cx="550832" cy="785029"/>
            <a:chOff x="11171731" y="4662261"/>
            <a:chExt cx="550832" cy="785029"/>
          </a:xfrm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2C9CB4D3-6A31-4C38-B59B-F8F5B193B887}"/>
                </a:ext>
              </a:extLst>
            </p:cNvPr>
            <p:cNvSpPr txBox="1"/>
            <p:nvPr/>
          </p:nvSpPr>
          <p:spPr>
            <a:xfrm>
              <a:off x="11171731" y="4739404"/>
              <a:ext cx="49404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dirty="0"/>
                <a:t>H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BE584A34-12F6-4984-BDB5-B2CA9F234456}"/>
                </a:ext>
              </a:extLst>
            </p:cNvPr>
            <p:cNvSpPr txBox="1"/>
            <p:nvPr/>
          </p:nvSpPr>
          <p:spPr>
            <a:xfrm>
              <a:off x="11473633" y="4662261"/>
              <a:ext cx="2489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/>
                <a:t>•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82881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4.07407E-6 L -0.06784 -0.0023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98" y="-116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2.96296E-6 L 0.0655 -0.00324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8" y="-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91CFCA7-1CF5-495B-B9E9-2156021E06B3}"/>
              </a:ext>
            </a:extLst>
          </p:cNvPr>
          <p:cNvSpPr txBox="1"/>
          <p:nvPr/>
        </p:nvSpPr>
        <p:spPr>
          <a:xfrm>
            <a:off x="1125052" y="971178"/>
            <a:ext cx="100149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>
                <a:solidFill>
                  <a:srgbClr val="00B0F0"/>
                </a:solidFill>
              </a:rPr>
              <a:t>If an atom wants </a:t>
            </a:r>
            <a:r>
              <a:rPr lang="en-GB" sz="2800" b="1">
                <a:solidFill>
                  <a:srgbClr val="0070C0"/>
                </a:solidFill>
              </a:rPr>
              <a:t>X more electrons</a:t>
            </a:r>
            <a:r>
              <a:rPr lang="en-GB" sz="2800">
                <a:solidFill>
                  <a:srgbClr val="00B0F0"/>
                </a:solidFill>
              </a:rPr>
              <a:t>, it will make </a:t>
            </a:r>
            <a:r>
              <a:rPr lang="en-GB" sz="2800" b="1">
                <a:solidFill>
                  <a:srgbClr val="0070C0"/>
                </a:solidFill>
              </a:rPr>
              <a:t>X bonds </a:t>
            </a:r>
            <a:r>
              <a:rPr lang="en-GB" sz="2800">
                <a:solidFill>
                  <a:srgbClr val="00B0F0"/>
                </a:solidFill>
              </a:rPr>
              <a:t>(if sensible)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CBEF2F4-E5B7-4157-8DD1-9FB1917E3BBD}"/>
              </a:ext>
            </a:extLst>
          </p:cNvPr>
          <p:cNvSpPr txBox="1"/>
          <p:nvPr/>
        </p:nvSpPr>
        <p:spPr>
          <a:xfrm>
            <a:off x="79674" y="1910603"/>
            <a:ext cx="4159344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</a:rPr>
              <a:t>Cl</a:t>
            </a:r>
            <a:r>
              <a:rPr lang="en-GB" sz="2600"/>
              <a:t> 	</a:t>
            </a:r>
            <a:r>
              <a:rPr lang="en-GB" sz="2600" b="1"/>
              <a:t>7 </a:t>
            </a:r>
            <a:r>
              <a:rPr lang="en-GB" sz="2600" b="1" err="1"/>
              <a:t>v.e</a:t>
            </a:r>
            <a:r>
              <a:rPr lang="en-GB" sz="2600" b="1"/>
              <a:t>.</a:t>
            </a:r>
            <a:r>
              <a:rPr lang="en-GB" sz="2600"/>
              <a:t>	</a:t>
            </a:r>
          </a:p>
          <a:p>
            <a:r>
              <a:rPr lang="en-GB" sz="2600"/>
              <a:t>wants 1 more to make 1 bond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0238C2E-CDFB-470E-9B06-D8FEAC11B1A3}"/>
              </a:ext>
            </a:extLst>
          </p:cNvPr>
          <p:cNvSpPr txBox="1"/>
          <p:nvPr/>
        </p:nvSpPr>
        <p:spPr>
          <a:xfrm>
            <a:off x="34065" y="3329548"/>
            <a:ext cx="4269951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</a:rPr>
              <a:t>O</a:t>
            </a:r>
            <a:r>
              <a:rPr lang="en-GB" sz="2600"/>
              <a:t> 	</a:t>
            </a:r>
            <a:r>
              <a:rPr lang="en-GB" sz="2600" b="1"/>
              <a:t>6 </a:t>
            </a:r>
            <a:r>
              <a:rPr lang="en-GB" sz="2600" b="1" err="1"/>
              <a:t>v.e</a:t>
            </a:r>
            <a:r>
              <a:rPr lang="en-GB" sz="2600" b="1"/>
              <a:t>.</a:t>
            </a:r>
            <a:r>
              <a:rPr lang="en-GB" sz="2600"/>
              <a:t>	</a:t>
            </a:r>
          </a:p>
          <a:p>
            <a:r>
              <a:rPr lang="en-GB" sz="2600"/>
              <a:t>wants 2 more to make 2 bonds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E0B1828-58EB-4821-9ED8-F2BD166CCE0C}"/>
              </a:ext>
            </a:extLst>
          </p:cNvPr>
          <p:cNvSpPr txBox="1"/>
          <p:nvPr/>
        </p:nvSpPr>
        <p:spPr>
          <a:xfrm>
            <a:off x="24371" y="4654532"/>
            <a:ext cx="4269951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</a:rPr>
              <a:t>N</a:t>
            </a:r>
            <a:r>
              <a:rPr lang="en-GB" sz="2600" b="1">
                <a:solidFill>
                  <a:srgbClr val="00B050"/>
                </a:solidFill>
              </a:rPr>
              <a:t> </a:t>
            </a:r>
            <a:r>
              <a:rPr lang="en-GB" sz="2600"/>
              <a:t>	</a:t>
            </a:r>
            <a:r>
              <a:rPr lang="en-GB" sz="2600" b="1"/>
              <a:t>5 </a:t>
            </a:r>
            <a:r>
              <a:rPr lang="en-GB" sz="2600" b="1" err="1"/>
              <a:t>v.e</a:t>
            </a:r>
            <a:r>
              <a:rPr lang="en-GB" sz="2600" b="1"/>
              <a:t>.</a:t>
            </a:r>
            <a:r>
              <a:rPr lang="en-GB" sz="2600"/>
              <a:t>	</a:t>
            </a:r>
          </a:p>
          <a:p>
            <a:r>
              <a:rPr lang="en-GB" sz="2600"/>
              <a:t>wants 3 more to make 3 bonds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BE26808-0233-4065-8F27-6486DFB176D5}"/>
              </a:ext>
            </a:extLst>
          </p:cNvPr>
          <p:cNvSpPr txBox="1"/>
          <p:nvPr/>
        </p:nvSpPr>
        <p:spPr>
          <a:xfrm>
            <a:off x="6139204" y="1910603"/>
            <a:ext cx="547261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</a:rPr>
              <a:t>C </a:t>
            </a:r>
            <a:r>
              <a:rPr lang="en-GB" sz="2600"/>
              <a:t>	</a:t>
            </a:r>
            <a:r>
              <a:rPr lang="en-GB" sz="2600" b="1"/>
              <a:t>4 </a:t>
            </a:r>
            <a:r>
              <a:rPr lang="en-GB" sz="2600" b="1" err="1"/>
              <a:t>v.e</a:t>
            </a:r>
            <a:r>
              <a:rPr lang="en-GB" sz="2600" b="1"/>
              <a:t>.</a:t>
            </a:r>
            <a:r>
              <a:rPr lang="en-GB" sz="2600"/>
              <a:t>	</a:t>
            </a:r>
          </a:p>
          <a:p>
            <a:r>
              <a:rPr lang="en-GB" sz="2600"/>
              <a:t>wants 4 more to make 4 bonds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70323CF-19BE-43E0-80F8-D8742BFFB1C6}"/>
              </a:ext>
            </a:extLst>
          </p:cNvPr>
          <p:cNvSpPr txBox="1"/>
          <p:nvPr/>
        </p:nvSpPr>
        <p:spPr>
          <a:xfrm>
            <a:off x="6233352" y="4636957"/>
            <a:ext cx="4159344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</a:rPr>
              <a:t>H</a:t>
            </a:r>
            <a:r>
              <a:rPr lang="en-GB" sz="2600"/>
              <a:t>	</a:t>
            </a:r>
            <a:r>
              <a:rPr lang="en-GB" sz="2600" b="1"/>
              <a:t>1 </a:t>
            </a:r>
            <a:r>
              <a:rPr lang="en-GB" sz="2600" b="1" err="1"/>
              <a:t>v.e</a:t>
            </a:r>
            <a:r>
              <a:rPr lang="en-GB" sz="2600" b="1"/>
              <a:t>.</a:t>
            </a:r>
            <a:r>
              <a:rPr lang="en-GB" sz="2600"/>
              <a:t>	</a:t>
            </a:r>
          </a:p>
          <a:p>
            <a:r>
              <a:rPr lang="en-GB" sz="2600"/>
              <a:t>wants 1 more to make 1 bond</a:t>
            </a:r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ECE7255B-0A6B-4E2B-AE76-9AABFA1E8ED0}"/>
              </a:ext>
            </a:extLst>
          </p:cNvPr>
          <p:cNvGrpSpPr/>
          <p:nvPr/>
        </p:nvGrpSpPr>
        <p:grpSpPr>
          <a:xfrm>
            <a:off x="4294322" y="1949852"/>
            <a:ext cx="1561710" cy="1098908"/>
            <a:chOff x="4319464" y="4067966"/>
            <a:chExt cx="1561710" cy="1098908"/>
          </a:xfrm>
        </p:grpSpPr>
        <p:pic>
          <p:nvPicPr>
            <p:cNvPr id="57" name="Picture 56">
              <a:extLst>
                <a:ext uri="{FF2B5EF4-FFF2-40B4-BE49-F238E27FC236}">
                  <a16:creationId xmlns:a16="http://schemas.microsoft.com/office/drawing/2014/main" id="{8C4EFE42-A9D7-4791-8352-222EE11380E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3010" t="12471" r="54108" b="80348"/>
            <a:stretch/>
          </p:blipFill>
          <p:spPr>
            <a:xfrm>
              <a:off x="4319464" y="4067966"/>
              <a:ext cx="762959" cy="1098908"/>
            </a:xfrm>
            <a:prstGeom prst="rect">
              <a:avLst/>
            </a:prstGeom>
          </p:spPr>
        </p:pic>
        <p:pic>
          <p:nvPicPr>
            <p:cNvPr id="58" name="Picture 57">
              <a:extLst>
                <a:ext uri="{FF2B5EF4-FFF2-40B4-BE49-F238E27FC236}">
                  <a16:creationId xmlns:a16="http://schemas.microsoft.com/office/drawing/2014/main" id="{9DC80CFA-8529-406D-80E1-D90A80C71D2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61042" t="57754" r="36006" b="37400"/>
            <a:stretch/>
          </p:blipFill>
          <p:spPr>
            <a:xfrm>
              <a:off x="5076311" y="4312013"/>
              <a:ext cx="804863" cy="742998"/>
            </a:xfrm>
            <a:prstGeom prst="rect">
              <a:avLst/>
            </a:prstGeom>
          </p:spPr>
        </p:pic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C81ADA68-C426-4C4E-93CE-8DCA526AC6F7}"/>
              </a:ext>
            </a:extLst>
          </p:cNvPr>
          <p:cNvGrpSpPr/>
          <p:nvPr/>
        </p:nvGrpSpPr>
        <p:grpSpPr>
          <a:xfrm>
            <a:off x="4428479" y="3631121"/>
            <a:ext cx="1675120" cy="907677"/>
            <a:chOff x="4130964" y="2802426"/>
            <a:chExt cx="1675120" cy="907677"/>
          </a:xfrm>
        </p:grpSpPr>
        <p:pic>
          <p:nvPicPr>
            <p:cNvPr id="71" name="Picture 70">
              <a:extLst>
                <a:ext uri="{FF2B5EF4-FFF2-40B4-BE49-F238E27FC236}">
                  <a16:creationId xmlns:a16="http://schemas.microsoft.com/office/drawing/2014/main" id="{6C5DC9F8-2FCE-4F52-898F-54A2D165572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62350" t="51078" r="35951" b="42576"/>
            <a:stretch/>
          </p:blipFill>
          <p:spPr>
            <a:xfrm>
              <a:off x="4778192" y="2802426"/>
              <a:ext cx="432048" cy="907677"/>
            </a:xfrm>
            <a:prstGeom prst="rect">
              <a:avLst/>
            </a:prstGeom>
          </p:spPr>
        </p:pic>
        <p:pic>
          <p:nvPicPr>
            <p:cNvPr id="72" name="Picture 71">
              <a:extLst>
                <a:ext uri="{FF2B5EF4-FFF2-40B4-BE49-F238E27FC236}">
                  <a16:creationId xmlns:a16="http://schemas.microsoft.com/office/drawing/2014/main" id="{4C4C130C-A9D4-4549-9CF2-8915CBC5AA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61042" t="57754" r="36581" b="37400"/>
            <a:stretch/>
          </p:blipFill>
          <p:spPr>
            <a:xfrm>
              <a:off x="4130964" y="2868710"/>
              <a:ext cx="648072" cy="742998"/>
            </a:xfrm>
            <a:prstGeom prst="rect">
              <a:avLst/>
            </a:prstGeom>
          </p:spPr>
        </p:pic>
        <p:pic>
          <p:nvPicPr>
            <p:cNvPr id="73" name="Picture 72">
              <a:extLst>
                <a:ext uri="{FF2B5EF4-FFF2-40B4-BE49-F238E27FC236}">
                  <a16:creationId xmlns:a16="http://schemas.microsoft.com/office/drawing/2014/main" id="{91225650-95AE-4E96-8FF0-8C70ACC2B67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61042" t="57754" r="36581" b="37400"/>
            <a:stretch/>
          </p:blipFill>
          <p:spPr>
            <a:xfrm>
              <a:off x="5158012" y="2880123"/>
              <a:ext cx="648072" cy="742998"/>
            </a:xfrm>
            <a:prstGeom prst="rect">
              <a:avLst/>
            </a:prstGeom>
          </p:spPr>
        </p:pic>
      </p:grpSp>
      <p:pic>
        <p:nvPicPr>
          <p:cNvPr id="74" name="Picture 73">
            <a:extLst>
              <a:ext uri="{FF2B5EF4-FFF2-40B4-BE49-F238E27FC236}">
                <a16:creationId xmlns:a16="http://schemas.microsoft.com/office/drawing/2014/main" id="{EBD75060-5C95-4C9D-8587-4033DBECD0B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9077" t="20795" r="24342" b="71000"/>
          <a:stretch/>
        </p:blipFill>
        <p:spPr>
          <a:xfrm>
            <a:off x="4387345" y="4822603"/>
            <a:ext cx="1751859" cy="1228709"/>
          </a:xfrm>
          <a:prstGeom prst="rect">
            <a:avLst/>
          </a:prstGeom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725F0C82-A3C6-4CB9-927C-7B58D056C18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4628" t="44400" r="29001" b="44552"/>
          <a:stretch/>
        </p:blipFill>
        <p:spPr>
          <a:xfrm>
            <a:off x="10392696" y="1533246"/>
            <a:ext cx="1751881" cy="1708822"/>
          </a:xfrm>
          <a:prstGeom prst="rect">
            <a:avLst/>
          </a:prstGeom>
        </p:spPr>
      </p:pic>
      <p:pic>
        <p:nvPicPr>
          <p:cNvPr id="76" name="Picture 75">
            <a:extLst>
              <a:ext uri="{FF2B5EF4-FFF2-40B4-BE49-F238E27FC236}">
                <a16:creationId xmlns:a16="http://schemas.microsoft.com/office/drawing/2014/main" id="{322D6836-296F-4556-A79C-6FBC3C6540E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9450" t="57754" r="36006" b="37400"/>
          <a:stretch/>
        </p:blipFill>
        <p:spPr>
          <a:xfrm>
            <a:off x="10471065" y="4894033"/>
            <a:ext cx="1238621" cy="74299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B513D99B-150D-4DDF-A417-29B2866CE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973" y="46791"/>
            <a:ext cx="10364451" cy="870021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Covalent molecules</a:t>
            </a:r>
          </a:p>
        </p:txBody>
      </p:sp>
    </p:spTree>
    <p:extLst>
      <p:ext uri="{BB962C8B-B14F-4D97-AF65-F5344CB8AC3E}">
        <p14:creationId xmlns:p14="http://schemas.microsoft.com/office/powerpoint/2010/main" val="40779365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06692" y="6356558"/>
            <a:ext cx="1383751" cy="48351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71E033C-1092-430A-AA12-743F774A49AB}"/>
              </a:ext>
            </a:extLst>
          </p:cNvPr>
          <p:cNvSpPr txBox="1"/>
          <p:nvPr/>
        </p:nvSpPr>
        <p:spPr>
          <a:xfrm>
            <a:off x="8810065" y="1214005"/>
            <a:ext cx="3135538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>
                <a:solidFill>
                  <a:srgbClr val="00B050"/>
                </a:solidFill>
              </a:rPr>
              <a:t>F</a:t>
            </a:r>
            <a:r>
              <a:rPr lang="en-GB" sz="2600"/>
              <a:t>  etc 	makes </a:t>
            </a:r>
            <a:r>
              <a:rPr lang="en-GB" sz="2600" b="1"/>
              <a:t>1 bond</a:t>
            </a:r>
          </a:p>
          <a:p>
            <a:r>
              <a:rPr lang="en-GB" sz="2600" b="1">
                <a:solidFill>
                  <a:srgbClr val="00B050"/>
                </a:solidFill>
              </a:rPr>
              <a:t>O  </a:t>
            </a:r>
            <a:r>
              <a:rPr lang="en-GB" sz="2600"/>
              <a:t>etc 	makes </a:t>
            </a:r>
            <a:r>
              <a:rPr lang="en-GB" sz="2600" b="1"/>
              <a:t>2 bonds</a:t>
            </a:r>
          </a:p>
          <a:p>
            <a:r>
              <a:rPr lang="en-GB" sz="2600" b="1">
                <a:solidFill>
                  <a:srgbClr val="00B050"/>
                </a:solidFill>
              </a:rPr>
              <a:t>N</a:t>
            </a:r>
            <a:r>
              <a:rPr lang="en-GB" sz="2600"/>
              <a:t>  etc 	makes </a:t>
            </a:r>
            <a:r>
              <a:rPr lang="en-GB" sz="2600" b="1"/>
              <a:t>3 bonds</a:t>
            </a:r>
          </a:p>
          <a:p>
            <a:r>
              <a:rPr lang="en-GB" sz="2600" b="1">
                <a:solidFill>
                  <a:srgbClr val="00B050"/>
                </a:solidFill>
              </a:rPr>
              <a:t>C</a:t>
            </a:r>
            <a:r>
              <a:rPr lang="en-GB" sz="2600"/>
              <a:t>  etc	makes </a:t>
            </a:r>
            <a:r>
              <a:rPr lang="en-GB" sz="2600" b="1"/>
              <a:t>4 bonds</a:t>
            </a:r>
          </a:p>
          <a:p>
            <a:r>
              <a:rPr lang="en-GB" sz="2600" b="1">
                <a:solidFill>
                  <a:srgbClr val="00B050"/>
                </a:solidFill>
              </a:rPr>
              <a:t>H</a:t>
            </a:r>
            <a:r>
              <a:rPr lang="en-GB" sz="2600"/>
              <a:t> 	makes </a:t>
            </a:r>
            <a:r>
              <a:rPr lang="en-GB" sz="2600" b="1"/>
              <a:t>1 bond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6BCFDF-ED48-4EFB-A6C5-1F97F40855E3}"/>
              </a:ext>
            </a:extLst>
          </p:cNvPr>
          <p:cNvSpPr txBox="1"/>
          <p:nvPr/>
        </p:nvSpPr>
        <p:spPr>
          <a:xfrm>
            <a:off x="895124" y="1618175"/>
            <a:ext cx="8306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</a:rPr>
              <a:t>CH</a:t>
            </a:r>
            <a:r>
              <a:rPr lang="en-GB" sz="3200" b="1" baseline="-25000">
                <a:solidFill>
                  <a:srgbClr val="00B050"/>
                </a:solidFill>
              </a:rPr>
              <a:t>4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0C8948E-CA23-4357-BDB1-2246826DAED8}"/>
              </a:ext>
            </a:extLst>
          </p:cNvPr>
          <p:cNvSpPr txBox="1"/>
          <p:nvPr/>
        </p:nvSpPr>
        <p:spPr>
          <a:xfrm>
            <a:off x="917992" y="3145982"/>
            <a:ext cx="7457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</a:rPr>
              <a:t>PF</a:t>
            </a:r>
            <a:r>
              <a:rPr lang="en-GB" sz="3200" b="1" baseline="-25000">
                <a:solidFill>
                  <a:srgbClr val="00B050"/>
                </a:solidFill>
              </a:rPr>
              <a:t>3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6397DC1-94A3-421A-968A-ECA6CFD1CB18}"/>
              </a:ext>
            </a:extLst>
          </p:cNvPr>
          <p:cNvSpPr txBox="1"/>
          <p:nvPr/>
        </p:nvSpPr>
        <p:spPr>
          <a:xfrm>
            <a:off x="1321633" y="5326676"/>
            <a:ext cx="9765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  <a:latin typeface="+mn-lt"/>
                <a:cs typeface="Calibri" panose="020F0502020204030204" pitchFamily="34" charset="0"/>
              </a:rPr>
              <a:t>C</a:t>
            </a:r>
            <a:r>
              <a:rPr lang="en-GB" sz="3200" b="1" baseline="-25000">
                <a:solidFill>
                  <a:srgbClr val="00B050"/>
                </a:solidFill>
                <a:latin typeface="+mn-lt"/>
                <a:cs typeface="Calibri" panose="020F0502020204030204" pitchFamily="34" charset="0"/>
              </a:rPr>
              <a:t>2</a:t>
            </a:r>
            <a:r>
              <a:rPr lang="en-GB" sz="3200" b="1">
                <a:solidFill>
                  <a:srgbClr val="00B050"/>
                </a:solidFill>
                <a:latin typeface="+mn-lt"/>
                <a:cs typeface="Calibri" panose="020F0502020204030204" pitchFamily="34" charset="0"/>
              </a:rPr>
              <a:t>H</a:t>
            </a:r>
            <a:r>
              <a:rPr lang="en-GB" sz="3200" b="1" baseline="-25000">
                <a:solidFill>
                  <a:srgbClr val="00B050"/>
                </a:solidFill>
                <a:latin typeface="+mn-lt"/>
                <a:cs typeface="Calibri" panose="020F0502020204030204" pitchFamily="34" charset="0"/>
              </a:rPr>
              <a:t>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0DE51A-A98D-4F9C-AAF2-740186C38195}"/>
              </a:ext>
            </a:extLst>
          </p:cNvPr>
          <p:cNvSpPr txBox="1"/>
          <p:nvPr/>
        </p:nvSpPr>
        <p:spPr>
          <a:xfrm>
            <a:off x="3989974" y="1736667"/>
            <a:ext cx="51328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/>
              <a:t>x 4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F5B4A76D-CDEF-4404-A992-AAC01821B3A9}"/>
              </a:ext>
            </a:extLst>
          </p:cNvPr>
          <p:cNvSpPr txBox="1"/>
          <p:nvPr/>
        </p:nvSpPr>
        <p:spPr>
          <a:xfrm>
            <a:off x="4202426" y="3336954"/>
            <a:ext cx="51328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/>
              <a:t>x 3</a:t>
            </a:r>
          </a:p>
        </p:txBody>
      </p:sp>
      <p:grpSp>
        <p:nvGrpSpPr>
          <p:cNvPr id="129" name="Group 128">
            <a:extLst>
              <a:ext uri="{FF2B5EF4-FFF2-40B4-BE49-F238E27FC236}">
                <a16:creationId xmlns:a16="http://schemas.microsoft.com/office/drawing/2014/main" id="{6805FCEC-9048-4AA5-B9F0-06B2552DD956}"/>
              </a:ext>
            </a:extLst>
          </p:cNvPr>
          <p:cNvGrpSpPr/>
          <p:nvPr/>
        </p:nvGrpSpPr>
        <p:grpSpPr>
          <a:xfrm>
            <a:off x="5002694" y="3278775"/>
            <a:ext cx="2457904" cy="1428898"/>
            <a:chOff x="3849903" y="1299662"/>
            <a:chExt cx="2342579" cy="1310389"/>
          </a:xfrm>
        </p:grpSpPr>
        <p:grpSp>
          <p:nvGrpSpPr>
            <p:cNvPr id="64" name="Group 63">
              <a:extLst>
                <a:ext uri="{FF2B5EF4-FFF2-40B4-BE49-F238E27FC236}">
                  <a16:creationId xmlns:a16="http://schemas.microsoft.com/office/drawing/2014/main" id="{2198EFC2-C531-4EAD-AEC0-AEE342770DC6}"/>
                </a:ext>
              </a:extLst>
            </p:cNvPr>
            <p:cNvGrpSpPr/>
            <p:nvPr/>
          </p:nvGrpSpPr>
          <p:grpSpPr>
            <a:xfrm>
              <a:off x="4283179" y="1299662"/>
              <a:ext cx="1348570" cy="842267"/>
              <a:chOff x="6067402" y="2423963"/>
              <a:chExt cx="1348570" cy="842267"/>
            </a:xfrm>
          </p:grpSpPr>
          <p:grpSp>
            <p:nvGrpSpPr>
              <p:cNvPr id="65" name="Group 64">
                <a:extLst>
                  <a:ext uri="{FF2B5EF4-FFF2-40B4-BE49-F238E27FC236}">
                    <a16:creationId xmlns:a16="http://schemas.microsoft.com/office/drawing/2014/main" id="{830A829E-F02B-43A6-AE22-A7C7117DD7A1}"/>
                  </a:ext>
                </a:extLst>
              </p:cNvPr>
              <p:cNvGrpSpPr/>
              <p:nvPr/>
            </p:nvGrpSpPr>
            <p:grpSpPr>
              <a:xfrm>
                <a:off x="6570332" y="2423963"/>
                <a:ext cx="421976" cy="504941"/>
                <a:chOff x="4348383" y="3598628"/>
                <a:chExt cx="421976" cy="504941"/>
              </a:xfrm>
            </p:grpSpPr>
            <p:grpSp>
              <p:nvGrpSpPr>
                <p:cNvPr id="69" name="Group 68">
                  <a:extLst>
                    <a:ext uri="{FF2B5EF4-FFF2-40B4-BE49-F238E27FC236}">
                      <a16:creationId xmlns:a16="http://schemas.microsoft.com/office/drawing/2014/main" id="{8B43524E-3A81-41D0-A228-15DCD4D573D1}"/>
                    </a:ext>
                  </a:extLst>
                </p:cNvPr>
                <p:cNvGrpSpPr/>
                <p:nvPr/>
              </p:nvGrpSpPr>
              <p:grpSpPr>
                <a:xfrm>
                  <a:off x="4348383" y="3598628"/>
                  <a:ext cx="421976" cy="504941"/>
                  <a:chOff x="5822553" y="1029876"/>
                  <a:chExt cx="421976" cy="504941"/>
                </a:xfrm>
              </p:grpSpPr>
              <p:sp>
                <p:nvSpPr>
                  <p:cNvPr id="71" name="TextBox 70">
                    <a:extLst>
                      <a:ext uri="{FF2B5EF4-FFF2-40B4-BE49-F238E27FC236}">
                        <a16:creationId xmlns:a16="http://schemas.microsoft.com/office/drawing/2014/main" id="{427165A2-5E5C-4E5F-BC1B-011BEE239577}"/>
                      </a:ext>
                    </a:extLst>
                  </p:cNvPr>
                  <p:cNvSpPr txBox="1"/>
                  <p:nvPr/>
                </p:nvSpPr>
                <p:spPr>
                  <a:xfrm>
                    <a:off x="5822553" y="1083216"/>
                    <a:ext cx="421976" cy="451601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2600"/>
                      <a:t>P </a:t>
                    </a:r>
                  </a:p>
                </p:txBody>
              </p:sp>
              <p:pic>
                <p:nvPicPr>
                  <p:cNvPr id="72" name="Picture 71">
                    <a:extLst>
                      <a:ext uri="{FF2B5EF4-FFF2-40B4-BE49-F238E27FC236}">
                        <a16:creationId xmlns:a16="http://schemas.microsoft.com/office/drawing/2014/main" id="{487A57DC-B7BC-4D56-A780-A01710B3200F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5932225" y="1029876"/>
                    <a:ext cx="76201" cy="76201"/>
                  </a:xfrm>
                  <a:prstGeom prst="rect">
                    <a:avLst/>
                  </a:prstGeom>
                </p:spPr>
              </p:pic>
            </p:grpSp>
            <p:pic>
              <p:nvPicPr>
                <p:cNvPr id="70" name="Picture 69">
                  <a:extLst>
                    <a:ext uri="{FF2B5EF4-FFF2-40B4-BE49-F238E27FC236}">
                      <a16:creationId xmlns:a16="http://schemas.microsoft.com/office/drawing/2014/main" id="{9D015D14-49BA-4C24-86D1-A0E011FC431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526882" y="3601946"/>
                  <a:ext cx="76201" cy="76201"/>
                </a:xfrm>
                <a:prstGeom prst="rect">
                  <a:avLst/>
                </a:prstGeom>
              </p:spPr>
            </p:pic>
          </p:grpSp>
          <p:cxnSp>
            <p:nvCxnSpPr>
              <p:cNvPr id="66" name="Straight Connector 65">
                <a:extLst>
                  <a:ext uri="{FF2B5EF4-FFF2-40B4-BE49-F238E27FC236}">
                    <a16:creationId xmlns:a16="http://schemas.microsoft.com/office/drawing/2014/main" id="{31F3B93B-DDAB-429C-854F-58834BC39839}"/>
                  </a:ext>
                </a:extLst>
              </p:cNvPr>
              <p:cNvCxnSpPr>
                <a:cxnSpLocks/>
                <a:stCxn id="82" idx="3"/>
                <a:endCxn id="71" idx="1"/>
              </p:cNvCxnSpPr>
              <p:nvPr/>
            </p:nvCxnSpPr>
            <p:spPr>
              <a:xfrm flipV="1">
                <a:off x="6067402" y="2703104"/>
                <a:ext cx="502930" cy="11237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Straight Connector 66">
                <a:extLst>
                  <a:ext uri="{FF2B5EF4-FFF2-40B4-BE49-F238E27FC236}">
                    <a16:creationId xmlns:a16="http://schemas.microsoft.com/office/drawing/2014/main" id="{C4F04080-3C14-4858-83C4-C45B7113A6A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53701" y="2702715"/>
                <a:ext cx="562271" cy="388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Straight Connector 67">
                <a:extLst>
                  <a:ext uri="{FF2B5EF4-FFF2-40B4-BE49-F238E27FC236}">
                    <a16:creationId xmlns:a16="http://schemas.microsoft.com/office/drawing/2014/main" id="{98F1931A-61E7-4D07-9F8D-69974CAF2EA6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6736050" y="2807161"/>
                <a:ext cx="1" cy="45906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6" name="Group 75">
              <a:extLst>
                <a:ext uri="{FF2B5EF4-FFF2-40B4-BE49-F238E27FC236}">
                  <a16:creationId xmlns:a16="http://schemas.microsoft.com/office/drawing/2014/main" id="{B67A9ED0-14C6-4D47-AAD2-0DC40D7EF687}"/>
                </a:ext>
              </a:extLst>
            </p:cNvPr>
            <p:cNvGrpSpPr/>
            <p:nvPr/>
          </p:nvGrpSpPr>
          <p:grpSpPr>
            <a:xfrm>
              <a:off x="3849903" y="1310899"/>
              <a:ext cx="433276" cy="504941"/>
              <a:chOff x="4748908" y="3340435"/>
              <a:chExt cx="433276" cy="504941"/>
            </a:xfrm>
          </p:grpSpPr>
          <p:grpSp>
            <p:nvGrpSpPr>
              <p:cNvPr id="77" name="Group 76">
                <a:extLst>
                  <a:ext uri="{FF2B5EF4-FFF2-40B4-BE49-F238E27FC236}">
                    <a16:creationId xmlns:a16="http://schemas.microsoft.com/office/drawing/2014/main" id="{E87950E3-A03F-413F-8013-552DFE1852DB}"/>
                  </a:ext>
                </a:extLst>
              </p:cNvPr>
              <p:cNvGrpSpPr/>
              <p:nvPr/>
            </p:nvGrpSpPr>
            <p:grpSpPr>
              <a:xfrm>
                <a:off x="4749590" y="3340435"/>
                <a:ext cx="432594" cy="504941"/>
                <a:chOff x="4317903" y="3598628"/>
                <a:chExt cx="432594" cy="504941"/>
              </a:xfrm>
            </p:grpSpPr>
            <p:grpSp>
              <p:nvGrpSpPr>
                <p:cNvPr id="80" name="Group 79">
                  <a:extLst>
                    <a:ext uri="{FF2B5EF4-FFF2-40B4-BE49-F238E27FC236}">
                      <a16:creationId xmlns:a16="http://schemas.microsoft.com/office/drawing/2014/main" id="{A037764D-A02E-47DB-A923-4E6319B51ABB}"/>
                    </a:ext>
                  </a:extLst>
                </p:cNvPr>
                <p:cNvGrpSpPr/>
                <p:nvPr/>
              </p:nvGrpSpPr>
              <p:grpSpPr>
                <a:xfrm>
                  <a:off x="4317903" y="3598628"/>
                  <a:ext cx="432594" cy="504941"/>
                  <a:chOff x="5792073" y="1029876"/>
                  <a:chExt cx="432594" cy="504941"/>
                </a:xfrm>
              </p:grpSpPr>
              <p:sp>
                <p:nvSpPr>
                  <p:cNvPr id="82" name="TextBox 81">
                    <a:extLst>
                      <a:ext uri="{FF2B5EF4-FFF2-40B4-BE49-F238E27FC236}">
                        <a16:creationId xmlns:a16="http://schemas.microsoft.com/office/drawing/2014/main" id="{10A70F14-701C-4F6B-8544-0842F71CB75C}"/>
                      </a:ext>
                    </a:extLst>
                  </p:cNvPr>
                  <p:cNvSpPr txBox="1"/>
                  <p:nvPr/>
                </p:nvSpPr>
                <p:spPr>
                  <a:xfrm>
                    <a:off x="5822553" y="1083216"/>
                    <a:ext cx="402114" cy="451601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2600"/>
                      <a:t>F </a:t>
                    </a:r>
                  </a:p>
                </p:txBody>
              </p:sp>
              <p:pic>
                <p:nvPicPr>
                  <p:cNvPr id="83" name="Picture 82">
                    <a:extLst>
                      <a:ext uri="{FF2B5EF4-FFF2-40B4-BE49-F238E27FC236}">
                        <a16:creationId xmlns:a16="http://schemas.microsoft.com/office/drawing/2014/main" id="{15CFC80D-3F86-4FAB-B7D4-8C5005C60368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5938861" y="1029876"/>
                    <a:ext cx="76201" cy="76201"/>
                  </a:xfrm>
                  <a:prstGeom prst="rect">
                    <a:avLst/>
                  </a:prstGeom>
                </p:spPr>
              </p:pic>
              <p:pic>
                <p:nvPicPr>
                  <p:cNvPr id="84" name="Picture 83">
                    <a:extLst>
                      <a:ext uri="{FF2B5EF4-FFF2-40B4-BE49-F238E27FC236}">
                        <a16:creationId xmlns:a16="http://schemas.microsoft.com/office/drawing/2014/main" id="{A182C86F-E857-41A4-9A07-A9A1F5D1F0A7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5792073" y="1235044"/>
                    <a:ext cx="76201" cy="76201"/>
                  </a:xfrm>
                  <a:prstGeom prst="rect">
                    <a:avLst/>
                  </a:prstGeom>
                </p:spPr>
              </p:pic>
              <p:pic>
                <p:nvPicPr>
                  <p:cNvPr id="85" name="Picture 84">
                    <a:extLst>
                      <a:ext uri="{FF2B5EF4-FFF2-40B4-BE49-F238E27FC236}">
                        <a16:creationId xmlns:a16="http://schemas.microsoft.com/office/drawing/2014/main" id="{149346A2-2D5C-4EF6-A14A-BE7C80F478FB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5938861" y="1414447"/>
                    <a:ext cx="76201" cy="76201"/>
                  </a:xfrm>
                  <a:prstGeom prst="rect">
                    <a:avLst/>
                  </a:prstGeom>
                </p:spPr>
              </p:pic>
            </p:grpSp>
            <p:pic>
              <p:nvPicPr>
                <p:cNvPr id="81" name="Picture 80">
                  <a:extLst>
                    <a:ext uri="{FF2B5EF4-FFF2-40B4-BE49-F238E27FC236}">
                      <a16:creationId xmlns:a16="http://schemas.microsoft.com/office/drawing/2014/main" id="{465CD063-3D97-4EDE-A5FE-EFDAF243B06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529115" y="3985424"/>
                  <a:ext cx="69274" cy="69274"/>
                </a:xfrm>
                <a:prstGeom prst="rect">
                  <a:avLst/>
                </a:prstGeom>
              </p:spPr>
            </p:pic>
          </p:grpSp>
          <p:pic>
            <p:nvPicPr>
              <p:cNvPr id="78" name="Picture 77">
                <a:extLst>
                  <a:ext uri="{FF2B5EF4-FFF2-40B4-BE49-F238E27FC236}">
                    <a16:creationId xmlns:a16="http://schemas.microsoft.com/office/drawing/2014/main" id="{2483E3CA-3499-4DB5-928D-545F7C7219F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748908" y="3477952"/>
                <a:ext cx="76201" cy="76201"/>
              </a:xfrm>
              <a:prstGeom prst="rect">
                <a:avLst/>
              </a:prstGeom>
            </p:spPr>
          </p:pic>
          <p:pic>
            <p:nvPicPr>
              <p:cNvPr id="79" name="Picture 78">
                <a:extLst>
                  <a:ext uri="{FF2B5EF4-FFF2-40B4-BE49-F238E27FC236}">
                    <a16:creationId xmlns:a16="http://schemas.microsoft.com/office/drawing/2014/main" id="{65FBE6A1-22C7-4ABC-B22D-4AAC58B13AE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959279" y="3341922"/>
                <a:ext cx="76201" cy="76201"/>
              </a:xfrm>
              <a:prstGeom prst="rect">
                <a:avLst/>
              </a:prstGeom>
            </p:spPr>
          </p:pic>
        </p:grpSp>
        <p:grpSp>
          <p:nvGrpSpPr>
            <p:cNvPr id="108" name="Group 107">
              <a:extLst>
                <a:ext uri="{FF2B5EF4-FFF2-40B4-BE49-F238E27FC236}">
                  <a16:creationId xmlns:a16="http://schemas.microsoft.com/office/drawing/2014/main" id="{577E9883-7780-434D-BCA9-138E15A3321F}"/>
                </a:ext>
              </a:extLst>
            </p:cNvPr>
            <p:cNvGrpSpPr/>
            <p:nvPr/>
          </p:nvGrpSpPr>
          <p:grpSpPr>
            <a:xfrm>
              <a:off x="4748773" y="2158450"/>
              <a:ext cx="433276" cy="451601"/>
              <a:chOff x="4748773" y="2158450"/>
              <a:chExt cx="433276" cy="451601"/>
            </a:xfrm>
          </p:grpSpPr>
          <p:grpSp>
            <p:nvGrpSpPr>
              <p:cNvPr id="99" name="Group 98">
                <a:extLst>
                  <a:ext uri="{FF2B5EF4-FFF2-40B4-BE49-F238E27FC236}">
                    <a16:creationId xmlns:a16="http://schemas.microsoft.com/office/drawing/2014/main" id="{1F13F357-EF02-4A5B-A402-335CF93EF674}"/>
                  </a:ext>
                </a:extLst>
              </p:cNvPr>
              <p:cNvGrpSpPr/>
              <p:nvPr/>
            </p:nvGrpSpPr>
            <p:grpSpPr>
              <a:xfrm>
                <a:off x="4748773" y="2158450"/>
                <a:ext cx="433276" cy="451601"/>
                <a:chOff x="4748773" y="2158450"/>
                <a:chExt cx="433276" cy="451601"/>
              </a:xfrm>
            </p:grpSpPr>
            <p:sp>
              <p:nvSpPr>
                <p:cNvPr id="93" name="TextBox 92">
                  <a:extLst>
                    <a:ext uri="{FF2B5EF4-FFF2-40B4-BE49-F238E27FC236}">
                      <a16:creationId xmlns:a16="http://schemas.microsoft.com/office/drawing/2014/main" id="{7D7DC6DB-B5B5-4ACC-B959-BCA61C0C5375}"/>
                    </a:ext>
                  </a:extLst>
                </p:cNvPr>
                <p:cNvSpPr txBox="1"/>
                <p:nvPr/>
              </p:nvSpPr>
              <p:spPr>
                <a:xfrm>
                  <a:off x="4779935" y="2158450"/>
                  <a:ext cx="402114" cy="45160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2600"/>
                    <a:t>F </a:t>
                  </a:r>
                </a:p>
              </p:txBody>
            </p:sp>
            <p:pic>
              <p:nvPicPr>
                <p:cNvPr id="95" name="Picture 94">
                  <a:extLst>
                    <a:ext uri="{FF2B5EF4-FFF2-40B4-BE49-F238E27FC236}">
                      <a16:creationId xmlns:a16="http://schemas.microsoft.com/office/drawing/2014/main" id="{9570ACCA-1F80-4DC6-80BA-640C2C2793D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749455" y="2310278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96" name="Picture 95">
                  <a:extLst>
                    <a:ext uri="{FF2B5EF4-FFF2-40B4-BE49-F238E27FC236}">
                      <a16:creationId xmlns:a16="http://schemas.microsoft.com/office/drawing/2014/main" id="{F5333EE4-A26A-4B27-81C9-35BD82DB863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896243" y="2489681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89" name="Picture 88">
                  <a:extLst>
                    <a:ext uri="{FF2B5EF4-FFF2-40B4-BE49-F238E27FC236}">
                      <a16:creationId xmlns:a16="http://schemas.microsoft.com/office/drawing/2014/main" id="{2BA1358C-1F41-43CF-9000-3B8D548FB6B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748773" y="2242627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97" name="Picture 96">
                  <a:extLst>
                    <a:ext uri="{FF2B5EF4-FFF2-40B4-BE49-F238E27FC236}">
                      <a16:creationId xmlns:a16="http://schemas.microsoft.com/office/drawing/2014/main" id="{C1CD0789-3A38-40CC-83EA-38427426FC8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5046592" y="2322622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98" name="Picture 97">
                  <a:extLst>
                    <a:ext uri="{FF2B5EF4-FFF2-40B4-BE49-F238E27FC236}">
                      <a16:creationId xmlns:a16="http://schemas.microsoft.com/office/drawing/2014/main" id="{9F1DDE06-0764-43B1-9511-B3C532B6D14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5045910" y="2254971"/>
                  <a:ext cx="76201" cy="76201"/>
                </a:xfrm>
                <a:prstGeom prst="rect">
                  <a:avLst/>
                </a:prstGeom>
              </p:spPr>
            </p:pic>
          </p:grpSp>
          <p:pic>
            <p:nvPicPr>
              <p:cNvPr id="100" name="Picture 99">
                <a:extLst>
                  <a:ext uri="{FF2B5EF4-FFF2-40B4-BE49-F238E27FC236}">
                    <a16:creationId xmlns:a16="http://schemas.microsoft.com/office/drawing/2014/main" id="{4C2F50FD-92FF-48F4-BFE5-126BAEF6762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960691" y="2486564"/>
                <a:ext cx="76201" cy="76201"/>
              </a:xfrm>
              <a:prstGeom prst="rect">
                <a:avLst/>
              </a:prstGeom>
            </p:spPr>
          </p:pic>
        </p:grpSp>
        <p:grpSp>
          <p:nvGrpSpPr>
            <p:cNvPr id="109" name="Group 108">
              <a:extLst>
                <a:ext uri="{FF2B5EF4-FFF2-40B4-BE49-F238E27FC236}">
                  <a16:creationId xmlns:a16="http://schemas.microsoft.com/office/drawing/2014/main" id="{CF67C769-485B-4E00-9EFC-52E9A495E40D}"/>
                </a:ext>
              </a:extLst>
            </p:cNvPr>
            <p:cNvGrpSpPr/>
            <p:nvPr/>
          </p:nvGrpSpPr>
          <p:grpSpPr>
            <a:xfrm>
              <a:off x="5790368" y="1367573"/>
              <a:ext cx="402114" cy="451601"/>
              <a:chOff x="4779935" y="2158450"/>
              <a:chExt cx="402114" cy="451601"/>
            </a:xfrm>
          </p:grpSpPr>
          <p:grpSp>
            <p:nvGrpSpPr>
              <p:cNvPr id="110" name="Group 109">
                <a:extLst>
                  <a:ext uri="{FF2B5EF4-FFF2-40B4-BE49-F238E27FC236}">
                    <a16:creationId xmlns:a16="http://schemas.microsoft.com/office/drawing/2014/main" id="{F929FB87-6FBB-400C-8DD0-671D1162077F}"/>
                  </a:ext>
                </a:extLst>
              </p:cNvPr>
              <p:cNvGrpSpPr/>
              <p:nvPr/>
            </p:nvGrpSpPr>
            <p:grpSpPr>
              <a:xfrm>
                <a:off x="4779935" y="2158450"/>
                <a:ext cx="402114" cy="451601"/>
                <a:chOff x="4779935" y="2158450"/>
                <a:chExt cx="402114" cy="451601"/>
              </a:xfrm>
            </p:grpSpPr>
            <p:sp>
              <p:nvSpPr>
                <p:cNvPr id="112" name="TextBox 111">
                  <a:extLst>
                    <a:ext uri="{FF2B5EF4-FFF2-40B4-BE49-F238E27FC236}">
                      <a16:creationId xmlns:a16="http://schemas.microsoft.com/office/drawing/2014/main" id="{66B14F1A-7615-4524-9DF6-620C61087C3D}"/>
                    </a:ext>
                  </a:extLst>
                </p:cNvPr>
                <p:cNvSpPr txBox="1"/>
                <p:nvPr/>
              </p:nvSpPr>
              <p:spPr>
                <a:xfrm>
                  <a:off x="4779935" y="2158450"/>
                  <a:ext cx="402114" cy="45160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2600"/>
                    <a:t>F </a:t>
                  </a:r>
                </a:p>
              </p:txBody>
            </p:sp>
            <p:pic>
              <p:nvPicPr>
                <p:cNvPr id="114" name="Picture 113">
                  <a:extLst>
                    <a:ext uri="{FF2B5EF4-FFF2-40B4-BE49-F238E27FC236}">
                      <a16:creationId xmlns:a16="http://schemas.microsoft.com/office/drawing/2014/main" id="{3442B311-1EBC-409D-BE86-031EFF4A6C3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896243" y="2489681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116" name="Picture 115">
                  <a:extLst>
                    <a:ext uri="{FF2B5EF4-FFF2-40B4-BE49-F238E27FC236}">
                      <a16:creationId xmlns:a16="http://schemas.microsoft.com/office/drawing/2014/main" id="{66210BCA-EDE5-40B3-A8FA-C24302EB0CC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5046592" y="2322622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117" name="Picture 116">
                  <a:extLst>
                    <a:ext uri="{FF2B5EF4-FFF2-40B4-BE49-F238E27FC236}">
                      <a16:creationId xmlns:a16="http://schemas.microsoft.com/office/drawing/2014/main" id="{97E3DCC7-DBA8-4E35-96F8-619A88CA6A3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5045910" y="2254971"/>
                  <a:ext cx="76201" cy="76201"/>
                </a:xfrm>
                <a:prstGeom prst="rect">
                  <a:avLst/>
                </a:prstGeom>
              </p:spPr>
            </p:pic>
          </p:grpSp>
          <p:pic>
            <p:nvPicPr>
              <p:cNvPr id="111" name="Picture 110">
                <a:extLst>
                  <a:ext uri="{FF2B5EF4-FFF2-40B4-BE49-F238E27FC236}">
                    <a16:creationId xmlns:a16="http://schemas.microsoft.com/office/drawing/2014/main" id="{512E1B28-F389-4F0C-B266-461F515B46D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960691" y="2486564"/>
                <a:ext cx="76201" cy="76201"/>
              </a:xfrm>
              <a:prstGeom prst="rect">
                <a:avLst/>
              </a:prstGeom>
            </p:spPr>
          </p:pic>
        </p:grpSp>
        <p:pic>
          <p:nvPicPr>
            <p:cNvPr id="127" name="Picture 126">
              <a:extLst>
                <a:ext uri="{FF2B5EF4-FFF2-40B4-BE49-F238E27FC236}">
                  <a16:creationId xmlns:a16="http://schemas.microsoft.com/office/drawing/2014/main" id="{11427822-F2F9-4C0D-8F23-75C18ACAD5B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885388" y="1334251"/>
              <a:ext cx="76201" cy="76201"/>
            </a:xfrm>
            <a:prstGeom prst="rect">
              <a:avLst/>
            </a:prstGeom>
          </p:spPr>
        </p:pic>
        <p:pic>
          <p:nvPicPr>
            <p:cNvPr id="128" name="Picture 127">
              <a:extLst>
                <a:ext uri="{FF2B5EF4-FFF2-40B4-BE49-F238E27FC236}">
                  <a16:creationId xmlns:a16="http://schemas.microsoft.com/office/drawing/2014/main" id="{58233958-3013-4C6E-A589-A4A457AB5EE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949002" y="1333020"/>
              <a:ext cx="76201" cy="76201"/>
            </a:xfrm>
            <a:prstGeom prst="rect">
              <a:avLst/>
            </a:prstGeom>
          </p:spPr>
        </p:pic>
      </p:grpSp>
      <p:sp>
        <p:nvSpPr>
          <p:cNvPr id="145" name="TextBox 144">
            <a:extLst>
              <a:ext uri="{FF2B5EF4-FFF2-40B4-BE49-F238E27FC236}">
                <a16:creationId xmlns:a16="http://schemas.microsoft.com/office/drawing/2014/main" id="{C2AD8AB1-CDC5-4E3A-9092-4FAF1B7B8643}"/>
              </a:ext>
            </a:extLst>
          </p:cNvPr>
          <p:cNvSpPr txBox="1"/>
          <p:nvPr/>
        </p:nvSpPr>
        <p:spPr>
          <a:xfrm>
            <a:off x="5019169" y="5372748"/>
            <a:ext cx="51328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/>
              <a:t>x 6</a:t>
            </a:r>
          </a:p>
        </p:txBody>
      </p:sp>
      <p:sp>
        <p:nvSpPr>
          <p:cNvPr id="146" name="TextBox 145">
            <a:extLst>
              <a:ext uri="{FF2B5EF4-FFF2-40B4-BE49-F238E27FC236}">
                <a16:creationId xmlns:a16="http://schemas.microsoft.com/office/drawing/2014/main" id="{05666AE9-C5D9-4535-801F-76CF80EB5F3D}"/>
              </a:ext>
            </a:extLst>
          </p:cNvPr>
          <p:cNvSpPr txBox="1"/>
          <p:nvPr/>
        </p:nvSpPr>
        <p:spPr>
          <a:xfrm>
            <a:off x="2428378" y="5342064"/>
            <a:ext cx="51328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/>
              <a:t>x 2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74982501-E607-420A-9610-A923A7583FE2}"/>
              </a:ext>
            </a:extLst>
          </p:cNvPr>
          <p:cNvGrpSpPr/>
          <p:nvPr/>
        </p:nvGrpSpPr>
        <p:grpSpPr>
          <a:xfrm>
            <a:off x="6376696" y="4437794"/>
            <a:ext cx="3108564" cy="2063541"/>
            <a:chOff x="5142288" y="4684667"/>
            <a:chExt cx="3108564" cy="2063541"/>
          </a:xfrm>
        </p:grpSpPr>
        <p:grpSp>
          <p:nvGrpSpPr>
            <p:cNvPr id="148" name="Group 147">
              <a:extLst>
                <a:ext uri="{FF2B5EF4-FFF2-40B4-BE49-F238E27FC236}">
                  <a16:creationId xmlns:a16="http://schemas.microsoft.com/office/drawing/2014/main" id="{352DF550-3B9C-4512-B266-E408002917C8}"/>
                </a:ext>
              </a:extLst>
            </p:cNvPr>
            <p:cNvGrpSpPr/>
            <p:nvPr/>
          </p:nvGrpSpPr>
          <p:grpSpPr>
            <a:xfrm>
              <a:off x="6069699" y="5082036"/>
              <a:ext cx="917674" cy="1212290"/>
              <a:chOff x="7086973" y="3326319"/>
              <a:chExt cx="917674" cy="1212290"/>
            </a:xfrm>
          </p:grpSpPr>
          <p:sp>
            <p:nvSpPr>
              <p:cNvPr id="149" name="TextBox 148">
                <a:extLst>
                  <a:ext uri="{FF2B5EF4-FFF2-40B4-BE49-F238E27FC236}">
                    <a16:creationId xmlns:a16="http://schemas.microsoft.com/office/drawing/2014/main" id="{5961BB53-FE44-4100-B8B0-9030C1352B6A}"/>
                  </a:ext>
                </a:extLst>
              </p:cNvPr>
              <p:cNvSpPr txBox="1"/>
              <p:nvPr/>
            </p:nvSpPr>
            <p:spPr>
              <a:xfrm>
                <a:off x="7086973" y="3749682"/>
                <a:ext cx="478016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/>
                  <a:t>C </a:t>
                </a:r>
              </a:p>
            </p:txBody>
          </p:sp>
          <p:cxnSp>
            <p:nvCxnSpPr>
              <p:cNvPr id="151" name="Straight Connector 150">
                <a:extLst>
                  <a:ext uri="{FF2B5EF4-FFF2-40B4-BE49-F238E27FC236}">
                    <a16:creationId xmlns:a16="http://schemas.microsoft.com/office/drawing/2014/main" id="{AD371F08-8E5F-41D9-8C86-30C4506336E0}"/>
                  </a:ext>
                </a:extLst>
              </p:cNvPr>
              <p:cNvCxnSpPr/>
              <p:nvPr/>
            </p:nvCxnSpPr>
            <p:spPr>
              <a:xfrm flipV="1">
                <a:off x="7421534" y="3970055"/>
                <a:ext cx="583113" cy="10827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2" name="Straight Connector 151">
                <a:extLst>
                  <a:ext uri="{FF2B5EF4-FFF2-40B4-BE49-F238E27FC236}">
                    <a16:creationId xmlns:a16="http://schemas.microsoft.com/office/drawing/2014/main" id="{2E694BB2-A401-45D8-BC45-51B0B3268232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252691" y="4079540"/>
                <a:ext cx="1" cy="45906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3" name="Straight Connector 152">
                <a:extLst>
                  <a:ext uri="{FF2B5EF4-FFF2-40B4-BE49-F238E27FC236}">
                    <a16:creationId xmlns:a16="http://schemas.microsoft.com/office/drawing/2014/main" id="{11A1F52B-EFCB-4F30-A67F-2D300E847DA0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255788" y="3326319"/>
                <a:ext cx="1" cy="45906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4" name="Group 153">
              <a:extLst>
                <a:ext uri="{FF2B5EF4-FFF2-40B4-BE49-F238E27FC236}">
                  <a16:creationId xmlns:a16="http://schemas.microsoft.com/office/drawing/2014/main" id="{C4C6E091-1B12-4A15-B062-6979BE38E29C}"/>
                </a:ext>
              </a:extLst>
            </p:cNvPr>
            <p:cNvGrpSpPr/>
            <p:nvPr/>
          </p:nvGrpSpPr>
          <p:grpSpPr>
            <a:xfrm>
              <a:off x="6922910" y="5058958"/>
              <a:ext cx="937427" cy="1212290"/>
              <a:chOff x="7086973" y="3326319"/>
              <a:chExt cx="937427" cy="1212290"/>
            </a:xfrm>
          </p:grpSpPr>
          <p:sp>
            <p:nvSpPr>
              <p:cNvPr id="155" name="TextBox 154">
                <a:extLst>
                  <a:ext uri="{FF2B5EF4-FFF2-40B4-BE49-F238E27FC236}">
                    <a16:creationId xmlns:a16="http://schemas.microsoft.com/office/drawing/2014/main" id="{206CD599-9F09-4132-9B77-FF1F8F936B30}"/>
                  </a:ext>
                </a:extLst>
              </p:cNvPr>
              <p:cNvSpPr txBox="1"/>
              <p:nvPr/>
            </p:nvSpPr>
            <p:spPr>
              <a:xfrm>
                <a:off x="7086973" y="3749682"/>
                <a:ext cx="478016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/>
                  <a:t>C </a:t>
                </a:r>
              </a:p>
            </p:txBody>
          </p:sp>
          <p:cxnSp>
            <p:nvCxnSpPr>
              <p:cNvPr id="157" name="Straight Connector 156">
                <a:extLst>
                  <a:ext uri="{FF2B5EF4-FFF2-40B4-BE49-F238E27FC236}">
                    <a16:creationId xmlns:a16="http://schemas.microsoft.com/office/drawing/2014/main" id="{CDB44F2E-413E-49BB-9515-06EFE5B0C768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438160" y="3996839"/>
                <a:ext cx="586240" cy="3414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8" name="Straight Connector 157">
                <a:extLst>
                  <a:ext uri="{FF2B5EF4-FFF2-40B4-BE49-F238E27FC236}">
                    <a16:creationId xmlns:a16="http://schemas.microsoft.com/office/drawing/2014/main" id="{EB0D2DED-AB47-478C-AEFB-7B2A6120922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252691" y="4079540"/>
                <a:ext cx="1" cy="45906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9" name="Straight Connector 158">
                <a:extLst>
                  <a:ext uri="{FF2B5EF4-FFF2-40B4-BE49-F238E27FC236}">
                    <a16:creationId xmlns:a16="http://schemas.microsoft.com/office/drawing/2014/main" id="{D51F9911-0E6D-430E-B095-523D52B72176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255788" y="3326319"/>
                <a:ext cx="1" cy="45906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60" name="TextBox 159">
              <a:extLst>
                <a:ext uri="{FF2B5EF4-FFF2-40B4-BE49-F238E27FC236}">
                  <a16:creationId xmlns:a16="http://schemas.microsoft.com/office/drawing/2014/main" id="{772AFFE8-A27D-42E8-B4AF-190413043DC7}"/>
                </a:ext>
              </a:extLst>
            </p:cNvPr>
            <p:cNvSpPr txBox="1"/>
            <p:nvPr/>
          </p:nvSpPr>
          <p:spPr>
            <a:xfrm>
              <a:off x="6034050" y="4698455"/>
              <a:ext cx="478016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/>
                <a:t>H </a:t>
              </a:r>
            </a:p>
          </p:txBody>
        </p:sp>
        <p:sp>
          <p:nvSpPr>
            <p:cNvPr id="161" name="TextBox 160">
              <a:extLst>
                <a:ext uri="{FF2B5EF4-FFF2-40B4-BE49-F238E27FC236}">
                  <a16:creationId xmlns:a16="http://schemas.microsoft.com/office/drawing/2014/main" id="{3652C49D-25B3-4725-A213-6F1DCEF35978}"/>
                </a:ext>
              </a:extLst>
            </p:cNvPr>
            <p:cNvSpPr txBox="1"/>
            <p:nvPr/>
          </p:nvSpPr>
          <p:spPr>
            <a:xfrm>
              <a:off x="6913750" y="4684667"/>
              <a:ext cx="478016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/>
                <a:t>H </a:t>
              </a:r>
            </a:p>
          </p:txBody>
        </p:sp>
        <p:sp>
          <p:nvSpPr>
            <p:cNvPr id="162" name="TextBox 161">
              <a:extLst>
                <a:ext uri="{FF2B5EF4-FFF2-40B4-BE49-F238E27FC236}">
                  <a16:creationId xmlns:a16="http://schemas.microsoft.com/office/drawing/2014/main" id="{344A8629-F499-4ADB-8F82-6613BF045839}"/>
                </a:ext>
              </a:extLst>
            </p:cNvPr>
            <p:cNvSpPr txBox="1"/>
            <p:nvPr/>
          </p:nvSpPr>
          <p:spPr>
            <a:xfrm>
              <a:off x="7772836" y="5476311"/>
              <a:ext cx="478016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/>
                <a:t>H </a:t>
              </a:r>
            </a:p>
          </p:txBody>
        </p:sp>
        <p:sp>
          <p:nvSpPr>
            <p:cNvPr id="163" name="TextBox 162">
              <a:extLst>
                <a:ext uri="{FF2B5EF4-FFF2-40B4-BE49-F238E27FC236}">
                  <a16:creationId xmlns:a16="http://schemas.microsoft.com/office/drawing/2014/main" id="{23785198-1B2B-4EA7-822B-E3246745199E}"/>
                </a:ext>
              </a:extLst>
            </p:cNvPr>
            <p:cNvSpPr txBox="1"/>
            <p:nvPr/>
          </p:nvSpPr>
          <p:spPr>
            <a:xfrm>
              <a:off x="6893414" y="6245693"/>
              <a:ext cx="478016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/>
                <a:t>H </a:t>
              </a:r>
            </a:p>
          </p:txBody>
        </p:sp>
        <p:sp>
          <p:nvSpPr>
            <p:cNvPr id="164" name="TextBox 163">
              <a:extLst>
                <a:ext uri="{FF2B5EF4-FFF2-40B4-BE49-F238E27FC236}">
                  <a16:creationId xmlns:a16="http://schemas.microsoft.com/office/drawing/2014/main" id="{2410CBAC-4AAB-4A25-937F-52022905902F}"/>
                </a:ext>
              </a:extLst>
            </p:cNvPr>
            <p:cNvSpPr txBox="1"/>
            <p:nvPr/>
          </p:nvSpPr>
          <p:spPr>
            <a:xfrm>
              <a:off x="6050675" y="6255765"/>
              <a:ext cx="478016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/>
                <a:t>H </a:t>
              </a:r>
            </a:p>
          </p:txBody>
        </p:sp>
        <p:sp>
          <p:nvSpPr>
            <p:cNvPr id="165" name="TextBox 164">
              <a:extLst>
                <a:ext uri="{FF2B5EF4-FFF2-40B4-BE49-F238E27FC236}">
                  <a16:creationId xmlns:a16="http://schemas.microsoft.com/office/drawing/2014/main" id="{0F98F1CE-40DF-45D9-908F-9D3996FBA1B8}"/>
                </a:ext>
              </a:extLst>
            </p:cNvPr>
            <p:cNvSpPr txBox="1"/>
            <p:nvPr/>
          </p:nvSpPr>
          <p:spPr>
            <a:xfrm>
              <a:off x="5142288" y="5503602"/>
              <a:ext cx="478016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/>
                <a:t>H </a:t>
              </a:r>
            </a:p>
          </p:txBody>
        </p:sp>
      </p:grpSp>
      <p:pic>
        <p:nvPicPr>
          <p:cNvPr id="118" name="Picture 117">
            <a:extLst>
              <a:ext uri="{FF2B5EF4-FFF2-40B4-BE49-F238E27FC236}">
                <a16:creationId xmlns:a16="http://schemas.microsoft.com/office/drawing/2014/main" id="{50B6CF03-5D19-4682-B881-3588FC21895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4175" t="44400" r="28697" b="44400"/>
          <a:stretch/>
        </p:blipFill>
        <p:spPr>
          <a:xfrm>
            <a:off x="1695205" y="1367099"/>
            <a:ext cx="1247346" cy="1102450"/>
          </a:xfrm>
          <a:prstGeom prst="rect">
            <a:avLst/>
          </a:prstGeom>
        </p:spPr>
      </p:pic>
      <p:pic>
        <p:nvPicPr>
          <p:cNvPr id="119" name="Picture 118">
            <a:extLst>
              <a:ext uri="{FF2B5EF4-FFF2-40B4-BE49-F238E27FC236}">
                <a16:creationId xmlns:a16="http://schemas.microsoft.com/office/drawing/2014/main" id="{45B12B18-8A81-497C-9002-69ECAE380F5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9450" t="57754" r="36006" b="37400"/>
          <a:stretch/>
        </p:blipFill>
        <p:spPr>
          <a:xfrm>
            <a:off x="3271030" y="1718778"/>
            <a:ext cx="788242" cy="472834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555BDBF6-54BB-4D26-82AA-8448702279DE}"/>
              </a:ext>
            </a:extLst>
          </p:cNvPr>
          <p:cNvGrpSpPr/>
          <p:nvPr/>
        </p:nvGrpSpPr>
        <p:grpSpPr>
          <a:xfrm>
            <a:off x="5388251" y="1000207"/>
            <a:ext cx="1539149" cy="1764282"/>
            <a:chOff x="6910746" y="924424"/>
            <a:chExt cx="1539149" cy="1764282"/>
          </a:xfrm>
        </p:grpSpPr>
        <p:pic>
          <p:nvPicPr>
            <p:cNvPr id="120" name="Picture 119">
              <a:extLst>
                <a:ext uri="{FF2B5EF4-FFF2-40B4-BE49-F238E27FC236}">
                  <a16:creationId xmlns:a16="http://schemas.microsoft.com/office/drawing/2014/main" id="{5A83837C-A432-4120-9370-05E782CAD70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64175" t="44400" r="28697" b="44400"/>
            <a:stretch/>
          </p:blipFill>
          <p:spPr>
            <a:xfrm>
              <a:off x="7047510" y="1308363"/>
              <a:ext cx="1247346" cy="1102450"/>
            </a:xfrm>
            <a:prstGeom prst="rect">
              <a:avLst/>
            </a:prstGeom>
          </p:spPr>
        </p:pic>
        <p:pic>
          <p:nvPicPr>
            <p:cNvPr id="121" name="Picture 120">
              <a:extLst>
                <a:ext uri="{FF2B5EF4-FFF2-40B4-BE49-F238E27FC236}">
                  <a16:creationId xmlns:a16="http://schemas.microsoft.com/office/drawing/2014/main" id="{8B44627B-7E1B-443D-94CC-734B66A243D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59450" t="57754" r="38821" b="38217"/>
            <a:stretch/>
          </p:blipFill>
          <p:spPr>
            <a:xfrm>
              <a:off x="7446842" y="924424"/>
              <a:ext cx="299920" cy="393065"/>
            </a:xfrm>
            <a:prstGeom prst="rect">
              <a:avLst/>
            </a:prstGeom>
          </p:spPr>
        </p:pic>
        <p:pic>
          <p:nvPicPr>
            <p:cNvPr id="122" name="Picture 121">
              <a:extLst>
                <a:ext uri="{FF2B5EF4-FFF2-40B4-BE49-F238E27FC236}">
                  <a16:creationId xmlns:a16="http://schemas.microsoft.com/office/drawing/2014/main" id="{64FF970A-B6C8-406B-BFEF-A10495BD3D1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59762" t="57754" r="38821" b="38217"/>
            <a:stretch/>
          </p:blipFill>
          <p:spPr>
            <a:xfrm>
              <a:off x="8204032" y="1681480"/>
              <a:ext cx="245863" cy="393065"/>
            </a:xfrm>
            <a:prstGeom prst="rect">
              <a:avLst/>
            </a:prstGeom>
          </p:spPr>
        </p:pic>
        <p:pic>
          <p:nvPicPr>
            <p:cNvPr id="123" name="Picture 122">
              <a:extLst>
                <a:ext uri="{FF2B5EF4-FFF2-40B4-BE49-F238E27FC236}">
                  <a16:creationId xmlns:a16="http://schemas.microsoft.com/office/drawing/2014/main" id="{BA539361-68C6-498B-AB88-C7D54F3EC6C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59778" t="58627" r="38805" b="38217"/>
            <a:stretch/>
          </p:blipFill>
          <p:spPr>
            <a:xfrm>
              <a:off x="6910746" y="1762288"/>
              <a:ext cx="245863" cy="307928"/>
            </a:xfrm>
            <a:prstGeom prst="rect">
              <a:avLst/>
            </a:prstGeom>
          </p:spPr>
        </p:pic>
        <p:pic>
          <p:nvPicPr>
            <p:cNvPr id="124" name="Picture 123">
              <a:extLst>
                <a:ext uri="{FF2B5EF4-FFF2-40B4-BE49-F238E27FC236}">
                  <a16:creationId xmlns:a16="http://schemas.microsoft.com/office/drawing/2014/main" id="{F4F3E5B8-A901-4FE1-9748-2D4E82A32CC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59778" t="58627" r="38805" b="38217"/>
            <a:stretch/>
          </p:blipFill>
          <p:spPr>
            <a:xfrm>
              <a:off x="7551488" y="2380778"/>
              <a:ext cx="245863" cy="307928"/>
            </a:xfrm>
            <a:prstGeom prst="rect">
              <a:avLst/>
            </a:prstGeom>
          </p:spPr>
        </p:pic>
      </p:grpSp>
      <p:pic>
        <p:nvPicPr>
          <p:cNvPr id="147" name="Picture 146">
            <a:extLst>
              <a:ext uri="{FF2B5EF4-FFF2-40B4-BE49-F238E27FC236}">
                <a16:creationId xmlns:a16="http://schemas.microsoft.com/office/drawing/2014/main" id="{572516DE-1CB3-433F-9233-6C7D8E0E64C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68571" t="20096" r="24342" b="70835"/>
          <a:stretch/>
        </p:blipFill>
        <p:spPr>
          <a:xfrm>
            <a:off x="1655214" y="3029147"/>
            <a:ext cx="1287337" cy="926631"/>
          </a:xfrm>
          <a:prstGeom prst="rect">
            <a:avLst/>
          </a:prstGeom>
        </p:spPr>
      </p:pic>
      <p:pic>
        <p:nvPicPr>
          <p:cNvPr id="156" name="Picture 155">
            <a:extLst>
              <a:ext uri="{FF2B5EF4-FFF2-40B4-BE49-F238E27FC236}">
                <a16:creationId xmlns:a16="http://schemas.microsoft.com/office/drawing/2014/main" id="{E3171B6B-0EF2-4965-9631-1A6E0F148D4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61826" t="14319" r="32612" b="78190"/>
          <a:stretch/>
        </p:blipFill>
        <p:spPr>
          <a:xfrm>
            <a:off x="3129838" y="3089415"/>
            <a:ext cx="1064104" cy="806094"/>
          </a:xfrm>
          <a:prstGeom prst="rect">
            <a:avLst/>
          </a:prstGeom>
        </p:spPr>
      </p:pic>
      <p:pic>
        <p:nvPicPr>
          <p:cNvPr id="166" name="Picture 165">
            <a:extLst>
              <a:ext uri="{FF2B5EF4-FFF2-40B4-BE49-F238E27FC236}">
                <a16:creationId xmlns:a16="http://schemas.microsoft.com/office/drawing/2014/main" id="{2644558B-B889-41AB-9995-91106A86EDA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4175" t="44400" r="28697" b="44400"/>
          <a:stretch/>
        </p:blipFill>
        <p:spPr>
          <a:xfrm>
            <a:off x="2927578" y="5050703"/>
            <a:ext cx="1247346" cy="1102450"/>
          </a:xfrm>
          <a:prstGeom prst="rect">
            <a:avLst/>
          </a:prstGeom>
        </p:spPr>
      </p:pic>
      <p:pic>
        <p:nvPicPr>
          <p:cNvPr id="167" name="Picture 166">
            <a:extLst>
              <a:ext uri="{FF2B5EF4-FFF2-40B4-BE49-F238E27FC236}">
                <a16:creationId xmlns:a16="http://schemas.microsoft.com/office/drawing/2014/main" id="{D2B80DA5-378C-41F4-8DB7-AA5EC52A647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9450" t="57754" r="36006" b="37400"/>
          <a:stretch/>
        </p:blipFill>
        <p:spPr>
          <a:xfrm>
            <a:off x="4239892" y="5397691"/>
            <a:ext cx="788242" cy="472834"/>
          </a:xfrm>
          <a:prstGeom prst="rect">
            <a:avLst/>
          </a:prstGeom>
        </p:spPr>
      </p:pic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265358F2-60B6-4F47-A5E5-851C2E66C78B}"/>
              </a:ext>
            </a:extLst>
          </p:cNvPr>
          <p:cNvCxnSpPr>
            <a:cxnSpLocks/>
          </p:cNvCxnSpPr>
          <p:nvPr/>
        </p:nvCxnSpPr>
        <p:spPr>
          <a:xfrm flipV="1">
            <a:off x="6710231" y="5484774"/>
            <a:ext cx="586240" cy="3414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6">
            <a:extLst>
              <a:ext uri="{FF2B5EF4-FFF2-40B4-BE49-F238E27FC236}">
                <a16:creationId xmlns:a16="http://schemas.microsoft.com/office/drawing/2014/main" id="{85CE054E-EE07-43B9-9EB8-D5883A828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6486" y="206393"/>
            <a:ext cx="10364451" cy="741122"/>
          </a:xfrm>
        </p:spPr>
        <p:txBody>
          <a:bodyPr/>
          <a:lstStyle/>
          <a:p>
            <a:r>
              <a:rPr lang="en-GB"/>
              <a:t>Covalent molecules – single bonds</a:t>
            </a:r>
          </a:p>
        </p:txBody>
      </p:sp>
    </p:spTree>
    <p:extLst>
      <p:ext uri="{BB962C8B-B14F-4D97-AF65-F5344CB8AC3E}">
        <p14:creationId xmlns:p14="http://schemas.microsoft.com/office/powerpoint/2010/main" val="3278910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F674F784-FF56-42E0-A153-5F3E6E4BB6B7}"/>
              </a:ext>
            </a:extLst>
          </p:cNvPr>
          <p:cNvSpPr txBox="1"/>
          <p:nvPr/>
        </p:nvSpPr>
        <p:spPr>
          <a:xfrm>
            <a:off x="215417" y="1586452"/>
            <a:ext cx="6351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00B050"/>
                </a:solidFill>
              </a:rPr>
              <a:t>O</a:t>
            </a:r>
            <a:r>
              <a:rPr lang="en-GB" sz="3200" b="1" baseline="-25000" dirty="0">
                <a:solidFill>
                  <a:srgbClr val="00B050"/>
                </a:solidFill>
              </a:rPr>
              <a:t>2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D1478E4A-7F26-4C64-B49B-89669B07299F}"/>
              </a:ext>
            </a:extLst>
          </p:cNvPr>
          <p:cNvGrpSpPr/>
          <p:nvPr/>
        </p:nvGrpSpPr>
        <p:grpSpPr>
          <a:xfrm>
            <a:off x="999647" y="1651654"/>
            <a:ext cx="1454897" cy="492443"/>
            <a:chOff x="2193206" y="1571710"/>
            <a:chExt cx="1454897" cy="492443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555E2F28-04F1-47EA-A12D-8A3247F0DE55}"/>
                </a:ext>
              </a:extLst>
            </p:cNvPr>
            <p:cNvGrpSpPr/>
            <p:nvPr/>
          </p:nvGrpSpPr>
          <p:grpSpPr>
            <a:xfrm>
              <a:off x="2680316" y="1571710"/>
              <a:ext cx="532518" cy="492443"/>
              <a:chOff x="3808743" y="2337621"/>
              <a:chExt cx="532518" cy="492443"/>
            </a:xfrm>
          </p:grpSpPr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3386C9D-C777-4B82-946F-85C074FD95D9}"/>
                  </a:ext>
                </a:extLst>
              </p:cNvPr>
              <p:cNvSpPr txBox="1"/>
              <p:nvPr/>
            </p:nvSpPr>
            <p:spPr>
              <a:xfrm>
                <a:off x="3808743" y="2337621"/>
                <a:ext cx="532518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/>
                  <a:t>O </a:t>
                </a:r>
              </a:p>
            </p:txBody>
          </p:sp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0CB91E34-B53E-4390-B556-03AAEEA77FB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958681" y="2395936"/>
                <a:ext cx="76200" cy="76202"/>
              </a:xfrm>
              <a:prstGeom prst="rect">
                <a:avLst/>
              </a:prstGeom>
            </p:spPr>
          </p:pic>
          <p:pic>
            <p:nvPicPr>
              <p:cNvPr id="16" name="Picture 15">
                <a:extLst>
                  <a:ext uri="{FF2B5EF4-FFF2-40B4-BE49-F238E27FC236}">
                    <a16:creationId xmlns:a16="http://schemas.microsoft.com/office/drawing/2014/main" id="{4A94C641-E223-43B9-BE72-744607BE4A6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964320" y="2713514"/>
                <a:ext cx="76201" cy="76201"/>
              </a:xfrm>
              <a:prstGeom prst="rect">
                <a:avLst/>
              </a:prstGeom>
            </p:spPr>
          </p:pic>
          <p:pic>
            <p:nvPicPr>
              <p:cNvPr id="17" name="Picture 16">
                <a:extLst>
                  <a:ext uri="{FF2B5EF4-FFF2-40B4-BE49-F238E27FC236}">
                    <a16:creationId xmlns:a16="http://schemas.microsoft.com/office/drawing/2014/main" id="{F383B4B4-68D0-4379-8BFD-C2E7112BDF6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033446" y="2711703"/>
                <a:ext cx="79518" cy="79518"/>
              </a:xfrm>
              <a:prstGeom prst="rect">
                <a:avLst/>
              </a:prstGeom>
            </p:spPr>
          </p:pic>
          <p:pic>
            <p:nvPicPr>
              <p:cNvPr id="18" name="Picture 17">
                <a:extLst>
                  <a:ext uri="{FF2B5EF4-FFF2-40B4-BE49-F238E27FC236}">
                    <a16:creationId xmlns:a16="http://schemas.microsoft.com/office/drawing/2014/main" id="{9986916E-0F57-4808-B000-738DD4A0A45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033446" y="2397685"/>
                <a:ext cx="76201" cy="76201"/>
              </a:xfrm>
              <a:prstGeom prst="rect">
                <a:avLst/>
              </a:prstGeom>
            </p:spPr>
          </p:pic>
        </p:grp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2600730B-0172-4D4D-AB4B-EF56A26450D6}"/>
                </a:ext>
              </a:extLst>
            </p:cNvPr>
            <p:cNvCxnSpPr>
              <a:cxnSpLocks/>
            </p:cNvCxnSpPr>
            <p:nvPr/>
          </p:nvCxnSpPr>
          <p:spPr>
            <a:xfrm>
              <a:off x="2193206" y="1817932"/>
              <a:ext cx="53627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B295F4B-B766-430B-B8C3-8507147B1EF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060315" y="1819191"/>
              <a:ext cx="587788" cy="4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7" name="TextBox 76">
            <a:extLst>
              <a:ext uri="{FF2B5EF4-FFF2-40B4-BE49-F238E27FC236}">
                <a16:creationId xmlns:a16="http://schemas.microsoft.com/office/drawing/2014/main" id="{594DD2C5-3541-426C-8690-59FCE864DE62}"/>
              </a:ext>
            </a:extLst>
          </p:cNvPr>
          <p:cNvSpPr txBox="1"/>
          <p:nvPr/>
        </p:nvSpPr>
        <p:spPr>
          <a:xfrm>
            <a:off x="1479181" y="2411075"/>
            <a:ext cx="62709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/>
              <a:t>x 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54831E-534C-4574-8663-BBA52BF1B86E}"/>
              </a:ext>
            </a:extLst>
          </p:cNvPr>
          <p:cNvSpPr txBox="1"/>
          <p:nvPr/>
        </p:nvSpPr>
        <p:spPr>
          <a:xfrm>
            <a:off x="5604667" y="1615492"/>
            <a:ext cx="2606547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/>
              <a:t>4 shared electrons</a:t>
            </a:r>
          </a:p>
          <a:p>
            <a:r>
              <a:rPr lang="en-GB" sz="2600" b="1" dirty="0">
                <a:solidFill>
                  <a:srgbClr val="00B050"/>
                </a:solidFill>
              </a:rPr>
              <a:t>DOUBLE BOND</a:t>
            </a:r>
          </a:p>
        </p:txBody>
      </p:sp>
      <p:sp>
        <p:nvSpPr>
          <p:cNvPr id="115" name="TextBox 114">
            <a:extLst>
              <a:ext uri="{FF2B5EF4-FFF2-40B4-BE49-F238E27FC236}">
                <a16:creationId xmlns:a16="http://schemas.microsoft.com/office/drawing/2014/main" id="{A4FAA291-3C8D-4EA4-9961-1C35ECBF4A83}"/>
              </a:ext>
            </a:extLst>
          </p:cNvPr>
          <p:cNvSpPr txBox="1"/>
          <p:nvPr/>
        </p:nvSpPr>
        <p:spPr>
          <a:xfrm>
            <a:off x="8772299" y="952876"/>
            <a:ext cx="3135538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>
                <a:solidFill>
                  <a:srgbClr val="00B050"/>
                </a:solidFill>
              </a:rPr>
              <a:t>F</a:t>
            </a:r>
            <a:r>
              <a:rPr lang="en-GB" sz="2600"/>
              <a:t> etc 	makes </a:t>
            </a:r>
            <a:r>
              <a:rPr lang="en-GB" sz="2600" b="1"/>
              <a:t>1 bond</a:t>
            </a:r>
          </a:p>
          <a:p>
            <a:r>
              <a:rPr lang="en-GB" sz="2600" b="1">
                <a:solidFill>
                  <a:srgbClr val="00B050"/>
                </a:solidFill>
              </a:rPr>
              <a:t>O </a:t>
            </a:r>
            <a:r>
              <a:rPr lang="en-GB" sz="2600"/>
              <a:t>etc 	makes </a:t>
            </a:r>
            <a:r>
              <a:rPr lang="en-GB" sz="2600" b="1"/>
              <a:t>2 bonds</a:t>
            </a:r>
          </a:p>
          <a:p>
            <a:r>
              <a:rPr lang="en-GB" sz="2600" b="1">
                <a:solidFill>
                  <a:srgbClr val="00B050"/>
                </a:solidFill>
              </a:rPr>
              <a:t>N</a:t>
            </a:r>
            <a:r>
              <a:rPr lang="en-GB" sz="2600"/>
              <a:t> etc 	makes </a:t>
            </a:r>
            <a:r>
              <a:rPr lang="en-GB" sz="2600" b="1"/>
              <a:t>3 bonds</a:t>
            </a:r>
          </a:p>
          <a:p>
            <a:r>
              <a:rPr lang="en-GB" sz="2600" b="1">
                <a:solidFill>
                  <a:srgbClr val="00B050"/>
                </a:solidFill>
              </a:rPr>
              <a:t>C</a:t>
            </a:r>
            <a:r>
              <a:rPr lang="en-GB" sz="2600"/>
              <a:t> etc	makes </a:t>
            </a:r>
            <a:r>
              <a:rPr lang="en-GB" sz="2600" b="1"/>
              <a:t>4 bonds</a:t>
            </a:r>
          </a:p>
          <a:p>
            <a:r>
              <a:rPr lang="en-GB" sz="2600" b="1">
                <a:solidFill>
                  <a:srgbClr val="00B050"/>
                </a:solidFill>
              </a:rPr>
              <a:t>H</a:t>
            </a:r>
            <a:r>
              <a:rPr lang="en-GB" sz="2600"/>
              <a:t> 	makes </a:t>
            </a:r>
            <a:r>
              <a:rPr lang="en-GB" sz="2600" b="1"/>
              <a:t>1 bond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C79677E-3B73-411D-B836-95F2CE413B6B}"/>
              </a:ext>
            </a:extLst>
          </p:cNvPr>
          <p:cNvGrpSpPr/>
          <p:nvPr/>
        </p:nvGrpSpPr>
        <p:grpSpPr>
          <a:xfrm>
            <a:off x="1805780" y="3582715"/>
            <a:ext cx="8453860" cy="1453660"/>
            <a:chOff x="898972" y="3908708"/>
            <a:chExt cx="8453860" cy="1453660"/>
          </a:xfrm>
        </p:grpSpPr>
        <p:sp>
          <p:nvSpPr>
            <p:cNvPr id="78" name="TextBox 77">
              <a:extLst>
                <a:ext uri="{FF2B5EF4-FFF2-40B4-BE49-F238E27FC236}">
                  <a16:creationId xmlns:a16="http://schemas.microsoft.com/office/drawing/2014/main" id="{8A2B6321-1C43-4F90-B9BB-C051E3F77856}"/>
                </a:ext>
              </a:extLst>
            </p:cNvPr>
            <p:cNvSpPr txBox="1"/>
            <p:nvPr/>
          </p:nvSpPr>
          <p:spPr>
            <a:xfrm>
              <a:off x="898972" y="4043403"/>
              <a:ext cx="61266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200" b="1" dirty="0">
                  <a:solidFill>
                    <a:srgbClr val="00B050"/>
                  </a:solidFill>
                </a:rPr>
                <a:t>N</a:t>
              </a:r>
              <a:r>
                <a:rPr lang="en-GB" sz="3200" b="1" baseline="-25000" dirty="0">
                  <a:solidFill>
                    <a:srgbClr val="00B050"/>
                  </a:solidFill>
                </a:rPr>
                <a:t>2</a:t>
              </a:r>
            </a:p>
          </p:txBody>
        </p:sp>
        <p:grpSp>
          <p:nvGrpSpPr>
            <p:cNvPr id="79" name="Group 78">
              <a:extLst>
                <a:ext uri="{FF2B5EF4-FFF2-40B4-BE49-F238E27FC236}">
                  <a16:creationId xmlns:a16="http://schemas.microsoft.com/office/drawing/2014/main" id="{ACFEEF07-3BAA-4226-A8F0-496D12CF4B07}"/>
                </a:ext>
              </a:extLst>
            </p:cNvPr>
            <p:cNvGrpSpPr/>
            <p:nvPr/>
          </p:nvGrpSpPr>
          <p:grpSpPr>
            <a:xfrm>
              <a:off x="1769601" y="3908708"/>
              <a:ext cx="1484587" cy="911498"/>
              <a:chOff x="6001031" y="2423963"/>
              <a:chExt cx="1484587" cy="911498"/>
            </a:xfrm>
          </p:grpSpPr>
          <p:grpSp>
            <p:nvGrpSpPr>
              <p:cNvPr id="80" name="Group 79">
                <a:extLst>
                  <a:ext uri="{FF2B5EF4-FFF2-40B4-BE49-F238E27FC236}">
                    <a16:creationId xmlns:a16="http://schemas.microsoft.com/office/drawing/2014/main" id="{7FF6EEB6-17E2-41D0-90F0-0FB8EBDDC493}"/>
                  </a:ext>
                </a:extLst>
              </p:cNvPr>
              <p:cNvGrpSpPr/>
              <p:nvPr/>
            </p:nvGrpSpPr>
            <p:grpSpPr>
              <a:xfrm>
                <a:off x="6570332" y="2423963"/>
                <a:ext cx="498855" cy="545783"/>
                <a:chOff x="4348383" y="3598628"/>
                <a:chExt cx="498855" cy="545783"/>
              </a:xfrm>
            </p:grpSpPr>
            <p:grpSp>
              <p:nvGrpSpPr>
                <p:cNvPr id="84" name="Group 83">
                  <a:extLst>
                    <a:ext uri="{FF2B5EF4-FFF2-40B4-BE49-F238E27FC236}">
                      <a16:creationId xmlns:a16="http://schemas.microsoft.com/office/drawing/2014/main" id="{11176EDF-1F97-44E9-9DCA-0A9E12B55B21}"/>
                    </a:ext>
                  </a:extLst>
                </p:cNvPr>
                <p:cNvGrpSpPr/>
                <p:nvPr/>
              </p:nvGrpSpPr>
              <p:grpSpPr>
                <a:xfrm>
                  <a:off x="4348383" y="3598628"/>
                  <a:ext cx="498855" cy="545783"/>
                  <a:chOff x="5822553" y="1029876"/>
                  <a:chExt cx="498855" cy="545783"/>
                </a:xfrm>
              </p:grpSpPr>
              <p:sp>
                <p:nvSpPr>
                  <p:cNvPr id="86" name="TextBox 85">
                    <a:extLst>
                      <a:ext uri="{FF2B5EF4-FFF2-40B4-BE49-F238E27FC236}">
                        <a16:creationId xmlns:a16="http://schemas.microsoft.com/office/drawing/2014/main" id="{800FCCEB-0738-47F8-AC88-29BFC3292B37}"/>
                      </a:ext>
                    </a:extLst>
                  </p:cNvPr>
                  <p:cNvSpPr txBox="1"/>
                  <p:nvPr/>
                </p:nvSpPr>
                <p:spPr>
                  <a:xfrm>
                    <a:off x="5822553" y="1083216"/>
                    <a:ext cx="498855" cy="492443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2600"/>
                      <a:t>N </a:t>
                    </a:r>
                  </a:p>
                </p:txBody>
              </p:sp>
              <p:pic>
                <p:nvPicPr>
                  <p:cNvPr id="87" name="Picture 86">
                    <a:extLst>
                      <a:ext uri="{FF2B5EF4-FFF2-40B4-BE49-F238E27FC236}">
                        <a16:creationId xmlns:a16="http://schemas.microsoft.com/office/drawing/2014/main" id="{6BA4A630-4288-467B-854C-6653BF54A78D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3"/>
                  <a:stretch>
                    <a:fillRect/>
                  </a:stretch>
                </p:blipFill>
                <p:spPr>
                  <a:xfrm>
                    <a:off x="5932225" y="1029876"/>
                    <a:ext cx="76201" cy="76201"/>
                  </a:xfrm>
                  <a:prstGeom prst="rect">
                    <a:avLst/>
                  </a:prstGeom>
                </p:spPr>
              </p:pic>
            </p:grpSp>
            <p:pic>
              <p:nvPicPr>
                <p:cNvPr id="85" name="Picture 84">
                  <a:extLst>
                    <a:ext uri="{FF2B5EF4-FFF2-40B4-BE49-F238E27FC236}">
                      <a16:creationId xmlns:a16="http://schemas.microsoft.com/office/drawing/2014/main" id="{40CE8FFB-7633-4D9B-8B40-1917A0FC756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4526882" y="3601946"/>
                  <a:ext cx="76201" cy="76201"/>
                </a:xfrm>
                <a:prstGeom prst="rect">
                  <a:avLst/>
                </a:prstGeom>
              </p:spPr>
            </p:pic>
          </p:grpSp>
          <p:cxnSp>
            <p:nvCxnSpPr>
              <p:cNvPr id="81" name="Straight Connector 80">
                <a:extLst>
                  <a:ext uri="{FF2B5EF4-FFF2-40B4-BE49-F238E27FC236}">
                    <a16:creationId xmlns:a16="http://schemas.microsoft.com/office/drawing/2014/main" id="{21DED1FC-5214-4BA1-AE5F-D0AF666CB30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001031" y="2733394"/>
                <a:ext cx="608895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Straight Connector 81">
                <a:extLst>
                  <a:ext uri="{FF2B5EF4-FFF2-40B4-BE49-F238E27FC236}">
                    <a16:creationId xmlns:a16="http://schemas.microsoft.com/office/drawing/2014/main" id="{8CC3C7D6-3F0B-4CB9-AFAE-B2B7190DAAC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926445" y="2734794"/>
                <a:ext cx="559173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Straight Connector 82">
                <a:extLst>
                  <a:ext uri="{FF2B5EF4-FFF2-40B4-BE49-F238E27FC236}">
                    <a16:creationId xmlns:a16="http://schemas.microsoft.com/office/drawing/2014/main" id="{C5DC74F7-E3EA-48C4-ACF7-E2273A8CE34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6769350" y="2876392"/>
                <a:ext cx="1" cy="45906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78" name="TextBox 177">
              <a:extLst>
                <a:ext uri="{FF2B5EF4-FFF2-40B4-BE49-F238E27FC236}">
                  <a16:creationId xmlns:a16="http://schemas.microsoft.com/office/drawing/2014/main" id="{DE582669-C425-423C-9291-5866CA1A5A78}"/>
                </a:ext>
              </a:extLst>
            </p:cNvPr>
            <p:cNvSpPr txBox="1"/>
            <p:nvPr/>
          </p:nvSpPr>
          <p:spPr>
            <a:xfrm>
              <a:off x="6746285" y="4101752"/>
              <a:ext cx="2606547" cy="89255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/>
                <a:t>6 shared electrons</a:t>
              </a:r>
            </a:p>
            <a:p>
              <a:r>
                <a:rPr lang="en-GB" sz="2600" b="1" dirty="0">
                  <a:solidFill>
                    <a:srgbClr val="00B050"/>
                  </a:solidFill>
                </a:rPr>
                <a:t>TRIPLE BOND</a:t>
              </a:r>
            </a:p>
          </p:txBody>
        </p:sp>
        <p:sp>
          <p:nvSpPr>
            <p:cNvPr id="179" name="TextBox 178">
              <a:extLst>
                <a:ext uri="{FF2B5EF4-FFF2-40B4-BE49-F238E27FC236}">
                  <a16:creationId xmlns:a16="http://schemas.microsoft.com/office/drawing/2014/main" id="{24A20DA0-337E-4CF9-9A1F-14E84CC5E023}"/>
                </a:ext>
              </a:extLst>
            </p:cNvPr>
            <p:cNvSpPr txBox="1"/>
            <p:nvPr/>
          </p:nvSpPr>
          <p:spPr>
            <a:xfrm>
              <a:off x="2338902" y="4869925"/>
              <a:ext cx="627095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/>
                <a:t>x 2</a:t>
              </a:r>
            </a:p>
          </p:txBody>
        </p:sp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F235F0E3-3A72-49EC-BF10-9BB4E6F7C7B9}"/>
              </a:ext>
            </a:extLst>
          </p:cNvPr>
          <p:cNvSpPr/>
          <p:nvPr/>
        </p:nvSpPr>
        <p:spPr>
          <a:xfrm>
            <a:off x="1650985" y="3490095"/>
            <a:ext cx="8899027" cy="1716251"/>
          </a:xfrm>
          <a:prstGeom prst="rect">
            <a:avLst/>
          </a:prstGeom>
          <a:noFill/>
          <a:ln w="28575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6248C8-C7CB-4EB6-A877-4EE56E46BF89}"/>
              </a:ext>
            </a:extLst>
          </p:cNvPr>
          <p:cNvSpPr txBox="1"/>
          <p:nvPr/>
        </p:nvSpPr>
        <p:spPr>
          <a:xfrm>
            <a:off x="2920574" y="5444547"/>
            <a:ext cx="69812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B0F0"/>
                </a:solidFill>
              </a:rPr>
              <a:t>very important in the chemistry of explosives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06E844BA-C26D-4EF2-A380-AD67866FE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057" y="-33255"/>
            <a:ext cx="10364451" cy="1175369"/>
          </a:xfrm>
        </p:spPr>
        <p:txBody>
          <a:bodyPr/>
          <a:lstStyle/>
          <a:p>
            <a:r>
              <a:rPr lang="en-GB"/>
              <a:t>Covalent bonds – multiple bonds</a:t>
            </a:r>
          </a:p>
        </p:txBody>
      </p:sp>
      <p:pic>
        <p:nvPicPr>
          <p:cNvPr id="231" name="Picture 230">
            <a:extLst>
              <a:ext uri="{FF2B5EF4-FFF2-40B4-BE49-F238E27FC236}">
                <a16:creationId xmlns:a16="http://schemas.microsoft.com/office/drawing/2014/main" id="{F35BC1C3-FDDF-48A1-8410-0BBA3B3231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181" y="1874686"/>
            <a:ext cx="79518" cy="79518"/>
          </a:xfrm>
          <a:prstGeom prst="rect">
            <a:avLst/>
          </a:prstGeom>
        </p:spPr>
      </p:pic>
      <p:pic>
        <p:nvPicPr>
          <p:cNvPr id="232" name="Picture 231">
            <a:extLst>
              <a:ext uri="{FF2B5EF4-FFF2-40B4-BE49-F238E27FC236}">
                <a16:creationId xmlns:a16="http://schemas.microsoft.com/office/drawing/2014/main" id="{1B84C65D-F572-444B-A1E7-04B56655C1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6493" y="1874686"/>
            <a:ext cx="79518" cy="79518"/>
          </a:xfrm>
          <a:prstGeom prst="rect">
            <a:avLst/>
          </a:prstGeom>
        </p:spPr>
      </p:pic>
      <p:sp>
        <p:nvSpPr>
          <p:cNvPr id="137" name="TextBox 136">
            <a:extLst>
              <a:ext uri="{FF2B5EF4-FFF2-40B4-BE49-F238E27FC236}">
                <a16:creationId xmlns:a16="http://schemas.microsoft.com/office/drawing/2014/main" id="{3E14FF62-9088-4A55-B605-C75A8FD9A6B0}"/>
              </a:ext>
            </a:extLst>
          </p:cNvPr>
          <p:cNvSpPr txBox="1"/>
          <p:nvPr/>
        </p:nvSpPr>
        <p:spPr>
          <a:xfrm>
            <a:off x="2954140" y="1460555"/>
            <a:ext cx="5806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O</a:t>
            </a:r>
          </a:p>
        </p:txBody>
      </p:sp>
      <p:sp>
        <p:nvSpPr>
          <p:cNvPr id="154" name="TextBox 153">
            <a:extLst>
              <a:ext uri="{FF2B5EF4-FFF2-40B4-BE49-F238E27FC236}">
                <a16:creationId xmlns:a16="http://schemas.microsoft.com/office/drawing/2014/main" id="{CD234D45-DE21-4B2F-8233-2434A77B8C33}"/>
              </a:ext>
            </a:extLst>
          </p:cNvPr>
          <p:cNvSpPr txBox="1"/>
          <p:nvPr/>
        </p:nvSpPr>
        <p:spPr>
          <a:xfrm>
            <a:off x="3012333" y="1800898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55" name="TextBox 154">
            <a:extLst>
              <a:ext uri="{FF2B5EF4-FFF2-40B4-BE49-F238E27FC236}">
                <a16:creationId xmlns:a16="http://schemas.microsoft.com/office/drawing/2014/main" id="{407F3428-CF52-4BE2-B0EA-C025EE6D3B97}"/>
              </a:ext>
            </a:extLst>
          </p:cNvPr>
          <p:cNvSpPr txBox="1"/>
          <p:nvPr/>
        </p:nvSpPr>
        <p:spPr>
          <a:xfrm>
            <a:off x="2964966" y="1196589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60" name="TextBox 159">
            <a:extLst>
              <a:ext uri="{FF2B5EF4-FFF2-40B4-BE49-F238E27FC236}">
                <a16:creationId xmlns:a16="http://schemas.microsoft.com/office/drawing/2014/main" id="{EC19DB66-9A63-4E43-A5A3-6824088D51F2}"/>
              </a:ext>
            </a:extLst>
          </p:cNvPr>
          <p:cNvSpPr txBox="1"/>
          <p:nvPr/>
        </p:nvSpPr>
        <p:spPr>
          <a:xfrm>
            <a:off x="3313233" y="1465629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62" name="TextBox 161">
            <a:extLst>
              <a:ext uri="{FF2B5EF4-FFF2-40B4-BE49-F238E27FC236}">
                <a16:creationId xmlns:a16="http://schemas.microsoft.com/office/drawing/2014/main" id="{01A5BEF8-A2D6-4365-A622-19666FEC2ED5}"/>
              </a:ext>
            </a:extLst>
          </p:cNvPr>
          <p:cNvSpPr txBox="1"/>
          <p:nvPr/>
        </p:nvSpPr>
        <p:spPr>
          <a:xfrm>
            <a:off x="2788531" y="1465629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63" name="TextBox 162">
            <a:extLst>
              <a:ext uri="{FF2B5EF4-FFF2-40B4-BE49-F238E27FC236}">
                <a16:creationId xmlns:a16="http://schemas.microsoft.com/office/drawing/2014/main" id="{C7B371DB-F149-4F94-BC4A-0494A7BF2C8C}"/>
              </a:ext>
            </a:extLst>
          </p:cNvPr>
          <p:cNvSpPr txBox="1"/>
          <p:nvPr/>
        </p:nvSpPr>
        <p:spPr>
          <a:xfrm>
            <a:off x="3117870" y="1196589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64" name="TextBox 163">
            <a:extLst>
              <a:ext uri="{FF2B5EF4-FFF2-40B4-BE49-F238E27FC236}">
                <a16:creationId xmlns:a16="http://schemas.microsoft.com/office/drawing/2014/main" id="{4D8A5352-CDA6-441E-9DA8-BB8E31C7F11B}"/>
              </a:ext>
            </a:extLst>
          </p:cNvPr>
          <p:cNvSpPr txBox="1"/>
          <p:nvPr/>
        </p:nvSpPr>
        <p:spPr>
          <a:xfrm>
            <a:off x="2792416" y="1634910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65" name="TextBox 164">
            <a:extLst>
              <a:ext uri="{FF2B5EF4-FFF2-40B4-BE49-F238E27FC236}">
                <a16:creationId xmlns:a16="http://schemas.microsoft.com/office/drawing/2014/main" id="{1845FC09-C75B-4E6C-B358-F40069F6DAC9}"/>
              </a:ext>
            </a:extLst>
          </p:cNvPr>
          <p:cNvSpPr txBox="1"/>
          <p:nvPr/>
        </p:nvSpPr>
        <p:spPr>
          <a:xfrm>
            <a:off x="4176775" y="1460555"/>
            <a:ext cx="5806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O</a:t>
            </a:r>
          </a:p>
        </p:txBody>
      </p:sp>
      <p:sp>
        <p:nvSpPr>
          <p:cNvPr id="166" name="TextBox 165">
            <a:extLst>
              <a:ext uri="{FF2B5EF4-FFF2-40B4-BE49-F238E27FC236}">
                <a16:creationId xmlns:a16="http://schemas.microsoft.com/office/drawing/2014/main" id="{C491452D-916D-461D-AF9A-10C6FC0F622C}"/>
              </a:ext>
            </a:extLst>
          </p:cNvPr>
          <p:cNvSpPr txBox="1"/>
          <p:nvPr/>
        </p:nvSpPr>
        <p:spPr>
          <a:xfrm>
            <a:off x="4234968" y="1800898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67" name="TextBox 166">
            <a:extLst>
              <a:ext uri="{FF2B5EF4-FFF2-40B4-BE49-F238E27FC236}">
                <a16:creationId xmlns:a16="http://schemas.microsoft.com/office/drawing/2014/main" id="{09B6D972-53DF-4399-81FB-6CFB1D51DDEB}"/>
              </a:ext>
            </a:extLst>
          </p:cNvPr>
          <p:cNvSpPr txBox="1"/>
          <p:nvPr/>
        </p:nvSpPr>
        <p:spPr>
          <a:xfrm>
            <a:off x="4187601" y="1196589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68" name="TextBox 167">
            <a:extLst>
              <a:ext uri="{FF2B5EF4-FFF2-40B4-BE49-F238E27FC236}">
                <a16:creationId xmlns:a16="http://schemas.microsoft.com/office/drawing/2014/main" id="{CF5E8202-A42F-4D82-9F54-F18EC7527DD8}"/>
              </a:ext>
            </a:extLst>
          </p:cNvPr>
          <p:cNvSpPr txBox="1"/>
          <p:nvPr/>
        </p:nvSpPr>
        <p:spPr>
          <a:xfrm>
            <a:off x="4535868" y="1465629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69" name="TextBox 168">
            <a:extLst>
              <a:ext uri="{FF2B5EF4-FFF2-40B4-BE49-F238E27FC236}">
                <a16:creationId xmlns:a16="http://schemas.microsoft.com/office/drawing/2014/main" id="{70682791-BECA-4624-AC6D-4B818E535270}"/>
              </a:ext>
            </a:extLst>
          </p:cNvPr>
          <p:cNvSpPr txBox="1"/>
          <p:nvPr/>
        </p:nvSpPr>
        <p:spPr>
          <a:xfrm>
            <a:off x="4011166" y="1465629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70" name="TextBox 169">
            <a:extLst>
              <a:ext uri="{FF2B5EF4-FFF2-40B4-BE49-F238E27FC236}">
                <a16:creationId xmlns:a16="http://schemas.microsoft.com/office/drawing/2014/main" id="{69ACB0ED-EC37-41F9-9129-E681DCFDED3D}"/>
              </a:ext>
            </a:extLst>
          </p:cNvPr>
          <p:cNvSpPr txBox="1"/>
          <p:nvPr/>
        </p:nvSpPr>
        <p:spPr>
          <a:xfrm>
            <a:off x="4340505" y="1196589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71" name="TextBox 170">
            <a:extLst>
              <a:ext uri="{FF2B5EF4-FFF2-40B4-BE49-F238E27FC236}">
                <a16:creationId xmlns:a16="http://schemas.microsoft.com/office/drawing/2014/main" id="{F3B2D029-B58E-4D9E-8A25-849681738DD6}"/>
              </a:ext>
            </a:extLst>
          </p:cNvPr>
          <p:cNvSpPr txBox="1"/>
          <p:nvPr/>
        </p:nvSpPr>
        <p:spPr>
          <a:xfrm>
            <a:off x="4535868" y="1634910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cxnSp>
        <p:nvCxnSpPr>
          <p:cNvPr id="172" name="Straight Connector 171">
            <a:extLst>
              <a:ext uri="{FF2B5EF4-FFF2-40B4-BE49-F238E27FC236}">
                <a16:creationId xmlns:a16="http://schemas.microsoft.com/office/drawing/2014/main" id="{559DF205-9E5F-41A5-BD2D-73AF562639B5}"/>
              </a:ext>
            </a:extLst>
          </p:cNvPr>
          <p:cNvCxnSpPr>
            <a:cxnSpLocks/>
          </p:cNvCxnSpPr>
          <p:nvPr/>
        </p:nvCxnSpPr>
        <p:spPr>
          <a:xfrm>
            <a:off x="3498365" y="1819572"/>
            <a:ext cx="69793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Straight Connector 172">
            <a:extLst>
              <a:ext uri="{FF2B5EF4-FFF2-40B4-BE49-F238E27FC236}">
                <a16:creationId xmlns:a16="http://schemas.microsoft.com/office/drawing/2014/main" id="{B62121E7-C4F7-431B-BC42-01E09B7A0B42}"/>
              </a:ext>
            </a:extLst>
          </p:cNvPr>
          <p:cNvCxnSpPr>
            <a:cxnSpLocks/>
          </p:cNvCxnSpPr>
          <p:nvPr/>
        </p:nvCxnSpPr>
        <p:spPr>
          <a:xfrm>
            <a:off x="3489668" y="1976521"/>
            <a:ext cx="69793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" name="TextBox 173">
            <a:extLst>
              <a:ext uri="{FF2B5EF4-FFF2-40B4-BE49-F238E27FC236}">
                <a16:creationId xmlns:a16="http://schemas.microsoft.com/office/drawing/2014/main" id="{0C7C5A36-49C9-4121-8A71-FA9B1617469B}"/>
              </a:ext>
            </a:extLst>
          </p:cNvPr>
          <p:cNvSpPr txBox="1"/>
          <p:nvPr/>
        </p:nvSpPr>
        <p:spPr>
          <a:xfrm>
            <a:off x="4930647" y="3897200"/>
            <a:ext cx="5261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N</a:t>
            </a:r>
          </a:p>
        </p:txBody>
      </p:sp>
      <p:sp>
        <p:nvSpPr>
          <p:cNvPr id="175" name="TextBox 174">
            <a:extLst>
              <a:ext uri="{FF2B5EF4-FFF2-40B4-BE49-F238E27FC236}">
                <a16:creationId xmlns:a16="http://schemas.microsoft.com/office/drawing/2014/main" id="{291393E9-003D-428C-B2F6-4696A6D288A3}"/>
              </a:ext>
            </a:extLst>
          </p:cNvPr>
          <p:cNvSpPr txBox="1"/>
          <p:nvPr/>
        </p:nvSpPr>
        <p:spPr>
          <a:xfrm>
            <a:off x="4988840" y="4237543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76" name="TextBox 175">
            <a:extLst>
              <a:ext uri="{FF2B5EF4-FFF2-40B4-BE49-F238E27FC236}">
                <a16:creationId xmlns:a16="http://schemas.microsoft.com/office/drawing/2014/main" id="{8A62ED77-21BA-44F9-8B8D-AC9760AFB708}"/>
              </a:ext>
            </a:extLst>
          </p:cNvPr>
          <p:cNvSpPr txBox="1"/>
          <p:nvPr/>
        </p:nvSpPr>
        <p:spPr>
          <a:xfrm>
            <a:off x="5289740" y="3902274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80" name="TextBox 179">
            <a:extLst>
              <a:ext uri="{FF2B5EF4-FFF2-40B4-BE49-F238E27FC236}">
                <a16:creationId xmlns:a16="http://schemas.microsoft.com/office/drawing/2014/main" id="{A170A9AC-787E-4371-B101-55C9EE5E8A1D}"/>
              </a:ext>
            </a:extLst>
          </p:cNvPr>
          <p:cNvSpPr txBox="1"/>
          <p:nvPr/>
        </p:nvSpPr>
        <p:spPr>
          <a:xfrm>
            <a:off x="4746110" y="3868092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81" name="TextBox 180">
            <a:extLst>
              <a:ext uri="{FF2B5EF4-FFF2-40B4-BE49-F238E27FC236}">
                <a16:creationId xmlns:a16="http://schemas.microsoft.com/office/drawing/2014/main" id="{E4444E97-2CBC-4DE8-B95D-1B5E74CA5019}"/>
              </a:ext>
            </a:extLst>
          </p:cNvPr>
          <p:cNvSpPr txBox="1"/>
          <p:nvPr/>
        </p:nvSpPr>
        <p:spPr>
          <a:xfrm>
            <a:off x="5004376" y="3630435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82" name="TextBox 181">
            <a:extLst>
              <a:ext uri="{FF2B5EF4-FFF2-40B4-BE49-F238E27FC236}">
                <a16:creationId xmlns:a16="http://schemas.microsoft.com/office/drawing/2014/main" id="{22F3E74C-9A2E-4491-8B6E-BA593EDCCDF9}"/>
              </a:ext>
            </a:extLst>
          </p:cNvPr>
          <p:cNvSpPr txBox="1"/>
          <p:nvPr/>
        </p:nvSpPr>
        <p:spPr>
          <a:xfrm>
            <a:off x="4758195" y="4030724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83" name="TextBox 182">
            <a:extLst>
              <a:ext uri="{FF2B5EF4-FFF2-40B4-BE49-F238E27FC236}">
                <a16:creationId xmlns:a16="http://schemas.microsoft.com/office/drawing/2014/main" id="{4A40A058-FA56-4CC9-A94C-29BA0A2D5AB2}"/>
              </a:ext>
            </a:extLst>
          </p:cNvPr>
          <p:cNvSpPr txBox="1"/>
          <p:nvPr/>
        </p:nvSpPr>
        <p:spPr>
          <a:xfrm>
            <a:off x="6153282" y="3897200"/>
            <a:ext cx="5261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N</a:t>
            </a:r>
          </a:p>
        </p:txBody>
      </p:sp>
      <p:sp>
        <p:nvSpPr>
          <p:cNvPr id="184" name="TextBox 183">
            <a:extLst>
              <a:ext uri="{FF2B5EF4-FFF2-40B4-BE49-F238E27FC236}">
                <a16:creationId xmlns:a16="http://schemas.microsoft.com/office/drawing/2014/main" id="{E313DB55-C63B-4670-9DB9-7EC012D6C1FD}"/>
              </a:ext>
            </a:extLst>
          </p:cNvPr>
          <p:cNvSpPr txBox="1"/>
          <p:nvPr/>
        </p:nvSpPr>
        <p:spPr>
          <a:xfrm>
            <a:off x="6211475" y="4237543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85" name="TextBox 184">
            <a:extLst>
              <a:ext uri="{FF2B5EF4-FFF2-40B4-BE49-F238E27FC236}">
                <a16:creationId xmlns:a16="http://schemas.microsoft.com/office/drawing/2014/main" id="{173CF650-2E02-41BE-AF9B-F7FDB1EE24E0}"/>
              </a:ext>
            </a:extLst>
          </p:cNvPr>
          <p:cNvSpPr txBox="1"/>
          <p:nvPr/>
        </p:nvSpPr>
        <p:spPr>
          <a:xfrm>
            <a:off x="6512375" y="3902274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86" name="TextBox 185">
            <a:extLst>
              <a:ext uri="{FF2B5EF4-FFF2-40B4-BE49-F238E27FC236}">
                <a16:creationId xmlns:a16="http://schemas.microsoft.com/office/drawing/2014/main" id="{1D7609CD-DAA0-46CF-9BFC-326641C7B76F}"/>
              </a:ext>
            </a:extLst>
          </p:cNvPr>
          <p:cNvSpPr txBox="1"/>
          <p:nvPr/>
        </p:nvSpPr>
        <p:spPr>
          <a:xfrm>
            <a:off x="5987673" y="3902274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87" name="TextBox 186">
            <a:extLst>
              <a:ext uri="{FF2B5EF4-FFF2-40B4-BE49-F238E27FC236}">
                <a16:creationId xmlns:a16="http://schemas.microsoft.com/office/drawing/2014/main" id="{7AE6EA35-3035-4EAA-8E3E-89F4C1DB653E}"/>
              </a:ext>
            </a:extLst>
          </p:cNvPr>
          <p:cNvSpPr txBox="1"/>
          <p:nvPr/>
        </p:nvSpPr>
        <p:spPr>
          <a:xfrm>
            <a:off x="6227928" y="3630435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sp>
        <p:nvSpPr>
          <p:cNvPr id="188" name="TextBox 187">
            <a:extLst>
              <a:ext uri="{FF2B5EF4-FFF2-40B4-BE49-F238E27FC236}">
                <a16:creationId xmlns:a16="http://schemas.microsoft.com/office/drawing/2014/main" id="{B8004D92-F316-4077-A54E-61FFCB800941}"/>
              </a:ext>
            </a:extLst>
          </p:cNvPr>
          <p:cNvSpPr txBox="1"/>
          <p:nvPr/>
        </p:nvSpPr>
        <p:spPr>
          <a:xfrm>
            <a:off x="6512533" y="4071555"/>
            <a:ext cx="24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•</a:t>
            </a:r>
          </a:p>
        </p:txBody>
      </p:sp>
      <p:cxnSp>
        <p:nvCxnSpPr>
          <p:cNvPr id="189" name="Straight Connector 188">
            <a:extLst>
              <a:ext uri="{FF2B5EF4-FFF2-40B4-BE49-F238E27FC236}">
                <a16:creationId xmlns:a16="http://schemas.microsoft.com/office/drawing/2014/main" id="{A95E184E-AC66-49F0-9518-FF1D08BEA24E}"/>
              </a:ext>
            </a:extLst>
          </p:cNvPr>
          <p:cNvCxnSpPr>
            <a:cxnSpLocks/>
          </p:cNvCxnSpPr>
          <p:nvPr/>
        </p:nvCxnSpPr>
        <p:spPr>
          <a:xfrm>
            <a:off x="5474872" y="4256217"/>
            <a:ext cx="69793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Straight Connector 189">
            <a:extLst>
              <a:ext uri="{FF2B5EF4-FFF2-40B4-BE49-F238E27FC236}">
                <a16:creationId xmlns:a16="http://schemas.microsoft.com/office/drawing/2014/main" id="{A31B4E1F-6A85-4E1C-B04E-503C74E36784}"/>
              </a:ext>
            </a:extLst>
          </p:cNvPr>
          <p:cNvCxnSpPr>
            <a:cxnSpLocks/>
          </p:cNvCxnSpPr>
          <p:nvPr/>
        </p:nvCxnSpPr>
        <p:spPr>
          <a:xfrm>
            <a:off x="5466175" y="4413166"/>
            <a:ext cx="69793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Straight Connector 190">
            <a:extLst>
              <a:ext uri="{FF2B5EF4-FFF2-40B4-BE49-F238E27FC236}">
                <a16:creationId xmlns:a16="http://schemas.microsoft.com/office/drawing/2014/main" id="{365D228D-5D6E-4A4F-B81B-ADA0DF86C771}"/>
              </a:ext>
            </a:extLst>
          </p:cNvPr>
          <p:cNvCxnSpPr>
            <a:cxnSpLocks/>
          </p:cNvCxnSpPr>
          <p:nvPr/>
        </p:nvCxnSpPr>
        <p:spPr>
          <a:xfrm>
            <a:off x="5455349" y="4108366"/>
            <a:ext cx="69793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081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7037E-7 L 0.02344 -0.0238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2" y="-120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-3.7037E-7 L -0.01719 -0.02176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59" y="-1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-4.44444E-6 L 0.02344 -0.02384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2" y="-1204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-4.44444E-6 L -0.01719 -0.02175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59" y="-1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1.48148E-6 L 0.02383 0.01273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5" y="625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1.48148E-6 L -0.02044 0.016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9" y="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4" grpId="0"/>
      <p:bldP spid="166" grpId="0"/>
      <p:bldP spid="175" grpId="0"/>
      <p:bldP spid="181" grpId="0"/>
      <p:bldP spid="184" grpId="0"/>
      <p:bldP spid="18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0BBEA0B-08E7-4570-AF32-248518872989}"/>
              </a:ext>
            </a:extLst>
          </p:cNvPr>
          <p:cNvSpPr txBox="1"/>
          <p:nvPr/>
        </p:nvSpPr>
        <p:spPr>
          <a:xfrm>
            <a:off x="0" y="956165"/>
            <a:ext cx="12191999" cy="16948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/>
              <a:t>QUESTION 1:</a:t>
            </a:r>
            <a:r>
              <a:rPr lang="en-GB" sz="2400"/>
              <a:t> How many lone pairs will be present on a sulphur and  silicon atoms when they obey ‘common sense’ (i.e. achieves 8 valence electrons by making regular covalent bond(s))?</a:t>
            </a:r>
          </a:p>
          <a:p>
            <a:pPr>
              <a:lnSpc>
                <a:spcPct val="150000"/>
              </a:lnSpc>
            </a:pPr>
            <a:endParaRPr lang="en-GB" sz="24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E65C8A-5650-49F8-A701-76585B163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287" y="157316"/>
            <a:ext cx="10364451" cy="798849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question</a:t>
            </a:r>
          </a:p>
        </p:txBody>
      </p:sp>
    </p:spTree>
    <p:extLst>
      <p:ext uri="{BB962C8B-B14F-4D97-AF65-F5344CB8AC3E}">
        <p14:creationId xmlns:p14="http://schemas.microsoft.com/office/powerpoint/2010/main" val="2314271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0BBEA0B-08E7-4570-AF32-248518872989}"/>
              </a:ext>
            </a:extLst>
          </p:cNvPr>
          <p:cNvSpPr txBox="1"/>
          <p:nvPr/>
        </p:nvSpPr>
        <p:spPr>
          <a:xfrm>
            <a:off x="0" y="956165"/>
            <a:ext cx="12191999" cy="586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/>
              <a:t>QUESTION 2</a:t>
            </a:r>
            <a:r>
              <a:rPr lang="en-GB" sz="2400"/>
              <a:t>: Draw the Lewis structure of NH</a:t>
            </a:r>
            <a:r>
              <a:rPr lang="en-GB" sz="2400" baseline="-25000"/>
              <a:t>3</a:t>
            </a:r>
            <a:r>
              <a:rPr lang="en-GB" sz="2400"/>
              <a:t>, C</a:t>
            </a:r>
            <a:r>
              <a:rPr lang="en-GB" sz="2400" baseline="-25000"/>
              <a:t>2</a:t>
            </a:r>
            <a:r>
              <a:rPr lang="en-GB" sz="2400"/>
              <a:t>F</a:t>
            </a:r>
            <a:r>
              <a:rPr lang="en-GB" sz="2400" baseline="-25000"/>
              <a:t>6</a:t>
            </a:r>
            <a:r>
              <a:rPr lang="en-GB" sz="2400"/>
              <a:t>. How many lone pairs are there?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E65C8A-5650-49F8-A701-76585B163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287" y="157316"/>
            <a:ext cx="10364451" cy="798849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question</a:t>
            </a:r>
          </a:p>
        </p:txBody>
      </p:sp>
    </p:spTree>
    <p:extLst>
      <p:ext uri="{BB962C8B-B14F-4D97-AF65-F5344CB8AC3E}">
        <p14:creationId xmlns:p14="http://schemas.microsoft.com/office/powerpoint/2010/main" val="6985984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79CA6AD3-892C-4C12-B16D-262F2A5691AE}"/>
              </a:ext>
            </a:extLst>
          </p:cNvPr>
          <p:cNvGrpSpPr/>
          <p:nvPr/>
        </p:nvGrpSpPr>
        <p:grpSpPr>
          <a:xfrm>
            <a:off x="3781898" y="4782668"/>
            <a:ext cx="945951" cy="707715"/>
            <a:chOff x="1979712" y="1040058"/>
            <a:chExt cx="945951" cy="707715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1A7F66D5-F084-4582-BB43-96449A095307}"/>
                </a:ext>
              </a:extLst>
            </p:cNvPr>
            <p:cNvGrpSpPr/>
            <p:nvPr/>
          </p:nvGrpSpPr>
          <p:grpSpPr>
            <a:xfrm>
              <a:off x="1979712" y="1040058"/>
              <a:ext cx="638737" cy="607906"/>
              <a:chOff x="1979712" y="1040058"/>
              <a:chExt cx="638737" cy="607906"/>
            </a:xfrm>
          </p:grpSpPr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BE3CDF71-EB03-4428-9176-0AC3E55A4428}"/>
                  </a:ext>
                </a:extLst>
              </p:cNvPr>
              <p:cNvSpPr txBox="1"/>
              <p:nvPr/>
            </p:nvSpPr>
            <p:spPr>
              <a:xfrm>
                <a:off x="1979712" y="1124744"/>
                <a:ext cx="40908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800">
                    <a:solidFill>
                      <a:srgbClr val="FF0000"/>
                    </a:solidFill>
                  </a:rPr>
                  <a:t>H</a:t>
                </a:r>
              </a:p>
            </p:txBody>
          </p:sp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35B445-91F4-478B-A4A8-2DBE4AAFCEC4}"/>
                  </a:ext>
                </a:extLst>
              </p:cNvPr>
              <p:cNvSpPr txBox="1"/>
              <p:nvPr/>
            </p:nvSpPr>
            <p:spPr>
              <a:xfrm>
                <a:off x="2254247" y="1040058"/>
                <a:ext cx="36420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80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•</a:t>
                </a:r>
                <a:endParaRPr lang="en-GB" sz="2800">
                  <a:solidFill>
                    <a:srgbClr val="FF0000"/>
                  </a:solidFill>
                </a:endParaRPr>
              </a:p>
            </p:txBody>
          </p:sp>
        </p:grp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E121991F-C021-4E86-822D-F991854B6A19}"/>
                </a:ext>
              </a:extLst>
            </p:cNvPr>
            <p:cNvGrpSpPr/>
            <p:nvPr/>
          </p:nvGrpSpPr>
          <p:grpSpPr>
            <a:xfrm>
              <a:off x="2254247" y="1139316"/>
              <a:ext cx="671416" cy="608457"/>
              <a:chOff x="2620047" y="1170695"/>
              <a:chExt cx="671416" cy="608457"/>
            </a:xfrm>
          </p:grpSpPr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432DB23A-9C17-4EAE-B5C6-2E2828B9A0D1}"/>
                  </a:ext>
                </a:extLst>
              </p:cNvPr>
              <p:cNvSpPr txBox="1"/>
              <p:nvPr/>
            </p:nvSpPr>
            <p:spPr>
              <a:xfrm>
                <a:off x="2805723" y="1170695"/>
                <a:ext cx="48574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800">
                    <a:solidFill>
                      <a:srgbClr val="0000FF"/>
                    </a:solidFill>
                  </a:rPr>
                  <a:t>H</a:t>
                </a:r>
              </a:p>
            </p:txBody>
          </p: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1D3CA264-1655-489E-BA0C-743160948489}"/>
                  </a:ext>
                </a:extLst>
              </p:cNvPr>
              <p:cNvSpPr txBox="1"/>
              <p:nvPr/>
            </p:nvSpPr>
            <p:spPr>
              <a:xfrm>
                <a:off x="2620047" y="1255932"/>
                <a:ext cx="39812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800">
                    <a:solidFill>
                      <a:srgbClr val="0000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•</a:t>
                </a:r>
                <a:endParaRPr lang="en-GB" sz="2800">
                  <a:solidFill>
                    <a:srgbClr val="0000FF"/>
                  </a:solidFill>
                </a:endParaRPr>
              </a:p>
            </p:txBody>
          </p:sp>
        </p:grp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739B8323-69D7-4047-9350-E8E5248DF06C}"/>
              </a:ext>
            </a:extLst>
          </p:cNvPr>
          <p:cNvGrpSpPr/>
          <p:nvPr/>
        </p:nvGrpSpPr>
        <p:grpSpPr>
          <a:xfrm>
            <a:off x="9811583" y="4819255"/>
            <a:ext cx="671416" cy="608457"/>
            <a:chOff x="2620047" y="1170695"/>
            <a:chExt cx="671416" cy="608457"/>
          </a:xfrm>
        </p:grpSpPr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242544CB-D724-41ED-841A-3072F127A600}"/>
                </a:ext>
              </a:extLst>
            </p:cNvPr>
            <p:cNvSpPr txBox="1"/>
            <p:nvPr/>
          </p:nvSpPr>
          <p:spPr>
            <a:xfrm>
              <a:off x="2805723" y="1170695"/>
              <a:ext cx="4857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>
                  <a:solidFill>
                    <a:srgbClr val="0000FF"/>
                  </a:solidFill>
                </a:rPr>
                <a:t>H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0262A545-CB16-485A-92DD-7941748830AA}"/>
                </a:ext>
              </a:extLst>
            </p:cNvPr>
            <p:cNvSpPr txBox="1"/>
            <p:nvPr/>
          </p:nvSpPr>
          <p:spPr>
            <a:xfrm>
              <a:off x="2620047" y="1255932"/>
              <a:ext cx="39812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2800">
                <a:solidFill>
                  <a:srgbClr val="0000FF"/>
                </a:solidFill>
              </a:endParaRP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51C614D-FD48-454E-8E51-4FA479521C9B}"/>
              </a:ext>
            </a:extLst>
          </p:cNvPr>
          <p:cNvGrpSpPr/>
          <p:nvPr/>
        </p:nvGrpSpPr>
        <p:grpSpPr>
          <a:xfrm>
            <a:off x="8316084" y="4377433"/>
            <a:ext cx="638737" cy="607906"/>
            <a:chOff x="1979712" y="1040058"/>
            <a:chExt cx="638737" cy="607906"/>
          </a:xfrm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73EC991E-7670-417B-91B8-C0057C000754}"/>
                </a:ext>
              </a:extLst>
            </p:cNvPr>
            <p:cNvSpPr txBox="1"/>
            <p:nvPr/>
          </p:nvSpPr>
          <p:spPr>
            <a:xfrm>
              <a:off x="1979712" y="1124744"/>
              <a:ext cx="40908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>
                  <a:solidFill>
                    <a:srgbClr val="FF0000"/>
                  </a:solidFill>
                </a:rPr>
                <a:t>H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7B18C071-AA6D-491A-A1D0-866B912667AE}"/>
                </a:ext>
              </a:extLst>
            </p:cNvPr>
            <p:cNvSpPr txBox="1"/>
            <p:nvPr/>
          </p:nvSpPr>
          <p:spPr>
            <a:xfrm>
              <a:off x="2254247" y="1040058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2800">
                <a:solidFill>
                  <a:srgbClr val="FF0000"/>
                </a:solidFill>
              </a:endParaRP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88408ABB-078F-4644-884A-C932A5FFF922}"/>
              </a:ext>
            </a:extLst>
          </p:cNvPr>
          <p:cNvGrpSpPr/>
          <p:nvPr/>
        </p:nvGrpSpPr>
        <p:grpSpPr>
          <a:xfrm>
            <a:off x="6353830" y="4032641"/>
            <a:ext cx="671416" cy="608457"/>
            <a:chOff x="2620047" y="1170695"/>
            <a:chExt cx="671416" cy="608457"/>
          </a:xfrm>
        </p:grpSpPr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E60A7D9A-2621-4177-84C8-D813EF33B2B3}"/>
                </a:ext>
              </a:extLst>
            </p:cNvPr>
            <p:cNvSpPr txBox="1"/>
            <p:nvPr/>
          </p:nvSpPr>
          <p:spPr>
            <a:xfrm>
              <a:off x="2805723" y="1170695"/>
              <a:ext cx="4857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>
                  <a:solidFill>
                    <a:srgbClr val="0000FF"/>
                  </a:solidFill>
                </a:rPr>
                <a:t>H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E57EEB1D-72F9-45F4-BD47-3BB7557E46B7}"/>
                </a:ext>
              </a:extLst>
            </p:cNvPr>
            <p:cNvSpPr txBox="1"/>
            <p:nvPr/>
          </p:nvSpPr>
          <p:spPr>
            <a:xfrm>
              <a:off x="2620047" y="1255932"/>
              <a:ext cx="39812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2800">
                <a:solidFill>
                  <a:srgbClr val="0000FF"/>
                </a:solidFill>
              </a:endParaRP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59D557AA-EE2F-4D32-8898-88BF68ED2656}"/>
              </a:ext>
            </a:extLst>
          </p:cNvPr>
          <p:cNvGrpSpPr/>
          <p:nvPr/>
        </p:nvGrpSpPr>
        <p:grpSpPr>
          <a:xfrm>
            <a:off x="5600099" y="4004567"/>
            <a:ext cx="638737" cy="607906"/>
            <a:chOff x="1979712" y="1040058"/>
            <a:chExt cx="638737" cy="607906"/>
          </a:xfrm>
        </p:grpSpPr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E49C14D7-CAC5-4886-A385-B27B2BE828C1}"/>
                </a:ext>
              </a:extLst>
            </p:cNvPr>
            <p:cNvSpPr txBox="1"/>
            <p:nvPr/>
          </p:nvSpPr>
          <p:spPr>
            <a:xfrm>
              <a:off x="1979712" y="1124744"/>
              <a:ext cx="40908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>
                  <a:solidFill>
                    <a:srgbClr val="FF0000"/>
                  </a:solidFill>
                </a:rPr>
                <a:t>H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5F462F19-CE39-47FF-A3EE-5F533E7A93DE}"/>
                </a:ext>
              </a:extLst>
            </p:cNvPr>
            <p:cNvSpPr txBox="1"/>
            <p:nvPr/>
          </p:nvSpPr>
          <p:spPr>
            <a:xfrm>
              <a:off x="2254247" y="1040058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2800">
                <a:solidFill>
                  <a:srgbClr val="FF0000"/>
                </a:solidFill>
              </a:endParaRPr>
            </a:p>
          </p:txBody>
        </p:sp>
      </p:grpSp>
      <p:sp>
        <p:nvSpPr>
          <p:cNvPr id="2" name="Oval 1">
            <a:extLst>
              <a:ext uri="{FF2B5EF4-FFF2-40B4-BE49-F238E27FC236}">
                <a16:creationId xmlns:a16="http://schemas.microsoft.com/office/drawing/2014/main" id="{F77EF5F3-D05A-48CF-BDD5-94B03D6CE14E}"/>
              </a:ext>
            </a:extLst>
          </p:cNvPr>
          <p:cNvSpPr/>
          <p:nvPr/>
        </p:nvSpPr>
        <p:spPr>
          <a:xfrm>
            <a:off x="8112225" y="4400635"/>
            <a:ext cx="887061" cy="758518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BAAAF109-371E-438F-8A1F-6E85F600350B}"/>
              </a:ext>
            </a:extLst>
          </p:cNvPr>
          <p:cNvSpPr/>
          <p:nvPr/>
        </p:nvSpPr>
        <p:spPr>
          <a:xfrm rot="997558">
            <a:off x="5535653" y="3792783"/>
            <a:ext cx="1698459" cy="111067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Energy is lowest at the observed bond distance. Energy approaches zero when the bond length increases and increases exponentially when the distance decreases.">
            <a:extLst>
              <a:ext uri="{FF2B5EF4-FFF2-40B4-BE49-F238E27FC236}">
                <a16:creationId xmlns:a16="http://schemas.microsoft.com/office/drawing/2014/main" id="{686CAD93-4363-471E-8918-19B4C9CB59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985" y="74055"/>
            <a:ext cx="11355198" cy="6709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887A9426-DE36-4A36-821F-D72B374E8FF8}"/>
              </a:ext>
            </a:extLst>
          </p:cNvPr>
          <p:cNvCxnSpPr/>
          <p:nvPr/>
        </p:nvCxnSpPr>
        <p:spPr>
          <a:xfrm flipH="1">
            <a:off x="9997259" y="2708049"/>
            <a:ext cx="1678593" cy="0"/>
          </a:xfrm>
          <a:prstGeom prst="straightConnector1">
            <a:avLst/>
          </a:prstGeom>
          <a:ln w="28575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19766702-9632-460D-9072-205B84EF0E49}"/>
              </a:ext>
            </a:extLst>
          </p:cNvPr>
          <p:cNvSpPr txBox="1"/>
          <p:nvPr/>
        </p:nvSpPr>
        <p:spPr>
          <a:xfrm>
            <a:off x="6100481" y="6174531"/>
            <a:ext cx="551721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>
                <a:solidFill>
                  <a:srgbClr val="0000FF"/>
                </a:solidFill>
              </a:rPr>
              <a:t>bond formation – energy is released !!!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BBCE0736-DB87-42AF-8FCC-5F8C059335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74055"/>
            <a:ext cx="10364451" cy="847077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Covalent bond</a:t>
            </a:r>
          </a:p>
        </p:txBody>
      </p:sp>
    </p:spTree>
    <p:extLst>
      <p:ext uri="{BB962C8B-B14F-4D97-AF65-F5344CB8AC3E}">
        <p14:creationId xmlns:p14="http://schemas.microsoft.com/office/powerpoint/2010/main" val="17125918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B716F798-1289-4805-B2F2-7661A06FB8D4}"/>
              </a:ext>
            </a:extLst>
          </p:cNvPr>
          <p:cNvSpPr txBox="1"/>
          <p:nvPr/>
        </p:nvSpPr>
        <p:spPr>
          <a:xfrm>
            <a:off x="6139531" y="255430"/>
            <a:ext cx="2823587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>
                <a:solidFill>
                  <a:srgbClr val="0000FF"/>
                </a:solidFill>
                <a:cs typeface="Calibri" panose="020F0502020204030204" pitchFamily="34" charset="0"/>
              </a:rPr>
              <a:t>sum of the atomic radii r</a:t>
            </a:r>
            <a:r>
              <a:rPr lang="en-GB" sz="2600" b="1" baseline="-25000">
                <a:solidFill>
                  <a:srgbClr val="0000FF"/>
                </a:solidFill>
                <a:cs typeface="Calibri" panose="020F0502020204030204" pitchFamily="34" charset="0"/>
              </a:rPr>
              <a:t>1</a:t>
            </a:r>
            <a:r>
              <a:rPr lang="en-GB" sz="2600" b="1">
                <a:solidFill>
                  <a:srgbClr val="0000FF"/>
                </a:solidFill>
                <a:cs typeface="Calibri" panose="020F0502020204030204" pitchFamily="34" charset="0"/>
              </a:rPr>
              <a:t> + r</a:t>
            </a:r>
            <a:r>
              <a:rPr lang="en-GB" sz="2600" b="1" baseline="-25000">
                <a:solidFill>
                  <a:srgbClr val="0000FF"/>
                </a:solidFill>
                <a:cs typeface="Calibri" panose="020F0502020204030204" pitchFamily="34" charset="0"/>
              </a:rPr>
              <a:t>2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5B5F79D-994D-4314-A3DD-1F2EDF0E0E27}"/>
              </a:ext>
            </a:extLst>
          </p:cNvPr>
          <p:cNvGrpSpPr/>
          <p:nvPr/>
        </p:nvGrpSpPr>
        <p:grpSpPr>
          <a:xfrm>
            <a:off x="8769803" y="252328"/>
            <a:ext cx="2600998" cy="1819450"/>
            <a:chOff x="264827" y="739742"/>
            <a:chExt cx="2600998" cy="181945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3B399729-07CC-415B-BD9C-915A33C513C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264827" y="1253151"/>
              <a:ext cx="774505" cy="775215"/>
            </a:xfrm>
            <a:prstGeom prst="ellipse">
              <a:avLst/>
            </a:prstGeom>
            <a:noFill/>
            <a:ln w="635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1863C102-3E13-4F67-8DCF-8FA831E44C16}"/>
                </a:ext>
              </a:extLst>
            </p:cNvPr>
            <p:cNvSpPr txBox="1"/>
            <p:nvPr/>
          </p:nvSpPr>
          <p:spPr>
            <a:xfrm>
              <a:off x="489523" y="1418619"/>
              <a:ext cx="295590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000"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B2A29A30-B2BF-45CA-81B9-A90B6032F4DD}"/>
                </a:ext>
              </a:extLst>
            </p:cNvPr>
            <p:cNvCxnSpPr>
              <a:cxnSpLocks/>
            </p:cNvCxnSpPr>
            <p:nvPr/>
          </p:nvCxnSpPr>
          <p:spPr>
            <a:xfrm>
              <a:off x="652079" y="1631661"/>
              <a:ext cx="387253" cy="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F290ED46-BA3E-4A35-A05F-B968CAB56C62}"/>
                </a:ext>
              </a:extLst>
            </p:cNvPr>
            <p:cNvGrpSpPr>
              <a:grpSpLocks noChangeAspect="1"/>
            </p:cNvGrpSpPr>
            <p:nvPr/>
          </p:nvGrpSpPr>
          <p:grpSpPr>
            <a:xfrm flipH="1">
              <a:off x="1048041" y="739742"/>
              <a:ext cx="1817784" cy="1819450"/>
              <a:chOff x="4337147" y="1041003"/>
              <a:chExt cx="774505" cy="775215"/>
            </a:xfrm>
          </p:grpSpPr>
          <p:sp>
            <p:nvSpPr>
              <p:cNvPr id="19" name="Oval 18">
                <a:extLst>
                  <a:ext uri="{FF2B5EF4-FFF2-40B4-BE49-F238E27FC236}">
                    <a16:creationId xmlns:a16="http://schemas.microsoft.com/office/drawing/2014/main" id="{8BF4E15A-2DC2-4B52-AE49-00DD02A15012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4337147" y="1041003"/>
                <a:ext cx="774505" cy="775215"/>
              </a:xfrm>
              <a:prstGeom prst="ellipse">
                <a:avLst/>
              </a:prstGeom>
              <a:noFill/>
              <a:ln w="5715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20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E9C1C22E-1637-4278-B5E0-E50316348C3F}"/>
                  </a:ext>
                </a:extLst>
              </p:cNvPr>
              <p:cNvSpPr txBox="1"/>
              <p:nvPr/>
            </p:nvSpPr>
            <p:spPr>
              <a:xfrm>
                <a:off x="4507489" y="1334275"/>
                <a:ext cx="295590" cy="1704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000">
                    <a:latin typeface="Calibri" panose="020F0502020204030204" pitchFamily="34" charset="0"/>
                    <a:cs typeface="Calibri" panose="020F0502020204030204" pitchFamily="34" charset="0"/>
                  </a:rPr>
                  <a:t>•</a:t>
                </a:r>
              </a:p>
            </p:txBody>
          </p:sp>
          <p:cxnSp>
            <p:nvCxnSpPr>
              <p:cNvPr id="21" name="Straight Connector 20">
                <a:extLst>
                  <a:ext uri="{FF2B5EF4-FFF2-40B4-BE49-F238E27FC236}">
                    <a16:creationId xmlns:a16="http://schemas.microsoft.com/office/drawing/2014/main" id="{F9F44C01-1511-459F-BD4A-981DC99D56C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724399" y="1419513"/>
                <a:ext cx="387253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14409F68-8101-4D44-8BB8-9A573BFD856F}"/>
                </a:ext>
              </a:extLst>
            </p:cNvPr>
            <p:cNvSpPr txBox="1"/>
            <p:nvPr/>
          </p:nvSpPr>
          <p:spPr>
            <a:xfrm>
              <a:off x="681602" y="1288992"/>
              <a:ext cx="36099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>
                  <a:latin typeface="Calibri" panose="020F0502020204030204" pitchFamily="34" charset="0"/>
                  <a:cs typeface="Calibri" panose="020F0502020204030204" pitchFamily="34" charset="0"/>
                </a:rPr>
                <a:t>r</a:t>
              </a:r>
              <a:r>
                <a:rPr lang="en-GB" sz="2000" baseline="-25000">
                  <a:latin typeface="Calibri" panose="020F0502020204030204" pitchFamily="34" charset="0"/>
                  <a:cs typeface="Calibri" panose="020F0502020204030204" pitchFamily="34" charset="0"/>
                </a:rPr>
                <a:t>1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ED166E65-A29A-4F19-B03D-1FCFE9D84C7A}"/>
                </a:ext>
              </a:extLst>
            </p:cNvPr>
            <p:cNvSpPr txBox="1"/>
            <p:nvPr/>
          </p:nvSpPr>
          <p:spPr>
            <a:xfrm>
              <a:off x="1383443" y="1290981"/>
              <a:ext cx="36099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>
                  <a:latin typeface="Calibri" panose="020F0502020204030204" pitchFamily="34" charset="0"/>
                  <a:cs typeface="Calibri" panose="020F0502020204030204" pitchFamily="34" charset="0"/>
                </a:rPr>
                <a:t>r</a:t>
              </a:r>
              <a:r>
                <a:rPr lang="en-GB" sz="2000" baseline="-25000"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</a:p>
          </p:txBody>
        </p:sp>
      </p:grp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6792B3E6-5A46-4804-BC48-FACE70A3A381}"/>
              </a:ext>
            </a:extLst>
          </p:cNvPr>
          <p:cNvGraphicFramePr>
            <a:graphicFrameLocks noGrp="1"/>
          </p:cNvGraphicFramePr>
          <p:nvPr/>
        </p:nvGraphicFramePr>
        <p:xfrm>
          <a:off x="134635" y="1405608"/>
          <a:ext cx="7490184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8364">
                  <a:extLst>
                    <a:ext uri="{9D8B030D-6E8A-4147-A177-3AD203B41FA5}">
                      <a16:colId xmlns:a16="http://schemas.microsoft.com/office/drawing/2014/main" val="2108594491"/>
                    </a:ext>
                  </a:extLst>
                </a:gridCol>
                <a:gridCol w="1248364">
                  <a:extLst>
                    <a:ext uri="{9D8B030D-6E8A-4147-A177-3AD203B41FA5}">
                      <a16:colId xmlns:a16="http://schemas.microsoft.com/office/drawing/2014/main" val="123701548"/>
                    </a:ext>
                  </a:extLst>
                </a:gridCol>
                <a:gridCol w="1248364">
                  <a:extLst>
                    <a:ext uri="{9D8B030D-6E8A-4147-A177-3AD203B41FA5}">
                      <a16:colId xmlns:a16="http://schemas.microsoft.com/office/drawing/2014/main" val="1831715020"/>
                    </a:ext>
                  </a:extLst>
                </a:gridCol>
                <a:gridCol w="1248364">
                  <a:extLst>
                    <a:ext uri="{9D8B030D-6E8A-4147-A177-3AD203B41FA5}">
                      <a16:colId xmlns:a16="http://schemas.microsoft.com/office/drawing/2014/main" val="4142944940"/>
                    </a:ext>
                  </a:extLst>
                </a:gridCol>
                <a:gridCol w="1248364">
                  <a:extLst>
                    <a:ext uri="{9D8B030D-6E8A-4147-A177-3AD203B41FA5}">
                      <a16:colId xmlns:a16="http://schemas.microsoft.com/office/drawing/2014/main" val="971141616"/>
                    </a:ext>
                  </a:extLst>
                </a:gridCol>
                <a:gridCol w="1248364">
                  <a:extLst>
                    <a:ext uri="{9D8B030D-6E8A-4147-A177-3AD203B41FA5}">
                      <a16:colId xmlns:a16="http://schemas.microsoft.com/office/drawing/2014/main" val="3435860225"/>
                    </a:ext>
                  </a:extLst>
                </a:gridCol>
              </a:tblGrid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70230163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109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101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O-H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96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09489199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C-Cl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177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N-Cl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191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Cl-H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61142507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C-Br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194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N-Br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Br-H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141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312504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I-H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161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9604387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C6A13E2-CE6A-4C69-9304-F468712089BE}"/>
              </a:ext>
            </a:extLst>
          </p:cNvPr>
          <p:cNvSpPr txBox="1"/>
          <p:nvPr/>
        </p:nvSpPr>
        <p:spPr>
          <a:xfrm>
            <a:off x="7678994" y="2859838"/>
            <a:ext cx="39318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The bigger the atoms, the longer the bond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54B971F-3092-45A7-BB46-C08964000B32}"/>
              </a:ext>
            </a:extLst>
          </p:cNvPr>
          <p:cNvGraphicFramePr>
            <a:graphicFrameLocks noGrp="1"/>
          </p:cNvGraphicFramePr>
          <p:nvPr/>
        </p:nvGraphicFramePr>
        <p:xfrm>
          <a:off x="166830" y="4167976"/>
          <a:ext cx="7512164" cy="195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9015">
                  <a:extLst>
                    <a:ext uri="{9D8B030D-6E8A-4147-A177-3AD203B41FA5}">
                      <a16:colId xmlns:a16="http://schemas.microsoft.com/office/drawing/2014/main" val="1287946800"/>
                    </a:ext>
                  </a:extLst>
                </a:gridCol>
                <a:gridCol w="1238865">
                  <a:extLst>
                    <a:ext uri="{9D8B030D-6E8A-4147-A177-3AD203B41FA5}">
                      <a16:colId xmlns:a16="http://schemas.microsoft.com/office/drawing/2014/main" val="367871759"/>
                    </a:ext>
                  </a:extLst>
                </a:gridCol>
                <a:gridCol w="1248696">
                  <a:extLst>
                    <a:ext uri="{9D8B030D-6E8A-4147-A177-3AD203B41FA5}">
                      <a16:colId xmlns:a16="http://schemas.microsoft.com/office/drawing/2014/main" val="3601923337"/>
                    </a:ext>
                  </a:extLst>
                </a:gridCol>
                <a:gridCol w="1248697">
                  <a:extLst>
                    <a:ext uri="{9D8B030D-6E8A-4147-A177-3AD203B41FA5}">
                      <a16:colId xmlns:a16="http://schemas.microsoft.com/office/drawing/2014/main" val="2735254801"/>
                    </a:ext>
                  </a:extLst>
                </a:gridCol>
                <a:gridCol w="1258529">
                  <a:extLst>
                    <a:ext uri="{9D8B030D-6E8A-4147-A177-3AD203B41FA5}">
                      <a16:colId xmlns:a16="http://schemas.microsoft.com/office/drawing/2014/main" val="3788835725"/>
                    </a:ext>
                  </a:extLst>
                </a:gridCol>
                <a:gridCol w="1268362">
                  <a:extLst>
                    <a:ext uri="{9D8B030D-6E8A-4147-A177-3AD203B41FA5}">
                      <a16:colId xmlns:a16="http://schemas.microsoft.com/office/drawing/2014/main" val="1258440856"/>
                    </a:ext>
                  </a:extLst>
                </a:gridCol>
              </a:tblGrid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6031252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154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145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O-O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141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0966624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C=C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134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N=N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O=O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60337205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</a:t>
                      </a:r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  <a:sym typeface="Symbol" panose="05050102010706020507" pitchFamily="18" charset="2"/>
                        </a:rPr>
                        <a:t>C</a:t>
                      </a:r>
                      <a:endParaRPr lang="en-GB" sz="2600" b="1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  <a:sym typeface="Symbol" panose="05050102010706020507" pitchFamily="18" charset="2"/>
                        </a:rPr>
                        <a:t>NN</a:t>
                      </a:r>
                      <a:endParaRPr lang="en-GB" sz="2600" b="1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H-H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74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3309243"/>
                  </a:ext>
                </a:extLst>
              </a:tr>
            </a:tbl>
          </a:graphicData>
        </a:graphic>
      </p:graphicFrame>
      <p:sp>
        <p:nvSpPr>
          <p:cNvPr id="24" name="TextBox 23">
            <a:extLst>
              <a:ext uri="{FF2B5EF4-FFF2-40B4-BE49-F238E27FC236}">
                <a16:creationId xmlns:a16="http://schemas.microsoft.com/office/drawing/2014/main" id="{045F4DCB-EBC7-44DC-B0ED-B221F6294ECF}"/>
              </a:ext>
            </a:extLst>
          </p:cNvPr>
          <p:cNvSpPr txBox="1"/>
          <p:nvPr/>
        </p:nvSpPr>
        <p:spPr>
          <a:xfrm>
            <a:off x="7624819" y="4902176"/>
            <a:ext cx="470245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rgbClr val="00B050"/>
                </a:solidFill>
                <a:latin typeface="Tw Cen MT (Body)"/>
                <a:cs typeface="Calibri" panose="020F0502020204030204" pitchFamily="34" charset="0"/>
              </a:rPr>
              <a:t>Single bond longer than double; </a:t>
            </a:r>
          </a:p>
          <a:p>
            <a:r>
              <a:rPr lang="en-GB" sz="2600" b="1" dirty="0">
                <a:solidFill>
                  <a:srgbClr val="00B050"/>
                </a:solidFill>
                <a:latin typeface="Tw Cen MT (Body)"/>
                <a:cs typeface="Calibri" panose="020F0502020204030204" pitchFamily="34" charset="0"/>
              </a:rPr>
              <a:t>double longer than triple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F08A2CE-8A72-4CE4-91DC-781E08C1F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44755" y="111614"/>
            <a:ext cx="6440755" cy="887152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Bond length (distance)</a:t>
            </a:r>
          </a:p>
        </p:txBody>
      </p:sp>
    </p:spTree>
    <p:extLst>
      <p:ext uri="{BB962C8B-B14F-4D97-AF65-F5344CB8AC3E}">
        <p14:creationId xmlns:p14="http://schemas.microsoft.com/office/powerpoint/2010/main" val="34411019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" name="Table 3">
            <a:extLst>
              <a:ext uri="{FF2B5EF4-FFF2-40B4-BE49-F238E27FC236}">
                <a16:creationId xmlns:a16="http://schemas.microsoft.com/office/drawing/2014/main" id="{7F4AAE2E-1529-4525-A35A-345A50B02AC6}"/>
              </a:ext>
            </a:extLst>
          </p:cNvPr>
          <p:cNvGraphicFramePr>
            <a:graphicFrameLocks noGrp="1"/>
          </p:cNvGraphicFramePr>
          <p:nvPr/>
        </p:nvGraphicFramePr>
        <p:xfrm>
          <a:off x="1072929" y="2373637"/>
          <a:ext cx="9739164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0831">
                  <a:extLst>
                    <a:ext uri="{9D8B030D-6E8A-4147-A177-3AD203B41FA5}">
                      <a16:colId xmlns:a16="http://schemas.microsoft.com/office/drawing/2014/main" val="2108594491"/>
                    </a:ext>
                  </a:extLst>
                </a:gridCol>
                <a:gridCol w="1907458">
                  <a:extLst>
                    <a:ext uri="{9D8B030D-6E8A-4147-A177-3AD203B41FA5}">
                      <a16:colId xmlns:a16="http://schemas.microsoft.com/office/drawing/2014/main" val="123701548"/>
                    </a:ext>
                  </a:extLst>
                </a:gridCol>
                <a:gridCol w="1366684">
                  <a:extLst>
                    <a:ext uri="{9D8B030D-6E8A-4147-A177-3AD203B41FA5}">
                      <a16:colId xmlns:a16="http://schemas.microsoft.com/office/drawing/2014/main" val="1831715020"/>
                    </a:ext>
                  </a:extLst>
                </a:gridCol>
                <a:gridCol w="1946787">
                  <a:extLst>
                    <a:ext uri="{9D8B030D-6E8A-4147-A177-3AD203B41FA5}">
                      <a16:colId xmlns:a16="http://schemas.microsoft.com/office/drawing/2014/main" val="4142944940"/>
                    </a:ext>
                  </a:extLst>
                </a:gridCol>
                <a:gridCol w="1381120">
                  <a:extLst>
                    <a:ext uri="{9D8B030D-6E8A-4147-A177-3AD203B41FA5}">
                      <a16:colId xmlns:a16="http://schemas.microsoft.com/office/drawing/2014/main" val="971141616"/>
                    </a:ext>
                  </a:extLst>
                </a:gridCol>
                <a:gridCol w="1976284">
                  <a:extLst>
                    <a:ext uri="{9D8B030D-6E8A-4147-A177-3AD203B41FA5}">
                      <a16:colId xmlns:a16="http://schemas.microsoft.com/office/drawing/2014/main" val="3435860225"/>
                    </a:ext>
                  </a:extLst>
                </a:gridCol>
              </a:tblGrid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D</a:t>
                      </a:r>
                      <a:r>
                        <a:rPr lang="en-GB" sz="2600" baseline="-250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  <a:r>
                        <a:rPr lang="en-GB" sz="2600" baseline="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(kJ/mol)</a:t>
                      </a:r>
                      <a:endParaRPr lang="en-GB" sz="2600" baseline="-25000">
                        <a:solidFill>
                          <a:srgbClr val="0000FF"/>
                        </a:solidFill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D</a:t>
                      </a:r>
                      <a:r>
                        <a:rPr lang="en-GB" sz="2600" baseline="-250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  <a:r>
                        <a:rPr lang="en-GB" sz="2600" baseline="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(kJ/mol)</a:t>
                      </a:r>
                      <a:endParaRPr lang="en-GB" sz="2600" baseline="-25000">
                        <a:solidFill>
                          <a:srgbClr val="0000FF"/>
                        </a:solidFill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D</a:t>
                      </a:r>
                      <a:r>
                        <a:rPr lang="en-GB" sz="2600" baseline="-250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  <a:r>
                        <a:rPr lang="en-GB" sz="2600" baseline="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(kJ/mol)</a:t>
                      </a:r>
                      <a:endParaRPr lang="en-GB" sz="2600" baseline="-25000">
                        <a:solidFill>
                          <a:srgbClr val="0000FF"/>
                        </a:solidFill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70230163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413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391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O-H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366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09489199"/>
                  </a:ext>
                </a:extLst>
              </a:tr>
              <a:tr h="176767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C-Cl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330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N-Cl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Cl-H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432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61142507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C-Br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228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N-Br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243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Br-H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366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312504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159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I-H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298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9604387"/>
                  </a:ext>
                </a:extLst>
              </a:tr>
            </a:tbl>
          </a:graphicData>
        </a:graphic>
      </p:graphicFrame>
      <p:sp>
        <p:nvSpPr>
          <p:cNvPr id="22" name="TextBox 21">
            <a:extLst>
              <a:ext uri="{FF2B5EF4-FFF2-40B4-BE49-F238E27FC236}">
                <a16:creationId xmlns:a16="http://schemas.microsoft.com/office/drawing/2014/main" id="{47EF7DC6-E7AF-4CCB-B61D-C0F55D16B810}"/>
              </a:ext>
            </a:extLst>
          </p:cNvPr>
          <p:cNvSpPr txBox="1"/>
          <p:nvPr/>
        </p:nvSpPr>
        <p:spPr>
          <a:xfrm>
            <a:off x="2470342" y="5092624"/>
            <a:ext cx="730328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solidFill>
                  <a:srgbClr val="00B050"/>
                </a:solidFill>
                <a:cs typeface="Calibri" panose="020F0502020204030204" pitchFamily="34" charset="0"/>
              </a:rPr>
              <a:t>In general, </a:t>
            </a:r>
            <a:r>
              <a:rPr lang="en-GB" sz="2600" b="1">
                <a:solidFill>
                  <a:srgbClr val="00B050"/>
                </a:solidFill>
                <a:cs typeface="Calibri" panose="020F0502020204030204" pitchFamily="34" charset="0"/>
              </a:rPr>
              <a:t>the longer </a:t>
            </a:r>
            <a:r>
              <a:rPr lang="en-GB" sz="2600">
                <a:solidFill>
                  <a:srgbClr val="00B050"/>
                </a:solidFill>
                <a:cs typeface="Calibri" panose="020F0502020204030204" pitchFamily="34" charset="0"/>
              </a:rPr>
              <a:t>the bond, </a:t>
            </a:r>
            <a:r>
              <a:rPr lang="en-GB" sz="2600" b="1">
                <a:solidFill>
                  <a:srgbClr val="00B050"/>
                </a:solidFill>
                <a:cs typeface="Calibri" panose="020F0502020204030204" pitchFamily="34" charset="0"/>
              </a:rPr>
              <a:t>the weaker </a:t>
            </a:r>
            <a:r>
              <a:rPr lang="en-GB" sz="2600">
                <a:solidFill>
                  <a:srgbClr val="00B050"/>
                </a:solidFill>
                <a:cs typeface="Calibri" panose="020F0502020204030204" pitchFamily="34" charset="0"/>
              </a:rPr>
              <a:t>the bond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811F851-3F59-4871-929A-189CECEB53BD}"/>
              </a:ext>
            </a:extLst>
          </p:cNvPr>
          <p:cNvSpPr txBox="1"/>
          <p:nvPr/>
        </p:nvSpPr>
        <p:spPr>
          <a:xfrm>
            <a:off x="906693" y="1631385"/>
            <a:ext cx="45941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X-Y (g) </a:t>
            </a: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 X (g)  +  Y (g) 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	</a:t>
            </a:r>
            <a:r>
              <a:rPr lang="en-GB" sz="2400" b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Energy in</a:t>
            </a:r>
            <a:endParaRPr lang="en-GB" sz="2400" b="1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58905CC-546B-4FB5-97A0-3429A76C2547}"/>
              </a:ext>
            </a:extLst>
          </p:cNvPr>
          <p:cNvSpPr txBox="1"/>
          <p:nvPr/>
        </p:nvSpPr>
        <p:spPr>
          <a:xfrm>
            <a:off x="6905830" y="1657013"/>
            <a:ext cx="47913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X (g)  +  Y (g)   </a:t>
            </a: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X-Y (g)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	</a:t>
            </a:r>
            <a:r>
              <a:rPr lang="en-GB" sz="2400" b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Energy out</a:t>
            </a:r>
            <a:endParaRPr lang="en-GB" sz="2400" b="1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6DF60E-45E2-49BE-8EBF-0885122CB9A4}"/>
              </a:ext>
            </a:extLst>
          </p:cNvPr>
          <p:cNvSpPr txBox="1"/>
          <p:nvPr/>
        </p:nvSpPr>
        <p:spPr>
          <a:xfrm>
            <a:off x="1402035" y="661520"/>
            <a:ext cx="941005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>
                <a:solidFill>
                  <a:srgbClr val="00B0F0"/>
                </a:solidFill>
                <a:cs typeface="Calibri" panose="020F0502020204030204" pitchFamily="34" charset="0"/>
              </a:rPr>
              <a:t>energy that has to be put in to take two bonded atoms apart </a:t>
            </a:r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OR </a:t>
            </a:r>
            <a:r>
              <a:rPr lang="en-GB" sz="2600">
                <a:solidFill>
                  <a:srgbClr val="00B0F0"/>
                </a:solidFill>
                <a:cs typeface="Calibri" panose="020F0502020204030204" pitchFamily="34" charset="0"/>
              </a:rPr>
              <a:t>energy that is given out when two atoms bond together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8B528F3-0569-465D-83B8-29769F281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504" y="-120780"/>
            <a:ext cx="10364451" cy="797527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Bond energy (strength)</a:t>
            </a:r>
          </a:p>
        </p:txBody>
      </p:sp>
    </p:spTree>
    <p:extLst>
      <p:ext uri="{BB962C8B-B14F-4D97-AF65-F5344CB8AC3E}">
        <p14:creationId xmlns:p14="http://schemas.microsoft.com/office/powerpoint/2010/main" val="29146936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0FEE10BF-9BCE-4F6D-8A0E-AFBCCC6FC1FF}"/>
              </a:ext>
            </a:extLst>
          </p:cNvPr>
          <p:cNvGraphicFramePr>
            <a:graphicFrameLocks noGrp="1"/>
          </p:cNvGraphicFramePr>
          <p:nvPr/>
        </p:nvGraphicFramePr>
        <p:xfrm>
          <a:off x="1039574" y="2527875"/>
          <a:ext cx="9739164" cy="195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5771">
                  <a:extLst>
                    <a:ext uri="{9D8B030D-6E8A-4147-A177-3AD203B41FA5}">
                      <a16:colId xmlns:a16="http://schemas.microsoft.com/office/drawing/2014/main" val="1287946800"/>
                    </a:ext>
                  </a:extLst>
                </a:gridCol>
                <a:gridCol w="1927122">
                  <a:extLst>
                    <a:ext uri="{9D8B030D-6E8A-4147-A177-3AD203B41FA5}">
                      <a16:colId xmlns:a16="http://schemas.microsoft.com/office/drawing/2014/main" val="367871759"/>
                    </a:ext>
                  </a:extLst>
                </a:gridCol>
                <a:gridCol w="1366684">
                  <a:extLst>
                    <a:ext uri="{9D8B030D-6E8A-4147-A177-3AD203B41FA5}">
                      <a16:colId xmlns:a16="http://schemas.microsoft.com/office/drawing/2014/main" val="3601923337"/>
                    </a:ext>
                  </a:extLst>
                </a:gridCol>
                <a:gridCol w="1927123">
                  <a:extLst>
                    <a:ext uri="{9D8B030D-6E8A-4147-A177-3AD203B41FA5}">
                      <a16:colId xmlns:a16="http://schemas.microsoft.com/office/drawing/2014/main" val="2735254801"/>
                    </a:ext>
                  </a:extLst>
                </a:gridCol>
                <a:gridCol w="1406013">
                  <a:extLst>
                    <a:ext uri="{9D8B030D-6E8A-4147-A177-3AD203B41FA5}">
                      <a16:colId xmlns:a16="http://schemas.microsoft.com/office/drawing/2014/main" val="3788835725"/>
                    </a:ext>
                  </a:extLst>
                </a:gridCol>
                <a:gridCol w="1966451">
                  <a:extLst>
                    <a:ext uri="{9D8B030D-6E8A-4147-A177-3AD203B41FA5}">
                      <a16:colId xmlns:a16="http://schemas.microsoft.com/office/drawing/2014/main" val="1258440856"/>
                    </a:ext>
                  </a:extLst>
                </a:gridCol>
              </a:tblGrid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BE (kJ/mol)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BE (kJ/mol)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BE (kJ/mol)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6031252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348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170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O-O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145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0966624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C=C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614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N=N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418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O=O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498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60337205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</a:t>
                      </a:r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  <a:sym typeface="Symbol" panose="05050102010706020507" pitchFamily="18" charset="2"/>
                        </a:rPr>
                        <a:t>C</a:t>
                      </a:r>
                      <a:endParaRPr lang="en-GB" sz="2600" b="1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839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  <a:sym typeface="Symbol" panose="05050102010706020507" pitchFamily="18" charset="2"/>
                        </a:rPr>
                        <a:t>NN</a:t>
                      </a:r>
                      <a:endParaRPr lang="en-GB" sz="2600" b="1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945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600" b="1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600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3309243"/>
                  </a:ext>
                </a:extLst>
              </a:tr>
            </a:tbl>
          </a:graphicData>
        </a:graphic>
      </p:graphicFrame>
      <p:sp>
        <p:nvSpPr>
          <p:cNvPr id="24" name="TextBox 23">
            <a:extLst>
              <a:ext uri="{FF2B5EF4-FFF2-40B4-BE49-F238E27FC236}">
                <a16:creationId xmlns:a16="http://schemas.microsoft.com/office/drawing/2014/main" id="{132A2A6A-4BC4-47E1-BC02-8FEA93CFEF03}"/>
              </a:ext>
            </a:extLst>
          </p:cNvPr>
          <p:cNvSpPr txBox="1"/>
          <p:nvPr/>
        </p:nvSpPr>
        <p:spPr>
          <a:xfrm>
            <a:off x="2395949" y="4873325"/>
            <a:ext cx="7473127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>
                <a:solidFill>
                  <a:srgbClr val="00B050"/>
                </a:solidFill>
                <a:cs typeface="Calibri" panose="020F0502020204030204" pitchFamily="34" charset="0"/>
              </a:rPr>
              <a:t>Single bonds are generally weaker than double;</a:t>
            </a:r>
          </a:p>
          <a:p>
            <a:r>
              <a:rPr lang="en-GB" sz="2600" b="1">
                <a:solidFill>
                  <a:srgbClr val="00B050"/>
                </a:solidFill>
                <a:cs typeface="Calibri" panose="020F0502020204030204" pitchFamily="34" charset="0"/>
              </a:rPr>
              <a:t> double weaker than triple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811F851-3F59-4871-929A-189CECEB53BD}"/>
              </a:ext>
            </a:extLst>
          </p:cNvPr>
          <p:cNvSpPr txBox="1"/>
          <p:nvPr/>
        </p:nvSpPr>
        <p:spPr>
          <a:xfrm>
            <a:off x="847700" y="1671480"/>
            <a:ext cx="45941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X-Y (g) </a:t>
            </a: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 X (g)  +  Y (g) 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	</a:t>
            </a:r>
            <a:r>
              <a:rPr lang="en-GB" sz="2400" b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Energy in</a:t>
            </a:r>
            <a:endParaRPr lang="en-GB" sz="2400" b="1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58905CC-546B-4FB5-97A0-3429A76C2547}"/>
              </a:ext>
            </a:extLst>
          </p:cNvPr>
          <p:cNvSpPr txBox="1"/>
          <p:nvPr/>
        </p:nvSpPr>
        <p:spPr>
          <a:xfrm>
            <a:off x="6846837" y="1697108"/>
            <a:ext cx="47913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X (g)  +  Y (g)   </a:t>
            </a: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X-Y (g)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	</a:t>
            </a:r>
            <a:r>
              <a:rPr lang="en-GB" sz="2400" b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Energy out</a:t>
            </a:r>
            <a:endParaRPr lang="en-GB" sz="2400" b="1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6DF60E-45E2-49BE-8EBF-0885122CB9A4}"/>
              </a:ext>
            </a:extLst>
          </p:cNvPr>
          <p:cNvSpPr txBox="1"/>
          <p:nvPr/>
        </p:nvSpPr>
        <p:spPr>
          <a:xfrm>
            <a:off x="1390971" y="740651"/>
            <a:ext cx="941005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>
                <a:solidFill>
                  <a:srgbClr val="00B0F0"/>
                </a:solidFill>
                <a:cs typeface="Calibri" panose="020F0502020204030204" pitchFamily="34" charset="0"/>
              </a:rPr>
              <a:t>energy that has to be put in to take two bonded atoms apart </a:t>
            </a:r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OR </a:t>
            </a:r>
            <a:r>
              <a:rPr lang="en-GB" sz="2600">
                <a:solidFill>
                  <a:srgbClr val="00B0F0"/>
                </a:solidFill>
                <a:cs typeface="Calibri" panose="020F0502020204030204" pitchFamily="34" charset="0"/>
              </a:rPr>
              <a:t>energy that is given out when two atoms bond together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8B528F3-0569-465D-83B8-29769F281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504" y="-120780"/>
            <a:ext cx="10364451" cy="797527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Bond energy (strength)</a:t>
            </a:r>
          </a:p>
        </p:txBody>
      </p:sp>
    </p:spTree>
    <p:extLst>
      <p:ext uri="{BB962C8B-B14F-4D97-AF65-F5344CB8AC3E}">
        <p14:creationId xmlns:p14="http://schemas.microsoft.com/office/powerpoint/2010/main" val="39555337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E3EBCD9A-AC97-4A56-B72F-57596A8FD792}"/>
              </a:ext>
            </a:extLst>
          </p:cNvPr>
          <p:cNvSpPr txBox="1"/>
          <p:nvPr/>
        </p:nvSpPr>
        <p:spPr>
          <a:xfrm>
            <a:off x="1524000" y="41818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D6B970A-CDB5-440A-A9A6-8126B295042F}"/>
              </a:ext>
            </a:extLst>
          </p:cNvPr>
          <p:cNvSpPr txBox="1"/>
          <p:nvPr/>
        </p:nvSpPr>
        <p:spPr>
          <a:xfrm>
            <a:off x="156560" y="537205"/>
            <a:ext cx="12035440" cy="929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400"/>
              </a:lnSpc>
            </a:pPr>
            <a:r>
              <a:rPr lang="en-GB" sz="2200" b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measure of the extent to which an atom desires electrons in a shared bond X--Y</a:t>
            </a:r>
          </a:p>
          <a:p>
            <a:pPr>
              <a:lnSpc>
                <a:spcPts val="3400"/>
              </a:lnSpc>
            </a:pP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If </a:t>
            </a:r>
            <a:r>
              <a:rPr lang="en-GB" sz="220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 is more electronegative </a:t>
            </a: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than X, </a:t>
            </a:r>
            <a:r>
              <a:rPr lang="en-GB" sz="220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 pulls electrons </a:t>
            </a: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more.</a:t>
            </a:r>
          </a:p>
        </p:txBody>
      </p:sp>
      <p:pic>
        <p:nvPicPr>
          <p:cNvPr id="1026" name="Picture 2" descr="Stoichiometric Basics: Chemistry for Kids!: Electronegativity and gradation  of ionic bond">
            <a:extLst>
              <a:ext uri="{FF2B5EF4-FFF2-40B4-BE49-F238E27FC236}">
                <a16:creationId xmlns:a16="http://schemas.microsoft.com/office/drawing/2014/main" id="{31698D2A-2086-4E58-B722-65C33640CBD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999"/>
          <a:stretch/>
        </p:blipFill>
        <p:spPr bwMode="auto">
          <a:xfrm>
            <a:off x="70639" y="1860987"/>
            <a:ext cx="6553522" cy="4124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51EF03F3-E625-4716-B44E-0B6D3F8E688F}"/>
              </a:ext>
            </a:extLst>
          </p:cNvPr>
          <p:cNvCxnSpPr>
            <a:cxnSpLocks/>
          </p:cNvCxnSpPr>
          <p:nvPr/>
        </p:nvCxnSpPr>
        <p:spPr>
          <a:xfrm>
            <a:off x="2058680" y="1980580"/>
            <a:ext cx="2876191" cy="0"/>
          </a:xfrm>
          <a:prstGeom prst="straightConnector1">
            <a:avLst/>
          </a:prstGeom>
          <a:ln w="28575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530F932D-13F1-457D-AAC2-A3486C157DB3}"/>
              </a:ext>
            </a:extLst>
          </p:cNvPr>
          <p:cNvCxnSpPr>
            <a:cxnSpLocks/>
          </p:cNvCxnSpPr>
          <p:nvPr/>
        </p:nvCxnSpPr>
        <p:spPr>
          <a:xfrm flipV="1">
            <a:off x="6082352" y="1980580"/>
            <a:ext cx="0" cy="1397762"/>
          </a:xfrm>
          <a:prstGeom prst="straightConnector1">
            <a:avLst/>
          </a:prstGeom>
          <a:ln w="28575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0E2E1D88-262D-4CCC-9830-B3D52AAA3CE6}"/>
              </a:ext>
            </a:extLst>
          </p:cNvPr>
          <p:cNvSpPr txBox="1"/>
          <p:nvPr/>
        </p:nvSpPr>
        <p:spPr>
          <a:xfrm rot="16200000">
            <a:off x="5659398" y="2392181"/>
            <a:ext cx="127150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>
                <a:cs typeface="Calibri" panose="020F0502020204030204" pitchFamily="34" charset="0"/>
              </a:rPr>
              <a:t>increase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C982852-4C99-4980-A1B7-D517DF8D8880}"/>
              </a:ext>
            </a:extLst>
          </p:cNvPr>
          <p:cNvSpPr txBox="1"/>
          <p:nvPr/>
        </p:nvSpPr>
        <p:spPr>
          <a:xfrm>
            <a:off x="2538498" y="1503332"/>
            <a:ext cx="127150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>
                <a:cs typeface="Calibri" panose="020F0502020204030204" pitchFamily="34" charset="0"/>
              </a:rPr>
              <a:t>increase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684066F-4173-4D36-9595-574A03525D6C}"/>
              </a:ext>
            </a:extLst>
          </p:cNvPr>
          <p:cNvGrpSpPr/>
          <p:nvPr/>
        </p:nvGrpSpPr>
        <p:grpSpPr>
          <a:xfrm>
            <a:off x="7567679" y="3588291"/>
            <a:ext cx="4092421" cy="996646"/>
            <a:chOff x="5800810" y="5631993"/>
            <a:chExt cx="3155622" cy="863250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579D64D4-6B75-4BA1-9256-708FF096F6D8}"/>
                </a:ext>
              </a:extLst>
            </p:cNvPr>
            <p:cNvSpPr/>
            <p:nvPr/>
          </p:nvSpPr>
          <p:spPr>
            <a:xfrm>
              <a:off x="6600057" y="5631993"/>
              <a:ext cx="1320761" cy="863250"/>
            </a:xfrm>
            <a:prstGeom prst="ellipse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4000">
                  <a:srgbClr val="FF0000"/>
                </a:gs>
                <a:gs pos="85000">
                  <a:srgbClr val="FF0000">
                    <a:tint val="23500"/>
                    <a:satMod val="160000"/>
                  </a:srgbClr>
                </a:gs>
              </a:gsLst>
              <a:lin ang="108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600">
                <a:cs typeface="Calibri" panose="020F0502020204030204" pitchFamily="34" charset="0"/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1C67E95C-9FD1-4867-BC23-51FE5AA9534D}"/>
                </a:ext>
              </a:extLst>
            </p:cNvPr>
            <p:cNvSpPr txBox="1"/>
            <p:nvPr/>
          </p:nvSpPr>
          <p:spPr>
            <a:xfrm>
              <a:off x="5800810" y="5873183"/>
              <a:ext cx="957313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>
                  <a:solidFill>
                    <a:srgbClr val="FF0000"/>
                  </a:solidFill>
                  <a:cs typeface="Calibri" panose="020F0502020204030204" pitchFamily="34" charset="0"/>
                  <a:sym typeface="Symbol" panose="05050102010706020507" pitchFamily="18" charset="2"/>
                </a:rPr>
                <a:t>+  H</a:t>
              </a:r>
              <a:endParaRPr lang="en-GB" sz="2600" dirty="0">
                <a:solidFill>
                  <a:srgbClr val="FF0000"/>
                </a:solidFill>
                <a:cs typeface="Calibri" panose="020F0502020204030204" pitchFamily="34" charset="0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2FD2113F-C2AA-4A54-A498-9500FAEA2EFB}"/>
                </a:ext>
              </a:extLst>
            </p:cNvPr>
            <p:cNvSpPr txBox="1"/>
            <p:nvPr/>
          </p:nvSpPr>
          <p:spPr>
            <a:xfrm>
              <a:off x="7946219" y="5856681"/>
              <a:ext cx="1010213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>
                  <a:solidFill>
                    <a:srgbClr val="0000FF"/>
                  </a:solidFill>
                  <a:cs typeface="Calibri" panose="020F0502020204030204" pitchFamily="34" charset="0"/>
                  <a:sym typeface="Symbol" panose="05050102010706020507" pitchFamily="18" charset="2"/>
                </a:rPr>
                <a:t>Cl   -</a:t>
              </a:r>
              <a:endParaRPr lang="en-GB" sz="2600">
                <a:solidFill>
                  <a:srgbClr val="0000FF"/>
                </a:solidFill>
                <a:cs typeface="Calibri" panose="020F0502020204030204" pitchFamily="34" charset="0"/>
              </a:endParaRPr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B1A07B3A-E0EC-4A9A-8538-55483FC0790E}"/>
              </a:ext>
            </a:extLst>
          </p:cNvPr>
          <p:cNvSpPr txBox="1"/>
          <p:nvPr/>
        </p:nvSpPr>
        <p:spPr>
          <a:xfrm>
            <a:off x="8380563" y="4919283"/>
            <a:ext cx="212590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>
                <a:cs typeface="Calibri" panose="020F0502020204030204" pitchFamily="34" charset="0"/>
              </a:rPr>
              <a:t>POLAR BOND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6C37C3EF-5862-454F-86CE-A11AFFCB6D0B}"/>
              </a:ext>
            </a:extLst>
          </p:cNvPr>
          <p:cNvGrpSpPr/>
          <p:nvPr/>
        </p:nvGrpSpPr>
        <p:grpSpPr>
          <a:xfrm>
            <a:off x="7930375" y="1467075"/>
            <a:ext cx="3101256" cy="1053468"/>
            <a:chOff x="2642585" y="5646033"/>
            <a:chExt cx="2323289" cy="86325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4E15F4E-0879-4CC4-8E24-9B8B9950A526}"/>
                </a:ext>
              </a:extLst>
            </p:cNvPr>
            <p:cNvSpPr/>
            <p:nvPr/>
          </p:nvSpPr>
          <p:spPr>
            <a:xfrm>
              <a:off x="2984651" y="5646033"/>
              <a:ext cx="1320761" cy="863250"/>
            </a:xfrm>
            <a:prstGeom prst="ellipse">
              <a:avLst/>
            </a:prstGeom>
            <a:solidFill>
              <a:srgbClr val="FF0000">
                <a:alpha val="32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600">
                <a:cs typeface="Calibri" panose="020F0502020204030204" pitchFamily="34" charset="0"/>
              </a:endParaRP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EAEF6992-EC6F-4AD7-8B91-80A8E0657A19}"/>
                </a:ext>
              </a:extLst>
            </p:cNvPr>
            <p:cNvSpPr txBox="1"/>
            <p:nvPr/>
          </p:nvSpPr>
          <p:spPr>
            <a:xfrm>
              <a:off x="2642585" y="5877603"/>
              <a:ext cx="386644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>
                  <a:solidFill>
                    <a:srgbClr val="FF0000"/>
                  </a:solidFill>
                  <a:cs typeface="Calibri" panose="020F0502020204030204" pitchFamily="34" charset="0"/>
                  <a:sym typeface="Symbol" panose="05050102010706020507" pitchFamily="18" charset="2"/>
                </a:rPr>
                <a:t>H</a:t>
              </a:r>
              <a:endParaRPr lang="en-GB" sz="2600">
                <a:solidFill>
                  <a:srgbClr val="FF0000"/>
                </a:solidFill>
                <a:cs typeface="Calibri" panose="020F0502020204030204" pitchFamily="34" charset="0"/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DE64B7DD-1500-44F9-8703-BFA5E3C629F5}"/>
                </a:ext>
              </a:extLst>
            </p:cNvPr>
            <p:cNvSpPr txBox="1"/>
            <p:nvPr/>
          </p:nvSpPr>
          <p:spPr>
            <a:xfrm>
              <a:off x="4322749" y="5877603"/>
              <a:ext cx="643125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>
                  <a:solidFill>
                    <a:srgbClr val="0000FF"/>
                  </a:solidFill>
                  <a:cs typeface="Calibri" panose="020F0502020204030204" pitchFamily="34" charset="0"/>
                  <a:sym typeface="Symbol" panose="05050102010706020507" pitchFamily="18" charset="2"/>
                </a:rPr>
                <a:t>Cl  </a:t>
              </a:r>
              <a:endParaRPr lang="en-GB" sz="2600">
                <a:solidFill>
                  <a:srgbClr val="0000FF"/>
                </a:solidFill>
                <a:cs typeface="Calibri" panose="020F0502020204030204" pitchFamily="34" charset="0"/>
              </a:endParaRPr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85F630EF-EF1F-4A86-9EEA-C76281EEC3B3}"/>
              </a:ext>
            </a:extLst>
          </p:cNvPr>
          <p:cNvSpPr txBox="1"/>
          <p:nvPr/>
        </p:nvSpPr>
        <p:spPr>
          <a:xfrm>
            <a:off x="7688852" y="2541610"/>
            <a:ext cx="361214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>
                <a:cs typeface="Calibri" panose="020F0502020204030204" pitchFamily="34" charset="0"/>
              </a:rPr>
              <a:t>equally shared e-density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BB875C6-6D57-4C4E-8104-68B336FED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180" y="-158092"/>
            <a:ext cx="10364451" cy="1097933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electronegativity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C4BF2D1-2728-4B93-A985-F410482AF292}"/>
              </a:ext>
            </a:extLst>
          </p:cNvPr>
          <p:cNvSpPr txBox="1"/>
          <p:nvPr/>
        </p:nvSpPr>
        <p:spPr>
          <a:xfrm>
            <a:off x="64632" y="6073110"/>
            <a:ext cx="12035440" cy="4938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400"/>
              </a:lnSpc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Unequal sharing electrons Partial ‘ionic character’; Less electronegative atom gets a little more positive</a:t>
            </a:r>
          </a:p>
        </p:txBody>
      </p:sp>
    </p:spTree>
    <p:extLst>
      <p:ext uri="{BB962C8B-B14F-4D97-AF65-F5344CB8AC3E}">
        <p14:creationId xmlns:p14="http://schemas.microsoft.com/office/powerpoint/2010/main" val="3353910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5B86375A-911A-46AB-9ECC-2AF74AD74B35}"/>
              </a:ext>
            </a:extLst>
          </p:cNvPr>
          <p:cNvSpPr txBox="1"/>
          <p:nvPr/>
        </p:nvSpPr>
        <p:spPr>
          <a:xfrm>
            <a:off x="877262" y="867674"/>
            <a:ext cx="10364451" cy="54401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600" b="1"/>
              <a:t>QUESTION 1: </a:t>
            </a:r>
            <a:r>
              <a:rPr lang="en-GB" sz="2600"/>
              <a:t>Predict which of the following bonds would be the longest?</a:t>
            </a:r>
          </a:p>
          <a:p>
            <a:pPr algn="ctr">
              <a:lnSpc>
                <a:spcPct val="150000"/>
              </a:lnSpc>
            </a:pPr>
            <a:r>
              <a:rPr lang="en-GB" sz="3200"/>
              <a:t>H – H,      C – H,       C – C,       C = C,         C </a:t>
            </a:r>
            <a:r>
              <a:rPr lang="en-GB" sz="3200">
                <a:sym typeface="Symbol" panose="05050102010706020507" pitchFamily="18" charset="2"/>
              </a:rPr>
              <a:t> C</a:t>
            </a:r>
            <a:endParaRPr lang="en-GB" sz="3200"/>
          </a:p>
          <a:p>
            <a:pPr>
              <a:lnSpc>
                <a:spcPct val="150000"/>
              </a:lnSpc>
            </a:pPr>
            <a:endParaRPr lang="en-GB" sz="2600"/>
          </a:p>
          <a:p>
            <a:pPr>
              <a:lnSpc>
                <a:spcPct val="150000"/>
              </a:lnSpc>
            </a:pPr>
            <a:r>
              <a:rPr lang="en-GB" sz="2600" b="1"/>
              <a:t>QUESTION 2:</a:t>
            </a:r>
            <a:r>
              <a:rPr lang="en-GB" sz="2600"/>
              <a:t> Which atom is more electronegative, oxygen or selenium? </a:t>
            </a:r>
          </a:p>
          <a:p>
            <a:pPr>
              <a:lnSpc>
                <a:spcPct val="150000"/>
              </a:lnSpc>
            </a:pPr>
            <a:endParaRPr lang="en-GB" sz="2600"/>
          </a:p>
          <a:p>
            <a:pPr>
              <a:lnSpc>
                <a:spcPct val="150000"/>
              </a:lnSpc>
            </a:pPr>
            <a:endParaRPr lang="en-GB" sz="2600"/>
          </a:p>
          <a:p>
            <a:pPr>
              <a:lnSpc>
                <a:spcPts val="3700"/>
              </a:lnSpc>
            </a:pPr>
            <a:r>
              <a:rPr lang="en-GB" sz="2600" b="1"/>
              <a:t>QUESTION 3</a:t>
            </a:r>
            <a:r>
              <a:rPr lang="en-GB" sz="2600"/>
              <a:t>: In which of the following bonds would the oxygen atom be the slightly positive one?</a:t>
            </a:r>
          </a:p>
          <a:p>
            <a:pPr algn="ctr">
              <a:lnSpc>
                <a:spcPct val="150000"/>
              </a:lnSpc>
            </a:pPr>
            <a:r>
              <a:rPr lang="en-GB" sz="3200"/>
              <a:t>O – F,      O – O,     O – N,      O – Cl,       None of these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5291CC-045C-40FE-B737-FACE18D21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287" y="108155"/>
            <a:ext cx="10364451" cy="926668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questions</a:t>
            </a:r>
          </a:p>
        </p:txBody>
      </p:sp>
    </p:spTree>
    <p:extLst>
      <p:ext uri="{BB962C8B-B14F-4D97-AF65-F5344CB8AC3E}">
        <p14:creationId xmlns:p14="http://schemas.microsoft.com/office/powerpoint/2010/main" val="3421981136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2300</Words>
  <Application>Microsoft Office PowerPoint</Application>
  <PresentationFormat>Widescreen</PresentationFormat>
  <Paragraphs>681</Paragraphs>
  <Slides>28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Tw Cen MT (Body)</vt:lpstr>
      <vt:lpstr>Arial</vt:lpstr>
      <vt:lpstr>Calibri</vt:lpstr>
      <vt:lpstr>Tw Cen MT</vt:lpstr>
      <vt:lpstr>Droplet</vt:lpstr>
      <vt:lpstr>IONIC and covalent bonds</vt:lpstr>
      <vt:lpstr>objectives</vt:lpstr>
      <vt:lpstr> “happy” atoms</vt:lpstr>
      <vt:lpstr>‘unhappy’ atoms - Octet/duet rule </vt:lpstr>
      <vt:lpstr>lose electrons – Making cations</vt:lpstr>
      <vt:lpstr>PowerPoint Presentation</vt:lpstr>
      <vt:lpstr>gain electrons – Making anions </vt:lpstr>
      <vt:lpstr>PowerPoint Presentation</vt:lpstr>
      <vt:lpstr>PowerPoint Presentation</vt:lpstr>
      <vt:lpstr>PowerPoint Presentation</vt:lpstr>
      <vt:lpstr>Ionic bonds</vt:lpstr>
      <vt:lpstr>Lattice energy</vt:lpstr>
      <vt:lpstr>Ionic compounds in ome</vt:lpstr>
      <vt:lpstr>Covalent bonds</vt:lpstr>
      <vt:lpstr>Covalent bonds – lewis structures</vt:lpstr>
      <vt:lpstr>Covalent molecules</vt:lpstr>
      <vt:lpstr>Covalent molecules</vt:lpstr>
      <vt:lpstr>Covalent molecules</vt:lpstr>
      <vt:lpstr>Covalent molecules – single bonds</vt:lpstr>
      <vt:lpstr>Covalent bonds – multiple bonds</vt:lpstr>
      <vt:lpstr>Practice question</vt:lpstr>
      <vt:lpstr>Practice question</vt:lpstr>
      <vt:lpstr>Covalent bond</vt:lpstr>
      <vt:lpstr>Bond length (distance)</vt:lpstr>
      <vt:lpstr>Bond energy (strength)</vt:lpstr>
      <vt:lpstr>Bond energy (strength)</vt:lpstr>
      <vt:lpstr>electronegativity</vt:lpstr>
      <vt:lpstr>Practice questions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PERIODIC PROPERTIES  IONIC COMPOUNDS</dc:title>
  <dc:creator>Ewa Kazimierska</dc:creator>
  <cp:lastModifiedBy>Ewa Kazimierska</cp:lastModifiedBy>
  <cp:revision>13</cp:revision>
  <cp:lastPrinted>2023-01-26T17:38:13Z</cp:lastPrinted>
  <dcterms:created xsi:type="dcterms:W3CDTF">2022-09-27T20:38:42Z</dcterms:created>
  <dcterms:modified xsi:type="dcterms:W3CDTF">2024-02-22T00:34:59Z</dcterms:modified>
</cp:coreProperties>
</file>