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8" r:id="rId3"/>
    <p:sldId id="258" r:id="rId4"/>
    <p:sldId id="262" r:id="rId5"/>
    <p:sldId id="263" r:id="rId6"/>
    <p:sldId id="264" r:id="rId7"/>
    <p:sldId id="265" r:id="rId8"/>
    <p:sldId id="259" r:id="rId9"/>
    <p:sldId id="260" r:id="rId10"/>
    <p:sldId id="261" r:id="rId11"/>
    <p:sldId id="266" r:id="rId12"/>
    <p:sldId id="270" r:id="rId13"/>
    <p:sldId id="269"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F92BE3-0E12-4A2E-4B01-79AC9B69FB87}" v="607" dt="2025-12-08T08:28:11.470"/>
    <p1510:client id="{22A76BA1-EB6C-776C-9ED3-62A395FD28A0}" v="575" dt="2025-12-08T04:25:13.5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nel Morgan (2501319)" userId="S::2501319@student.uwtsd.ac.uk::917e0057-0990-4fed-b387-8089f5f40207" providerId="AD" clId="Web-{0AC49AF9-6619-21E4-033F-88385FAC8788}"/>
    <pc:docChg chg="modSld">
      <pc:chgData name="Chanel Morgan (2501319)" userId="S::2501319@student.uwtsd.ac.uk::917e0057-0990-4fed-b387-8089f5f40207" providerId="AD" clId="Web-{0AC49AF9-6619-21E4-033F-88385FAC8788}" dt="2025-12-03T18:45:04.361" v="7" actId="1076"/>
      <pc:docMkLst>
        <pc:docMk/>
      </pc:docMkLst>
      <pc:sldChg chg="addSp delSp modSp">
        <pc:chgData name="Chanel Morgan (2501319)" userId="S::2501319@student.uwtsd.ac.uk::917e0057-0990-4fed-b387-8089f5f40207" providerId="AD" clId="Web-{0AC49AF9-6619-21E4-033F-88385FAC8788}" dt="2025-12-03T18:45:04.361" v="7" actId="1076"/>
        <pc:sldMkLst>
          <pc:docMk/>
          <pc:sldMk cId="4217637849" sldId="256"/>
        </pc:sldMkLst>
      </pc:sldChg>
    </pc:docChg>
  </pc:docChgLst>
  <pc:docChgLst>
    <pc:chgData name="Chanel Morgan (2501319)" userId="917e0057-0990-4fed-b387-8089f5f40207" providerId="ADAL" clId="{06DC020B-34D7-4387-B042-40AB00B43B2E}"/>
    <pc:docChg chg="addSld">
      <pc:chgData name="Chanel Morgan (2501319)" userId="917e0057-0990-4fed-b387-8089f5f40207" providerId="ADAL" clId="{06DC020B-34D7-4387-B042-40AB00B43B2E}" dt="2025-11-14T13:15:33.757" v="0" actId="680"/>
      <pc:docMkLst>
        <pc:docMk/>
      </pc:docMkLst>
    </pc:docChg>
  </pc:docChgLst>
  <pc:docChgLst>
    <pc:chgData name="Chanel Morgan (2501319)" userId="S::2501319@student.uwtsd.ac.uk::917e0057-0990-4fed-b387-8089f5f40207" providerId="AD" clId="Web-{1AF92BE3-0E12-4A2E-4B01-79AC9B69FB87}"/>
    <pc:docChg chg="addSld delSld modSld sldOrd">
      <pc:chgData name="Chanel Morgan (2501319)" userId="S::2501319@student.uwtsd.ac.uk::917e0057-0990-4fed-b387-8089f5f40207" providerId="AD" clId="Web-{1AF92BE3-0E12-4A2E-4B01-79AC9B69FB87}" dt="2025-12-08T08:28:15.532" v="558"/>
      <pc:docMkLst>
        <pc:docMk/>
      </pc:docMkLst>
      <pc:sldChg chg="addSp delSp modSp mod setBg">
        <pc:chgData name="Chanel Morgan (2501319)" userId="S::2501319@student.uwtsd.ac.uk::917e0057-0990-4fed-b387-8089f5f40207" providerId="AD" clId="Web-{1AF92BE3-0E12-4A2E-4B01-79AC9B69FB87}" dt="2025-12-08T06:15:25.869" v="168" actId="20577"/>
        <pc:sldMkLst>
          <pc:docMk/>
          <pc:sldMk cId="3306898745" sldId="259"/>
        </pc:sldMkLst>
        <pc:spChg chg="mod">
          <ac:chgData name="Chanel Morgan (2501319)" userId="S::2501319@student.uwtsd.ac.uk::917e0057-0990-4fed-b387-8089f5f40207" providerId="AD" clId="Web-{1AF92BE3-0E12-4A2E-4B01-79AC9B69FB87}" dt="2025-12-08T04:26:29.251" v="3"/>
          <ac:spMkLst>
            <pc:docMk/>
            <pc:sldMk cId="3306898745" sldId="259"/>
            <ac:spMk id="2" creationId="{78E90396-E331-A16F-2F5A-71F9902867E4}"/>
          </ac:spMkLst>
        </pc:spChg>
        <pc:spChg chg="add mod">
          <ac:chgData name="Chanel Morgan (2501319)" userId="S::2501319@student.uwtsd.ac.uk::917e0057-0990-4fed-b387-8089f5f40207" providerId="AD" clId="Web-{1AF92BE3-0E12-4A2E-4B01-79AC9B69FB87}" dt="2025-12-08T06:15:25.869" v="168" actId="20577"/>
          <ac:spMkLst>
            <pc:docMk/>
            <pc:sldMk cId="3306898745" sldId="259"/>
            <ac:spMk id="11" creationId="{0E091D01-DB9B-7F2A-6663-DA9F3B99F39A}"/>
          </ac:spMkLst>
        </pc:spChg>
        <pc:spChg chg="add">
          <ac:chgData name="Chanel Morgan (2501319)" userId="S::2501319@student.uwtsd.ac.uk::917e0057-0990-4fed-b387-8089f5f40207" providerId="AD" clId="Web-{1AF92BE3-0E12-4A2E-4B01-79AC9B69FB87}" dt="2025-12-08T04:26:29.251" v="3"/>
          <ac:spMkLst>
            <pc:docMk/>
            <pc:sldMk cId="3306898745" sldId="259"/>
            <ac:spMk id="14" creationId="{A7AE9375-4664-4DB2-922D-2782A6E439AC}"/>
          </ac:spMkLst>
        </pc:spChg>
        <pc:spChg chg="add">
          <ac:chgData name="Chanel Morgan (2501319)" userId="S::2501319@student.uwtsd.ac.uk::917e0057-0990-4fed-b387-8089f5f40207" providerId="AD" clId="Web-{1AF92BE3-0E12-4A2E-4B01-79AC9B69FB87}" dt="2025-12-08T04:26:29.251" v="3"/>
          <ac:spMkLst>
            <pc:docMk/>
            <pc:sldMk cId="3306898745" sldId="259"/>
            <ac:spMk id="18" creationId="{C87417AF-190E-4D6E-AFA6-7D3E84B0B430}"/>
          </ac:spMkLst>
        </pc:spChg>
        <pc:spChg chg="add">
          <ac:chgData name="Chanel Morgan (2501319)" userId="S::2501319@student.uwtsd.ac.uk::917e0057-0990-4fed-b387-8089f5f40207" providerId="AD" clId="Web-{1AF92BE3-0E12-4A2E-4B01-79AC9B69FB87}" dt="2025-12-08T04:26:29.251" v="3"/>
          <ac:spMkLst>
            <pc:docMk/>
            <pc:sldMk cId="3306898745" sldId="259"/>
            <ac:spMk id="20" creationId="{80B30ED8-273E-4C07-8568-2FE5CC5C483D}"/>
          </ac:spMkLst>
        </pc:spChg>
        <pc:picChg chg="add del mod">
          <ac:chgData name="Chanel Morgan (2501319)" userId="S::2501319@student.uwtsd.ac.uk::917e0057-0990-4fed-b387-8089f5f40207" providerId="AD" clId="Web-{1AF92BE3-0E12-4A2E-4B01-79AC9B69FB87}" dt="2025-12-08T04:25:50.999" v="1"/>
          <ac:picMkLst>
            <pc:docMk/>
            <pc:sldMk cId="3306898745" sldId="259"/>
            <ac:picMk id="3" creationId="{10313DF9-AA69-483D-2DDE-5F9CEA37A44A}"/>
          </ac:picMkLst>
        </pc:picChg>
        <pc:picChg chg="add mod">
          <ac:chgData name="Chanel Morgan (2501319)" userId="S::2501319@student.uwtsd.ac.uk::917e0057-0990-4fed-b387-8089f5f40207" providerId="AD" clId="Web-{1AF92BE3-0E12-4A2E-4B01-79AC9B69FB87}" dt="2025-12-08T04:26:29.251" v="3"/>
          <ac:picMkLst>
            <pc:docMk/>
            <pc:sldMk cId="3306898745" sldId="259"/>
            <ac:picMk id="4" creationId="{4B32563C-0D53-69FB-4872-8AC26772A9CC}"/>
          </ac:picMkLst>
        </pc:picChg>
        <pc:picChg chg="mod ord">
          <ac:chgData name="Chanel Morgan (2501319)" userId="S::2501319@student.uwtsd.ac.uk::917e0057-0990-4fed-b387-8089f5f40207" providerId="AD" clId="Web-{1AF92BE3-0E12-4A2E-4B01-79AC9B69FB87}" dt="2025-12-08T04:26:29.251" v="3"/>
          <ac:picMkLst>
            <pc:docMk/>
            <pc:sldMk cId="3306898745" sldId="259"/>
            <ac:picMk id="7" creationId="{DAA24243-3C25-AE8F-3121-0EDFB8DE8C44}"/>
          </ac:picMkLst>
        </pc:picChg>
        <pc:cxnChg chg="add">
          <ac:chgData name="Chanel Morgan (2501319)" userId="S::2501319@student.uwtsd.ac.uk::917e0057-0990-4fed-b387-8089f5f40207" providerId="AD" clId="Web-{1AF92BE3-0E12-4A2E-4B01-79AC9B69FB87}" dt="2025-12-08T04:26:29.251" v="3"/>
          <ac:cxnSpMkLst>
            <pc:docMk/>
            <pc:sldMk cId="3306898745" sldId="259"/>
            <ac:cxnSpMk id="16" creationId="{EE504C98-6397-41C1-A8D8-2D9C4ED307E0}"/>
          </ac:cxnSpMkLst>
        </pc:cxnChg>
      </pc:sldChg>
      <pc:sldChg chg="addSp delSp modSp mod setBg">
        <pc:chgData name="Chanel Morgan (2501319)" userId="S::2501319@student.uwtsd.ac.uk::917e0057-0990-4fed-b387-8089f5f40207" providerId="AD" clId="Web-{1AF92BE3-0E12-4A2E-4B01-79AC9B69FB87}" dt="2025-12-08T06:18:48.726" v="222" actId="1076"/>
        <pc:sldMkLst>
          <pc:docMk/>
          <pc:sldMk cId="511863729" sldId="260"/>
        </pc:sldMkLst>
        <pc:spChg chg="mod">
          <ac:chgData name="Chanel Morgan (2501319)" userId="S::2501319@student.uwtsd.ac.uk::917e0057-0990-4fed-b387-8089f5f40207" providerId="AD" clId="Web-{1AF92BE3-0E12-4A2E-4B01-79AC9B69FB87}" dt="2025-12-08T04:55:32.450" v="56" actId="20577"/>
          <ac:spMkLst>
            <pc:docMk/>
            <pc:sldMk cId="511863729" sldId="260"/>
            <ac:spMk id="2" creationId="{88777A84-1FC0-4FF6-17BD-8CE1D1110024}"/>
          </ac:spMkLst>
        </pc:spChg>
        <pc:spChg chg="add mod">
          <ac:chgData name="Chanel Morgan (2501319)" userId="S::2501319@student.uwtsd.ac.uk::917e0057-0990-4fed-b387-8089f5f40207" providerId="AD" clId="Web-{1AF92BE3-0E12-4A2E-4B01-79AC9B69FB87}" dt="2025-12-08T06:18:48.726" v="222" actId="1076"/>
          <ac:spMkLst>
            <pc:docMk/>
            <pc:sldMk cId="511863729" sldId="260"/>
            <ac:spMk id="3" creationId="{63A4CE30-2EA1-5FE8-5769-5393DD574F2C}"/>
          </ac:spMkLst>
        </pc:spChg>
        <pc:spChg chg="del">
          <ac:chgData name="Chanel Morgan (2501319)" userId="S::2501319@student.uwtsd.ac.uk::917e0057-0990-4fed-b387-8089f5f40207" providerId="AD" clId="Web-{1AF92BE3-0E12-4A2E-4B01-79AC9B69FB87}" dt="2025-12-08T04:38:10.195" v="10"/>
          <ac:spMkLst>
            <pc:docMk/>
            <pc:sldMk cId="511863729" sldId="260"/>
            <ac:spMk id="3" creationId="{9573BB81-2FF5-3A2E-886A-F02E83581D48}"/>
          </ac:spMkLst>
        </pc:spChg>
        <pc:spChg chg="add">
          <ac:chgData name="Chanel Morgan (2501319)" userId="S::2501319@student.uwtsd.ac.uk::917e0057-0990-4fed-b387-8089f5f40207" providerId="AD" clId="Web-{1AF92BE3-0E12-4A2E-4B01-79AC9B69FB87}" dt="2025-12-08T04:38:12.961" v="11"/>
          <ac:spMkLst>
            <pc:docMk/>
            <pc:sldMk cId="511863729" sldId="260"/>
            <ac:spMk id="9" creationId="{FB5B0058-AF13-4859-B429-4EDDE2A26F7F}"/>
          </ac:spMkLst>
        </pc:spChg>
        <pc:spChg chg="add">
          <ac:chgData name="Chanel Morgan (2501319)" userId="S::2501319@student.uwtsd.ac.uk::917e0057-0990-4fed-b387-8089f5f40207" providerId="AD" clId="Web-{1AF92BE3-0E12-4A2E-4B01-79AC9B69FB87}" dt="2025-12-08T04:38:12.961" v="11"/>
          <ac:spMkLst>
            <pc:docMk/>
            <pc:sldMk cId="511863729" sldId="260"/>
            <ac:spMk id="13" creationId="{A4A161CC-6DC5-4863-B213-94529D6E06D7}"/>
          </ac:spMkLst>
        </pc:spChg>
        <pc:picChg chg="add mod ord">
          <ac:chgData name="Chanel Morgan (2501319)" userId="S::2501319@student.uwtsd.ac.uk::917e0057-0990-4fed-b387-8089f5f40207" providerId="AD" clId="Web-{1AF92BE3-0E12-4A2E-4B01-79AC9B69FB87}" dt="2025-12-08T04:38:12.961" v="11"/>
          <ac:picMkLst>
            <pc:docMk/>
            <pc:sldMk cId="511863729" sldId="260"/>
            <ac:picMk id="4" creationId="{476A9249-784B-B02B-DFFC-30DF975D5904}"/>
          </ac:picMkLst>
        </pc:picChg>
        <pc:cxnChg chg="add">
          <ac:chgData name="Chanel Morgan (2501319)" userId="S::2501319@student.uwtsd.ac.uk::917e0057-0990-4fed-b387-8089f5f40207" providerId="AD" clId="Web-{1AF92BE3-0E12-4A2E-4B01-79AC9B69FB87}" dt="2025-12-08T04:38:12.961" v="11"/>
          <ac:cxnSpMkLst>
            <pc:docMk/>
            <pc:sldMk cId="511863729" sldId="260"/>
            <ac:cxnSpMk id="11" creationId="{AC65C03C-3F17-45DC-A1B9-35ACA43397D4}"/>
          </ac:cxnSpMkLst>
        </pc:cxnChg>
      </pc:sldChg>
      <pc:sldChg chg="addSp delSp modSp mod setBg">
        <pc:chgData name="Chanel Morgan (2501319)" userId="S::2501319@student.uwtsd.ac.uk::917e0057-0990-4fed-b387-8089f5f40207" providerId="AD" clId="Web-{1AF92BE3-0E12-4A2E-4B01-79AC9B69FB87}" dt="2025-12-08T08:28:15.532" v="558"/>
        <pc:sldMkLst>
          <pc:docMk/>
          <pc:sldMk cId="2882598644" sldId="261"/>
        </pc:sldMkLst>
        <pc:spChg chg="mod">
          <ac:chgData name="Chanel Morgan (2501319)" userId="S::2501319@student.uwtsd.ac.uk::917e0057-0990-4fed-b387-8089f5f40207" providerId="AD" clId="Web-{1AF92BE3-0E12-4A2E-4B01-79AC9B69FB87}" dt="2025-12-08T08:28:15.532" v="558"/>
          <ac:spMkLst>
            <pc:docMk/>
            <pc:sldMk cId="2882598644" sldId="261"/>
            <ac:spMk id="2" creationId="{529DB542-67CA-5AF2-51B7-9EBAD15A3E04}"/>
          </ac:spMkLst>
        </pc:spChg>
        <pc:spChg chg="add mod">
          <ac:chgData name="Chanel Morgan (2501319)" userId="S::2501319@student.uwtsd.ac.uk::917e0057-0990-4fed-b387-8089f5f40207" providerId="AD" clId="Web-{1AF92BE3-0E12-4A2E-4B01-79AC9B69FB87}" dt="2025-12-08T08:28:15.532" v="558"/>
          <ac:spMkLst>
            <pc:docMk/>
            <pc:sldMk cId="2882598644" sldId="261"/>
            <ac:spMk id="3" creationId="{DE9A6312-D071-6A65-D1E5-E4CB9D65B20A}"/>
          </ac:spMkLst>
        </pc:spChg>
        <pc:spChg chg="add">
          <ac:chgData name="Chanel Morgan (2501319)" userId="S::2501319@student.uwtsd.ac.uk::917e0057-0990-4fed-b387-8089f5f40207" providerId="AD" clId="Web-{1AF92BE3-0E12-4A2E-4B01-79AC9B69FB87}" dt="2025-12-08T08:28:15.532" v="558"/>
          <ac:spMkLst>
            <pc:docMk/>
            <pc:sldMk cId="2882598644" sldId="261"/>
            <ac:spMk id="9" creationId="{F13C74B1-5B17-4795-BED0-7140497B445A}"/>
          </ac:spMkLst>
        </pc:spChg>
        <pc:spChg chg="add">
          <ac:chgData name="Chanel Morgan (2501319)" userId="S::2501319@student.uwtsd.ac.uk::917e0057-0990-4fed-b387-8089f5f40207" providerId="AD" clId="Web-{1AF92BE3-0E12-4A2E-4B01-79AC9B69FB87}" dt="2025-12-08T08:28:15.532" v="558"/>
          <ac:spMkLst>
            <pc:docMk/>
            <pc:sldMk cId="2882598644" sldId="261"/>
            <ac:spMk id="11" creationId="{D4974D33-8DC5-464E-8C6D-BE58F0669C17}"/>
          </ac:spMkLst>
        </pc:spChg>
        <pc:picChg chg="add mod">
          <ac:chgData name="Chanel Morgan (2501319)" userId="S::2501319@student.uwtsd.ac.uk::917e0057-0990-4fed-b387-8089f5f40207" providerId="AD" clId="Web-{1AF92BE3-0E12-4A2E-4B01-79AC9B69FB87}" dt="2025-12-08T08:28:15.532" v="558"/>
          <ac:picMkLst>
            <pc:docMk/>
            <pc:sldMk cId="2882598644" sldId="261"/>
            <ac:picMk id="4" creationId="{3BB4A510-B555-4F94-6C91-26121CEC000D}"/>
          </ac:picMkLst>
        </pc:picChg>
        <pc:picChg chg="del">
          <ac:chgData name="Chanel Morgan (2501319)" userId="S::2501319@student.uwtsd.ac.uk::917e0057-0990-4fed-b387-8089f5f40207" providerId="AD" clId="Web-{1AF92BE3-0E12-4A2E-4B01-79AC9B69FB87}" dt="2025-12-08T04:39:57.305" v="21"/>
          <ac:picMkLst>
            <pc:docMk/>
            <pc:sldMk cId="2882598644" sldId="261"/>
            <ac:picMk id="5" creationId="{13A956DD-163F-424B-97EF-FA091111BB5F}"/>
          </ac:picMkLst>
        </pc:picChg>
      </pc:sldChg>
      <pc:sldChg chg="addSp modSp">
        <pc:chgData name="Chanel Morgan (2501319)" userId="S::2501319@student.uwtsd.ac.uk::917e0057-0990-4fed-b387-8089f5f40207" providerId="AD" clId="Web-{1AF92BE3-0E12-4A2E-4B01-79AC9B69FB87}" dt="2025-12-08T05:26:06.671" v="98" actId="20577"/>
        <pc:sldMkLst>
          <pc:docMk/>
          <pc:sldMk cId="4057290995" sldId="263"/>
        </pc:sldMkLst>
        <pc:spChg chg="add mod">
          <ac:chgData name="Chanel Morgan (2501319)" userId="S::2501319@student.uwtsd.ac.uk::917e0057-0990-4fed-b387-8089f5f40207" providerId="AD" clId="Web-{1AF92BE3-0E12-4A2E-4B01-79AC9B69FB87}" dt="2025-12-08T05:26:06.671" v="98" actId="20577"/>
          <ac:spMkLst>
            <pc:docMk/>
            <pc:sldMk cId="4057290995" sldId="263"/>
            <ac:spMk id="3" creationId="{6F631458-9944-463F-E555-B0AE460077B4}"/>
          </ac:spMkLst>
        </pc:spChg>
      </pc:sldChg>
      <pc:sldChg chg="modSp">
        <pc:chgData name="Chanel Morgan (2501319)" userId="S::2501319@student.uwtsd.ac.uk::917e0057-0990-4fed-b387-8089f5f40207" providerId="AD" clId="Web-{1AF92BE3-0E12-4A2E-4B01-79AC9B69FB87}" dt="2025-12-08T05:27:30.110" v="111" actId="20577"/>
        <pc:sldMkLst>
          <pc:docMk/>
          <pc:sldMk cId="3214045935" sldId="264"/>
        </pc:sldMkLst>
        <pc:spChg chg="mod">
          <ac:chgData name="Chanel Morgan (2501319)" userId="S::2501319@student.uwtsd.ac.uk::917e0057-0990-4fed-b387-8089f5f40207" providerId="AD" clId="Web-{1AF92BE3-0E12-4A2E-4B01-79AC9B69FB87}" dt="2025-12-08T05:27:30.110" v="111" actId="20577"/>
          <ac:spMkLst>
            <pc:docMk/>
            <pc:sldMk cId="3214045935" sldId="264"/>
            <ac:spMk id="9" creationId="{F3A62EA3-1EA9-88DF-3309-AD46F060AC00}"/>
          </ac:spMkLst>
        </pc:spChg>
      </pc:sldChg>
      <pc:sldChg chg="modSp">
        <pc:chgData name="Chanel Morgan (2501319)" userId="S::2501319@student.uwtsd.ac.uk::917e0057-0990-4fed-b387-8089f5f40207" providerId="AD" clId="Web-{1AF92BE3-0E12-4A2E-4B01-79AC9B69FB87}" dt="2025-12-08T05:32:55.720" v="144" actId="20577"/>
        <pc:sldMkLst>
          <pc:docMk/>
          <pc:sldMk cId="4000362358" sldId="265"/>
        </pc:sldMkLst>
        <pc:spChg chg="mod">
          <ac:chgData name="Chanel Morgan (2501319)" userId="S::2501319@student.uwtsd.ac.uk::917e0057-0990-4fed-b387-8089f5f40207" providerId="AD" clId="Web-{1AF92BE3-0E12-4A2E-4B01-79AC9B69FB87}" dt="2025-12-08T05:32:55.720" v="144" actId="20577"/>
          <ac:spMkLst>
            <pc:docMk/>
            <pc:sldMk cId="4000362358" sldId="265"/>
            <ac:spMk id="9" creationId="{429D4FC6-26C4-DA82-748D-EC691244F1CD}"/>
          </ac:spMkLst>
        </pc:spChg>
      </pc:sldChg>
      <pc:sldChg chg="addSp delSp modSp mod setBg">
        <pc:chgData name="Chanel Morgan (2501319)" userId="S::2501319@student.uwtsd.ac.uk::917e0057-0990-4fed-b387-8089f5f40207" providerId="AD" clId="Web-{1AF92BE3-0E12-4A2E-4B01-79AC9B69FB87}" dt="2025-12-08T08:09:25.379" v="326" actId="20577"/>
        <pc:sldMkLst>
          <pc:docMk/>
          <pc:sldMk cId="3353488635" sldId="266"/>
        </pc:sldMkLst>
        <pc:spChg chg="mod">
          <ac:chgData name="Chanel Morgan (2501319)" userId="S::2501319@student.uwtsd.ac.uk::917e0057-0990-4fed-b387-8089f5f40207" providerId="AD" clId="Web-{1AF92BE3-0E12-4A2E-4B01-79AC9B69FB87}" dt="2025-12-08T04:39:51.538" v="20"/>
          <ac:spMkLst>
            <pc:docMk/>
            <pc:sldMk cId="3353488635" sldId="266"/>
            <ac:spMk id="2" creationId="{BDD994B8-3D67-5D4E-1EAA-95338A637674}"/>
          </ac:spMkLst>
        </pc:spChg>
        <pc:spChg chg="del mod">
          <ac:chgData name="Chanel Morgan (2501319)" userId="S::2501319@student.uwtsd.ac.uk::917e0057-0990-4fed-b387-8089f5f40207" providerId="AD" clId="Web-{1AF92BE3-0E12-4A2E-4B01-79AC9B69FB87}" dt="2025-12-08T08:00:27.254" v="294"/>
          <ac:spMkLst>
            <pc:docMk/>
            <pc:sldMk cId="3353488635" sldId="266"/>
            <ac:spMk id="3" creationId="{4803AFFB-3CF9-6B51-3770-7A75AD3F17FF}"/>
          </ac:spMkLst>
        </pc:spChg>
        <pc:spChg chg="add mod">
          <ac:chgData name="Chanel Morgan (2501319)" userId="S::2501319@student.uwtsd.ac.uk::917e0057-0990-4fed-b387-8089f5f40207" providerId="AD" clId="Web-{1AF92BE3-0E12-4A2E-4B01-79AC9B69FB87}" dt="2025-12-08T08:09:25.379" v="326" actId="20577"/>
          <ac:spMkLst>
            <pc:docMk/>
            <pc:sldMk cId="3353488635" sldId="266"/>
            <ac:spMk id="6" creationId="{941543DD-357B-36BE-6ECD-145DDD7C03AF}"/>
          </ac:spMkLst>
        </pc:spChg>
        <pc:spChg chg="add del">
          <ac:chgData name="Chanel Morgan (2501319)" userId="S::2501319@student.uwtsd.ac.uk::917e0057-0990-4fed-b387-8089f5f40207" providerId="AD" clId="Web-{1AF92BE3-0E12-4A2E-4B01-79AC9B69FB87}" dt="2025-12-08T04:39:51.538" v="20"/>
          <ac:spMkLst>
            <pc:docMk/>
            <pc:sldMk cId="3353488635" sldId="266"/>
            <ac:spMk id="10" creationId="{D009D6D5-DAC2-4A8B-A17A-E206B9012D09}"/>
          </ac:spMkLst>
        </pc:spChg>
        <pc:spChg chg="add">
          <ac:chgData name="Chanel Morgan (2501319)" userId="S::2501319@student.uwtsd.ac.uk::917e0057-0990-4fed-b387-8089f5f40207" providerId="AD" clId="Web-{1AF92BE3-0E12-4A2E-4B01-79AC9B69FB87}" dt="2025-12-08T04:39:51.538" v="20"/>
          <ac:spMkLst>
            <pc:docMk/>
            <pc:sldMk cId="3353488635" sldId="266"/>
            <ac:spMk id="15" creationId="{DBC6133C-0615-4CE4-9132-37E609A9BDFA}"/>
          </ac:spMkLst>
        </pc:spChg>
        <pc:spChg chg="add">
          <ac:chgData name="Chanel Morgan (2501319)" userId="S::2501319@student.uwtsd.ac.uk::917e0057-0990-4fed-b387-8089f5f40207" providerId="AD" clId="Web-{1AF92BE3-0E12-4A2E-4B01-79AC9B69FB87}" dt="2025-12-08T04:39:51.538" v="20"/>
          <ac:spMkLst>
            <pc:docMk/>
            <pc:sldMk cId="3353488635" sldId="266"/>
            <ac:spMk id="17" creationId="{169CC832-2974-4E8D-90ED-3E2941BA7336}"/>
          </ac:spMkLst>
        </pc:spChg>
        <pc:spChg chg="add">
          <ac:chgData name="Chanel Morgan (2501319)" userId="S::2501319@student.uwtsd.ac.uk::917e0057-0990-4fed-b387-8089f5f40207" providerId="AD" clId="Web-{1AF92BE3-0E12-4A2E-4B01-79AC9B69FB87}" dt="2025-12-08T04:39:51.538" v="20"/>
          <ac:spMkLst>
            <pc:docMk/>
            <pc:sldMk cId="3353488635" sldId="266"/>
            <ac:spMk id="19" creationId="{55222F96-971A-4F90-B841-6BAB416C7AC1}"/>
          </ac:spMkLst>
        </pc:spChg>
        <pc:spChg chg="add">
          <ac:chgData name="Chanel Morgan (2501319)" userId="S::2501319@student.uwtsd.ac.uk::917e0057-0990-4fed-b387-8089f5f40207" providerId="AD" clId="Web-{1AF92BE3-0E12-4A2E-4B01-79AC9B69FB87}" dt="2025-12-08T04:39:51.538" v="20"/>
          <ac:spMkLst>
            <pc:docMk/>
            <pc:sldMk cId="3353488635" sldId="266"/>
            <ac:spMk id="21" creationId="{08980754-6F4B-43C9-B9BE-127B6BED6586}"/>
          </ac:spMkLst>
        </pc:spChg>
        <pc:spChg chg="add del">
          <ac:chgData name="Chanel Morgan (2501319)" userId="S::2501319@student.uwtsd.ac.uk::917e0057-0990-4fed-b387-8089f5f40207" providerId="AD" clId="Web-{1AF92BE3-0E12-4A2E-4B01-79AC9B69FB87}" dt="2025-12-08T08:00:33.676" v="296"/>
          <ac:spMkLst>
            <pc:docMk/>
            <pc:sldMk cId="3353488635" sldId="266"/>
            <ac:spMk id="23" creationId="{2C1BBA94-3F40-40AA-8BB9-E69E25E537C1}"/>
          </ac:spMkLst>
        </pc:spChg>
        <pc:picChg chg="add mod ord">
          <ac:chgData name="Chanel Morgan (2501319)" userId="S::2501319@student.uwtsd.ac.uk::917e0057-0990-4fed-b387-8089f5f40207" providerId="AD" clId="Web-{1AF92BE3-0E12-4A2E-4B01-79AC9B69FB87}" dt="2025-12-08T08:01:00.083" v="301" actId="1076"/>
          <ac:picMkLst>
            <pc:docMk/>
            <pc:sldMk cId="3353488635" sldId="266"/>
            <ac:picMk id="4" creationId="{C4E10B0F-92EA-E8CC-7977-2E1208CC8CD3}"/>
          </ac:picMkLst>
        </pc:picChg>
        <pc:picChg chg="add del mod modCrop">
          <ac:chgData name="Chanel Morgan (2501319)" userId="S::2501319@student.uwtsd.ac.uk::917e0057-0990-4fed-b387-8089f5f40207" providerId="AD" clId="Web-{1AF92BE3-0E12-4A2E-4B01-79AC9B69FB87}" dt="2025-12-08T08:00:06.270" v="293"/>
          <ac:picMkLst>
            <pc:docMk/>
            <pc:sldMk cId="3353488635" sldId="266"/>
            <ac:picMk id="5" creationId="{3B1C5F59-9FEC-F383-3D1F-BB1B75208000}"/>
          </ac:picMkLst>
        </pc:picChg>
      </pc:sldChg>
      <pc:sldChg chg="add del replId">
        <pc:chgData name="Chanel Morgan (2501319)" userId="S::2501319@student.uwtsd.ac.uk::917e0057-0990-4fed-b387-8089f5f40207" providerId="AD" clId="Web-{1AF92BE3-0E12-4A2E-4B01-79AC9B69FB87}" dt="2025-12-08T04:37:49.617" v="7"/>
        <pc:sldMkLst>
          <pc:docMk/>
          <pc:sldMk cId="739899286" sldId="267"/>
        </pc:sldMkLst>
      </pc:sldChg>
      <pc:sldChg chg="add del replId">
        <pc:chgData name="Chanel Morgan (2501319)" userId="S::2501319@student.uwtsd.ac.uk::917e0057-0990-4fed-b387-8089f5f40207" providerId="AD" clId="Web-{1AF92BE3-0E12-4A2E-4B01-79AC9B69FB87}" dt="2025-12-08T04:38:00.507" v="9"/>
        <pc:sldMkLst>
          <pc:docMk/>
          <pc:sldMk cId="1039935208" sldId="267"/>
        </pc:sldMkLst>
      </pc:sldChg>
      <pc:sldChg chg="addSp delSp modSp new mod setBg">
        <pc:chgData name="Chanel Morgan (2501319)" userId="S::2501319@student.uwtsd.ac.uk::917e0057-0990-4fed-b387-8089f5f40207" providerId="AD" clId="Web-{1AF92BE3-0E12-4A2E-4B01-79AC9B69FB87}" dt="2025-12-08T04:50:25.695" v="55" actId="1076"/>
        <pc:sldMkLst>
          <pc:docMk/>
          <pc:sldMk cId="2794953164" sldId="267"/>
        </pc:sldMkLst>
        <pc:spChg chg="del">
          <ac:chgData name="Chanel Morgan (2501319)" userId="S::2501319@student.uwtsd.ac.uk::917e0057-0990-4fed-b387-8089f5f40207" providerId="AD" clId="Web-{1AF92BE3-0E12-4A2E-4B01-79AC9B69FB87}" dt="2025-12-08T04:48:51.740" v="23"/>
          <ac:spMkLst>
            <pc:docMk/>
            <pc:sldMk cId="2794953164" sldId="267"/>
            <ac:spMk id="2" creationId="{67CB68D5-4C47-7806-811D-91830969BEEB}"/>
          </ac:spMkLst>
        </pc:spChg>
        <pc:spChg chg="del">
          <ac:chgData name="Chanel Morgan (2501319)" userId="S::2501319@student.uwtsd.ac.uk::917e0057-0990-4fed-b387-8089f5f40207" providerId="AD" clId="Web-{1AF92BE3-0E12-4A2E-4B01-79AC9B69FB87}" dt="2025-12-08T04:48:56.084" v="24"/>
          <ac:spMkLst>
            <pc:docMk/>
            <pc:sldMk cId="2794953164" sldId="267"/>
            <ac:spMk id="3" creationId="{1ADB6B3A-FDEA-3138-FD34-2844420079B3}"/>
          </ac:spMkLst>
        </pc:spChg>
        <pc:spChg chg="add mod">
          <ac:chgData name="Chanel Morgan (2501319)" userId="S::2501319@student.uwtsd.ac.uk::917e0057-0990-4fed-b387-8089f5f40207" providerId="AD" clId="Web-{1AF92BE3-0E12-4A2E-4B01-79AC9B69FB87}" dt="2025-12-08T04:50:25.695" v="55" actId="1076"/>
          <ac:spMkLst>
            <pc:docMk/>
            <pc:sldMk cId="2794953164" sldId="267"/>
            <ac:spMk id="4" creationId="{AD85B1F6-B520-527B-34E6-FED2672C7923}"/>
          </ac:spMkLst>
        </pc:spChg>
        <pc:spChg chg="add">
          <ac:chgData name="Chanel Morgan (2501319)" userId="S::2501319@student.uwtsd.ac.uk::917e0057-0990-4fed-b387-8089f5f40207" providerId="AD" clId="Web-{1AF92BE3-0E12-4A2E-4B01-79AC9B69FB87}" dt="2025-12-08T04:50:04.836" v="51"/>
          <ac:spMkLst>
            <pc:docMk/>
            <pc:sldMk cId="2794953164" sldId="267"/>
            <ac:spMk id="10" creationId="{ECC07320-C2CA-4E29-8481-9D9E143C7788}"/>
          </ac:spMkLst>
        </pc:spChg>
        <pc:spChg chg="add">
          <ac:chgData name="Chanel Morgan (2501319)" userId="S::2501319@student.uwtsd.ac.uk::917e0057-0990-4fed-b387-8089f5f40207" providerId="AD" clId="Web-{1AF92BE3-0E12-4A2E-4B01-79AC9B69FB87}" dt="2025-12-08T04:50:04.836" v="51"/>
          <ac:spMkLst>
            <pc:docMk/>
            <pc:sldMk cId="2794953164" sldId="267"/>
            <ac:spMk id="12" creationId="{178FB36B-5BFE-42CA-BC60-1115E0D95EEC}"/>
          </ac:spMkLst>
        </pc:spChg>
        <pc:picChg chg="add">
          <ac:chgData name="Chanel Morgan (2501319)" userId="S::2501319@student.uwtsd.ac.uk::917e0057-0990-4fed-b387-8089f5f40207" providerId="AD" clId="Web-{1AF92BE3-0E12-4A2E-4B01-79AC9B69FB87}" dt="2025-12-08T04:50:04.836" v="51"/>
          <ac:picMkLst>
            <pc:docMk/>
            <pc:sldMk cId="2794953164" sldId="267"/>
            <ac:picMk id="6" creationId="{CBC20A3C-FECF-D7BA-B640-C65B8DFEA1EC}"/>
          </ac:picMkLst>
        </pc:picChg>
      </pc:sldChg>
      <pc:sldChg chg="add del replId">
        <pc:chgData name="Chanel Morgan (2501319)" userId="S::2501319@student.uwtsd.ac.uk::917e0057-0990-4fed-b387-8089f5f40207" providerId="AD" clId="Web-{1AF92BE3-0E12-4A2E-4B01-79AC9B69FB87}" dt="2025-12-08T04:37:47.882" v="6"/>
        <pc:sldMkLst>
          <pc:docMk/>
          <pc:sldMk cId="379018867" sldId="268"/>
        </pc:sldMkLst>
      </pc:sldChg>
      <pc:sldChg chg="addSp modSp new mod setBg">
        <pc:chgData name="Chanel Morgan (2501319)" userId="S::2501319@student.uwtsd.ac.uk::917e0057-0990-4fed-b387-8089f5f40207" providerId="AD" clId="Web-{1AF92BE3-0E12-4A2E-4B01-79AC9B69FB87}" dt="2025-12-08T05:08:27.564" v="70"/>
        <pc:sldMkLst>
          <pc:docMk/>
          <pc:sldMk cId="2883125412" sldId="268"/>
        </pc:sldMkLst>
        <pc:spChg chg="mod">
          <ac:chgData name="Chanel Morgan (2501319)" userId="S::2501319@student.uwtsd.ac.uk::917e0057-0990-4fed-b387-8089f5f40207" providerId="AD" clId="Web-{1AF92BE3-0E12-4A2E-4B01-79AC9B69FB87}" dt="2025-12-08T05:08:27.564" v="70"/>
          <ac:spMkLst>
            <pc:docMk/>
            <pc:sldMk cId="2883125412" sldId="268"/>
            <ac:spMk id="2" creationId="{4EDF0536-6746-07D8-843E-9B72450EB046}"/>
          </ac:spMkLst>
        </pc:spChg>
        <pc:spChg chg="mod">
          <ac:chgData name="Chanel Morgan (2501319)" userId="S::2501319@student.uwtsd.ac.uk::917e0057-0990-4fed-b387-8089f5f40207" providerId="AD" clId="Web-{1AF92BE3-0E12-4A2E-4B01-79AC9B69FB87}" dt="2025-12-08T05:08:27.564" v="70"/>
          <ac:spMkLst>
            <pc:docMk/>
            <pc:sldMk cId="2883125412" sldId="268"/>
            <ac:spMk id="3" creationId="{C974C691-18D5-9875-875A-D2460CD68BAC}"/>
          </ac:spMkLst>
        </pc:spChg>
        <pc:spChg chg="add">
          <ac:chgData name="Chanel Morgan (2501319)" userId="S::2501319@student.uwtsd.ac.uk::917e0057-0990-4fed-b387-8089f5f40207" providerId="AD" clId="Web-{1AF92BE3-0E12-4A2E-4B01-79AC9B69FB87}" dt="2025-12-08T05:08:27.564" v="70"/>
          <ac:spMkLst>
            <pc:docMk/>
            <pc:sldMk cId="2883125412" sldId="268"/>
            <ac:spMk id="9" creationId="{9F7D5CDA-D291-4307-BF55-1381FED29634}"/>
          </ac:spMkLst>
        </pc:spChg>
        <pc:picChg chg="add">
          <ac:chgData name="Chanel Morgan (2501319)" userId="S::2501319@student.uwtsd.ac.uk::917e0057-0990-4fed-b387-8089f5f40207" providerId="AD" clId="Web-{1AF92BE3-0E12-4A2E-4B01-79AC9B69FB87}" dt="2025-12-08T05:08:27.564" v="70"/>
          <ac:picMkLst>
            <pc:docMk/>
            <pc:sldMk cId="2883125412" sldId="268"/>
            <ac:picMk id="5" creationId="{7E3D4BBA-3BB0-3E42-D4BE-D66568B521CA}"/>
          </ac:picMkLst>
        </pc:picChg>
      </pc:sldChg>
      <pc:sldChg chg="modSp new ord">
        <pc:chgData name="Chanel Morgan (2501319)" userId="S::2501319@student.uwtsd.ac.uk::917e0057-0990-4fed-b387-8089f5f40207" providerId="AD" clId="Web-{1AF92BE3-0E12-4A2E-4B01-79AC9B69FB87}" dt="2025-12-08T08:09:52.568" v="329" actId="20577"/>
        <pc:sldMkLst>
          <pc:docMk/>
          <pc:sldMk cId="1957177116" sldId="269"/>
        </pc:sldMkLst>
        <pc:spChg chg="mod">
          <ac:chgData name="Chanel Morgan (2501319)" userId="S::2501319@student.uwtsd.ac.uk::917e0057-0990-4fed-b387-8089f5f40207" providerId="AD" clId="Web-{1AF92BE3-0E12-4A2E-4B01-79AC9B69FB87}" dt="2025-12-08T07:57:45.315" v="281" actId="20577"/>
          <ac:spMkLst>
            <pc:docMk/>
            <pc:sldMk cId="1957177116" sldId="269"/>
            <ac:spMk id="2" creationId="{2049E76E-0486-9E11-132F-AB32343EC92B}"/>
          </ac:spMkLst>
        </pc:spChg>
        <pc:spChg chg="mod">
          <ac:chgData name="Chanel Morgan (2501319)" userId="S::2501319@student.uwtsd.ac.uk::917e0057-0990-4fed-b387-8089f5f40207" providerId="AD" clId="Web-{1AF92BE3-0E12-4A2E-4B01-79AC9B69FB87}" dt="2025-12-08T08:09:52.568" v="329" actId="20577"/>
          <ac:spMkLst>
            <pc:docMk/>
            <pc:sldMk cId="1957177116" sldId="269"/>
            <ac:spMk id="3" creationId="{E7134651-CECB-CEEB-C7F8-FB4D33270A92}"/>
          </ac:spMkLst>
        </pc:spChg>
      </pc:sldChg>
      <pc:sldChg chg="addSp delSp modSp new mod ord setBg">
        <pc:chgData name="Chanel Morgan (2501319)" userId="S::2501319@student.uwtsd.ac.uk::917e0057-0990-4fed-b387-8089f5f40207" providerId="AD" clId="Web-{1AF92BE3-0E12-4A2E-4B01-79AC9B69FB87}" dt="2025-12-08T08:27:00.827" v="555" actId="1076"/>
        <pc:sldMkLst>
          <pc:docMk/>
          <pc:sldMk cId="1717744170" sldId="270"/>
        </pc:sldMkLst>
        <pc:spChg chg="mod">
          <ac:chgData name="Chanel Morgan (2501319)" userId="S::2501319@student.uwtsd.ac.uk::917e0057-0990-4fed-b387-8089f5f40207" providerId="AD" clId="Web-{1AF92BE3-0E12-4A2E-4B01-79AC9B69FB87}" dt="2025-12-08T07:25:54.965" v="280"/>
          <ac:spMkLst>
            <pc:docMk/>
            <pc:sldMk cId="1717744170" sldId="270"/>
            <ac:spMk id="2" creationId="{68B7E7A6-CC7B-077C-9222-DB719D96AF2E}"/>
          </ac:spMkLst>
        </pc:spChg>
        <pc:spChg chg="del">
          <ac:chgData name="Chanel Morgan (2501319)" userId="S::2501319@student.uwtsd.ac.uk::917e0057-0990-4fed-b387-8089f5f40207" providerId="AD" clId="Web-{1AF92BE3-0E12-4A2E-4B01-79AC9B69FB87}" dt="2025-12-08T07:14:32.512" v="262"/>
          <ac:spMkLst>
            <pc:docMk/>
            <pc:sldMk cId="1717744170" sldId="270"/>
            <ac:spMk id="3" creationId="{66FE3C20-848E-638E-0939-BD4C48861F7F}"/>
          </ac:spMkLst>
        </pc:spChg>
        <pc:spChg chg="add del mod">
          <ac:chgData name="Chanel Morgan (2501319)" userId="S::2501319@student.uwtsd.ac.uk::917e0057-0990-4fed-b387-8089f5f40207" providerId="AD" clId="Web-{1AF92BE3-0E12-4A2E-4B01-79AC9B69FB87}" dt="2025-12-08T07:16:58.924" v="265"/>
          <ac:spMkLst>
            <pc:docMk/>
            <pc:sldMk cId="1717744170" sldId="270"/>
            <ac:spMk id="4" creationId="{34E61DC1-2C2F-A33F-3591-4F794214C04A}"/>
          </ac:spMkLst>
        </pc:spChg>
        <pc:spChg chg="add mod">
          <ac:chgData name="Chanel Morgan (2501319)" userId="S::2501319@student.uwtsd.ac.uk::917e0057-0990-4fed-b387-8089f5f40207" providerId="AD" clId="Web-{1AF92BE3-0E12-4A2E-4B01-79AC9B69FB87}" dt="2025-12-08T08:26:47.264" v="551" actId="20577"/>
          <ac:spMkLst>
            <pc:docMk/>
            <pc:sldMk cId="1717744170" sldId="270"/>
            <ac:spMk id="5" creationId="{1C3E2070-0369-3384-6304-2F66CB8FFF46}"/>
          </ac:spMkLst>
        </pc:spChg>
        <pc:spChg chg="add mod">
          <ac:chgData name="Chanel Morgan (2501319)" userId="S::2501319@student.uwtsd.ac.uk::917e0057-0990-4fed-b387-8089f5f40207" providerId="AD" clId="Web-{1AF92BE3-0E12-4A2E-4B01-79AC9B69FB87}" dt="2025-12-08T08:23:54.242" v="417" actId="20577"/>
          <ac:spMkLst>
            <pc:docMk/>
            <pc:sldMk cId="1717744170" sldId="270"/>
            <ac:spMk id="6" creationId="{3EA057CC-904E-974B-5E6E-6D6C0454CD71}"/>
          </ac:spMkLst>
        </pc:spChg>
        <pc:spChg chg="add mod">
          <ac:chgData name="Chanel Morgan (2501319)" userId="S::2501319@student.uwtsd.ac.uk::917e0057-0990-4fed-b387-8089f5f40207" providerId="AD" clId="Web-{1AF92BE3-0E12-4A2E-4B01-79AC9B69FB87}" dt="2025-12-08T08:26:53.499" v="553" actId="1076"/>
          <ac:spMkLst>
            <pc:docMk/>
            <pc:sldMk cId="1717744170" sldId="270"/>
            <ac:spMk id="7" creationId="{BE57AE6A-346E-ABDD-FF2A-A6172B916637}"/>
          </ac:spMkLst>
        </pc:spChg>
        <pc:spChg chg="add mod">
          <ac:chgData name="Chanel Morgan (2501319)" userId="S::2501319@student.uwtsd.ac.uk::917e0057-0990-4fed-b387-8089f5f40207" providerId="AD" clId="Web-{1AF92BE3-0E12-4A2E-4B01-79AC9B69FB87}" dt="2025-12-08T08:27:00.827" v="555" actId="1076"/>
          <ac:spMkLst>
            <pc:docMk/>
            <pc:sldMk cId="1717744170" sldId="270"/>
            <ac:spMk id="8" creationId="{73BF1E59-8B99-545C-95A4-32DFB718E4A4}"/>
          </ac:spMkLst>
        </pc:spChg>
        <pc:spChg chg="add mod">
          <ac:chgData name="Chanel Morgan (2501319)" userId="S::2501319@student.uwtsd.ac.uk::917e0057-0990-4fed-b387-8089f5f40207" providerId="AD" clId="Web-{1AF92BE3-0E12-4A2E-4B01-79AC9B69FB87}" dt="2025-12-08T08:25:30.246" v="500" actId="20577"/>
          <ac:spMkLst>
            <pc:docMk/>
            <pc:sldMk cId="1717744170" sldId="270"/>
            <ac:spMk id="9" creationId="{D8C2E74F-1F09-E7A6-ED92-3C272E9C5797}"/>
          </ac:spMkLst>
        </pc:spChg>
        <pc:spChg chg="add del mod">
          <ac:chgData name="Chanel Morgan (2501319)" userId="S::2501319@student.uwtsd.ac.uk::917e0057-0990-4fed-b387-8089f5f40207" providerId="AD" clId="Web-{1AF92BE3-0E12-4A2E-4B01-79AC9B69FB87}" dt="2025-12-08T07:17:17.221" v="273"/>
          <ac:spMkLst>
            <pc:docMk/>
            <pc:sldMk cId="1717744170" sldId="270"/>
            <ac:spMk id="13" creationId="{1C0BC205-B6D3-6CB4-79FD-528B30C1BF3E}"/>
          </ac:spMkLst>
        </pc:spChg>
        <pc:spChg chg="add">
          <ac:chgData name="Chanel Morgan (2501319)" userId="S::2501319@student.uwtsd.ac.uk::917e0057-0990-4fed-b387-8089f5f40207" providerId="AD" clId="Web-{1AF92BE3-0E12-4A2E-4B01-79AC9B69FB87}" dt="2025-12-08T07:25:54.965" v="280"/>
          <ac:spMkLst>
            <pc:docMk/>
            <pc:sldMk cId="1717744170" sldId="270"/>
            <ac:spMk id="19" creationId="{D4771268-CB57-404A-9271-370EB28F6090}"/>
          </ac:spMkLst>
        </pc:spChg>
        <pc:graphicFrameChg chg="add del mod">
          <ac:chgData name="Chanel Morgan (2501319)" userId="S::2501319@student.uwtsd.ac.uk::917e0057-0990-4fed-b387-8089f5f40207" providerId="AD" clId="Web-{1AF92BE3-0E12-4A2E-4B01-79AC9B69FB87}" dt="2025-12-08T07:17:17.221" v="277"/>
          <ac:graphicFrameMkLst>
            <pc:docMk/>
            <pc:sldMk cId="1717744170" sldId="270"/>
            <ac:graphicFrameMk id="6" creationId="{E7CCEE87-9967-8900-3D3E-28D98C20421F}"/>
          </ac:graphicFrameMkLst>
        </pc:graphicFrameChg>
        <pc:graphicFrameChg chg="add del mod">
          <ac:chgData name="Chanel Morgan (2501319)" userId="S::2501319@student.uwtsd.ac.uk::917e0057-0990-4fed-b387-8089f5f40207" providerId="AD" clId="Web-{1AF92BE3-0E12-4A2E-4B01-79AC9B69FB87}" dt="2025-12-08T07:17:17.221" v="276"/>
          <ac:graphicFrameMkLst>
            <pc:docMk/>
            <pc:sldMk cId="1717744170" sldId="270"/>
            <ac:graphicFrameMk id="8" creationId="{781CA06E-1605-416E-C56A-4D3B089B58EE}"/>
          </ac:graphicFrameMkLst>
        </pc:graphicFrameChg>
        <pc:graphicFrameChg chg="add del mod">
          <ac:chgData name="Chanel Morgan (2501319)" userId="S::2501319@student.uwtsd.ac.uk::917e0057-0990-4fed-b387-8089f5f40207" providerId="AD" clId="Web-{1AF92BE3-0E12-4A2E-4B01-79AC9B69FB87}" dt="2025-12-08T07:17:17.221" v="275"/>
          <ac:graphicFrameMkLst>
            <pc:docMk/>
            <pc:sldMk cId="1717744170" sldId="270"/>
            <ac:graphicFrameMk id="10" creationId="{DF794025-3EB9-8F50-18CB-37D8A0D14BA0}"/>
          </ac:graphicFrameMkLst>
        </pc:graphicFrameChg>
        <pc:graphicFrameChg chg="add del mod">
          <ac:chgData name="Chanel Morgan (2501319)" userId="S::2501319@student.uwtsd.ac.uk::917e0057-0990-4fed-b387-8089f5f40207" providerId="AD" clId="Web-{1AF92BE3-0E12-4A2E-4B01-79AC9B69FB87}" dt="2025-12-08T07:17:17.221" v="274"/>
          <ac:graphicFrameMkLst>
            <pc:docMk/>
            <pc:sldMk cId="1717744170" sldId="270"/>
            <ac:graphicFrameMk id="12" creationId="{72C65378-75FE-3127-113F-965895484038}"/>
          </ac:graphicFrameMkLst>
        </pc:graphicFrameChg>
        <pc:picChg chg="add del mod">
          <ac:chgData name="Chanel Morgan (2501319)" userId="S::2501319@student.uwtsd.ac.uk::917e0057-0990-4fed-b387-8089f5f40207" providerId="AD" clId="Web-{1AF92BE3-0E12-4A2E-4B01-79AC9B69FB87}" dt="2025-12-08T08:13:54.667" v="332"/>
          <ac:picMkLst>
            <pc:docMk/>
            <pc:sldMk cId="1717744170" sldId="270"/>
            <ac:picMk id="3" creationId="{A25C4C26-271B-8290-C09B-5A36579C66A6}"/>
          </ac:picMkLst>
        </pc:picChg>
        <pc:picChg chg="add mod modCrop">
          <ac:chgData name="Chanel Morgan (2501319)" userId="S::2501319@student.uwtsd.ac.uk::917e0057-0990-4fed-b387-8089f5f40207" providerId="AD" clId="Web-{1AF92BE3-0E12-4A2E-4B01-79AC9B69FB87}" dt="2025-12-08T08:23:40.882" v="413" actId="1076"/>
          <ac:picMkLst>
            <pc:docMk/>
            <pc:sldMk cId="1717744170" sldId="270"/>
            <ac:picMk id="4" creationId="{A7E2969D-4876-62A9-A8D1-AF840F418B25}"/>
          </ac:picMkLst>
        </pc:picChg>
        <pc:picChg chg="add del mod">
          <ac:chgData name="Chanel Morgan (2501319)" userId="S::2501319@student.uwtsd.ac.uk::917e0057-0990-4fed-b387-8089f5f40207" providerId="AD" clId="Web-{1AF92BE3-0E12-4A2E-4B01-79AC9B69FB87}" dt="2025-12-08T08:10:20.740" v="330"/>
          <ac:picMkLst>
            <pc:docMk/>
            <pc:sldMk cId="1717744170" sldId="270"/>
            <ac:picMk id="14" creationId="{96A74C3D-9E3B-E74C-18D0-21727E5BADA0}"/>
          </ac:picMkLst>
        </pc:picChg>
      </pc:sldChg>
    </pc:docChg>
  </pc:docChgLst>
  <pc:docChgLst>
    <pc:chgData name="Chanel Morgan (2501319)" userId="S::2501319@student.uwtsd.ac.uk::917e0057-0990-4fed-b387-8089f5f40207" providerId="AD" clId="Web-{22A76BA1-EB6C-776C-9ED3-62A395FD28A0}"/>
    <pc:docChg chg="addSld delSld modSld">
      <pc:chgData name="Chanel Morgan (2501319)" userId="S::2501319@student.uwtsd.ac.uk::917e0057-0990-4fed-b387-8089f5f40207" providerId="AD" clId="Web-{22A76BA1-EB6C-776C-9ED3-62A395FD28A0}" dt="2025-12-08T04:25:13.565" v="486"/>
      <pc:docMkLst>
        <pc:docMk/>
      </pc:docMkLst>
      <pc:sldChg chg="addSp delSp modSp mod setBg">
        <pc:chgData name="Chanel Morgan (2501319)" userId="S::2501319@student.uwtsd.ac.uk::917e0057-0990-4fed-b387-8089f5f40207" providerId="AD" clId="Web-{22A76BA1-EB6C-776C-9ED3-62A395FD28A0}" dt="2025-12-08T04:19:15.365" v="458" actId="20577"/>
        <pc:sldMkLst>
          <pc:docMk/>
          <pc:sldMk cId="4217637849" sldId="256"/>
        </pc:sldMkLst>
        <pc:spChg chg="mod">
          <ac:chgData name="Chanel Morgan (2501319)" userId="S::2501319@student.uwtsd.ac.uk::917e0057-0990-4fed-b387-8089f5f40207" providerId="AD" clId="Web-{22A76BA1-EB6C-776C-9ED3-62A395FD28A0}" dt="2025-12-08T04:19:04.287" v="457" actId="14100"/>
          <ac:spMkLst>
            <pc:docMk/>
            <pc:sldMk cId="4217637849" sldId="256"/>
            <ac:spMk id="2" creationId="{B26882CA-B309-A3F9-DD0C-D14A33A62000}"/>
          </ac:spMkLst>
        </pc:spChg>
        <pc:spChg chg="mod">
          <ac:chgData name="Chanel Morgan (2501319)" userId="S::2501319@student.uwtsd.ac.uk::917e0057-0990-4fed-b387-8089f5f40207" providerId="AD" clId="Web-{22A76BA1-EB6C-776C-9ED3-62A395FD28A0}" dt="2025-12-08T04:19:15.365" v="458" actId="20577"/>
          <ac:spMkLst>
            <pc:docMk/>
            <pc:sldMk cId="4217637849" sldId="256"/>
            <ac:spMk id="3" creationId="{8F9C1B22-52EA-D7A2-B7B4-D380D0B5B2D4}"/>
          </ac:spMkLst>
        </pc:spChg>
        <pc:spChg chg="add del">
          <ac:chgData name="Chanel Morgan (2501319)" userId="S::2501319@student.uwtsd.ac.uk::917e0057-0990-4fed-b387-8089f5f40207" providerId="AD" clId="Web-{22A76BA1-EB6C-776C-9ED3-62A395FD28A0}" dt="2025-12-08T00:49:26.690" v="29"/>
          <ac:spMkLst>
            <pc:docMk/>
            <pc:sldMk cId="4217637849" sldId="256"/>
            <ac:spMk id="9" creationId="{EB0222B5-B739-82A9-5CCC-C5585AE12A69}"/>
          </ac:spMkLst>
        </pc:spChg>
        <pc:spChg chg="add del">
          <ac:chgData name="Chanel Morgan (2501319)" userId="S::2501319@student.uwtsd.ac.uk::917e0057-0990-4fed-b387-8089f5f40207" providerId="AD" clId="Web-{22A76BA1-EB6C-776C-9ED3-62A395FD28A0}" dt="2025-12-08T00:49:26.690" v="29"/>
          <ac:spMkLst>
            <pc:docMk/>
            <pc:sldMk cId="4217637849" sldId="256"/>
            <ac:spMk id="11" creationId="{5BE23E75-E7E9-4D9F-6D25-5512363F8621}"/>
          </ac:spMkLst>
        </pc:spChg>
        <pc:spChg chg="add del">
          <ac:chgData name="Chanel Morgan (2501319)" userId="S::2501319@student.uwtsd.ac.uk::917e0057-0990-4fed-b387-8089f5f40207" providerId="AD" clId="Web-{22A76BA1-EB6C-776C-9ED3-62A395FD28A0}" dt="2025-12-08T00:49:26.690" v="29"/>
          <ac:spMkLst>
            <pc:docMk/>
            <pc:sldMk cId="4217637849" sldId="256"/>
            <ac:spMk id="18" creationId="{848F64AA-5BE2-4280-BEFA-DC288118FCCE}"/>
          </ac:spMkLst>
        </pc:spChg>
        <pc:picChg chg="add mod ord">
          <ac:chgData name="Chanel Morgan (2501319)" userId="S::2501319@student.uwtsd.ac.uk::917e0057-0990-4fed-b387-8089f5f40207" providerId="AD" clId="Web-{22A76BA1-EB6C-776C-9ED3-62A395FD28A0}" dt="2025-12-08T00:49:26.690" v="29"/>
          <ac:picMkLst>
            <pc:docMk/>
            <pc:sldMk cId="4217637849" sldId="256"/>
            <ac:picMk id="4" creationId="{3D7E383F-FD35-6112-E4E7-B05D4E9C205E}"/>
          </ac:picMkLst>
        </pc:picChg>
        <pc:picChg chg="del">
          <ac:chgData name="Chanel Morgan (2501319)" userId="S::2501319@student.uwtsd.ac.uk::917e0057-0990-4fed-b387-8089f5f40207" providerId="AD" clId="Web-{22A76BA1-EB6C-776C-9ED3-62A395FD28A0}" dt="2025-12-08T00:46:59.060" v="6"/>
          <ac:picMkLst>
            <pc:docMk/>
            <pc:sldMk cId="4217637849" sldId="256"/>
            <ac:picMk id="5" creationId="{C8E4706C-B26A-55EC-25FB-7DC4EA76CA49}"/>
          </ac:picMkLst>
        </pc:picChg>
        <pc:picChg chg="add mod">
          <ac:chgData name="Chanel Morgan (2501319)" userId="S::2501319@student.uwtsd.ac.uk::917e0057-0990-4fed-b387-8089f5f40207" providerId="AD" clId="Web-{22A76BA1-EB6C-776C-9ED3-62A395FD28A0}" dt="2025-12-08T00:49:26.690" v="29"/>
          <ac:picMkLst>
            <pc:docMk/>
            <pc:sldMk cId="4217637849" sldId="256"/>
            <ac:picMk id="6" creationId="{1F2FE762-F794-79C8-7EF1-4C9239CBC5A6}"/>
          </ac:picMkLst>
        </pc:picChg>
        <pc:picChg chg="add mod ord">
          <ac:chgData name="Chanel Morgan (2501319)" userId="S::2501319@student.uwtsd.ac.uk::917e0057-0990-4fed-b387-8089f5f40207" providerId="AD" clId="Web-{22A76BA1-EB6C-776C-9ED3-62A395FD28A0}" dt="2025-12-08T00:49:26.690" v="29"/>
          <ac:picMkLst>
            <pc:docMk/>
            <pc:sldMk cId="4217637849" sldId="256"/>
            <ac:picMk id="7" creationId="{0DE9F8CF-A971-162C-8002-E6D91E94C7FE}"/>
          </ac:picMkLst>
        </pc:picChg>
        <pc:cxnChg chg="add del">
          <ac:chgData name="Chanel Morgan (2501319)" userId="S::2501319@student.uwtsd.ac.uk::917e0057-0990-4fed-b387-8089f5f40207" providerId="AD" clId="Web-{22A76BA1-EB6C-776C-9ED3-62A395FD28A0}" dt="2025-12-08T00:49:26.690" v="29"/>
          <ac:cxnSpMkLst>
            <pc:docMk/>
            <pc:sldMk cId="4217637849" sldId="256"/>
            <ac:cxnSpMk id="13" creationId="{61B115DB-65EB-3FC3-7284-CFDF4ADC60B6}"/>
          </ac:cxnSpMkLst>
        </pc:cxnChg>
      </pc:sldChg>
      <pc:sldChg chg="delSp del">
        <pc:chgData name="Chanel Morgan (2501319)" userId="S::2501319@student.uwtsd.ac.uk::917e0057-0990-4fed-b387-8089f5f40207" providerId="AD" clId="Web-{22A76BA1-EB6C-776C-9ED3-62A395FD28A0}" dt="2025-12-08T00:46:34.810" v="2"/>
        <pc:sldMkLst>
          <pc:docMk/>
          <pc:sldMk cId="284322550" sldId="257"/>
        </pc:sldMkLst>
        <pc:spChg chg="del">
          <ac:chgData name="Chanel Morgan (2501319)" userId="S::2501319@student.uwtsd.ac.uk::917e0057-0990-4fed-b387-8089f5f40207" providerId="AD" clId="Web-{22A76BA1-EB6C-776C-9ED3-62A395FD28A0}" dt="2025-12-08T00:46:29.216" v="0"/>
          <ac:spMkLst>
            <pc:docMk/>
            <pc:sldMk cId="284322550" sldId="257"/>
            <ac:spMk id="3" creationId="{32175F42-9441-8C20-4D65-FC6EC0269AEA}"/>
          </ac:spMkLst>
        </pc:spChg>
      </pc:sldChg>
      <pc:sldChg chg="addSp delSp modSp add mod replId setBg">
        <pc:chgData name="Chanel Morgan (2501319)" userId="S::2501319@student.uwtsd.ac.uk::917e0057-0990-4fed-b387-8089f5f40207" providerId="AD" clId="Web-{22A76BA1-EB6C-776C-9ED3-62A395FD28A0}" dt="2025-12-08T03:26:45.965" v="279" actId="14100"/>
        <pc:sldMkLst>
          <pc:docMk/>
          <pc:sldMk cId="1862897131" sldId="258"/>
        </pc:sldMkLst>
        <pc:spChg chg="add del mod">
          <ac:chgData name="Chanel Morgan (2501319)" userId="S::2501319@student.uwtsd.ac.uk::917e0057-0990-4fed-b387-8089f5f40207" providerId="AD" clId="Web-{22A76BA1-EB6C-776C-9ED3-62A395FD28A0}" dt="2025-12-08T03:22:35.537" v="238"/>
          <ac:spMkLst>
            <pc:docMk/>
            <pc:sldMk cId="1862897131" sldId="258"/>
            <ac:spMk id="2" creationId="{A580C88F-A186-3C2E-F200-1DF4C269D8CF}"/>
          </ac:spMkLst>
        </pc:spChg>
        <pc:spChg chg="del">
          <ac:chgData name="Chanel Morgan (2501319)" userId="S::2501319@student.uwtsd.ac.uk::917e0057-0990-4fed-b387-8089f5f40207" providerId="AD" clId="Web-{22A76BA1-EB6C-776C-9ED3-62A395FD28A0}" dt="2025-12-08T00:46:50.075" v="3"/>
          <ac:spMkLst>
            <pc:docMk/>
            <pc:sldMk cId="1862897131" sldId="258"/>
            <ac:spMk id="2" creationId="{E00FA813-8669-C8CC-37A3-4EC04363EB24}"/>
          </ac:spMkLst>
        </pc:spChg>
        <pc:spChg chg="del">
          <ac:chgData name="Chanel Morgan (2501319)" userId="S::2501319@student.uwtsd.ac.uk::917e0057-0990-4fed-b387-8089f5f40207" providerId="AD" clId="Web-{22A76BA1-EB6C-776C-9ED3-62A395FD28A0}" dt="2025-12-08T00:46:54.076" v="4"/>
          <ac:spMkLst>
            <pc:docMk/>
            <pc:sldMk cId="1862897131" sldId="258"/>
            <ac:spMk id="3" creationId="{4270306E-7171-F441-0043-AF5E209916E6}"/>
          </ac:spMkLst>
        </pc:spChg>
        <pc:spChg chg="add del mod">
          <ac:chgData name="Chanel Morgan (2501319)" userId="S::2501319@student.uwtsd.ac.uk::917e0057-0990-4fed-b387-8089f5f40207" providerId="AD" clId="Web-{22A76BA1-EB6C-776C-9ED3-62A395FD28A0}" dt="2025-12-08T03:22:33.240" v="237"/>
          <ac:spMkLst>
            <pc:docMk/>
            <pc:sldMk cId="1862897131" sldId="258"/>
            <ac:spMk id="3" creationId="{D99C1EEF-553D-B02F-DA6C-2ABE47610F57}"/>
          </ac:spMkLst>
        </pc:spChg>
        <pc:spChg chg="add del mod">
          <ac:chgData name="Chanel Morgan (2501319)" userId="S::2501319@student.uwtsd.ac.uk::917e0057-0990-4fed-b387-8089f5f40207" providerId="AD" clId="Web-{22A76BA1-EB6C-776C-9ED3-62A395FD28A0}" dt="2025-12-08T03:16:14.902" v="147"/>
          <ac:spMkLst>
            <pc:docMk/>
            <pc:sldMk cId="1862897131" sldId="258"/>
            <ac:spMk id="4" creationId="{D2861183-A43F-FF9B-F941-9033E1822E30}"/>
          </ac:spMkLst>
        </pc:spChg>
        <pc:spChg chg="add del mod">
          <ac:chgData name="Chanel Morgan (2501319)" userId="S::2501319@student.uwtsd.ac.uk::917e0057-0990-4fed-b387-8089f5f40207" providerId="AD" clId="Web-{22A76BA1-EB6C-776C-9ED3-62A395FD28A0}" dt="2025-12-08T03:21:33.223" v="199"/>
          <ac:spMkLst>
            <pc:docMk/>
            <pc:sldMk cId="1862897131" sldId="258"/>
            <ac:spMk id="5" creationId="{9043C6C4-5929-F604-088E-30BAE1BDE615}"/>
          </ac:spMkLst>
        </pc:spChg>
        <pc:spChg chg="add del mod">
          <ac:chgData name="Chanel Morgan (2501319)" userId="S::2501319@student.uwtsd.ac.uk::917e0057-0990-4fed-b387-8089f5f40207" providerId="AD" clId="Web-{22A76BA1-EB6C-776C-9ED3-62A395FD28A0}" dt="2025-12-08T03:16:26.324" v="149"/>
          <ac:spMkLst>
            <pc:docMk/>
            <pc:sldMk cId="1862897131" sldId="258"/>
            <ac:spMk id="8" creationId="{B3CD8E40-B302-AD50-01B2-C14DDAF3C66F}"/>
          </ac:spMkLst>
        </pc:spChg>
        <pc:spChg chg="add del mod">
          <ac:chgData name="Chanel Morgan (2501319)" userId="S::2501319@student.uwtsd.ac.uk::917e0057-0990-4fed-b387-8089f5f40207" providerId="AD" clId="Web-{22A76BA1-EB6C-776C-9ED3-62A395FD28A0}" dt="2025-12-08T03:16:09.308" v="146"/>
          <ac:spMkLst>
            <pc:docMk/>
            <pc:sldMk cId="1862897131" sldId="258"/>
            <ac:spMk id="9" creationId="{A5DCD93F-2DFD-1959-3DD7-9C2210B4D834}"/>
          </ac:spMkLst>
        </pc:spChg>
        <pc:spChg chg="add mod">
          <ac:chgData name="Chanel Morgan (2501319)" userId="S::2501319@student.uwtsd.ac.uk::917e0057-0990-4fed-b387-8089f5f40207" providerId="AD" clId="Web-{22A76BA1-EB6C-776C-9ED3-62A395FD28A0}" dt="2025-12-08T03:26:10.621" v="276" actId="1076"/>
          <ac:spMkLst>
            <pc:docMk/>
            <pc:sldMk cId="1862897131" sldId="258"/>
            <ac:spMk id="10" creationId="{70EF7056-6583-F1A2-60AB-FE165D639D58}"/>
          </ac:spMkLst>
        </pc:spChg>
        <pc:spChg chg="mod">
          <ac:chgData name="Chanel Morgan (2501319)" userId="S::2501319@student.uwtsd.ac.uk::917e0057-0990-4fed-b387-8089f5f40207" providerId="AD" clId="Web-{22A76BA1-EB6C-776C-9ED3-62A395FD28A0}" dt="2025-12-08T03:23:17.913" v="243" actId="14100"/>
          <ac:spMkLst>
            <pc:docMk/>
            <pc:sldMk cId="1862897131" sldId="258"/>
            <ac:spMk id="18" creationId="{E13A9BF0-334C-4457-A635-9CA4877EAAFB}"/>
          </ac:spMkLst>
        </pc:spChg>
        <pc:spChg chg="add mod">
          <ac:chgData name="Chanel Morgan (2501319)" userId="S::2501319@student.uwtsd.ac.uk::917e0057-0990-4fed-b387-8089f5f40207" providerId="AD" clId="Web-{22A76BA1-EB6C-776C-9ED3-62A395FD28A0}" dt="2025-12-08T03:26:05.511" v="275" actId="1076"/>
          <ac:spMkLst>
            <pc:docMk/>
            <pc:sldMk cId="1862897131" sldId="258"/>
            <ac:spMk id="20" creationId="{E008F2D7-FE37-5C03-5FBD-231F4EF021D9}"/>
          </ac:spMkLst>
        </pc:spChg>
        <pc:spChg chg="add mod">
          <ac:chgData name="Chanel Morgan (2501319)" userId="S::2501319@student.uwtsd.ac.uk::917e0057-0990-4fed-b387-8089f5f40207" providerId="AD" clId="Web-{22A76BA1-EB6C-776C-9ED3-62A395FD28A0}" dt="2025-12-08T03:26:45.965" v="279" actId="14100"/>
          <ac:spMkLst>
            <pc:docMk/>
            <pc:sldMk cId="1862897131" sldId="258"/>
            <ac:spMk id="21" creationId="{239E6C16-5E3A-9898-2AAC-6330772461F3}"/>
          </ac:spMkLst>
        </pc:spChg>
        <pc:spChg chg="add">
          <ac:chgData name="Chanel Morgan (2501319)" userId="S::2501319@student.uwtsd.ac.uk::917e0057-0990-4fed-b387-8089f5f40207" providerId="AD" clId="Web-{22A76BA1-EB6C-776C-9ED3-62A395FD28A0}" dt="2025-12-08T03:24:14.741" v="247"/>
          <ac:spMkLst>
            <pc:docMk/>
            <pc:sldMk cId="1862897131" sldId="258"/>
            <ac:spMk id="24" creationId="{20D5D19D-0789-4518-B5DC-D47ADF69D25A}"/>
          </ac:spMkLst>
        </pc:spChg>
        <pc:spChg chg="add">
          <ac:chgData name="Chanel Morgan (2501319)" userId="S::2501319@student.uwtsd.ac.uk::917e0057-0990-4fed-b387-8089f5f40207" providerId="AD" clId="Web-{22A76BA1-EB6C-776C-9ED3-62A395FD28A0}" dt="2025-12-08T03:24:14.741" v="247"/>
          <ac:spMkLst>
            <pc:docMk/>
            <pc:sldMk cId="1862897131" sldId="258"/>
            <ac:spMk id="31" creationId="{B81933D1-5615-42C7-9C0B-4EB7105CCE2D}"/>
          </ac:spMkLst>
        </pc:spChg>
        <pc:spChg chg="add">
          <ac:chgData name="Chanel Morgan (2501319)" userId="S::2501319@student.uwtsd.ac.uk::917e0057-0990-4fed-b387-8089f5f40207" providerId="AD" clId="Web-{22A76BA1-EB6C-776C-9ED3-62A395FD28A0}" dt="2025-12-08T03:24:14.741" v="247"/>
          <ac:spMkLst>
            <pc:docMk/>
            <pc:sldMk cId="1862897131" sldId="258"/>
            <ac:spMk id="33" creationId="{19C9EAEA-39D0-4B0E-A0EB-51E7B26740B1}"/>
          </ac:spMkLst>
        </pc:spChg>
        <pc:grpChg chg="add del">
          <ac:chgData name="Chanel Morgan (2501319)" userId="S::2501319@student.uwtsd.ac.uk::917e0057-0990-4fed-b387-8089f5f40207" providerId="AD" clId="Web-{22A76BA1-EB6C-776C-9ED3-62A395FD28A0}" dt="2025-12-08T03:24:14.741" v="247"/>
          <ac:grpSpMkLst>
            <pc:docMk/>
            <pc:sldMk cId="1862897131" sldId="258"/>
            <ac:grpSpMk id="11" creationId="{63737881-458F-40AD-B72B-B57D267DC423}"/>
          </ac:grpSpMkLst>
        </pc:grpChg>
        <pc:grpChg chg="add">
          <ac:chgData name="Chanel Morgan (2501319)" userId="S::2501319@student.uwtsd.ac.uk::917e0057-0990-4fed-b387-8089f5f40207" providerId="AD" clId="Web-{22A76BA1-EB6C-776C-9ED3-62A395FD28A0}" dt="2025-12-08T03:24:14.741" v="247"/>
          <ac:grpSpMkLst>
            <pc:docMk/>
            <pc:sldMk cId="1862897131" sldId="258"/>
            <ac:grpSpMk id="26" creationId="{032D8612-31EB-44CF-A1D0-14FD4C705424}"/>
          </ac:grpSpMkLst>
        </pc:grpChg>
        <pc:picChg chg="del mod">
          <ac:chgData name="Chanel Morgan (2501319)" userId="S::2501319@student.uwtsd.ac.uk::917e0057-0990-4fed-b387-8089f5f40207" providerId="AD" clId="Web-{22A76BA1-EB6C-776C-9ED3-62A395FD28A0}" dt="2025-12-08T00:52:23.932" v="67"/>
          <ac:picMkLst>
            <pc:docMk/>
            <pc:sldMk cId="1862897131" sldId="258"/>
            <ac:picMk id="5" creationId="{74FB2998-B8F5-9E32-093D-42361B7C72FF}"/>
          </ac:picMkLst>
        </pc:picChg>
        <pc:picChg chg="add mod ord">
          <ac:chgData name="Chanel Morgan (2501319)" userId="S::2501319@student.uwtsd.ac.uk::917e0057-0990-4fed-b387-8089f5f40207" providerId="AD" clId="Web-{22A76BA1-EB6C-776C-9ED3-62A395FD28A0}" dt="2025-12-08T03:25:34.995" v="272" actId="1076"/>
          <ac:picMkLst>
            <pc:docMk/>
            <pc:sldMk cId="1862897131" sldId="258"/>
            <ac:picMk id="6" creationId="{95AC52CF-8811-51E7-D651-02FBBC37DB72}"/>
          </ac:picMkLst>
        </pc:picChg>
        <pc:picChg chg="add del mod">
          <ac:chgData name="Chanel Morgan (2501319)" userId="S::2501319@student.uwtsd.ac.uk::917e0057-0990-4fed-b387-8089f5f40207" providerId="AD" clId="Web-{22A76BA1-EB6C-776C-9ED3-62A395FD28A0}" dt="2025-12-08T03:15:32.416" v="130"/>
          <ac:picMkLst>
            <pc:docMk/>
            <pc:sldMk cId="1862897131" sldId="258"/>
            <ac:picMk id="7" creationId="{E199DA43-DBC8-22A5-1DA3-63B7DF8D5106}"/>
          </ac:picMkLst>
        </pc:picChg>
      </pc:sldChg>
      <pc:sldChg chg="addSp delSp modSp new">
        <pc:chgData name="Chanel Morgan (2501319)" userId="S::2501319@student.uwtsd.ac.uk::917e0057-0990-4fed-b387-8089f5f40207" providerId="AD" clId="Web-{22A76BA1-EB6C-776C-9ED3-62A395FD28A0}" dt="2025-12-08T04:25:13.565" v="486"/>
        <pc:sldMkLst>
          <pc:docMk/>
          <pc:sldMk cId="3306898745" sldId="259"/>
        </pc:sldMkLst>
        <pc:spChg chg="mod">
          <ac:chgData name="Chanel Morgan (2501319)" userId="S::2501319@student.uwtsd.ac.uk::917e0057-0990-4fed-b387-8089f5f40207" providerId="AD" clId="Web-{22A76BA1-EB6C-776C-9ED3-62A395FD28A0}" dt="2025-12-08T04:25:05.407" v="484" actId="20577"/>
          <ac:spMkLst>
            <pc:docMk/>
            <pc:sldMk cId="3306898745" sldId="259"/>
            <ac:spMk id="2" creationId="{78E90396-E331-A16F-2F5A-71F9902867E4}"/>
          </ac:spMkLst>
        </pc:spChg>
        <pc:spChg chg="del ord">
          <ac:chgData name="Chanel Morgan (2501319)" userId="S::2501319@student.uwtsd.ac.uk::917e0057-0990-4fed-b387-8089f5f40207" providerId="AD" clId="Web-{22A76BA1-EB6C-776C-9ED3-62A395FD28A0}" dt="2025-12-08T04:22:43.123" v="470"/>
          <ac:spMkLst>
            <pc:docMk/>
            <pc:sldMk cId="3306898745" sldId="259"/>
            <ac:spMk id="3" creationId="{AD0EAF40-1CD2-C730-034E-AC5A6B05FB2E}"/>
          </ac:spMkLst>
        </pc:spChg>
        <pc:spChg chg="add del mod">
          <ac:chgData name="Chanel Morgan (2501319)" userId="S::2501319@student.uwtsd.ac.uk::917e0057-0990-4fed-b387-8089f5f40207" providerId="AD" clId="Web-{22A76BA1-EB6C-776C-9ED3-62A395FD28A0}" dt="2025-12-08T04:24:12.633" v="482"/>
          <ac:spMkLst>
            <pc:docMk/>
            <pc:sldMk cId="3306898745" sldId="259"/>
            <ac:spMk id="6" creationId="{5947A545-BB81-2328-B02F-02F2CBFF3989}"/>
          </ac:spMkLst>
        </pc:spChg>
        <pc:picChg chg="add del mod ord">
          <ac:chgData name="Chanel Morgan (2501319)" userId="S::2501319@student.uwtsd.ac.uk::917e0057-0990-4fed-b387-8089f5f40207" providerId="AD" clId="Web-{22A76BA1-EB6C-776C-9ED3-62A395FD28A0}" dt="2025-12-08T04:23:06.593" v="481"/>
          <ac:picMkLst>
            <pc:docMk/>
            <pc:sldMk cId="3306898745" sldId="259"/>
            <ac:picMk id="4" creationId="{6F9C68E7-8549-3231-0C1A-9DFFF70549D3}"/>
          </ac:picMkLst>
        </pc:picChg>
        <pc:picChg chg="add mod ord">
          <ac:chgData name="Chanel Morgan (2501319)" userId="S::2501319@student.uwtsd.ac.uk::917e0057-0990-4fed-b387-8089f5f40207" providerId="AD" clId="Web-{22A76BA1-EB6C-776C-9ED3-62A395FD28A0}" dt="2025-12-08T04:24:12.633" v="482"/>
          <ac:picMkLst>
            <pc:docMk/>
            <pc:sldMk cId="3306898745" sldId="259"/>
            <ac:picMk id="7" creationId="{DAA24243-3C25-AE8F-3121-0EDFB8DE8C44}"/>
          </ac:picMkLst>
        </pc:picChg>
        <pc:picChg chg="add del mod">
          <ac:chgData name="Chanel Morgan (2501319)" userId="S::2501319@student.uwtsd.ac.uk::917e0057-0990-4fed-b387-8089f5f40207" providerId="AD" clId="Web-{22A76BA1-EB6C-776C-9ED3-62A395FD28A0}" dt="2025-12-08T04:25:13.565" v="486"/>
          <ac:picMkLst>
            <pc:docMk/>
            <pc:sldMk cId="3306898745" sldId="259"/>
            <ac:picMk id="8" creationId="{BB1A3089-07E2-4D63-40DD-5D6D9E8122FA}"/>
          </ac:picMkLst>
        </pc:picChg>
      </pc:sldChg>
      <pc:sldChg chg="modSp new">
        <pc:chgData name="Chanel Morgan (2501319)" userId="S::2501319@student.uwtsd.ac.uk::917e0057-0990-4fed-b387-8089f5f40207" providerId="AD" clId="Web-{22A76BA1-EB6C-776C-9ED3-62A395FD28A0}" dt="2025-12-08T04:17:31.830" v="439" actId="20577"/>
        <pc:sldMkLst>
          <pc:docMk/>
          <pc:sldMk cId="511863729" sldId="260"/>
        </pc:sldMkLst>
        <pc:spChg chg="mod">
          <ac:chgData name="Chanel Morgan (2501319)" userId="S::2501319@student.uwtsd.ac.uk::917e0057-0990-4fed-b387-8089f5f40207" providerId="AD" clId="Web-{22A76BA1-EB6C-776C-9ED3-62A395FD28A0}" dt="2025-12-08T04:17:31.830" v="439" actId="20577"/>
          <ac:spMkLst>
            <pc:docMk/>
            <pc:sldMk cId="511863729" sldId="260"/>
            <ac:spMk id="2" creationId="{88777A84-1FC0-4FF6-17BD-8CE1D1110024}"/>
          </ac:spMkLst>
        </pc:spChg>
      </pc:sldChg>
      <pc:sldChg chg="addSp delSp modSp new">
        <pc:chgData name="Chanel Morgan (2501319)" userId="S::2501319@student.uwtsd.ac.uk::917e0057-0990-4fed-b387-8089f5f40207" providerId="AD" clId="Web-{22A76BA1-EB6C-776C-9ED3-62A395FD28A0}" dt="2025-12-08T04:17:26.737" v="438" actId="20577"/>
        <pc:sldMkLst>
          <pc:docMk/>
          <pc:sldMk cId="2882598644" sldId="261"/>
        </pc:sldMkLst>
        <pc:spChg chg="mod">
          <ac:chgData name="Chanel Morgan (2501319)" userId="S::2501319@student.uwtsd.ac.uk::917e0057-0990-4fed-b387-8089f5f40207" providerId="AD" clId="Web-{22A76BA1-EB6C-776C-9ED3-62A395FD28A0}" dt="2025-12-08T04:17:26.737" v="438" actId="20577"/>
          <ac:spMkLst>
            <pc:docMk/>
            <pc:sldMk cId="2882598644" sldId="261"/>
            <ac:spMk id="2" creationId="{529DB542-67CA-5AF2-51B7-9EBAD15A3E04}"/>
          </ac:spMkLst>
        </pc:spChg>
        <pc:spChg chg="del">
          <ac:chgData name="Chanel Morgan (2501319)" userId="S::2501319@student.uwtsd.ac.uk::917e0057-0990-4fed-b387-8089f5f40207" providerId="AD" clId="Web-{22A76BA1-EB6C-776C-9ED3-62A395FD28A0}" dt="2025-12-08T00:52:17.057" v="65"/>
          <ac:spMkLst>
            <pc:docMk/>
            <pc:sldMk cId="2882598644" sldId="261"/>
            <ac:spMk id="3" creationId="{6FFD7F54-7D6E-7F22-137B-B4BB34380A27}"/>
          </ac:spMkLst>
        </pc:spChg>
        <pc:picChg chg="add">
          <ac:chgData name="Chanel Morgan (2501319)" userId="S::2501319@student.uwtsd.ac.uk::917e0057-0990-4fed-b387-8089f5f40207" providerId="AD" clId="Web-{22A76BA1-EB6C-776C-9ED3-62A395FD28A0}" dt="2025-12-08T00:52:18.822" v="66"/>
          <ac:picMkLst>
            <pc:docMk/>
            <pc:sldMk cId="2882598644" sldId="261"/>
            <ac:picMk id="5" creationId="{13A956DD-163F-424B-97EF-FA091111BB5F}"/>
          </ac:picMkLst>
        </pc:picChg>
      </pc:sldChg>
      <pc:sldChg chg="addSp delSp modSp new mod setBg">
        <pc:chgData name="Chanel Morgan (2501319)" userId="S::2501319@student.uwtsd.ac.uk::917e0057-0990-4fed-b387-8089f5f40207" providerId="AD" clId="Web-{22A76BA1-EB6C-776C-9ED3-62A395FD28A0}" dt="2025-12-08T04:18:54.740" v="455" actId="20577"/>
        <pc:sldMkLst>
          <pc:docMk/>
          <pc:sldMk cId="3884370346" sldId="262"/>
        </pc:sldMkLst>
        <pc:spChg chg="del mod">
          <ac:chgData name="Chanel Morgan (2501319)" userId="S::2501319@student.uwtsd.ac.uk::917e0057-0990-4fed-b387-8089f5f40207" providerId="AD" clId="Web-{22A76BA1-EB6C-776C-9ED3-62A395FD28A0}" dt="2025-12-08T03:47:05.005" v="336"/>
          <ac:spMkLst>
            <pc:docMk/>
            <pc:sldMk cId="3884370346" sldId="262"/>
            <ac:spMk id="2" creationId="{0FFD0EC7-6CDE-00AB-CC29-C2F10EC19FF8}"/>
          </ac:spMkLst>
        </pc:spChg>
        <pc:spChg chg="add mod">
          <ac:chgData name="Chanel Morgan (2501319)" userId="S::2501319@student.uwtsd.ac.uk::917e0057-0990-4fed-b387-8089f5f40207" providerId="AD" clId="Web-{22A76BA1-EB6C-776C-9ED3-62A395FD28A0}" dt="2025-12-08T03:48:49.492" v="353" actId="1076"/>
          <ac:spMkLst>
            <pc:docMk/>
            <pc:sldMk cId="3884370346" sldId="262"/>
            <ac:spMk id="3" creationId="{2A9E139C-288A-4EF8-7C92-DC86B1B51F4D}"/>
          </ac:spMkLst>
        </pc:spChg>
        <pc:spChg chg="del">
          <ac:chgData name="Chanel Morgan (2501319)" userId="S::2501319@student.uwtsd.ac.uk::917e0057-0990-4fed-b387-8089f5f40207" providerId="AD" clId="Web-{22A76BA1-EB6C-776C-9ED3-62A395FD28A0}" dt="2025-12-08T03:15:21.087" v="127"/>
          <ac:spMkLst>
            <pc:docMk/>
            <pc:sldMk cId="3884370346" sldId="262"/>
            <ac:spMk id="3" creationId="{848F4FF4-0C68-9679-31F4-7A62CC7CB44D}"/>
          </ac:spMkLst>
        </pc:spChg>
        <pc:spChg chg="add mod">
          <ac:chgData name="Chanel Morgan (2501319)" userId="S::2501319@student.uwtsd.ac.uk::917e0057-0990-4fed-b387-8089f5f40207" providerId="AD" clId="Web-{22A76BA1-EB6C-776C-9ED3-62A395FD28A0}" dt="2025-12-08T04:18:54.740" v="455" actId="20577"/>
          <ac:spMkLst>
            <pc:docMk/>
            <pc:sldMk cId="3884370346" sldId="262"/>
            <ac:spMk id="4" creationId="{F5445A6B-485C-F54D-6DE7-FC5360659ACE}"/>
          </ac:spMkLst>
        </pc:spChg>
        <pc:spChg chg="add mod">
          <ac:chgData name="Chanel Morgan (2501319)" userId="S::2501319@student.uwtsd.ac.uk::917e0057-0990-4fed-b387-8089f5f40207" providerId="AD" clId="Web-{22A76BA1-EB6C-776C-9ED3-62A395FD28A0}" dt="2025-12-08T03:27:09.189" v="281" actId="1076"/>
          <ac:spMkLst>
            <pc:docMk/>
            <pc:sldMk cId="3884370346" sldId="262"/>
            <ac:spMk id="7" creationId="{6488FEE3-EAAC-B4B3-B219-1747E9C1FF3B}"/>
          </ac:spMkLst>
        </pc:spChg>
        <pc:spChg chg="add">
          <ac:chgData name="Chanel Morgan (2501319)" userId="S::2501319@student.uwtsd.ac.uk::917e0057-0990-4fed-b387-8089f5f40207" providerId="AD" clId="Web-{22A76BA1-EB6C-776C-9ED3-62A395FD28A0}" dt="2025-12-08T03:15:29.040" v="129"/>
          <ac:spMkLst>
            <pc:docMk/>
            <pc:sldMk cId="3884370346" sldId="262"/>
            <ac:spMk id="10" creationId="{B5A8AFA4-5C32-4100-9C6D-839A47E15FA0}"/>
          </ac:spMkLst>
        </pc:spChg>
        <pc:spChg chg="add">
          <ac:chgData name="Chanel Morgan (2501319)" userId="S::2501319@student.uwtsd.ac.uk::917e0057-0990-4fed-b387-8089f5f40207" providerId="AD" clId="Web-{22A76BA1-EB6C-776C-9ED3-62A395FD28A0}" dt="2025-12-08T03:15:29.040" v="129"/>
          <ac:spMkLst>
            <pc:docMk/>
            <pc:sldMk cId="3884370346" sldId="262"/>
            <ac:spMk id="12" creationId="{96B5F253-7949-47C2-9DBD-1570ECDA2296}"/>
          </ac:spMkLst>
        </pc:spChg>
        <pc:picChg chg="add mod">
          <ac:chgData name="Chanel Morgan (2501319)" userId="S::2501319@student.uwtsd.ac.uk::917e0057-0990-4fed-b387-8089f5f40207" providerId="AD" clId="Web-{22A76BA1-EB6C-776C-9ED3-62A395FD28A0}" dt="2025-12-08T03:15:29.040" v="129"/>
          <ac:picMkLst>
            <pc:docMk/>
            <pc:sldMk cId="3884370346" sldId="262"/>
            <ac:picMk id="5" creationId="{ED190A18-6B9E-8C01-685A-8EF1F8203C9E}"/>
          </ac:picMkLst>
        </pc:picChg>
      </pc:sldChg>
      <pc:sldChg chg="addSp delSp modSp new mod setBg">
        <pc:chgData name="Chanel Morgan (2501319)" userId="S::2501319@student.uwtsd.ac.uk::917e0057-0990-4fed-b387-8089f5f40207" providerId="AD" clId="Web-{22A76BA1-EB6C-776C-9ED3-62A395FD28A0}" dt="2025-12-08T04:19:46.413" v="463" actId="14100"/>
        <pc:sldMkLst>
          <pc:docMk/>
          <pc:sldMk cId="4057290995" sldId="263"/>
        </pc:sldMkLst>
        <pc:spChg chg="add mod">
          <ac:chgData name="Chanel Morgan (2501319)" userId="S::2501319@student.uwtsd.ac.uk::917e0057-0990-4fed-b387-8089f5f40207" providerId="AD" clId="Web-{22A76BA1-EB6C-776C-9ED3-62A395FD28A0}" dt="2025-12-08T04:19:46.413" v="463" actId="14100"/>
          <ac:spMkLst>
            <pc:docMk/>
            <pc:sldMk cId="4057290995" sldId="263"/>
            <ac:spMk id="2" creationId="{D1A49765-50CF-3BDE-A713-E23DA5D5FED1}"/>
          </ac:spMkLst>
        </pc:spChg>
        <pc:spChg chg="del">
          <ac:chgData name="Chanel Morgan (2501319)" userId="S::2501319@student.uwtsd.ac.uk::917e0057-0990-4fed-b387-8089f5f40207" providerId="AD" clId="Web-{22A76BA1-EB6C-776C-9ED3-62A395FD28A0}" dt="2025-12-08T03:50:09.681" v="361"/>
          <ac:spMkLst>
            <pc:docMk/>
            <pc:sldMk cId="4057290995" sldId="263"/>
            <ac:spMk id="2" creationId="{FF08CF20-8FFB-993D-13C2-6265D2E6C894}"/>
          </ac:spMkLst>
        </pc:spChg>
        <pc:spChg chg="del mod">
          <ac:chgData name="Chanel Morgan (2501319)" userId="S::2501319@student.uwtsd.ac.uk::917e0057-0990-4fed-b387-8089f5f40207" providerId="AD" clId="Web-{22A76BA1-EB6C-776C-9ED3-62A395FD28A0}" dt="2025-12-08T03:50:06.852" v="360"/>
          <ac:spMkLst>
            <pc:docMk/>
            <pc:sldMk cId="4057290995" sldId="263"/>
            <ac:spMk id="3" creationId="{B5E73C16-4840-4C57-9516-23C9743567A2}"/>
          </ac:spMkLst>
        </pc:spChg>
        <pc:spChg chg="add del mod">
          <ac:chgData name="Chanel Morgan (2501319)" userId="S::2501319@student.uwtsd.ac.uk::917e0057-0990-4fed-b387-8089f5f40207" providerId="AD" clId="Web-{22A76BA1-EB6C-776C-9ED3-62A395FD28A0}" dt="2025-12-08T03:27:54.658" v="283"/>
          <ac:spMkLst>
            <pc:docMk/>
            <pc:sldMk cId="4057290995" sldId="263"/>
            <ac:spMk id="5" creationId="{E12B4483-37A2-1B80-CEB3-0D0EB7FE3C56}"/>
          </ac:spMkLst>
        </pc:spChg>
        <pc:spChg chg="add del">
          <ac:chgData name="Chanel Morgan (2501319)" userId="S::2501319@student.uwtsd.ac.uk::917e0057-0990-4fed-b387-8089f5f40207" providerId="AD" clId="Web-{22A76BA1-EB6C-776C-9ED3-62A395FD28A0}" dt="2025-12-08T03:27:52.283" v="282"/>
          <ac:spMkLst>
            <pc:docMk/>
            <pc:sldMk cId="4057290995" sldId="263"/>
            <ac:spMk id="7" creationId="{92946FAD-AC97-7079-D141-D6EE9B9A9F22}"/>
          </ac:spMkLst>
        </pc:spChg>
        <pc:spChg chg="add">
          <ac:chgData name="Chanel Morgan (2501319)" userId="S::2501319@student.uwtsd.ac.uk::917e0057-0990-4fed-b387-8089f5f40207" providerId="AD" clId="Web-{22A76BA1-EB6C-776C-9ED3-62A395FD28A0}" dt="2025-12-08T04:19:32.866" v="459"/>
          <ac:spMkLst>
            <pc:docMk/>
            <pc:sldMk cId="4057290995" sldId="263"/>
            <ac:spMk id="9" creationId="{E91DC736-0EF8-4F87-9146-EBF1D2EE4D3D}"/>
          </ac:spMkLst>
        </pc:spChg>
        <pc:spChg chg="add">
          <ac:chgData name="Chanel Morgan (2501319)" userId="S::2501319@student.uwtsd.ac.uk::917e0057-0990-4fed-b387-8089f5f40207" providerId="AD" clId="Web-{22A76BA1-EB6C-776C-9ED3-62A395FD28A0}" dt="2025-12-08T04:19:32.866" v="459"/>
          <ac:spMkLst>
            <pc:docMk/>
            <pc:sldMk cId="4057290995" sldId="263"/>
            <ac:spMk id="11" creationId="{097CD68E-23E3-4007-8847-CD0944C4F7BE}"/>
          </ac:spMkLst>
        </pc:spChg>
        <pc:spChg chg="add">
          <ac:chgData name="Chanel Morgan (2501319)" userId="S::2501319@student.uwtsd.ac.uk::917e0057-0990-4fed-b387-8089f5f40207" providerId="AD" clId="Web-{22A76BA1-EB6C-776C-9ED3-62A395FD28A0}" dt="2025-12-08T04:19:32.866" v="459"/>
          <ac:spMkLst>
            <pc:docMk/>
            <pc:sldMk cId="4057290995" sldId="263"/>
            <ac:spMk id="13" creationId="{AF2F604E-43BE-4DC3-B983-E071523364F8}"/>
          </ac:spMkLst>
        </pc:spChg>
        <pc:spChg chg="add">
          <ac:chgData name="Chanel Morgan (2501319)" userId="S::2501319@student.uwtsd.ac.uk::917e0057-0990-4fed-b387-8089f5f40207" providerId="AD" clId="Web-{22A76BA1-EB6C-776C-9ED3-62A395FD28A0}" dt="2025-12-08T04:19:32.866" v="459"/>
          <ac:spMkLst>
            <pc:docMk/>
            <pc:sldMk cId="4057290995" sldId="263"/>
            <ac:spMk id="15" creationId="{08C9B587-E65E-4B52-B37C-ABEBB6E87928}"/>
          </ac:spMkLst>
        </pc:spChg>
        <pc:picChg chg="add mod">
          <ac:chgData name="Chanel Morgan (2501319)" userId="S::2501319@student.uwtsd.ac.uk::917e0057-0990-4fed-b387-8089f5f40207" providerId="AD" clId="Web-{22A76BA1-EB6C-776C-9ED3-62A395FD28A0}" dt="2025-12-08T04:19:32.866" v="459"/>
          <ac:picMkLst>
            <pc:docMk/>
            <pc:sldMk cId="4057290995" sldId="263"/>
            <ac:picMk id="4" creationId="{73F68767-7F05-F538-D694-4C0007491714}"/>
          </ac:picMkLst>
        </pc:picChg>
      </pc:sldChg>
      <pc:sldChg chg="addSp delSp modSp new mod setBg">
        <pc:chgData name="Chanel Morgan (2501319)" userId="S::2501319@student.uwtsd.ac.uk::917e0057-0990-4fed-b387-8089f5f40207" providerId="AD" clId="Web-{22A76BA1-EB6C-776C-9ED3-62A395FD28A0}" dt="2025-12-08T04:21:08.557" v="466"/>
        <pc:sldMkLst>
          <pc:docMk/>
          <pc:sldMk cId="3214045935" sldId="264"/>
        </pc:sldMkLst>
        <pc:spChg chg="mod">
          <ac:chgData name="Chanel Morgan (2501319)" userId="S::2501319@student.uwtsd.ac.uk::917e0057-0990-4fed-b387-8089f5f40207" providerId="AD" clId="Web-{22A76BA1-EB6C-776C-9ED3-62A395FD28A0}" dt="2025-12-08T04:21:08.557" v="466"/>
          <ac:spMkLst>
            <pc:docMk/>
            <pc:sldMk cId="3214045935" sldId="264"/>
            <ac:spMk id="2" creationId="{F3B4935F-13EF-FCDF-0050-324D3845AC56}"/>
          </ac:spMkLst>
        </pc:spChg>
        <pc:spChg chg="del">
          <ac:chgData name="Chanel Morgan (2501319)" userId="S::2501319@student.uwtsd.ac.uk::917e0057-0990-4fed-b387-8089f5f40207" providerId="AD" clId="Web-{22A76BA1-EB6C-776C-9ED3-62A395FD28A0}" dt="2025-12-08T04:20:17.758" v="464"/>
          <ac:spMkLst>
            <pc:docMk/>
            <pc:sldMk cId="3214045935" sldId="264"/>
            <ac:spMk id="3" creationId="{59873171-DDED-1F09-D8D5-A1A1C6AD1BAA}"/>
          </ac:spMkLst>
        </pc:spChg>
        <pc:spChg chg="add">
          <ac:chgData name="Chanel Morgan (2501319)" userId="S::2501319@student.uwtsd.ac.uk::917e0057-0990-4fed-b387-8089f5f40207" providerId="AD" clId="Web-{22A76BA1-EB6C-776C-9ED3-62A395FD28A0}" dt="2025-12-08T04:21:08.557" v="466"/>
          <ac:spMkLst>
            <pc:docMk/>
            <pc:sldMk cId="3214045935" sldId="264"/>
            <ac:spMk id="9" creationId="{F3A62EA3-1EA9-88DF-3309-AD46F060AC00}"/>
          </ac:spMkLst>
        </pc:spChg>
        <pc:spChg chg="add">
          <ac:chgData name="Chanel Morgan (2501319)" userId="S::2501319@student.uwtsd.ac.uk::917e0057-0990-4fed-b387-8089f5f40207" providerId="AD" clId="Web-{22A76BA1-EB6C-776C-9ED3-62A395FD28A0}" dt="2025-12-08T04:21:08.557" v="466"/>
          <ac:spMkLst>
            <pc:docMk/>
            <pc:sldMk cId="3214045935" sldId="264"/>
            <ac:spMk id="12" creationId="{99F1FFA9-D672-408C-9220-ADEEC6ABDD09}"/>
          </ac:spMkLst>
        </pc:spChg>
        <pc:picChg chg="add mod ord">
          <ac:chgData name="Chanel Morgan (2501319)" userId="S::2501319@student.uwtsd.ac.uk::917e0057-0990-4fed-b387-8089f5f40207" providerId="AD" clId="Web-{22A76BA1-EB6C-776C-9ED3-62A395FD28A0}" dt="2025-12-08T04:21:08.557" v="466"/>
          <ac:picMkLst>
            <pc:docMk/>
            <pc:sldMk cId="3214045935" sldId="264"/>
            <ac:picMk id="4" creationId="{A1DCFC6A-F2F8-FEFD-82E8-CA0501D94F42}"/>
          </ac:picMkLst>
        </pc:picChg>
        <pc:picChg chg="add mod">
          <ac:chgData name="Chanel Morgan (2501319)" userId="S::2501319@student.uwtsd.ac.uk::917e0057-0990-4fed-b387-8089f5f40207" providerId="AD" clId="Web-{22A76BA1-EB6C-776C-9ED3-62A395FD28A0}" dt="2025-12-08T04:21:08.557" v="466"/>
          <ac:picMkLst>
            <pc:docMk/>
            <pc:sldMk cId="3214045935" sldId="264"/>
            <ac:picMk id="5" creationId="{13821D7F-8FFE-81A6-6153-66ACFD831A82}"/>
          </ac:picMkLst>
        </pc:picChg>
      </pc:sldChg>
      <pc:sldChg chg="addSp delSp modSp new mod setBg">
        <pc:chgData name="Chanel Morgan (2501319)" userId="S::2501319@student.uwtsd.ac.uk::917e0057-0990-4fed-b387-8089f5f40207" providerId="AD" clId="Web-{22A76BA1-EB6C-776C-9ED3-62A395FD28A0}" dt="2025-12-08T04:21:57.652" v="469"/>
        <pc:sldMkLst>
          <pc:docMk/>
          <pc:sldMk cId="4000362358" sldId="265"/>
        </pc:sldMkLst>
        <pc:spChg chg="mod">
          <ac:chgData name="Chanel Morgan (2501319)" userId="S::2501319@student.uwtsd.ac.uk::917e0057-0990-4fed-b387-8089f5f40207" providerId="AD" clId="Web-{22A76BA1-EB6C-776C-9ED3-62A395FD28A0}" dt="2025-12-08T04:21:57.652" v="469"/>
          <ac:spMkLst>
            <pc:docMk/>
            <pc:sldMk cId="4000362358" sldId="265"/>
            <ac:spMk id="2" creationId="{8C29E8CD-3175-A777-E60C-C72A1EFE3157}"/>
          </ac:spMkLst>
        </pc:spChg>
        <pc:spChg chg="del">
          <ac:chgData name="Chanel Morgan (2501319)" userId="S::2501319@student.uwtsd.ac.uk::917e0057-0990-4fed-b387-8089f5f40207" providerId="AD" clId="Web-{22A76BA1-EB6C-776C-9ED3-62A395FD28A0}" dt="2025-12-08T04:21:37.401" v="467"/>
          <ac:spMkLst>
            <pc:docMk/>
            <pc:sldMk cId="4000362358" sldId="265"/>
            <ac:spMk id="3" creationId="{CC295AF6-6E2D-562D-FD2E-D715F188217E}"/>
          </ac:spMkLst>
        </pc:spChg>
        <pc:spChg chg="add">
          <ac:chgData name="Chanel Morgan (2501319)" userId="S::2501319@student.uwtsd.ac.uk::917e0057-0990-4fed-b387-8089f5f40207" providerId="AD" clId="Web-{22A76BA1-EB6C-776C-9ED3-62A395FD28A0}" dt="2025-12-08T04:21:57.652" v="469"/>
          <ac:spMkLst>
            <pc:docMk/>
            <pc:sldMk cId="4000362358" sldId="265"/>
            <ac:spMk id="9" creationId="{429D4FC6-26C4-DA82-748D-EC691244F1CD}"/>
          </ac:spMkLst>
        </pc:spChg>
        <pc:spChg chg="add">
          <ac:chgData name="Chanel Morgan (2501319)" userId="S::2501319@student.uwtsd.ac.uk::917e0057-0990-4fed-b387-8089f5f40207" providerId="AD" clId="Web-{22A76BA1-EB6C-776C-9ED3-62A395FD28A0}" dt="2025-12-08T04:21:57.652" v="469"/>
          <ac:spMkLst>
            <pc:docMk/>
            <pc:sldMk cId="4000362358" sldId="265"/>
            <ac:spMk id="12" creationId="{C700CD00-DF3E-4660-A6EC-A18C3B7F9E31}"/>
          </ac:spMkLst>
        </pc:spChg>
        <pc:grpChg chg="add">
          <ac:chgData name="Chanel Morgan (2501319)" userId="S::2501319@student.uwtsd.ac.uk::917e0057-0990-4fed-b387-8089f5f40207" providerId="AD" clId="Web-{22A76BA1-EB6C-776C-9ED3-62A395FD28A0}" dt="2025-12-08T04:21:57.652" v="469"/>
          <ac:grpSpMkLst>
            <pc:docMk/>
            <pc:sldMk cId="4000362358" sldId="265"/>
            <ac:grpSpMk id="14" creationId="{F9AB5DBD-0A57-4DBC-B49F-205E268F1FCB}"/>
          </ac:grpSpMkLst>
        </pc:grpChg>
        <pc:picChg chg="add mod ord">
          <ac:chgData name="Chanel Morgan (2501319)" userId="S::2501319@student.uwtsd.ac.uk::917e0057-0990-4fed-b387-8089f5f40207" providerId="AD" clId="Web-{22A76BA1-EB6C-776C-9ED3-62A395FD28A0}" dt="2025-12-08T04:21:57.652" v="469"/>
          <ac:picMkLst>
            <pc:docMk/>
            <pc:sldMk cId="4000362358" sldId="265"/>
            <ac:picMk id="4" creationId="{8CE3682C-AFB8-AB37-2E5C-68B9006719CF}"/>
          </ac:picMkLst>
        </pc:picChg>
        <pc:picChg chg="add mod">
          <ac:chgData name="Chanel Morgan (2501319)" userId="S::2501319@student.uwtsd.ac.uk::917e0057-0990-4fed-b387-8089f5f40207" providerId="AD" clId="Web-{22A76BA1-EB6C-776C-9ED3-62A395FD28A0}" dt="2025-12-08T04:21:57.652" v="469"/>
          <ac:picMkLst>
            <pc:docMk/>
            <pc:sldMk cId="4000362358" sldId="265"/>
            <ac:picMk id="5" creationId="{412042BE-6B8C-1B21-AC65-315CCD714FF1}"/>
          </ac:picMkLst>
        </pc:picChg>
      </pc:sldChg>
      <pc:sldChg chg="modSp new">
        <pc:chgData name="Chanel Morgan (2501319)" userId="S::2501319@student.uwtsd.ac.uk::917e0057-0990-4fed-b387-8089f5f40207" providerId="AD" clId="Web-{22A76BA1-EB6C-776C-9ED3-62A395FD28A0}" dt="2025-12-08T04:17:21.080" v="437" actId="20577"/>
        <pc:sldMkLst>
          <pc:docMk/>
          <pc:sldMk cId="3353488635" sldId="266"/>
        </pc:sldMkLst>
        <pc:spChg chg="mod">
          <ac:chgData name="Chanel Morgan (2501319)" userId="S::2501319@student.uwtsd.ac.uk::917e0057-0990-4fed-b387-8089f5f40207" providerId="AD" clId="Web-{22A76BA1-EB6C-776C-9ED3-62A395FD28A0}" dt="2025-12-08T04:17:21.080" v="437" actId="20577"/>
          <ac:spMkLst>
            <pc:docMk/>
            <pc:sldMk cId="3353488635" sldId="266"/>
            <ac:spMk id="2" creationId="{BDD994B8-3D67-5D4E-1EAA-95338A63767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FA22F-1E45-D29D-2934-D845BBD26DB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BB42895-8E86-B4B6-40BB-67658E31529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143367D-2ADB-8358-4D73-0523955DB811}"/>
              </a:ext>
            </a:extLst>
          </p:cNvPr>
          <p:cNvSpPr>
            <a:spLocks noGrp="1"/>
          </p:cNvSpPr>
          <p:nvPr>
            <p:ph type="dt" sz="half" idx="10"/>
          </p:nvPr>
        </p:nvSpPr>
        <p:spPr/>
        <p:txBody>
          <a:bodyPr/>
          <a:lstStyle/>
          <a:p>
            <a:fld id="{5A8BDD6E-7BE2-9D43-8B11-753BFE25CD91}" type="datetimeFigureOut">
              <a:rPr lang="en-US" smtClean="0"/>
              <a:t>12/7/2025</a:t>
            </a:fld>
            <a:endParaRPr lang="en-US"/>
          </a:p>
        </p:txBody>
      </p:sp>
      <p:sp>
        <p:nvSpPr>
          <p:cNvPr id="5" name="Footer Placeholder 4">
            <a:extLst>
              <a:ext uri="{FF2B5EF4-FFF2-40B4-BE49-F238E27FC236}">
                <a16:creationId xmlns:a16="http://schemas.microsoft.com/office/drawing/2014/main" id="{C98E0C01-3FA7-ACDC-E60F-DB4687CFC8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31CB59-AD92-6927-9A09-FED366022CA7}"/>
              </a:ext>
            </a:extLst>
          </p:cNvPr>
          <p:cNvSpPr>
            <a:spLocks noGrp="1"/>
          </p:cNvSpPr>
          <p:nvPr>
            <p:ph type="sldNum" sz="quarter" idx="12"/>
          </p:nvPr>
        </p:nvSpPr>
        <p:spPr/>
        <p:txBody>
          <a:bodyPr/>
          <a:lstStyle/>
          <a:p>
            <a:fld id="{E04535CD-F555-FE4B-9856-F1CB1C4FDF31}" type="slidenum">
              <a:rPr lang="en-US" smtClean="0"/>
              <a:t>‹#›</a:t>
            </a:fld>
            <a:endParaRPr lang="en-US"/>
          </a:p>
        </p:txBody>
      </p:sp>
    </p:spTree>
    <p:extLst>
      <p:ext uri="{BB962C8B-B14F-4D97-AF65-F5344CB8AC3E}">
        <p14:creationId xmlns:p14="http://schemas.microsoft.com/office/powerpoint/2010/main" val="4095014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26749-6F78-40A9-13CC-4362A301D5C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0C545E0-2DA4-FEA0-7E3B-4FFDDCE2F9D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7169344-85BD-7460-98F1-39BFD03162B9}"/>
              </a:ext>
            </a:extLst>
          </p:cNvPr>
          <p:cNvSpPr>
            <a:spLocks noGrp="1"/>
          </p:cNvSpPr>
          <p:nvPr>
            <p:ph type="dt" sz="half" idx="10"/>
          </p:nvPr>
        </p:nvSpPr>
        <p:spPr/>
        <p:txBody>
          <a:bodyPr/>
          <a:lstStyle/>
          <a:p>
            <a:fld id="{5A8BDD6E-7BE2-9D43-8B11-753BFE25CD91}" type="datetimeFigureOut">
              <a:rPr lang="en-US" smtClean="0"/>
              <a:t>12/7/2025</a:t>
            </a:fld>
            <a:endParaRPr lang="en-US"/>
          </a:p>
        </p:txBody>
      </p:sp>
      <p:sp>
        <p:nvSpPr>
          <p:cNvPr id="5" name="Footer Placeholder 4">
            <a:extLst>
              <a:ext uri="{FF2B5EF4-FFF2-40B4-BE49-F238E27FC236}">
                <a16:creationId xmlns:a16="http://schemas.microsoft.com/office/drawing/2014/main" id="{EE01B61A-3736-2F8F-85E0-F84F00477A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DFDDC5-3A8F-2F82-C357-A814A76AE691}"/>
              </a:ext>
            </a:extLst>
          </p:cNvPr>
          <p:cNvSpPr>
            <a:spLocks noGrp="1"/>
          </p:cNvSpPr>
          <p:nvPr>
            <p:ph type="sldNum" sz="quarter" idx="12"/>
          </p:nvPr>
        </p:nvSpPr>
        <p:spPr/>
        <p:txBody>
          <a:bodyPr/>
          <a:lstStyle/>
          <a:p>
            <a:fld id="{E04535CD-F555-FE4B-9856-F1CB1C4FDF31}" type="slidenum">
              <a:rPr lang="en-US" smtClean="0"/>
              <a:t>‹#›</a:t>
            </a:fld>
            <a:endParaRPr lang="en-US"/>
          </a:p>
        </p:txBody>
      </p:sp>
    </p:spTree>
    <p:extLst>
      <p:ext uri="{BB962C8B-B14F-4D97-AF65-F5344CB8AC3E}">
        <p14:creationId xmlns:p14="http://schemas.microsoft.com/office/powerpoint/2010/main" val="1300197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EAA48-41CA-BB90-6484-FD9DB708A90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D95F5A7-A040-1844-F734-38E7C6A11E8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E0D01AC-1A7C-2450-35C9-AA0AC7BA1A96}"/>
              </a:ext>
            </a:extLst>
          </p:cNvPr>
          <p:cNvSpPr>
            <a:spLocks noGrp="1"/>
          </p:cNvSpPr>
          <p:nvPr>
            <p:ph type="dt" sz="half" idx="10"/>
          </p:nvPr>
        </p:nvSpPr>
        <p:spPr/>
        <p:txBody>
          <a:bodyPr/>
          <a:lstStyle/>
          <a:p>
            <a:fld id="{5A8BDD6E-7BE2-9D43-8B11-753BFE25CD91}" type="datetimeFigureOut">
              <a:rPr lang="en-US" smtClean="0"/>
              <a:t>12/7/2025</a:t>
            </a:fld>
            <a:endParaRPr lang="en-US"/>
          </a:p>
        </p:txBody>
      </p:sp>
      <p:sp>
        <p:nvSpPr>
          <p:cNvPr id="5" name="Footer Placeholder 4">
            <a:extLst>
              <a:ext uri="{FF2B5EF4-FFF2-40B4-BE49-F238E27FC236}">
                <a16:creationId xmlns:a16="http://schemas.microsoft.com/office/drawing/2014/main" id="{EEF44B8A-8387-3FFB-CFBD-0D51B65EE2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221F52-DCCF-CEA1-A9D8-55446A0D71CB}"/>
              </a:ext>
            </a:extLst>
          </p:cNvPr>
          <p:cNvSpPr>
            <a:spLocks noGrp="1"/>
          </p:cNvSpPr>
          <p:nvPr>
            <p:ph type="sldNum" sz="quarter" idx="12"/>
          </p:nvPr>
        </p:nvSpPr>
        <p:spPr/>
        <p:txBody>
          <a:bodyPr/>
          <a:lstStyle/>
          <a:p>
            <a:fld id="{E04535CD-F555-FE4B-9856-F1CB1C4FDF31}" type="slidenum">
              <a:rPr lang="en-US" smtClean="0"/>
              <a:t>‹#›</a:t>
            </a:fld>
            <a:endParaRPr lang="en-US"/>
          </a:p>
        </p:txBody>
      </p:sp>
    </p:spTree>
    <p:extLst>
      <p:ext uri="{BB962C8B-B14F-4D97-AF65-F5344CB8AC3E}">
        <p14:creationId xmlns:p14="http://schemas.microsoft.com/office/powerpoint/2010/main" val="15353056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4227B-D0FD-BE9A-E2E6-55578FDDAF7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06A79AB-FCE7-0975-CF02-15249735C25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48D5C85-17E1-71D9-13E7-0618A5F1D56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BC07970-5E76-47B1-F2E3-DD9504D5D5DF}"/>
              </a:ext>
            </a:extLst>
          </p:cNvPr>
          <p:cNvSpPr>
            <a:spLocks noGrp="1"/>
          </p:cNvSpPr>
          <p:nvPr>
            <p:ph type="dt" sz="half" idx="10"/>
          </p:nvPr>
        </p:nvSpPr>
        <p:spPr/>
        <p:txBody>
          <a:bodyPr/>
          <a:lstStyle/>
          <a:p>
            <a:fld id="{5A8BDD6E-7BE2-9D43-8B11-753BFE25CD91}" type="datetimeFigureOut">
              <a:rPr lang="en-US" smtClean="0"/>
              <a:t>12/7/2025</a:t>
            </a:fld>
            <a:endParaRPr lang="en-US"/>
          </a:p>
        </p:txBody>
      </p:sp>
      <p:sp>
        <p:nvSpPr>
          <p:cNvPr id="6" name="Footer Placeholder 5">
            <a:extLst>
              <a:ext uri="{FF2B5EF4-FFF2-40B4-BE49-F238E27FC236}">
                <a16:creationId xmlns:a16="http://schemas.microsoft.com/office/drawing/2014/main" id="{66F31713-99E8-C829-BB83-97AC10AFAA2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5E8F8B1-C725-9CC8-D208-E18ECD8F488E}"/>
              </a:ext>
            </a:extLst>
          </p:cNvPr>
          <p:cNvSpPr>
            <a:spLocks noGrp="1"/>
          </p:cNvSpPr>
          <p:nvPr>
            <p:ph type="sldNum" sz="quarter" idx="12"/>
          </p:nvPr>
        </p:nvSpPr>
        <p:spPr/>
        <p:txBody>
          <a:bodyPr/>
          <a:lstStyle/>
          <a:p>
            <a:fld id="{E04535CD-F555-FE4B-9856-F1CB1C4FDF31}" type="slidenum">
              <a:rPr lang="en-US" smtClean="0"/>
              <a:t>‹#›</a:t>
            </a:fld>
            <a:endParaRPr lang="en-US"/>
          </a:p>
        </p:txBody>
      </p:sp>
    </p:spTree>
    <p:extLst>
      <p:ext uri="{BB962C8B-B14F-4D97-AF65-F5344CB8AC3E}">
        <p14:creationId xmlns:p14="http://schemas.microsoft.com/office/powerpoint/2010/main" val="32090363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5B04E-9985-0410-D075-085B14054D1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0057B1A-E14F-2026-F459-2B8ECB9C74C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B7E5AC9-5998-EA60-6620-96F4274D74F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CD3FBC1-8243-164B-86A9-5F6D894B4FC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6315783-2CC4-713B-9A8F-DA921BCBBE2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7C7FFD2-8ABC-0083-0A69-4D4E977278AB}"/>
              </a:ext>
            </a:extLst>
          </p:cNvPr>
          <p:cNvSpPr>
            <a:spLocks noGrp="1"/>
          </p:cNvSpPr>
          <p:nvPr>
            <p:ph type="dt" sz="half" idx="10"/>
          </p:nvPr>
        </p:nvSpPr>
        <p:spPr/>
        <p:txBody>
          <a:bodyPr/>
          <a:lstStyle/>
          <a:p>
            <a:fld id="{5A8BDD6E-7BE2-9D43-8B11-753BFE25CD91}" type="datetimeFigureOut">
              <a:rPr lang="en-US" smtClean="0"/>
              <a:t>12/7/2025</a:t>
            </a:fld>
            <a:endParaRPr lang="en-US"/>
          </a:p>
        </p:txBody>
      </p:sp>
      <p:sp>
        <p:nvSpPr>
          <p:cNvPr id="8" name="Footer Placeholder 7">
            <a:extLst>
              <a:ext uri="{FF2B5EF4-FFF2-40B4-BE49-F238E27FC236}">
                <a16:creationId xmlns:a16="http://schemas.microsoft.com/office/drawing/2014/main" id="{74CD94E1-6857-E928-1482-BB3893F1060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0A6A448-D85D-55D8-5AFF-B80DDBC350DF}"/>
              </a:ext>
            </a:extLst>
          </p:cNvPr>
          <p:cNvSpPr>
            <a:spLocks noGrp="1"/>
          </p:cNvSpPr>
          <p:nvPr>
            <p:ph type="sldNum" sz="quarter" idx="12"/>
          </p:nvPr>
        </p:nvSpPr>
        <p:spPr/>
        <p:txBody>
          <a:bodyPr/>
          <a:lstStyle/>
          <a:p>
            <a:fld id="{E04535CD-F555-FE4B-9856-F1CB1C4FDF31}" type="slidenum">
              <a:rPr lang="en-US" smtClean="0"/>
              <a:t>‹#›</a:t>
            </a:fld>
            <a:endParaRPr lang="en-US"/>
          </a:p>
        </p:txBody>
      </p:sp>
    </p:spTree>
    <p:extLst>
      <p:ext uri="{BB962C8B-B14F-4D97-AF65-F5344CB8AC3E}">
        <p14:creationId xmlns:p14="http://schemas.microsoft.com/office/powerpoint/2010/main" val="22334637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A0059-8B71-89C9-D713-839D67C0F2F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00900D0-6301-3343-4F8F-740969541DB5}"/>
              </a:ext>
            </a:extLst>
          </p:cNvPr>
          <p:cNvSpPr>
            <a:spLocks noGrp="1"/>
          </p:cNvSpPr>
          <p:nvPr>
            <p:ph type="dt" sz="half" idx="10"/>
          </p:nvPr>
        </p:nvSpPr>
        <p:spPr/>
        <p:txBody>
          <a:bodyPr/>
          <a:lstStyle/>
          <a:p>
            <a:fld id="{5A8BDD6E-7BE2-9D43-8B11-753BFE25CD91}" type="datetimeFigureOut">
              <a:rPr lang="en-US" smtClean="0"/>
              <a:t>12/7/2025</a:t>
            </a:fld>
            <a:endParaRPr lang="en-US"/>
          </a:p>
        </p:txBody>
      </p:sp>
      <p:sp>
        <p:nvSpPr>
          <p:cNvPr id="4" name="Footer Placeholder 3">
            <a:extLst>
              <a:ext uri="{FF2B5EF4-FFF2-40B4-BE49-F238E27FC236}">
                <a16:creationId xmlns:a16="http://schemas.microsoft.com/office/drawing/2014/main" id="{A29830E3-D2F0-9DBC-456B-EF5BDC9ECFC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5D198A-57ED-9C19-93E6-04AB0F80514D}"/>
              </a:ext>
            </a:extLst>
          </p:cNvPr>
          <p:cNvSpPr>
            <a:spLocks noGrp="1"/>
          </p:cNvSpPr>
          <p:nvPr>
            <p:ph type="sldNum" sz="quarter" idx="12"/>
          </p:nvPr>
        </p:nvSpPr>
        <p:spPr/>
        <p:txBody>
          <a:bodyPr/>
          <a:lstStyle/>
          <a:p>
            <a:fld id="{E04535CD-F555-FE4B-9856-F1CB1C4FDF31}" type="slidenum">
              <a:rPr lang="en-US" smtClean="0"/>
              <a:t>‹#›</a:t>
            </a:fld>
            <a:endParaRPr lang="en-US"/>
          </a:p>
        </p:txBody>
      </p:sp>
    </p:spTree>
    <p:extLst>
      <p:ext uri="{BB962C8B-B14F-4D97-AF65-F5344CB8AC3E}">
        <p14:creationId xmlns:p14="http://schemas.microsoft.com/office/powerpoint/2010/main" val="29175023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9C95A7-A811-DF87-F07D-33CE5F4AFC5F}"/>
              </a:ext>
            </a:extLst>
          </p:cNvPr>
          <p:cNvSpPr>
            <a:spLocks noGrp="1"/>
          </p:cNvSpPr>
          <p:nvPr>
            <p:ph type="dt" sz="half" idx="10"/>
          </p:nvPr>
        </p:nvSpPr>
        <p:spPr/>
        <p:txBody>
          <a:bodyPr/>
          <a:lstStyle/>
          <a:p>
            <a:fld id="{5A8BDD6E-7BE2-9D43-8B11-753BFE25CD91}" type="datetimeFigureOut">
              <a:rPr lang="en-US" smtClean="0"/>
              <a:t>12/7/2025</a:t>
            </a:fld>
            <a:endParaRPr lang="en-US"/>
          </a:p>
        </p:txBody>
      </p:sp>
      <p:sp>
        <p:nvSpPr>
          <p:cNvPr id="3" name="Footer Placeholder 2">
            <a:extLst>
              <a:ext uri="{FF2B5EF4-FFF2-40B4-BE49-F238E27FC236}">
                <a16:creationId xmlns:a16="http://schemas.microsoft.com/office/drawing/2014/main" id="{EC41142A-2871-120B-53C8-D5B5C062A33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8FBBE82-06DF-ED4D-258E-F11D55C50B63}"/>
              </a:ext>
            </a:extLst>
          </p:cNvPr>
          <p:cNvSpPr>
            <a:spLocks noGrp="1"/>
          </p:cNvSpPr>
          <p:nvPr>
            <p:ph type="sldNum" sz="quarter" idx="12"/>
          </p:nvPr>
        </p:nvSpPr>
        <p:spPr/>
        <p:txBody>
          <a:bodyPr/>
          <a:lstStyle/>
          <a:p>
            <a:fld id="{E04535CD-F555-FE4B-9856-F1CB1C4FDF31}" type="slidenum">
              <a:rPr lang="en-US" smtClean="0"/>
              <a:t>‹#›</a:t>
            </a:fld>
            <a:endParaRPr lang="en-US"/>
          </a:p>
        </p:txBody>
      </p:sp>
    </p:spTree>
    <p:extLst>
      <p:ext uri="{BB962C8B-B14F-4D97-AF65-F5344CB8AC3E}">
        <p14:creationId xmlns:p14="http://schemas.microsoft.com/office/powerpoint/2010/main" val="6976251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1D938-85DA-25F0-2119-0D242546B90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E494226-BD82-DA73-8D9B-5B04D3FAA7D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7CD05D5-A54C-1D28-8247-7716714FA2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64ADBB8-AD6D-F244-A30E-39D08BCCEE7A}"/>
              </a:ext>
            </a:extLst>
          </p:cNvPr>
          <p:cNvSpPr>
            <a:spLocks noGrp="1"/>
          </p:cNvSpPr>
          <p:nvPr>
            <p:ph type="dt" sz="half" idx="10"/>
          </p:nvPr>
        </p:nvSpPr>
        <p:spPr/>
        <p:txBody>
          <a:bodyPr/>
          <a:lstStyle/>
          <a:p>
            <a:fld id="{5A8BDD6E-7BE2-9D43-8B11-753BFE25CD91}" type="datetimeFigureOut">
              <a:rPr lang="en-US" smtClean="0"/>
              <a:t>12/7/2025</a:t>
            </a:fld>
            <a:endParaRPr lang="en-US"/>
          </a:p>
        </p:txBody>
      </p:sp>
      <p:sp>
        <p:nvSpPr>
          <p:cNvPr id="6" name="Footer Placeholder 5">
            <a:extLst>
              <a:ext uri="{FF2B5EF4-FFF2-40B4-BE49-F238E27FC236}">
                <a16:creationId xmlns:a16="http://schemas.microsoft.com/office/drawing/2014/main" id="{54987F59-07D9-5772-D3EE-8A23CA3106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92DE28A-66F2-4ADC-3ACA-692B59585BA6}"/>
              </a:ext>
            </a:extLst>
          </p:cNvPr>
          <p:cNvSpPr>
            <a:spLocks noGrp="1"/>
          </p:cNvSpPr>
          <p:nvPr>
            <p:ph type="sldNum" sz="quarter" idx="12"/>
          </p:nvPr>
        </p:nvSpPr>
        <p:spPr/>
        <p:txBody>
          <a:bodyPr/>
          <a:lstStyle/>
          <a:p>
            <a:fld id="{E04535CD-F555-FE4B-9856-F1CB1C4FDF31}" type="slidenum">
              <a:rPr lang="en-US" smtClean="0"/>
              <a:t>‹#›</a:t>
            </a:fld>
            <a:endParaRPr lang="en-US"/>
          </a:p>
        </p:txBody>
      </p:sp>
    </p:spTree>
    <p:extLst>
      <p:ext uri="{BB962C8B-B14F-4D97-AF65-F5344CB8AC3E}">
        <p14:creationId xmlns:p14="http://schemas.microsoft.com/office/powerpoint/2010/main" val="2934026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C6D61-01AB-9D65-2B8B-7DF7A1ACD97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A8E2082-CC56-266B-ED78-22965A6261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A7844CE-C1EA-A132-96D3-B8301FE0A6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5B59352-CF82-87E3-D8EA-0E4B4739ED70}"/>
              </a:ext>
            </a:extLst>
          </p:cNvPr>
          <p:cNvSpPr>
            <a:spLocks noGrp="1"/>
          </p:cNvSpPr>
          <p:nvPr>
            <p:ph type="dt" sz="half" idx="10"/>
          </p:nvPr>
        </p:nvSpPr>
        <p:spPr/>
        <p:txBody>
          <a:bodyPr/>
          <a:lstStyle/>
          <a:p>
            <a:fld id="{5A8BDD6E-7BE2-9D43-8B11-753BFE25CD91}" type="datetimeFigureOut">
              <a:rPr lang="en-US" smtClean="0"/>
              <a:t>12/7/2025</a:t>
            </a:fld>
            <a:endParaRPr lang="en-US"/>
          </a:p>
        </p:txBody>
      </p:sp>
      <p:sp>
        <p:nvSpPr>
          <p:cNvPr id="6" name="Footer Placeholder 5">
            <a:extLst>
              <a:ext uri="{FF2B5EF4-FFF2-40B4-BE49-F238E27FC236}">
                <a16:creationId xmlns:a16="http://schemas.microsoft.com/office/drawing/2014/main" id="{F9FD55AC-9069-E5E9-DB29-723E8F01A76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BC46D04-4B97-CEF4-ECC2-5453759417F5}"/>
              </a:ext>
            </a:extLst>
          </p:cNvPr>
          <p:cNvSpPr>
            <a:spLocks noGrp="1"/>
          </p:cNvSpPr>
          <p:nvPr>
            <p:ph type="sldNum" sz="quarter" idx="12"/>
          </p:nvPr>
        </p:nvSpPr>
        <p:spPr/>
        <p:txBody>
          <a:bodyPr/>
          <a:lstStyle/>
          <a:p>
            <a:fld id="{E04535CD-F555-FE4B-9856-F1CB1C4FDF31}" type="slidenum">
              <a:rPr lang="en-US" smtClean="0"/>
              <a:t>‹#›</a:t>
            </a:fld>
            <a:endParaRPr lang="en-US"/>
          </a:p>
        </p:txBody>
      </p:sp>
    </p:spTree>
    <p:extLst>
      <p:ext uri="{BB962C8B-B14F-4D97-AF65-F5344CB8AC3E}">
        <p14:creationId xmlns:p14="http://schemas.microsoft.com/office/powerpoint/2010/main" val="23069465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0B47A-4C3E-7508-714D-F80D4C0A9EC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3B4B392-E2C9-A205-9C33-6FD1F890096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873D537-A2B4-E2A8-AE5A-E7BC23562DA8}"/>
              </a:ext>
            </a:extLst>
          </p:cNvPr>
          <p:cNvSpPr>
            <a:spLocks noGrp="1"/>
          </p:cNvSpPr>
          <p:nvPr>
            <p:ph type="dt" sz="half" idx="10"/>
          </p:nvPr>
        </p:nvSpPr>
        <p:spPr/>
        <p:txBody>
          <a:bodyPr/>
          <a:lstStyle/>
          <a:p>
            <a:fld id="{5A8BDD6E-7BE2-9D43-8B11-753BFE25CD91}" type="datetimeFigureOut">
              <a:rPr lang="en-US" smtClean="0"/>
              <a:t>12/7/2025</a:t>
            </a:fld>
            <a:endParaRPr lang="en-US"/>
          </a:p>
        </p:txBody>
      </p:sp>
      <p:sp>
        <p:nvSpPr>
          <p:cNvPr id="5" name="Footer Placeholder 4">
            <a:extLst>
              <a:ext uri="{FF2B5EF4-FFF2-40B4-BE49-F238E27FC236}">
                <a16:creationId xmlns:a16="http://schemas.microsoft.com/office/drawing/2014/main" id="{28482337-9229-8532-A877-AB7E02930C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C9907B-6AA5-4BF3-1029-7A65E1AEB6BB}"/>
              </a:ext>
            </a:extLst>
          </p:cNvPr>
          <p:cNvSpPr>
            <a:spLocks noGrp="1"/>
          </p:cNvSpPr>
          <p:nvPr>
            <p:ph type="sldNum" sz="quarter" idx="12"/>
          </p:nvPr>
        </p:nvSpPr>
        <p:spPr/>
        <p:txBody>
          <a:bodyPr/>
          <a:lstStyle/>
          <a:p>
            <a:fld id="{E04535CD-F555-FE4B-9856-F1CB1C4FDF31}" type="slidenum">
              <a:rPr lang="en-US" smtClean="0"/>
              <a:t>‹#›</a:t>
            </a:fld>
            <a:endParaRPr lang="en-US"/>
          </a:p>
        </p:txBody>
      </p:sp>
    </p:spTree>
    <p:extLst>
      <p:ext uri="{BB962C8B-B14F-4D97-AF65-F5344CB8AC3E}">
        <p14:creationId xmlns:p14="http://schemas.microsoft.com/office/powerpoint/2010/main" val="11303411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134CD5-A124-7BF5-3AAC-81A01758FA3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D0CA3E9-D499-AB53-0194-4F6B13CD581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79AC925-6EBE-AAC6-2F3B-E8CC53F36ED7}"/>
              </a:ext>
            </a:extLst>
          </p:cNvPr>
          <p:cNvSpPr>
            <a:spLocks noGrp="1"/>
          </p:cNvSpPr>
          <p:nvPr>
            <p:ph type="dt" sz="half" idx="10"/>
          </p:nvPr>
        </p:nvSpPr>
        <p:spPr/>
        <p:txBody>
          <a:bodyPr/>
          <a:lstStyle/>
          <a:p>
            <a:fld id="{5A8BDD6E-7BE2-9D43-8B11-753BFE25CD91}" type="datetimeFigureOut">
              <a:rPr lang="en-US" smtClean="0"/>
              <a:t>12/7/2025</a:t>
            </a:fld>
            <a:endParaRPr lang="en-US"/>
          </a:p>
        </p:txBody>
      </p:sp>
      <p:sp>
        <p:nvSpPr>
          <p:cNvPr id="5" name="Footer Placeholder 4">
            <a:extLst>
              <a:ext uri="{FF2B5EF4-FFF2-40B4-BE49-F238E27FC236}">
                <a16:creationId xmlns:a16="http://schemas.microsoft.com/office/drawing/2014/main" id="{6D56BADB-FAAF-5C37-8210-8272497DD3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6A62C6-FECA-6A3E-CB20-B0F69E21719D}"/>
              </a:ext>
            </a:extLst>
          </p:cNvPr>
          <p:cNvSpPr>
            <a:spLocks noGrp="1"/>
          </p:cNvSpPr>
          <p:nvPr>
            <p:ph type="sldNum" sz="quarter" idx="12"/>
          </p:nvPr>
        </p:nvSpPr>
        <p:spPr/>
        <p:txBody>
          <a:bodyPr/>
          <a:lstStyle/>
          <a:p>
            <a:fld id="{E04535CD-F555-FE4B-9856-F1CB1C4FDF31}" type="slidenum">
              <a:rPr lang="en-US" smtClean="0"/>
              <a:t>‹#›</a:t>
            </a:fld>
            <a:endParaRPr lang="en-US"/>
          </a:p>
        </p:txBody>
      </p:sp>
    </p:spTree>
    <p:extLst>
      <p:ext uri="{BB962C8B-B14F-4D97-AF65-F5344CB8AC3E}">
        <p14:creationId xmlns:p14="http://schemas.microsoft.com/office/powerpoint/2010/main" val="34094518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6755248-D713-626E-EA84-B1FDB2ECC32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BF3A494-F64B-9B20-0BC4-42D0A94655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8305691-5BA1-9B2A-73DE-71722D637B5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A8BDD6E-7BE2-9D43-8B11-753BFE25CD91}" type="datetimeFigureOut">
              <a:rPr lang="en-US" smtClean="0"/>
              <a:t>12/7/2025</a:t>
            </a:fld>
            <a:endParaRPr lang="en-US"/>
          </a:p>
        </p:txBody>
      </p:sp>
      <p:sp>
        <p:nvSpPr>
          <p:cNvPr id="5" name="Footer Placeholder 4">
            <a:extLst>
              <a:ext uri="{FF2B5EF4-FFF2-40B4-BE49-F238E27FC236}">
                <a16:creationId xmlns:a16="http://schemas.microsoft.com/office/drawing/2014/main" id="{A1B9FD7E-7288-AB9D-FDE3-3B9692072D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975A52DE-B492-7181-F329-5AF4AB0045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04535CD-F555-FE4B-9856-F1CB1C4FDF31}" type="slidenum">
              <a:rPr lang="en-US" smtClean="0"/>
              <a:t>‹#›</a:t>
            </a:fld>
            <a:endParaRPr lang="en-US"/>
          </a:p>
        </p:txBody>
      </p:sp>
    </p:spTree>
    <p:extLst>
      <p:ext uri="{BB962C8B-B14F-4D97-AF65-F5344CB8AC3E}">
        <p14:creationId xmlns:p14="http://schemas.microsoft.com/office/powerpoint/2010/main" val="1780961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spice-spotlight.scot/2025/02/26/the-thistle-glasgows-new-safer-drug-consumption-facility/" TargetMode="External"/><Relationship Id="rId3" Type="http://schemas.openxmlformats.org/officeDocument/2006/relationships/hyperlink" Target="https://www.gov.uk/government/consultations/consultation-on-expanding-access-to-naloxone/consultation-on-expanding-access-to-naloxone" TargetMode="External"/><Relationship Id="rId7" Type="http://schemas.openxmlformats.org/officeDocument/2006/relationships/hyperlink" Target="https://publications.parliament.uk/pa/cm5901/cmselect/cmjust/557/report.html" TargetMode="External"/><Relationship Id="rId2" Type="http://schemas.openxmlformats.org/officeDocument/2006/relationships/hyperlink" Target="https://www.changegrowlive.org/advice-info/drugs/needle-syringe-programmes" TargetMode="External"/><Relationship Id="rId1" Type="http://schemas.openxmlformats.org/officeDocument/2006/relationships/slideLayout" Target="../slideLayouts/slideLayout2.xml"/><Relationship Id="rId6" Type="http://schemas.openxmlformats.org/officeDocument/2006/relationships/hyperlink" Target="https://nida.nih.gov/publications/drugfacts/naloxone" TargetMode="External"/><Relationship Id="rId11" Type="http://schemas.openxmlformats.org/officeDocument/2006/relationships/hyperlink" Target="https://youtu.be/dj_5JkgxmRU?si=IxSV0kGhkRofCSdg" TargetMode="External"/><Relationship Id="rId5" Type="http://schemas.openxmlformats.org/officeDocument/2006/relationships/hyperlink" Target="https://www.ons.gov.uk/peoplepopulationandcommunity/birthsdeathsandmarriages/deaths/bulletins/deathsrelatedtodrugpoisoninginenglandandwales/2024registrations" TargetMode="External"/><Relationship Id="rId10" Type="http://schemas.openxmlformats.org/officeDocument/2006/relationships/hyperlink" Target="https://pharmaceutical-journal.com/article/news/uk-government-says-it-does-not-support-safe-drug-consumption-rooms" TargetMode="External"/><Relationship Id="rId4" Type="http://schemas.openxmlformats.org/officeDocument/2006/relationships/hyperlink" Target="https://www.gov.uk/government/collections/independent-review-of-drugs-by-professor-dame-carol-black" TargetMode="External"/><Relationship Id="rId9" Type="http://schemas.openxmlformats.org/officeDocument/2006/relationships/hyperlink" Target="https://www.health.org.uk/reports-and-analysis/briefings/options-for-restoring-the-public-health-grant"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48F64AA-5BE2-4280-BEFA-DC288118FC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apsules and pills inside a glass bowl">
            <a:extLst>
              <a:ext uri="{FF2B5EF4-FFF2-40B4-BE49-F238E27FC236}">
                <a16:creationId xmlns:a16="http://schemas.microsoft.com/office/drawing/2014/main" id="{1F2FE762-F794-79C8-7EF1-4C9239CBC5A6}"/>
              </a:ext>
            </a:extLst>
          </p:cNvPr>
          <p:cNvPicPr>
            <a:picLocks noChangeAspect="1"/>
          </p:cNvPicPr>
          <p:nvPr/>
        </p:nvPicPr>
        <p:blipFill>
          <a:blip r:embed="rId2"/>
          <a:srcRect t="18134" r="2" b="7590"/>
          <a:stretch>
            <a:fillRect/>
          </a:stretch>
        </p:blipFill>
        <p:spPr>
          <a:xfrm>
            <a:off x="20" y="2"/>
            <a:ext cx="7534620" cy="4197368"/>
          </a:xfrm>
          <a:custGeom>
            <a:avLst/>
            <a:gdLst/>
            <a:ahLst/>
            <a:cxnLst/>
            <a:rect l="l" t="t" r="r" b="b"/>
            <a:pathLst>
              <a:path w="7534640" h="4197368">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509063" y="4095753"/>
                  <a:pt x="4453918" y="4128339"/>
                  <a:pt x="4430941" y="4172622"/>
                </a:cubicBezTo>
                <a:lnTo>
                  <a:pt x="4423415" y="4197368"/>
                </a:lnTo>
                <a:lnTo>
                  <a:pt x="0" y="4197368"/>
                </a:lnTo>
                <a:close/>
              </a:path>
            </a:pathLst>
          </a:custGeom>
        </p:spPr>
      </p:pic>
      <p:pic>
        <p:nvPicPr>
          <p:cNvPr id="7" name="Picture 6" descr="Illegal Drug Use and Teenagers Part 1">
            <a:extLst>
              <a:ext uri="{FF2B5EF4-FFF2-40B4-BE49-F238E27FC236}">
                <a16:creationId xmlns:a16="http://schemas.microsoft.com/office/drawing/2014/main" id="{0DE9F8CF-A971-162C-8002-E6D91E94C7FE}"/>
              </a:ext>
            </a:extLst>
          </p:cNvPr>
          <p:cNvPicPr>
            <a:picLocks noChangeAspect="1"/>
          </p:cNvPicPr>
          <p:nvPr/>
        </p:nvPicPr>
        <p:blipFill>
          <a:blip r:embed="rId3"/>
          <a:srcRect l="16699" r="15119" b="3"/>
          <a:stretch>
            <a:fillRect/>
          </a:stretch>
        </p:blipFill>
        <p:spPr>
          <a:xfrm>
            <a:off x="7653536" y="1"/>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pic>
        <p:nvPicPr>
          <p:cNvPr id="4" name="Picture 3" descr="What are the Different Illegal Drugs and Their Types?">
            <a:extLst>
              <a:ext uri="{FF2B5EF4-FFF2-40B4-BE49-F238E27FC236}">
                <a16:creationId xmlns:a16="http://schemas.microsoft.com/office/drawing/2014/main" id="{3D7E383F-FD35-6112-E4E7-B05D4E9C205E}"/>
              </a:ext>
            </a:extLst>
          </p:cNvPr>
          <p:cNvPicPr>
            <a:picLocks noChangeAspect="1"/>
          </p:cNvPicPr>
          <p:nvPr/>
        </p:nvPicPr>
        <p:blipFill>
          <a:blip r:embed="rId4"/>
          <a:srcRect t="16700" r="-1" b="19749"/>
          <a:stretch>
            <a:fillRect/>
          </a:stretch>
        </p:blipFill>
        <p:spPr>
          <a:xfrm>
            <a:off x="1" y="4316255"/>
            <a:ext cx="6836850" cy="2541737"/>
          </a:xfrm>
          <a:custGeom>
            <a:avLst/>
            <a:gdLst/>
            <a:ahLst/>
            <a:cxnLst/>
            <a:rect l="l" t="t" r="r" b="b"/>
            <a:pathLst>
              <a:path w="6836850" h="2541737">
                <a:moveTo>
                  <a:pt x="0" y="0"/>
                </a:moveTo>
                <a:lnTo>
                  <a:pt x="4460098" y="0"/>
                </a:lnTo>
                <a:lnTo>
                  <a:pt x="4483996" y="31836"/>
                </a:lnTo>
                <a:cubicBezTo>
                  <a:pt x="4644419" y="28495"/>
                  <a:pt x="4627708" y="282495"/>
                  <a:pt x="4788129" y="245732"/>
                </a:cubicBezTo>
                <a:cubicBezTo>
                  <a:pt x="4754709" y="362707"/>
                  <a:pt x="4641076" y="302548"/>
                  <a:pt x="4600971" y="389443"/>
                </a:cubicBezTo>
                <a:cubicBezTo>
                  <a:pt x="4684524" y="462970"/>
                  <a:pt x="4844945" y="409497"/>
                  <a:pt x="4871683" y="563233"/>
                </a:cubicBezTo>
                <a:cubicBezTo>
                  <a:pt x="4838262" y="723655"/>
                  <a:pt x="4945210" y="703602"/>
                  <a:pt x="5032105" y="713629"/>
                </a:cubicBezTo>
                <a:cubicBezTo>
                  <a:pt x="5239317" y="733683"/>
                  <a:pt x="5439843" y="747050"/>
                  <a:pt x="5643713" y="780472"/>
                </a:cubicBezTo>
                <a:cubicBezTo>
                  <a:pt x="5693844" y="790498"/>
                  <a:pt x="5810819" y="767103"/>
                  <a:pt x="5800794" y="870709"/>
                </a:cubicBezTo>
                <a:cubicBezTo>
                  <a:pt x="5790767" y="954261"/>
                  <a:pt x="5700529" y="924184"/>
                  <a:pt x="5643713" y="927525"/>
                </a:cubicBezTo>
                <a:cubicBezTo>
                  <a:pt x="5329553" y="967632"/>
                  <a:pt x="5012052" y="904131"/>
                  <a:pt x="4701235" y="907472"/>
                </a:cubicBezTo>
                <a:cubicBezTo>
                  <a:pt x="4664472" y="907472"/>
                  <a:pt x="4657787" y="1017762"/>
                  <a:pt x="4577576" y="980999"/>
                </a:cubicBezTo>
                <a:cubicBezTo>
                  <a:pt x="4788129" y="1081263"/>
                  <a:pt x="5767372" y="1108001"/>
                  <a:pt x="6094900" y="1161474"/>
                </a:cubicBezTo>
                <a:cubicBezTo>
                  <a:pt x="5754004" y="1542477"/>
                  <a:pt x="5429817" y="1311870"/>
                  <a:pt x="5159105" y="1525765"/>
                </a:cubicBezTo>
                <a:cubicBezTo>
                  <a:pt x="5159105" y="1525765"/>
                  <a:pt x="5212580" y="1525765"/>
                  <a:pt x="5443187" y="1595950"/>
                </a:cubicBezTo>
                <a:cubicBezTo>
                  <a:pt x="5627002" y="1652765"/>
                  <a:pt x="5536765" y="1732976"/>
                  <a:pt x="6001321" y="1886715"/>
                </a:cubicBezTo>
                <a:cubicBezTo>
                  <a:pt x="5824188" y="1936846"/>
                  <a:pt x="5593581" y="1839925"/>
                  <a:pt x="5506685" y="2100610"/>
                </a:cubicBezTo>
                <a:cubicBezTo>
                  <a:pt x="5643713" y="2147401"/>
                  <a:pt x="5807477" y="2103953"/>
                  <a:pt x="5904398" y="2227611"/>
                </a:cubicBezTo>
                <a:cubicBezTo>
                  <a:pt x="5934478" y="2264375"/>
                  <a:pt x="5964557" y="2287770"/>
                  <a:pt x="6001321" y="2307821"/>
                </a:cubicBezTo>
                <a:cubicBezTo>
                  <a:pt x="5984612" y="2314507"/>
                  <a:pt x="5964557" y="2321190"/>
                  <a:pt x="5951188" y="2327874"/>
                </a:cubicBezTo>
                <a:cubicBezTo>
                  <a:pt x="5977925" y="2351271"/>
                  <a:pt x="6663060" y="2478270"/>
                  <a:pt x="6836850" y="2481613"/>
                </a:cubicBezTo>
                <a:cubicBezTo>
                  <a:pt x="6761652" y="2506679"/>
                  <a:pt x="6636845" y="2527828"/>
                  <a:pt x="6553814" y="2540165"/>
                </a:cubicBezTo>
                <a:lnTo>
                  <a:pt x="6542822" y="2541737"/>
                </a:lnTo>
                <a:lnTo>
                  <a:pt x="0" y="2541737"/>
                </a:lnTo>
                <a:close/>
              </a:path>
            </a:pathLst>
          </a:custGeom>
        </p:spPr>
      </p:pic>
      <p:sp>
        <p:nvSpPr>
          <p:cNvPr id="2" name="Title 1">
            <a:extLst>
              <a:ext uri="{FF2B5EF4-FFF2-40B4-BE49-F238E27FC236}">
                <a16:creationId xmlns:a16="http://schemas.microsoft.com/office/drawing/2014/main" id="{B26882CA-B309-A3F9-DD0C-D14A33A62000}"/>
              </a:ext>
            </a:extLst>
          </p:cNvPr>
          <p:cNvSpPr>
            <a:spLocks noGrp="1"/>
          </p:cNvSpPr>
          <p:nvPr>
            <p:ph type="ctrTitle"/>
          </p:nvPr>
        </p:nvSpPr>
        <p:spPr>
          <a:xfrm>
            <a:off x="6584282" y="4454475"/>
            <a:ext cx="5398361" cy="866474"/>
          </a:xfrm>
        </p:spPr>
        <p:txBody>
          <a:bodyPr anchor="b">
            <a:noAutofit/>
          </a:bodyPr>
          <a:lstStyle/>
          <a:p>
            <a:pPr algn="l"/>
            <a:r>
              <a:rPr lang="en-US">
                <a:latin typeface="Times New Roman"/>
                <a:cs typeface="Times New Roman"/>
              </a:rPr>
              <a:t>UK Drug Policy</a:t>
            </a:r>
          </a:p>
        </p:txBody>
      </p:sp>
      <p:sp>
        <p:nvSpPr>
          <p:cNvPr id="3" name="Subtitle 2">
            <a:extLst>
              <a:ext uri="{FF2B5EF4-FFF2-40B4-BE49-F238E27FC236}">
                <a16:creationId xmlns:a16="http://schemas.microsoft.com/office/drawing/2014/main" id="{8F9C1B22-52EA-D7A2-B7B4-D380D0B5B2D4}"/>
              </a:ext>
            </a:extLst>
          </p:cNvPr>
          <p:cNvSpPr>
            <a:spLocks noGrp="1"/>
          </p:cNvSpPr>
          <p:nvPr>
            <p:ph type="subTitle" idx="1"/>
          </p:nvPr>
        </p:nvSpPr>
        <p:spPr>
          <a:xfrm>
            <a:off x="6343650" y="5638800"/>
            <a:ext cx="5505814" cy="646785"/>
          </a:xfrm>
        </p:spPr>
        <p:txBody>
          <a:bodyPr vert="horz" lIns="91440" tIns="45720" rIns="91440" bIns="45720" rtlCol="0" anchor="t">
            <a:normAutofit/>
          </a:bodyPr>
          <a:lstStyle/>
          <a:p>
            <a:pPr algn="l"/>
            <a:r>
              <a:rPr lang="en-US">
                <a:latin typeface="Times New Roman"/>
                <a:cs typeface="Times New Roman"/>
              </a:rPr>
              <a:t>By Chanel Morgan</a:t>
            </a:r>
          </a:p>
        </p:txBody>
      </p:sp>
    </p:spTree>
    <p:extLst>
      <p:ext uri="{BB962C8B-B14F-4D97-AF65-F5344CB8AC3E}">
        <p14:creationId xmlns:p14="http://schemas.microsoft.com/office/powerpoint/2010/main" val="42176378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DF0536-6746-07D8-843E-9B72450EB046}"/>
              </a:ext>
            </a:extLst>
          </p:cNvPr>
          <p:cNvSpPr>
            <a:spLocks noGrp="1"/>
          </p:cNvSpPr>
          <p:nvPr>
            <p:ph type="title"/>
          </p:nvPr>
        </p:nvSpPr>
        <p:spPr>
          <a:xfrm>
            <a:off x="761800" y="762001"/>
            <a:ext cx="5334197" cy="1708242"/>
          </a:xfrm>
        </p:spPr>
        <p:txBody>
          <a:bodyPr anchor="ctr">
            <a:normAutofit/>
          </a:bodyPr>
          <a:lstStyle/>
          <a:p>
            <a:r>
              <a:rPr lang="en-GB" sz="4000" u="sng"/>
              <a:t>Introduction</a:t>
            </a:r>
          </a:p>
        </p:txBody>
      </p:sp>
      <p:sp>
        <p:nvSpPr>
          <p:cNvPr id="3" name="Content Placeholder 2">
            <a:extLst>
              <a:ext uri="{FF2B5EF4-FFF2-40B4-BE49-F238E27FC236}">
                <a16:creationId xmlns:a16="http://schemas.microsoft.com/office/drawing/2014/main" id="{C974C691-18D5-9875-875A-D2460CD68BAC}"/>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GB" sz="2000">
                <a:latin typeface="Times New Roman"/>
                <a:cs typeface="Times New Roman"/>
              </a:rPr>
              <a:t>Within this presentation I'm going to be talking about some of the key challenges facing the UK Drug Policy in 2020 according to the YouTube video called ‘Putting UK Drug Policy into Focus’ while also recognising the recommendations that were proposed in the film and whether current UK Drug policy has implemented these. The final part of your presentation should summarise key areas that future drug policy within the UK should prioritise. </a:t>
            </a:r>
          </a:p>
        </p:txBody>
      </p:sp>
      <p:pic>
        <p:nvPicPr>
          <p:cNvPr id="5" name="Picture 4">
            <a:extLst>
              <a:ext uri="{FF2B5EF4-FFF2-40B4-BE49-F238E27FC236}">
                <a16:creationId xmlns:a16="http://schemas.microsoft.com/office/drawing/2014/main" id="{7E3D4BBA-3BB0-3E42-D4BE-D66568B521CA}"/>
              </a:ext>
            </a:extLst>
          </p:cNvPr>
          <p:cNvPicPr>
            <a:picLocks noChangeAspect="1"/>
          </p:cNvPicPr>
          <p:nvPr/>
        </p:nvPicPr>
        <p:blipFill>
          <a:blip r:embed="rId2"/>
          <a:srcRect l="19781" r="39266" b="6249"/>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8831254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1B74B17-C172-321E-C635-18EAC322AE61}"/>
            </a:ext>
          </a:extLst>
        </p:cNvPr>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0D5D19D-0789-4518-B5DC-D47ADF69D2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70EF7056-6583-F1A2-60AB-FE165D639D58}"/>
              </a:ext>
            </a:extLst>
          </p:cNvPr>
          <p:cNvSpPr txBox="1"/>
          <p:nvPr/>
        </p:nvSpPr>
        <p:spPr>
          <a:xfrm>
            <a:off x="260681" y="667981"/>
            <a:ext cx="5422830" cy="109363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10000"/>
          </a:bodyPr>
          <a:lstStyle/>
          <a:p>
            <a:pPr>
              <a:lnSpc>
                <a:spcPct val="90000"/>
              </a:lnSpc>
              <a:spcBef>
                <a:spcPct val="0"/>
              </a:spcBef>
              <a:spcAft>
                <a:spcPts val="600"/>
              </a:spcAft>
            </a:pPr>
            <a:r>
              <a:rPr lang="en-US" sz="3800" b="0" i="0" u="sng" strike="noStrike">
                <a:latin typeface="+mj-lt"/>
                <a:ea typeface="+mj-ea"/>
                <a:cs typeface="+mj-cs"/>
              </a:rPr>
              <a:t> The key challenges facing UK drug policy in 2020</a:t>
            </a:r>
            <a:endParaRPr lang="en-US" sz="3800" u="sng">
              <a:latin typeface="+mj-lt"/>
              <a:ea typeface="+mj-ea"/>
              <a:cs typeface="+mj-cs"/>
            </a:endParaRPr>
          </a:p>
          <a:p>
            <a:pPr>
              <a:lnSpc>
                <a:spcPct val="90000"/>
              </a:lnSpc>
              <a:spcBef>
                <a:spcPct val="0"/>
              </a:spcBef>
              <a:spcAft>
                <a:spcPts val="600"/>
              </a:spcAft>
            </a:pPr>
            <a:endParaRPr lang="en-US" sz="3800">
              <a:latin typeface="+mj-lt"/>
              <a:ea typeface="+mj-ea"/>
              <a:cs typeface="+mj-cs"/>
            </a:endParaRPr>
          </a:p>
        </p:txBody>
      </p:sp>
      <p:grpSp>
        <p:nvGrpSpPr>
          <p:cNvPr id="26" name="Group 25">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54317"/>
            <a:ext cx="731521" cy="673460"/>
            <a:chOff x="3940602" y="308034"/>
            <a:chExt cx="2116791" cy="3428999"/>
          </a:xfrm>
          <a:solidFill>
            <a:schemeClr val="accent4"/>
          </a:solidFill>
        </p:grpSpPr>
        <p:sp>
          <p:nvSpPr>
            <p:cNvPr id="27" name="Rectangle 26">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Rectangle 30">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Mr Duncan Stephenson">
            <a:extLst>
              <a:ext uri="{FF2B5EF4-FFF2-40B4-BE49-F238E27FC236}">
                <a16:creationId xmlns:a16="http://schemas.microsoft.com/office/drawing/2014/main" id="{95AC52CF-8811-51E7-D651-02FBBC37DB72}"/>
              </a:ext>
            </a:extLst>
          </p:cNvPr>
          <p:cNvPicPr>
            <a:picLocks noChangeAspect="1"/>
          </p:cNvPicPr>
          <p:nvPr/>
        </p:nvPicPr>
        <p:blipFill>
          <a:blip r:embed="rId2"/>
          <a:srcRect b="1268"/>
          <a:stretch>
            <a:fillRect/>
          </a:stretch>
        </p:blipFill>
        <p:spPr>
          <a:xfrm>
            <a:off x="5908115" y="666728"/>
            <a:ext cx="5536001" cy="5465791"/>
          </a:xfrm>
          <a:prstGeom prst="rect">
            <a:avLst/>
          </a:prstGeom>
        </p:spPr>
      </p:pic>
      <p:sp>
        <p:nvSpPr>
          <p:cNvPr id="20" name="TextBox 19">
            <a:extLst>
              <a:ext uri="{FF2B5EF4-FFF2-40B4-BE49-F238E27FC236}">
                <a16:creationId xmlns:a16="http://schemas.microsoft.com/office/drawing/2014/main" id="{E008F2D7-FE37-5C03-5FBD-231F4EF021D9}"/>
              </a:ext>
            </a:extLst>
          </p:cNvPr>
          <p:cNvSpPr txBox="1"/>
          <p:nvPr/>
        </p:nvSpPr>
        <p:spPr>
          <a:xfrm>
            <a:off x="805132" y="2460924"/>
            <a:ext cx="4734945"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rtl="0">
              <a:lnSpc>
                <a:spcPts val="2175"/>
              </a:lnSpc>
              <a:buFont typeface="Arial"/>
              <a:buChar char="•"/>
            </a:pPr>
            <a:r>
              <a:rPr lang="en-GB" sz="1800" b="0" i="0" u="none" strike="noStrike" baseline="0">
                <a:solidFill>
                  <a:srgbClr val="000000"/>
                </a:solidFill>
                <a:latin typeface="Times New Roman"/>
                <a:ea typeface="Segoe UI"/>
                <a:cs typeface="Segoe UI"/>
              </a:rPr>
              <a:t>Quarter of the public think that the current drug policy is working </a:t>
            </a:r>
            <a:r>
              <a:rPr lang="en-US" sz="1800" b="0" i="0" u="none" strike="noStrike">
                <a:solidFill>
                  <a:srgbClr val="000000"/>
                </a:solidFill>
                <a:latin typeface="Times New Roman"/>
                <a:ea typeface="Segoe UI"/>
                <a:cs typeface="Segoe UI"/>
              </a:rPr>
              <a:t>​</a:t>
            </a:r>
            <a:endParaRPr lang="en-US"/>
          </a:p>
          <a:p>
            <a:pPr marL="285750" indent="-285750" algn="l" rtl="0">
              <a:lnSpc>
                <a:spcPts val="2175"/>
              </a:lnSpc>
              <a:buFont typeface="Arial"/>
              <a:buChar char="•"/>
            </a:pPr>
            <a:r>
              <a:rPr lang="en-GB" sz="1800" b="0" i="0" u="none" strike="noStrike" baseline="0">
                <a:solidFill>
                  <a:srgbClr val="000000"/>
                </a:solidFill>
                <a:latin typeface="Times New Roman"/>
                <a:ea typeface="Segoe UI"/>
                <a:cs typeface="Segoe UI"/>
              </a:rPr>
              <a:t> RSPH, House of commons select committee, the royal college of physician, and the media such as the Times. </a:t>
            </a:r>
            <a:r>
              <a:rPr lang="en-US" sz="1800" b="0" i="0" u="none" strike="noStrike">
                <a:solidFill>
                  <a:srgbClr val="000000"/>
                </a:solidFill>
                <a:latin typeface="Times New Roman"/>
                <a:ea typeface="Segoe UI"/>
                <a:cs typeface="Segoe UI"/>
              </a:rPr>
              <a:t>​</a:t>
            </a:r>
          </a:p>
          <a:p>
            <a:pPr marL="285750" indent="-285750">
              <a:lnSpc>
                <a:spcPts val="2175"/>
              </a:lnSpc>
              <a:buFont typeface="Arial"/>
              <a:buChar char="•"/>
            </a:pPr>
            <a:r>
              <a:rPr lang="en-GB" sz="1800" b="0" i="0" u="none" strike="noStrike" baseline="0">
                <a:solidFill>
                  <a:srgbClr val="000000"/>
                </a:solidFill>
                <a:latin typeface="Times New Roman"/>
                <a:ea typeface="Segoe UI"/>
                <a:cs typeface="Segoe UI"/>
              </a:rPr>
              <a:t>There has been no change</a:t>
            </a:r>
            <a:r>
              <a:rPr lang="en-GB">
                <a:solidFill>
                  <a:srgbClr val="000000"/>
                </a:solidFill>
                <a:latin typeface="Times New Roman"/>
                <a:ea typeface="Segoe UI"/>
                <a:cs typeface="Segoe UI"/>
              </a:rPr>
              <a:t> in the policy</a:t>
            </a:r>
            <a:endParaRPr lang="en-GB" sz="1800" b="0" i="0" u="none" strike="noStrike" baseline="0">
              <a:solidFill>
                <a:srgbClr val="000000"/>
              </a:solidFill>
              <a:latin typeface="Times New Roman"/>
              <a:ea typeface="Segoe UI"/>
              <a:cs typeface="Segoe UI"/>
            </a:endParaRPr>
          </a:p>
          <a:p>
            <a:pPr algn="ctr"/>
            <a:endParaRPr lang="en-GB"/>
          </a:p>
        </p:txBody>
      </p:sp>
      <p:sp>
        <p:nvSpPr>
          <p:cNvPr id="21" name="TextBox 20">
            <a:extLst>
              <a:ext uri="{FF2B5EF4-FFF2-40B4-BE49-F238E27FC236}">
                <a16:creationId xmlns:a16="http://schemas.microsoft.com/office/drawing/2014/main" id="{239E6C16-5E3A-9898-2AAC-6330772461F3}"/>
              </a:ext>
            </a:extLst>
          </p:cNvPr>
          <p:cNvSpPr txBox="1"/>
          <p:nvPr/>
        </p:nvSpPr>
        <p:spPr>
          <a:xfrm>
            <a:off x="742829" y="5216585"/>
            <a:ext cx="482600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0" i="0" u="none" strike="noStrike" baseline="0">
                <a:solidFill>
                  <a:srgbClr val="000000"/>
                </a:solidFill>
                <a:latin typeface="Times New Roman"/>
                <a:ea typeface="Times New Roman"/>
                <a:cs typeface="Times New Roman"/>
              </a:rPr>
              <a:t>Duncan Stephenson - royal society of public health, deputy chief executive</a:t>
            </a:r>
            <a:endParaRPr lang="en-GB"/>
          </a:p>
          <a:p>
            <a:pPr algn="ctr"/>
            <a:endParaRPr lang="en-GB"/>
          </a:p>
        </p:txBody>
      </p:sp>
    </p:spTree>
    <p:extLst>
      <p:ext uri="{BB962C8B-B14F-4D97-AF65-F5344CB8AC3E}">
        <p14:creationId xmlns:p14="http://schemas.microsoft.com/office/powerpoint/2010/main" val="18628971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5A8AFA4-5C32-4100-9C6D-839A47E15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6B5F253-7949-47C2-9DBD-1570ECDA2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799" y="685800"/>
            <a:ext cx="5421703"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peaker Biographies">
            <a:extLst>
              <a:ext uri="{FF2B5EF4-FFF2-40B4-BE49-F238E27FC236}">
                <a16:creationId xmlns:a16="http://schemas.microsoft.com/office/drawing/2014/main" id="{ED190A18-6B9E-8C01-685A-8EF1F8203C9E}"/>
              </a:ext>
            </a:extLst>
          </p:cNvPr>
          <p:cNvPicPr>
            <a:picLocks noChangeAspect="1"/>
          </p:cNvPicPr>
          <p:nvPr/>
        </p:nvPicPr>
        <p:blipFill>
          <a:blip r:embed="rId2"/>
          <a:srcRect l="1389"/>
          <a:stretch>
            <a:fillRect/>
          </a:stretch>
        </p:blipFill>
        <p:spPr>
          <a:xfrm>
            <a:off x="6107503" y="685799"/>
            <a:ext cx="5410200" cy="5486400"/>
          </a:xfrm>
          <a:prstGeom prst="rect">
            <a:avLst/>
          </a:prstGeom>
        </p:spPr>
      </p:pic>
      <p:sp>
        <p:nvSpPr>
          <p:cNvPr id="7" name="TextBox 6">
            <a:extLst>
              <a:ext uri="{FF2B5EF4-FFF2-40B4-BE49-F238E27FC236}">
                <a16:creationId xmlns:a16="http://schemas.microsoft.com/office/drawing/2014/main" id="{6488FEE3-EAAC-B4B3-B219-1747E9C1FF3B}"/>
              </a:ext>
            </a:extLst>
          </p:cNvPr>
          <p:cNvSpPr txBox="1"/>
          <p:nvPr/>
        </p:nvSpPr>
        <p:spPr>
          <a:xfrm>
            <a:off x="776376" y="5465793"/>
            <a:ext cx="541067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Times New Roman"/>
                <a:ea typeface="Times New Roman"/>
                <a:cs typeface="Times New Roman"/>
              </a:rPr>
              <a:t>Dr Jason Horsely public health consultant and former director of public health</a:t>
            </a:r>
            <a:endParaRPr lang="en-US" sz="1200"/>
          </a:p>
        </p:txBody>
      </p:sp>
      <p:sp>
        <p:nvSpPr>
          <p:cNvPr id="3" name="TextBox 2">
            <a:extLst>
              <a:ext uri="{FF2B5EF4-FFF2-40B4-BE49-F238E27FC236}">
                <a16:creationId xmlns:a16="http://schemas.microsoft.com/office/drawing/2014/main" id="{2A9E139C-288A-4EF8-7C92-DC86B1B51F4D}"/>
              </a:ext>
            </a:extLst>
          </p:cNvPr>
          <p:cNvSpPr txBox="1"/>
          <p:nvPr/>
        </p:nvSpPr>
        <p:spPr>
          <a:xfrm>
            <a:off x="977660" y="2693358"/>
            <a:ext cx="4485735"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GB" sz="1600">
                <a:latin typeface="Times New Roman"/>
                <a:cs typeface="Times New Roman"/>
              </a:rPr>
              <a:t>Policies are based of ideology not evidence. </a:t>
            </a:r>
            <a:endParaRPr lang="en-US" sz="2400"/>
          </a:p>
          <a:p>
            <a:pPr marL="171450" indent="-171450">
              <a:buFont typeface="Arial"/>
              <a:buChar char="•"/>
            </a:pPr>
            <a:r>
              <a:rPr lang="en-GB" sz="1600">
                <a:latin typeface="Times New Roman"/>
                <a:cs typeface="Times New Roman"/>
              </a:rPr>
              <a:t>Policies have made drug use criminal and so in return addicts and drug users may be reluctant to seek help</a:t>
            </a:r>
            <a:endParaRPr lang="en-GB" sz="2400"/>
          </a:p>
        </p:txBody>
      </p:sp>
      <p:sp>
        <p:nvSpPr>
          <p:cNvPr id="4" name="TextBox 3">
            <a:extLst>
              <a:ext uri="{FF2B5EF4-FFF2-40B4-BE49-F238E27FC236}">
                <a16:creationId xmlns:a16="http://schemas.microsoft.com/office/drawing/2014/main" id="{F5445A6B-485C-F54D-6DE7-FC5360659ACE}"/>
              </a:ext>
            </a:extLst>
          </p:cNvPr>
          <p:cNvSpPr txBox="1"/>
          <p:nvPr/>
        </p:nvSpPr>
        <p:spPr>
          <a:xfrm>
            <a:off x="685320" y="687717"/>
            <a:ext cx="5314831"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500" b="0" i="0" u="sng" strike="noStrike" baseline="0">
                <a:solidFill>
                  <a:srgbClr val="000000"/>
                </a:solidFill>
                <a:latin typeface="Times New Roman"/>
                <a:ea typeface="Aptos Display"/>
                <a:cs typeface="Aptos Display"/>
              </a:rPr>
              <a:t> The key challenges facing UK drug policy in 2020</a:t>
            </a:r>
            <a:endParaRPr lang="en-GB" u="sng">
              <a:latin typeface="Times New Roman"/>
            </a:endParaRPr>
          </a:p>
          <a:p>
            <a:pPr algn="ctr"/>
            <a:endParaRPr lang="en-GB"/>
          </a:p>
        </p:txBody>
      </p:sp>
    </p:spTree>
    <p:extLst>
      <p:ext uri="{BB962C8B-B14F-4D97-AF65-F5344CB8AC3E}">
        <p14:creationId xmlns:p14="http://schemas.microsoft.com/office/powerpoint/2010/main" val="38843703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cotland's safer drug consumption room is a gamechanger | Transform">
            <a:extLst>
              <a:ext uri="{FF2B5EF4-FFF2-40B4-BE49-F238E27FC236}">
                <a16:creationId xmlns:a16="http://schemas.microsoft.com/office/drawing/2014/main" id="{73F68767-7F05-F538-D694-4C0007491714}"/>
              </a:ext>
            </a:extLst>
          </p:cNvPr>
          <p:cNvPicPr>
            <a:picLocks noChangeAspect="1"/>
          </p:cNvPicPr>
          <p:nvPr/>
        </p:nvPicPr>
        <p:blipFill>
          <a:blip r:embed="rId2"/>
          <a:srcRect l="6664" r="27920" b="1421"/>
          <a:stretch>
            <a:fillRect/>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1A49765-50CF-3BDE-A713-E23DA5D5FED1}"/>
              </a:ext>
            </a:extLst>
          </p:cNvPr>
          <p:cNvSpPr txBox="1"/>
          <p:nvPr/>
        </p:nvSpPr>
        <p:spPr>
          <a:xfrm>
            <a:off x="271725" y="767144"/>
            <a:ext cx="3840022" cy="2000977"/>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lnSpcReduction="10000"/>
          </a:bodyPr>
          <a:lstStyle/>
          <a:p>
            <a:pPr>
              <a:lnSpc>
                <a:spcPct val="90000"/>
              </a:lnSpc>
              <a:spcBef>
                <a:spcPct val="0"/>
              </a:spcBef>
              <a:spcAft>
                <a:spcPts val="600"/>
              </a:spcAft>
            </a:pPr>
            <a:r>
              <a:rPr lang="en-US" sz="4800" u="sng">
                <a:latin typeface="+mj-lt"/>
                <a:ea typeface="+mj-ea"/>
                <a:cs typeface="+mj-cs"/>
              </a:rPr>
              <a:t>Drug Consumption Rooms </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6F631458-9944-463F-E555-B0AE460077B4}"/>
              </a:ext>
            </a:extLst>
          </p:cNvPr>
          <p:cNvSpPr txBox="1"/>
          <p:nvPr/>
        </p:nvSpPr>
        <p:spPr>
          <a:xfrm>
            <a:off x="435428" y="2944872"/>
            <a:ext cx="3449052"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latin typeface="Times New Roman"/>
                <a:cs typeface="Times New Roman"/>
              </a:rPr>
              <a:t>Drug users are watched while they take the drugs themselves under professional medical surveillance</a:t>
            </a:r>
          </a:p>
          <a:p>
            <a:pPr marL="285750" indent="-285750">
              <a:buFont typeface="Arial"/>
              <a:buChar char="•"/>
            </a:pPr>
            <a:r>
              <a:rPr lang="en-GB">
                <a:latin typeface="Times New Roman"/>
                <a:cs typeface="Times New Roman"/>
              </a:rPr>
              <a:t>Cedrick Charvat the international network of drug consumption rooms coordinator</a:t>
            </a:r>
          </a:p>
          <a:p>
            <a:pPr marL="285750" indent="-285750">
              <a:buFont typeface="Arial"/>
              <a:buChar char="•"/>
            </a:pPr>
            <a:r>
              <a:rPr lang="en-GB">
                <a:latin typeface="Times New Roman"/>
                <a:cs typeface="Times New Roman"/>
              </a:rPr>
              <a:t>These rooms have not been implemented in England and Wales </a:t>
            </a:r>
          </a:p>
          <a:p>
            <a:pPr marL="285750" indent="-285750">
              <a:buFont typeface="Arial"/>
              <a:buChar char="•"/>
            </a:pPr>
            <a:r>
              <a:rPr lang="en-GB">
                <a:latin typeface="Times New Roman"/>
                <a:cs typeface="Times New Roman"/>
              </a:rPr>
              <a:t>Drug consumption room made and opened in Scotland</a:t>
            </a:r>
          </a:p>
        </p:txBody>
      </p:sp>
    </p:spTree>
    <p:extLst>
      <p:ext uri="{BB962C8B-B14F-4D97-AF65-F5344CB8AC3E}">
        <p14:creationId xmlns:p14="http://schemas.microsoft.com/office/powerpoint/2010/main" val="40572909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B4935F-13EF-FCDF-0050-324D3845AC56}"/>
              </a:ext>
            </a:extLst>
          </p:cNvPr>
          <p:cNvSpPr>
            <a:spLocks noGrp="1"/>
          </p:cNvSpPr>
          <p:nvPr>
            <p:ph type="title"/>
          </p:nvPr>
        </p:nvSpPr>
        <p:spPr>
          <a:xfrm>
            <a:off x="838201" y="365125"/>
            <a:ext cx="3816095" cy="1938076"/>
          </a:xfrm>
        </p:spPr>
        <p:txBody>
          <a:bodyPr>
            <a:normAutofit/>
          </a:bodyPr>
          <a:lstStyle/>
          <a:p>
            <a:r>
              <a:rPr lang="en-GB" u="sng">
                <a:latin typeface="Times New Roman"/>
                <a:cs typeface="Times New Roman"/>
              </a:rPr>
              <a:t>Syringe Programs</a:t>
            </a:r>
            <a:r>
              <a:rPr lang="en-GB" u="sng"/>
              <a:t> </a:t>
            </a:r>
          </a:p>
        </p:txBody>
      </p:sp>
      <p:sp>
        <p:nvSpPr>
          <p:cNvPr id="9" name="Content Placeholder 8">
            <a:extLst>
              <a:ext uri="{FF2B5EF4-FFF2-40B4-BE49-F238E27FC236}">
                <a16:creationId xmlns:a16="http://schemas.microsoft.com/office/drawing/2014/main" id="{F3A62EA3-1EA9-88DF-3309-AD46F060AC00}"/>
              </a:ext>
            </a:extLst>
          </p:cNvPr>
          <p:cNvSpPr>
            <a:spLocks noGrp="1"/>
          </p:cNvSpPr>
          <p:nvPr>
            <p:ph idx="1"/>
          </p:nvPr>
        </p:nvSpPr>
        <p:spPr>
          <a:xfrm>
            <a:off x="838201" y="2482589"/>
            <a:ext cx="3816096" cy="3694373"/>
          </a:xfrm>
        </p:spPr>
        <p:txBody>
          <a:bodyPr vert="horz" lIns="91440" tIns="45720" rIns="91440" bIns="45720" rtlCol="0" anchor="t">
            <a:normAutofit/>
          </a:bodyPr>
          <a:lstStyle/>
          <a:p>
            <a:r>
              <a:rPr lang="en-US" sz="1800">
                <a:latin typeface="Times New Roman"/>
                <a:cs typeface="Times New Roman"/>
              </a:rPr>
              <a:t>Public health initiatives providing clean needles, syringes, and other injection equipment to people who inject drugs</a:t>
            </a:r>
          </a:p>
          <a:p>
            <a:r>
              <a:rPr lang="en-US" sz="1800">
                <a:latin typeface="Times New Roman"/>
                <a:cs typeface="Times New Roman"/>
              </a:rPr>
              <a:t>Reduce the spread of HIV, hepatitis, and other infections by preventing needle sharing and ensuring safe disposal</a:t>
            </a:r>
          </a:p>
          <a:p>
            <a:r>
              <a:rPr lang="en-US" sz="1800">
                <a:latin typeface="Times New Roman"/>
                <a:cs typeface="Times New Roman"/>
              </a:rPr>
              <a:t>Widely implemented globally for decades</a:t>
            </a:r>
          </a:p>
        </p:txBody>
      </p:sp>
      <p:pic>
        <p:nvPicPr>
          <p:cNvPr id="4" name="Content Placeholder 3" descr="Needle and syringe programmes - Wikipedia">
            <a:extLst>
              <a:ext uri="{FF2B5EF4-FFF2-40B4-BE49-F238E27FC236}">
                <a16:creationId xmlns:a16="http://schemas.microsoft.com/office/drawing/2014/main" id="{A1DCFC6A-F2F8-FEFD-82E8-CA0501D94F42}"/>
              </a:ext>
            </a:extLst>
          </p:cNvPr>
          <p:cNvPicPr>
            <a:picLocks noChangeAspect="1"/>
          </p:cNvPicPr>
          <p:nvPr/>
        </p:nvPicPr>
        <p:blipFill>
          <a:blip r:embed="rId2"/>
          <a:srcRect t="8179" r="-1" b="15589"/>
          <a:stretch>
            <a:fillRect/>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5" name="Picture 4" descr="Syringe Access and Exchange Program - Buffalo Trace District Health  Department">
            <a:extLst>
              <a:ext uri="{FF2B5EF4-FFF2-40B4-BE49-F238E27FC236}">
                <a16:creationId xmlns:a16="http://schemas.microsoft.com/office/drawing/2014/main" id="{13821D7F-8FFE-81A6-6153-66ACFD831A82}"/>
              </a:ext>
            </a:extLst>
          </p:cNvPr>
          <p:cNvPicPr>
            <a:picLocks noChangeAspect="1"/>
          </p:cNvPicPr>
          <p:nvPr/>
        </p:nvPicPr>
        <p:blipFill>
          <a:blip r:embed="rId3"/>
          <a:srcRect t="27654" b="15165"/>
          <a:stretch>
            <a:fillRect/>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32140459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700CD00-DF3E-4660-A6EC-A18C3B7F9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29E8CD-3175-A777-E60C-C72A1EFE3157}"/>
              </a:ext>
            </a:extLst>
          </p:cNvPr>
          <p:cNvSpPr>
            <a:spLocks noGrp="1"/>
          </p:cNvSpPr>
          <p:nvPr>
            <p:ph type="title"/>
          </p:nvPr>
        </p:nvSpPr>
        <p:spPr>
          <a:xfrm>
            <a:off x="838200" y="4100804"/>
            <a:ext cx="4391024" cy="1173700"/>
          </a:xfrm>
        </p:spPr>
        <p:txBody>
          <a:bodyPr anchor="t">
            <a:normAutofit/>
          </a:bodyPr>
          <a:lstStyle/>
          <a:p>
            <a:r>
              <a:rPr lang="en-GB" sz="4000" u="sng">
                <a:solidFill>
                  <a:schemeClr val="bg1"/>
                </a:solidFill>
                <a:latin typeface="Times New Roman"/>
                <a:cs typeface="Times New Roman"/>
              </a:rPr>
              <a:t>Naloxone</a:t>
            </a:r>
          </a:p>
        </p:txBody>
      </p:sp>
      <p:pic>
        <p:nvPicPr>
          <p:cNvPr id="4" name="Content Placeholder 3" descr="Naloxone – the overdose reversal drug | Change Grow Live">
            <a:extLst>
              <a:ext uri="{FF2B5EF4-FFF2-40B4-BE49-F238E27FC236}">
                <a16:creationId xmlns:a16="http://schemas.microsoft.com/office/drawing/2014/main" id="{8CE3682C-AFB8-AB37-2E5C-68B9006719CF}"/>
              </a:ext>
            </a:extLst>
          </p:cNvPr>
          <p:cNvPicPr>
            <a:picLocks noChangeAspect="1"/>
          </p:cNvPicPr>
          <p:nvPr/>
        </p:nvPicPr>
        <p:blipFill>
          <a:blip r:embed="rId2"/>
          <a:srcRect r="1" b="16235"/>
          <a:stretch>
            <a:fillRect/>
          </a:stretch>
        </p:blipFill>
        <p:spPr>
          <a:xfrm>
            <a:off x="6" y="2"/>
            <a:ext cx="6000749" cy="3342653"/>
          </a:xfrm>
          <a:custGeom>
            <a:avLst/>
            <a:gdLst/>
            <a:ahLst/>
            <a:cxnLst/>
            <a:rect l="l" t="t" r="r" b="b"/>
            <a:pathLst>
              <a:path w="6000749" h="3342653">
                <a:moveTo>
                  <a:pt x="0" y="0"/>
                </a:moveTo>
                <a:lnTo>
                  <a:pt x="6000749" y="0"/>
                </a:lnTo>
                <a:lnTo>
                  <a:pt x="6000749" y="3198652"/>
                </a:lnTo>
                <a:lnTo>
                  <a:pt x="5572124" y="3171203"/>
                </a:lnTo>
                <a:lnTo>
                  <a:pt x="0" y="3342653"/>
                </a:lnTo>
                <a:close/>
              </a:path>
            </a:pathLst>
          </a:custGeom>
        </p:spPr>
      </p:pic>
      <p:pic>
        <p:nvPicPr>
          <p:cNvPr id="5" name="Picture 4" descr="Medicines management: should nursing students give naloxone?">
            <a:extLst>
              <a:ext uri="{FF2B5EF4-FFF2-40B4-BE49-F238E27FC236}">
                <a16:creationId xmlns:a16="http://schemas.microsoft.com/office/drawing/2014/main" id="{412042BE-6B8C-1B21-AC65-315CCD714FF1}"/>
              </a:ext>
            </a:extLst>
          </p:cNvPr>
          <p:cNvPicPr>
            <a:picLocks noChangeAspect="1"/>
          </p:cNvPicPr>
          <p:nvPr/>
        </p:nvPicPr>
        <p:blipFill>
          <a:blip r:embed="rId3"/>
          <a:srcRect t="5044" r="1" b="1"/>
          <a:stretch>
            <a:fillRect/>
          </a:stretch>
        </p:blipFill>
        <p:spPr>
          <a:xfrm>
            <a:off x="6191245" y="2"/>
            <a:ext cx="6000750" cy="3418853"/>
          </a:xfrm>
          <a:custGeom>
            <a:avLst/>
            <a:gdLst/>
            <a:ahLst/>
            <a:cxnLst/>
            <a:rect l="l" t="t" r="r" b="b"/>
            <a:pathLst>
              <a:path w="6000750" h="3418853">
                <a:moveTo>
                  <a:pt x="0" y="0"/>
                </a:moveTo>
                <a:lnTo>
                  <a:pt x="6000750" y="0"/>
                </a:lnTo>
                <a:lnTo>
                  <a:pt x="6000750" y="227978"/>
                </a:lnTo>
                <a:lnTo>
                  <a:pt x="6000750" y="2065168"/>
                </a:lnTo>
                <a:lnTo>
                  <a:pt x="6000750" y="3342653"/>
                </a:lnTo>
                <a:lnTo>
                  <a:pt x="3248025" y="3418853"/>
                </a:lnTo>
                <a:lnTo>
                  <a:pt x="0" y="3210852"/>
                </a:lnTo>
                <a:close/>
              </a:path>
            </a:pathLst>
          </a:custGeom>
        </p:spPr>
      </p:pic>
      <p:grpSp>
        <p:nvGrpSpPr>
          <p:cNvPr id="14" name="Group 13">
            <a:extLst>
              <a:ext uri="{FF2B5EF4-FFF2-40B4-BE49-F238E27FC236}">
                <a16:creationId xmlns:a16="http://schemas.microsoft.com/office/drawing/2014/main" id="{F9AB5DBD-0A57-4DBC-B49F-205E268F1F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59818"/>
            <a:ext cx="12192000" cy="757168"/>
            <a:chOff x="0" y="2959818"/>
            <a:chExt cx="12192000" cy="757168"/>
          </a:xfrm>
        </p:grpSpPr>
        <p:sp>
          <p:nvSpPr>
            <p:cNvPr id="15" name="Freeform: Shape 14">
              <a:extLst>
                <a:ext uri="{FF2B5EF4-FFF2-40B4-BE49-F238E27FC236}">
                  <a16:creationId xmlns:a16="http://schemas.microsoft.com/office/drawing/2014/main" id="{21DE7FF6-DA62-40A9-8F5D-F82D3020F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9D38D133-BB29-4B7D-AFB2-7D132F45A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4">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9" name="Content Placeholder 8">
            <a:extLst>
              <a:ext uri="{FF2B5EF4-FFF2-40B4-BE49-F238E27FC236}">
                <a16:creationId xmlns:a16="http://schemas.microsoft.com/office/drawing/2014/main" id="{429D4FC6-26C4-DA82-748D-EC691244F1CD}"/>
              </a:ext>
            </a:extLst>
          </p:cNvPr>
          <p:cNvSpPr>
            <a:spLocks noGrp="1"/>
          </p:cNvSpPr>
          <p:nvPr>
            <p:ph idx="1"/>
          </p:nvPr>
        </p:nvSpPr>
        <p:spPr>
          <a:xfrm>
            <a:off x="4724881" y="3794527"/>
            <a:ext cx="6632094" cy="2894886"/>
          </a:xfrm>
        </p:spPr>
        <p:txBody>
          <a:bodyPr vert="horz" lIns="91440" tIns="45720" rIns="91440" bIns="45720" rtlCol="0" anchor="t">
            <a:normAutofit/>
          </a:bodyPr>
          <a:lstStyle/>
          <a:p>
            <a:r>
              <a:rPr lang="en-US" sz="1800">
                <a:solidFill>
                  <a:schemeClr val="bg1">
                    <a:alpha val="80000"/>
                  </a:schemeClr>
                </a:solidFill>
                <a:latin typeface="Times New Roman"/>
                <a:cs typeface="Times New Roman"/>
              </a:rPr>
              <a:t>Emergency medication known as an opioid antagonist that is used to rapidly reverse the life-threatening effects of an opioid overdose</a:t>
            </a:r>
          </a:p>
          <a:p>
            <a:r>
              <a:rPr lang="en-GB" sz="1800">
                <a:solidFill>
                  <a:schemeClr val="bg1">
                    <a:alpha val="80000"/>
                  </a:schemeClr>
                </a:solidFill>
                <a:latin typeface="Times New Roman"/>
                <a:cs typeface="Times New Roman"/>
              </a:rPr>
              <a:t> It works by blocking the opioid receptors in the brain</a:t>
            </a:r>
          </a:p>
          <a:p>
            <a:r>
              <a:rPr lang="en-GB" sz="1800">
                <a:solidFill>
                  <a:schemeClr val="bg1">
                    <a:alpha val="80000"/>
                  </a:schemeClr>
                </a:solidFill>
                <a:latin typeface="Times New Roman"/>
                <a:cs typeface="Times New Roman"/>
              </a:rPr>
              <a:t>One disadvantage of naloxone is that it's expensive for the NHS</a:t>
            </a:r>
          </a:p>
          <a:p>
            <a:r>
              <a:rPr lang="en-GB" sz="1800">
                <a:solidFill>
                  <a:schemeClr val="bg1">
                    <a:alpha val="80000"/>
                  </a:schemeClr>
                </a:solidFill>
                <a:latin typeface="Times New Roman"/>
                <a:cs typeface="Times New Roman"/>
              </a:rPr>
              <a:t>Disadvantage is that people could start taking advantage</a:t>
            </a:r>
          </a:p>
          <a:p>
            <a:r>
              <a:rPr lang="en-GB" sz="1800">
                <a:solidFill>
                  <a:schemeClr val="bg1">
                    <a:alpha val="80000"/>
                  </a:schemeClr>
                </a:solidFill>
                <a:latin typeface="Times New Roman"/>
                <a:cs typeface="Times New Roman"/>
              </a:rPr>
              <a:t>Not always effective with a single dose and has its limitations. </a:t>
            </a:r>
          </a:p>
          <a:p>
            <a:r>
              <a:rPr lang="en-GB" sz="1800">
                <a:solidFill>
                  <a:schemeClr val="bg1">
                    <a:alpha val="80000"/>
                  </a:schemeClr>
                </a:solidFill>
                <a:latin typeface="Times New Roman"/>
                <a:cs typeface="Times New Roman"/>
              </a:rPr>
              <a:t>Some limitations are type and potency of opioids, time since overdose, amount of opioid and duration of action. </a:t>
            </a:r>
          </a:p>
        </p:txBody>
      </p:sp>
    </p:spTree>
    <p:extLst>
      <p:ext uri="{BB962C8B-B14F-4D97-AF65-F5344CB8AC3E}">
        <p14:creationId xmlns:p14="http://schemas.microsoft.com/office/powerpoint/2010/main" val="40003623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8E90396-E331-A16F-2F5A-71F9902867E4}"/>
              </a:ext>
            </a:extLst>
          </p:cNvPr>
          <p:cNvSpPr>
            <a:spLocks noGrp="1"/>
          </p:cNvSpPr>
          <p:nvPr>
            <p:ph type="title"/>
          </p:nvPr>
        </p:nvSpPr>
        <p:spPr>
          <a:xfrm>
            <a:off x="1295400" y="669925"/>
            <a:ext cx="4800600" cy="1325563"/>
          </a:xfrm>
        </p:spPr>
        <p:txBody>
          <a:bodyPr anchor="b">
            <a:normAutofit/>
          </a:bodyPr>
          <a:lstStyle/>
          <a:p>
            <a:r>
              <a:rPr lang="en-GB" sz="4100" u="sng">
                <a:solidFill>
                  <a:schemeClr val="bg1"/>
                </a:solidFill>
                <a:latin typeface="Times New Roman"/>
                <a:cs typeface="Times New Roman"/>
              </a:rPr>
              <a:t>Diamorphine- Heroin assisted therapy</a:t>
            </a:r>
          </a:p>
        </p:txBody>
      </p:sp>
      <p:cxnSp>
        <p:nvCxnSpPr>
          <p:cNvPr id="16" name="Straight Connector 15">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1" name="Content Placeholder 10">
            <a:extLst>
              <a:ext uri="{FF2B5EF4-FFF2-40B4-BE49-F238E27FC236}">
                <a16:creationId xmlns:a16="http://schemas.microsoft.com/office/drawing/2014/main" id="{0E091D01-DB9B-7F2A-6663-DA9F3B99F39A}"/>
              </a:ext>
            </a:extLst>
          </p:cNvPr>
          <p:cNvSpPr>
            <a:spLocks noGrp="1"/>
          </p:cNvSpPr>
          <p:nvPr>
            <p:ph idx="1"/>
          </p:nvPr>
        </p:nvSpPr>
        <p:spPr>
          <a:xfrm>
            <a:off x="647262" y="2424592"/>
            <a:ext cx="4800600" cy="3711571"/>
          </a:xfrm>
        </p:spPr>
        <p:txBody>
          <a:bodyPr vert="horz" lIns="91440" tIns="45720" rIns="91440" bIns="45720" rtlCol="0" anchor="t">
            <a:normAutofit/>
          </a:bodyPr>
          <a:lstStyle/>
          <a:p>
            <a:r>
              <a:rPr lang="en-US" sz="1800" dirty="0">
                <a:solidFill>
                  <a:schemeClr val="bg1"/>
                </a:solidFill>
                <a:latin typeface="Times New Roman"/>
                <a:cs typeface="Times New Roman"/>
              </a:rPr>
              <a:t>Potent semi-synthetic opioid analgesic used medically in a few countries, primarily the United Kingdom, Switzerland, and Canada, to relieve severe pain</a:t>
            </a:r>
          </a:p>
          <a:p>
            <a:r>
              <a:rPr lang="en-US" sz="1800" dirty="0">
                <a:solidFill>
                  <a:schemeClr val="bg1"/>
                </a:solidFill>
                <a:latin typeface="Times New Roman"/>
                <a:cs typeface="Times New Roman"/>
              </a:rPr>
              <a:t>The top 10% of illicit heroin users consumes 50-56% of the drug market</a:t>
            </a:r>
          </a:p>
          <a:p>
            <a:r>
              <a:rPr lang="en-US" sz="1800" dirty="0">
                <a:solidFill>
                  <a:schemeClr val="bg1"/>
                </a:solidFill>
                <a:latin typeface="Times New Roman"/>
                <a:cs typeface="Times New Roman"/>
              </a:rPr>
              <a:t>This is known as heroin assisted therapy</a:t>
            </a:r>
          </a:p>
          <a:p>
            <a:r>
              <a:rPr lang="en-US" sz="1800" dirty="0">
                <a:solidFill>
                  <a:schemeClr val="bg1"/>
                </a:solidFill>
                <a:latin typeface="Times New Roman"/>
                <a:cs typeface="Times New Roman"/>
              </a:rPr>
              <a:t>Availability is highly restricted.</a:t>
            </a:r>
          </a:p>
          <a:p>
            <a:r>
              <a:rPr lang="en-US" sz="1800" dirty="0">
                <a:solidFill>
                  <a:schemeClr val="bg1"/>
                </a:solidFill>
                <a:latin typeface="Times New Roman"/>
                <a:cs typeface="Times New Roman"/>
              </a:rPr>
              <a:t>Diamorphine is used for heroin-assisted treatment in England</a:t>
            </a:r>
          </a:p>
          <a:p>
            <a:r>
              <a:rPr lang="en-US" sz="1800" dirty="0">
                <a:solidFill>
                  <a:schemeClr val="bg1"/>
                </a:solidFill>
                <a:latin typeface="Times New Roman"/>
                <a:cs typeface="Times New Roman"/>
              </a:rPr>
              <a:t>In Wales, the situation is different, with a focus on other treatments.</a:t>
            </a:r>
          </a:p>
        </p:txBody>
      </p:sp>
      <p:pic>
        <p:nvPicPr>
          <p:cNvPr id="4" name="Picture 3" descr="Heroin - Wikipedia">
            <a:extLst>
              <a:ext uri="{FF2B5EF4-FFF2-40B4-BE49-F238E27FC236}">
                <a16:creationId xmlns:a16="http://schemas.microsoft.com/office/drawing/2014/main" id="{4B32563C-0D53-69FB-4872-8AC26772A9CC}"/>
              </a:ext>
            </a:extLst>
          </p:cNvPr>
          <p:cNvPicPr>
            <a:picLocks noChangeAspect="1"/>
          </p:cNvPicPr>
          <p:nvPr/>
        </p:nvPicPr>
        <p:blipFill>
          <a:blip r:embed="rId2"/>
          <a:stretch>
            <a:fillRect/>
          </a:stretch>
        </p:blipFill>
        <p:spPr>
          <a:xfrm>
            <a:off x="6645193" y="420028"/>
            <a:ext cx="3588640" cy="2684302"/>
          </a:xfrm>
          <a:prstGeom prst="rect">
            <a:avLst/>
          </a:prstGeom>
        </p:spPr>
      </p:pic>
      <p:sp>
        <p:nvSpPr>
          <p:cNvPr id="18" name="Rectangle 17">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Saved from a horrible fate': Legal heroin prescribed to hundreds of UK drug  users, figures reveal | The Independent | The Independent">
            <a:extLst>
              <a:ext uri="{FF2B5EF4-FFF2-40B4-BE49-F238E27FC236}">
                <a16:creationId xmlns:a16="http://schemas.microsoft.com/office/drawing/2014/main" id="{DAA24243-3C25-AE8F-3121-0EDFB8DE8C44}"/>
              </a:ext>
            </a:extLst>
          </p:cNvPr>
          <p:cNvPicPr>
            <a:picLocks noChangeAspect="1"/>
          </p:cNvPicPr>
          <p:nvPr/>
        </p:nvPicPr>
        <p:blipFill>
          <a:blip r:embed="rId3"/>
          <a:stretch>
            <a:fillRect/>
          </a:stretch>
        </p:blipFill>
        <p:spPr>
          <a:xfrm>
            <a:off x="8038661" y="4180515"/>
            <a:ext cx="3588640" cy="1884036"/>
          </a:xfrm>
          <a:prstGeom prst="rect">
            <a:avLst/>
          </a:prstGeom>
        </p:spPr>
      </p:pic>
      <p:sp>
        <p:nvSpPr>
          <p:cNvPr id="20" name="Rectangle 19">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068987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777A84-1FC0-4FF6-17BD-8CE1D1110024}"/>
              </a:ext>
            </a:extLst>
          </p:cNvPr>
          <p:cNvSpPr>
            <a:spLocks noGrp="1"/>
          </p:cNvSpPr>
          <p:nvPr>
            <p:ph type="title"/>
          </p:nvPr>
        </p:nvSpPr>
        <p:spPr>
          <a:xfrm>
            <a:off x="392815" y="-673429"/>
            <a:ext cx="4605340" cy="2387600"/>
          </a:xfrm>
        </p:spPr>
        <p:txBody>
          <a:bodyPr vert="horz" lIns="91440" tIns="45720" rIns="91440" bIns="45720" rtlCol="0" anchor="b">
            <a:normAutofit/>
          </a:bodyPr>
          <a:lstStyle/>
          <a:p>
            <a:r>
              <a:rPr lang="en-US" sz="5000" u="sng">
                <a:solidFill>
                  <a:schemeClr val="bg1"/>
                </a:solidFill>
                <a:latin typeface="Times New Roman"/>
                <a:cs typeface="Times New Roman"/>
              </a:rPr>
              <a:t>Drug use in prisons</a:t>
            </a:r>
          </a:p>
        </p:txBody>
      </p:sp>
      <p:pic>
        <p:nvPicPr>
          <p:cNvPr id="4" name="Content Placeholder 3" descr="Drug use in our prisons has reached endemic levels and urgent reform is  needed., The Justice Committee has published a report on how to tackle this  crisis. The report makes several recommendations to ...">
            <a:extLst>
              <a:ext uri="{FF2B5EF4-FFF2-40B4-BE49-F238E27FC236}">
                <a16:creationId xmlns:a16="http://schemas.microsoft.com/office/drawing/2014/main" id="{476A9249-784B-B02B-DFFC-30DF975D5904}"/>
              </a:ext>
            </a:extLst>
          </p:cNvPr>
          <p:cNvPicPr>
            <a:picLocks noGrp="1" noChangeAspect="1"/>
          </p:cNvPicPr>
          <p:nvPr>
            <p:ph idx="1"/>
          </p:nvPr>
        </p:nvPicPr>
        <p:blipFill>
          <a:blip r:embed="rId2">
            <a:alphaModFix/>
          </a:blip>
          <a:srcRect t="1239" b="23792"/>
          <a:stretch>
            <a:fillRect/>
          </a:stretch>
        </p:blipFill>
        <p:spPr>
          <a:xfrm>
            <a:off x="7115177" y="115193"/>
            <a:ext cx="4950618" cy="6627614"/>
          </a:xfrm>
          <a:prstGeom prst="rect">
            <a:avLst/>
          </a:prstGeom>
        </p:spPr>
      </p:pic>
      <p:cxnSp>
        <p:nvCxnSpPr>
          <p:cNvPr id="11" name="Straight Connector 10">
            <a:extLst>
              <a:ext uri="{FF2B5EF4-FFF2-40B4-BE49-F238E27FC236}">
                <a16:creationId xmlns:a16="http://schemas.microsoft.com/office/drawing/2014/main" id="{AC65C03C-3F17-45DC-A1B9-35ACA43397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15176" y="115193"/>
            <a:ext cx="0" cy="6627614"/>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A4A161CC-6DC5-4863-B213-94529D6E06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3A4CE30-2EA1-5FE8-5769-5393DD574F2C}"/>
              </a:ext>
            </a:extLst>
          </p:cNvPr>
          <p:cNvSpPr txBox="1"/>
          <p:nvPr/>
        </p:nvSpPr>
        <p:spPr>
          <a:xfrm>
            <a:off x="392981" y="2578339"/>
            <a:ext cx="5607169"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sz="2000" dirty="0">
                <a:solidFill>
                  <a:schemeClr val="bg1"/>
                </a:solidFill>
                <a:latin typeface="Times New Roman"/>
                <a:cs typeface="Times New Roman"/>
              </a:rPr>
              <a:t>One of the one of the biggest challenges facing our criminal justice system today.</a:t>
            </a:r>
            <a:endParaRPr lang="en-US" sz="2000" dirty="0">
              <a:solidFill>
                <a:schemeClr val="bg1"/>
              </a:solidFill>
            </a:endParaRPr>
          </a:p>
          <a:p>
            <a:pPr marL="285750" indent="-285750">
              <a:buFont typeface="Arial" panose="020B0604020202020204" pitchFamily="34" charset="0"/>
              <a:buChar char="•"/>
            </a:pPr>
            <a:r>
              <a:rPr lang="en-GB" sz="2000" dirty="0">
                <a:solidFill>
                  <a:schemeClr val="bg1"/>
                </a:solidFill>
                <a:latin typeface="Times New Roman"/>
                <a:cs typeface="Times New Roman"/>
              </a:rPr>
              <a:t>Particularly in male local and category C prisons.</a:t>
            </a:r>
          </a:p>
          <a:p>
            <a:pPr marL="285750" indent="-285750">
              <a:buFont typeface="Arial" panose="020B0604020202020204" pitchFamily="34" charset="0"/>
              <a:buChar char="•"/>
            </a:pPr>
            <a:r>
              <a:rPr lang="en-GB" sz="2000" dirty="0">
                <a:solidFill>
                  <a:schemeClr val="bg1"/>
                </a:solidFill>
                <a:latin typeface="Times New Roman"/>
                <a:cs typeface="Times New Roman"/>
              </a:rPr>
              <a:t>Investigated 833 deaths between December 2022 and December 2024, with 136 classified as drug related.</a:t>
            </a:r>
          </a:p>
          <a:p>
            <a:pPr marL="285750" indent="-285750">
              <a:buFont typeface="Arial" panose="020B0604020202020204" pitchFamily="34" charset="0"/>
              <a:buChar char="•"/>
            </a:pPr>
            <a:r>
              <a:rPr lang="en-GB" sz="2000" dirty="0">
                <a:solidFill>
                  <a:schemeClr val="bg1"/>
                </a:solidFill>
                <a:latin typeface="Times New Roman"/>
                <a:cs typeface="Times New Roman"/>
              </a:rPr>
              <a:t>commonness and patterns of drug misuse in prisons is shaped by patterns in the community</a:t>
            </a:r>
          </a:p>
        </p:txBody>
      </p:sp>
    </p:spTree>
    <p:extLst>
      <p:ext uri="{BB962C8B-B14F-4D97-AF65-F5344CB8AC3E}">
        <p14:creationId xmlns:p14="http://schemas.microsoft.com/office/powerpoint/2010/main" val="5118637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9DB542-67CA-5AF2-51B7-9EBAD15A3E04}"/>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u="sng"/>
              <a:t>Funding for drug services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E9A6312-D071-6A65-D1E5-E4CB9D65B20A}"/>
              </a:ext>
            </a:extLst>
          </p:cNvPr>
          <p:cNvSpPr txBox="1"/>
          <p:nvPr/>
        </p:nvSpPr>
        <p:spPr>
          <a:xfrm>
            <a:off x="640080" y="2872899"/>
            <a:ext cx="4243589" cy="332066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171450" indent="-228600">
              <a:lnSpc>
                <a:spcPct val="90000"/>
              </a:lnSpc>
              <a:spcAft>
                <a:spcPts val="600"/>
              </a:spcAft>
              <a:buFont typeface="Arial" panose="020B0604020202020204" pitchFamily="34" charset="0"/>
              <a:buChar char="•"/>
            </a:pPr>
            <a:r>
              <a:rPr lang="en-US" sz="1500"/>
              <a:t>Firstly,</a:t>
            </a:r>
            <a:r>
              <a:rPr lang="en-US" sz="1500" b="0" i="0" u="none" strike="noStrike"/>
              <a:t> through the</a:t>
            </a:r>
            <a:r>
              <a:rPr lang="en-US" sz="1500"/>
              <a:t> </a:t>
            </a:r>
            <a:r>
              <a:rPr lang="en-US" sz="1500" b="0" i="0" u="none" strike="noStrike"/>
              <a:t>public health grant to local authorities</a:t>
            </a:r>
          </a:p>
          <a:p>
            <a:pPr marL="171450" indent="-228600">
              <a:lnSpc>
                <a:spcPct val="90000"/>
              </a:lnSpc>
              <a:spcAft>
                <a:spcPts val="600"/>
              </a:spcAft>
              <a:buFont typeface="Arial" panose="020B0604020202020204" pitchFamily="34" charset="0"/>
              <a:buChar char="•"/>
            </a:pPr>
            <a:r>
              <a:rPr lang="en-US" sz="1500"/>
              <a:t>UK government has committed additional funding</a:t>
            </a:r>
          </a:p>
          <a:p>
            <a:pPr marL="171450" indent="-228600">
              <a:lnSpc>
                <a:spcPct val="90000"/>
              </a:lnSpc>
              <a:spcAft>
                <a:spcPts val="600"/>
              </a:spcAft>
              <a:buFont typeface="Arial" panose="020B0604020202020204" pitchFamily="34" charset="0"/>
              <a:buChar char="•"/>
            </a:pPr>
            <a:r>
              <a:rPr lang="en-US" sz="1500"/>
              <a:t>£533 million of new money allocated between 2022 2023 and 2024 2025 </a:t>
            </a:r>
          </a:p>
          <a:p>
            <a:pPr marL="171450" indent="-228600">
              <a:lnSpc>
                <a:spcPct val="90000"/>
              </a:lnSpc>
              <a:spcAft>
                <a:spcPts val="600"/>
              </a:spcAft>
              <a:buFont typeface="Arial" panose="020B0604020202020204" pitchFamily="34" charset="0"/>
              <a:buChar char="•"/>
            </a:pPr>
            <a:r>
              <a:rPr lang="en-US" sz="1500"/>
              <a:t>government announced in February 2023 that an additional £421 million through to 2025 would improve drug and alcohol addiction treatment and recovery services in England.</a:t>
            </a:r>
          </a:p>
          <a:p>
            <a:pPr marL="171450" indent="-228600">
              <a:lnSpc>
                <a:spcPct val="90000"/>
              </a:lnSpc>
              <a:spcAft>
                <a:spcPts val="600"/>
              </a:spcAft>
              <a:buFont typeface="Arial" panose="020B0604020202020204" pitchFamily="34" charset="0"/>
              <a:buChar char="•"/>
            </a:pPr>
            <a:r>
              <a:rPr lang="en-US" sz="1500"/>
              <a:t>total funding for local authorities is intended to increase by 40% between 2020 2021 and 2024 2025</a:t>
            </a:r>
          </a:p>
          <a:p>
            <a:pPr indent="-228600">
              <a:lnSpc>
                <a:spcPct val="90000"/>
              </a:lnSpc>
              <a:spcAft>
                <a:spcPts val="600"/>
              </a:spcAft>
              <a:buFont typeface="Arial" panose="020B0604020202020204" pitchFamily="34" charset="0"/>
              <a:buChar char="•"/>
            </a:pPr>
            <a:endParaRPr lang="en-US" sz="1500"/>
          </a:p>
        </p:txBody>
      </p:sp>
      <p:pic>
        <p:nvPicPr>
          <p:cNvPr id="4" name="Picture 3" descr="What is a Money Bill?">
            <a:extLst>
              <a:ext uri="{FF2B5EF4-FFF2-40B4-BE49-F238E27FC236}">
                <a16:creationId xmlns:a16="http://schemas.microsoft.com/office/drawing/2014/main" id="{3BB4A510-B555-4F94-6C91-26121CEC000D}"/>
              </a:ext>
            </a:extLst>
          </p:cNvPr>
          <p:cNvPicPr>
            <a:picLocks noChangeAspect="1"/>
          </p:cNvPicPr>
          <p:nvPr/>
        </p:nvPicPr>
        <p:blipFill>
          <a:blip r:embed="rId2"/>
          <a:srcRect l="33048" r="-1"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825986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D994B8-3D67-5D4E-1EAA-95338A637674}"/>
              </a:ext>
            </a:extLst>
          </p:cNvPr>
          <p:cNvSpPr>
            <a:spLocks noGrp="1"/>
          </p:cNvSpPr>
          <p:nvPr>
            <p:ph type="title"/>
          </p:nvPr>
        </p:nvSpPr>
        <p:spPr>
          <a:xfrm>
            <a:off x="645064" y="525982"/>
            <a:ext cx="4282983" cy="1200361"/>
          </a:xfrm>
        </p:spPr>
        <p:txBody>
          <a:bodyPr anchor="b">
            <a:normAutofit/>
          </a:bodyPr>
          <a:lstStyle/>
          <a:p>
            <a:r>
              <a:rPr lang="en-GB" sz="3300" u="sng">
                <a:latin typeface="Times New Roman"/>
                <a:cs typeface="Times New Roman"/>
              </a:rPr>
              <a:t>Drug related deaths and the overdose crisis</a:t>
            </a:r>
            <a:endParaRPr lang="en-GB" sz="3300">
              <a:latin typeface="Times New Roman"/>
              <a:cs typeface="Times New Roman"/>
            </a:endParaRPr>
          </a:p>
        </p:txBody>
      </p:sp>
      <p:sp>
        <p:nvSpPr>
          <p:cNvPr id="17" name="Rectangle 1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aph with red and green bars&#10;&#10;AI-generated content may be incorrect.">
            <a:extLst>
              <a:ext uri="{FF2B5EF4-FFF2-40B4-BE49-F238E27FC236}">
                <a16:creationId xmlns:a16="http://schemas.microsoft.com/office/drawing/2014/main" id="{C4E10B0F-92EA-E8CC-7977-2E1208CC8CD3}"/>
              </a:ext>
            </a:extLst>
          </p:cNvPr>
          <p:cNvPicPr>
            <a:picLocks noGrp="1" noChangeAspect="1"/>
          </p:cNvPicPr>
          <p:nvPr>
            <p:ph idx="1"/>
          </p:nvPr>
        </p:nvPicPr>
        <p:blipFill>
          <a:blip r:embed="rId2"/>
          <a:stretch>
            <a:fillRect/>
          </a:stretch>
        </p:blipFill>
        <p:spPr>
          <a:xfrm>
            <a:off x="5133492" y="1293223"/>
            <a:ext cx="6411667" cy="3974980"/>
          </a:xfrm>
          <a:prstGeom prst="rect">
            <a:avLst/>
          </a:prstGeom>
        </p:spPr>
      </p:pic>
      <p:sp>
        <p:nvSpPr>
          <p:cNvPr id="19" name="Rectangle 1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41543DD-357B-36BE-6ECD-145DDD7C03AF}"/>
              </a:ext>
            </a:extLst>
          </p:cNvPr>
          <p:cNvSpPr txBox="1"/>
          <p:nvPr/>
        </p:nvSpPr>
        <p:spPr>
          <a:xfrm>
            <a:off x="629264" y="2369574"/>
            <a:ext cx="4419599"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600" dirty="0">
                <a:latin typeface="Times New Roman"/>
                <a:cs typeface="Times New Roman"/>
              </a:rPr>
              <a:t>Ann Fordham - international drug policy consortium, executive director</a:t>
            </a:r>
          </a:p>
          <a:p>
            <a:pPr marL="285750" indent="-285750">
              <a:buFont typeface="Arial"/>
              <a:buChar char="•"/>
            </a:pPr>
            <a:r>
              <a:rPr lang="en-GB" sz="1600" dirty="0">
                <a:latin typeface="Times New Roman"/>
                <a:cs typeface="Times New Roman"/>
              </a:rPr>
              <a:t>drug use within countries of Europe, specifically opioid use, while you may be put in prison for possession of drugs in the UK and no other countries such as Spain and Portugal the use is still the highest in the UK per thousand ages 15-64</a:t>
            </a:r>
          </a:p>
          <a:p>
            <a:pPr marL="285750" indent="-285750">
              <a:buFont typeface="Arial"/>
              <a:buChar char="•"/>
            </a:pPr>
            <a:r>
              <a:rPr lang="en-GB" sz="1600" dirty="0">
                <a:latin typeface="Times New Roman"/>
                <a:cs typeface="Times New Roman"/>
              </a:rPr>
              <a:t>Professor David Nutt imperial college London</a:t>
            </a:r>
          </a:p>
          <a:p>
            <a:pPr marL="285750" indent="-285750">
              <a:buFont typeface="Arial"/>
              <a:buChar char="•"/>
            </a:pPr>
            <a:r>
              <a:rPr lang="en-GB" sz="1600" dirty="0">
                <a:latin typeface="Times New Roman"/>
                <a:cs typeface="Times New Roman"/>
              </a:rPr>
              <a:t>In Wales, there were 417 deaths related to drug poisoning registered in 2024. </a:t>
            </a:r>
          </a:p>
        </p:txBody>
      </p:sp>
    </p:spTree>
    <p:extLst>
      <p:ext uri="{BB962C8B-B14F-4D97-AF65-F5344CB8AC3E}">
        <p14:creationId xmlns:p14="http://schemas.microsoft.com/office/powerpoint/2010/main" val="33534886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B7E7A6-CC7B-077C-9222-DB719D96AF2E}"/>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Research timeline</a:t>
            </a:r>
          </a:p>
        </p:txBody>
      </p:sp>
      <p:pic>
        <p:nvPicPr>
          <p:cNvPr id="4" name="Picture 3" descr="A screenshot of a computer screen&#10;&#10;AI-generated content may be incorrect.">
            <a:extLst>
              <a:ext uri="{FF2B5EF4-FFF2-40B4-BE49-F238E27FC236}">
                <a16:creationId xmlns:a16="http://schemas.microsoft.com/office/drawing/2014/main" id="{A7E2969D-4876-62A9-A8D1-AF840F418B25}"/>
              </a:ext>
            </a:extLst>
          </p:cNvPr>
          <p:cNvPicPr>
            <a:picLocks noChangeAspect="1"/>
          </p:cNvPicPr>
          <p:nvPr/>
        </p:nvPicPr>
        <p:blipFill>
          <a:blip r:embed="rId2"/>
          <a:srcRect l="46386" t="21702" r="23696" b="16659"/>
          <a:stretch>
            <a:fillRect/>
          </a:stretch>
        </p:blipFill>
        <p:spPr>
          <a:xfrm>
            <a:off x="4457195" y="122197"/>
            <a:ext cx="4680731" cy="6735614"/>
          </a:xfrm>
          <a:prstGeom prst="rect">
            <a:avLst/>
          </a:prstGeom>
        </p:spPr>
      </p:pic>
      <p:sp>
        <p:nvSpPr>
          <p:cNvPr id="5" name="Rectangle 4">
            <a:extLst>
              <a:ext uri="{FF2B5EF4-FFF2-40B4-BE49-F238E27FC236}">
                <a16:creationId xmlns:a16="http://schemas.microsoft.com/office/drawing/2014/main" id="{1C3E2070-0369-3384-6304-2F66CB8FFF46}"/>
              </a:ext>
            </a:extLst>
          </p:cNvPr>
          <p:cNvSpPr/>
          <p:nvPr/>
        </p:nvSpPr>
        <p:spPr>
          <a:xfrm>
            <a:off x="6799006" y="1179871"/>
            <a:ext cx="1995948" cy="78658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dirty="0"/>
              <a:t>The YouTube video was my first initial research which started off the assignment. </a:t>
            </a:r>
          </a:p>
        </p:txBody>
      </p:sp>
      <p:sp>
        <p:nvSpPr>
          <p:cNvPr id="6" name="Rectangle 5">
            <a:extLst>
              <a:ext uri="{FF2B5EF4-FFF2-40B4-BE49-F238E27FC236}">
                <a16:creationId xmlns:a16="http://schemas.microsoft.com/office/drawing/2014/main" id="{3EA057CC-904E-974B-5E6E-6D6C0454CD71}"/>
              </a:ext>
            </a:extLst>
          </p:cNvPr>
          <p:cNvSpPr/>
          <p:nvPr/>
        </p:nvSpPr>
        <p:spPr>
          <a:xfrm>
            <a:off x="6799005" y="2187677"/>
            <a:ext cx="1995948" cy="78658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dirty="0"/>
              <a:t>Whichever one correlated with the topic I was speaking about.</a:t>
            </a:r>
          </a:p>
        </p:txBody>
      </p:sp>
      <p:sp>
        <p:nvSpPr>
          <p:cNvPr id="7" name="Rectangle 6">
            <a:extLst>
              <a:ext uri="{FF2B5EF4-FFF2-40B4-BE49-F238E27FC236}">
                <a16:creationId xmlns:a16="http://schemas.microsoft.com/office/drawing/2014/main" id="{BE57AE6A-346E-ABDD-FF2A-A6172B916637}"/>
              </a:ext>
            </a:extLst>
          </p:cNvPr>
          <p:cNvSpPr/>
          <p:nvPr/>
        </p:nvSpPr>
        <p:spPr>
          <a:xfrm>
            <a:off x="6799006" y="3239729"/>
            <a:ext cx="1995948" cy="95372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100" dirty="0"/>
              <a:t>By accumulate all the relevant </a:t>
            </a:r>
            <a:r>
              <a:rPr lang="en-GB" sz="1100"/>
              <a:t>information</a:t>
            </a:r>
            <a:r>
              <a:rPr lang="en-GB" sz="1100" dirty="0"/>
              <a:t> in the sources that related to the topic and convert them into my presentation.</a:t>
            </a:r>
          </a:p>
        </p:txBody>
      </p:sp>
      <p:sp>
        <p:nvSpPr>
          <p:cNvPr id="8" name="Rectangle 7">
            <a:extLst>
              <a:ext uri="{FF2B5EF4-FFF2-40B4-BE49-F238E27FC236}">
                <a16:creationId xmlns:a16="http://schemas.microsoft.com/office/drawing/2014/main" id="{73BF1E59-8B99-545C-95A4-32DFB718E4A4}"/>
              </a:ext>
            </a:extLst>
          </p:cNvPr>
          <p:cNvSpPr/>
          <p:nvPr/>
        </p:nvSpPr>
        <p:spPr>
          <a:xfrm>
            <a:off x="6799006" y="4513007"/>
            <a:ext cx="1995948" cy="89965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dirty="0"/>
              <a:t>I used many sources off the internet to support my initial research to have more of an understanding</a:t>
            </a:r>
          </a:p>
        </p:txBody>
      </p:sp>
      <p:sp>
        <p:nvSpPr>
          <p:cNvPr id="9" name="Rectangle 8">
            <a:extLst>
              <a:ext uri="{FF2B5EF4-FFF2-40B4-BE49-F238E27FC236}">
                <a16:creationId xmlns:a16="http://schemas.microsoft.com/office/drawing/2014/main" id="{D8C2E74F-1F09-E7A6-ED92-3C272E9C5797}"/>
              </a:ext>
            </a:extLst>
          </p:cNvPr>
          <p:cNvSpPr/>
          <p:nvPr/>
        </p:nvSpPr>
        <p:spPr>
          <a:xfrm>
            <a:off x="6813754" y="5830528"/>
            <a:ext cx="1995948" cy="78658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dirty="0"/>
              <a:t>I didn’t face any challenges as such some resources were harder to find than others. </a:t>
            </a:r>
          </a:p>
        </p:txBody>
      </p:sp>
    </p:spTree>
    <p:extLst>
      <p:ext uri="{BB962C8B-B14F-4D97-AF65-F5344CB8AC3E}">
        <p14:creationId xmlns:p14="http://schemas.microsoft.com/office/powerpoint/2010/main" val="17177441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9E76E-0486-9E11-132F-AB32343EC92B}"/>
              </a:ext>
            </a:extLst>
          </p:cNvPr>
          <p:cNvSpPr>
            <a:spLocks noGrp="1"/>
          </p:cNvSpPr>
          <p:nvPr>
            <p:ph type="title"/>
          </p:nvPr>
        </p:nvSpPr>
        <p:spPr/>
        <p:txBody>
          <a:bodyPr/>
          <a:lstStyle/>
          <a:p>
            <a:r>
              <a:rPr lang="en-GB" u="sng" dirty="0"/>
              <a:t>Reference list</a:t>
            </a:r>
          </a:p>
        </p:txBody>
      </p:sp>
      <p:sp>
        <p:nvSpPr>
          <p:cNvPr id="3" name="Content Placeholder 2">
            <a:extLst>
              <a:ext uri="{FF2B5EF4-FFF2-40B4-BE49-F238E27FC236}">
                <a16:creationId xmlns:a16="http://schemas.microsoft.com/office/drawing/2014/main" id="{E7134651-CECB-CEEB-C7F8-FB4D33270A92}"/>
              </a:ext>
            </a:extLst>
          </p:cNvPr>
          <p:cNvSpPr>
            <a:spLocks noGrp="1"/>
          </p:cNvSpPr>
          <p:nvPr>
            <p:ph idx="1"/>
          </p:nvPr>
        </p:nvSpPr>
        <p:spPr/>
        <p:txBody>
          <a:bodyPr vert="horz" lIns="91440" tIns="45720" rIns="91440" bIns="45720" rtlCol="0" anchor="t">
            <a:normAutofit fontScale="92500"/>
          </a:bodyPr>
          <a:lstStyle/>
          <a:p>
            <a:r>
              <a:rPr lang="en-GB" sz="1800" dirty="0">
                <a:latin typeface="Times New Roman"/>
                <a:cs typeface="Times New Roman"/>
              </a:rPr>
              <a:t>Reference list</a:t>
            </a:r>
            <a:endParaRPr lang="en-GB" dirty="0"/>
          </a:p>
          <a:p>
            <a:r>
              <a:rPr lang="en-GB" sz="1200">
                <a:latin typeface="Times New Roman"/>
                <a:cs typeface="Times New Roman"/>
              </a:rPr>
              <a:t>Changegrowlive.org. (2025). </a:t>
            </a:r>
            <a:r>
              <a:rPr lang="en-GB" sz="1200" i="1">
                <a:latin typeface="Times New Roman"/>
                <a:cs typeface="Times New Roman"/>
              </a:rPr>
              <a:t>Needle exchange services – what they are and how to use one</a:t>
            </a:r>
            <a:r>
              <a:rPr lang="en-GB" sz="1200">
                <a:latin typeface="Times New Roman"/>
                <a:cs typeface="Times New Roman"/>
              </a:rPr>
              <a:t>. [online] Available at: </a:t>
            </a:r>
            <a:r>
              <a:rPr lang="en-GB" sz="1200" dirty="0">
                <a:latin typeface="Times New Roman"/>
                <a:cs typeface="Times New Roman"/>
                <a:hlinkClick r:id="rId2"/>
              </a:rPr>
              <a:t>https://www.changegrowlive.org/advice-info/drugs/needle-syringe-programmes</a:t>
            </a:r>
            <a:r>
              <a:rPr lang="en-GB" sz="1200" dirty="0">
                <a:latin typeface="Times New Roman"/>
                <a:cs typeface="Times New Roman"/>
              </a:rPr>
              <a:t>.</a:t>
            </a:r>
            <a:endParaRPr lang="en-GB"/>
          </a:p>
          <a:p>
            <a:r>
              <a:rPr lang="en-GB" sz="1200">
                <a:latin typeface="Times New Roman"/>
                <a:cs typeface="Times New Roman"/>
              </a:rPr>
              <a:t>Department of Health &amp; Social Care (2024). </a:t>
            </a:r>
            <a:r>
              <a:rPr lang="en-GB" sz="1200" i="1">
                <a:latin typeface="Times New Roman"/>
                <a:cs typeface="Times New Roman"/>
              </a:rPr>
              <a:t>Expanding access to naloxone</a:t>
            </a:r>
            <a:r>
              <a:rPr lang="en-GB" sz="1200">
                <a:latin typeface="Times New Roman"/>
                <a:cs typeface="Times New Roman"/>
              </a:rPr>
              <a:t>. [online] GOV.UK. Available at: </a:t>
            </a:r>
            <a:r>
              <a:rPr lang="en-GB" sz="1200" dirty="0">
                <a:latin typeface="Times New Roman"/>
                <a:cs typeface="Times New Roman"/>
                <a:hlinkClick r:id="rId3"/>
              </a:rPr>
              <a:t>https://www.gov.uk/government/consultations/consultation-on-expanding-access-to-naloxone/consultation-on-expanding-access-to-naloxone</a:t>
            </a:r>
            <a:r>
              <a:rPr lang="en-GB" sz="1200" dirty="0">
                <a:latin typeface="Times New Roman"/>
                <a:cs typeface="Times New Roman"/>
              </a:rPr>
              <a:t>.</a:t>
            </a:r>
            <a:endParaRPr lang="en-GB"/>
          </a:p>
          <a:p>
            <a:r>
              <a:rPr lang="en-GB" sz="1200">
                <a:latin typeface="Times New Roman"/>
                <a:cs typeface="Times New Roman"/>
              </a:rPr>
              <a:t>GOV.UK (2020). </a:t>
            </a:r>
            <a:r>
              <a:rPr lang="en-GB" sz="1200" i="1">
                <a:latin typeface="Times New Roman"/>
                <a:cs typeface="Times New Roman"/>
              </a:rPr>
              <a:t>Independent review of drugs by Professor Dame Carol Black</a:t>
            </a:r>
            <a:r>
              <a:rPr lang="en-GB" sz="1200">
                <a:latin typeface="Times New Roman"/>
                <a:cs typeface="Times New Roman"/>
              </a:rPr>
              <a:t>. [online] GOV.UK. Available at: </a:t>
            </a:r>
            <a:r>
              <a:rPr lang="en-GB" sz="1200" dirty="0">
                <a:latin typeface="Times New Roman"/>
                <a:cs typeface="Times New Roman"/>
                <a:hlinkClick r:id="rId4"/>
              </a:rPr>
              <a:t>https://www.gov.uk/government/collections/independent-review-of-drugs-by-professor-dame-carol-black</a:t>
            </a:r>
            <a:r>
              <a:rPr lang="en-GB" sz="1200" dirty="0">
                <a:latin typeface="Times New Roman"/>
                <a:cs typeface="Times New Roman"/>
              </a:rPr>
              <a:t>.</a:t>
            </a:r>
            <a:endParaRPr lang="en-GB"/>
          </a:p>
          <a:p>
            <a:r>
              <a:rPr lang="en-GB" sz="1200">
                <a:latin typeface="Times New Roman"/>
                <a:cs typeface="Times New Roman"/>
              </a:rPr>
              <a:t>Health, P. (2025). </a:t>
            </a:r>
            <a:r>
              <a:rPr lang="en-GB" sz="1200" i="1">
                <a:latin typeface="Times New Roman"/>
                <a:cs typeface="Times New Roman"/>
              </a:rPr>
              <a:t>Deaths related to drug poisoning in England and Wales</a:t>
            </a:r>
            <a:r>
              <a:rPr lang="en-GB" sz="1200">
                <a:latin typeface="Times New Roman"/>
                <a:cs typeface="Times New Roman"/>
              </a:rPr>
              <a:t>. [online] Ons.gov.uk. Available at: </a:t>
            </a:r>
            <a:r>
              <a:rPr lang="en-GB" sz="1200" dirty="0">
                <a:latin typeface="Times New Roman"/>
                <a:cs typeface="Times New Roman"/>
                <a:hlinkClick r:id="rId5"/>
              </a:rPr>
              <a:t>https://www.ons.gov.uk/peoplepopulationandcommunity/birthsdeathsandmarriages/deaths/bulletins/deathsrelatedtodrugpoisoninginenglandandwales/2024registrations</a:t>
            </a:r>
            <a:r>
              <a:rPr lang="en-GB" sz="1200" dirty="0">
                <a:latin typeface="Times New Roman"/>
                <a:cs typeface="Times New Roman"/>
              </a:rPr>
              <a:t>.</a:t>
            </a:r>
            <a:endParaRPr lang="en-GB"/>
          </a:p>
          <a:p>
            <a:r>
              <a:rPr lang="en-GB" sz="1200">
                <a:latin typeface="Times New Roman"/>
                <a:cs typeface="Times New Roman"/>
              </a:rPr>
              <a:t>National Institute on Drug Abuse (2022). </a:t>
            </a:r>
            <a:r>
              <a:rPr lang="en-GB" sz="1200" i="1">
                <a:latin typeface="Times New Roman"/>
                <a:cs typeface="Times New Roman"/>
              </a:rPr>
              <a:t>Naloxone drug facts</a:t>
            </a:r>
            <a:r>
              <a:rPr lang="en-GB" sz="1200">
                <a:latin typeface="Times New Roman"/>
                <a:cs typeface="Times New Roman"/>
              </a:rPr>
              <a:t>. [online] National Institute on Drug Abuse. Available at: </a:t>
            </a:r>
            <a:r>
              <a:rPr lang="en-GB" sz="1200" dirty="0">
                <a:latin typeface="Times New Roman"/>
                <a:cs typeface="Times New Roman"/>
                <a:hlinkClick r:id="rId6"/>
              </a:rPr>
              <a:t>https://nida.nih.gov/publications/drugfacts/naloxone</a:t>
            </a:r>
            <a:r>
              <a:rPr lang="en-GB" sz="1200" dirty="0">
                <a:latin typeface="Times New Roman"/>
                <a:cs typeface="Times New Roman"/>
              </a:rPr>
              <a:t>.</a:t>
            </a:r>
            <a:endParaRPr lang="en-GB"/>
          </a:p>
          <a:p>
            <a:r>
              <a:rPr lang="en-GB" sz="1200" dirty="0">
                <a:latin typeface="Times New Roman"/>
                <a:cs typeface="Times New Roman"/>
              </a:rPr>
              <a:t>Parliament.uk. (2024). </a:t>
            </a:r>
            <a:r>
              <a:rPr lang="en-GB" sz="1200" i="1" dirty="0">
                <a:latin typeface="Times New Roman"/>
                <a:cs typeface="Times New Roman"/>
              </a:rPr>
              <a:t>Tackling the drugs crisis in our prisons</a:t>
            </a:r>
            <a:r>
              <a:rPr lang="en-GB" sz="1200" dirty="0">
                <a:latin typeface="Times New Roman"/>
                <a:cs typeface="Times New Roman"/>
              </a:rPr>
              <a:t>. [online] Available at: </a:t>
            </a:r>
            <a:r>
              <a:rPr lang="en-GB" sz="1200" dirty="0">
                <a:latin typeface="Times New Roman"/>
                <a:cs typeface="Times New Roman"/>
                <a:hlinkClick r:id="rId7"/>
              </a:rPr>
              <a:t>https://publications.parliament.uk/pa/cm5901/cmselect/cmjust/557/report.html</a:t>
            </a:r>
            <a:r>
              <a:rPr lang="en-GB" sz="1200" dirty="0">
                <a:latin typeface="Times New Roman"/>
                <a:cs typeface="Times New Roman"/>
              </a:rPr>
              <a:t>.</a:t>
            </a:r>
            <a:endParaRPr lang="en-GB"/>
          </a:p>
          <a:p>
            <a:r>
              <a:rPr lang="en-GB" sz="1200" dirty="0" err="1">
                <a:latin typeface="Times New Roman"/>
                <a:cs typeface="Times New Roman"/>
              </a:rPr>
              <a:t>SPICe</a:t>
            </a:r>
            <a:r>
              <a:rPr lang="en-GB" sz="1200" dirty="0">
                <a:latin typeface="Times New Roman"/>
                <a:cs typeface="Times New Roman"/>
              </a:rPr>
              <a:t> (2025). </a:t>
            </a:r>
            <a:r>
              <a:rPr lang="en-GB" sz="1200" i="1" dirty="0">
                <a:latin typeface="Times New Roman"/>
                <a:cs typeface="Times New Roman"/>
              </a:rPr>
              <a:t>The Thistle: Glasgow’s New Safer Drug Consumption Facility</a:t>
            </a:r>
            <a:r>
              <a:rPr lang="en-GB" sz="1200" dirty="0">
                <a:latin typeface="Times New Roman"/>
                <a:cs typeface="Times New Roman"/>
              </a:rPr>
              <a:t>. [online] </a:t>
            </a:r>
            <a:r>
              <a:rPr lang="en-GB" sz="1200" dirty="0" err="1">
                <a:latin typeface="Times New Roman"/>
                <a:cs typeface="Times New Roman"/>
              </a:rPr>
              <a:t>SPICe</a:t>
            </a:r>
            <a:r>
              <a:rPr lang="en-GB" sz="1200" dirty="0">
                <a:latin typeface="Times New Roman"/>
                <a:cs typeface="Times New Roman"/>
              </a:rPr>
              <a:t> Spotlight | Solas air </a:t>
            </a:r>
            <a:r>
              <a:rPr lang="en-GB" sz="1200" dirty="0" err="1">
                <a:latin typeface="Times New Roman"/>
                <a:cs typeface="Times New Roman"/>
              </a:rPr>
              <a:t>SPICe</a:t>
            </a:r>
            <a:r>
              <a:rPr lang="en-GB" sz="1200" dirty="0">
                <a:latin typeface="Times New Roman"/>
                <a:cs typeface="Times New Roman"/>
              </a:rPr>
              <a:t>. Available at: </a:t>
            </a:r>
            <a:r>
              <a:rPr lang="en-GB" sz="1200" dirty="0">
                <a:latin typeface="Times New Roman"/>
                <a:cs typeface="Times New Roman"/>
                <a:hlinkClick r:id="rId8"/>
              </a:rPr>
              <a:t>https://spice-spotlight.scot/2025/02/26/the-thistle-glasgows-new-safer-drug-consumption-facility/</a:t>
            </a:r>
            <a:r>
              <a:rPr lang="en-GB" sz="1200" dirty="0">
                <a:latin typeface="Times New Roman"/>
                <a:cs typeface="Times New Roman"/>
              </a:rPr>
              <a:t>.</a:t>
            </a:r>
            <a:endParaRPr lang="en-GB"/>
          </a:p>
          <a:p>
            <a:r>
              <a:rPr lang="en-GB" sz="1200" dirty="0">
                <a:latin typeface="Times New Roman"/>
                <a:cs typeface="Times New Roman"/>
              </a:rPr>
              <a:t>The Health Foundation. (2024). </a:t>
            </a:r>
            <a:r>
              <a:rPr lang="en-GB" sz="1200" i="1" dirty="0">
                <a:latin typeface="Times New Roman"/>
                <a:cs typeface="Times New Roman"/>
              </a:rPr>
              <a:t>Options for restoring the public health grant</a:t>
            </a:r>
            <a:r>
              <a:rPr lang="en-GB" sz="1200" dirty="0">
                <a:latin typeface="Times New Roman"/>
                <a:cs typeface="Times New Roman"/>
              </a:rPr>
              <a:t>. [online] Available at: </a:t>
            </a:r>
            <a:r>
              <a:rPr lang="en-GB" sz="1200" dirty="0">
                <a:latin typeface="Times New Roman"/>
                <a:cs typeface="Times New Roman"/>
                <a:hlinkClick r:id="rId9"/>
              </a:rPr>
              <a:t>https://www.health.org.uk/reports-and-analysis/briefings/options-for-restoring-the-public-health-grant</a:t>
            </a:r>
            <a:r>
              <a:rPr lang="en-GB" sz="1200" dirty="0">
                <a:latin typeface="Times New Roman"/>
                <a:cs typeface="Times New Roman"/>
              </a:rPr>
              <a:t>.</a:t>
            </a:r>
            <a:endParaRPr lang="en-GB"/>
          </a:p>
          <a:p>
            <a:r>
              <a:rPr lang="en-GB" sz="1200" dirty="0">
                <a:latin typeface="Times New Roman"/>
                <a:cs typeface="Times New Roman"/>
              </a:rPr>
              <a:t>The Pharmaceutical Journal. (2025). </a:t>
            </a:r>
            <a:r>
              <a:rPr lang="en-GB" sz="1200" i="1" dirty="0">
                <a:latin typeface="Times New Roman"/>
                <a:cs typeface="Times New Roman"/>
              </a:rPr>
              <a:t>UK government says it does not support safe drug consumption rooms</a:t>
            </a:r>
            <a:r>
              <a:rPr lang="en-GB" sz="1200" dirty="0">
                <a:latin typeface="Times New Roman"/>
                <a:cs typeface="Times New Roman"/>
              </a:rPr>
              <a:t>. [online] Available at: </a:t>
            </a:r>
            <a:r>
              <a:rPr lang="en-GB" sz="1200" dirty="0">
                <a:latin typeface="Times New Roman"/>
                <a:cs typeface="Times New Roman"/>
                <a:hlinkClick r:id="rId10"/>
              </a:rPr>
              <a:t>https://pharmaceutical-journal.com/article/news/uk-government-says-it-does-not-support-safe-drug-consumption-rooms</a:t>
            </a:r>
            <a:r>
              <a:rPr lang="en-GB" sz="1200" dirty="0">
                <a:latin typeface="Times New Roman"/>
                <a:cs typeface="Times New Roman"/>
              </a:rPr>
              <a:t>.</a:t>
            </a:r>
            <a:endParaRPr lang="en-GB"/>
          </a:p>
          <a:p>
            <a:r>
              <a:rPr lang="en-GB" sz="1200" dirty="0">
                <a:latin typeface="Times New Roman"/>
                <a:cs typeface="Times New Roman"/>
              </a:rPr>
              <a:t>Youtu.be. (2025). </a:t>
            </a:r>
            <a:r>
              <a:rPr lang="en-GB" sz="1200" i="1" dirty="0">
                <a:latin typeface="Times New Roman"/>
                <a:cs typeface="Times New Roman"/>
              </a:rPr>
              <a:t>Putting UK Drug Policy into Focus - full film</a:t>
            </a:r>
            <a:r>
              <a:rPr lang="en-GB" sz="1200" dirty="0">
                <a:latin typeface="Times New Roman"/>
                <a:cs typeface="Times New Roman"/>
              </a:rPr>
              <a:t>. [online] Available at: </a:t>
            </a:r>
            <a:r>
              <a:rPr lang="en-GB" sz="1200" dirty="0">
                <a:latin typeface="Times New Roman"/>
                <a:cs typeface="Times New Roman"/>
                <a:hlinkClick r:id="rId11"/>
              </a:rPr>
              <a:t>https://youtu.be/dj_5JkgxmRU?si=IxSV0kGhkRofCSdg</a:t>
            </a:r>
            <a:r>
              <a:rPr lang="en-GB" sz="1200" dirty="0">
                <a:latin typeface="Times New Roman"/>
                <a:cs typeface="Times New Roman"/>
              </a:rPr>
              <a:t> [Accessed 8 Dec. 2025].</a:t>
            </a:r>
            <a:endParaRPr lang="en-GB" dirty="0"/>
          </a:p>
          <a:p>
            <a:endParaRPr lang="en-GB" dirty="0"/>
          </a:p>
        </p:txBody>
      </p:sp>
    </p:spTree>
    <p:extLst>
      <p:ext uri="{BB962C8B-B14F-4D97-AF65-F5344CB8AC3E}">
        <p14:creationId xmlns:p14="http://schemas.microsoft.com/office/powerpoint/2010/main" val="19571771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lose up image of hands applauding">
            <a:extLst>
              <a:ext uri="{FF2B5EF4-FFF2-40B4-BE49-F238E27FC236}">
                <a16:creationId xmlns:a16="http://schemas.microsoft.com/office/drawing/2014/main" id="{CBC20A3C-FECF-D7BA-B640-C65B8DFEA1EC}"/>
              </a:ext>
            </a:extLst>
          </p:cNvPr>
          <p:cNvPicPr>
            <a:picLocks noChangeAspect="1"/>
          </p:cNvPicPr>
          <p:nvPr/>
        </p:nvPicPr>
        <p:blipFill>
          <a:blip r:embed="rId2"/>
          <a:srcRect l="5886" r="4" b="4"/>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D85B1F6-B520-527B-34E6-FED2672C7923}"/>
              </a:ext>
            </a:extLst>
          </p:cNvPr>
          <p:cNvSpPr txBox="1"/>
          <p:nvPr/>
        </p:nvSpPr>
        <p:spPr>
          <a:xfrm>
            <a:off x="8117515" y="915975"/>
            <a:ext cx="3445765" cy="3692028"/>
          </a:xfrm>
          <a:prstGeom prst="rect">
            <a:avLst/>
          </a:prstGeom>
          <a:noFill/>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6600">
                <a:latin typeface="+mj-lt"/>
                <a:ea typeface="+mj-ea"/>
                <a:cs typeface="+mj-cs"/>
              </a:rPr>
              <a:t>Thank you for listening</a:t>
            </a:r>
          </a:p>
        </p:txBody>
      </p:sp>
    </p:spTree>
    <p:extLst>
      <p:ext uri="{BB962C8B-B14F-4D97-AF65-F5344CB8AC3E}">
        <p14:creationId xmlns:p14="http://schemas.microsoft.com/office/powerpoint/2010/main" val="27949531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UK Drug Policy</vt:lpstr>
      <vt:lpstr>Introduction</vt:lpstr>
      <vt:lpstr>PowerPoint Presentation</vt:lpstr>
      <vt:lpstr>PowerPoint Presentation</vt:lpstr>
      <vt:lpstr>PowerPoint Presentation</vt:lpstr>
      <vt:lpstr>Syringe Programs </vt:lpstr>
      <vt:lpstr>Naloxone</vt:lpstr>
      <vt:lpstr>Diamorphine- Heroin assisted therapy</vt:lpstr>
      <vt:lpstr>Drug use in prisons</vt:lpstr>
      <vt:lpstr>Funding for drug services</vt:lpstr>
      <vt:lpstr>Drug related deaths and the overdose crisis</vt:lpstr>
      <vt:lpstr>Research timeline</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Chanel Morgan (2501319)</dc:creator>
  <cp:revision>140</cp:revision>
  <dcterms:created xsi:type="dcterms:W3CDTF">2025-11-14T13:15:31Z</dcterms:created>
  <dcterms:modified xsi:type="dcterms:W3CDTF">2025-12-08T08:28:20Z</dcterms:modified>
</cp:coreProperties>
</file>