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2"/>
  </p:notesMasterIdLst>
  <p:sldIdLst>
    <p:sldId id="256" r:id="rId2"/>
    <p:sldId id="257" r:id="rId3"/>
    <p:sldId id="260" r:id="rId4"/>
    <p:sldId id="261" r:id="rId5"/>
    <p:sldId id="262" r:id="rId6"/>
    <p:sldId id="258" r:id="rId7"/>
    <p:sldId id="275" r:id="rId8"/>
    <p:sldId id="276" r:id="rId9"/>
    <p:sldId id="277" r:id="rId10"/>
    <p:sldId id="278" r:id="rId11"/>
    <p:sldId id="282" r:id="rId12"/>
    <p:sldId id="279" r:id="rId13"/>
    <p:sldId id="280" r:id="rId14"/>
    <p:sldId id="281" r:id="rId15"/>
    <p:sldId id="283" r:id="rId16"/>
    <p:sldId id="286" r:id="rId17"/>
    <p:sldId id="284" r:id="rId18"/>
    <p:sldId id="285" r:id="rId19"/>
    <p:sldId id="263" r:id="rId20"/>
    <p:sldId id="268" r:id="rId21"/>
    <p:sldId id="269" r:id="rId22"/>
    <p:sldId id="267" r:id="rId23"/>
    <p:sldId id="264" r:id="rId24"/>
    <p:sldId id="265" r:id="rId25"/>
    <p:sldId id="270" r:id="rId26"/>
    <p:sldId id="271" r:id="rId27"/>
    <p:sldId id="272" r:id="rId28"/>
    <p:sldId id="273" r:id="rId29"/>
    <p:sldId id="274" r:id="rId30"/>
    <p:sldId id="259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81056"/>
  </p:normalViewPr>
  <p:slideViewPr>
    <p:cSldViewPr snapToGrid="0">
      <p:cViewPr varScale="1">
        <p:scale>
          <a:sx n="89" d="100"/>
          <a:sy n="89" d="100"/>
        </p:scale>
        <p:origin x="232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55EF4D-ACD1-CA43-9523-27371F709834}" type="datetimeFigureOut">
              <a:rPr lang="en-US" smtClean="0"/>
              <a:t>7/11/23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BF2B76-23E5-B841-810E-612E7EE20E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1433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  <a:p>
            <a:r>
              <a:rPr lang="en-US" dirty="0"/>
              <a:t>https://</a:t>
            </a:r>
            <a:r>
              <a:rPr lang="en-US" dirty="0" err="1"/>
              <a:t>www.nuffieldtrust.org.uk</a:t>
            </a:r>
            <a:r>
              <a:rPr lang="en-US" dirty="0"/>
              <a:t>/sites/default/files/2020-08/the-impact-of-covid-19-on-the-use-of-digital-technology-in-the-nhs-web-2.pdf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BF2B76-23E5-B841-810E-612E7EE20EBB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90325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BF2B76-23E5-B841-810E-612E7EE20EBB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60332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LinkedIn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BF2B76-23E5-B841-810E-612E7EE20EBB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99575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Return on Investment: The more time you spend crafting an online reputation, the more likelihood of gaining traction. </a:t>
            </a:r>
          </a:p>
          <a:p>
            <a:r>
              <a:rPr lang="en-US" dirty="0"/>
              <a:t>Return of Reputation: Establishing meaningful connections can yield opportunities for collaboration.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BF2B76-23E5-B841-810E-612E7EE20EBB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35249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</a:t>
            </a:r>
            <a:r>
              <a:rPr lang="en-US" dirty="0" err="1"/>
              <a:t>www.blogtyrant.com</a:t>
            </a:r>
            <a:r>
              <a:rPr lang="en-US" dirty="0"/>
              <a:t>/blog-post-style/ </a:t>
            </a:r>
          </a:p>
          <a:p>
            <a:endParaRPr lang="en-US" dirty="0"/>
          </a:p>
          <a:p>
            <a:r>
              <a:rPr lang="en-US" dirty="0"/>
              <a:t>Blogs are unconventional method of developing student’s academic writing skills. </a:t>
            </a:r>
          </a:p>
          <a:p>
            <a:r>
              <a:rPr lang="en-US" dirty="0"/>
              <a:t>Create an overall theme: and focus directly on that theme. </a:t>
            </a:r>
          </a:p>
          <a:p>
            <a:r>
              <a:rPr lang="en-US" dirty="0" err="1"/>
              <a:t>Incorpation</a:t>
            </a:r>
            <a:r>
              <a:rPr lang="en-US" dirty="0"/>
              <a:t> of imagery and charts are useful to support written content as blogs are typically short. </a:t>
            </a:r>
          </a:p>
          <a:p>
            <a:endParaRPr lang="en-US" dirty="0"/>
          </a:p>
          <a:p>
            <a:r>
              <a:rPr lang="en-US" dirty="0" err="1"/>
              <a:t>Blogexamples</a:t>
            </a:r>
            <a:r>
              <a:rPr lang="en-US" dirty="0"/>
              <a:t>: https://</a:t>
            </a:r>
            <a:r>
              <a:rPr lang="en-US" dirty="0" err="1"/>
              <a:t>www.buzzlogic.com</a:t>
            </a:r>
            <a:r>
              <a:rPr lang="en-US" dirty="0"/>
              <a:t>/blogging/examples-successful-blogs/</a:t>
            </a:r>
          </a:p>
          <a:p>
            <a:r>
              <a:rPr lang="en-US" dirty="0"/>
              <a:t>Research one.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BF2B76-23E5-B841-810E-612E7EE20EBB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2188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16F5C0-B87E-2EF1-1D57-4C4CBA8659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8F7DBAE-63C5-4857-F979-641E81B38F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3470C6-4B2A-4B3B-C43B-1FE9A7D893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2918F-56BE-5246-9ECC-6F0433790F0F}" type="datetimeFigureOut">
              <a:rPr lang="en-US" smtClean="0"/>
              <a:t>7/11/23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CE36F4-43DD-DC16-AB4A-1F8079610A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D5D28E-28EF-C4DC-B134-1084ACC588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CA601-69E3-334C-A5D4-28D4EA89B1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48076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EB529A-B180-4482-A258-9F930F72CC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142BBA-53BC-EB1B-530D-9D0DB4787C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849220-A7ED-DF09-0FEF-339E627CD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2918F-56BE-5246-9ECC-6F0433790F0F}" type="datetimeFigureOut">
              <a:rPr lang="en-US" smtClean="0"/>
              <a:t>7/11/23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8C59FF-7CE3-EE70-E58F-8D075DECDB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649AEB-0549-6FB7-B494-49CD0D7561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CA601-69E3-334C-A5D4-28D4EA89B1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0394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8A992F-2E6D-F67F-124B-E4E0D592FC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16F037-3462-3F06-4C1F-DAF8A4B781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6F3032-1978-7237-0846-C65C439402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2918F-56BE-5246-9ECC-6F0433790F0F}" type="datetimeFigureOut">
              <a:rPr lang="en-US" smtClean="0"/>
              <a:t>7/11/23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2C7AF4-59B8-8180-C43B-4059B75433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7F4299-C6F6-B0FB-2BC2-BF3D6158D9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CA601-69E3-334C-A5D4-28D4EA89B1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25889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929B23-1D3E-90C7-8F3C-AE517B6E6F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AFAC43-904D-D485-F697-BE3E93FF33D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7FED41-86B5-D0D7-5B0D-4FF700EDB4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435D3F-A06D-022F-7315-75CC1002EB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2918F-56BE-5246-9ECC-6F0433790F0F}" type="datetimeFigureOut">
              <a:rPr lang="en-US" smtClean="0"/>
              <a:t>7/11/23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A33D2CB-B29A-4C02-AD02-38EA696964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451556-E8B7-F61F-D01F-FAF9B3BFAC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CA601-69E3-334C-A5D4-28D4EA89B1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55237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DDEC89-2DCB-EBB0-87C3-11BF486031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208979-D974-F9A1-DDD2-9CE0AB510E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F211922-3E7E-90F0-8CE8-778F7DF3F7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3DBE056-116A-7F10-8B98-30FB9853959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2490CA4-9F26-280C-B983-FD90E7D9D35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C2ABD79-33BA-E645-C990-C762FAE0DC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2918F-56BE-5246-9ECC-6F0433790F0F}" type="datetimeFigureOut">
              <a:rPr lang="en-US" smtClean="0"/>
              <a:t>7/11/23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2904180-971B-9E79-6607-3C92EB9289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0F59250-6DB3-D969-D412-8A3D27E245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CA601-69E3-334C-A5D4-28D4EA89B1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98726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1E050-04CF-4136-EE14-63C8C9E4D4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2FB93C-A6B6-54C8-A158-0F684CAED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2918F-56BE-5246-9ECC-6F0433790F0F}" type="datetimeFigureOut">
              <a:rPr lang="en-US" smtClean="0"/>
              <a:t>7/11/23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911236F-4E46-D787-22EC-8A67FFDEF4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CAA2EBB-50B3-B378-41D6-871118BC08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CA601-69E3-334C-A5D4-28D4EA89B1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15870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5220F84-2EB0-1BEF-0AE1-DA1CA084A1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2918F-56BE-5246-9ECC-6F0433790F0F}" type="datetimeFigureOut">
              <a:rPr lang="en-US" smtClean="0"/>
              <a:t>7/11/23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B7642B8-F2D4-5BE8-8694-6F1CADD73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B4419C-B202-047F-7231-97BAC1EFF0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CA601-69E3-334C-A5D4-28D4EA89B1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95329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D12B1B-139D-CB7E-BCA9-371404A6B3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A02DD5-7509-1F12-8D55-452C3F46B9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21F1493-1DFA-319A-B2A8-5857B7F2E3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1F5C564-B43B-94A5-C3D3-E5F8783FB7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2918F-56BE-5246-9ECC-6F0433790F0F}" type="datetimeFigureOut">
              <a:rPr lang="en-US" smtClean="0"/>
              <a:t>7/11/23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817464-3CC6-9599-3159-31224AE25C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B38F79A-F718-CAE5-CFDD-8C16D08778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CA601-69E3-334C-A5D4-28D4EA89B1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0491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A6C800-B581-BC45-D5E6-BE4A1BCEDB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D73D8D-BBA8-139A-E8DF-614DD59C82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018E67E-D9CD-324E-D1C1-926DB7DD32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8AC5A9-300D-28C4-5756-8704B6D357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2918F-56BE-5246-9ECC-6F0433790F0F}" type="datetimeFigureOut">
              <a:rPr lang="en-US" smtClean="0"/>
              <a:t>7/11/23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DA84E8-56D8-D815-2799-62A5B65881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D282CB-D3DC-ECBA-BEED-EF7321AAB3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CA601-69E3-334C-A5D4-28D4EA89B1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58090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C77C4C-CC83-5F5E-76F0-7B1E567BD8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5BABA37-8CEE-28DE-930F-3AFDAED048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489B2A-9125-2AF3-B65A-ECAD06682B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2918F-56BE-5246-9ECC-6F0433790F0F}" type="datetimeFigureOut">
              <a:rPr lang="en-US" smtClean="0"/>
              <a:t>7/11/23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A4335C-94D3-E3E8-DC6D-11208D8BEB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FDA4F9-F732-7028-1A35-A1EBDDB009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CA601-69E3-334C-A5D4-28D4EA89B1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72312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DDCDBAF-A2A9-53F2-E97B-FBC15E83BD8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25C226B-823A-5998-E38E-72D171693E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B3A3A0-3363-A113-B907-8E0C82DA97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2918F-56BE-5246-9ECC-6F0433790F0F}" type="datetimeFigureOut">
              <a:rPr lang="en-US" smtClean="0"/>
              <a:t>7/11/23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3A7E4F-5179-A16F-24F7-A720D91531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8141AB-6DBE-416C-8C62-2AD6BD5FB2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CA601-69E3-334C-A5D4-28D4EA89B1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45480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694C21-5C0E-6150-D086-2795451886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F1A98F-B210-44A4-548F-83C3E8191E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0B1F91-68AC-3050-3516-FE1BCCDA6F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12918F-56BE-5246-9ECC-6F0433790F0F}" type="datetimeFigureOut">
              <a:rPr lang="en-US" smtClean="0"/>
              <a:t>7/11/23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5B8931-1F98-7FBC-F2BB-2CDD3B494FF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B9A810-E7A0-2B9F-4CF9-8185AEC5AD0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1CA601-69E3-334C-A5D4-28D4EA89B1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3696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digital.nhs.uk/about-nhs-digital/corporate-information-and-documents/digital-inclusion/digital-inclusion-in-health-and-social-care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FQ1Kyv4j0to?feature=oembed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PRVd30lUeAw?feature=oembed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84RsDtPRrjk?feature=oembed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mf1u_zoVgKQ?feature=oembed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hampioningsocialcare.org.uk/blog/" TargetMode="External"/><Relationship Id="rId2" Type="http://schemas.openxmlformats.org/officeDocument/2006/relationships/hyperlink" Target="https://www.blogtyrant.com/blog-post-style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hyperlink" Target="https://www.smartpassiveincome.com/guide/how-to-start-a-podcast-tutorial-pat-flynn/" TargetMode="Externa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gov.wales/sites/default/files/publications/2019-06/digital-2030-a-strategic-framework-for-post-16-digital-learning-in-wales.pdf" TargetMode="External"/><Relationship Id="rId2" Type="http://schemas.openxmlformats.org/officeDocument/2006/relationships/hyperlink" Target="https://digital.nhs.uk/about-nhs-digital/corporate-information-and-documents/digital-inclusion/digital-inclusion-in-health-and-social-care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CC07320-C2CA-4E29-8481-9D9E143C77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 descr="MarketReach explains how mail can get the best from digital - Edit">
            <a:extLst>
              <a:ext uri="{FF2B5EF4-FFF2-40B4-BE49-F238E27FC236}">
                <a16:creationId xmlns:a16="http://schemas.microsoft.com/office/drawing/2014/main" id="{C357DC51-EE32-E11C-0905-65EC3E92690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84" r="-1" b="-1"/>
          <a:stretch/>
        </p:blipFill>
        <p:spPr bwMode="auto">
          <a:xfrm>
            <a:off x="1" y="10"/>
            <a:ext cx="966964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178FB36B-5BFE-42CA-BC60-1115E0D95E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703ACD4-F7FC-BE5D-D935-1BD344CC10C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935402" y="743447"/>
            <a:ext cx="3445765" cy="3692028"/>
          </a:xfrm>
          <a:noFill/>
        </p:spPr>
        <p:txBody>
          <a:bodyPr>
            <a:normAutofit/>
          </a:bodyPr>
          <a:lstStyle/>
          <a:p>
            <a:pPr algn="l"/>
            <a:r>
              <a:rPr lang="en-GB" sz="400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Contemporary technologies</a:t>
            </a:r>
            <a:r>
              <a:rPr lang="en-GB" sz="4000">
                <a:effectLst/>
              </a:rPr>
              <a:t> </a:t>
            </a:r>
            <a:endParaRPr lang="en-US" sz="4000"/>
          </a:p>
        </p:txBody>
      </p:sp>
    </p:spTree>
    <p:extLst>
      <p:ext uri="{BB962C8B-B14F-4D97-AF65-F5344CB8AC3E}">
        <p14:creationId xmlns:p14="http://schemas.microsoft.com/office/powerpoint/2010/main" val="39246708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1030">
            <a:extLst>
              <a:ext uri="{FF2B5EF4-FFF2-40B4-BE49-F238E27FC236}">
                <a16:creationId xmlns:a16="http://schemas.microsoft.com/office/drawing/2014/main" id="{B775CD93-9DF2-48CB-9F57-1BCA9A46C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922" y="453981"/>
            <a:ext cx="6675120" cy="1877811"/>
          </a:xfrm>
          <a:prstGeom prst="rect">
            <a:avLst/>
          </a:prstGeom>
          <a:solidFill>
            <a:srgbClr val="5B80AB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F3190C8-7C45-0A41-BCA2-C179CA5D09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731520"/>
            <a:ext cx="6089904" cy="1426464"/>
          </a:xfrm>
        </p:spPr>
        <p:txBody>
          <a:bodyPr>
            <a:normAutofit/>
          </a:bodyPr>
          <a:lstStyle/>
          <a:p>
            <a:pPr algn="ctr"/>
            <a:r>
              <a:rPr lang="en-US" dirty="0">
                <a:solidFill>
                  <a:srgbClr val="FFFFFF"/>
                </a:solidFill>
              </a:rPr>
              <a:t>Digital Age</a:t>
            </a:r>
          </a:p>
        </p:txBody>
      </p:sp>
      <p:sp>
        <p:nvSpPr>
          <p:cNvPr id="1033" name="Rectangle 1032">
            <a:extLst>
              <a:ext uri="{FF2B5EF4-FFF2-40B4-BE49-F238E27FC236}">
                <a16:creationId xmlns:a16="http://schemas.microsoft.com/office/drawing/2014/main" id="{6166C6D1-23AC-49C4-BA07-238E4E9F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277100" y="461737"/>
            <a:ext cx="2149361" cy="1870055"/>
          </a:xfrm>
          <a:prstGeom prst="rect">
            <a:avLst/>
          </a:prstGeom>
          <a:solidFill>
            <a:schemeClr val="accent5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035" name="Rectangle 1034">
            <a:extLst>
              <a:ext uri="{FF2B5EF4-FFF2-40B4-BE49-F238E27FC236}">
                <a16:creationId xmlns:a16="http://schemas.microsoft.com/office/drawing/2014/main" id="{E186B68C-84BC-4A6E-99D1-EE87483C13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573768" y="453155"/>
            <a:ext cx="2149358" cy="1878638"/>
          </a:xfrm>
          <a:prstGeom prst="rect">
            <a:avLst/>
          </a:prstGeom>
          <a:solidFill>
            <a:srgbClr val="FACC8B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037" name="Rectangle 1036">
            <a:extLst>
              <a:ext uri="{FF2B5EF4-FFF2-40B4-BE49-F238E27FC236}">
                <a16:creationId xmlns:a16="http://schemas.microsoft.com/office/drawing/2014/main" id="{1C091803-41C2-48E0-9228-5148460C74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920" y="2480956"/>
            <a:ext cx="6675121" cy="3918122"/>
          </a:xfrm>
          <a:prstGeom prst="rect">
            <a:avLst/>
          </a:prstGeom>
          <a:solidFill>
            <a:schemeClr val="tx1">
              <a:lumMod val="50000"/>
              <a:lumOff val="5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EADE3B-92C7-D80E-F734-6C41D4E492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8920" y="2480954"/>
            <a:ext cx="6675120" cy="3918122"/>
          </a:xfrm>
        </p:spPr>
        <p:txBody>
          <a:bodyPr anchor="ctr">
            <a:normAutofit/>
          </a:bodyPr>
          <a:lstStyle/>
          <a:p>
            <a:r>
              <a:rPr lang="en-GB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Nowadays, or commonly referred to as the ‘digital era or age’(Selwyn and Facer, 2014; </a:t>
            </a:r>
            <a:r>
              <a:rPr lang="en-GB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Redshaw</a:t>
            </a:r>
            <a:r>
              <a:rPr lang="en-GB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2019)</a:t>
            </a:r>
            <a:r>
              <a:rPr lang="en-GB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GB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people are immersed within a vast array of digital technologies. </a:t>
            </a:r>
          </a:p>
          <a:p>
            <a:r>
              <a:rPr lang="en-GB" sz="2000" dirty="0">
                <a:latin typeface="Times New Roman" panose="02020603050405020304" pitchFamily="18" charset="0"/>
              </a:rPr>
              <a:t>Covid 19 Pandemic accelerated digitalisation </a:t>
            </a:r>
            <a:r>
              <a:rPr lang="en-GB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(José et al., 2021). </a:t>
            </a:r>
            <a:endParaRPr lang="en-GB" sz="2000" dirty="0">
              <a:latin typeface="Times New Roman" panose="02020603050405020304" pitchFamily="18" charset="0"/>
            </a:endParaRPr>
          </a:p>
          <a:p>
            <a:r>
              <a:rPr lang="en-GB" sz="2000" dirty="0">
                <a:latin typeface="Times New Roman" panose="02020603050405020304" pitchFamily="18" charset="0"/>
              </a:rPr>
              <a:t>Society has become increasingly dependant on digital technology.</a:t>
            </a:r>
            <a:endParaRPr lang="en-US" sz="2000" dirty="0"/>
          </a:p>
        </p:txBody>
      </p:sp>
      <p:pic>
        <p:nvPicPr>
          <p:cNvPr id="1026" name="Picture 2" descr="Healthcare in the Digital Age: Supporting innovation after COVID-19 | The  OECD Forum Network">
            <a:extLst>
              <a:ext uri="{FF2B5EF4-FFF2-40B4-BE49-F238E27FC236}">
                <a16:creationId xmlns:a16="http://schemas.microsoft.com/office/drawing/2014/main" id="{A2B5D800-D874-402D-F75A-6A41A286DEE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05" r="36204" b="2"/>
          <a:stretch/>
        </p:blipFill>
        <p:spPr bwMode="auto">
          <a:xfrm>
            <a:off x="7277100" y="2480954"/>
            <a:ext cx="4455979" cy="3918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12966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55" name="Rectangle 2054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MarketReach explains how mail can get the best from digital - Edit">
            <a:extLst>
              <a:ext uri="{FF2B5EF4-FFF2-40B4-BE49-F238E27FC236}">
                <a16:creationId xmlns:a16="http://schemas.microsoft.com/office/drawing/2014/main" id="{0FE5D76B-7CE8-9571-CFD8-C2AFE7A972F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84" r="-1" b="-1"/>
          <a:stretch/>
        </p:blipFill>
        <p:spPr bwMode="auto">
          <a:xfrm>
            <a:off x="1" y="10"/>
            <a:ext cx="966964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7" name="Rectangle 2056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E889B4-FA62-A94D-D525-D82B17A7C1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32413" y="340519"/>
            <a:ext cx="3822189" cy="1001459"/>
          </a:xfrm>
        </p:spPr>
        <p:txBody>
          <a:bodyPr>
            <a:normAutofit/>
          </a:bodyPr>
          <a:lstStyle/>
          <a:p>
            <a:r>
              <a:rPr lang="en-US" sz="4000" dirty="0"/>
              <a:t>Digital Divide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99E8A8-D3FF-FDA6-77D2-0FCF9ACD00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29984" y="1682496"/>
            <a:ext cx="5462016" cy="51754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pandemic brought a tide of ‘new normality’, which highlighted three main inequalities (Digital Divide): </a:t>
            </a:r>
          </a:p>
          <a:p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Access </a:t>
            </a:r>
          </a:p>
          <a:p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Competencies </a:t>
            </a:r>
          </a:p>
          <a:p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Educational Outcomes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Sub-categories: </a:t>
            </a:r>
          </a:p>
          <a:p>
            <a:pPr>
              <a:lnSpc>
                <a:spcPct val="150000"/>
              </a:lnSpc>
            </a:pP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Socioeconomic position </a:t>
            </a:r>
          </a:p>
          <a:p>
            <a:pPr>
              <a:lnSpc>
                <a:spcPct val="150000"/>
              </a:lnSpc>
            </a:pP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Age </a:t>
            </a:r>
          </a:p>
          <a:p>
            <a:pPr>
              <a:lnSpc>
                <a:spcPct val="150000"/>
              </a:lnSpc>
            </a:pP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Sex/Gender</a:t>
            </a:r>
            <a:endParaRPr lang="en-GB" sz="1600" dirty="0"/>
          </a:p>
          <a:p>
            <a:pPr marL="0" indent="0">
              <a:buNone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3175897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905FF3-BCB7-0A0D-DA73-3933174310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1" y="61009"/>
            <a:ext cx="6586491" cy="1286160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Digital Divide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6C781B-5262-3B0D-000A-3FF34D664F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431" y="2115117"/>
            <a:ext cx="6586489" cy="474288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Access to to digital technology has been rigorously examined 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(gender, age, ethnicity, education and socioeconomic position) </a:t>
            </a:r>
          </a:p>
          <a:p>
            <a:pPr marL="0" indent="0">
              <a:buNone/>
            </a:pPr>
            <a:endParaRPr lang="en-GB" sz="2400" dirty="0">
              <a:latin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 a global scale: </a:t>
            </a:r>
          </a:p>
          <a:p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45% of women engage with the internet and digital platforms compared to 51% of males (250 million difference) (OCED, 2018). </a:t>
            </a:r>
          </a:p>
          <a:p>
            <a:r>
              <a:rPr lang="en-GB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51% British households earning under £10,000  had insufficient access.</a:t>
            </a:r>
          </a:p>
          <a:p>
            <a:r>
              <a:rPr lang="en-GB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99% British households earning £40,000+ has access 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(Local Government Association, 2021).</a:t>
            </a:r>
          </a:p>
          <a:p>
            <a:endParaRPr lang="en-US" sz="2000" dirty="0"/>
          </a:p>
        </p:txBody>
      </p:sp>
      <p:pic>
        <p:nvPicPr>
          <p:cNvPr id="4" name="Picture 2" descr="MarketReach explains how mail can get the best from digital - Edit">
            <a:extLst>
              <a:ext uri="{FF2B5EF4-FFF2-40B4-BE49-F238E27FC236}">
                <a16:creationId xmlns:a16="http://schemas.microsoft.com/office/drawing/2014/main" id="{0CC84567-4132-7124-4211-73D35943D3E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83" r="24498" b="-1"/>
          <a:stretch/>
        </p:blipFill>
        <p:spPr bwMode="auto">
          <a:xfrm>
            <a:off x="20" y="10"/>
            <a:ext cx="4635571" cy="6857990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45B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61787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0" name="Rectangle 4109">
            <a:extLst>
              <a:ext uri="{FF2B5EF4-FFF2-40B4-BE49-F238E27FC236}">
                <a16:creationId xmlns:a16="http://schemas.microsoft.com/office/drawing/2014/main" id="{B775CD93-9DF2-48CB-9F57-1BCA9A46C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922" y="453981"/>
            <a:ext cx="6675120" cy="1877811"/>
          </a:xfrm>
          <a:prstGeom prst="rect">
            <a:avLst/>
          </a:prstGeom>
          <a:solidFill>
            <a:srgbClr val="595959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2436EBB-4768-64E2-AB50-1593537368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731520"/>
            <a:ext cx="6089904" cy="1426464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Wales Digital Literacy: Digital 2030 Strategy </a:t>
            </a:r>
          </a:p>
        </p:txBody>
      </p:sp>
      <p:sp>
        <p:nvSpPr>
          <p:cNvPr id="4112" name="Rectangle 4111">
            <a:extLst>
              <a:ext uri="{FF2B5EF4-FFF2-40B4-BE49-F238E27FC236}">
                <a16:creationId xmlns:a16="http://schemas.microsoft.com/office/drawing/2014/main" id="{6166C6D1-23AC-49C4-BA07-238E4E9F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277100" y="461737"/>
            <a:ext cx="2149361" cy="1870055"/>
          </a:xfrm>
          <a:prstGeom prst="rect">
            <a:avLst/>
          </a:prstGeom>
          <a:solidFill>
            <a:schemeClr val="accent5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4114" name="Rectangle 4113">
            <a:extLst>
              <a:ext uri="{FF2B5EF4-FFF2-40B4-BE49-F238E27FC236}">
                <a16:creationId xmlns:a16="http://schemas.microsoft.com/office/drawing/2014/main" id="{E186B68C-84BC-4A6E-99D1-EE87483C13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573768" y="453155"/>
            <a:ext cx="2149358" cy="1878638"/>
          </a:xfrm>
          <a:prstGeom prst="rect">
            <a:avLst/>
          </a:prstGeom>
          <a:solidFill>
            <a:srgbClr val="00B033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4116" name="Rectangle 4115">
            <a:extLst>
              <a:ext uri="{FF2B5EF4-FFF2-40B4-BE49-F238E27FC236}">
                <a16:creationId xmlns:a16="http://schemas.microsoft.com/office/drawing/2014/main" id="{1C091803-41C2-48E0-9228-5148460C74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920" y="2480956"/>
            <a:ext cx="6675121" cy="3918122"/>
          </a:xfrm>
          <a:prstGeom prst="rect">
            <a:avLst/>
          </a:prstGeom>
          <a:solidFill>
            <a:schemeClr val="tx1">
              <a:lumMod val="50000"/>
              <a:lumOff val="5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43DF10-CAE9-5454-1029-58A8DBC8BF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8920" y="2435522"/>
            <a:ext cx="6675121" cy="3918121"/>
          </a:xfrm>
        </p:spPr>
        <p:txBody>
          <a:bodyPr anchor="ctr"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sz="2000" dirty="0"/>
              <a:t>To address the inequalities the WG and Post-16 sector developed the 2030 digital strategy: </a:t>
            </a:r>
          </a:p>
          <a:p>
            <a:pPr>
              <a:lnSpc>
                <a:spcPct val="150000"/>
              </a:lnSpc>
            </a:pPr>
            <a:r>
              <a:rPr lang="en-GB" sz="2000" dirty="0"/>
              <a:t>Equip everyone with the right skills for a changing world</a:t>
            </a:r>
          </a:p>
          <a:p>
            <a:pPr>
              <a:lnSpc>
                <a:spcPct val="150000"/>
              </a:lnSpc>
            </a:pPr>
            <a:r>
              <a:rPr lang="en-GB" sz="2000" dirty="0"/>
              <a:t>Support young people to make the most of their potential </a:t>
            </a:r>
          </a:p>
          <a:p>
            <a:pPr>
              <a:lnSpc>
                <a:spcPct val="150000"/>
              </a:lnSpc>
            </a:pPr>
            <a:r>
              <a:rPr lang="en-GB" sz="2000" dirty="0"/>
              <a:t>Drive sustainable growth and combat climate change </a:t>
            </a:r>
          </a:p>
          <a:p>
            <a:pPr>
              <a:lnSpc>
                <a:spcPct val="150000"/>
              </a:lnSpc>
            </a:pPr>
            <a:r>
              <a:rPr lang="en-GB" sz="2000" dirty="0"/>
              <a:t>Promote good health and wellbeing for everyone.  </a:t>
            </a:r>
          </a:p>
          <a:p>
            <a:pPr marL="0" indent="0">
              <a:buNone/>
            </a:pPr>
            <a:endParaRPr lang="en-GB" sz="2000" dirty="0"/>
          </a:p>
          <a:p>
            <a:endParaRPr lang="en-US" sz="2000" dirty="0"/>
          </a:p>
        </p:txBody>
      </p:sp>
      <p:pic>
        <p:nvPicPr>
          <p:cNvPr id="4098" name="Picture 2" descr="Wales - Wikipedia">
            <a:extLst>
              <a:ext uri="{FF2B5EF4-FFF2-40B4-BE49-F238E27FC236}">
                <a16:creationId xmlns:a16="http://schemas.microsoft.com/office/drawing/2014/main" id="{4DEB5455-E0F1-B73A-F0B8-BB189CFE65C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36" r="16730" b="3"/>
          <a:stretch/>
        </p:blipFill>
        <p:spPr bwMode="auto">
          <a:xfrm>
            <a:off x="7277100" y="2480954"/>
            <a:ext cx="4455979" cy="3918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55385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7" y="321731"/>
            <a:ext cx="4142096" cy="6213425"/>
          </a:xfrm>
          <a:prstGeom prst="rect">
            <a:avLst/>
          </a:pr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5AEBE5-E0F1-02B5-863C-378B037937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583616"/>
            <a:ext cx="3722141" cy="5520579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Digital Inclusion within HSC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29503" y="321732"/>
            <a:ext cx="7240765" cy="6214534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8DA342-FF20-B746-6240-F009DFA5B4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52790" y="583615"/>
            <a:ext cx="6594189" cy="5520579"/>
          </a:xfrm>
        </p:spPr>
        <p:txBody>
          <a:bodyPr anchor="ctr"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>
                <a:solidFill>
                  <a:srgbClr val="FFFFFF"/>
                </a:solidFill>
              </a:rPr>
              <a:t>According to the NHS (2022), the incorporation of digitalization can be crucial to achieving: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FFFFFF"/>
                </a:solidFill>
                <a:effectLst/>
                <a:latin typeface="Frutiger W01"/>
              </a:rPr>
              <a:t>physical and mental wellbeing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FFFFFF"/>
                </a:solidFill>
                <a:effectLst/>
                <a:latin typeface="Frutiger W01"/>
              </a:rPr>
              <a:t>prevention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FFFFFF"/>
                </a:solidFill>
                <a:effectLst/>
                <a:latin typeface="Frutiger W01"/>
              </a:rPr>
              <a:t>self care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FFFFFF"/>
                </a:solidFill>
                <a:effectLst/>
                <a:latin typeface="Frutiger W01"/>
              </a:rPr>
              <a:t>shared care and shared decision making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FFFFFF"/>
                </a:solidFill>
                <a:effectLst/>
                <a:latin typeface="Frutiger W01"/>
              </a:rPr>
              <a:t>long term condition management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FFFFFF"/>
                </a:solidFill>
                <a:effectLst/>
                <a:latin typeface="Frutiger W01"/>
              </a:rPr>
              <a:t>appropriate use of urgent and emergency care</a:t>
            </a:r>
          </a:p>
          <a:p>
            <a:pPr marL="0" indent="0">
              <a:buNone/>
            </a:pPr>
            <a:r>
              <a:rPr lang="en-US" dirty="0">
                <a:solidFill>
                  <a:srgbClr val="FFFFFF"/>
                </a:solidFill>
                <a:hlinkClick r:id="rId2"/>
              </a:rPr>
              <a:t>https://digital.nhs.uk/about-nhs-digital/corporate-information-and-documents/digital-inclusion/digital-inclusion-in-health-and-social-care</a:t>
            </a:r>
            <a:r>
              <a:rPr lang="en-US" dirty="0">
                <a:solidFill>
                  <a:srgbClr val="FFFFFF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989588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231" name="Rectangle 9222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218" name="Picture 2" descr="Electronic systems sale decline">
            <a:extLst>
              <a:ext uri="{FF2B5EF4-FFF2-40B4-BE49-F238E27FC236}">
                <a16:creationId xmlns:a16="http://schemas.microsoft.com/office/drawing/2014/main" id="{5EC8757C-C3CF-7CAE-C61D-0C50650AE37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856" r="33484"/>
          <a:stretch/>
        </p:blipFill>
        <p:spPr bwMode="auto">
          <a:xfrm>
            <a:off x="2522356" y="10"/>
            <a:ext cx="966964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32" name="Rectangle 9224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4C075C-3AD3-1F24-05A4-BE6D54B949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412" y="107950"/>
            <a:ext cx="3822189" cy="1899912"/>
          </a:xfrm>
        </p:spPr>
        <p:txBody>
          <a:bodyPr>
            <a:normAutofit/>
          </a:bodyPr>
          <a:lstStyle/>
          <a:p>
            <a:pPr algn="ctr"/>
            <a:r>
              <a:rPr lang="en-US" sz="4000" dirty="0"/>
              <a:t>Contemporary technology within HSC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6F1C19-1893-CFAC-7AB1-1CBB14BCD1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905562"/>
            <a:ext cx="4660389" cy="49524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0" i="0" dirty="0">
                <a:effectLst/>
                <a:latin typeface="Söhne"/>
              </a:rPr>
              <a:t>Personal health records (PHR) were traditionally paper based: </a:t>
            </a:r>
          </a:p>
          <a:p>
            <a:pPr marL="0" indent="0">
              <a:buNone/>
            </a:pPr>
            <a:endParaRPr lang="en-GB" b="0" i="0" dirty="0">
              <a:effectLst/>
              <a:latin typeface="Söhne"/>
            </a:endParaRPr>
          </a:p>
          <a:p>
            <a:pPr marL="0" indent="0">
              <a:buNone/>
            </a:pPr>
            <a:r>
              <a:rPr lang="en-GB" dirty="0">
                <a:latin typeface="Söhne"/>
              </a:rPr>
              <a:t>Electronic Personal Health Records: (</a:t>
            </a:r>
            <a:r>
              <a:rPr lang="en-GB" dirty="0" err="1">
                <a:latin typeface="Söhne"/>
              </a:rPr>
              <a:t>ePHR</a:t>
            </a:r>
            <a:r>
              <a:rPr lang="en-GB" dirty="0">
                <a:latin typeface="Söhne"/>
              </a:rPr>
              <a:t>): </a:t>
            </a:r>
          </a:p>
          <a:p>
            <a:r>
              <a:rPr lang="en-GB" b="0" i="0" dirty="0">
                <a:effectLst/>
                <a:latin typeface="Söhne"/>
              </a:rPr>
              <a:t>Empowerment </a:t>
            </a:r>
          </a:p>
          <a:p>
            <a:r>
              <a:rPr lang="en-GB" dirty="0">
                <a:latin typeface="Söhne"/>
              </a:rPr>
              <a:t>Increase accessibility </a:t>
            </a:r>
          </a:p>
          <a:p>
            <a:r>
              <a:rPr lang="en-GB" b="0" i="0" dirty="0">
                <a:effectLst/>
                <a:latin typeface="Söhne"/>
              </a:rPr>
              <a:t>Promote digital literacy</a:t>
            </a:r>
          </a:p>
          <a:p>
            <a:pPr marL="0" indent="0">
              <a:buNone/>
            </a:pPr>
            <a:r>
              <a:rPr lang="en-GB" dirty="0">
                <a:latin typeface="Söhne"/>
              </a:rPr>
              <a:t>(Nuffield Trust, 2007)</a:t>
            </a:r>
            <a:endParaRPr lang="en-GB" b="0" i="0" dirty="0">
              <a:effectLst/>
              <a:latin typeface="Söhne"/>
            </a:endParaRPr>
          </a:p>
          <a:p>
            <a:endParaRPr lang="en-GB" sz="2000" b="0" i="0" dirty="0">
              <a:effectLst/>
              <a:latin typeface="Söhne"/>
            </a:endParaRPr>
          </a:p>
          <a:p>
            <a:endParaRPr lang="en-GB" sz="2000" b="0" i="0" dirty="0">
              <a:effectLst/>
              <a:latin typeface="Söhne"/>
            </a:endParaRPr>
          </a:p>
          <a:p>
            <a:pPr marL="0" indent="0">
              <a:buNone/>
            </a:pPr>
            <a:endParaRPr lang="en-GB" sz="2000" dirty="0">
              <a:latin typeface="Söhne"/>
            </a:endParaRPr>
          </a:p>
          <a:p>
            <a:pPr marL="0" indent="0">
              <a:buNone/>
            </a:pPr>
            <a:endParaRPr lang="en-GB" sz="2000" b="0" i="0" dirty="0">
              <a:effectLst/>
              <a:latin typeface="Söhne"/>
            </a:endParaRPr>
          </a:p>
        </p:txBody>
      </p:sp>
    </p:spTree>
    <p:extLst>
      <p:ext uri="{BB962C8B-B14F-4D97-AF65-F5344CB8AC3E}">
        <p14:creationId xmlns:p14="http://schemas.microsoft.com/office/powerpoint/2010/main" val="18218187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screenshot of a document&#10;&#10;Description automatically generated">
            <a:extLst>
              <a:ext uri="{FF2B5EF4-FFF2-40B4-BE49-F238E27FC236}">
                <a16:creationId xmlns:a16="http://schemas.microsoft.com/office/drawing/2014/main" id="{8D93DE10-249E-D1E8-CBCD-8721453493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5800366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close-up of a document&#10;&#10;Description automatically generated">
            <a:extLst>
              <a:ext uri="{FF2B5EF4-FFF2-40B4-BE49-F238E27FC236}">
                <a16:creationId xmlns:a16="http://schemas.microsoft.com/office/drawing/2014/main" id="{72FDA772-7B24-67C1-DF0B-3F87FD6A80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193460"/>
            <a:ext cx="10905066" cy="4471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47009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65DBBEF-238B-476B-96AB-8AAC3224EC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EAFE6F8-F48D-A7E6-E673-2144A121A7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882" y="639193"/>
            <a:ext cx="3571810" cy="357351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1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Testimony of EPHR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4409267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Online Media 3" descr="Epic for AHP and Pharmacy   why we need an EHRS">
            <a:hlinkClick r:id="" action="ppaction://media"/>
            <a:extLst>
              <a:ext uri="{FF2B5EF4-FFF2-40B4-BE49-F238E27FC236}">
                <a16:creationId xmlns:a16="http://schemas.microsoft.com/office/drawing/2014/main" id="{456BBD4E-2326-B68A-A611-F3624815341A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4654296" y="1377155"/>
            <a:ext cx="7214616" cy="4076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901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nline Media 3" descr="What is NHS Digital?">
            <a:hlinkClick r:id="" action="ppaction://media"/>
            <a:extLst>
              <a:ext uri="{FF2B5EF4-FFF2-40B4-BE49-F238E27FC236}">
                <a16:creationId xmlns:a16="http://schemas.microsoft.com/office/drawing/2014/main" id="{02FF0FB8-8E91-8984-16BC-34BDB78B80C6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246313" y="1825625"/>
            <a:ext cx="7700962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4408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B38A2FD-70C8-CE9F-7D62-E2E6F3590C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080"/>
            <a:ext cx="4818888" cy="1481328"/>
          </a:xfrm>
        </p:spPr>
        <p:txBody>
          <a:bodyPr anchor="b">
            <a:normAutofit/>
          </a:bodyPr>
          <a:lstStyle/>
          <a:p>
            <a:r>
              <a:rPr lang="en-GB" sz="5000" b="0" i="0">
                <a:effectLst/>
                <a:latin typeface="Söhne"/>
              </a:rPr>
              <a:t>Telehealth and Telemedicine</a:t>
            </a:r>
            <a:endParaRPr lang="en-US" sz="5000"/>
          </a:p>
        </p:txBody>
      </p:sp>
      <p:sp>
        <p:nvSpPr>
          <p:cNvPr id="19" name="sketch line">
            <a:extLst>
              <a:ext uri="{FF2B5EF4-FFF2-40B4-BE49-F238E27FC236}">
                <a16:creationId xmlns:a16="http://schemas.microsoft.com/office/drawing/2014/main" id="{650D18FE-0824-4A46-B22C-A86B52E578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372868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4141E1-D393-154B-37BA-DFA0F6F646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660904"/>
            <a:ext cx="6472238" cy="4197096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GB" sz="2200" dirty="0"/>
              <a:t>Telehealth or Telehealth can be considered as providing healthcare remotely using digital technology (Olla and Tan, 2009). </a:t>
            </a:r>
          </a:p>
          <a:p>
            <a:pPr marL="0" indent="0">
              <a:buNone/>
            </a:pPr>
            <a:endParaRPr lang="en-GB" sz="2200" dirty="0"/>
          </a:p>
          <a:p>
            <a:r>
              <a:rPr lang="en-GB" sz="2200" dirty="0"/>
              <a:t>Transferring medical data </a:t>
            </a:r>
          </a:p>
          <a:p>
            <a:r>
              <a:rPr lang="en-GB" sz="2200" dirty="0"/>
              <a:t>Consultations </a:t>
            </a:r>
          </a:p>
          <a:p>
            <a:r>
              <a:rPr lang="en-GB" sz="2200" dirty="0"/>
              <a:t>Monitoring diagnosis </a:t>
            </a:r>
          </a:p>
          <a:p>
            <a:r>
              <a:rPr lang="en-GB" sz="2200" dirty="0"/>
              <a:t>Treatment and Education </a:t>
            </a:r>
          </a:p>
          <a:p>
            <a:pPr marL="0" indent="0">
              <a:buNone/>
            </a:pPr>
            <a:endParaRPr lang="en-GB" sz="2200" dirty="0"/>
          </a:p>
        </p:txBody>
      </p:sp>
      <p:pic>
        <p:nvPicPr>
          <p:cNvPr id="7" name="Graphic 6" descr="Stethoscope">
            <a:extLst>
              <a:ext uri="{FF2B5EF4-FFF2-40B4-BE49-F238E27FC236}">
                <a16:creationId xmlns:a16="http://schemas.microsoft.com/office/drawing/2014/main" id="{29E1EEA8-BB14-AE7C-0127-5D88A93B1C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099048" y="699516"/>
            <a:ext cx="5458968" cy="5458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8158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255" name="Rectangle 10254">
            <a:extLst>
              <a:ext uri="{FF2B5EF4-FFF2-40B4-BE49-F238E27FC236}">
                <a16:creationId xmlns:a16="http://schemas.microsoft.com/office/drawing/2014/main" id="{3EAF38DC-B069-4F74-89ED-92C7579C3D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51" name="Picture 10250" descr="Blue scheduled pillbox">
            <a:extLst>
              <a:ext uri="{FF2B5EF4-FFF2-40B4-BE49-F238E27FC236}">
                <a16:creationId xmlns:a16="http://schemas.microsoft.com/office/drawing/2014/main" id="{EBB0B87C-FC64-DF39-3B70-8B0DD42640F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067" r="20793" b="-1"/>
          <a:stretch/>
        </p:blipFill>
        <p:spPr>
          <a:xfrm>
            <a:off x="4883023" y="10"/>
            <a:ext cx="7308978" cy="6857990"/>
          </a:xfrm>
          <a:custGeom>
            <a:avLst/>
            <a:gdLst/>
            <a:ahLst/>
            <a:cxnLst/>
            <a:rect l="l" t="t" r="r" b="b"/>
            <a:pathLst>
              <a:path w="7308978" h="6858000">
                <a:moveTo>
                  <a:pt x="0" y="0"/>
                </a:moveTo>
                <a:lnTo>
                  <a:pt x="7308978" y="0"/>
                </a:lnTo>
                <a:lnTo>
                  <a:pt x="7308978" y="6858000"/>
                </a:lnTo>
                <a:lnTo>
                  <a:pt x="0" y="6858000"/>
                </a:lnTo>
                <a:lnTo>
                  <a:pt x="62983" y="6788730"/>
                </a:lnTo>
                <a:cubicBezTo>
                  <a:pt x="773509" y="5928900"/>
                  <a:pt x="1212978" y="4741056"/>
                  <a:pt x="1212978" y="3429000"/>
                </a:cubicBezTo>
                <a:cubicBezTo>
                  <a:pt x="1212978" y="2116944"/>
                  <a:pt x="773509" y="929100"/>
                  <a:pt x="62983" y="69271"/>
                </a:cubicBezTo>
                <a:close/>
              </a:path>
            </a:pathLst>
          </a:custGeom>
        </p:spPr>
      </p:pic>
      <p:sp useBgFill="1">
        <p:nvSpPr>
          <p:cNvPr id="10257" name="Freeform: Shape 10256">
            <a:extLst>
              <a:ext uri="{FF2B5EF4-FFF2-40B4-BE49-F238E27FC236}">
                <a16:creationId xmlns:a16="http://schemas.microsoft.com/office/drawing/2014/main" id="{83549E37-C86B-4401-90BD-D8BF83859F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001" cy="6858000"/>
          </a:xfrm>
          <a:custGeom>
            <a:avLst/>
            <a:gdLst>
              <a:gd name="connsiteX0" fmla="*/ 0 w 6096001"/>
              <a:gd name="connsiteY0" fmla="*/ 0 h 6858000"/>
              <a:gd name="connsiteX1" fmla="*/ 4883023 w 6096001"/>
              <a:gd name="connsiteY1" fmla="*/ 0 h 6858000"/>
              <a:gd name="connsiteX2" fmla="*/ 4946006 w 6096001"/>
              <a:gd name="connsiteY2" fmla="*/ 69271 h 6858000"/>
              <a:gd name="connsiteX3" fmla="*/ 6096001 w 6096001"/>
              <a:gd name="connsiteY3" fmla="*/ 3429000 h 6858000"/>
              <a:gd name="connsiteX4" fmla="*/ 4946006 w 6096001"/>
              <a:gd name="connsiteY4" fmla="*/ 6788730 h 6858000"/>
              <a:gd name="connsiteX5" fmla="*/ 4883023 w 6096001"/>
              <a:gd name="connsiteY5" fmla="*/ 6858000 h 6858000"/>
              <a:gd name="connsiteX6" fmla="*/ 0 w 609600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96001" h="6858000">
                <a:moveTo>
                  <a:pt x="0" y="0"/>
                </a:moveTo>
                <a:lnTo>
                  <a:pt x="4883023" y="0"/>
                </a:lnTo>
                <a:lnTo>
                  <a:pt x="4946006" y="69271"/>
                </a:lnTo>
                <a:cubicBezTo>
                  <a:pt x="5656532" y="929100"/>
                  <a:pt x="6096001" y="2116944"/>
                  <a:pt x="6096001" y="3429000"/>
                </a:cubicBezTo>
                <a:cubicBezTo>
                  <a:pt x="6096001" y="4741056"/>
                  <a:pt x="5656532" y="5928900"/>
                  <a:pt x="4946006" y="6788730"/>
                </a:cubicBezTo>
                <a:lnTo>
                  <a:pt x="4883023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0259" name="Freeform: Shape 10258">
            <a:extLst>
              <a:ext uri="{FF2B5EF4-FFF2-40B4-BE49-F238E27FC236}">
                <a16:creationId xmlns:a16="http://schemas.microsoft.com/office/drawing/2014/main" id="{8A17784E-76D8-4521-A77D-0D2EBB9230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86857" cy="6858000"/>
          </a:xfrm>
          <a:custGeom>
            <a:avLst/>
            <a:gdLst>
              <a:gd name="connsiteX0" fmla="*/ 0 w 6086857"/>
              <a:gd name="connsiteY0" fmla="*/ 0 h 6858000"/>
              <a:gd name="connsiteX1" fmla="*/ 4873879 w 6086857"/>
              <a:gd name="connsiteY1" fmla="*/ 0 h 6858000"/>
              <a:gd name="connsiteX2" fmla="*/ 4936862 w 6086857"/>
              <a:gd name="connsiteY2" fmla="*/ 69271 h 6858000"/>
              <a:gd name="connsiteX3" fmla="*/ 6086857 w 6086857"/>
              <a:gd name="connsiteY3" fmla="*/ 3429000 h 6858000"/>
              <a:gd name="connsiteX4" fmla="*/ 4936862 w 6086857"/>
              <a:gd name="connsiteY4" fmla="*/ 6788730 h 6858000"/>
              <a:gd name="connsiteX5" fmla="*/ 4873879 w 6086857"/>
              <a:gd name="connsiteY5" fmla="*/ 6858000 h 6858000"/>
              <a:gd name="connsiteX6" fmla="*/ 0 w 608685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86857" h="6858000">
                <a:moveTo>
                  <a:pt x="0" y="0"/>
                </a:moveTo>
                <a:lnTo>
                  <a:pt x="4873879" y="0"/>
                </a:lnTo>
                <a:lnTo>
                  <a:pt x="4936862" y="69271"/>
                </a:lnTo>
                <a:cubicBezTo>
                  <a:pt x="5647388" y="929100"/>
                  <a:pt x="6086857" y="2116944"/>
                  <a:pt x="6086857" y="3429000"/>
                </a:cubicBezTo>
                <a:cubicBezTo>
                  <a:pt x="6086857" y="4741056"/>
                  <a:pt x="5647388" y="5928900"/>
                  <a:pt x="4936862" y="6788730"/>
                </a:cubicBezTo>
                <a:lnTo>
                  <a:pt x="4873879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2F1B022-149A-B8B3-4F8C-55BCB5177A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4904" y="856488"/>
            <a:ext cx="4992624" cy="1173761"/>
          </a:xfrm>
        </p:spPr>
        <p:txBody>
          <a:bodyPr anchor="b">
            <a:normAutofit/>
          </a:bodyPr>
          <a:lstStyle/>
          <a:p>
            <a:r>
              <a:rPr lang="en-US" sz="3400"/>
              <a:t>Telehealth and Telemedicine </a:t>
            </a:r>
          </a:p>
        </p:txBody>
      </p:sp>
      <p:sp>
        <p:nvSpPr>
          <p:cNvPr id="10261" name="Rectangle 10260">
            <a:extLst>
              <a:ext uri="{FF2B5EF4-FFF2-40B4-BE49-F238E27FC236}">
                <a16:creationId xmlns:a16="http://schemas.microsoft.com/office/drawing/2014/main" id="{7A0CBFF4-EA32-4FE2-BA6B-8F3A6E6ED1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253806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0263" name="Rectangle 10262">
            <a:extLst>
              <a:ext uri="{FF2B5EF4-FFF2-40B4-BE49-F238E27FC236}">
                <a16:creationId xmlns:a16="http://schemas.microsoft.com/office/drawing/2014/main" id="{FC8D5885-2804-4D3C-BE31-902E4D327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7769" y="2185062"/>
            <a:ext cx="498348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433C96-78AF-E2FD-53CF-8FEC400CBB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203351"/>
            <a:ext cx="5440680" cy="4654650"/>
          </a:xfrm>
        </p:spPr>
        <p:txBody>
          <a:bodyPr anchor="t">
            <a:normAutofit fontScale="92500" lnSpcReduction="10000"/>
          </a:bodyPr>
          <a:lstStyle/>
          <a:p>
            <a:pPr marL="0" indent="0">
              <a:buNone/>
            </a:pPr>
            <a:r>
              <a:rPr lang="en-GB" sz="2400" dirty="0"/>
              <a:t>The Covid-19 pandemic accelerated the development and adoption of digital technologies to delivery health services widely and efficiently. </a:t>
            </a:r>
          </a:p>
          <a:p>
            <a:r>
              <a:rPr lang="en-GB" sz="2400" dirty="0"/>
              <a:t>Streamline/ Triage</a:t>
            </a:r>
          </a:p>
          <a:p>
            <a:r>
              <a:rPr lang="en-GB" sz="2400" dirty="0"/>
              <a:t>Free space for acute conditions within hospitals </a:t>
            </a:r>
          </a:p>
          <a:p>
            <a:r>
              <a:rPr lang="en-GB" sz="2400" dirty="0"/>
              <a:t>Prevent infection transmissions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US" sz="2400" dirty="0"/>
              <a:t>NHS:</a:t>
            </a:r>
          </a:p>
          <a:p>
            <a:r>
              <a:rPr lang="en-GB" sz="2400" dirty="0"/>
              <a:t>NHS App</a:t>
            </a:r>
          </a:p>
          <a:p>
            <a:r>
              <a:rPr lang="en-GB" sz="2400" dirty="0"/>
              <a:t>NHS login</a:t>
            </a:r>
          </a:p>
          <a:p>
            <a:r>
              <a:rPr lang="en-GB" sz="2400" dirty="0"/>
              <a:t>e-prescription services.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2034298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graph of a number of months&#10;&#10;Description automatically generated">
            <a:extLst>
              <a:ext uri="{FF2B5EF4-FFF2-40B4-BE49-F238E27FC236}">
                <a16:creationId xmlns:a16="http://schemas.microsoft.com/office/drawing/2014/main" id="{F5A0F422-83E6-0989-D305-1B41DEB284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35731" y="681832"/>
            <a:ext cx="11920537" cy="4876006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45E091F-C23E-D9F8-8203-364F6151CCEB}"/>
              </a:ext>
            </a:extLst>
          </p:cNvPr>
          <p:cNvSpPr txBox="1"/>
          <p:nvPr/>
        </p:nvSpPr>
        <p:spPr>
          <a:xfrm>
            <a:off x="4327181" y="5831443"/>
            <a:ext cx="17688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(Hitchings, 2020)</a:t>
            </a:r>
          </a:p>
        </p:txBody>
      </p:sp>
    </p:spTree>
    <p:extLst>
      <p:ext uri="{BB962C8B-B14F-4D97-AF65-F5344CB8AC3E}">
        <p14:creationId xmlns:p14="http://schemas.microsoft.com/office/powerpoint/2010/main" val="36767235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16D90-959A-DC09-C0E2-3BFF5C50EE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8557" y="1138036"/>
            <a:ext cx="5444382" cy="733625"/>
          </a:xfrm>
        </p:spPr>
        <p:txBody>
          <a:bodyPr anchor="t">
            <a:normAutofit/>
          </a:bodyPr>
          <a:lstStyle/>
          <a:p>
            <a:pPr algn="ctr"/>
            <a:r>
              <a:rPr lang="en-US" sz="3200" dirty="0"/>
              <a:t>Immersive Technology </a:t>
            </a:r>
          </a:p>
        </p:txBody>
      </p:sp>
      <p:pic>
        <p:nvPicPr>
          <p:cNvPr id="5" name="Picture 4" descr="Mobile device with apps">
            <a:extLst>
              <a:ext uri="{FF2B5EF4-FFF2-40B4-BE49-F238E27FC236}">
                <a16:creationId xmlns:a16="http://schemas.microsoft.com/office/drawing/2014/main" id="{7611369D-B476-208A-A059-85F2246E51C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8660" r="9089"/>
          <a:stretch/>
        </p:blipFill>
        <p:spPr>
          <a:xfrm>
            <a:off x="-1" y="10"/>
            <a:ext cx="5151179" cy="6857990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503BFE4-729B-D9D0-C17B-501E6AF112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971697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00A2A6-74DF-30F3-7641-49BBE5C1F8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7800" y="1871662"/>
            <a:ext cx="6934200" cy="4986338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sz="2400" b="1" i="0" dirty="0">
                <a:effectLst/>
                <a:latin typeface="Frutiger"/>
              </a:rPr>
              <a:t>AR - Augmented Reality</a:t>
            </a:r>
            <a:r>
              <a:rPr lang="en-GB" sz="2400" dirty="0">
                <a:latin typeface="Frutiger"/>
              </a:rPr>
              <a:t>: </a:t>
            </a:r>
            <a:r>
              <a:rPr lang="en-GB" sz="2400" b="0" i="0" dirty="0">
                <a:effectLst/>
                <a:latin typeface="Frutiger"/>
              </a:rPr>
              <a:t>technology to superimpose digital elements (such as sounds, images, and text) to the world we see using a tablet, or a smartphone camera.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2400" b="1" i="0" dirty="0">
                <a:effectLst/>
                <a:latin typeface="Frutiger"/>
              </a:rPr>
              <a:t>Virtual Reality</a:t>
            </a:r>
            <a:r>
              <a:rPr lang="en-GB" sz="2400" b="0" i="0" dirty="0">
                <a:effectLst/>
                <a:latin typeface="Frutiger"/>
              </a:rPr>
              <a:t> is an immersive, three-dimensional, computer-generated environment which can be explored and interacted with by a person.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2400" b="1" i="0" dirty="0">
                <a:effectLst/>
                <a:latin typeface="Frutiger"/>
              </a:rPr>
              <a:t>Mixed Reality</a:t>
            </a:r>
            <a:r>
              <a:rPr lang="en-GB" sz="2400" b="0" i="0" dirty="0">
                <a:effectLst/>
                <a:latin typeface="Frutiger"/>
              </a:rPr>
              <a:t> is the merging of real and virtual worlds to produce new environments where both physical and digital objects co-exist and interact in real time.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5843155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82" name="Rectangle 11281">
            <a:extLst>
              <a:ext uri="{FF2B5EF4-FFF2-40B4-BE49-F238E27FC236}">
                <a16:creationId xmlns:a16="http://schemas.microsoft.com/office/drawing/2014/main" id="{D7CFE75F-6390-4A13-A32B-2AA295CCA2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6E351B1-978B-AD87-60D4-B0B67D9490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54513" y="841375"/>
            <a:ext cx="3505200" cy="311469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600">
                <a:solidFill>
                  <a:schemeClr val="bg1"/>
                </a:solidFill>
              </a:rPr>
              <a:t>Health Apps</a:t>
            </a:r>
          </a:p>
        </p:txBody>
      </p:sp>
      <p:grpSp>
        <p:nvGrpSpPr>
          <p:cNvPr id="11284" name="Group 11283">
            <a:extLst>
              <a:ext uri="{FF2B5EF4-FFF2-40B4-BE49-F238E27FC236}">
                <a16:creationId xmlns:a16="http://schemas.microsoft.com/office/drawing/2014/main" id="{B7BAEF06-AB74-442C-8C30-B88233FD83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0"/>
            <a:ext cx="4087640" cy="6858000"/>
            <a:chOff x="1" y="0"/>
            <a:chExt cx="4087640" cy="6858000"/>
          </a:xfrm>
          <a:effectLst>
            <a:outerShdw blurRad="381000" dist="152400" algn="ctr" rotWithShape="0">
              <a:srgbClr val="000000">
                <a:alpha val="10000"/>
              </a:srgbClr>
            </a:outerShdw>
          </a:effectLst>
        </p:grpSpPr>
        <p:grpSp>
          <p:nvGrpSpPr>
            <p:cNvPr id="11285" name="Group 11284">
              <a:extLst>
                <a:ext uri="{FF2B5EF4-FFF2-40B4-BE49-F238E27FC236}">
                  <a16:creationId xmlns:a16="http://schemas.microsoft.com/office/drawing/2014/main" id="{BDFD9AA5-A6A4-499F-BB09-5CD7F81458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1" y="0"/>
              <a:ext cx="3986041" cy="6858000"/>
              <a:chOff x="1" y="0"/>
              <a:chExt cx="3986041" cy="6858000"/>
            </a:xfrm>
          </p:grpSpPr>
          <p:sp>
            <p:nvSpPr>
              <p:cNvPr id="11289" name="Freeform: Shape 11288">
                <a:extLst>
                  <a:ext uri="{FF2B5EF4-FFF2-40B4-BE49-F238E27FC236}">
                    <a16:creationId xmlns:a16="http://schemas.microsoft.com/office/drawing/2014/main" id="{5F499571-4EEA-4442-B71C-2972335B354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" y="0"/>
                <a:ext cx="3986041" cy="6858000"/>
              </a:xfrm>
              <a:custGeom>
                <a:avLst/>
                <a:gdLst>
                  <a:gd name="connsiteX0" fmla="*/ 0 w 3986041"/>
                  <a:gd name="connsiteY0" fmla="*/ 0 h 6858000"/>
                  <a:gd name="connsiteX1" fmla="*/ 3066495 w 3986041"/>
                  <a:gd name="connsiteY1" fmla="*/ 0 h 6858000"/>
                  <a:gd name="connsiteX2" fmla="*/ 3427241 w 3986041"/>
                  <a:gd name="connsiteY2" fmla="*/ 1211943 h 6858000"/>
                  <a:gd name="connsiteX3" fmla="*/ 3986041 w 3986041"/>
                  <a:gd name="connsiteY3" fmla="*/ 4122057 h 6858000"/>
                  <a:gd name="connsiteX4" fmla="*/ 3751724 w 3986041"/>
                  <a:gd name="connsiteY4" fmla="*/ 6858000 h 6858000"/>
                  <a:gd name="connsiteX5" fmla="*/ 0 w 3986041"/>
                  <a:gd name="connsiteY5" fmla="*/ 6858000 h 685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986041" h="6858000">
                    <a:moveTo>
                      <a:pt x="0" y="0"/>
                    </a:moveTo>
                    <a:lnTo>
                      <a:pt x="3066495" y="0"/>
                    </a:lnTo>
                    <a:lnTo>
                      <a:pt x="3427241" y="1211943"/>
                    </a:lnTo>
                    <a:lnTo>
                      <a:pt x="3986041" y="4122057"/>
                    </a:lnTo>
                    <a:lnTo>
                      <a:pt x="3751724" y="6858000"/>
                    </a:lnTo>
                    <a:lnTo>
                      <a:pt x="0" y="6858000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290" name="Freeform: Shape 11289">
                <a:extLst>
                  <a:ext uri="{FF2B5EF4-FFF2-40B4-BE49-F238E27FC236}">
                    <a16:creationId xmlns:a16="http://schemas.microsoft.com/office/drawing/2014/main" id="{9FFC7284-7A71-4F33-AB06-E0D1EB1CAFF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" y="0"/>
                <a:ext cx="3986041" cy="6858000"/>
              </a:xfrm>
              <a:custGeom>
                <a:avLst/>
                <a:gdLst>
                  <a:gd name="connsiteX0" fmla="*/ 0 w 3986041"/>
                  <a:gd name="connsiteY0" fmla="*/ 0 h 6858000"/>
                  <a:gd name="connsiteX1" fmla="*/ 3066495 w 3986041"/>
                  <a:gd name="connsiteY1" fmla="*/ 0 h 6858000"/>
                  <a:gd name="connsiteX2" fmla="*/ 3427241 w 3986041"/>
                  <a:gd name="connsiteY2" fmla="*/ 1211943 h 6858000"/>
                  <a:gd name="connsiteX3" fmla="*/ 3986041 w 3986041"/>
                  <a:gd name="connsiteY3" fmla="*/ 4122057 h 6858000"/>
                  <a:gd name="connsiteX4" fmla="*/ 3751724 w 3986041"/>
                  <a:gd name="connsiteY4" fmla="*/ 6858000 h 6858000"/>
                  <a:gd name="connsiteX5" fmla="*/ 0 w 3986041"/>
                  <a:gd name="connsiteY5" fmla="*/ 6858000 h 685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986041" h="6858000">
                    <a:moveTo>
                      <a:pt x="0" y="0"/>
                    </a:moveTo>
                    <a:lnTo>
                      <a:pt x="3066495" y="0"/>
                    </a:lnTo>
                    <a:lnTo>
                      <a:pt x="3427241" y="1211943"/>
                    </a:lnTo>
                    <a:lnTo>
                      <a:pt x="3986041" y="4122057"/>
                    </a:lnTo>
                    <a:lnTo>
                      <a:pt x="3751724" y="6858000"/>
                    </a:lnTo>
                    <a:lnTo>
                      <a:pt x="0" y="6858000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1286" name="Group 11285">
              <a:extLst>
                <a:ext uri="{FF2B5EF4-FFF2-40B4-BE49-F238E27FC236}">
                  <a16:creationId xmlns:a16="http://schemas.microsoft.com/office/drawing/2014/main" id="{C27F758D-B23C-459E-AD21-6621782C72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2748588" y="0"/>
              <a:ext cx="1339053" cy="6858000"/>
              <a:chOff x="2748588" y="0"/>
              <a:chExt cx="1339053" cy="6858000"/>
            </a:xfrm>
          </p:grpSpPr>
          <p:sp>
            <p:nvSpPr>
              <p:cNvPr id="11287" name="Freeform: Shape 11286">
                <a:extLst>
                  <a:ext uri="{FF2B5EF4-FFF2-40B4-BE49-F238E27FC236}">
                    <a16:creationId xmlns:a16="http://schemas.microsoft.com/office/drawing/2014/main" id="{08DD5D69-A882-48D7-ACFB-68E2DC6B045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2748588" y="0"/>
                <a:ext cx="1339053" cy="6858000"/>
              </a:xfrm>
              <a:custGeom>
                <a:avLst/>
                <a:gdLst>
                  <a:gd name="connsiteX0" fmla="*/ 850532 w 1339053"/>
                  <a:gd name="connsiteY0" fmla="*/ 3481838 h 6858000"/>
                  <a:gd name="connsiteX1" fmla="*/ 877027 w 1339053"/>
                  <a:gd name="connsiteY1" fmla="*/ 3490955 h 6858000"/>
                  <a:gd name="connsiteX2" fmla="*/ 922718 w 1339053"/>
                  <a:gd name="connsiteY2" fmla="*/ 3516472 h 6858000"/>
                  <a:gd name="connsiteX3" fmla="*/ 1094179 w 1339053"/>
                  <a:gd name="connsiteY3" fmla="*/ 3567567 h 6858000"/>
                  <a:gd name="connsiteX4" fmla="*/ 1118891 w 1339053"/>
                  <a:gd name="connsiteY4" fmla="*/ 3568331 h 6858000"/>
                  <a:gd name="connsiteX5" fmla="*/ 1295961 w 1339053"/>
                  <a:gd name="connsiteY5" fmla="*/ 3584709 h 6858000"/>
                  <a:gd name="connsiteX6" fmla="*/ 1308070 w 1339053"/>
                  <a:gd name="connsiteY6" fmla="*/ 3585183 h 6858000"/>
                  <a:gd name="connsiteX7" fmla="*/ 1325263 w 1339053"/>
                  <a:gd name="connsiteY7" fmla="*/ 3705453 h 6858000"/>
                  <a:gd name="connsiteX8" fmla="*/ 1334107 w 1339053"/>
                  <a:gd name="connsiteY8" fmla="*/ 3772268 h 6858000"/>
                  <a:gd name="connsiteX9" fmla="*/ 1338203 w 1339053"/>
                  <a:gd name="connsiteY9" fmla="*/ 3831076 h 6858000"/>
                  <a:gd name="connsiteX10" fmla="*/ 1338805 w 1339053"/>
                  <a:gd name="connsiteY10" fmla="*/ 3839709 h 6858000"/>
                  <a:gd name="connsiteX11" fmla="*/ 1335635 w 1339053"/>
                  <a:gd name="connsiteY11" fmla="*/ 4118635 h 6858000"/>
                  <a:gd name="connsiteX12" fmla="*/ 1337171 w 1339053"/>
                  <a:gd name="connsiteY12" fmla="*/ 4209403 h 6858000"/>
                  <a:gd name="connsiteX13" fmla="*/ 1325840 w 1339053"/>
                  <a:gd name="connsiteY13" fmla="*/ 4309174 h 6858000"/>
                  <a:gd name="connsiteX14" fmla="*/ 1321122 w 1339053"/>
                  <a:gd name="connsiteY14" fmla="*/ 4473630 h 6858000"/>
                  <a:gd name="connsiteX15" fmla="*/ 1302196 w 1339053"/>
                  <a:gd name="connsiteY15" fmla="*/ 4791709 h 6858000"/>
                  <a:gd name="connsiteX16" fmla="*/ 1293239 w 1339053"/>
                  <a:gd name="connsiteY16" fmla="*/ 4860048 h 6858000"/>
                  <a:gd name="connsiteX17" fmla="*/ 1288829 w 1339053"/>
                  <a:gd name="connsiteY17" fmla="*/ 5039837 h 6858000"/>
                  <a:gd name="connsiteX18" fmla="*/ 1289584 w 1339053"/>
                  <a:gd name="connsiteY18" fmla="*/ 5148703 h 6858000"/>
                  <a:gd name="connsiteX19" fmla="*/ 1282205 w 1339053"/>
                  <a:gd name="connsiteY19" fmla="*/ 5236435 h 6858000"/>
                  <a:gd name="connsiteX20" fmla="*/ 1268145 w 1339053"/>
                  <a:gd name="connsiteY20" fmla="*/ 5311662 h 6858000"/>
                  <a:gd name="connsiteX21" fmla="*/ 1250547 w 1339053"/>
                  <a:gd name="connsiteY21" fmla="*/ 5515595 h 6858000"/>
                  <a:gd name="connsiteX22" fmla="*/ 1243323 w 1339053"/>
                  <a:gd name="connsiteY22" fmla="*/ 5596885 h 6858000"/>
                  <a:gd name="connsiteX23" fmla="*/ 1238303 w 1339053"/>
                  <a:gd name="connsiteY23" fmla="*/ 5812036 h 6858000"/>
                  <a:gd name="connsiteX24" fmla="*/ 1223551 w 1339053"/>
                  <a:gd name="connsiteY24" fmla="*/ 5991171 h 6858000"/>
                  <a:gd name="connsiteX25" fmla="*/ 1219699 w 1339053"/>
                  <a:gd name="connsiteY25" fmla="*/ 6066726 h 6858000"/>
                  <a:gd name="connsiteX26" fmla="*/ 1199935 w 1339053"/>
                  <a:gd name="connsiteY26" fmla="*/ 6236130 h 6858000"/>
                  <a:gd name="connsiteX27" fmla="*/ 1192857 w 1339053"/>
                  <a:gd name="connsiteY27" fmla="*/ 6333267 h 6858000"/>
                  <a:gd name="connsiteX28" fmla="*/ 1148174 w 1339053"/>
                  <a:gd name="connsiteY28" fmla="*/ 6561849 h 6858000"/>
                  <a:gd name="connsiteX29" fmla="*/ 1100424 w 1339053"/>
                  <a:gd name="connsiteY29" fmla="*/ 6797385 h 6858000"/>
                  <a:gd name="connsiteX30" fmla="*/ 1085621 w 1339053"/>
                  <a:gd name="connsiteY30" fmla="*/ 6858000 h 6858000"/>
                  <a:gd name="connsiteX31" fmla="*/ 932341 w 1339053"/>
                  <a:gd name="connsiteY31" fmla="*/ 6858000 h 6858000"/>
                  <a:gd name="connsiteX32" fmla="*/ 944496 w 1339053"/>
                  <a:gd name="connsiteY32" fmla="*/ 6829656 h 6858000"/>
                  <a:gd name="connsiteX33" fmla="*/ 913239 w 1339053"/>
                  <a:gd name="connsiteY33" fmla="*/ 6720119 h 6858000"/>
                  <a:gd name="connsiteX34" fmla="*/ 870682 w 1339053"/>
                  <a:gd name="connsiteY34" fmla="*/ 6655346 h 6858000"/>
                  <a:gd name="connsiteX35" fmla="*/ 846442 w 1339053"/>
                  <a:gd name="connsiteY35" fmla="*/ 6498594 h 6858000"/>
                  <a:gd name="connsiteX36" fmla="*/ 881150 w 1339053"/>
                  <a:gd name="connsiteY36" fmla="*/ 6473756 h 6858000"/>
                  <a:gd name="connsiteX37" fmla="*/ 922470 w 1339053"/>
                  <a:gd name="connsiteY37" fmla="*/ 6377035 h 6858000"/>
                  <a:gd name="connsiteX38" fmla="*/ 955039 w 1339053"/>
                  <a:gd name="connsiteY38" fmla="*/ 6268585 h 6858000"/>
                  <a:gd name="connsiteX39" fmla="*/ 1024350 w 1339053"/>
                  <a:gd name="connsiteY39" fmla="*/ 6083443 h 6858000"/>
                  <a:gd name="connsiteX40" fmla="*/ 999696 w 1339053"/>
                  <a:gd name="connsiteY40" fmla="*/ 5938416 h 6858000"/>
                  <a:gd name="connsiteX41" fmla="*/ 988342 w 1339053"/>
                  <a:gd name="connsiteY41" fmla="*/ 5882426 h 6858000"/>
                  <a:gd name="connsiteX42" fmla="*/ 985444 w 1339053"/>
                  <a:gd name="connsiteY42" fmla="*/ 5832438 h 6858000"/>
                  <a:gd name="connsiteX43" fmla="*/ 992016 w 1339053"/>
                  <a:gd name="connsiteY43" fmla="*/ 5777751 h 6858000"/>
                  <a:gd name="connsiteX44" fmla="*/ 995028 w 1339053"/>
                  <a:gd name="connsiteY44" fmla="*/ 5641832 h 6858000"/>
                  <a:gd name="connsiteX45" fmla="*/ 981247 w 1339053"/>
                  <a:gd name="connsiteY45" fmla="*/ 5562522 h 6858000"/>
                  <a:gd name="connsiteX46" fmla="*/ 995131 w 1339053"/>
                  <a:gd name="connsiteY46" fmla="*/ 5398075 h 6858000"/>
                  <a:gd name="connsiteX47" fmla="*/ 997379 w 1339053"/>
                  <a:gd name="connsiteY47" fmla="*/ 5283928 h 6858000"/>
                  <a:gd name="connsiteX48" fmla="*/ 979617 w 1339053"/>
                  <a:gd name="connsiteY48" fmla="*/ 5157396 h 6858000"/>
                  <a:gd name="connsiteX49" fmla="*/ 976441 w 1339053"/>
                  <a:gd name="connsiteY49" fmla="*/ 5139485 h 6858000"/>
                  <a:gd name="connsiteX50" fmla="*/ 953793 w 1339053"/>
                  <a:gd name="connsiteY50" fmla="*/ 5091862 h 6858000"/>
                  <a:gd name="connsiteX51" fmla="*/ 853056 w 1339053"/>
                  <a:gd name="connsiteY51" fmla="*/ 5001787 h 6858000"/>
                  <a:gd name="connsiteX52" fmla="*/ 833979 w 1339053"/>
                  <a:gd name="connsiteY52" fmla="*/ 4978966 h 6858000"/>
                  <a:gd name="connsiteX53" fmla="*/ 796995 w 1339053"/>
                  <a:gd name="connsiteY53" fmla="*/ 4813768 h 6858000"/>
                  <a:gd name="connsiteX54" fmla="*/ 820590 w 1339053"/>
                  <a:gd name="connsiteY54" fmla="*/ 4764057 h 6858000"/>
                  <a:gd name="connsiteX55" fmla="*/ 864688 w 1339053"/>
                  <a:gd name="connsiteY55" fmla="*/ 4714752 h 6858000"/>
                  <a:gd name="connsiteX56" fmla="*/ 910485 w 1339053"/>
                  <a:gd name="connsiteY56" fmla="*/ 4590911 h 6858000"/>
                  <a:gd name="connsiteX57" fmla="*/ 911445 w 1339053"/>
                  <a:gd name="connsiteY57" fmla="*/ 4539571 h 6858000"/>
                  <a:gd name="connsiteX58" fmla="*/ 900285 w 1339053"/>
                  <a:gd name="connsiteY58" fmla="*/ 4445837 h 6858000"/>
                  <a:gd name="connsiteX59" fmla="*/ 863237 w 1339053"/>
                  <a:gd name="connsiteY59" fmla="*/ 4364703 h 6858000"/>
                  <a:gd name="connsiteX60" fmla="*/ 798070 w 1339053"/>
                  <a:gd name="connsiteY60" fmla="*/ 4243284 h 6858000"/>
                  <a:gd name="connsiteX61" fmla="*/ 817097 w 1339053"/>
                  <a:gd name="connsiteY61" fmla="*/ 4054750 h 6858000"/>
                  <a:gd name="connsiteX62" fmla="*/ 826251 w 1339053"/>
                  <a:gd name="connsiteY62" fmla="*/ 3982801 h 6858000"/>
                  <a:gd name="connsiteX63" fmla="*/ 836848 w 1339053"/>
                  <a:gd name="connsiteY63" fmla="*/ 3784939 h 6858000"/>
                  <a:gd name="connsiteX64" fmla="*/ 841285 w 1339053"/>
                  <a:gd name="connsiteY64" fmla="*/ 3766755 h 6858000"/>
                  <a:gd name="connsiteX65" fmla="*/ 841284 w 1339053"/>
                  <a:gd name="connsiteY65" fmla="*/ 3766755 h 6858000"/>
                  <a:gd name="connsiteX66" fmla="*/ 852925 w 1339053"/>
                  <a:gd name="connsiteY66" fmla="*/ 3719034 h 6858000"/>
                  <a:gd name="connsiteX67" fmla="*/ 857932 w 1339053"/>
                  <a:gd name="connsiteY67" fmla="*/ 3696880 h 6858000"/>
                  <a:gd name="connsiteX68" fmla="*/ 853534 w 1339053"/>
                  <a:gd name="connsiteY68" fmla="*/ 3507036 h 6858000"/>
                  <a:gd name="connsiteX69" fmla="*/ 850226 w 1339053"/>
                  <a:gd name="connsiteY69" fmla="*/ 3485839 h 6858000"/>
                  <a:gd name="connsiteX70" fmla="*/ 0 w 1339053"/>
                  <a:gd name="connsiteY70" fmla="*/ 0 h 6858000"/>
                  <a:gd name="connsiteX71" fmla="*/ 455609 w 1339053"/>
                  <a:gd name="connsiteY71" fmla="*/ 0 h 6858000"/>
                  <a:gd name="connsiteX72" fmla="*/ 459171 w 1339053"/>
                  <a:gd name="connsiteY72" fmla="*/ 72395 h 6858000"/>
                  <a:gd name="connsiteX73" fmla="*/ 460041 w 1339053"/>
                  <a:gd name="connsiteY73" fmla="*/ 131917 h 6858000"/>
                  <a:gd name="connsiteX74" fmla="*/ 504421 w 1339053"/>
                  <a:gd name="connsiteY74" fmla="*/ 389691 h 6858000"/>
                  <a:gd name="connsiteX75" fmla="*/ 582097 w 1339053"/>
                  <a:gd name="connsiteY75" fmla="*/ 634609 h 6858000"/>
                  <a:gd name="connsiteX76" fmla="*/ 702468 w 1339053"/>
                  <a:gd name="connsiteY76" fmla="*/ 834019 h 6858000"/>
                  <a:gd name="connsiteX77" fmla="*/ 729203 w 1339053"/>
                  <a:gd name="connsiteY77" fmla="*/ 887701 h 6858000"/>
                  <a:gd name="connsiteX78" fmla="*/ 743787 w 1339053"/>
                  <a:gd name="connsiteY78" fmla="*/ 1016355 h 6858000"/>
                  <a:gd name="connsiteX79" fmla="*/ 750083 w 1339053"/>
                  <a:gd name="connsiteY79" fmla="*/ 1128060 h 6858000"/>
                  <a:gd name="connsiteX80" fmla="*/ 768866 w 1339053"/>
                  <a:gd name="connsiteY80" fmla="*/ 1213431 h 6858000"/>
                  <a:gd name="connsiteX81" fmla="*/ 787802 w 1339053"/>
                  <a:gd name="connsiteY81" fmla="*/ 1286432 h 6858000"/>
                  <a:gd name="connsiteX82" fmla="*/ 842837 w 1339053"/>
                  <a:gd name="connsiteY82" fmla="*/ 1455511 h 6858000"/>
                  <a:gd name="connsiteX83" fmla="*/ 877988 w 1339053"/>
                  <a:gd name="connsiteY83" fmla="*/ 1634814 h 6858000"/>
                  <a:gd name="connsiteX84" fmla="*/ 941063 w 1339053"/>
                  <a:gd name="connsiteY84" fmla="*/ 1789731 h 6858000"/>
                  <a:gd name="connsiteX85" fmla="*/ 980124 w 1339053"/>
                  <a:gd name="connsiteY85" fmla="*/ 1857657 h 6858000"/>
                  <a:gd name="connsiteX86" fmla="*/ 984484 w 1339053"/>
                  <a:gd name="connsiteY86" fmla="*/ 1976384 h 6858000"/>
                  <a:gd name="connsiteX87" fmla="*/ 1007189 w 1339053"/>
                  <a:gd name="connsiteY87" fmla="*/ 2110650 h 6858000"/>
                  <a:gd name="connsiteX88" fmla="*/ 1039893 w 1339053"/>
                  <a:gd name="connsiteY88" fmla="*/ 2211041 h 6858000"/>
                  <a:gd name="connsiteX89" fmla="*/ 1059162 w 1339053"/>
                  <a:gd name="connsiteY89" fmla="*/ 2286682 h 6858000"/>
                  <a:gd name="connsiteX90" fmla="*/ 1070522 w 1339053"/>
                  <a:gd name="connsiteY90" fmla="*/ 2388667 h 6858000"/>
                  <a:gd name="connsiteX91" fmla="*/ 1093939 w 1339053"/>
                  <a:gd name="connsiteY91" fmla="*/ 2494653 h 6858000"/>
                  <a:gd name="connsiteX92" fmla="*/ 1112007 w 1339053"/>
                  <a:gd name="connsiteY92" fmla="*/ 2548197 h 6858000"/>
                  <a:gd name="connsiteX93" fmla="*/ 1138346 w 1339053"/>
                  <a:gd name="connsiteY93" fmla="*/ 2649163 h 6858000"/>
                  <a:gd name="connsiteX94" fmla="*/ 1160337 w 1339053"/>
                  <a:gd name="connsiteY94" fmla="*/ 2751608 h 6858000"/>
                  <a:gd name="connsiteX95" fmla="*/ 1165737 w 1339053"/>
                  <a:gd name="connsiteY95" fmla="*/ 2933012 h 6858000"/>
                  <a:gd name="connsiteX96" fmla="*/ 1202029 w 1339053"/>
                  <a:gd name="connsiteY96" fmla="*/ 3107873 h 6858000"/>
                  <a:gd name="connsiteX97" fmla="*/ 1225692 w 1339053"/>
                  <a:gd name="connsiteY97" fmla="*/ 3244974 h 6858000"/>
                  <a:gd name="connsiteX98" fmla="*/ 1243916 w 1339053"/>
                  <a:gd name="connsiteY98" fmla="*/ 3326221 h 6858000"/>
                  <a:gd name="connsiteX99" fmla="*/ 1293067 w 1339053"/>
                  <a:gd name="connsiteY99" fmla="*/ 3480219 h 6858000"/>
                  <a:gd name="connsiteX100" fmla="*/ 1308071 w 1339053"/>
                  <a:gd name="connsiteY100" fmla="*/ 3585182 h 6858000"/>
                  <a:gd name="connsiteX101" fmla="*/ 1295962 w 1339053"/>
                  <a:gd name="connsiteY101" fmla="*/ 3584708 h 6858000"/>
                  <a:gd name="connsiteX102" fmla="*/ 1118893 w 1339053"/>
                  <a:gd name="connsiteY102" fmla="*/ 3568330 h 6858000"/>
                  <a:gd name="connsiteX103" fmla="*/ 1094179 w 1339053"/>
                  <a:gd name="connsiteY103" fmla="*/ 3567566 h 6858000"/>
                  <a:gd name="connsiteX104" fmla="*/ 922719 w 1339053"/>
                  <a:gd name="connsiteY104" fmla="*/ 3516472 h 6858000"/>
                  <a:gd name="connsiteX105" fmla="*/ 877028 w 1339053"/>
                  <a:gd name="connsiteY105" fmla="*/ 3490955 h 6858000"/>
                  <a:gd name="connsiteX106" fmla="*/ 850533 w 1339053"/>
                  <a:gd name="connsiteY106" fmla="*/ 3481837 h 6858000"/>
                  <a:gd name="connsiteX107" fmla="*/ 852113 w 1339053"/>
                  <a:gd name="connsiteY107" fmla="*/ 3461170 h 6858000"/>
                  <a:gd name="connsiteX108" fmla="*/ 831383 w 1339053"/>
                  <a:gd name="connsiteY108" fmla="*/ 3399179 h 6858000"/>
                  <a:gd name="connsiteX109" fmla="*/ 743141 w 1339053"/>
                  <a:gd name="connsiteY109" fmla="*/ 3320580 h 6858000"/>
                  <a:gd name="connsiteX110" fmla="*/ 713221 w 1339053"/>
                  <a:gd name="connsiteY110" fmla="*/ 3251241 h 6858000"/>
                  <a:gd name="connsiteX111" fmla="*/ 697098 w 1339053"/>
                  <a:gd name="connsiteY111" fmla="*/ 3202528 h 6858000"/>
                  <a:gd name="connsiteX112" fmla="*/ 664820 w 1339053"/>
                  <a:gd name="connsiteY112" fmla="*/ 3154190 h 6858000"/>
                  <a:gd name="connsiteX113" fmla="*/ 572501 w 1339053"/>
                  <a:gd name="connsiteY113" fmla="*/ 3087312 h 6858000"/>
                  <a:gd name="connsiteX114" fmla="*/ 497703 w 1339053"/>
                  <a:gd name="connsiteY114" fmla="*/ 3005243 h 6858000"/>
                  <a:gd name="connsiteX115" fmla="*/ 476984 w 1339053"/>
                  <a:gd name="connsiteY115" fmla="*/ 2892751 h 6858000"/>
                  <a:gd name="connsiteX116" fmla="*/ 468947 w 1339053"/>
                  <a:gd name="connsiteY116" fmla="*/ 2824527 h 6858000"/>
                  <a:gd name="connsiteX117" fmla="*/ 569138 w 1339053"/>
                  <a:gd name="connsiteY117" fmla="*/ 2595026 h 6858000"/>
                  <a:gd name="connsiteX118" fmla="*/ 645397 w 1339053"/>
                  <a:gd name="connsiteY118" fmla="*/ 2440808 h 6858000"/>
                  <a:gd name="connsiteX119" fmla="*/ 651820 w 1339053"/>
                  <a:gd name="connsiteY119" fmla="*/ 2384384 h 6858000"/>
                  <a:gd name="connsiteX120" fmla="*/ 612994 w 1339053"/>
                  <a:gd name="connsiteY120" fmla="*/ 2207332 h 6858000"/>
                  <a:gd name="connsiteX121" fmla="*/ 620894 w 1339053"/>
                  <a:gd name="connsiteY121" fmla="*/ 2046679 h 6858000"/>
                  <a:gd name="connsiteX122" fmla="*/ 644614 w 1339053"/>
                  <a:gd name="connsiteY122" fmla="*/ 1931265 h 6858000"/>
                  <a:gd name="connsiteX123" fmla="*/ 665994 w 1339053"/>
                  <a:gd name="connsiteY123" fmla="*/ 1832337 h 6858000"/>
                  <a:gd name="connsiteX124" fmla="*/ 678276 w 1339053"/>
                  <a:gd name="connsiteY124" fmla="*/ 1709437 h 6858000"/>
                  <a:gd name="connsiteX125" fmla="*/ 672955 w 1339053"/>
                  <a:gd name="connsiteY125" fmla="*/ 1636123 h 6858000"/>
                  <a:gd name="connsiteX126" fmla="*/ 668480 w 1339053"/>
                  <a:gd name="connsiteY126" fmla="*/ 1520749 h 6858000"/>
                  <a:gd name="connsiteX127" fmla="*/ 653920 w 1339053"/>
                  <a:gd name="connsiteY127" fmla="*/ 1399437 h 6858000"/>
                  <a:gd name="connsiteX128" fmla="*/ 612686 w 1339053"/>
                  <a:gd name="connsiteY128" fmla="*/ 1296979 h 6858000"/>
                  <a:gd name="connsiteX129" fmla="*/ 570220 w 1339053"/>
                  <a:gd name="connsiteY129" fmla="*/ 1235618 h 6858000"/>
                  <a:gd name="connsiteX130" fmla="*/ 529736 w 1339053"/>
                  <a:gd name="connsiteY130" fmla="*/ 1081752 h 6858000"/>
                  <a:gd name="connsiteX131" fmla="*/ 414305 w 1339053"/>
                  <a:gd name="connsiteY131" fmla="*/ 918292 h 6858000"/>
                  <a:gd name="connsiteX132" fmla="*/ 373924 w 1339053"/>
                  <a:gd name="connsiteY132" fmla="*/ 825689 h 6858000"/>
                  <a:gd name="connsiteX133" fmla="*/ 368949 w 1339053"/>
                  <a:gd name="connsiteY133" fmla="*/ 778726 h 6858000"/>
                  <a:gd name="connsiteX134" fmla="*/ 347020 w 1339053"/>
                  <a:gd name="connsiteY134" fmla="*/ 694643 h 6858000"/>
                  <a:gd name="connsiteX135" fmla="*/ 327478 w 1339053"/>
                  <a:gd name="connsiteY135" fmla="*/ 642898 h 6858000"/>
                  <a:gd name="connsiteX136" fmla="*/ 243468 w 1339053"/>
                  <a:gd name="connsiteY136" fmla="*/ 491960 h 6858000"/>
                  <a:gd name="connsiteX137" fmla="*/ 218930 w 1339053"/>
                  <a:gd name="connsiteY137" fmla="*/ 446010 h 6858000"/>
                  <a:gd name="connsiteX138" fmla="*/ 180614 w 1339053"/>
                  <a:gd name="connsiteY138" fmla="*/ 354892 h 6858000"/>
                  <a:gd name="connsiteX139" fmla="*/ 171988 w 1339053"/>
                  <a:gd name="connsiteY139" fmla="*/ 317521 h 6858000"/>
                  <a:gd name="connsiteX140" fmla="*/ 139875 w 1339053"/>
                  <a:gd name="connsiteY140" fmla="*/ 246378 h 6858000"/>
                  <a:gd name="connsiteX141" fmla="*/ 51499 w 1339053"/>
                  <a:gd name="connsiteY141" fmla="*/ 73211 h 6858000"/>
                  <a:gd name="connsiteX142" fmla="*/ 19690 w 1339053"/>
                  <a:gd name="connsiteY142" fmla="*/ 36621 h 685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</a:cxnLst>
                <a:rect l="l" t="t" r="r" b="b"/>
                <a:pathLst>
                  <a:path w="1339053" h="6858000">
                    <a:moveTo>
                      <a:pt x="850532" y="3481838"/>
                    </a:moveTo>
                    <a:lnTo>
                      <a:pt x="877027" y="3490955"/>
                    </a:lnTo>
                    <a:cubicBezTo>
                      <a:pt x="892941" y="3497986"/>
                      <a:pt x="908176" y="3506416"/>
                      <a:pt x="922718" y="3516472"/>
                    </a:cubicBezTo>
                    <a:cubicBezTo>
                      <a:pt x="967062" y="3547282"/>
                      <a:pt x="1027547" y="3564030"/>
                      <a:pt x="1094179" y="3567567"/>
                    </a:cubicBezTo>
                    <a:cubicBezTo>
                      <a:pt x="1102515" y="3567965"/>
                      <a:pt x="1113434" y="3565936"/>
                      <a:pt x="1118891" y="3568331"/>
                    </a:cubicBezTo>
                    <a:cubicBezTo>
                      <a:pt x="1180628" y="3594888"/>
                      <a:pt x="1237753" y="3586304"/>
                      <a:pt x="1295961" y="3584709"/>
                    </a:cubicBezTo>
                    <a:lnTo>
                      <a:pt x="1308070" y="3585183"/>
                    </a:lnTo>
                    <a:lnTo>
                      <a:pt x="1325263" y="3705453"/>
                    </a:lnTo>
                    <a:cubicBezTo>
                      <a:pt x="1328254" y="3727679"/>
                      <a:pt x="1331526" y="3749922"/>
                      <a:pt x="1334107" y="3772268"/>
                    </a:cubicBezTo>
                    <a:lnTo>
                      <a:pt x="1338203" y="3831076"/>
                    </a:lnTo>
                    <a:lnTo>
                      <a:pt x="1338805" y="3839709"/>
                    </a:lnTo>
                    <a:cubicBezTo>
                      <a:pt x="1339996" y="3932341"/>
                      <a:pt x="1336568" y="4025809"/>
                      <a:pt x="1335635" y="4118635"/>
                    </a:cubicBezTo>
                    <a:cubicBezTo>
                      <a:pt x="1335202" y="4148976"/>
                      <a:pt x="1338805" y="4178868"/>
                      <a:pt x="1337171" y="4209403"/>
                    </a:cubicBezTo>
                    <a:cubicBezTo>
                      <a:pt x="1335445" y="4242449"/>
                      <a:pt x="1327565" y="4276129"/>
                      <a:pt x="1325840" y="4309174"/>
                    </a:cubicBezTo>
                    <a:cubicBezTo>
                      <a:pt x="1322853" y="4364122"/>
                      <a:pt x="1323899" y="4418621"/>
                      <a:pt x="1321122" y="4473630"/>
                    </a:cubicBezTo>
                    <a:cubicBezTo>
                      <a:pt x="1315632" y="4579723"/>
                      <a:pt x="1309019" y="4685750"/>
                      <a:pt x="1302196" y="4791709"/>
                    </a:cubicBezTo>
                    <a:cubicBezTo>
                      <a:pt x="1300696" y="4814383"/>
                      <a:pt x="1294244" y="4837504"/>
                      <a:pt x="1293239" y="4860048"/>
                    </a:cubicBezTo>
                    <a:cubicBezTo>
                      <a:pt x="1290785" y="4919957"/>
                      <a:pt x="1289660" y="4979994"/>
                      <a:pt x="1288829" y="5039837"/>
                    </a:cubicBezTo>
                    <a:cubicBezTo>
                      <a:pt x="1288401" y="5076103"/>
                      <a:pt x="1290512" y="5112310"/>
                      <a:pt x="1289584" y="5148703"/>
                    </a:cubicBezTo>
                    <a:cubicBezTo>
                      <a:pt x="1288845" y="5177820"/>
                      <a:pt x="1286193" y="5207193"/>
                      <a:pt x="1282205" y="5236435"/>
                    </a:cubicBezTo>
                    <a:cubicBezTo>
                      <a:pt x="1278784" y="5261619"/>
                      <a:pt x="1270649" y="5286477"/>
                      <a:pt x="1268145" y="5311662"/>
                    </a:cubicBezTo>
                    <a:cubicBezTo>
                      <a:pt x="1261308" y="5379812"/>
                      <a:pt x="1256387" y="5447703"/>
                      <a:pt x="1250547" y="5515595"/>
                    </a:cubicBezTo>
                    <a:cubicBezTo>
                      <a:pt x="1248113" y="5542776"/>
                      <a:pt x="1244054" y="5570023"/>
                      <a:pt x="1243323" y="5596885"/>
                    </a:cubicBezTo>
                    <a:cubicBezTo>
                      <a:pt x="1241082" y="5668709"/>
                      <a:pt x="1241668" y="5740276"/>
                      <a:pt x="1238303" y="5812036"/>
                    </a:cubicBezTo>
                    <a:cubicBezTo>
                      <a:pt x="1235508" y="5871554"/>
                      <a:pt x="1228259" y="5931392"/>
                      <a:pt x="1223551" y="5991171"/>
                    </a:cubicBezTo>
                    <a:cubicBezTo>
                      <a:pt x="1221675" y="6016549"/>
                      <a:pt x="1222415" y="6041609"/>
                      <a:pt x="1219699" y="6066726"/>
                    </a:cubicBezTo>
                    <a:cubicBezTo>
                      <a:pt x="1213776" y="6123024"/>
                      <a:pt x="1205938" y="6179576"/>
                      <a:pt x="1199935" y="6236130"/>
                    </a:cubicBezTo>
                    <a:cubicBezTo>
                      <a:pt x="1196614" y="6268403"/>
                      <a:pt x="1198425" y="6301127"/>
                      <a:pt x="1192857" y="6333267"/>
                    </a:cubicBezTo>
                    <a:cubicBezTo>
                      <a:pt x="1179603" y="6409590"/>
                      <a:pt x="1163470" y="6485591"/>
                      <a:pt x="1148174" y="6561849"/>
                    </a:cubicBezTo>
                    <a:cubicBezTo>
                      <a:pt x="1132370" y="6640486"/>
                      <a:pt x="1117066" y="6719000"/>
                      <a:pt x="1100424" y="6797385"/>
                    </a:cubicBezTo>
                    <a:lnTo>
                      <a:pt x="1085621" y="6858000"/>
                    </a:lnTo>
                    <a:lnTo>
                      <a:pt x="932341" y="6858000"/>
                    </a:lnTo>
                    <a:lnTo>
                      <a:pt x="944496" y="6829656"/>
                    </a:lnTo>
                    <a:cubicBezTo>
                      <a:pt x="964836" y="6776399"/>
                      <a:pt x="953622" y="6744439"/>
                      <a:pt x="913239" y="6720119"/>
                    </a:cubicBezTo>
                    <a:cubicBezTo>
                      <a:pt x="890880" y="6706443"/>
                      <a:pt x="866986" y="6690318"/>
                      <a:pt x="870682" y="6655346"/>
                    </a:cubicBezTo>
                    <a:cubicBezTo>
                      <a:pt x="876846" y="6598274"/>
                      <a:pt x="889503" y="6540954"/>
                      <a:pt x="846442" y="6498594"/>
                    </a:cubicBezTo>
                    <a:cubicBezTo>
                      <a:pt x="862273" y="6487399"/>
                      <a:pt x="871751" y="6480449"/>
                      <a:pt x="881150" y="6473756"/>
                    </a:cubicBezTo>
                    <a:cubicBezTo>
                      <a:pt x="907245" y="6455292"/>
                      <a:pt x="930705" y="6407516"/>
                      <a:pt x="922470" y="6377035"/>
                    </a:cubicBezTo>
                    <a:cubicBezTo>
                      <a:pt x="910652" y="6332192"/>
                      <a:pt x="925705" y="6299028"/>
                      <a:pt x="955039" y="6268585"/>
                    </a:cubicBezTo>
                    <a:cubicBezTo>
                      <a:pt x="1003777" y="6217606"/>
                      <a:pt x="1017630" y="6148240"/>
                      <a:pt x="1024350" y="6083443"/>
                    </a:cubicBezTo>
                    <a:cubicBezTo>
                      <a:pt x="1029590" y="6034553"/>
                      <a:pt x="1028255" y="5980246"/>
                      <a:pt x="999696" y="5938416"/>
                    </a:cubicBezTo>
                    <a:cubicBezTo>
                      <a:pt x="990505" y="5925141"/>
                      <a:pt x="991039" y="5901884"/>
                      <a:pt x="988342" y="5882426"/>
                    </a:cubicBezTo>
                    <a:cubicBezTo>
                      <a:pt x="986229" y="5866254"/>
                      <a:pt x="984774" y="5849442"/>
                      <a:pt x="985444" y="5832438"/>
                    </a:cubicBezTo>
                    <a:cubicBezTo>
                      <a:pt x="986010" y="5814273"/>
                      <a:pt x="985042" y="5793656"/>
                      <a:pt x="992016" y="5777751"/>
                    </a:cubicBezTo>
                    <a:cubicBezTo>
                      <a:pt x="1012886" y="5729456"/>
                      <a:pt x="1014467" y="5686488"/>
                      <a:pt x="995028" y="5641832"/>
                    </a:cubicBezTo>
                    <a:cubicBezTo>
                      <a:pt x="984984" y="5618696"/>
                      <a:pt x="974301" y="5585771"/>
                      <a:pt x="981247" y="5562522"/>
                    </a:cubicBezTo>
                    <a:cubicBezTo>
                      <a:pt x="998041" y="5505913"/>
                      <a:pt x="997454" y="5454379"/>
                      <a:pt x="995131" y="5398075"/>
                    </a:cubicBezTo>
                    <a:cubicBezTo>
                      <a:pt x="993724" y="5361807"/>
                      <a:pt x="997229" y="5322258"/>
                      <a:pt x="997379" y="5283928"/>
                    </a:cubicBezTo>
                    <a:cubicBezTo>
                      <a:pt x="997473" y="5239095"/>
                      <a:pt x="1006631" y="5193105"/>
                      <a:pt x="979617" y="5157396"/>
                    </a:cubicBezTo>
                    <a:cubicBezTo>
                      <a:pt x="976728" y="5153402"/>
                      <a:pt x="978724" y="5144705"/>
                      <a:pt x="976441" y="5139485"/>
                    </a:cubicBezTo>
                    <a:cubicBezTo>
                      <a:pt x="969619" y="5122991"/>
                      <a:pt x="964828" y="5102888"/>
                      <a:pt x="953793" y="5091862"/>
                    </a:cubicBezTo>
                    <a:cubicBezTo>
                      <a:pt x="921506" y="5059884"/>
                      <a:pt x="886609" y="5031900"/>
                      <a:pt x="853056" y="5001787"/>
                    </a:cubicBezTo>
                    <a:cubicBezTo>
                      <a:pt x="845882" y="4995337"/>
                      <a:pt x="836325" y="4988437"/>
                      <a:pt x="833979" y="4978966"/>
                    </a:cubicBezTo>
                    <a:cubicBezTo>
                      <a:pt x="820602" y="4924328"/>
                      <a:pt x="808509" y="4869239"/>
                      <a:pt x="796995" y="4813768"/>
                    </a:cubicBezTo>
                    <a:cubicBezTo>
                      <a:pt x="792418" y="4791474"/>
                      <a:pt x="803209" y="4777314"/>
                      <a:pt x="820590" y="4764057"/>
                    </a:cubicBezTo>
                    <a:cubicBezTo>
                      <a:pt x="837188" y="4751123"/>
                      <a:pt x="855398" y="4734452"/>
                      <a:pt x="864688" y="4714752"/>
                    </a:cubicBezTo>
                    <a:cubicBezTo>
                      <a:pt x="883062" y="4675275"/>
                      <a:pt x="897521" y="4632902"/>
                      <a:pt x="910485" y="4590911"/>
                    </a:cubicBezTo>
                    <a:cubicBezTo>
                      <a:pt x="915338" y="4575199"/>
                      <a:pt x="912978" y="4556131"/>
                      <a:pt x="911445" y="4539571"/>
                    </a:cubicBezTo>
                    <a:cubicBezTo>
                      <a:pt x="908527" y="4508200"/>
                      <a:pt x="900999" y="4477659"/>
                      <a:pt x="900285" y="4445837"/>
                    </a:cubicBezTo>
                    <a:cubicBezTo>
                      <a:pt x="899539" y="4408923"/>
                      <a:pt x="887958" y="4383340"/>
                      <a:pt x="863237" y="4364703"/>
                    </a:cubicBezTo>
                    <a:cubicBezTo>
                      <a:pt x="826431" y="4336971"/>
                      <a:pt x="808536" y="4292507"/>
                      <a:pt x="798070" y="4243284"/>
                    </a:cubicBezTo>
                    <a:cubicBezTo>
                      <a:pt x="784617" y="4180721"/>
                      <a:pt x="805728" y="4117545"/>
                      <a:pt x="817097" y="4054750"/>
                    </a:cubicBezTo>
                    <a:cubicBezTo>
                      <a:pt x="821537" y="4030724"/>
                      <a:pt x="826632" y="4006057"/>
                      <a:pt x="826251" y="3982801"/>
                    </a:cubicBezTo>
                    <a:cubicBezTo>
                      <a:pt x="825347" y="3916709"/>
                      <a:pt x="825150" y="3850833"/>
                      <a:pt x="836848" y="3784939"/>
                    </a:cubicBezTo>
                    <a:lnTo>
                      <a:pt x="841285" y="3766755"/>
                    </a:lnTo>
                    <a:lnTo>
                      <a:pt x="841284" y="3766755"/>
                    </a:lnTo>
                    <a:lnTo>
                      <a:pt x="852925" y="3719034"/>
                    </a:lnTo>
                    <a:cubicBezTo>
                      <a:pt x="855152" y="3711822"/>
                      <a:pt x="856753" y="3704413"/>
                      <a:pt x="857932" y="3696880"/>
                    </a:cubicBezTo>
                    <a:cubicBezTo>
                      <a:pt x="868683" y="3631632"/>
                      <a:pt x="885300" y="3565939"/>
                      <a:pt x="853534" y="3507036"/>
                    </a:cubicBezTo>
                    <a:cubicBezTo>
                      <a:pt x="850623" y="3501622"/>
                      <a:pt x="849992" y="3494020"/>
                      <a:pt x="850226" y="3485839"/>
                    </a:cubicBezTo>
                    <a:close/>
                    <a:moveTo>
                      <a:pt x="0" y="0"/>
                    </a:moveTo>
                    <a:lnTo>
                      <a:pt x="455609" y="0"/>
                    </a:lnTo>
                    <a:lnTo>
                      <a:pt x="459171" y="72395"/>
                    </a:lnTo>
                    <a:cubicBezTo>
                      <a:pt x="459671" y="92301"/>
                      <a:pt x="456894" y="113171"/>
                      <a:pt x="460041" y="131917"/>
                    </a:cubicBezTo>
                    <a:cubicBezTo>
                      <a:pt x="474213" y="218122"/>
                      <a:pt x="492031" y="302910"/>
                      <a:pt x="504421" y="389691"/>
                    </a:cubicBezTo>
                    <a:cubicBezTo>
                      <a:pt x="517349" y="479177"/>
                      <a:pt x="539516" y="562489"/>
                      <a:pt x="582097" y="634609"/>
                    </a:cubicBezTo>
                    <a:cubicBezTo>
                      <a:pt x="621686" y="701573"/>
                      <a:pt x="662589" y="767248"/>
                      <a:pt x="702468" y="834019"/>
                    </a:cubicBezTo>
                    <a:cubicBezTo>
                      <a:pt x="712587" y="850968"/>
                      <a:pt x="725536" y="867665"/>
                      <a:pt x="729203" y="887701"/>
                    </a:cubicBezTo>
                    <a:cubicBezTo>
                      <a:pt x="736973" y="929321"/>
                      <a:pt x="740155" y="973193"/>
                      <a:pt x="743787" y="1016355"/>
                    </a:cubicBezTo>
                    <a:cubicBezTo>
                      <a:pt x="746786" y="1053398"/>
                      <a:pt x="745800" y="1091467"/>
                      <a:pt x="750083" y="1128060"/>
                    </a:cubicBezTo>
                    <a:cubicBezTo>
                      <a:pt x="753428" y="1157309"/>
                      <a:pt x="762038" y="1185083"/>
                      <a:pt x="768866" y="1213431"/>
                    </a:cubicBezTo>
                    <a:cubicBezTo>
                      <a:pt x="774767" y="1238107"/>
                      <a:pt x="778357" y="1264327"/>
                      <a:pt x="787802" y="1286432"/>
                    </a:cubicBezTo>
                    <a:cubicBezTo>
                      <a:pt x="810582" y="1340304"/>
                      <a:pt x="832653" y="1394242"/>
                      <a:pt x="842837" y="1455511"/>
                    </a:cubicBezTo>
                    <a:cubicBezTo>
                      <a:pt x="853049" y="1515944"/>
                      <a:pt x="867276" y="1574511"/>
                      <a:pt x="877988" y="1634814"/>
                    </a:cubicBezTo>
                    <a:cubicBezTo>
                      <a:pt x="888390" y="1693895"/>
                      <a:pt x="902813" y="1748857"/>
                      <a:pt x="941063" y="1789731"/>
                    </a:cubicBezTo>
                    <a:cubicBezTo>
                      <a:pt x="957906" y="1807908"/>
                      <a:pt x="975122" y="1831564"/>
                      <a:pt x="980124" y="1857657"/>
                    </a:cubicBezTo>
                    <a:cubicBezTo>
                      <a:pt x="987207" y="1894833"/>
                      <a:pt x="980788" y="1937150"/>
                      <a:pt x="984484" y="1976384"/>
                    </a:cubicBezTo>
                    <a:cubicBezTo>
                      <a:pt x="988781" y="2022576"/>
                      <a:pt x="988793" y="2074493"/>
                      <a:pt x="1007189" y="2110650"/>
                    </a:cubicBezTo>
                    <a:cubicBezTo>
                      <a:pt x="1023612" y="2142809"/>
                      <a:pt x="1034723" y="2173610"/>
                      <a:pt x="1039893" y="2211041"/>
                    </a:cubicBezTo>
                    <a:cubicBezTo>
                      <a:pt x="1043484" y="2237261"/>
                      <a:pt x="1057690" y="2260269"/>
                      <a:pt x="1059162" y="2286682"/>
                    </a:cubicBezTo>
                    <a:cubicBezTo>
                      <a:pt x="1061252" y="2321469"/>
                      <a:pt x="1060754" y="2355740"/>
                      <a:pt x="1070522" y="2388667"/>
                    </a:cubicBezTo>
                    <a:cubicBezTo>
                      <a:pt x="1080600" y="2422815"/>
                      <a:pt x="1085513" y="2459602"/>
                      <a:pt x="1093939" y="2494653"/>
                    </a:cubicBezTo>
                    <a:cubicBezTo>
                      <a:pt x="1098500" y="2513273"/>
                      <a:pt x="1106866" y="2529964"/>
                      <a:pt x="1112007" y="2548197"/>
                    </a:cubicBezTo>
                    <a:cubicBezTo>
                      <a:pt x="1121409" y="2581573"/>
                      <a:pt x="1130232" y="2615336"/>
                      <a:pt x="1138346" y="2649163"/>
                    </a:cubicBezTo>
                    <a:cubicBezTo>
                      <a:pt x="1146465" y="2682988"/>
                      <a:pt x="1157699" y="2716368"/>
                      <a:pt x="1160337" y="2751608"/>
                    </a:cubicBezTo>
                    <a:cubicBezTo>
                      <a:pt x="1164714" y="2811646"/>
                      <a:pt x="1159211" y="2873999"/>
                      <a:pt x="1165737" y="2933012"/>
                    </a:cubicBezTo>
                    <a:cubicBezTo>
                      <a:pt x="1172445" y="2992925"/>
                      <a:pt x="1185964" y="3051556"/>
                      <a:pt x="1202029" y="3107873"/>
                    </a:cubicBezTo>
                    <a:cubicBezTo>
                      <a:pt x="1214635" y="3152396"/>
                      <a:pt x="1227749" y="3194534"/>
                      <a:pt x="1225692" y="3244974"/>
                    </a:cubicBezTo>
                    <a:cubicBezTo>
                      <a:pt x="1224565" y="3273123"/>
                      <a:pt x="1231196" y="3305079"/>
                      <a:pt x="1243916" y="3326221"/>
                    </a:cubicBezTo>
                    <a:cubicBezTo>
                      <a:pt x="1271701" y="3372044"/>
                      <a:pt x="1285247" y="3423911"/>
                      <a:pt x="1293067" y="3480219"/>
                    </a:cubicBezTo>
                    <a:lnTo>
                      <a:pt x="1308071" y="3585182"/>
                    </a:lnTo>
                    <a:lnTo>
                      <a:pt x="1295962" y="3584708"/>
                    </a:lnTo>
                    <a:cubicBezTo>
                      <a:pt x="1237754" y="3586303"/>
                      <a:pt x="1180629" y="3594888"/>
                      <a:pt x="1118893" y="3568330"/>
                    </a:cubicBezTo>
                    <a:cubicBezTo>
                      <a:pt x="1113435" y="3565936"/>
                      <a:pt x="1102517" y="3567964"/>
                      <a:pt x="1094179" y="3567566"/>
                    </a:cubicBezTo>
                    <a:cubicBezTo>
                      <a:pt x="1027548" y="3564029"/>
                      <a:pt x="967064" y="3547281"/>
                      <a:pt x="922719" y="3516472"/>
                    </a:cubicBezTo>
                    <a:cubicBezTo>
                      <a:pt x="908178" y="3506414"/>
                      <a:pt x="892942" y="3497984"/>
                      <a:pt x="877028" y="3490955"/>
                    </a:cubicBezTo>
                    <a:lnTo>
                      <a:pt x="850533" y="3481837"/>
                    </a:lnTo>
                    <a:lnTo>
                      <a:pt x="852113" y="3461170"/>
                    </a:lnTo>
                    <a:cubicBezTo>
                      <a:pt x="854391" y="3434500"/>
                      <a:pt x="848474" y="3414331"/>
                      <a:pt x="831383" y="3399179"/>
                    </a:cubicBezTo>
                    <a:cubicBezTo>
                      <a:pt x="801767" y="3373388"/>
                      <a:pt x="773654" y="3344957"/>
                      <a:pt x="743141" y="3320580"/>
                    </a:cubicBezTo>
                    <a:cubicBezTo>
                      <a:pt x="722236" y="3303685"/>
                      <a:pt x="714543" y="3281842"/>
                      <a:pt x="713221" y="3251241"/>
                    </a:cubicBezTo>
                    <a:cubicBezTo>
                      <a:pt x="712555" y="3234106"/>
                      <a:pt x="704768" y="3217029"/>
                      <a:pt x="697098" y="3202528"/>
                    </a:cubicBezTo>
                    <a:cubicBezTo>
                      <a:pt x="687845" y="3184997"/>
                      <a:pt x="672212" y="3172554"/>
                      <a:pt x="664820" y="3154190"/>
                    </a:cubicBezTo>
                    <a:cubicBezTo>
                      <a:pt x="646169" y="3109209"/>
                      <a:pt x="616744" y="3087991"/>
                      <a:pt x="572501" y="3087312"/>
                    </a:cubicBezTo>
                    <a:cubicBezTo>
                      <a:pt x="533259" y="3086763"/>
                      <a:pt x="493731" y="3044085"/>
                      <a:pt x="497703" y="3005243"/>
                    </a:cubicBezTo>
                    <a:cubicBezTo>
                      <a:pt x="502030" y="2962279"/>
                      <a:pt x="490540" y="2928257"/>
                      <a:pt x="476984" y="2892751"/>
                    </a:cubicBezTo>
                    <a:cubicBezTo>
                      <a:pt x="469363" y="2872905"/>
                      <a:pt x="465404" y="2847135"/>
                      <a:pt x="468947" y="2824527"/>
                    </a:cubicBezTo>
                    <a:cubicBezTo>
                      <a:pt x="482188" y="2738605"/>
                      <a:pt x="520979" y="2665650"/>
                      <a:pt x="569138" y="2595026"/>
                    </a:cubicBezTo>
                    <a:cubicBezTo>
                      <a:pt x="600577" y="2548865"/>
                      <a:pt x="622260" y="2493483"/>
                      <a:pt x="645397" y="2440808"/>
                    </a:cubicBezTo>
                    <a:cubicBezTo>
                      <a:pt x="652529" y="2424387"/>
                      <a:pt x="655029" y="2401457"/>
                      <a:pt x="651820" y="2384384"/>
                    </a:cubicBezTo>
                    <a:cubicBezTo>
                      <a:pt x="640949" y="2324596"/>
                      <a:pt x="629163" y="2264805"/>
                      <a:pt x="612994" y="2207332"/>
                    </a:cubicBezTo>
                    <a:cubicBezTo>
                      <a:pt x="597678" y="2153787"/>
                      <a:pt x="601053" y="2099808"/>
                      <a:pt x="620894" y="2046679"/>
                    </a:cubicBezTo>
                    <a:cubicBezTo>
                      <a:pt x="635367" y="2007977"/>
                      <a:pt x="641110" y="1970814"/>
                      <a:pt x="644614" y="1931265"/>
                    </a:cubicBezTo>
                    <a:cubicBezTo>
                      <a:pt x="647465" y="1898285"/>
                      <a:pt x="653360" y="1862859"/>
                      <a:pt x="665994" y="1832337"/>
                    </a:cubicBezTo>
                    <a:cubicBezTo>
                      <a:pt x="683779" y="1789578"/>
                      <a:pt x="688928" y="1751381"/>
                      <a:pt x="678276" y="1709437"/>
                    </a:cubicBezTo>
                    <a:cubicBezTo>
                      <a:pt x="672576" y="1687079"/>
                      <a:pt x="673987" y="1660990"/>
                      <a:pt x="672955" y="1636123"/>
                    </a:cubicBezTo>
                    <a:cubicBezTo>
                      <a:pt x="671272" y="1597795"/>
                      <a:pt x="671867" y="1558758"/>
                      <a:pt x="668480" y="1520749"/>
                    </a:cubicBezTo>
                    <a:cubicBezTo>
                      <a:pt x="665050" y="1479903"/>
                      <a:pt x="655019" y="1440408"/>
                      <a:pt x="653920" y="1399437"/>
                    </a:cubicBezTo>
                    <a:cubicBezTo>
                      <a:pt x="652652" y="1355309"/>
                      <a:pt x="639893" y="1323154"/>
                      <a:pt x="612686" y="1296979"/>
                    </a:cubicBezTo>
                    <a:cubicBezTo>
                      <a:pt x="595576" y="1280408"/>
                      <a:pt x="578401" y="1259588"/>
                      <a:pt x="570220" y="1235618"/>
                    </a:cubicBezTo>
                    <a:cubicBezTo>
                      <a:pt x="553631" y="1186194"/>
                      <a:pt x="545669" y="1131821"/>
                      <a:pt x="529736" y="1081752"/>
                    </a:cubicBezTo>
                    <a:cubicBezTo>
                      <a:pt x="507466" y="1011390"/>
                      <a:pt x="481332" y="944631"/>
                      <a:pt x="414305" y="918292"/>
                    </a:cubicBezTo>
                    <a:cubicBezTo>
                      <a:pt x="377314" y="903769"/>
                      <a:pt x="368843" y="874065"/>
                      <a:pt x="373924" y="825689"/>
                    </a:cubicBezTo>
                    <a:cubicBezTo>
                      <a:pt x="375689" y="809590"/>
                      <a:pt x="376722" y="786203"/>
                      <a:pt x="368949" y="778726"/>
                    </a:cubicBezTo>
                    <a:cubicBezTo>
                      <a:pt x="345838" y="756354"/>
                      <a:pt x="349308" y="725824"/>
                      <a:pt x="347020" y="694643"/>
                    </a:cubicBezTo>
                    <a:cubicBezTo>
                      <a:pt x="345704" y="675894"/>
                      <a:pt x="339306" y="651346"/>
                      <a:pt x="327478" y="642898"/>
                    </a:cubicBezTo>
                    <a:cubicBezTo>
                      <a:pt x="279698" y="608395"/>
                      <a:pt x="263590" y="549247"/>
                      <a:pt x="243468" y="491960"/>
                    </a:cubicBezTo>
                    <a:cubicBezTo>
                      <a:pt x="237433" y="475142"/>
                      <a:pt x="230250" y="456843"/>
                      <a:pt x="218930" y="446010"/>
                    </a:cubicBezTo>
                    <a:cubicBezTo>
                      <a:pt x="194433" y="422927"/>
                      <a:pt x="180036" y="395344"/>
                      <a:pt x="180614" y="354892"/>
                    </a:cubicBezTo>
                    <a:cubicBezTo>
                      <a:pt x="180923" y="342010"/>
                      <a:pt x="176523" y="328798"/>
                      <a:pt x="171988" y="317521"/>
                    </a:cubicBezTo>
                    <a:cubicBezTo>
                      <a:pt x="162052" y="293291"/>
                      <a:pt x="148442" y="271315"/>
                      <a:pt x="139875" y="246378"/>
                    </a:cubicBezTo>
                    <a:cubicBezTo>
                      <a:pt x="117577" y="182780"/>
                      <a:pt x="95749" y="119890"/>
                      <a:pt x="51499" y="73211"/>
                    </a:cubicBezTo>
                    <a:cubicBezTo>
                      <a:pt x="40691" y="61834"/>
                      <a:pt x="29467" y="49763"/>
                      <a:pt x="19690" y="3662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1288" name="Freeform: Shape 11287">
                <a:extLst>
                  <a:ext uri="{FF2B5EF4-FFF2-40B4-BE49-F238E27FC236}">
                    <a16:creationId xmlns:a16="http://schemas.microsoft.com/office/drawing/2014/main" id="{A2432BD6-3DCC-4397-BD7F-3FE84F32100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2748588" y="0"/>
                <a:ext cx="1339053" cy="6858000"/>
              </a:xfrm>
              <a:custGeom>
                <a:avLst/>
                <a:gdLst>
                  <a:gd name="connsiteX0" fmla="*/ 850532 w 1339053"/>
                  <a:gd name="connsiteY0" fmla="*/ 3481838 h 6858000"/>
                  <a:gd name="connsiteX1" fmla="*/ 877027 w 1339053"/>
                  <a:gd name="connsiteY1" fmla="*/ 3490955 h 6858000"/>
                  <a:gd name="connsiteX2" fmla="*/ 922718 w 1339053"/>
                  <a:gd name="connsiteY2" fmla="*/ 3516472 h 6858000"/>
                  <a:gd name="connsiteX3" fmla="*/ 1094179 w 1339053"/>
                  <a:gd name="connsiteY3" fmla="*/ 3567567 h 6858000"/>
                  <a:gd name="connsiteX4" fmla="*/ 1118891 w 1339053"/>
                  <a:gd name="connsiteY4" fmla="*/ 3568331 h 6858000"/>
                  <a:gd name="connsiteX5" fmla="*/ 1295961 w 1339053"/>
                  <a:gd name="connsiteY5" fmla="*/ 3584709 h 6858000"/>
                  <a:gd name="connsiteX6" fmla="*/ 1308070 w 1339053"/>
                  <a:gd name="connsiteY6" fmla="*/ 3585183 h 6858000"/>
                  <a:gd name="connsiteX7" fmla="*/ 1325263 w 1339053"/>
                  <a:gd name="connsiteY7" fmla="*/ 3705453 h 6858000"/>
                  <a:gd name="connsiteX8" fmla="*/ 1334107 w 1339053"/>
                  <a:gd name="connsiteY8" fmla="*/ 3772268 h 6858000"/>
                  <a:gd name="connsiteX9" fmla="*/ 1338203 w 1339053"/>
                  <a:gd name="connsiteY9" fmla="*/ 3831076 h 6858000"/>
                  <a:gd name="connsiteX10" fmla="*/ 1338805 w 1339053"/>
                  <a:gd name="connsiteY10" fmla="*/ 3839709 h 6858000"/>
                  <a:gd name="connsiteX11" fmla="*/ 1335635 w 1339053"/>
                  <a:gd name="connsiteY11" fmla="*/ 4118635 h 6858000"/>
                  <a:gd name="connsiteX12" fmla="*/ 1337171 w 1339053"/>
                  <a:gd name="connsiteY12" fmla="*/ 4209403 h 6858000"/>
                  <a:gd name="connsiteX13" fmla="*/ 1325840 w 1339053"/>
                  <a:gd name="connsiteY13" fmla="*/ 4309174 h 6858000"/>
                  <a:gd name="connsiteX14" fmla="*/ 1321122 w 1339053"/>
                  <a:gd name="connsiteY14" fmla="*/ 4473630 h 6858000"/>
                  <a:gd name="connsiteX15" fmla="*/ 1302196 w 1339053"/>
                  <a:gd name="connsiteY15" fmla="*/ 4791709 h 6858000"/>
                  <a:gd name="connsiteX16" fmla="*/ 1293239 w 1339053"/>
                  <a:gd name="connsiteY16" fmla="*/ 4860048 h 6858000"/>
                  <a:gd name="connsiteX17" fmla="*/ 1288829 w 1339053"/>
                  <a:gd name="connsiteY17" fmla="*/ 5039837 h 6858000"/>
                  <a:gd name="connsiteX18" fmla="*/ 1289584 w 1339053"/>
                  <a:gd name="connsiteY18" fmla="*/ 5148703 h 6858000"/>
                  <a:gd name="connsiteX19" fmla="*/ 1282205 w 1339053"/>
                  <a:gd name="connsiteY19" fmla="*/ 5236435 h 6858000"/>
                  <a:gd name="connsiteX20" fmla="*/ 1268145 w 1339053"/>
                  <a:gd name="connsiteY20" fmla="*/ 5311662 h 6858000"/>
                  <a:gd name="connsiteX21" fmla="*/ 1250547 w 1339053"/>
                  <a:gd name="connsiteY21" fmla="*/ 5515595 h 6858000"/>
                  <a:gd name="connsiteX22" fmla="*/ 1243323 w 1339053"/>
                  <a:gd name="connsiteY22" fmla="*/ 5596885 h 6858000"/>
                  <a:gd name="connsiteX23" fmla="*/ 1238303 w 1339053"/>
                  <a:gd name="connsiteY23" fmla="*/ 5812036 h 6858000"/>
                  <a:gd name="connsiteX24" fmla="*/ 1223551 w 1339053"/>
                  <a:gd name="connsiteY24" fmla="*/ 5991171 h 6858000"/>
                  <a:gd name="connsiteX25" fmla="*/ 1219699 w 1339053"/>
                  <a:gd name="connsiteY25" fmla="*/ 6066726 h 6858000"/>
                  <a:gd name="connsiteX26" fmla="*/ 1199935 w 1339053"/>
                  <a:gd name="connsiteY26" fmla="*/ 6236130 h 6858000"/>
                  <a:gd name="connsiteX27" fmla="*/ 1192857 w 1339053"/>
                  <a:gd name="connsiteY27" fmla="*/ 6333267 h 6858000"/>
                  <a:gd name="connsiteX28" fmla="*/ 1148174 w 1339053"/>
                  <a:gd name="connsiteY28" fmla="*/ 6561849 h 6858000"/>
                  <a:gd name="connsiteX29" fmla="*/ 1100424 w 1339053"/>
                  <a:gd name="connsiteY29" fmla="*/ 6797385 h 6858000"/>
                  <a:gd name="connsiteX30" fmla="*/ 1085621 w 1339053"/>
                  <a:gd name="connsiteY30" fmla="*/ 6858000 h 6858000"/>
                  <a:gd name="connsiteX31" fmla="*/ 932341 w 1339053"/>
                  <a:gd name="connsiteY31" fmla="*/ 6858000 h 6858000"/>
                  <a:gd name="connsiteX32" fmla="*/ 944496 w 1339053"/>
                  <a:gd name="connsiteY32" fmla="*/ 6829656 h 6858000"/>
                  <a:gd name="connsiteX33" fmla="*/ 913239 w 1339053"/>
                  <a:gd name="connsiteY33" fmla="*/ 6720119 h 6858000"/>
                  <a:gd name="connsiteX34" fmla="*/ 870682 w 1339053"/>
                  <a:gd name="connsiteY34" fmla="*/ 6655346 h 6858000"/>
                  <a:gd name="connsiteX35" fmla="*/ 846442 w 1339053"/>
                  <a:gd name="connsiteY35" fmla="*/ 6498594 h 6858000"/>
                  <a:gd name="connsiteX36" fmla="*/ 881150 w 1339053"/>
                  <a:gd name="connsiteY36" fmla="*/ 6473756 h 6858000"/>
                  <a:gd name="connsiteX37" fmla="*/ 922470 w 1339053"/>
                  <a:gd name="connsiteY37" fmla="*/ 6377035 h 6858000"/>
                  <a:gd name="connsiteX38" fmla="*/ 955039 w 1339053"/>
                  <a:gd name="connsiteY38" fmla="*/ 6268585 h 6858000"/>
                  <a:gd name="connsiteX39" fmla="*/ 1024350 w 1339053"/>
                  <a:gd name="connsiteY39" fmla="*/ 6083443 h 6858000"/>
                  <a:gd name="connsiteX40" fmla="*/ 999696 w 1339053"/>
                  <a:gd name="connsiteY40" fmla="*/ 5938416 h 6858000"/>
                  <a:gd name="connsiteX41" fmla="*/ 988342 w 1339053"/>
                  <a:gd name="connsiteY41" fmla="*/ 5882426 h 6858000"/>
                  <a:gd name="connsiteX42" fmla="*/ 985444 w 1339053"/>
                  <a:gd name="connsiteY42" fmla="*/ 5832438 h 6858000"/>
                  <a:gd name="connsiteX43" fmla="*/ 992016 w 1339053"/>
                  <a:gd name="connsiteY43" fmla="*/ 5777751 h 6858000"/>
                  <a:gd name="connsiteX44" fmla="*/ 995028 w 1339053"/>
                  <a:gd name="connsiteY44" fmla="*/ 5641832 h 6858000"/>
                  <a:gd name="connsiteX45" fmla="*/ 981247 w 1339053"/>
                  <a:gd name="connsiteY45" fmla="*/ 5562522 h 6858000"/>
                  <a:gd name="connsiteX46" fmla="*/ 995131 w 1339053"/>
                  <a:gd name="connsiteY46" fmla="*/ 5398075 h 6858000"/>
                  <a:gd name="connsiteX47" fmla="*/ 997379 w 1339053"/>
                  <a:gd name="connsiteY47" fmla="*/ 5283928 h 6858000"/>
                  <a:gd name="connsiteX48" fmla="*/ 979617 w 1339053"/>
                  <a:gd name="connsiteY48" fmla="*/ 5157396 h 6858000"/>
                  <a:gd name="connsiteX49" fmla="*/ 976441 w 1339053"/>
                  <a:gd name="connsiteY49" fmla="*/ 5139485 h 6858000"/>
                  <a:gd name="connsiteX50" fmla="*/ 953793 w 1339053"/>
                  <a:gd name="connsiteY50" fmla="*/ 5091862 h 6858000"/>
                  <a:gd name="connsiteX51" fmla="*/ 853056 w 1339053"/>
                  <a:gd name="connsiteY51" fmla="*/ 5001787 h 6858000"/>
                  <a:gd name="connsiteX52" fmla="*/ 833979 w 1339053"/>
                  <a:gd name="connsiteY52" fmla="*/ 4978966 h 6858000"/>
                  <a:gd name="connsiteX53" fmla="*/ 796995 w 1339053"/>
                  <a:gd name="connsiteY53" fmla="*/ 4813768 h 6858000"/>
                  <a:gd name="connsiteX54" fmla="*/ 820590 w 1339053"/>
                  <a:gd name="connsiteY54" fmla="*/ 4764057 h 6858000"/>
                  <a:gd name="connsiteX55" fmla="*/ 864688 w 1339053"/>
                  <a:gd name="connsiteY55" fmla="*/ 4714752 h 6858000"/>
                  <a:gd name="connsiteX56" fmla="*/ 910485 w 1339053"/>
                  <a:gd name="connsiteY56" fmla="*/ 4590911 h 6858000"/>
                  <a:gd name="connsiteX57" fmla="*/ 911445 w 1339053"/>
                  <a:gd name="connsiteY57" fmla="*/ 4539571 h 6858000"/>
                  <a:gd name="connsiteX58" fmla="*/ 900285 w 1339053"/>
                  <a:gd name="connsiteY58" fmla="*/ 4445837 h 6858000"/>
                  <a:gd name="connsiteX59" fmla="*/ 863237 w 1339053"/>
                  <a:gd name="connsiteY59" fmla="*/ 4364703 h 6858000"/>
                  <a:gd name="connsiteX60" fmla="*/ 798070 w 1339053"/>
                  <a:gd name="connsiteY60" fmla="*/ 4243284 h 6858000"/>
                  <a:gd name="connsiteX61" fmla="*/ 817097 w 1339053"/>
                  <a:gd name="connsiteY61" fmla="*/ 4054750 h 6858000"/>
                  <a:gd name="connsiteX62" fmla="*/ 826251 w 1339053"/>
                  <a:gd name="connsiteY62" fmla="*/ 3982801 h 6858000"/>
                  <a:gd name="connsiteX63" fmla="*/ 836848 w 1339053"/>
                  <a:gd name="connsiteY63" fmla="*/ 3784939 h 6858000"/>
                  <a:gd name="connsiteX64" fmla="*/ 841285 w 1339053"/>
                  <a:gd name="connsiteY64" fmla="*/ 3766755 h 6858000"/>
                  <a:gd name="connsiteX65" fmla="*/ 841284 w 1339053"/>
                  <a:gd name="connsiteY65" fmla="*/ 3766755 h 6858000"/>
                  <a:gd name="connsiteX66" fmla="*/ 852925 w 1339053"/>
                  <a:gd name="connsiteY66" fmla="*/ 3719034 h 6858000"/>
                  <a:gd name="connsiteX67" fmla="*/ 857932 w 1339053"/>
                  <a:gd name="connsiteY67" fmla="*/ 3696880 h 6858000"/>
                  <a:gd name="connsiteX68" fmla="*/ 853534 w 1339053"/>
                  <a:gd name="connsiteY68" fmla="*/ 3507036 h 6858000"/>
                  <a:gd name="connsiteX69" fmla="*/ 850226 w 1339053"/>
                  <a:gd name="connsiteY69" fmla="*/ 3485839 h 6858000"/>
                  <a:gd name="connsiteX70" fmla="*/ 0 w 1339053"/>
                  <a:gd name="connsiteY70" fmla="*/ 0 h 6858000"/>
                  <a:gd name="connsiteX71" fmla="*/ 455609 w 1339053"/>
                  <a:gd name="connsiteY71" fmla="*/ 0 h 6858000"/>
                  <a:gd name="connsiteX72" fmla="*/ 459171 w 1339053"/>
                  <a:gd name="connsiteY72" fmla="*/ 72395 h 6858000"/>
                  <a:gd name="connsiteX73" fmla="*/ 460041 w 1339053"/>
                  <a:gd name="connsiteY73" fmla="*/ 131917 h 6858000"/>
                  <a:gd name="connsiteX74" fmla="*/ 504421 w 1339053"/>
                  <a:gd name="connsiteY74" fmla="*/ 389691 h 6858000"/>
                  <a:gd name="connsiteX75" fmla="*/ 582097 w 1339053"/>
                  <a:gd name="connsiteY75" fmla="*/ 634609 h 6858000"/>
                  <a:gd name="connsiteX76" fmla="*/ 702468 w 1339053"/>
                  <a:gd name="connsiteY76" fmla="*/ 834019 h 6858000"/>
                  <a:gd name="connsiteX77" fmla="*/ 729203 w 1339053"/>
                  <a:gd name="connsiteY77" fmla="*/ 887701 h 6858000"/>
                  <a:gd name="connsiteX78" fmla="*/ 743787 w 1339053"/>
                  <a:gd name="connsiteY78" fmla="*/ 1016355 h 6858000"/>
                  <a:gd name="connsiteX79" fmla="*/ 750083 w 1339053"/>
                  <a:gd name="connsiteY79" fmla="*/ 1128060 h 6858000"/>
                  <a:gd name="connsiteX80" fmla="*/ 768866 w 1339053"/>
                  <a:gd name="connsiteY80" fmla="*/ 1213431 h 6858000"/>
                  <a:gd name="connsiteX81" fmla="*/ 787802 w 1339053"/>
                  <a:gd name="connsiteY81" fmla="*/ 1286432 h 6858000"/>
                  <a:gd name="connsiteX82" fmla="*/ 842837 w 1339053"/>
                  <a:gd name="connsiteY82" fmla="*/ 1455511 h 6858000"/>
                  <a:gd name="connsiteX83" fmla="*/ 877988 w 1339053"/>
                  <a:gd name="connsiteY83" fmla="*/ 1634814 h 6858000"/>
                  <a:gd name="connsiteX84" fmla="*/ 941063 w 1339053"/>
                  <a:gd name="connsiteY84" fmla="*/ 1789731 h 6858000"/>
                  <a:gd name="connsiteX85" fmla="*/ 980124 w 1339053"/>
                  <a:gd name="connsiteY85" fmla="*/ 1857657 h 6858000"/>
                  <a:gd name="connsiteX86" fmla="*/ 984484 w 1339053"/>
                  <a:gd name="connsiteY86" fmla="*/ 1976384 h 6858000"/>
                  <a:gd name="connsiteX87" fmla="*/ 1007189 w 1339053"/>
                  <a:gd name="connsiteY87" fmla="*/ 2110650 h 6858000"/>
                  <a:gd name="connsiteX88" fmla="*/ 1039893 w 1339053"/>
                  <a:gd name="connsiteY88" fmla="*/ 2211041 h 6858000"/>
                  <a:gd name="connsiteX89" fmla="*/ 1059162 w 1339053"/>
                  <a:gd name="connsiteY89" fmla="*/ 2286682 h 6858000"/>
                  <a:gd name="connsiteX90" fmla="*/ 1070522 w 1339053"/>
                  <a:gd name="connsiteY90" fmla="*/ 2388667 h 6858000"/>
                  <a:gd name="connsiteX91" fmla="*/ 1093939 w 1339053"/>
                  <a:gd name="connsiteY91" fmla="*/ 2494653 h 6858000"/>
                  <a:gd name="connsiteX92" fmla="*/ 1112007 w 1339053"/>
                  <a:gd name="connsiteY92" fmla="*/ 2548197 h 6858000"/>
                  <a:gd name="connsiteX93" fmla="*/ 1138346 w 1339053"/>
                  <a:gd name="connsiteY93" fmla="*/ 2649163 h 6858000"/>
                  <a:gd name="connsiteX94" fmla="*/ 1160337 w 1339053"/>
                  <a:gd name="connsiteY94" fmla="*/ 2751608 h 6858000"/>
                  <a:gd name="connsiteX95" fmla="*/ 1165737 w 1339053"/>
                  <a:gd name="connsiteY95" fmla="*/ 2933012 h 6858000"/>
                  <a:gd name="connsiteX96" fmla="*/ 1202029 w 1339053"/>
                  <a:gd name="connsiteY96" fmla="*/ 3107873 h 6858000"/>
                  <a:gd name="connsiteX97" fmla="*/ 1225692 w 1339053"/>
                  <a:gd name="connsiteY97" fmla="*/ 3244974 h 6858000"/>
                  <a:gd name="connsiteX98" fmla="*/ 1243916 w 1339053"/>
                  <a:gd name="connsiteY98" fmla="*/ 3326221 h 6858000"/>
                  <a:gd name="connsiteX99" fmla="*/ 1293067 w 1339053"/>
                  <a:gd name="connsiteY99" fmla="*/ 3480219 h 6858000"/>
                  <a:gd name="connsiteX100" fmla="*/ 1308071 w 1339053"/>
                  <a:gd name="connsiteY100" fmla="*/ 3585182 h 6858000"/>
                  <a:gd name="connsiteX101" fmla="*/ 1295962 w 1339053"/>
                  <a:gd name="connsiteY101" fmla="*/ 3584708 h 6858000"/>
                  <a:gd name="connsiteX102" fmla="*/ 1118893 w 1339053"/>
                  <a:gd name="connsiteY102" fmla="*/ 3568330 h 6858000"/>
                  <a:gd name="connsiteX103" fmla="*/ 1094179 w 1339053"/>
                  <a:gd name="connsiteY103" fmla="*/ 3567566 h 6858000"/>
                  <a:gd name="connsiteX104" fmla="*/ 922719 w 1339053"/>
                  <a:gd name="connsiteY104" fmla="*/ 3516472 h 6858000"/>
                  <a:gd name="connsiteX105" fmla="*/ 877028 w 1339053"/>
                  <a:gd name="connsiteY105" fmla="*/ 3490955 h 6858000"/>
                  <a:gd name="connsiteX106" fmla="*/ 850533 w 1339053"/>
                  <a:gd name="connsiteY106" fmla="*/ 3481837 h 6858000"/>
                  <a:gd name="connsiteX107" fmla="*/ 852113 w 1339053"/>
                  <a:gd name="connsiteY107" fmla="*/ 3461170 h 6858000"/>
                  <a:gd name="connsiteX108" fmla="*/ 831383 w 1339053"/>
                  <a:gd name="connsiteY108" fmla="*/ 3399179 h 6858000"/>
                  <a:gd name="connsiteX109" fmla="*/ 743141 w 1339053"/>
                  <a:gd name="connsiteY109" fmla="*/ 3320580 h 6858000"/>
                  <a:gd name="connsiteX110" fmla="*/ 713221 w 1339053"/>
                  <a:gd name="connsiteY110" fmla="*/ 3251241 h 6858000"/>
                  <a:gd name="connsiteX111" fmla="*/ 697098 w 1339053"/>
                  <a:gd name="connsiteY111" fmla="*/ 3202528 h 6858000"/>
                  <a:gd name="connsiteX112" fmla="*/ 664820 w 1339053"/>
                  <a:gd name="connsiteY112" fmla="*/ 3154190 h 6858000"/>
                  <a:gd name="connsiteX113" fmla="*/ 572501 w 1339053"/>
                  <a:gd name="connsiteY113" fmla="*/ 3087312 h 6858000"/>
                  <a:gd name="connsiteX114" fmla="*/ 497703 w 1339053"/>
                  <a:gd name="connsiteY114" fmla="*/ 3005243 h 6858000"/>
                  <a:gd name="connsiteX115" fmla="*/ 476984 w 1339053"/>
                  <a:gd name="connsiteY115" fmla="*/ 2892751 h 6858000"/>
                  <a:gd name="connsiteX116" fmla="*/ 468947 w 1339053"/>
                  <a:gd name="connsiteY116" fmla="*/ 2824527 h 6858000"/>
                  <a:gd name="connsiteX117" fmla="*/ 569138 w 1339053"/>
                  <a:gd name="connsiteY117" fmla="*/ 2595026 h 6858000"/>
                  <a:gd name="connsiteX118" fmla="*/ 645397 w 1339053"/>
                  <a:gd name="connsiteY118" fmla="*/ 2440808 h 6858000"/>
                  <a:gd name="connsiteX119" fmla="*/ 651820 w 1339053"/>
                  <a:gd name="connsiteY119" fmla="*/ 2384384 h 6858000"/>
                  <a:gd name="connsiteX120" fmla="*/ 612994 w 1339053"/>
                  <a:gd name="connsiteY120" fmla="*/ 2207332 h 6858000"/>
                  <a:gd name="connsiteX121" fmla="*/ 620894 w 1339053"/>
                  <a:gd name="connsiteY121" fmla="*/ 2046679 h 6858000"/>
                  <a:gd name="connsiteX122" fmla="*/ 644614 w 1339053"/>
                  <a:gd name="connsiteY122" fmla="*/ 1931265 h 6858000"/>
                  <a:gd name="connsiteX123" fmla="*/ 665994 w 1339053"/>
                  <a:gd name="connsiteY123" fmla="*/ 1832337 h 6858000"/>
                  <a:gd name="connsiteX124" fmla="*/ 678276 w 1339053"/>
                  <a:gd name="connsiteY124" fmla="*/ 1709437 h 6858000"/>
                  <a:gd name="connsiteX125" fmla="*/ 672955 w 1339053"/>
                  <a:gd name="connsiteY125" fmla="*/ 1636123 h 6858000"/>
                  <a:gd name="connsiteX126" fmla="*/ 668480 w 1339053"/>
                  <a:gd name="connsiteY126" fmla="*/ 1520749 h 6858000"/>
                  <a:gd name="connsiteX127" fmla="*/ 653920 w 1339053"/>
                  <a:gd name="connsiteY127" fmla="*/ 1399437 h 6858000"/>
                  <a:gd name="connsiteX128" fmla="*/ 612686 w 1339053"/>
                  <a:gd name="connsiteY128" fmla="*/ 1296979 h 6858000"/>
                  <a:gd name="connsiteX129" fmla="*/ 570220 w 1339053"/>
                  <a:gd name="connsiteY129" fmla="*/ 1235618 h 6858000"/>
                  <a:gd name="connsiteX130" fmla="*/ 529736 w 1339053"/>
                  <a:gd name="connsiteY130" fmla="*/ 1081752 h 6858000"/>
                  <a:gd name="connsiteX131" fmla="*/ 414305 w 1339053"/>
                  <a:gd name="connsiteY131" fmla="*/ 918292 h 6858000"/>
                  <a:gd name="connsiteX132" fmla="*/ 373924 w 1339053"/>
                  <a:gd name="connsiteY132" fmla="*/ 825689 h 6858000"/>
                  <a:gd name="connsiteX133" fmla="*/ 368949 w 1339053"/>
                  <a:gd name="connsiteY133" fmla="*/ 778726 h 6858000"/>
                  <a:gd name="connsiteX134" fmla="*/ 347020 w 1339053"/>
                  <a:gd name="connsiteY134" fmla="*/ 694643 h 6858000"/>
                  <a:gd name="connsiteX135" fmla="*/ 327478 w 1339053"/>
                  <a:gd name="connsiteY135" fmla="*/ 642898 h 6858000"/>
                  <a:gd name="connsiteX136" fmla="*/ 243468 w 1339053"/>
                  <a:gd name="connsiteY136" fmla="*/ 491960 h 6858000"/>
                  <a:gd name="connsiteX137" fmla="*/ 218930 w 1339053"/>
                  <a:gd name="connsiteY137" fmla="*/ 446010 h 6858000"/>
                  <a:gd name="connsiteX138" fmla="*/ 180614 w 1339053"/>
                  <a:gd name="connsiteY138" fmla="*/ 354892 h 6858000"/>
                  <a:gd name="connsiteX139" fmla="*/ 171988 w 1339053"/>
                  <a:gd name="connsiteY139" fmla="*/ 317521 h 6858000"/>
                  <a:gd name="connsiteX140" fmla="*/ 139875 w 1339053"/>
                  <a:gd name="connsiteY140" fmla="*/ 246378 h 6858000"/>
                  <a:gd name="connsiteX141" fmla="*/ 51499 w 1339053"/>
                  <a:gd name="connsiteY141" fmla="*/ 73211 h 6858000"/>
                  <a:gd name="connsiteX142" fmla="*/ 19690 w 1339053"/>
                  <a:gd name="connsiteY142" fmla="*/ 36621 h 685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</a:cxnLst>
                <a:rect l="l" t="t" r="r" b="b"/>
                <a:pathLst>
                  <a:path w="1339053" h="6858000">
                    <a:moveTo>
                      <a:pt x="850532" y="3481838"/>
                    </a:moveTo>
                    <a:lnTo>
                      <a:pt x="877027" y="3490955"/>
                    </a:lnTo>
                    <a:cubicBezTo>
                      <a:pt x="892941" y="3497986"/>
                      <a:pt x="908176" y="3506416"/>
                      <a:pt x="922718" y="3516472"/>
                    </a:cubicBezTo>
                    <a:cubicBezTo>
                      <a:pt x="967062" y="3547282"/>
                      <a:pt x="1027547" y="3564030"/>
                      <a:pt x="1094179" y="3567567"/>
                    </a:cubicBezTo>
                    <a:cubicBezTo>
                      <a:pt x="1102515" y="3567965"/>
                      <a:pt x="1113434" y="3565936"/>
                      <a:pt x="1118891" y="3568331"/>
                    </a:cubicBezTo>
                    <a:cubicBezTo>
                      <a:pt x="1180628" y="3594888"/>
                      <a:pt x="1237753" y="3586304"/>
                      <a:pt x="1295961" y="3584709"/>
                    </a:cubicBezTo>
                    <a:lnTo>
                      <a:pt x="1308070" y="3585183"/>
                    </a:lnTo>
                    <a:lnTo>
                      <a:pt x="1325263" y="3705453"/>
                    </a:lnTo>
                    <a:cubicBezTo>
                      <a:pt x="1328254" y="3727679"/>
                      <a:pt x="1331526" y="3749922"/>
                      <a:pt x="1334107" y="3772268"/>
                    </a:cubicBezTo>
                    <a:lnTo>
                      <a:pt x="1338203" y="3831076"/>
                    </a:lnTo>
                    <a:lnTo>
                      <a:pt x="1338805" y="3839709"/>
                    </a:lnTo>
                    <a:cubicBezTo>
                      <a:pt x="1339996" y="3932341"/>
                      <a:pt x="1336568" y="4025809"/>
                      <a:pt x="1335635" y="4118635"/>
                    </a:cubicBezTo>
                    <a:cubicBezTo>
                      <a:pt x="1335202" y="4148976"/>
                      <a:pt x="1338805" y="4178868"/>
                      <a:pt x="1337171" y="4209403"/>
                    </a:cubicBezTo>
                    <a:cubicBezTo>
                      <a:pt x="1335445" y="4242449"/>
                      <a:pt x="1327565" y="4276129"/>
                      <a:pt x="1325840" y="4309174"/>
                    </a:cubicBezTo>
                    <a:cubicBezTo>
                      <a:pt x="1322853" y="4364122"/>
                      <a:pt x="1323899" y="4418621"/>
                      <a:pt x="1321122" y="4473630"/>
                    </a:cubicBezTo>
                    <a:cubicBezTo>
                      <a:pt x="1315632" y="4579723"/>
                      <a:pt x="1309019" y="4685750"/>
                      <a:pt x="1302196" y="4791709"/>
                    </a:cubicBezTo>
                    <a:cubicBezTo>
                      <a:pt x="1300696" y="4814383"/>
                      <a:pt x="1294244" y="4837504"/>
                      <a:pt x="1293239" y="4860048"/>
                    </a:cubicBezTo>
                    <a:cubicBezTo>
                      <a:pt x="1290785" y="4919957"/>
                      <a:pt x="1289660" y="4979994"/>
                      <a:pt x="1288829" y="5039837"/>
                    </a:cubicBezTo>
                    <a:cubicBezTo>
                      <a:pt x="1288401" y="5076103"/>
                      <a:pt x="1290512" y="5112310"/>
                      <a:pt x="1289584" y="5148703"/>
                    </a:cubicBezTo>
                    <a:cubicBezTo>
                      <a:pt x="1288845" y="5177820"/>
                      <a:pt x="1286193" y="5207193"/>
                      <a:pt x="1282205" y="5236435"/>
                    </a:cubicBezTo>
                    <a:cubicBezTo>
                      <a:pt x="1278784" y="5261619"/>
                      <a:pt x="1270649" y="5286477"/>
                      <a:pt x="1268145" y="5311662"/>
                    </a:cubicBezTo>
                    <a:cubicBezTo>
                      <a:pt x="1261308" y="5379812"/>
                      <a:pt x="1256387" y="5447703"/>
                      <a:pt x="1250547" y="5515595"/>
                    </a:cubicBezTo>
                    <a:cubicBezTo>
                      <a:pt x="1248113" y="5542776"/>
                      <a:pt x="1244054" y="5570023"/>
                      <a:pt x="1243323" y="5596885"/>
                    </a:cubicBezTo>
                    <a:cubicBezTo>
                      <a:pt x="1241082" y="5668709"/>
                      <a:pt x="1241668" y="5740276"/>
                      <a:pt x="1238303" y="5812036"/>
                    </a:cubicBezTo>
                    <a:cubicBezTo>
                      <a:pt x="1235508" y="5871554"/>
                      <a:pt x="1228259" y="5931392"/>
                      <a:pt x="1223551" y="5991171"/>
                    </a:cubicBezTo>
                    <a:cubicBezTo>
                      <a:pt x="1221675" y="6016549"/>
                      <a:pt x="1222415" y="6041609"/>
                      <a:pt x="1219699" y="6066726"/>
                    </a:cubicBezTo>
                    <a:cubicBezTo>
                      <a:pt x="1213776" y="6123024"/>
                      <a:pt x="1205938" y="6179576"/>
                      <a:pt x="1199935" y="6236130"/>
                    </a:cubicBezTo>
                    <a:cubicBezTo>
                      <a:pt x="1196614" y="6268403"/>
                      <a:pt x="1198425" y="6301127"/>
                      <a:pt x="1192857" y="6333267"/>
                    </a:cubicBezTo>
                    <a:cubicBezTo>
                      <a:pt x="1179603" y="6409590"/>
                      <a:pt x="1163470" y="6485591"/>
                      <a:pt x="1148174" y="6561849"/>
                    </a:cubicBezTo>
                    <a:cubicBezTo>
                      <a:pt x="1132370" y="6640486"/>
                      <a:pt x="1117066" y="6719000"/>
                      <a:pt x="1100424" y="6797385"/>
                    </a:cubicBezTo>
                    <a:lnTo>
                      <a:pt x="1085621" y="6858000"/>
                    </a:lnTo>
                    <a:lnTo>
                      <a:pt x="932341" y="6858000"/>
                    </a:lnTo>
                    <a:lnTo>
                      <a:pt x="944496" y="6829656"/>
                    </a:lnTo>
                    <a:cubicBezTo>
                      <a:pt x="964836" y="6776399"/>
                      <a:pt x="953622" y="6744439"/>
                      <a:pt x="913239" y="6720119"/>
                    </a:cubicBezTo>
                    <a:cubicBezTo>
                      <a:pt x="890880" y="6706443"/>
                      <a:pt x="866986" y="6690318"/>
                      <a:pt x="870682" y="6655346"/>
                    </a:cubicBezTo>
                    <a:cubicBezTo>
                      <a:pt x="876846" y="6598274"/>
                      <a:pt x="889503" y="6540954"/>
                      <a:pt x="846442" y="6498594"/>
                    </a:cubicBezTo>
                    <a:cubicBezTo>
                      <a:pt x="862273" y="6487399"/>
                      <a:pt x="871751" y="6480449"/>
                      <a:pt x="881150" y="6473756"/>
                    </a:cubicBezTo>
                    <a:cubicBezTo>
                      <a:pt x="907245" y="6455292"/>
                      <a:pt x="930705" y="6407516"/>
                      <a:pt x="922470" y="6377035"/>
                    </a:cubicBezTo>
                    <a:cubicBezTo>
                      <a:pt x="910652" y="6332192"/>
                      <a:pt x="925705" y="6299028"/>
                      <a:pt x="955039" y="6268585"/>
                    </a:cubicBezTo>
                    <a:cubicBezTo>
                      <a:pt x="1003777" y="6217606"/>
                      <a:pt x="1017630" y="6148240"/>
                      <a:pt x="1024350" y="6083443"/>
                    </a:cubicBezTo>
                    <a:cubicBezTo>
                      <a:pt x="1029590" y="6034553"/>
                      <a:pt x="1028255" y="5980246"/>
                      <a:pt x="999696" y="5938416"/>
                    </a:cubicBezTo>
                    <a:cubicBezTo>
                      <a:pt x="990505" y="5925141"/>
                      <a:pt x="991039" y="5901884"/>
                      <a:pt x="988342" y="5882426"/>
                    </a:cubicBezTo>
                    <a:cubicBezTo>
                      <a:pt x="986229" y="5866254"/>
                      <a:pt x="984774" y="5849442"/>
                      <a:pt x="985444" y="5832438"/>
                    </a:cubicBezTo>
                    <a:cubicBezTo>
                      <a:pt x="986010" y="5814273"/>
                      <a:pt x="985042" y="5793656"/>
                      <a:pt x="992016" y="5777751"/>
                    </a:cubicBezTo>
                    <a:cubicBezTo>
                      <a:pt x="1012886" y="5729456"/>
                      <a:pt x="1014467" y="5686488"/>
                      <a:pt x="995028" y="5641832"/>
                    </a:cubicBezTo>
                    <a:cubicBezTo>
                      <a:pt x="984984" y="5618696"/>
                      <a:pt x="974301" y="5585771"/>
                      <a:pt x="981247" y="5562522"/>
                    </a:cubicBezTo>
                    <a:cubicBezTo>
                      <a:pt x="998041" y="5505913"/>
                      <a:pt x="997454" y="5454379"/>
                      <a:pt x="995131" y="5398075"/>
                    </a:cubicBezTo>
                    <a:cubicBezTo>
                      <a:pt x="993724" y="5361807"/>
                      <a:pt x="997229" y="5322258"/>
                      <a:pt x="997379" y="5283928"/>
                    </a:cubicBezTo>
                    <a:cubicBezTo>
                      <a:pt x="997473" y="5239095"/>
                      <a:pt x="1006631" y="5193105"/>
                      <a:pt x="979617" y="5157396"/>
                    </a:cubicBezTo>
                    <a:cubicBezTo>
                      <a:pt x="976728" y="5153402"/>
                      <a:pt x="978724" y="5144705"/>
                      <a:pt x="976441" y="5139485"/>
                    </a:cubicBezTo>
                    <a:cubicBezTo>
                      <a:pt x="969619" y="5122991"/>
                      <a:pt x="964828" y="5102888"/>
                      <a:pt x="953793" y="5091862"/>
                    </a:cubicBezTo>
                    <a:cubicBezTo>
                      <a:pt x="921506" y="5059884"/>
                      <a:pt x="886609" y="5031900"/>
                      <a:pt x="853056" y="5001787"/>
                    </a:cubicBezTo>
                    <a:cubicBezTo>
                      <a:pt x="845882" y="4995337"/>
                      <a:pt x="836325" y="4988437"/>
                      <a:pt x="833979" y="4978966"/>
                    </a:cubicBezTo>
                    <a:cubicBezTo>
                      <a:pt x="820602" y="4924328"/>
                      <a:pt x="808509" y="4869239"/>
                      <a:pt x="796995" y="4813768"/>
                    </a:cubicBezTo>
                    <a:cubicBezTo>
                      <a:pt x="792418" y="4791474"/>
                      <a:pt x="803209" y="4777314"/>
                      <a:pt x="820590" y="4764057"/>
                    </a:cubicBezTo>
                    <a:cubicBezTo>
                      <a:pt x="837188" y="4751123"/>
                      <a:pt x="855398" y="4734452"/>
                      <a:pt x="864688" y="4714752"/>
                    </a:cubicBezTo>
                    <a:cubicBezTo>
                      <a:pt x="883062" y="4675275"/>
                      <a:pt x="897521" y="4632902"/>
                      <a:pt x="910485" y="4590911"/>
                    </a:cubicBezTo>
                    <a:cubicBezTo>
                      <a:pt x="915338" y="4575199"/>
                      <a:pt x="912978" y="4556131"/>
                      <a:pt x="911445" y="4539571"/>
                    </a:cubicBezTo>
                    <a:cubicBezTo>
                      <a:pt x="908527" y="4508200"/>
                      <a:pt x="900999" y="4477659"/>
                      <a:pt x="900285" y="4445837"/>
                    </a:cubicBezTo>
                    <a:cubicBezTo>
                      <a:pt x="899539" y="4408923"/>
                      <a:pt x="887958" y="4383340"/>
                      <a:pt x="863237" y="4364703"/>
                    </a:cubicBezTo>
                    <a:cubicBezTo>
                      <a:pt x="826431" y="4336971"/>
                      <a:pt x="808536" y="4292507"/>
                      <a:pt x="798070" y="4243284"/>
                    </a:cubicBezTo>
                    <a:cubicBezTo>
                      <a:pt x="784617" y="4180721"/>
                      <a:pt x="805728" y="4117545"/>
                      <a:pt x="817097" y="4054750"/>
                    </a:cubicBezTo>
                    <a:cubicBezTo>
                      <a:pt x="821537" y="4030724"/>
                      <a:pt x="826632" y="4006057"/>
                      <a:pt x="826251" y="3982801"/>
                    </a:cubicBezTo>
                    <a:cubicBezTo>
                      <a:pt x="825347" y="3916709"/>
                      <a:pt x="825150" y="3850833"/>
                      <a:pt x="836848" y="3784939"/>
                    </a:cubicBezTo>
                    <a:lnTo>
                      <a:pt x="841285" y="3766755"/>
                    </a:lnTo>
                    <a:lnTo>
                      <a:pt x="841284" y="3766755"/>
                    </a:lnTo>
                    <a:lnTo>
                      <a:pt x="852925" y="3719034"/>
                    </a:lnTo>
                    <a:cubicBezTo>
                      <a:pt x="855152" y="3711822"/>
                      <a:pt x="856753" y="3704413"/>
                      <a:pt x="857932" y="3696880"/>
                    </a:cubicBezTo>
                    <a:cubicBezTo>
                      <a:pt x="868683" y="3631632"/>
                      <a:pt x="885300" y="3565939"/>
                      <a:pt x="853534" y="3507036"/>
                    </a:cubicBezTo>
                    <a:cubicBezTo>
                      <a:pt x="850623" y="3501622"/>
                      <a:pt x="849992" y="3494020"/>
                      <a:pt x="850226" y="3485839"/>
                    </a:cubicBezTo>
                    <a:close/>
                    <a:moveTo>
                      <a:pt x="0" y="0"/>
                    </a:moveTo>
                    <a:lnTo>
                      <a:pt x="455609" y="0"/>
                    </a:lnTo>
                    <a:lnTo>
                      <a:pt x="459171" y="72395"/>
                    </a:lnTo>
                    <a:cubicBezTo>
                      <a:pt x="459671" y="92301"/>
                      <a:pt x="456894" y="113171"/>
                      <a:pt x="460041" y="131917"/>
                    </a:cubicBezTo>
                    <a:cubicBezTo>
                      <a:pt x="474213" y="218122"/>
                      <a:pt x="492031" y="302910"/>
                      <a:pt x="504421" y="389691"/>
                    </a:cubicBezTo>
                    <a:cubicBezTo>
                      <a:pt x="517349" y="479177"/>
                      <a:pt x="539516" y="562489"/>
                      <a:pt x="582097" y="634609"/>
                    </a:cubicBezTo>
                    <a:cubicBezTo>
                      <a:pt x="621686" y="701573"/>
                      <a:pt x="662589" y="767248"/>
                      <a:pt x="702468" y="834019"/>
                    </a:cubicBezTo>
                    <a:cubicBezTo>
                      <a:pt x="712587" y="850968"/>
                      <a:pt x="725536" y="867665"/>
                      <a:pt x="729203" y="887701"/>
                    </a:cubicBezTo>
                    <a:cubicBezTo>
                      <a:pt x="736973" y="929321"/>
                      <a:pt x="740155" y="973193"/>
                      <a:pt x="743787" y="1016355"/>
                    </a:cubicBezTo>
                    <a:cubicBezTo>
                      <a:pt x="746786" y="1053398"/>
                      <a:pt x="745800" y="1091467"/>
                      <a:pt x="750083" y="1128060"/>
                    </a:cubicBezTo>
                    <a:cubicBezTo>
                      <a:pt x="753428" y="1157309"/>
                      <a:pt x="762038" y="1185083"/>
                      <a:pt x="768866" y="1213431"/>
                    </a:cubicBezTo>
                    <a:cubicBezTo>
                      <a:pt x="774767" y="1238107"/>
                      <a:pt x="778357" y="1264327"/>
                      <a:pt x="787802" y="1286432"/>
                    </a:cubicBezTo>
                    <a:cubicBezTo>
                      <a:pt x="810582" y="1340304"/>
                      <a:pt x="832653" y="1394242"/>
                      <a:pt x="842837" y="1455511"/>
                    </a:cubicBezTo>
                    <a:cubicBezTo>
                      <a:pt x="853049" y="1515944"/>
                      <a:pt x="867276" y="1574511"/>
                      <a:pt x="877988" y="1634814"/>
                    </a:cubicBezTo>
                    <a:cubicBezTo>
                      <a:pt x="888390" y="1693895"/>
                      <a:pt x="902813" y="1748857"/>
                      <a:pt x="941063" y="1789731"/>
                    </a:cubicBezTo>
                    <a:cubicBezTo>
                      <a:pt x="957906" y="1807908"/>
                      <a:pt x="975122" y="1831564"/>
                      <a:pt x="980124" y="1857657"/>
                    </a:cubicBezTo>
                    <a:cubicBezTo>
                      <a:pt x="987207" y="1894833"/>
                      <a:pt x="980788" y="1937150"/>
                      <a:pt x="984484" y="1976384"/>
                    </a:cubicBezTo>
                    <a:cubicBezTo>
                      <a:pt x="988781" y="2022576"/>
                      <a:pt x="988793" y="2074493"/>
                      <a:pt x="1007189" y="2110650"/>
                    </a:cubicBezTo>
                    <a:cubicBezTo>
                      <a:pt x="1023612" y="2142809"/>
                      <a:pt x="1034723" y="2173610"/>
                      <a:pt x="1039893" y="2211041"/>
                    </a:cubicBezTo>
                    <a:cubicBezTo>
                      <a:pt x="1043484" y="2237261"/>
                      <a:pt x="1057690" y="2260269"/>
                      <a:pt x="1059162" y="2286682"/>
                    </a:cubicBezTo>
                    <a:cubicBezTo>
                      <a:pt x="1061252" y="2321469"/>
                      <a:pt x="1060754" y="2355740"/>
                      <a:pt x="1070522" y="2388667"/>
                    </a:cubicBezTo>
                    <a:cubicBezTo>
                      <a:pt x="1080600" y="2422815"/>
                      <a:pt x="1085513" y="2459602"/>
                      <a:pt x="1093939" y="2494653"/>
                    </a:cubicBezTo>
                    <a:cubicBezTo>
                      <a:pt x="1098500" y="2513273"/>
                      <a:pt x="1106866" y="2529964"/>
                      <a:pt x="1112007" y="2548197"/>
                    </a:cubicBezTo>
                    <a:cubicBezTo>
                      <a:pt x="1121409" y="2581573"/>
                      <a:pt x="1130232" y="2615336"/>
                      <a:pt x="1138346" y="2649163"/>
                    </a:cubicBezTo>
                    <a:cubicBezTo>
                      <a:pt x="1146465" y="2682988"/>
                      <a:pt x="1157699" y="2716368"/>
                      <a:pt x="1160337" y="2751608"/>
                    </a:cubicBezTo>
                    <a:cubicBezTo>
                      <a:pt x="1164714" y="2811646"/>
                      <a:pt x="1159211" y="2873999"/>
                      <a:pt x="1165737" y="2933012"/>
                    </a:cubicBezTo>
                    <a:cubicBezTo>
                      <a:pt x="1172445" y="2992925"/>
                      <a:pt x="1185964" y="3051556"/>
                      <a:pt x="1202029" y="3107873"/>
                    </a:cubicBezTo>
                    <a:cubicBezTo>
                      <a:pt x="1214635" y="3152396"/>
                      <a:pt x="1227749" y="3194534"/>
                      <a:pt x="1225692" y="3244974"/>
                    </a:cubicBezTo>
                    <a:cubicBezTo>
                      <a:pt x="1224565" y="3273123"/>
                      <a:pt x="1231196" y="3305079"/>
                      <a:pt x="1243916" y="3326221"/>
                    </a:cubicBezTo>
                    <a:cubicBezTo>
                      <a:pt x="1271701" y="3372044"/>
                      <a:pt x="1285247" y="3423911"/>
                      <a:pt x="1293067" y="3480219"/>
                    </a:cubicBezTo>
                    <a:lnTo>
                      <a:pt x="1308071" y="3585182"/>
                    </a:lnTo>
                    <a:lnTo>
                      <a:pt x="1295962" y="3584708"/>
                    </a:lnTo>
                    <a:cubicBezTo>
                      <a:pt x="1237754" y="3586303"/>
                      <a:pt x="1180629" y="3594888"/>
                      <a:pt x="1118893" y="3568330"/>
                    </a:cubicBezTo>
                    <a:cubicBezTo>
                      <a:pt x="1113435" y="3565936"/>
                      <a:pt x="1102517" y="3567964"/>
                      <a:pt x="1094179" y="3567566"/>
                    </a:cubicBezTo>
                    <a:cubicBezTo>
                      <a:pt x="1027548" y="3564029"/>
                      <a:pt x="967064" y="3547281"/>
                      <a:pt x="922719" y="3516472"/>
                    </a:cubicBezTo>
                    <a:cubicBezTo>
                      <a:pt x="908178" y="3506414"/>
                      <a:pt x="892942" y="3497984"/>
                      <a:pt x="877028" y="3490955"/>
                    </a:cubicBezTo>
                    <a:lnTo>
                      <a:pt x="850533" y="3481837"/>
                    </a:lnTo>
                    <a:lnTo>
                      <a:pt x="852113" y="3461170"/>
                    </a:lnTo>
                    <a:cubicBezTo>
                      <a:pt x="854391" y="3434500"/>
                      <a:pt x="848474" y="3414331"/>
                      <a:pt x="831383" y="3399179"/>
                    </a:cubicBezTo>
                    <a:cubicBezTo>
                      <a:pt x="801767" y="3373388"/>
                      <a:pt x="773654" y="3344957"/>
                      <a:pt x="743141" y="3320580"/>
                    </a:cubicBezTo>
                    <a:cubicBezTo>
                      <a:pt x="722236" y="3303685"/>
                      <a:pt x="714543" y="3281842"/>
                      <a:pt x="713221" y="3251241"/>
                    </a:cubicBezTo>
                    <a:cubicBezTo>
                      <a:pt x="712555" y="3234106"/>
                      <a:pt x="704768" y="3217029"/>
                      <a:pt x="697098" y="3202528"/>
                    </a:cubicBezTo>
                    <a:cubicBezTo>
                      <a:pt x="687845" y="3184997"/>
                      <a:pt x="672212" y="3172554"/>
                      <a:pt x="664820" y="3154190"/>
                    </a:cubicBezTo>
                    <a:cubicBezTo>
                      <a:pt x="646169" y="3109209"/>
                      <a:pt x="616744" y="3087991"/>
                      <a:pt x="572501" y="3087312"/>
                    </a:cubicBezTo>
                    <a:cubicBezTo>
                      <a:pt x="533259" y="3086763"/>
                      <a:pt x="493731" y="3044085"/>
                      <a:pt x="497703" y="3005243"/>
                    </a:cubicBezTo>
                    <a:cubicBezTo>
                      <a:pt x="502030" y="2962279"/>
                      <a:pt x="490540" y="2928257"/>
                      <a:pt x="476984" y="2892751"/>
                    </a:cubicBezTo>
                    <a:cubicBezTo>
                      <a:pt x="469363" y="2872905"/>
                      <a:pt x="465404" y="2847135"/>
                      <a:pt x="468947" y="2824527"/>
                    </a:cubicBezTo>
                    <a:cubicBezTo>
                      <a:pt x="482188" y="2738605"/>
                      <a:pt x="520979" y="2665650"/>
                      <a:pt x="569138" y="2595026"/>
                    </a:cubicBezTo>
                    <a:cubicBezTo>
                      <a:pt x="600577" y="2548865"/>
                      <a:pt x="622260" y="2493483"/>
                      <a:pt x="645397" y="2440808"/>
                    </a:cubicBezTo>
                    <a:cubicBezTo>
                      <a:pt x="652529" y="2424387"/>
                      <a:pt x="655029" y="2401457"/>
                      <a:pt x="651820" y="2384384"/>
                    </a:cubicBezTo>
                    <a:cubicBezTo>
                      <a:pt x="640949" y="2324596"/>
                      <a:pt x="629163" y="2264805"/>
                      <a:pt x="612994" y="2207332"/>
                    </a:cubicBezTo>
                    <a:cubicBezTo>
                      <a:pt x="597678" y="2153787"/>
                      <a:pt x="601053" y="2099808"/>
                      <a:pt x="620894" y="2046679"/>
                    </a:cubicBezTo>
                    <a:cubicBezTo>
                      <a:pt x="635367" y="2007977"/>
                      <a:pt x="641110" y="1970814"/>
                      <a:pt x="644614" y="1931265"/>
                    </a:cubicBezTo>
                    <a:cubicBezTo>
                      <a:pt x="647465" y="1898285"/>
                      <a:pt x="653360" y="1862859"/>
                      <a:pt x="665994" y="1832337"/>
                    </a:cubicBezTo>
                    <a:cubicBezTo>
                      <a:pt x="683779" y="1789578"/>
                      <a:pt x="688928" y="1751381"/>
                      <a:pt x="678276" y="1709437"/>
                    </a:cubicBezTo>
                    <a:cubicBezTo>
                      <a:pt x="672576" y="1687079"/>
                      <a:pt x="673987" y="1660990"/>
                      <a:pt x="672955" y="1636123"/>
                    </a:cubicBezTo>
                    <a:cubicBezTo>
                      <a:pt x="671272" y="1597795"/>
                      <a:pt x="671867" y="1558758"/>
                      <a:pt x="668480" y="1520749"/>
                    </a:cubicBezTo>
                    <a:cubicBezTo>
                      <a:pt x="665050" y="1479903"/>
                      <a:pt x="655019" y="1440408"/>
                      <a:pt x="653920" y="1399437"/>
                    </a:cubicBezTo>
                    <a:cubicBezTo>
                      <a:pt x="652652" y="1355309"/>
                      <a:pt x="639893" y="1323154"/>
                      <a:pt x="612686" y="1296979"/>
                    </a:cubicBezTo>
                    <a:cubicBezTo>
                      <a:pt x="595576" y="1280408"/>
                      <a:pt x="578401" y="1259588"/>
                      <a:pt x="570220" y="1235618"/>
                    </a:cubicBezTo>
                    <a:cubicBezTo>
                      <a:pt x="553631" y="1186194"/>
                      <a:pt x="545669" y="1131821"/>
                      <a:pt x="529736" y="1081752"/>
                    </a:cubicBezTo>
                    <a:cubicBezTo>
                      <a:pt x="507466" y="1011390"/>
                      <a:pt x="481332" y="944631"/>
                      <a:pt x="414305" y="918292"/>
                    </a:cubicBezTo>
                    <a:cubicBezTo>
                      <a:pt x="377314" y="903769"/>
                      <a:pt x="368843" y="874065"/>
                      <a:pt x="373924" y="825689"/>
                    </a:cubicBezTo>
                    <a:cubicBezTo>
                      <a:pt x="375689" y="809590"/>
                      <a:pt x="376722" y="786203"/>
                      <a:pt x="368949" y="778726"/>
                    </a:cubicBezTo>
                    <a:cubicBezTo>
                      <a:pt x="345838" y="756354"/>
                      <a:pt x="349308" y="725824"/>
                      <a:pt x="347020" y="694643"/>
                    </a:cubicBezTo>
                    <a:cubicBezTo>
                      <a:pt x="345704" y="675894"/>
                      <a:pt x="339306" y="651346"/>
                      <a:pt x="327478" y="642898"/>
                    </a:cubicBezTo>
                    <a:cubicBezTo>
                      <a:pt x="279698" y="608395"/>
                      <a:pt x="263590" y="549247"/>
                      <a:pt x="243468" y="491960"/>
                    </a:cubicBezTo>
                    <a:cubicBezTo>
                      <a:pt x="237433" y="475142"/>
                      <a:pt x="230250" y="456843"/>
                      <a:pt x="218930" y="446010"/>
                    </a:cubicBezTo>
                    <a:cubicBezTo>
                      <a:pt x="194433" y="422927"/>
                      <a:pt x="180036" y="395344"/>
                      <a:pt x="180614" y="354892"/>
                    </a:cubicBezTo>
                    <a:cubicBezTo>
                      <a:pt x="180923" y="342010"/>
                      <a:pt x="176523" y="328798"/>
                      <a:pt x="171988" y="317521"/>
                    </a:cubicBezTo>
                    <a:cubicBezTo>
                      <a:pt x="162052" y="293291"/>
                      <a:pt x="148442" y="271315"/>
                      <a:pt x="139875" y="246378"/>
                    </a:cubicBezTo>
                    <a:cubicBezTo>
                      <a:pt x="117577" y="182780"/>
                      <a:pt x="95749" y="119890"/>
                      <a:pt x="51499" y="73211"/>
                    </a:cubicBezTo>
                    <a:cubicBezTo>
                      <a:pt x="40691" y="61834"/>
                      <a:pt x="29467" y="49763"/>
                      <a:pt x="19690" y="36621"/>
                    </a:cubicBezTo>
                    <a:close/>
                  </a:path>
                </a:pathLst>
              </a:custGeom>
              <a:blipFill dpi="0" rotWithShape="1">
                <a:blip r:embed="rId3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1292" name="Group 11291">
            <a:extLst>
              <a:ext uri="{FF2B5EF4-FFF2-40B4-BE49-F238E27FC236}">
                <a16:creationId xmlns:a16="http://schemas.microsoft.com/office/drawing/2014/main" id="{C9829185-6353-4E3C-B082-AA7F519391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8104360" y="0"/>
            <a:ext cx="4087640" cy="6858000"/>
            <a:chOff x="1" y="0"/>
            <a:chExt cx="4087640" cy="6858000"/>
          </a:xfrm>
          <a:effectLst>
            <a:outerShdw blurRad="381000" dist="152400" algn="ctr" rotWithShape="0">
              <a:srgbClr val="000000">
                <a:alpha val="10000"/>
              </a:srgbClr>
            </a:outerShdw>
          </a:effectLst>
        </p:grpSpPr>
        <p:grpSp>
          <p:nvGrpSpPr>
            <p:cNvPr id="11293" name="Group 11292">
              <a:extLst>
                <a:ext uri="{FF2B5EF4-FFF2-40B4-BE49-F238E27FC236}">
                  <a16:creationId xmlns:a16="http://schemas.microsoft.com/office/drawing/2014/main" id="{BB7BB359-8B77-484C-B9CD-6376139A3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1" y="0"/>
              <a:ext cx="3986041" cy="6858000"/>
              <a:chOff x="1" y="0"/>
              <a:chExt cx="3986041" cy="6858000"/>
            </a:xfrm>
          </p:grpSpPr>
          <p:sp>
            <p:nvSpPr>
              <p:cNvPr id="11297" name="Freeform: Shape 11296">
                <a:extLst>
                  <a:ext uri="{FF2B5EF4-FFF2-40B4-BE49-F238E27FC236}">
                    <a16:creationId xmlns:a16="http://schemas.microsoft.com/office/drawing/2014/main" id="{AA96BE9D-5B3B-4CA9-8895-33FAA380468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" y="0"/>
                <a:ext cx="3986041" cy="6858000"/>
              </a:xfrm>
              <a:custGeom>
                <a:avLst/>
                <a:gdLst>
                  <a:gd name="connsiteX0" fmla="*/ 0 w 3986041"/>
                  <a:gd name="connsiteY0" fmla="*/ 0 h 6858000"/>
                  <a:gd name="connsiteX1" fmla="*/ 3066495 w 3986041"/>
                  <a:gd name="connsiteY1" fmla="*/ 0 h 6858000"/>
                  <a:gd name="connsiteX2" fmla="*/ 3427241 w 3986041"/>
                  <a:gd name="connsiteY2" fmla="*/ 1211943 h 6858000"/>
                  <a:gd name="connsiteX3" fmla="*/ 3986041 w 3986041"/>
                  <a:gd name="connsiteY3" fmla="*/ 4122057 h 6858000"/>
                  <a:gd name="connsiteX4" fmla="*/ 3751724 w 3986041"/>
                  <a:gd name="connsiteY4" fmla="*/ 6858000 h 6858000"/>
                  <a:gd name="connsiteX5" fmla="*/ 0 w 3986041"/>
                  <a:gd name="connsiteY5" fmla="*/ 6858000 h 685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986041" h="6858000">
                    <a:moveTo>
                      <a:pt x="0" y="0"/>
                    </a:moveTo>
                    <a:lnTo>
                      <a:pt x="3066495" y="0"/>
                    </a:lnTo>
                    <a:lnTo>
                      <a:pt x="3427241" y="1211943"/>
                    </a:lnTo>
                    <a:lnTo>
                      <a:pt x="3986041" y="4122057"/>
                    </a:lnTo>
                    <a:lnTo>
                      <a:pt x="3751724" y="6858000"/>
                    </a:lnTo>
                    <a:lnTo>
                      <a:pt x="0" y="6858000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298" name="Freeform: Shape 11297">
                <a:extLst>
                  <a:ext uri="{FF2B5EF4-FFF2-40B4-BE49-F238E27FC236}">
                    <a16:creationId xmlns:a16="http://schemas.microsoft.com/office/drawing/2014/main" id="{7840E2BF-E954-4173-BF70-2DAE9E19A09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" y="0"/>
                <a:ext cx="3986041" cy="6858000"/>
              </a:xfrm>
              <a:custGeom>
                <a:avLst/>
                <a:gdLst>
                  <a:gd name="connsiteX0" fmla="*/ 0 w 3986041"/>
                  <a:gd name="connsiteY0" fmla="*/ 0 h 6858000"/>
                  <a:gd name="connsiteX1" fmla="*/ 3066495 w 3986041"/>
                  <a:gd name="connsiteY1" fmla="*/ 0 h 6858000"/>
                  <a:gd name="connsiteX2" fmla="*/ 3427241 w 3986041"/>
                  <a:gd name="connsiteY2" fmla="*/ 1211943 h 6858000"/>
                  <a:gd name="connsiteX3" fmla="*/ 3986041 w 3986041"/>
                  <a:gd name="connsiteY3" fmla="*/ 4122057 h 6858000"/>
                  <a:gd name="connsiteX4" fmla="*/ 3751724 w 3986041"/>
                  <a:gd name="connsiteY4" fmla="*/ 6858000 h 6858000"/>
                  <a:gd name="connsiteX5" fmla="*/ 0 w 3986041"/>
                  <a:gd name="connsiteY5" fmla="*/ 6858000 h 685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986041" h="6858000">
                    <a:moveTo>
                      <a:pt x="0" y="0"/>
                    </a:moveTo>
                    <a:lnTo>
                      <a:pt x="3066495" y="0"/>
                    </a:lnTo>
                    <a:lnTo>
                      <a:pt x="3427241" y="1211943"/>
                    </a:lnTo>
                    <a:lnTo>
                      <a:pt x="3986041" y="4122057"/>
                    </a:lnTo>
                    <a:lnTo>
                      <a:pt x="3751724" y="6858000"/>
                    </a:lnTo>
                    <a:lnTo>
                      <a:pt x="0" y="6858000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1294" name="Group 11293">
              <a:extLst>
                <a:ext uri="{FF2B5EF4-FFF2-40B4-BE49-F238E27FC236}">
                  <a16:creationId xmlns:a16="http://schemas.microsoft.com/office/drawing/2014/main" id="{3F125B5A-DFAC-4B6D-B14F-287F8C436A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2748588" y="0"/>
              <a:ext cx="1339053" cy="6858000"/>
              <a:chOff x="2748588" y="0"/>
              <a:chExt cx="1339053" cy="6858000"/>
            </a:xfrm>
          </p:grpSpPr>
          <p:sp>
            <p:nvSpPr>
              <p:cNvPr id="11295" name="Freeform: Shape 11294">
                <a:extLst>
                  <a:ext uri="{FF2B5EF4-FFF2-40B4-BE49-F238E27FC236}">
                    <a16:creationId xmlns:a16="http://schemas.microsoft.com/office/drawing/2014/main" id="{6AF4804F-69E5-479A-9F45-C0E46317159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2748588" y="0"/>
                <a:ext cx="1339053" cy="6858000"/>
              </a:xfrm>
              <a:custGeom>
                <a:avLst/>
                <a:gdLst>
                  <a:gd name="connsiteX0" fmla="*/ 850532 w 1339053"/>
                  <a:gd name="connsiteY0" fmla="*/ 3481838 h 6858000"/>
                  <a:gd name="connsiteX1" fmla="*/ 877027 w 1339053"/>
                  <a:gd name="connsiteY1" fmla="*/ 3490955 h 6858000"/>
                  <a:gd name="connsiteX2" fmla="*/ 922718 w 1339053"/>
                  <a:gd name="connsiteY2" fmla="*/ 3516472 h 6858000"/>
                  <a:gd name="connsiteX3" fmla="*/ 1094179 w 1339053"/>
                  <a:gd name="connsiteY3" fmla="*/ 3567567 h 6858000"/>
                  <a:gd name="connsiteX4" fmla="*/ 1118891 w 1339053"/>
                  <a:gd name="connsiteY4" fmla="*/ 3568331 h 6858000"/>
                  <a:gd name="connsiteX5" fmla="*/ 1295961 w 1339053"/>
                  <a:gd name="connsiteY5" fmla="*/ 3584709 h 6858000"/>
                  <a:gd name="connsiteX6" fmla="*/ 1308070 w 1339053"/>
                  <a:gd name="connsiteY6" fmla="*/ 3585183 h 6858000"/>
                  <a:gd name="connsiteX7" fmla="*/ 1325263 w 1339053"/>
                  <a:gd name="connsiteY7" fmla="*/ 3705453 h 6858000"/>
                  <a:gd name="connsiteX8" fmla="*/ 1334107 w 1339053"/>
                  <a:gd name="connsiteY8" fmla="*/ 3772268 h 6858000"/>
                  <a:gd name="connsiteX9" fmla="*/ 1338203 w 1339053"/>
                  <a:gd name="connsiteY9" fmla="*/ 3831076 h 6858000"/>
                  <a:gd name="connsiteX10" fmla="*/ 1338805 w 1339053"/>
                  <a:gd name="connsiteY10" fmla="*/ 3839709 h 6858000"/>
                  <a:gd name="connsiteX11" fmla="*/ 1335635 w 1339053"/>
                  <a:gd name="connsiteY11" fmla="*/ 4118635 h 6858000"/>
                  <a:gd name="connsiteX12" fmla="*/ 1337171 w 1339053"/>
                  <a:gd name="connsiteY12" fmla="*/ 4209403 h 6858000"/>
                  <a:gd name="connsiteX13" fmla="*/ 1325840 w 1339053"/>
                  <a:gd name="connsiteY13" fmla="*/ 4309174 h 6858000"/>
                  <a:gd name="connsiteX14" fmla="*/ 1321122 w 1339053"/>
                  <a:gd name="connsiteY14" fmla="*/ 4473630 h 6858000"/>
                  <a:gd name="connsiteX15" fmla="*/ 1302196 w 1339053"/>
                  <a:gd name="connsiteY15" fmla="*/ 4791709 h 6858000"/>
                  <a:gd name="connsiteX16" fmla="*/ 1293239 w 1339053"/>
                  <a:gd name="connsiteY16" fmla="*/ 4860048 h 6858000"/>
                  <a:gd name="connsiteX17" fmla="*/ 1288829 w 1339053"/>
                  <a:gd name="connsiteY17" fmla="*/ 5039837 h 6858000"/>
                  <a:gd name="connsiteX18" fmla="*/ 1289584 w 1339053"/>
                  <a:gd name="connsiteY18" fmla="*/ 5148703 h 6858000"/>
                  <a:gd name="connsiteX19" fmla="*/ 1282205 w 1339053"/>
                  <a:gd name="connsiteY19" fmla="*/ 5236435 h 6858000"/>
                  <a:gd name="connsiteX20" fmla="*/ 1268145 w 1339053"/>
                  <a:gd name="connsiteY20" fmla="*/ 5311662 h 6858000"/>
                  <a:gd name="connsiteX21" fmla="*/ 1250547 w 1339053"/>
                  <a:gd name="connsiteY21" fmla="*/ 5515595 h 6858000"/>
                  <a:gd name="connsiteX22" fmla="*/ 1243323 w 1339053"/>
                  <a:gd name="connsiteY22" fmla="*/ 5596885 h 6858000"/>
                  <a:gd name="connsiteX23" fmla="*/ 1238303 w 1339053"/>
                  <a:gd name="connsiteY23" fmla="*/ 5812036 h 6858000"/>
                  <a:gd name="connsiteX24" fmla="*/ 1223551 w 1339053"/>
                  <a:gd name="connsiteY24" fmla="*/ 5991171 h 6858000"/>
                  <a:gd name="connsiteX25" fmla="*/ 1219699 w 1339053"/>
                  <a:gd name="connsiteY25" fmla="*/ 6066726 h 6858000"/>
                  <a:gd name="connsiteX26" fmla="*/ 1199935 w 1339053"/>
                  <a:gd name="connsiteY26" fmla="*/ 6236130 h 6858000"/>
                  <a:gd name="connsiteX27" fmla="*/ 1192857 w 1339053"/>
                  <a:gd name="connsiteY27" fmla="*/ 6333267 h 6858000"/>
                  <a:gd name="connsiteX28" fmla="*/ 1148174 w 1339053"/>
                  <a:gd name="connsiteY28" fmla="*/ 6561849 h 6858000"/>
                  <a:gd name="connsiteX29" fmla="*/ 1100424 w 1339053"/>
                  <a:gd name="connsiteY29" fmla="*/ 6797385 h 6858000"/>
                  <a:gd name="connsiteX30" fmla="*/ 1085621 w 1339053"/>
                  <a:gd name="connsiteY30" fmla="*/ 6858000 h 6858000"/>
                  <a:gd name="connsiteX31" fmla="*/ 932341 w 1339053"/>
                  <a:gd name="connsiteY31" fmla="*/ 6858000 h 6858000"/>
                  <a:gd name="connsiteX32" fmla="*/ 944496 w 1339053"/>
                  <a:gd name="connsiteY32" fmla="*/ 6829656 h 6858000"/>
                  <a:gd name="connsiteX33" fmla="*/ 913239 w 1339053"/>
                  <a:gd name="connsiteY33" fmla="*/ 6720119 h 6858000"/>
                  <a:gd name="connsiteX34" fmla="*/ 870682 w 1339053"/>
                  <a:gd name="connsiteY34" fmla="*/ 6655346 h 6858000"/>
                  <a:gd name="connsiteX35" fmla="*/ 846442 w 1339053"/>
                  <a:gd name="connsiteY35" fmla="*/ 6498594 h 6858000"/>
                  <a:gd name="connsiteX36" fmla="*/ 881150 w 1339053"/>
                  <a:gd name="connsiteY36" fmla="*/ 6473756 h 6858000"/>
                  <a:gd name="connsiteX37" fmla="*/ 922470 w 1339053"/>
                  <a:gd name="connsiteY37" fmla="*/ 6377035 h 6858000"/>
                  <a:gd name="connsiteX38" fmla="*/ 955039 w 1339053"/>
                  <a:gd name="connsiteY38" fmla="*/ 6268585 h 6858000"/>
                  <a:gd name="connsiteX39" fmla="*/ 1024350 w 1339053"/>
                  <a:gd name="connsiteY39" fmla="*/ 6083443 h 6858000"/>
                  <a:gd name="connsiteX40" fmla="*/ 999696 w 1339053"/>
                  <a:gd name="connsiteY40" fmla="*/ 5938416 h 6858000"/>
                  <a:gd name="connsiteX41" fmla="*/ 988342 w 1339053"/>
                  <a:gd name="connsiteY41" fmla="*/ 5882426 h 6858000"/>
                  <a:gd name="connsiteX42" fmla="*/ 985444 w 1339053"/>
                  <a:gd name="connsiteY42" fmla="*/ 5832438 h 6858000"/>
                  <a:gd name="connsiteX43" fmla="*/ 992016 w 1339053"/>
                  <a:gd name="connsiteY43" fmla="*/ 5777751 h 6858000"/>
                  <a:gd name="connsiteX44" fmla="*/ 995028 w 1339053"/>
                  <a:gd name="connsiteY44" fmla="*/ 5641832 h 6858000"/>
                  <a:gd name="connsiteX45" fmla="*/ 981247 w 1339053"/>
                  <a:gd name="connsiteY45" fmla="*/ 5562522 h 6858000"/>
                  <a:gd name="connsiteX46" fmla="*/ 995131 w 1339053"/>
                  <a:gd name="connsiteY46" fmla="*/ 5398075 h 6858000"/>
                  <a:gd name="connsiteX47" fmla="*/ 997379 w 1339053"/>
                  <a:gd name="connsiteY47" fmla="*/ 5283928 h 6858000"/>
                  <a:gd name="connsiteX48" fmla="*/ 979617 w 1339053"/>
                  <a:gd name="connsiteY48" fmla="*/ 5157396 h 6858000"/>
                  <a:gd name="connsiteX49" fmla="*/ 976441 w 1339053"/>
                  <a:gd name="connsiteY49" fmla="*/ 5139485 h 6858000"/>
                  <a:gd name="connsiteX50" fmla="*/ 953793 w 1339053"/>
                  <a:gd name="connsiteY50" fmla="*/ 5091862 h 6858000"/>
                  <a:gd name="connsiteX51" fmla="*/ 853056 w 1339053"/>
                  <a:gd name="connsiteY51" fmla="*/ 5001787 h 6858000"/>
                  <a:gd name="connsiteX52" fmla="*/ 833979 w 1339053"/>
                  <a:gd name="connsiteY52" fmla="*/ 4978966 h 6858000"/>
                  <a:gd name="connsiteX53" fmla="*/ 796995 w 1339053"/>
                  <a:gd name="connsiteY53" fmla="*/ 4813768 h 6858000"/>
                  <a:gd name="connsiteX54" fmla="*/ 820590 w 1339053"/>
                  <a:gd name="connsiteY54" fmla="*/ 4764057 h 6858000"/>
                  <a:gd name="connsiteX55" fmla="*/ 864688 w 1339053"/>
                  <a:gd name="connsiteY55" fmla="*/ 4714752 h 6858000"/>
                  <a:gd name="connsiteX56" fmla="*/ 910485 w 1339053"/>
                  <a:gd name="connsiteY56" fmla="*/ 4590911 h 6858000"/>
                  <a:gd name="connsiteX57" fmla="*/ 911445 w 1339053"/>
                  <a:gd name="connsiteY57" fmla="*/ 4539571 h 6858000"/>
                  <a:gd name="connsiteX58" fmla="*/ 900285 w 1339053"/>
                  <a:gd name="connsiteY58" fmla="*/ 4445837 h 6858000"/>
                  <a:gd name="connsiteX59" fmla="*/ 863237 w 1339053"/>
                  <a:gd name="connsiteY59" fmla="*/ 4364703 h 6858000"/>
                  <a:gd name="connsiteX60" fmla="*/ 798070 w 1339053"/>
                  <a:gd name="connsiteY60" fmla="*/ 4243284 h 6858000"/>
                  <a:gd name="connsiteX61" fmla="*/ 817097 w 1339053"/>
                  <a:gd name="connsiteY61" fmla="*/ 4054750 h 6858000"/>
                  <a:gd name="connsiteX62" fmla="*/ 826251 w 1339053"/>
                  <a:gd name="connsiteY62" fmla="*/ 3982801 h 6858000"/>
                  <a:gd name="connsiteX63" fmla="*/ 836848 w 1339053"/>
                  <a:gd name="connsiteY63" fmla="*/ 3784939 h 6858000"/>
                  <a:gd name="connsiteX64" fmla="*/ 841285 w 1339053"/>
                  <a:gd name="connsiteY64" fmla="*/ 3766755 h 6858000"/>
                  <a:gd name="connsiteX65" fmla="*/ 841284 w 1339053"/>
                  <a:gd name="connsiteY65" fmla="*/ 3766755 h 6858000"/>
                  <a:gd name="connsiteX66" fmla="*/ 852925 w 1339053"/>
                  <a:gd name="connsiteY66" fmla="*/ 3719034 h 6858000"/>
                  <a:gd name="connsiteX67" fmla="*/ 857932 w 1339053"/>
                  <a:gd name="connsiteY67" fmla="*/ 3696880 h 6858000"/>
                  <a:gd name="connsiteX68" fmla="*/ 853534 w 1339053"/>
                  <a:gd name="connsiteY68" fmla="*/ 3507036 h 6858000"/>
                  <a:gd name="connsiteX69" fmla="*/ 850226 w 1339053"/>
                  <a:gd name="connsiteY69" fmla="*/ 3485839 h 6858000"/>
                  <a:gd name="connsiteX70" fmla="*/ 0 w 1339053"/>
                  <a:gd name="connsiteY70" fmla="*/ 0 h 6858000"/>
                  <a:gd name="connsiteX71" fmla="*/ 455609 w 1339053"/>
                  <a:gd name="connsiteY71" fmla="*/ 0 h 6858000"/>
                  <a:gd name="connsiteX72" fmla="*/ 459171 w 1339053"/>
                  <a:gd name="connsiteY72" fmla="*/ 72395 h 6858000"/>
                  <a:gd name="connsiteX73" fmla="*/ 460041 w 1339053"/>
                  <a:gd name="connsiteY73" fmla="*/ 131917 h 6858000"/>
                  <a:gd name="connsiteX74" fmla="*/ 504421 w 1339053"/>
                  <a:gd name="connsiteY74" fmla="*/ 389691 h 6858000"/>
                  <a:gd name="connsiteX75" fmla="*/ 582097 w 1339053"/>
                  <a:gd name="connsiteY75" fmla="*/ 634609 h 6858000"/>
                  <a:gd name="connsiteX76" fmla="*/ 702468 w 1339053"/>
                  <a:gd name="connsiteY76" fmla="*/ 834019 h 6858000"/>
                  <a:gd name="connsiteX77" fmla="*/ 729203 w 1339053"/>
                  <a:gd name="connsiteY77" fmla="*/ 887701 h 6858000"/>
                  <a:gd name="connsiteX78" fmla="*/ 743787 w 1339053"/>
                  <a:gd name="connsiteY78" fmla="*/ 1016355 h 6858000"/>
                  <a:gd name="connsiteX79" fmla="*/ 750083 w 1339053"/>
                  <a:gd name="connsiteY79" fmla="*/ 1128060 h 6858000"/>
                  <a:gd name="connsiteX80" fmla="*/ 768866 w 1339053"/>
                  <a:gd name="connsiteY80" fmla="*/ 1213431 h 6858000"/>
                  <a:gd name="connsiteX81" fmla="*/ 787802 w 1339053"/>
                  <a:gd name="connsiteY81" fmla="*/ 1286432 h 6858000"/>
                  <a:gd name="connsiteX82" fmla="*/ 842837 w 1339053"/>
                  <a:gd name="connsiteY82" fmla="*/ 1455511 h 6858000"/>
                  <a:gd name="connsiteX83" fmla="*/ 877988 w 1339053"/>
                  <a:gd name="connsiteY83" fmla="*/ 1634814 h 6858000"/>
                  <a:gd name="connsiteX84" fmla="*/ 941063 w 1339053"/>
                  <a:gd name="connsiteY84" fmla="*/ 1789731 h 6858000"/>
                  <a:gd name="connsiteX85" fmla="*/ 980124 w 1339053"/>
                  <a:gd name="connsiteY85" fmla="*/ 1857657 h 6858000"/>
                  <a:gd name="connsiteX86" fmla="*/ 984484 w 1339053"/>
                  <a:gd name="connsiteY86" fmla="*/ 1976384 h 6858000"/>
                  <a:gd name="connsiteX87" fmla="*/ 1007189 w 1339053"/>
                  <a:gd name="connsiteY87" fmla="*/ 2110650 h 6858000"/>
                  <a:gd name="connsiteX88" fmla="*/ 1039893 w 1339053"/>
                  <a:gd name="connsiteY88" fmla="*/ 2211041 h 6858000"/>
                  <a:gd name="connsiteX89" fmla="*/ 1059162 w 1339053"/>
                  <a:gd name="connsiteY89" fmla="*/ 2286682 h 6858000"/>
                  <a:gd name="connsiteX90" fmla="*/ 1070522 w 1339053"/>
                  <a:gd name="connsiteY90" fmla="*/ 2388667 h 6858000"/>
                  <a:gd name="connsiteX91" fmla="*/ 1093939 w 1339053"/>
                  <a:gd name="connsiteY91" fmla="*/ 2494653 h 6858000"/>
                  <a:gd name="connsiteX92" fmla="*/ 1112007 w 1339053"/>
                  <a:gd name="connsiteY92" fmla="*/ 2548197 h 6858000"/>
                  <a:gd name="connsiteX93" fmla="*/ 1138346 w 1339053"/>
                  <a:gd name="connsiteY93" fmla="*/ 2649163 h 6858000"/>
                  <a:gd name="connsiteX94" fmla="*/ 1160337 w 1339053"/>
                  <a:gd name="connsiteY94" fmla="*/ 2751608 h 6858000"/>
                  <a:gd name="connsiteX95" fmla="*/ 1165737 w 1339053"/>
                  <a:gd name="connsiteY95" fmla="*/ 2933012 h 6858000"/>
                  <a:gd name="connsiteX96" fmla="*/ 1202029 w 1339053"/>
                  <a:gd name="connsiteY96" fmla="*/ 3107873 h 6858000"/>
                  <a:gd name="connsiteX97" fmla="*/ 1225692 w 1339053"/>
                  <a:gd name="connsiteY97" fmla="*/ 3244974 h 6858000"/>
                  <a:gd name="connsiteX98" fmla="*/ 1243916 w 1339053"/>
                  <a:gd name="connsiteY98" fmla="*/ 3326221 h 6858000"/>
                  <a:gd name="connsiteX99" fmla="*/ 1293067 w 1339053"/>
                  <a:gd name="connsiteY99" fmla="*/ 3480219 h 6858000"/>
                  <a:gd name="connsiteX100" fmla="*/ 1308071 w 1339053"/>
                  <a:gd name="connsiteY100" fmla="*/ 3585182 h 6858000"/>
                  <a:gd name="connsiteX101" fmla="*/ 1295962 w 1339053"/>
                  <a:gd name="connsiteY101" fmla="*/ 3584708 h 6858000"/>
                  <a:gd name="connsiteX102" fmla="*/ 1118893 w 1339053"/>
                  <a:gd name="connsiteY102" fmla="*/ 3568330 h 6858000"/>
                  <a:gd name="connsiteX103" fmla="*/ 1094179 w 1339053"/>
                  <a:gd name="connsiteY103" fmla="*/ 3567566 h 6858000"/>
                  <a:gd name="connsiteX104" fmla="*/ 922719 w 1339053"/>
                  <a:gd name="connsiteY104" fmla="*/ 3516472 h 6858000"/>
                  <a:gd name="connsiteX105" fmla="*/ 877028 w 1339053"/>
                  <a:gd name="connsiteY105" fmla="*/ 3490955 h 6858000"/>
                  <a:gd name="connsiteX106" fmla="*/ 850533 w 1339053"/>
                  <a:gd name="connsiteY106" fmla="*/ 3481837 h 6858000"/>
                  <a:gd name="connsiteX107" fmla="*/ 852113 w 1339053"/>
                  <a:gd name="connsiteY107" fmla="*/ 3461170 h 6858000"/>
                  <a:gd name="connsiteX108" fmla="*/ 831383 w 1339053"/>
                  <a:gd name="connsiteY108" fmla="*/ 3399179 h 6858000"/>
                  <a:gd name="connsiteX109" fmla="*/ 743141 w 1339053"/>
                  <a:gd name="connsiteY109" fmla="*/ 3320580 h 6858000"/>
                  <a:gd name="connsiteX110" fmla="*/ 713221 w 1339053"/>
                  <a:gd name="connsiteY110" fmla="*/ 3251241 h 6858000"/>
                  <a:gd name="connsiteX111" fmla="*/ 697098 w 1339053"/>
                  <a:gd name="connsiteY111" fmla="*/ 3202528 h 6858000"/>
                  <a:gd name="connsiteX112" fmla="*/ 664820 w 1339053"/>
                  <a:gd name="connsiteY112" fmla="*/ 3154190 h 6858000"/>
                  <a:gd name="connsiteX113" fmla="*/ 572501 w 1339053"/>
                  <a:gd name="connsiteY113" fmla="*/ 3087312 h 6858000"/>
                  <a:gd name="connsiteX114" fmla="*/ 497703 w 1339053"/>
                  <a:gd name="connsiteY114" fmla="*/ 3005243 h 6858000"/>
                  <a:gd name="connsiteX115" fmla="*/ 476984 w 1339053"/>
                  <a:gd name="connsiteY115" fmla="*/ 2892751 h 6858000"/>
                  <a:gd name="connsiteX116" fmla="*/ 468947 w 1339053"/>
                  <a:gd name="connsiteY116" fmla="*/ 2824527 h 6858000"/>
                  <a:gd name="connsiteX117" fmla="*/ 569138 w 1339053"/>
                  <a:gd name="connsiteY117" fmla="*/ 2595026 h 6858000"/>
                  <a:gd name="connsiteX118" fmla="*/ 645397 w 1339053"/>
                  <a:gd name="connsiteY118" fmla="*/ 2440808 h 6858000"/>
                  <a:gd name="connsiteX119" fmla="*/ 651820 w 1339053"/>
                  <a:gd name="connsiteY119" fmla="*/ 2384384 h 6858000"/>
                  <a:gd name="connsiteX120" fmla="*/ 612994 w 1339053"/>
                  <a:gd name="connsiteY120" fmla="*/ 2207332 h 6858000"/>
                  <a:gd name="connsiteX121" fmla="*/ 620894 w 1339053"/>
                  <a:gd name="connsiteY121" fmla="*/ 2046679 h 6858000"/>
                  <a:gd name="connsiteX122" fmla="*/ 644614 w 1339053"/>
                  <a:gd name="connsiteY122" fmla="*/ 1931265 h 6858000"/>
                  <a:gd name="connsiteX123" fmla="*/ 665994 w 1339053"/>
                  <a:gd name="connsiteY123" fmla="*/ 1832337 h 6858000"/>
                  <a:gd name="connsiteX124" fmla="*/ 678276 w 1339053"/>
                  <a:gd name="connsiteY124" fmla="*/ 1709437 h 6858000"/>
                  <a:gd name="connsiteX125" fmla="*/ 672955 w 1339053"/>
                  <a:gd name="connsiteY125" fmla="*/ 1636123 h 6858000"/>
                  <a:gd name="connsiteX126" fmla="*/ 668480 w 1339053"/>
                  <a:gd name="connsiteY126" fmla="*/ 1520749 h 6858000"/>
                  <a:gd name="connsiteX127" fmla="*/ 653920 w 1339053"/>
                  <a:gd name="connsiteY127" fmla="*/ 1399437 h 6858000"/>
                  <a:gd name="connsiteX128" fmla="*/ 612686 w 1339053"/>
                  <a:gd name="connsiteY128" fmla="*/ 1296979 h 6858000"/>
                  <a:gd name="connsiteX129" fmla="*/ 570220 w 1339053"/>
                  <a:gd name="connsiteY129" fmla="*/ 1235618 h 6858000"/>
                  <a:gd name="connsiteX130" fmla="*/ 529736 w 1339053"/>
                  <a:gd name="connsiteY130" fmla="*/ 1081752 h 6858000"/>
                  <a:gd name="connsiteX131" fmla="*/ 414305 w 1339053"/>
                  <a:gd name="connsiteY131" fmla="*/ 918292 h 6858000"/>
                  <a:gd name="connsiteX132" fmla="*/ 373924 w 1339053"/>
                  <a:gd name="connsiteY132" fmla="*/ 825689 h 6858000"/>
                  <a:gd name="connsiteX133" fmla="*/ 368949 w 1339053"/>
                  <a:gd name="connsiteY133" fmla="*/ 778726 h 6858000"/>
                  <a:gd name="connsiteX134" fmla="*/ 347020 w 1339053"/>
                  <a:gd name="connsiteY134" fmla="*/ 694643 h 6858000"/>
                  <a:gd name="connsiteX135" fmla="*/ 327478 w 1339053"/>
                  <a:gd name="connsiteY135" fmla="*/ 642898 h 6858000"/>
                  <a:gd name="connsiteX136" fmla="*/ 243468 w 1339053"/>
                  <a:gd name="connsiteY136" fmla="*/ 491960 h 6858000"/>
                  <a:gd name="connsiteX137" fmla="*/ 218930 w 1339053"/>
                  <a:gd name="connsiteY137" fmla="*/ 446010 h 6858000"/>
                  <a:gd name="connsiteX138" fmla="*/ 180614 w 1339053"/>
                  <a:gd name="connsiteY138" fmla="*/ 354892 h 6858000"/>
                  <a:gd name="connsiteX139" fmla="*/ 171988 w 1339053"/>
                  <a:gd name="connsiteY139" fmla="*/ 317521 h 6858000"/>
                  <a:gd name="connsiteX140" fmla="*/ 139875 w 1339053"/>
                  <a:gd name="connsiteY140" fmla="*/ 246378 h 6858000"/>
                  <a:gd name="connsiteX141" fmla="*/ 51499 w 1339053"/>
                  <a:gd name="connsiteY141" fmla="*/ 73211 h 6858000"/>
                  <a:gd name="connsiteX142" fmla="*/ 19690 w 1339053"/>
                  <a:gd name="connsiteY142" fmla="*/ 36621 h 685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</a:cxnLst>
                <a:rect l="l" t="t" r="r" b="b"/>
                <a:pathLst>
                  <a:path w="1339053" h="6858000">
                    <a:moveTo>
                      <a:pt x="850532" y="3481838"/>
                    </a:moveTo>
                    <a:lnTo>
                      <a:pt x="877027" y="3490955"/>
                    </a:lnTo>
                    <a:cubicBezTo>
                      <a:pt x="892941" y="3497986"/>
                      <a:pt x="908176" y="3506416"/>
                      <a:pt x="922718" y="3516472"/>
                    </a:cubicBezTo>
                    <a:cubicBezTo>
                      <a:pt x="967062" y="3547282"/>
                      <a:pt x="1027547" y="3564030"/>
                      <a:pt x="1094179" y="3567567"/>
                    </a:cubicBezTo>
                    <a:cubicBezTo>
                      <a:pt x="1102515" y="3567965"/>
                      <a:pt x="1113434" y="3565936"/>
                      <a:pt x="1118891" y="3568331"/>
                    </a:cubicBezTo>
                    <a:cubicBezTo>
                      <a:pt x="1180628" y="3594888"/>
                      <a:pt x="1237753" y="3586304"/>
                      <a:pt x="1295961" y="3584709"/>
                    </a:cubicBezTo>
                    <a:lnTo>
                      <a:pt x="1308070" y="3585183"/>
                    </a:lnTo>
                    <a:lnTo>
                      <a:pt x="1325263" y="3705453"/>
                    </a:lnTo>
                    <a:cubicBezTo>
                      <a:pt x="1328254" y="3727679"/>
                      <a:pt x="1331526" y="3749922"/>
                      <a:pt x="1334107" y="3772268"/>
                    </a:cubicBezTo>
                    <a:lnTo>
                      <a:pt x="1338203" y="3831076"/>
                    </a:lnTo>
                    <a:lnTo>
                      <a:pt x="1338805" y="3839709"/>
                    </a:lnTo>
                    <a:cubicBezTo>
                      <a:pt x="1339996" y="3932341"/>
                      <a:pt x="1336568" y="4025809"/>
                      <a:pt x="1335635" y="4118635"/>
                    </a:cubicBezTo>
                    <a:cubicBezTo>
                      <a:pt x="1335202" y="4148976"/>
                      <a:pt x="1338805" y="4178868"/>
                      <a:pt x="1337171" y="4209403"/>
                    </a:cubicBezTo>
                    <a:cubicBezTo>
                      <a:pt x="1335445" y="4242449"/>
                      <a:pt x="1327565" y="4276129"/>
                      <a:pt x="1325840" y="4309174"/>
                    </a:cubicBezTo>
                    <a:cubicBezTo>
                      <a:pt x="1322853" y="4364122"/>
                      <a:pt x="1323899" y="4418621"/>
                      <a:pt x="1321122" y="4473630"/>
                    </a:cubicBezTo>
                    <a:cubicBezTo>
                      <a:pt x="1315632" y="4579723"/>
                      <a:pt x="1309019" y="4685750"/>
                      <a:pt x="1302196" y="4791709"/>
                    </a:cubicBezTo>
                    <a:cubicBezTo>
                      <a:pt x="1300696" y="4814383"/>
                      <a:pt x="1294244" y="4837504"/>
                      <a:pt x="1293239" y="4860048"/>
                    </a:cubicBezTo>
                    <a:cubicBezTo>
                      <a:pt x="1290785" y="4919957"/>
                      <a:pt x="1289660" y="4979994"/>
                      <a:pt x="1288829" y="5039837"/>
                    </a:cubicBezTo>
                    <a:cubicBezTo>
                      <a:pt x="1288401" y="5076103"/>
                      <a:pt x="1290512" y="5112310"/>
                      <a:pt x="1289584" y="5148703"/>
                    </a:cubicBezTo>
                    <a:cubicBezTo>
                      <a:pt x="1288845" y="5177820"/>
                      <a:pt x="1286193" y="5207193"/>
                      <a:pt x="1282205" y="5236435"/>
                    </a:cubicBezTo>
                    <a:cubicBezTo>
                      <a:pt x="1278784" y="5261619"/>
                      <a:pt x="1270649" y="5286477"/>
                      <a:pt x="1268145" y="5311662"/>
                    </a:cubicBezTo>
                    <a:cubicBezTo>
                      <a:pt x="1261308" y="5379812"/>
                      <a:pt x="1256387" y="5447703"/>
                      <a:pt x="1250547" y="5515595"/>
                    </a:cubicBezTo>
                    <a:cubicBezTo>
                      <a:pt x="1248113" y="5542776"/>
                      <a:pt x="1244054" y="5570023"/>
                      <a:pt x="1243323" y="5596885"/>
                    </a:cubicBezTo>
                    <a:cubicBezTo>
                      <a:pt x="1241082" y="5668709"/>
                      <a:pt x="1241668" y="5740276"/>
                      <a:pt x="1238303" y="5812036"/>
                    </a:cubicBezTo>
                    <a:cubicBezTo>
                      <a:pt x="1235508" y="5871554"/>
                      <a:pt x="1228259" y="5931392"/>
                      <a:pt x="1223551" y="5991171"/>
                    </a:cubicBezTo>
                    <a:cubicBezTo>
                      <a:pt x="1221675" y="6016549"/>
                      <a:pt x="1222415" y="6041609"/>
                      <a:pt x="1219699" y="6066726"/>
                    </a:cubicBezTo>
                    <a:cubicBezTo>
                      <a:pt x="1213776" y="6123024"/>
                      <a:pt x="1205938" y="6179576"/>
                      <a:pt x="1199935" y="6236130"/>
                    </a:cubicBezTo>
                    <a:cubicBezTo>
                      <a:pt x="1196614" y="6268403"/>
                      <a:pt x="1198425" y="6301127"/>
                      <a:pt x="1192857" y="6333267"/>
                    </a:cubicBezTo>
                    <a:cubicBezTo>
                      <a:pt x="1179603" y="6409590"/>
                      <a:pt x="1163470" y="6485591"/>
                      <a:pt x="1148174" y="6561849"/>
                    </a:cubicBezTo>
                    <a:cubicBezTo>
                      <a:pt x="1132370" y="6640486"/>
                      <a:pt x="1117066" y="6719000"/>
                      <a:pt x="1100424" y="6797385"/>
                    </a:cubicBezTo>
                    <a:lnTo>
                      <a:pt x="1085621" y="6858000"/>
                    </a:lnTo>
                    <a:lnTo>
                      <a:pt x="932341" y="6858000"/>
                    </a:lnTo>
                    <a:lnTo>
                      <a:pt x="944496" y="6829656"/>
                    </a:lnTo>
                    <a:cubicBezTo>
                      <a:pt x="964836" y="6776399"/>
                      <a:pt x="953622" y="6744439"/>
                      <a:pt x="913239" y="6720119"/>
                    </a:cubicBezTo>
                    <a:cubicBezTo>
                      <a:pt x="890880" y="6706443"/>
                      <a:pt x="866986" y="6690318"/>
                      <a:pt x="870682" y="6655346"/>
                    </a:cubicBezTo>
                    <a:cubicBezTo>
                      <a:pt x="876846" y="6598274"/>
                      <a:pt x="889503" y="6540954"/>
                      <a:pt x="846442" y="6498594"/>
                    </a:cubicBezTo>
                    <a:cubicBezTo>
                      <a:pt x="862273" y="6487399"/>
                      <a:pt x="871751" y="6480449"/>
                      <a:pt x="881150" y="6473756"/>
                    </a:cubicBezTo>
                    <a:cubicBezTo>
                      <a:pt x="907245" y="6455292"/>
                      <a:pt x="930705" y="6407516"/>
                      <a:pt x="922470" y="6377035"/>
                    </a:cubicBezTo>
                    <a:cubicBezTo>
                      <a:pt x="910652" y="6332192"/>
                      <a:pt x="925705" y="6299028"/>
                      <a:pt x="955039" y="6268585"/>
                    </a:cubicBezTo>
                    <a:cubicBezTo>
                      <a:pt x="1003777" y="6217606"/>
                      <a:pt x="1017630" y="6148240"/>
                      <a:pt x="1024350" y="6083443"/>
                    </a:cubicBezTo>
                    <a:cubicBezTo>
                      <a:pt x="1029590" y="6034553"/>
                      <a:pt x="1028255" y="5980246"/>
                      <a:pt x="999696" y="5938416"/>
                    </a:cubicBezTo>
                    <a:cubicBezTo>
                      <a:pt x="990505" y="5925141"/>
                      <a:pt x="991039" y="5901884"/>
                      <a:pt x="988342" y="5882426"/>
                    </a:cubicBezTo>
                    <a:cubicBezTo>
                      <a:pt x="986229" y="5866254"/>
                      <a:pt x="984774" y="5849442"/>
                      <a:pt x="985444" y="5832438"/>
                    </a:cubicBezTo>
                    <a:cubicBezTo>
                      <a:pt x="986010" y="5814273"/>
                      <a:pt x="985042" y="5793656"/>
                      <a:pt x="992016" y="5777751"/>
                    </a:cubicBezTo>
                    <a:cubicBezTo>
                      <a:pt x="1012886" y="5729456"/>
                      <a:pt x="1014467" y="5686488"/>
                      <a:pt x="995028" y="5641832"/>
                    </a:cubicBezTo>
                    <a:cubicBezTo>
                      <a:pt x="984984" y="5618696"/>
                      <a:pt x="974301" y="5585771"/>
                      <a:pt x="981247" y="5562522"/>
                    </a:cubicBezTo>
                    <a:cubicBezTo>
                      <a:pt x="998041" y="5505913"/>
                      <a:pt x="997454" y="5454379"/>
                      <a:pt x="995131" y="5398075"/>
                    </a:cubicBezTo>
                    <a:cubicBezTo>
                      <a:pt x="993724" y="5361807"/>
                      <a:pt x="997229" y="5322258"/>
                      <a:pt x="997379" y="5283928"/>
                    </a:cubicBezTo>
                    <a:cubicBezTo>
                      <a:pt x="997473" y="5239095"/>
                      <a:pt x="1006631" y="5193105"/>
                      <a:pt x="979617" y="5157396"/>
                    </a:cubicBezTo>
                    <a:cubicBezTo>
                      <a:pt x="976728" y="5153402"/>
                      <a:pt x="978724" y="5144705"/>
                      <a:pt x="976441" y="5139485"/>
                    </a:cubicBezTo>
                    <a:cubicBezTo>
                      <a:pt x="969619" y="5122991"/>
                      <a:pt x="964828" y="5102888"/>
                      <a:pt x="953793" y="5091862"/>
                    </a:cubicBezTo>
                    <a:cubicBezTo>
                      <a:pt x="921506" y="5059884"/>
                      <a:pt x="886609" y="5031900"/>
                      <a:pt x="853056" y="5001787"/>
                    </a:cubicBezTo>
                    <a:cubicBezTo>
                      <a:pt x="845882" y="4995337"/>
                      <a:pt x="836325" y="4988437"/>
                      <a:pt x="833979" y="4978966"/>
                    </a:cubicBezTo>
                    <a:cubicBezTo>
                      <a:pt x="820602" y="4924328"/>
                      <a:pt x="808509" y="4869239"/>
                      <a:pt x="796995" y="4813768"/>
                    </a:cubicBezTo>
                    <a:cubicBezTo>
                      <a:pt x="792418" y="4791474"/>
                      <a:pt x="803209" y="4777314"/>
                      <a:pt x="820590" y="4764057"/>
                    </a:cubicBezTo>
                    <a:cubicBezTo>
                      <a:pt x="837188" y="4751123"/>
                      <a:pt x="855398" y="4734452"/>
                      <a:pt x="864688" y="4714752"/>
                    </a:cubicBezTo>
                    <a:cubicBezTo>
                      <a:pt x="883062" y="4675275"/>
                      <a:pt x="897521" y="4632902"/>
                      <a:pt x="910485" y="4590911"/>
                    </a:cubicBezTo>
                    <a:cubicBezTo>
                      <a:pt x="915338" y="4575199"/>
                      <a:pt x="912978" y="4556131"/>
                      <a:pt x="911445" y="4539571"/>
                    </a:cubicBezTo>
                    <a:cubicBezTo>
                      <a:pt x="908527" y="4508200"/>
                      <a:pt x="900999" y="4477659"/>
                      <a:pt x="900285" y="4445837"/>
                    </a:cubicBezTo>
                    <a:cubicBezTo>
                      <a:pt x="899539" y="4408923"/>
                      <a:pt x="887958" y="4383340"/>
                      <a:pt x="863237" y="4364703"/>
                    </a:cubicBezTo>
                    <a:cubicBezTo>
                      <a:pt x="826431" y="4336971"/>
                      <a:pt x="808536" y="4292507"/>
                      <a:pt x="798070" y="4243284"/>
                    </a:cubicBezTo>
                    <a:cubicBezTo>
                      <a:pt x="784617" y="4180721"/>
                      <a:pt x="805728" y="4117545"/>
                      <a:pt x="817097" y="4054750"/>
                    </a:cubicBezTo>
                    <a:cubicBezTo>
                      <a:pt x="821537" y="4030724"/>
                      <a:pt x="826632" y="4006057"/>
                      <a:pt x="826251" y="3982801"/>
                    </a:cubicBezTo>
                    <a:cubicBezTo>
                      <a:pt x="825347" y="3916709"/>
                      <a:pt x="825150" y="3850833"/>
                      <a:pt x="836848" y="3784939"/>
                    </a:cubicBezTo>
                    <a:lnTo>
                      <a:pt x="841285" y="3766755"/>
                    </a:lnTo>
                    <a:lnTo>
                      <a:pt x="841284" y="3766755"/>
                    </a:lnTo>
                    <a:lnTo>
                      <a:pt x="852925" y="3719034"/>
                    </a:lnTo>
                    <a:cubicBezTo>
                      <a:pt x="855152" y="3711822"/>
                      <a:pt x="856753" y="3704413"/>
                      <a:pt x="857932" y="3696880"/>
                    </a:cubicBezTo>
                    <a:cubicBezTo>
                      <a:pt x="868683" y="3631632"/>
                      <a:pt x="885300" y="3565939"/>
                      <a:pt x="853534" y="3507036"/>
                    </a:cubicBezTo>
                    <a:cubicBezTo>
                      <a:pt x="850623" y="3501622"/>
                      <a:pt x="849992" y="3494020"/>
                      <a:pt x="850226" y="3485839"/>
                    </a:cubicBezTo>
                    <a:close/>
                    <a:moveTo>
                      <a:pt x="0" y="0"/>
                    </a:moveTo>
                    <a:lnTo>
                      <a:pt x="455609" y="0"/>
                    </a:lnTo>
                    <a:lnTo>
                      <a:pt x="459171" y="72395"/>
                    </a:lnTo>
                    <a:cubicBezTo>
                      <a:pt x="459671" y="92301"/>
                      <a:pt x="456894" y="113171"/>
                      <a:pt x="460041" y="131917"/>
                    </a:cubicBezTo>
                    <a:cubicBezTo>
                      <a:pt x="474213" y="218122"/>
                      <a:pt x="492031" y="302910"/>
                      <a:pt x="504421" y="389691"/>
                    </a:cubicBezTo>
                    <a:cubicBezTo>
                      <a:pt x="517349" y="479177"/>
                      <a:pt x="539516" y="562489"/>
                      <a:pt x="582097" y="634609"/>
                    </a:cubicBezTo>
                    <a:cubicBezTo>
                      <a:pt x="621686" y="701573"/>
                      <a:pt x="662589" y="767248"/>
                      <a:pt x="702468" y="834019"/>
                    </a:cubicBezTo>
                    <a:cubicBezTo>
                      <a:pt x="712587" y="850968"/>
                      <a:pt x="725536" y="867665"/>
                      <a:pt x="729203" y="887701"/>
                    </a:cubicBezTo>
                    <a:cubicBezTo>
                      <a:pt x="736973" y="929321"/>
                      <a:pt x="740155" y="973193"/>
                      <a:pt x="743787" y="1016355"/>
                    </a:cubicBezTo>
                    <a:cubicBezTo>
                      <a:pt x="746786" y="1053398"/>
                      <a:pt x="745800" y="1091467"/>
                      <a:pt x="750083" y="1128060"/>
                    </a:cubicBezTo>
                    <a:cubicBezTo>
                      <a:pt x="753428" y="1157309"/>
                      <a:pt x="762038" y="1185083"/>
                      <a:pt x="768866" y="1213431"/>
                    </a:cubicBezTo>
                    <a:cubicBezTo>
                      <a:pt x="774767" y="1238107"/>
                      <a:pt x="778357" y="1264327"/>
                      <a:pt x="787802" y="1286432"/>
                    </a:cubicBezTo>
                    <a:cubicBezTo>
                      <a:pt x="810582" y="1340304"/>
                      <a:pt x="832653" y="1394242"/>
                      <a:pt x="842837" y="1455511"/>
                    </a:cubicBezTo>
                    <a:cubicBezTo>
                      <a:pt x="853049" y="1515944"/>
                      <a:pt x="867276" y="1574511"/>
                      <a:pt x="877988" y="1634814"/>
                    </a:cubicBezTo>
                    <a:cubicBezTo>
                      <a:pt x="888390" y="1693895"/>
                      <a:pt x="902813" y="1748857"/>
                      <a:pt x="941063" y="1789731"/>
                    </a:cubicBezTo>
                    <a:cubicBezTo>
                      <a:pt x="957906" y="1807908"/>
                      <a:pt x="975122" y="1831564"/>
                      <a:pt x="980124" y="1857657"/>
                    </a:cubicBezTo>
                    <a:cubicBezTo>
                      <a:pt x="987207" y="1894833"/>
                      <a:pt x="980788" y="1937150"/>
                      <a:pt x="984484" y="1976384"/>
                    </a:cubicBezTo>
                    <a:cubicBezTo>
                      <a:pt x="988781" y="2022576"/>
                      <a:pt x="988793" y="2074493"/>
                      <a:pt x="1007189" y="2110650"/>
                    </a:cubicBezTo>
                    <a:cubicBezTo>
                      <a:pt x="1023612" y="2142809"/>
                      <a:pt x="1034723" y="2173610"/>
                      <a:pt x="1039893" y="2211041"/>
                    </a:cubicBezTo>
                    <a:cubicBezTo>
                      <a:pt x="1043484" y="2237261"/>
                      <a:pt x="1057690" y="2260269"/>
                      <a:pt x="1059162" y="2286682"/>
                    </a:cubicBezTo>
                    <a:cubicBezTo>
                      <a:pt x="1061252" y="2321469"/>
                      <a:pt x="1060754" y="2355740"/>
                      <a:pt x="1070522" y="2388667"/>
                    </a:cubicBezTo>
                    <a:cubicBezTo>
                      <a:pt x="1080600" y="2422815"/>
                      <a:pt x="1085513" y="2459602"/>
                      <a:pt x="1093939" y="2494653"/>
                    </a:cubicBezTo>
                    <a:cubicBezTo>
                      <a:pt x="1098500" y="2513273"/>
                      <a:pt x="1106866" y="2529964"/>
                      <a:pt x="1112007" y="2548197"/>
                    </a:cubicBezTo>
                    <a:cubicBezTo>
                      <a:pt x="1121409" y="2581573"/>
                      <a:pt x="1130232" y="2615336"/>
                      <a:pt x="1138346" y="2649163"/>
                    </a:cubicBezTo>
                    <a:cubicBezTo>
                      <a:pt x="1146465" y="2682988"/>
                      <a:pt x="1157699" y="2716368"/>
                      <a:pt x="1160337" y="2751608"/>
                    </a:cubicBezTo>
                    <a:cubicBezTo>
                      <a:pt x="1164714" y="2811646"/>
                      <a:pt x="1159211" y="2873999"/>
                      <a:pt x="1165737" y="2933012"/>
                    </a:cubicBezTo>
                    <a:cubicBezTo>
                      <a:pt x="1172445" y="2992925"/>
                      <a:pt x="1185964" y="3051556"/>
                      <a:pt x="1202029" y="3107873"/>
                    </a:cubicBezTo>
                    <a:cubicBezTo>
                      <a:pt x="1214635" y="3152396"/>
                      <a:pt x="1227749" y="3194534"/>
                      <a:pt x="1225692" y="3244974"/>
                    </a:cubicBezTo>
                    <a:cubicBezTo>
                      <a:pt x="1224565" y="3273123"/>
                      <a:pt x="1231196" y="3305079"/>
                      <a:pt x="1243916" y="3326221"/>
                    </a:cubicBezTo>
                    <a:cubicBezTo>
                      <a:pt x="1271701" y="3372044"/>
                      <a:pt x="1285247" y="3423911"/>
                      <a:pt x="1293067" y="3480219"/>
                    </a:cubicBezTo>
                    <a:lnTo>
                      <a:pt x="1308071" y="3585182"/>
                    </a:lnTo>
                    <a:lnTo>
                      <a:pt x="1295962" y="3584708"/>
                    </a:lnTo>
                    <a:cubicBezTo>
                      <a:pt x="1237754" y="3586303"/>
                      <a:pt x="1180629" y="3594888"/>
                      <a:pt x="1118893" y="3568330"/>
                    </a:cubicBezTo>
                    <a:cubicBezTo>
                      <a:pt x="1113435" y="3565936"/>
                      <a:pt x="1102517" y="3567964"/>
                      <a:pt x="1094179" y="3567566"/>
                    </a:cubicBezTo>
                    <a:cubicBezTo>
                      <a:pt x="1027548" y="3564029"/>
                      <a:pt x="967064" y="3547281"/>
                      <a:pt x="922719" y="3516472"/>
                    </a:cubicBezTo>
                    <a:cubicBezTo>
                      <a:pt x="908178" y="3506414"/>
                      <a:pt x="892942" y="3497984"/>
                      <a:pt x="877028" y="3490955"/>
                    </a:cubicBezTo>
                    <a:lnTo>
                      <a:pt x="850533" y="3481837"/>
                    </a:lnTo>
                    <a:lnTo>
                      <a:pt x="852113" y="3461170"/>
                    </a:lnTo>
                    <a:cubicBezTo>
                      <a:pt x="854391" y="3434500"/>
                      <a:pt x="848474" y="3414331"/>
                      <a:pt x="831383" y="3399179"/>
                    </a:cubicBezTo>
                    <a:cubicBezTo>
                      <a:pt x="801767" y="3373388"/>
                      <a:pt x="773654" y="3344957"/>
                      <a:pt x="743141" y="3320580"/>
                    </a:cubicBezTo>
                    <a:cubicBezTo>
                      <a:pt x="722236" y="3303685"/>
                      <a:pt x="714543" y="3281842"/>
                      <a:pt x="713221" y="3251241"/>
                    </a:cubicBezTo>
                    <a:cubicBezTo>
                      <a:pt x="712555" y="3234106"/>
                      <a:pt x="704768" y="3217029"/>
                      <a:pt x="697098" y="3202528"/>
                    </a:cubicBezTo>
                    <a:cubicBezTo>
                      <a:pt x="687845" y="3184997"/>
                      <a:pt x="672212" y="3172554"/>
                      <a:pt x="664820" y="3154190"/>
                    </a:cubicBezTo>
                    <a:cubicBezTo>
                      <a:pt x="646169" y="3109209"/>
                      <a:pt x="616744" y="3087991"/>
                      <a:pt x="572501" y="3087312"/>
                    </a:cubicBezTo>
                    <a:cubicBezTo>
                      <a:pt x="533259" y="3086763"/>
                      <a:pt x="493731" y="3044085"/>
                      <a:pt x="497703" y="3005243"/>
                    </a:cubicBezTo>
                    <a:cubicBezTo>
                      <a:pt x="502030" y="2962279"/>
                      <a:pt x="490540" y="2928257"/>
                      <a:pt x="476984" y="2892751"/>
                    </a:cubicBezTo>
                    <a:cubicBezTo>
                      <a:pt x="469363" y="2872905"/>
                      <a:pt x="465404" y="2847135"/>
                      <a:pt x="468947" y="2824527"/>
                    </a:cubicBezTo>
                    <a:cubicBezTo>
                      <a:pt x="482188" y="2738605"/>
                      <a:pt x="520979" y="2665650"/>
                      <a:pt x="569138" y="2595026"/>
                    </a:cubicBezTo>
                    <a:cubicBezTo>
                      <a:pt x="600577" y="2548865"/>
                      <a:pt x="622260" y="2493483"/>
                      <a:pt x="645397" y="2440808"/>
                    </a:cubicBezTo>
                    <a:cubicBezTo>
                      <a:pt x="652529" y="2424387"/>
                      <a:pt x="655029" y="2401457"/>
                      <a:pt x="651820" y="2384384"/>
                    </a:cubicBezTo>
                    <a:cubicBezTo>
                      <a:pt x="640949" y="2324596"/>
                      <a:pt x="629163" y="2264805"/>
                      <a:pt x="612994" y="2207332"/>
                    </a:cubicBezTo>
                    <a:cubicBezTo>
                      <a:pt x="597678" y="2153787"/>
                      <a:pt x="601053" y="2099808"/>
                      <a:pt x="620894" y="2046679"/>
                    </a:cubicBezTo>
                    <a:cubicBezTo>
                      <a:pt x="635367" y="2007977"/>
                      <a:pt x="641110" y="1970814"/>
                      <a:pt x="644614" y="1931265"/>
                    </a:cubicBezTo>
                    <a:cubicBezTo>
                      <a:pt x="647465" y="1898285"/>
                      <a:pt x="653360" y="1862859"/>
                      <a:pt x="665994" y="1832337"/>
                    </a:cubicBezTo>
                    <a:cubicBezTo>
                      <a:pt x="683779" y="1789578"/>
                      <a:pt x="688928" y="1751381"/>
                      <a:pt x="678276" y="1709437"/>
                    </a:cubicBezTo>
                    <a:cubicBezTo>
                      <a:pt x="672576" y="1687079"/>
                      <a:pt x="673987" y="1660990"/>
                      <a:pt x="672955" y="1636123"/>
                    </a:cubicBezTo>
                    <a:cubicBezTo>
                      <a:pt x="671272" y="1597795"/>
                      <a:pt x="671867" y="1558758"/>
                      <a:pt x="668480" y="1520749"/>
                    </a:cubicBezTo>
                    <a:cubicBezTo>
                      <a:pt x="665050" y="1479903"/>
                      <a:pt x="655019" y="1440408"/>
                      <a:pt x="653920" y="1399437"/>
                    </a:cubicBezTo>
                    <a:cubicBezTo>
                      <a:pt x="652652" y="1355309"/>
                      <a:pt x="639893" y="1323154"/>
                      <a:pt x="612686" y="1296979"/>
                    </a:cubicBezTo>
                    <a:cubicBezTo>
                      <a:pt x="595576" y="1280408"/>
                      <a:pt x="578401" y="1259588"/>
                      <a:pt x="570220" y="1235618"/>
                    </a:cubicBezTo>
                    <a:cubicBezTo>
                      <a:pt x="553631" y="1186194"/>
                      <a:pt x="545669" y="1131821"/>
                      <a:pt x="529736" y="1081752"/>
                    </a:cubicBezTo>
                    <a:cubicBezTo>
                      <a:pt x="507466" y="1011390"/>
                      <a:pt x="481332" y="944631"/>
                      <a:pt x="414305" y="918292"/>
                    </a:cubicBezTo>
                    <a:cubicBezTo>
                      <a:pt x="377314" y="903769"/>
                      <a:pt x="368843" y="874065"/>
                      <a:pt x="373924" y="825689"/>
                    </a:cubicBezTo>
                    <a:cubicBezTo>
                      <a:pt x="375689" y="809590"/>
                      <a:pt x="376722" y="786203"/>
                      <a:pt x="368949" y="778726"/>
                    </a:cubicBezTo>
                    <a:cubicBezTo>
                      <a:pt x="345838" y="756354"/>
                      <a:pt x="349308" y="725824"/>
                      <a:pt x="347020" y="694643"/>
                    </a:cubicBezTo>
                    <a:cubicBezTo>
                      <a:pt x="345704" y="675894"/>
                      <a:pt x="339306" y="651346"/>
                      <a:pt x="327478" y="642898"/>
                    </a:cubicBezTo>
                    <a:cubicBezTo>
                      <a:pt x="279698" y="608395"/>
                      <a:pt x="263590" y="549247"/>
                      <a:pt x="243468" y="491960"/>
                    </a:cubicBezTo>
                    <a:cubicBezTo>
                      <a:pt x="237433" y="475142"/>
                      <a:pt x="230250" y="456843"/>
                      <a:pt x="218930" y="446010"/>
                    </a:cubicBezTo>
                    <a:cubicBezTo>
                      <a:pt x="194433" y="422927"/>
                      <a:pt x="180036" y="395344"/>
                      <a:pt x="180614" y="354892"/>
                    </a:cubicBezTo>
                    <a:cubicBezTo>
                      <a:pt x="180923" y="342010"/>
                      <a:pt x="176523" y="328798"/>
                      <a:pt x="171988" y="317521"/>
                    </a:cubicBezTo>
                    <a:cubicBezTo>
                      <a:pt x="162052" y="293291"/>
                      <a:pt x="148442" y="271315"/>
                      <a:pt x="139875" y="246378"/>
                    </a:cubicBezTo>
                    <a:cubicBezTo>
                      <a:pt x="117577" y="182780"/>
                      <a:pt x="95749" y="119890"/>
                      <a:pt x="51499" y="73211"/>
                    </a:cubicBezTo>
                    <a:cubicBezTo>
                      <a:pt x="40691" y="61834"/>
                      <a:pt x="29467" y="49763"/>
                      <a:pt x="19690" y="3662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1296" name="Freeform: Shape 11295">
                <a:extLst>
                  <a:ext uri="{FF2B5EF4-FFF2-40B4-BE49-F238E27FC236}">
                    <a16:creationId xmlns:a16="http://schemas.microsoft.com/office/drawing/2014/main" id="{3CA5C733-38F9-4D36-A78D-0AB08CCBB5A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2748588" y="0"/>
                <a:ext cx="1339053" cy="6858000"/>
              </a:xfrm>
              <a:custGeom>
                <a:avLst/>
                <a:gdLst>
                  <a:gd name="connsiteX0" fmla="*/ 850532 w 1339053"/>
                  <a:gd name="connsiteY0" fmla="*/ 3481838 h 6858000"/>
                  <a:gd name="connsiteX1" fmla="*/ 877027 w 1339053"/>
                  <a:gd name="connsiteY1" fmla="*/ 3490955 h 6858000"/>
                  <a:gd name="connsiteX2" fmla="*/ 922718 w 1339053"/>
                  <a:gd name="connsiteY2" fmla="*/ 3516472 h 6858000"/>
                  <a:gd name="connsiteX3" fmla="*/ 1094179 w 1339053"/>
                  <a:gd name="connsiteY3" fmla="*/ 3567567 h 6858000"/>
                  <a:gd name="connsiteX4" fmla="*/ 1118891 w 1339053"/>
                  <a:gd name="connsiteY4" fmla="*/ 3568331 h 6858000"/>
                  <a:gd name="connsiteX5" fmla="*/ 1295961 w 1339053"/>
                  <a:gd name="connsiteY5" fmla="*/ 3584709 h 6858000"/>
                  <a:gd name="connsiteX6" fmla="*/ 1308070 w 1339053"/>
                  <a:gd name="connsiteY6" fmla="*/ 3585183 h 6858000"/>
                  <a:gd name="connsiteX7" fmla="*/ 1325263 w 1339053"/>
                  <a:gd name="connsiteY7" fmla="*/ 3705453 h 6858000"/>
                  <a:gd name="connsiteX8" fmla="*/ 1334107 w 1339053"/>
                  <a:gd name="connsiteY8" fmla="*/ 3772268 h 6858000"/>
                  <a:gd name="connsiteX9" fmla="*/ 1338203 w 1339053"/>
                  <a:gd name="connsiteY9" fmla="*/ 3831076 h 6858000"/>
                  <a:gd name="connsiteX10" fmla="*/ 1338805 w 1339053"/>
                  <a:gd name="connsiteY10" fmla="*/ 3839709 h 6858000"/>
                  <a:gd name="connsiteX11" fmla="*/ 1335635 w 1339053"/>
                  <a:gd name="connsiteY11" fmla="*/ 4118635 h 6858000"/>
                  <a:gd name="connsiteX12" fmla="*/ 1337171 w 1339053"/>
                  <a:gd name="connsiteY12" fmla="*/ 4209403 h 6858000"/>
                  <a:gd name="connsiteX13" fmla="*/ 1325840 w 1339053"/>
                  <a:gd name="connsiteY13" fmla="*/ 4309174 h 6858000"/>
                  <a:gd name="connsiteX14" fmla="*/ 1321122 w 1339053"/>
                  <a:gd name="connsiteY14" fmla="*/ 4473630 h 6858000"/>
                  <a:gd name="connsiteX15" fmla="*/ 1302196 w 1339053"/>
                  <a:gd name="connsiteY15" fmla="*/ 4791709 h 6858000"/>
                  <a:gd name="connsiteX16" fmla="*/ 1293239 w 1339053"/>
                  <a:gd name="connsiteY16" fmla="*/ 4860048 h 6858000"/>
                  <a:gd name="connsiteX17" fmla="*/ 1288829 w 1339053"/>
                  <a:gd name="connsiteY17" fmla="*/ 5039837 h 6858000"/>
                  <a:gd name="connsiteX18" fmla="*/ 1289584 w 1339053"/>
                  <a:gd name="connsiteY18" fmla="*/ 5148703 h 6858000"/>
                  <a:gd name="connsiteX19" fmla="*/ 1282205 w 1339053"/>
                  <a:gd name="connsiteY19" fmla="*/ 5236435 h 6858000"/>
                  <a:gd name="connsiteX20" fmla="*/ 1268145 w 1339053"/>
                  <a:gd name="connsiteY20" fmla="*/ 5311662 h 6858000"/>
                  <a:gd name="connsiteX21" fmla="*/ 1250547 w 1339053"/>
                  <a:gd name="connsiteY21" fmla="*/ 5515595 h 6858000"/>
                  <a:gd name="connsiteX22" fmla="*/ 1243323 w 1339053"/>
                  <a:gd name="connsiteY22" fmla="*/ 5596885 h 6858000"/>
                  <a:gd name="connsiteX23" fmla="*/ 1238303 w 1339053"/>
                  <a:gd name="connsiteY23" fmla="*/ 5812036 h 6858000"/>
                  <a:gd name="connsiteX24" fmla="*/ 1223551 w 1339053"/>
                  <a:gd name="connsiteY24" fmla="*/ 5991171 h 6858000"/>
                  <a:gd name="connsiteX25" fmla="*/ 1219699 w 1339053"/>
                  <a:gd name="connsiteY25" fmla="*/ 6066726 h 6858000"/>
                  <a:gd name="connsiteX26" fmla="*/ 1199935 w 1339053"/>
                  <a:gd name="connsiteY26" fmla="*/ 6236130 h 6858000"/>
                  <a:gd name="connsiteX27" fmla="*/ 1192857 w 1339053"/>
                  <a:gd name="connsiteY27" fmla="*/ 6333267 h 6858000"/>
                  <a:gd name="connsiteX28" fmla="*/ 1148174 w 1339053"/>
                  <a:gd name="connsiteY28" fmla="*/ 6561849 h 6858000"/>
                  <a:gd name="connsiteX29" fmla="*/ 1100424 w 1339053"/>
                  <a:gd name="connsiteY29" fmla="*/ 6797385 h 6858000"/>
                  <a:gd name="connsiteX30" fmla="*/ 1085621 w 1339053"/>
                  <a:gd name="connsiteY30" fmla="*/ 6858000 h 6858000"/>
                  <a:gd name="connsiteX31" fmla="*/ 932341 w 1339053"/>
                  <a:gd name="connsiteY31" fmla="*/ 6858000 h 6858000"/>
                  <a:gd name="connsiteX32" fmla="*/ 944496 w 1339053"/>
                  <a:gd name="connsiteY32" fmla="*/ 6829656 h 6858000"/>
                  <a:gd name="connsiteX33" fmla="*/ 913239 w 1339053"/>
                  <a:gd name="connsiteY33" fmla="*/ 6720119 h 6858000"/>
                  <a:gd name="connsiteX34" fmla="*/ 870682 w 1339053"/>
                  <a:gd name="connsiteY34" fmla="*/ 6655346 h 6858000"/>
                  <a:gd name="connsiteX35" fmla="*/ 846442 w 1339053"/>
                  <a:gd name="connsiteY35" fmla="*/ 6498594 h 6858000"/>
                  <a:gd name="connsiteX36" fmla="*/ 881150 w 1339053"/>
                  <a:gd name="connsiteY36" fmla="*/ 6473756 h 6858000"/>
                  <a:gd name="connsiteX37" fmla="*/ 922470 w 1339053"/>
                  <a:gd name="connsiteY37" fmla="*/ 6377035 h 6858000"/>
                  <a:gd name="connsiteX38" fmla="*/ 955039 w 1339053"/>
                  <a:gd name="connsiteY38" fmla="*/ 6268585 h 6858000"/>
                  <a:gd name="connsiteX39" fmla="*/ 1024350 w 1339053"/>
                  <a:gd name="connsiteY39" fmla="*/ 6083443 h 6858000"/>
                  <a:gd name="connsiteX40" fmla="*/ 999696 w 1339053"/>
                  <a:gd name="connsiteY40" fmla="*/ 5938416 h 6858000"/>
                  <a:gd name="connsiteX41" fmla="*/ 988342 w 1339053"/>
                  <a:gd name="connsiteY41" fmla="*/ 5882426 h 6858000"/>
                  <a:gd name="connsiteX42" fmla="*/ 985444 w 1339053"/>
                  <a:gd name="connsiteY42" fmla="*/ 5832438 h 6858000"/>
                  <a:gd name="connsiteX43" fmla="*/ 992016 w 1339053"/>
                  <a:gd name="connsiteY43" fmla="*/ 5777751 h 6858000"/>
                  <a:gd name="connsiteX44" fmla="*/ 995028 w 1339053"/>
                  <a:gd name="connsiteY44" fmla="*/ 5641832 h 6858000"/>
                  <a:gd name="connsiteX45" fmla="*/ 981247 w 1339053"/>
                  <a:gd name="connsiteY45" fmla="*/ 5562522 h 6858000"/>
                  <a:gd name="connsiteX46" fmla="*/ 995131 w 1339053"/>
                  <a:gd name="connsiteY46" fmla="*/ 5398075 h 6858000"/>
                  <a:gd name="connsiteX47" fmla="*/ 997379 w 1339053"/>
                  <a:gd name="connsiteY47" fmla="*/ 5283928 h 6858000"/>
                  <a:gd name="connsiteX48" fmla="*/ 979617 w 1339053"/>
                  <a:gd name="connsiteY48" fmla="*/ 5157396 h 6858000"/>
                  <a:gd name="connsiteX49" fmla="*/ 976441 w 1339053"/>
                  <a:gd name="connsiteY49" fmla="*/ 5139485 h 6858000"/>
                  <a:gd name="connsiteX50" fmla="*/ 953793 w 1339053"/>
                  <a:gd name="connsiteY50" fmla="*/ 5091862 h 6858000"/>
                  <a:gd name="connsiteX51" fmla="*/ 853056 w 1339053"/>
                  <a:gd name="connsiteY51" fmla="*/ 5001787 h 6858000"/>
                  <a:gd name="connsiteX52" fmla="*/ 833979 w 1339053"/>
                  <a:gd name="connsiteY52" fmla="*/ 4978966 h 6858000"/>
                  <a:gd name="connsiteX53" fmla="*/ 796995 w 1339053"/>
                  <a:gd name="connsiteY53" fmla="*/ 4813768 h 6858000"/>
                  <a:gd name="connsiteX54" fmla="*/ 820590 w 1339053"/>
                  <a:gd name="connsiteY54" fmla="*/ 4764057 h 6858000"/>
                  <a:gd name="connsiteX55" fmla="*/ 864688 w 1339053"/>
                  <a:gd name="connsiteY55" fmla="*/ 4714752 h 6858000"/>
                  <a:gd name="connsiteX56" fmla="*/ 910485 w 1339053"/>
                  <a:gd name="connsiteY56" fmla="*/ 4590911 h 6858000"/>
                  <a:gd name="connsiteX57" fmla="*/ 911445 w 1339053"/>
                  <a:gd name="connsiteY57" fmla="*/ 4539571 h 6858000"/>
                  <a:gd name="connsiteX58" fmla="*/ 900285 w 1339053"/>
                  <a:gd name="connsiteY58" fmla="*/ 4445837 h 6858000"/>
                  <a:gd name="connsiteX59" fmla="*/ 863237 w 1339053"/>
                  <a:gd name="connsiteY59" fmla="*/ 4364703 h 6858000"/>
                  <a:gd name="connsiteX60" fmla="*/ 798070 w 1339053"/>
                  <a:gd name="connsiteY60" fmla="*/ 4243284 h 6858000"/>
                  <a:gd name="connsiteX61" fmla="*/ 817097 w 1339053"/>
                  <a:gd name="connsiteY61" fmla="*/ 4054750 h 6858000"/>
                  <a:gd name="connsiteX62" fmla="*/ 826251 w 1339053"/>
                  <a:gd name="connsiteY62" fmla="*/ 3982801 h 6858000"/>
                  <a:gd name="connsiteX63" fmla="*/ 836848 w 1339053"/>
                  <a:gd name="connsiteY63" fmla="*/ 3784939 h 6858000"/>
                  <a:gd name="connsiteX64" fmla="*/ 841285 w 1339053"/>
                  <a:gd name="connsiteY64" fmla="*/ 3766755 h 6858000"/>
                  <a:gd name="connsiteX65" fmla="*/ 841284 w 1339053"/>
                  <a:gd name="connsiteY65" fmla="*/ 3766755 h 6858000"/>
                  <a:gd name="connsiteX66" fmla="*/ 852925 w 1339053"/>
                  <a:gd name="connsiteY66" fmla="*/ 3719034 h 6858000"/>
                  <a:gd name="connsiteX67" fmla="*/ 857932 w 1339053"/>
                  <a:gd name="connsiteY67" fmla="*/ 3696880 h 6858000"/>
                  <a:gd name="connsiteX68" fmla="*/ 853534 w 1339053"/>
                  <a:gd name="connsiteY68" fmla="*/ 3507036 h 6858000"/>
                  <a:gd name="connsiteX69" fmla="*/ 850226 w 1339053"/>
                  <a:gd name="connsiteY69" fmla="*/ 3485839 h 6858000"/>
                  <a:gd name="connsiteX70" fmla="*/ 0 w 1339053"/>
                  <a:gd name="connsiteY70" fmla="*/ 0 h 6858000"/>
                  <a:gd name="connsiteX71" fmla="*/ 455609 w 1339053"/>
                  <a:gd name="connsiteY71" fmla="*/ 0 h 6858000"/>
                  <a:gd name="connsiteX72" fmla="*/ 459171 w 1339053"/>
                  <a:gd name="connsiteY72" fmla="*/ 72395 h 6858000"/>
                  <a:gd name="connsiteX73" fmla="*/ 460041 w 1339053"/>
                  <a:gd name="connsiteY73" fmla="*/ 131917 h 6858000"/>
                  <a:gd name="connsiteX74" fmla="*/ 504421 w 1339053"/>
                  <a:gd name="connsiteY74" fmla="*/ 389691 h 6858000"/>
                  <a:gd name="connsiteX75" fmla="*/ 582097 w 1339053"/>
                  <a:gd name="connsiteY75" fmla="*/ 634609 h 6858000"/>
                  <a:gd name="connsiteX76" fmla="*/ 702468 w 1339053"/>
                  <a:gd name="connsiteY76" fmla="*/ 834019 h 6858000"/>
                  <a:gd name="connsiteX77" fmla="*/ 729203 w 1339053"/>
                  <a:gd name="connsiteY77" fmla="*/ 887701 h 6858000"/>
                  <a:gd name="connsiteX78" fmla="*/ 743787 w 1339053"/>
                  <a:gd name="connsiteY78" fmla="*/ 1016355 h 6858000"/>
                  <a:gd name="connsiteX79" fmla="*/ 750083 w 1339053"/>
                  <a:gd name="connsiteY79" fmla="*/ 1128060 h 6858000"/>
                  <a:gd name="connsiteX80" fmla="*/ 768866 w 1339053"/>
                  <a:gd name="connsiteY80" fmla="*/ 1213431 h 6858000"/>
                  <a:gd name="connsiteX81" fmla="*/ 787802 w 1339053"/>
                  <a:gd name="connsiteY81" fmla="*/ 1286432 h 6858000"/>
                  <a:gd name="connsiteX82" fmla="*/ 842837 w 1339053"/>
                  <a:gd name="connsiteY82" fmla="*/ 1455511 h 6858000"/>
                  <a:gd name="connsiteX83" fmla="*/ 877988 w 1339053"/>
                  <a:gd name="connsiteY83" fmla="*/ 1634814 h 6858000"/>
                  <a:gd name="connsiteX84" fmla="*/ 941063 w 1339053"/>
                  <a:gd name="connsiteY84" fmla="*/ 1789731 h 6858000"/>
                  <a:gd name="connsiteX85" fmla="*/ 980124 w 1339053"/>
                  <a:gd name="connsiteY85" fmla="*/ 1857657 h 6858000"/>
                  <a:gd name="connsiteX86" fmla="*/ 984484 w 1339053"/>
                  <a:gd name="connsiteY86" fmla="*/ 1976384 h 6858000"/>
                  <a:gd name="connsiteX87" fmla="*/ 1007189 w 1339053"/>
                  <a:gd name="connsiteY87" fmla="*/ 2110650 h 6858000"/>
                  <a:gd name="connsiteX88" fmla="*/ 1039893 w 1339053"/>
                  <a:gd name="connsiteY88" fmla="*/ 2211041 h 6858000"/>
                  <a:gd name="connsiteX89" fmla="*/ 1059162 w 1339053"/>
                  <a:gd name="connsiteY89" fmla="*/ 2286682 h 6858000"/>
                  <a:gd name="connsiteX90" fmla="*/ 1070522 w 1339053"/>
                  <a:gd name="connsiteY90" fmla="*/ 2388667 h 6858000"/>
                  <a:gd name="connsiteX91" fmla="*/ 1093939 w 1339053"/>
                  <a:gd name="connsiteY91" fmla="*/ 2494653 h 6858000"/>
                  <a:gd name="connsiteX92" fmla="*/ 1112007 w 1339053"/>
                  <a:gd name="connsiteY92" fmla="*/ 2548197 h 6858000"/>
                  <a:gd name="connsiteX93" fmla="*/ 1138346 w 1339053"/>
                  <a:gd name="connsiteY93" fmla="*/ 2649163 h 6858000"/>
                  <a:gd name="connsiteX94" fmla="*/ 1160337 w 1339053"/>
                  <a:gd name="connsiteY94" fmla="*/ 2751608 h 6858000"/>
                  <a:gd name="connsiteX95" fmla="*/ 1165737 w 1339053"/>
                  <a:gd name="connsiteY95" fmla="*/ 2933012 h 6858000"/>
                  <a:gd name="connsiteX96" fmla="*/ 1202029 w 1339053"/>
                  <a:gd name="connsiteY96" fmla="*/ 3107873 h 6858000"/>
                  <a:gd name="connsiteX97" fmla="*/ 1225692 w 1339053"/>
                  <a:gd name="connsiteY97" fmla="*/ 3244974 h 6858000"/>
                  <a:gd name="connsiteX98" fmla="*/ 1243916 w 1339053"/>
                  <a:gd name="connsiteY98" fmla="*/ 3326221 h 6858000"/>
                  <a:gd name="connsiteX99" fmla="*/ 1293067 w 1339053"/>
                  <a:gd name="connsiteY99" fmla="*/ 3480219 h 6858000"/>
                  <a:gd name="connsiteX100" fmla="*/ 1308071 w 1339053"/>
                  <a:gd name="connsiteY100" fmla="*/ 3585182 h 6858000"/>
                  <a:gd name="connsiteX101" fmla="*/ 1295962 w 1339053"/>
                  <a:gd name="connsiteY101" fmla="*/ 3584708 h 6858000"/>
                  <a:gd name="connsiteX102" fmla="*/ 1118893 w 1339053"/>
                  <a:gd name="connsiteY102" fmla="*/ 3568330 h 6858000"/>
                  <a:gd name="connsiteX103" fmla="*/ 1094179 w 1339053"/>
                  <a:gd name="connsiteY103" fmla="*/ 3567566 h 6858000"/>
                  <a:gd name="connsiteX104" fmla="*/ 922719 w 1339053"/>
                  <a:gd name="connsiteY104" fmla="*/ 3516472 h 6858000"/>
                  <a:gd name="connsiteX105" fmla="*/ 877028 w 1339053"/>
                  <a:gd name="connsiteY105" fmla="*/ 3490955 h 6858000"/>
                  <a:gd name="connsiteX106" fmla="*/ 850533 w 1339053"/>
                  <a:gd name="connsiteY106" fmla="*/ 3481837 h 6858000"/>
                  <a:gd name="connsiteX107" fmla="*/ 852113 w 1339053"/>
                  <a:gd name="connsiteY107" fmla="*/ 3461170 h 6858000"/>
                  <a:gd name="connsiteX108" fmla="*/ 831383 w 1339053"/>
                  <a:gd name="connsiteY108" fmla="*/ 3399179 h 6858000"/>
                  <a:gd name="connsiteX109" fmla="*/ 743141 w 1339053"/>
                  <a:gd name="connsiteY109" fmla="*/ 3320580 h 6858000"/>
                  <a:gd name="connsiteX110" fmla="*/ 713221 w 1339053"/>
                  <a:gd name="connsiteY110" fmla="*/ 3251241 h 6858000"/>
                  <a:gd name="connsiteX111" fmla="*/ 697098 w 1339053"/>
                  <a:gd name="connsiteY111" fmla="*/ 3202528 h 6858000"/>
                  <a:gd name="connsiteX112" fmla="*/ 664820 w 1339053"/>
                  <a:gd name="connsiteY112" fmla="*/ 3154190 h 6858000"/>
                  <a:gd name="connsiteX113" fmla="*/ 572501 w 1339053"/>
                  <a:gd name="connsiteY113" fmla="*/ 3087312 h 6858000"/>
                  <a:gd name="connsiteX114" fmla="*/ 497703 w 1339053"/>
                  <a:gd name="connsiteY114" fmla="*/ 3005243 h 6858000"/>
                  <a:gd name="connsiteX115" fmla="*/ 476984 w 1339053"/>
                  <a:gd name="connsiteY115" fmla="*/ 2892751 h 6858000"/>
                  <a:gd name="connsiteX116" fmla="*/ 468947 w 1339053"/>
                  <a:gd name="connsiteY116" fmla="*/ 2824527 h 6858000"/>
                  <a:gd name="connsiteX117" fmla="*/ 569138 w 1339053"/>
                  <a:gd name="connsiteY117" fmla="*/ 2595026 h 6858000"/>
                  <a:gd name="connsiteX118" fmla="*/ 645397 w 1339053"/>
                  <a:gd name="connsiteY118" fmla="*/ 2440808 h 6858000"/>
                  <a:gd name="connsiteX119" fmla="*/ 651820 w 1339053"/>
                  <a:gd name="connsiteY119" fmla="*/ 2384384 h 6858000"/>
                  <a:gd name="connsiteX120" fmla="*/ 612994 w 1339053"/>
                  <a:gd name="connsiteY120" fmla="*/ 2207332 h 6858000"/>
                  <a:gd name="connsiteX121" fmla="*/ 620894 w 1339053"/>
                  <a:gd name="connsiteY121" fmla="*/ 2046679 h 6858000"/>
                  <a:gd name="connsiteX122" fmla="*/ 644614 w 1339053"/>
                  <a:gd name="connsiteY122" fmla="*/ 1931265 h 6858000"/>
                  <a:gd name="connsiteX123" fmla="*/ 665994 w 1339053"/>
                  <a:gd name="connsiteY123" fmla="*/ 1832337 h 6858000"/>
                  <a:gd name="connsiteX124" fmla="*/ 678276 w 1339053"/>
                  <a:gd name="connsiteY124" fmla="*/ 1709437 h 6858000"/>
                  <a:gd name="connsiteX125" fmla="*/ 672955 w 1339053"/>
                  <a:gd name="connsiteY125" fmla="*/ 1636123 h 6858000"/>
                  <a:gd name="connsiteX126" fmla="*/ 668480 w 1339053"/>
                  <a:gd name="connsiteY126" fmla="*/ 1520749 h 6858000"/>
                  <a:gd name="connsiteX127" fmla="*/ 653920 w 1339053"/>
                  <a:gd name="connsiteY127" fmla="*/ 1399437 h 6858000"/>
                  <a:gd name="connsiteX128" fmla="*/ 612686 w 1339053"/>
                  <a:gd name="connsiteY128" fmla="*/ 1296979 h 6858000"/>
                  <a:gd name="connsiteX129" fmla="*/ 570220 w 1339053"/>
                  <a:gd name="connsiteY129" fmla="*/ 1235618 h 6858000"/>
                  <a:gd name="connsiteX130" fmla="*/ 529736 w 1339053"/>
                  <a:gd name="connsiteY130" fmla="*/ 1081752 h 6858000"/>
                  <a:gd name="connsiteX131" fmla="*/ 414305 w 1339053"/>
                  <a:gd name="connsiteY131" fmla="*/ 918292 h 6858000"/>
                  <a:gd name="connsiteX132" fmla="*/ 373924 w 1339053"/>
                  <a:gd name="connsiteY132" fmla="*/ 825689 h 6858000"/>
                  <a:gd name="connsiteX133" fmla="*/ 368949 w 1339053"/>
                  <a:gd name="connsiteY133" fmla="*/ 778726 h 6858000"/>
                  <a:gd name="connsiteX134" fmla="*/ 347020 w 1339053"/>
                  <a:gd name="connsiteY134" fmla="*/ 694643 h 6858000"/>
                  <a:gd name="connsiteX135" fmla="*/ 327478 w 1339053"/>
                  <a:gd name="connsiteY135" fmla="*/ 642898 h 6858000"/>
                  <a:gd name="connsiteX136" fmla="*/ 243468 w 1339053"/>
                  <a:gd name="connsiteY136" fmla="*/ 491960 h 6858000"/>
                  <a:gd name="connsiteX137" fmla="*/ 218930 w 1339053"/>
                  <a:gd name="connsiteY137" fmla="*/ 446010 h 6858000"/>
                  <a:gd name="connsiteX138" fmla="*/ 180614 w 1339053"/>
                  <a:gd name="connsiteY138" fmla="*/ 354892 h 6858000"/>
                  <a:gd name="connsiteX139" fmla="*/ 171988 w 1339053"/>
                  <a:gd name="connsiteY139" fmla="*/ 317521 h 6858000"/>
                  <a:gd name="connsiteX140" fmla="*/ 139875 w 1339053"/>
                  <a:gd name="connsiteY140" fmla="*/ 246378 h 6858000"/>
                  <a:gd name="connsiteX141" fmla="*/ 51499 w 1339053"/>
                  <a:gd name="connsiteY141" fmla="*/ 73211 h 6858000"/>
                  <a:gd name="connsiteX142" fmla="*/ 19690 w 1339053"/>
                  <a:gd name="connsiteY142" fmla="*/ 36621 h 685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</a:cxnLst>
                <a:rect l="l" t="t" r="r" b="b"/>
                <a:pathLst>
                  <a:path w="1339053" h="6858000">
                    <a:moveTo>
                      <a:pt x="850532" y="3481838"/>
                    </a:moveTo>
                    <a:lnTo>
                      <a:pt x="877027" y="3490955"/>
                    </a:lnTo>
                    <a:cubicBezTo>
                      <a:pt x="892941" y="3497986"/>
                      <a:pt x="908176" y="3506416"/>
                      <a:pt x="922718" y="3516472"/>
                    </a:cubicBezTo>
                    <a:cubicBezTo>
                      <a:pt x="967062" y="3547282"/>
                      <a:pt x="1027547" y="3564030"/>
                      <a:pt x="1094179" y="3567567"/>
                    </a:cubicBezTo>
                    <a:cubicBezTo>
                      <a:pt x="1102515" y="3567965"/>
                      <a:pt x="1113434" y="3565936"/>
                      <a:pt x="1118891" y="3568331"/>
                    </a:cubicBezTo>
                    <a:cubicBezTo>
                      <a:pt x="1180628" y="3594888"/>
                      <a:pt x="1237753" y="3586304"/>
                      <a:pt x="1295961" y="3584709"/>
                    </a:cubicBezTo>
                    <a:lnTo>
                      <a:pt x="1308070" y="3585183"/>
                    </a:lnTo>
                    <a:lnTo>
                      <a:pt x="1325263" y="3705453"/>
                    </a:lnTo>
                    <a:cubicBezTo>
                      <a:pt x="1328254" y="3727679"/>
                      <a:pt x="1331526" y="3749922"/>
                      <a:pt x="1334107" y="3772268"/>
                    </a:cubicBezTo>
                    <a:lnTo>
                      <a:pt x="1338203" y="3831076"/>
                    </a:lnTo>
                    <a:lnTo>
                      <a:pt x="1338805" y="3839709"/>
                    </a:lnTo>
                    <a:cubicBezTo>
                      <a:pt x="1339996" y="3932341"/>
                      <a:pt x="1336568" y="4025809"/>
                      <a:pt x="1335635" y="4118635"/>
                    </a:cubicBezTo>
                    <a:cubicBezTo>
                      <a:pt x="1335202" y="4148976"/>
                      <a:pt x="1338805" y="4178868"/>
                      <a:pt x="1337171" y="4209403"/>
                    </a:cubicBezTo>
                    <a:cubicBezTo>
                      <a:pt x="1335445" y="4242449"/>
                      <a:pt x="1327565" y="4276129"/>
                      <a:pt x="1325840" y="4309174"/>
                    </a:cubicBezTo>
                    <a:cubicBezTo>
                      <a:pt x="1322853" y="4364122"/>
                      <a:pt x="1323899" y="4418621"/>
                      <a:pt x="1321122" y="4473630"/>
                    </a:cubicBezTo>
                    <a:cubicBezTo>
                      <a:pt x="1315632" y="4579723"/>
                      <a:pt x="1309019" y="4685750"/>
                      <a:pt x="1302196" y="4791709"/>
                    </a:cubicBezTo>
                    <a:cubicBezTo>
                      <a:pt x="1300696" y="4814383"/>
                      <a:pt x="1294244" y="4837504"/>
                      <a:pt x="1293239" y="4860048"/>
                    </a:cubicBezTo>
                    <a:cubicBezTo>
                      <a:pt x="1290785" y="4919957"/>
                      <a:pt x="1289660" y="4979994"/>
                      <a:pt x="1288829" y="5039837"/>
                    </a:cubicBezTo>
                    <a:cubicBezTo>
                      <a:pt x="1288401" y="5076103"/>
                      <a:pt x="1290512" y="5112310"/>
                      <a:pt x="1289584" y="5148703"/>
                    </a:cubicBezTo>
                    <a:cubicBezTo>
                      <a:pt x="1288845" y="5177820"/>
                      <a:pt x="1286193" y="5207193"/>
                      <a:pt x="1282205" y="5236435"/>
                    </a:cubicBezTo>
                    <a:cubicBezTo>
                      <a:pt x="1278784" y="5261619"/>
                      <a:pt x="1270649" y="5286477"/>
                      <a:pt x="1268145" y="5311662"/>
                    </a:cubicBezTo>
                    <a:cubicBezTo>
                      <a:pt x="1261308" y="5379812"/>
                      <a:pt x="1256387" y="5447703"/>
                      <a:pt x="1250547" y="5515595"/>
                    </a:cubicBezTo>
                    <a:cubicBezTo>
                      <a:pt x="1248113" y="5542776"/>
                      <a:pt x="1244054" y="5570023"/>
                      <a:pt x="1243323" y="5596885"/>
                    </a:cubicBezTo>
                    <a:cubicBezTo>
                      <a:pt x="1241082" y="5668709"/>
                      <a:pt x="1241668" y="5740276"/>
                      <a:pt x="1238303" y="5812036"/>
                    </a:cubicBezTo>
                    <a:cubicBezTo>
                      <a:pt x="1235508" y="5871554"/>
                      <a:pt x="1228259" y="5931392"/>
                      <a:pt x="1223551" y="5991171"/>
                    </a:cubicBezTo>
                    <a:cubicBezTo>
                      <a:pt x="1221675" y="6016549"/>
                      <a:pt x="1222415" y="6041609"/>
                      <a:pt x="1219699" y="6066726"/>
                    </a:cubicBezTo>
                    <a:cubicBezTo>
                      <a:pt x="1213776" y="6123024"/>
                      <a:pt x="1205938" y="6179576"/>
                      <a:pt x="1199935" y="6236130"/>
                    </a:cubicBezTo>
                    <a:cubicBezTo>
                      <a:pt x="1196614" y="6268403"/>
                      <a:pt x="1198425" y="6301127"/>
                      <a:pt x="1192857" y="6333267"/>
                    </a:cubicBezTo>
                    <a:cubicBezTo>
                      <a:pt x="1179603" y="6409590"/>
                      <a:pt x="1163470" y="6485591"/>
                      <a:pt x="1148174" y="6561849"/>
                    </a:cubicBezTo>
                    <a:cubicBezTo>
                      <a:pt x="1132370" y="6640486"/>
                      <a:pt x="1117066" y="6719000"/>
                      <a:pt x="1100424" y="6797385"/>
                    </a:cubicBezTo>
                    <a:lnTo>
                      <a:pt x="1085621" y="6858000"/>
                    </a:lnTo>
                    <a:lnTo>
                      <a:pt x="932341" y="6858000"/>
                    </a:lnTo>
                    <a:lnTo>
                      <a:pt x="944496" y="6829656"/>
                    </a:lnTo>
                    <a:cubicBezTo>
                      <a:pt x="964836" y="6776399"/>
                      <a:pt x="953622" y="6744439"/>
                      <a:pt x="913239" y="6720119"/>
                    </a:cubicBezTo>
                    <a:cubicBezTo>
                      <a:pt x="890880" y="6706443"/>
                      <a:pt x="866986" y="6690318"/>
                      <a:pt x="870682" y="6655346"/>
                    </a:cubicBezTo>
                    <a:cubicBezTo>
                      <a:pt x="876846" y="6598274"/>
                      <a:pt x="889503" y="6540954"/>
                      <a:pt x="846442" y="6498594"/>
                    </a:cubicBezTo>
                    <a:cubicBezTo>
                      <a:pt x="862273" y="6487399"/>
                      <a:pt x="871751" y="6480449"/>
                      <a:pt x="881150" y="6473756"/>
                    </a:cubicBezTo>
                    <a:cubicBezTo>
                      <a:pt x="907245" y="6455292"/>
                      <a:pt x="930705" y="6407516"/>
                      <a:pt x="922470" y="6377035"/>
                    </a:cubicBezTo>
                    <a:cubicBezTo>
                      <a:pt x="910652" y="6332192"/>
                      <a:pt x="925705" y="6299028"/>
                      <a:pt x="955039" y="6268585"/>
                    </a:cubicBezTo>
                    <a:cubicBezTo>
                      <a:pt x="1003777" y="6217606"/>
                      <a:pt x="1017630" y="6148240"/>
                      <a:pt x="1024350" y="6083443"/>
                    </a:cubicBezTo>
                    <a:cubicBezTo>
                      <a:pt x="1029590" y="6034553"/>
                      <a:pt x="1028255" y="5980246"/>
                      <a:pt x="999696" y="5938416"/>
                    </a:cubicBezTo>
                    <a:cubicBezTo>
                      <a:pt x="990505" y="5925141"/>
                      <a:pt x="991039" y="5901884"/>
                      <a:pt x="988342" y="5882426"/>
                    </a:cubicBezTo>
                    <a:cubicBezTo>
                      <a:pt x="986229" y="5866254"/>
                      <a:pt x="984774" y="5849442"/>
                      <a:pt x="985444" y="5832438"/>
                    </a:cubicBezTo>
                    <a:cubicBezTo>
                      <a:pt x="986010" y="5814273"/>
                      <a:pt x="985042" y="5793656"/>
                      <a:pt x="992016" y="5777751"/>
                    </a:cubicBezTo>
                    <a:cubicBezTo>
                      <a:pt x="1012886" y="5729456"/>
                      <a:pt x="1014467" y="5686488"/>
                      <a:pt x="995028" y="5641832"/>
                    </a:cubicBezTo>
                    <a:cubicBezTo>
                      <a:pt x="984984" y="5618696"/>
                      <a:pt x="974301" y="5585771"/>
                      <a:pt x="981247" y="5562522"/>
                    </a:cubicBezTo>
                    <a:cubicBezTo>
                      <a:pt x="998041" y="5505913"/>
                      <a:pt x="997454" y="5454379"/>
                      <a:pt x="995131" y="5398075"/>
                    </a:cubicBezTo>
                    <a:cubicBezTo>
                      <a:pt x="993724" y="5361807"/>
                      <a:pt x="997229" y="5322258"/>
                      <a:pt x="997379" y="5283928"/>
                    </a:cubicBezTo>
                    <a:cubicBezTo>
                      <a:pt x="997473" y="5239095"/>
                      <a:pt x="1006631" y="5193105"/>
                      <a:pt x="979617" y="5157396"/>
                    </a:cubicBezTo>
                    <a:cubicBezTo>
                      <a:pt x="976728" y="5153402"/>
                      <a:pt x="978724" y="5144705"/>
                      <a:pt x="976441" y="5139485"/>
                    </a:cubicBezTo>
                    <a:cubicBezTo>
                      <a:pt x="969619" y="5122991"/>
                      <a:pt x="964828" y="5102888"/>
                      <a:pt x="953793" y="5091862"/>
                    </a:cubicBezTo>
                    <a:cubicBezTo>
                      <a:pt x="921506" y="5059884"/>
                      <a:pt x="886609" y="5031900"/>
                      <a:pt x="853056" y="5001787"/>
                    </a:cubicBezTo>
                    <a:cubicBezTo>
                      <a:pt x="845882" y="4995337"/>
                      <a:pt x="836325" y="4988437"/>
                      <a:pt x="833979" y="4978966"/>
                    </a:cubicBezTo>
                    <a:cubicBezTo>
                      <a:pt x="820602" y="4924328"/>
                      <a:pt x="808509" y="4869239"/>
                      <a:pt x="796995" y="4813768"/>
                    </a:cubicBezTo>
                    <a:cubicBezTo>
                      <a:pt x="792418" y="4791474"/>
                      <a:pt x="803209" y="4777314"/>
                      <a:pt x="820590" y="4764057"/>
                    </a:cubicBezTo>
                    <a:cubicBezTo>
                      <a:pt x="837188" y="4751123"/>
                      <a:pt x="855398" y="4734452"/>
                      <a:pt x="864688" y="4714752"/>
                    </a:cubicBezTo>
                    <a:cubicBezTo>
                      <a:pt x="883062" y="4675275"/>
                      <a:pt x="897521" y="4632902"/>
                      <a:pt x="910485" y="4590911"/>
                    </a:cubicBezTo>
                    <a:cubicBezTo>
                      <a:pt x="915338" y="4575199"/>
                      <a:pt x="912978" y="4556131"/>
                      <a:pt x="911445" y="4539571"/>
                    </a:cubicBezTo>
                    <a:cubicBezTo>
                      <a:pt x="908527" y="4508200"/>
                      <a:pt x="900999" y="4477659"/>
                      <a:pt x="900285" y="4445837"/>
                    </a:cubicBezTo>
                    <a:cubicBezTo>
                      <a:pt x="899539" y="4408923"/>
                      <a:pt x="887958" y="4383340"/>
                      <a:pt x="863237" y="4364703"/>
                    </a:cubicBezTo>
                    <a:cubicBezTo>
                      <a:pt x="826431" y="4336971"/>
                      <a:pt x="808536" y="4292507"/>
                      <a:pt x="798070" y="4243284"/>
                    </a:cubicBezTo>
                    <a:cubicBezTo>
                      <a:pt x="784617" y="4180721"/>
                      <a:pt x="805728" y="4117545"/>
                      <a:pt x="817097" y="4054750"/>
                    </a:cubicBezTo>
                    <a:cubicBezTo>
                      <a:pt x="821537" y="4030724"/>
                      <a:pt x="826632" y="4006057"/>
                      <a:pt x="826251" y="3982801"/>
                    </a:cubicBezTo>
                    <a:cubicBezTo>
                      <a:pt x="825347" y="3916709"/>
                      <a:pt x="825150" y="3850833"/>
                      <a:pt x="836848" y="3784939"/>
                    </a:cubicBezTo>
                    <a:lnTo>
                      <a:pt x="841285" y="3766755"/>
                    </a:lnTo>
                    <a:lnTo>
                      <a:pt x="841284" y="3766755"/>
                    </a:lnTo>
                    <a:lnTo>
                      <a:pt x="852925" y="3719034"/>
                    </a:lnTo>
                    <a:cubicBezTo>
                      <a:pt x="855152" y="3711822"/>
                      <a:pt x="856753" y="3704413"/>
                      <a:pt x="857932" y="3696880"/>
                    </a:cubicBezTo>
                    <a:cubicBezTo>
                      <a:pt x="868683" y="3631632"/>
                      <a:pt x="885300" y="3565939"/>
                      <a:pt x="853534" y="3507036"/>
                    </a:cubicBezTo>
                    <a:cubicBezTo>
                      <a:pt x="850623" y="3501622"/>
                      <a:pt x="849992" y="3494020"/>
                      <a:pt x="850226" y="3485839"/>
                    </a:cubicBezTo>
                    <a:close/>
                    <a:moveTo>
                      <a:pt x="0" y="0"/>
                    </a:moveTo>
                    <a:lnTo>
                      <a:pt x="455609" y="0"/>
                    </a:lnTo>
                    <a:lnTo>
                      <a:pt x="459171" y="72395"/>
                    </a:lnTo>
                    <a:cubicBezTo>
                      <a:pt x="459671" y="92301"/>
                      <a:pt x="456894" y="113171"/>
                      <a:pt x="460041" y="131917"/>
                    </a:cubicBezTo>
                    <a:cubicBezTo>
                      <a:pt x="474213" y="218122"/>
                      <a:pt x="492031" y="302910"/>
                      <a:pt x="504421" y="389691"/>
                    </a:cubicBezTo>
                    <a:cubicBezTo>
                      <a:pt x="517349" y="479177"/>
                      <a:pt x="539516" y="562489"/>
                      <a:pt x="582097" y="634609"/>
                    </a:cubicBezTo>
                    <a:cubicBezTo>
                      <a:pt x="621686" y="701573"/>
                      <a:pt x="662589" y="767248"/>
                      <a:pt x="702468" y="834019"/>
                    </a:cubicBezTo>
                    <a:cubicBezTo>
                      <a:pt x="712587" y="850968"/>
                      <a:pt x="725536" y="867665"/>
                      <a:pt x="729203" y="887701"/>
                    </a:cubicBezTo>
                    <a:cubicBezTo>
                      <a:pt x="736973" y="929321"/>
                      <a:pt x="740155" y="973193"/>
                      <a:pt x="743787" y="1016355"/>
                    </a:cubicBezTo>
                    <a:cubicBezTo>
                      <a:pt x="746786" y="1053398"/>
                      <a:pt x="745800" y="1091467"/>
                      <a:pt x="750083" y="1128060"/>
                    </a:cubicBezTo>
                    <a:cubicBezTo>
                      <a:pt x="753428" y="1157309"/>
                      <a:pt x="762038" y="1185083"/>
                      <a:pt x="768866" y="1213431"/>
                    </a:cubicBezTo>
                    <a:cubicBezTo>
                      <a:pt x="774767" y="1238107"/>
                      <a:pt x="778357" y="1264327"/>
                      <a:pt x="787802" y="1286432"/>
                    </a:cubicBezTo>
                    <a:cubicBezTo>
                      <a:pt x="810582" y="1340304"/>
                      <a:pt x="832653" y="1394242"/>
                      <a:pt x="842837" y="1455511"/>
                    </a:cubicBezTo>
                    <a:cubicBezTo>
                      <a:pt x="853049" y="1515944"/>
                      <a:pt x="867276" y="1574511"/>
                      <a:pt x="877988" y="1634814"/>
                    </a:cubicBezTo>
                    <a:cubicBezTo>
                      <a:pt x="888390" y="1693895"/>
                      <a:pt x="902813" y="1748857"/>
                      <a:pt x="941063" y="1789731"/>
                    </a:cubicBezTo>
                    <a:cubicBezTo>
                      <a:pt x="957906" y="1807908"/>
                      <a:pt x="975122" y="1831564"/>
                      <a:pt x="980124" y="1857657"/>
                    </a:cubicBezTo>
                    <a:cubicBezTo>
                      <a:pt x="987207" y="1894833"/>
                      <a:pt x="980788" y="1937150"/>
                      <a:pt x="984484" y="1976384"/>
                    </a:cubicBezTo>
                    <a:cubicBezTo>
                      <a:pt x="988781" y="2022576"/>
                      <a:pt x="988793" y="2074493"/>
                      <a:pt x="1007189" y="2110650"/>
                    </a:cubicBezTo>
                    <a:cubicBezTo>
                      <a:pt x="1023612" y="2142809"/>
                      <a:pt x="1034723" y="2173610"/>
                      <a:pt x="1039893" y="2211041"/>
                    </a:cubicBezTo>
                    <a:cubicBezTo>
                      <a:pt x="1043484" y="2237261"/>
                      <a:pt x="1057690" y="2260269"/>
                      <a:pt x="1059162" y="2286682"/>
                    </a:cubicBezTo>
                    <a:cubicBezTo>
                      <a:pt x="1061252" y="2321469"/>
                      <a:pt x="1060754" y="2355740"/>
                      <a:pt x="1070522" y="2388667"/>
                    </a:cubicBezTo>
                    <a:cubicBezTo>
                      <a:pt x="1080600" y="2422815"/>
                      <a:pt x="1085513" y="2459602"/>
                      <a:pt x="1093939" y="2494653"/>
                    </a:cubicBezTo>
                    <a:cubicBezTo>
                      <a:pt x="1098500" y="2513273"/>
                      <a:pt x="1106866" y="2529964"/>
                      <a:pt x="1112007" y="2548197"/>
                    </a:cubicBezTo>
                    <a:cubicBezTo>
                      <a:pt x="1121409" y="2581573"/>
                      <a:pt x="1130232" y="2615336"/>
                      <a:pt x="1138346" y="2649163"/>
                    </a:cubicBezTo>
                    <a:cubicBezTo>
                      <a:pt x="1146465" y="2682988"/>
                      <a:pt x="1157699" y="2716368"/>
                      <a:pt x="1160337" y="2751608"/>
                    </a:cubicBezTo>
                    <a:cubicBezTo>
                      <a:pt x="1164714" y="2811646"/>
                      <a:pt x="1159211" y="2873999"/>
                      <a:pt x="1165737" y="2933012"/>
                    </a:cubicBezTo>
                    <a:cubicBezTo>
                      <a:pt x="1172445" y="2992925"/>
                      <a:pt x="1185964" y="3051556"/>
                      <a:pt x="1202029" y="3107873"/>
                    </a:cubicBezTo>
                    <a:cubicBezTo>
                      <a:pt x="1214635" y="3152396"/>
                      <a:pt x="1227749" y="3194534"/>
                      <a:pt x="1225692" y="3244974"/>
                    </a:cubicBezTo>
                    <a:cubicBezTo>
                      <a:pt x="1224565" y="3273123"/>
                      <a:pt x="1231196" y="3305079"/>
                      <a:pt x="1243916" y="3326221"/>
                    </a:cubicBezTo>
                    <a:cubicBezTo>
                      <a:pt x="1271701" y="3372044"/>
                      <a:pt x="1285247" y="3423911"/>
                      <a:pt x="1293067" y="3480219"/>
                    </a:cubicBezTo>
                    <a:lnTo>
                      <a:pt x="1308071" y="3585182"/>
                    </a:lnTo>
                    <a:lnTo>
                      <a:pt x="1295962" y="3584708"/>
                    </a:lnTo>
                    <a:cubicBezTo>
                      <a:pt x="1237754" y="3586303"/>
                      <a:pt x="1180629" y="3594888"/>
                      <a:pt x="1118893" y="3568330"/>
                    </a:cubicBezTo>
                    <a:cubicBezTo>
                      <a:pt x="1113435" y="3565936"/>
                      <a:pt x="1102517" y="3567964"/>
                      <a:pt x="1094179" y="3567566"/>
                    </a:cubicBezTo>
                    <a:cubicBezTo>
                      <a:pt x="1027548" y="3564029"/>
                      <a:pt x="967064" y="3547281"/>
                      <a:pt x="922719" y="3516472"/>
                    </a:cubicBezTo>
                    <a:cubicBezTo>
                      <a:pt x="908178" y="3506414"/>
                      <a:pt x="892942" y="3497984"/>
                      <a:pt x="877028" y="3490955"/>
                    </a:cubicBezTo>
                    <a:lnTo>
                      <a:pt x="850533" y="3481837"/>
                    </a:lnTo>
                    <a:lnTo>
                      <a:pt x="852113" y="3461170"/>
                    </a:lnTo>
                    <a:cubicBezTo>
                      <a:pt x="854391" y="3434500"/>
                      <a:pt x="848474" y="3414331"/>
                      <a:pt x="831383" y="3399179"/>
                    </a:cubicBezTo>
                    <a:cubicBezTo>
                      <a:pt x="801767" y="3373388"/>
                      <a:pt x="773654" y="3344957"/>
                      <a:pt x="743141" y="3320580"/>
                    </a:cubicBezTo>
                    <a:cubicBezTo>
                      <a:pt x="722236" y="3303685"/>
                      <a:pt x="714543" y="3281842"/>
                      <a:pt x="713221" y="3251241"/>
                    </a:cubicBezTo>
                    <a:cubicBezTo>
                      <a:pt x="712555" y="3234106"/>
                      <a:pt x="704768" y="3217029"/>
                      <a:pt x="697098" y="3202528"/>
                    </a:cubicBezTo>
                    <a:cubicBezTo>
                      <a:pt x="687845" y="3184997"/>
                      <a:pt x="672212" y="3172554"/>
                      <a:pt x="664820" y="3154190"/>
                    </a:cubicBezTo>
                    <a:cubicBezTo>
                      <a:pt x="646169" y="3109209"/>
                      <a:pt x="616744" y="3087991"/>
                      <a:pt x="572501" y="3087312"/>
                    </a:cubicBezTo>
                    <a:cubicBezTo>
                      <a:pt x="533259" y="3086763"/>
                      <a:pt x="493731" y="3044085"/>
                      <a:pt x="497703" y="3005243"/>
                    </a:cubicBezTo>
                    <a:cubicBezTo>
                      <a:pt x="502030" y="2962279"/>
                      <a:pt x="490540" y="2928257"/>
                      <a:pt x="476984" y="2892751"/>
                    </a:cubicBezTo>
                    <a:cubicBezTo>
                      <a:pt x="469363" y="2872905"/>
                      <a:pt x="465404" y="2847135"/>
                      <a:pt x="468947" y="2824527"/>
                    </a:cubicBezTo>
                    <a:cubicBezTo>
                      <a:pt x="482188" y="2738605"/>
                      <a:pt x="520979" y="2665650"/>
                      <a:pt x="569138" y="2595026"/>
                    </a:cubicBezTo>
                    <a:cubicBezTo>
                      <a:pt x="600577" y="2548865"/>
                      <a:pt x="622260" y="2493483"/>
                      <a:pt x="645397" y="2440808"/>
                    </a:cubicBezTo>
                    <a:cubicBezTo>
                      <a:pt x="652529" y="2424387"/>
                      <a:pt x="655029" y="2401457"/>
                      <a:pt x="651820" y="2384384"/>
                    </a:cubicBezTo>
                    <a:cubicBezTo>
                      <a:pt x="640949" y="2324596"/>
                      <a:pt x="629163" y="2264805"/>
                      <a:pt x="612994" y="2207332"/>
                    </a:cubicBezTo>
                    <a:cubicBezTo>
                      <a:pt x="597678" y="2153787"/>
                      <a:pt x="601053" y="2099808"/>
                      <a:pt x="620894" y="2046679"/>
                    </a:cubicBezTo>
                    <a:cubicBezTo>
                      <a:pt x="635367" y="2007977"/>
                      <a:pt x="641110" y="1970814"/>
                      <a:pt x="644614" y="1931265"/>
                    </a:cubicBezTo>
                    <a:cubicBezTo>
                      <a:pt x="647465" y="1898285"/>
                      <a:pt x="653360" y="1862859"/>
                      <a:pt x="665994" y="1832337"/>
                    </a:cubicBezTo>
                    <a:cubicBezTo>
                      <a:pt x="683779" y="1789578"/>
                      <a:pt x="688928" y="1751381"/>
                      <a:pt x="678276" y="1709437"/>
                    </a:cubicBezTo>
                    <a:cubicBezTo>
                      <a:pt x="672576" y="1687079"/>
                      <a:pt x="673987" y="1660990"/>
                      <a:pt x="672955" y="1636123"/>
                    </a:cubicBezTo>
                    <a:cubicBezTo>
                      <a:pt x="671272" y="1597795"/>
                      <a:pt x="671867" y="1558758"/>
                      <a:pt x="668480" y="1520749"/>
                    </a:cubicBezTo>
                    <a:cubicBezTo>
                      <a:pt x="665050" y="1479903"/>
                      <a:pt x="655019" y="1440408"/>
                      <a:pt x="653920" y="1399437"/>
                    </a:cubicBezTo>
                    <a:cubicBezTo>
                      <a:pt x="652652" y="1355309"/>
                      <a:pt x="639893" y="1323154"/>
                      <a:pt x="612686" y="1296979"/>
                    </a:cubicBezTo>
                    <a:cubicBezTo>
                      <a:pt x="595576" y="1280408"/>
                      <a:pt x="578401" y="1259588"/>
                      <a:pt x="570220" y="1235618"/>
                    </a:cubicBezTo>
                    <a:cubicBezTo>
                      <a:pt x="553631" y="1186194"/>
                      <a:pt x="545669" y="1131821"/>
                      <a:pt x="529736" y="1081752"/>
                    </a:cubicBezTo>
                    <a:cubicBezTo>
                      <a:pt x="507466" y="1011390"/>
                      <a:pt x="481332" y="944631"/>
                      <a:pt x="414305" y="918292"/>
                    </a:cubicBezTo>
                    <a:cubicBezTo>
                      <a:pt x="377314" y="903769"/>
                      <a:pt x="368843" y="874065"/>
                      <a:pt x="373924" y="825689"/>
                    </a:cubicBezTo>
                    <a:cubicBezTo>
                      <a:pt x="375689" y="809590"/>
                      <a:pt x="376722" y="786203"/>
                      <a:pt x="368949" y="778726"/>
                    </a:cubicBezTo>
                    <a:cubicBezTo>
                      <a:pt x="345838" y="756354"/>
                      <a:pt x="349308" y="725824"/>
                      <a:pt x="347020" y="694643"/>
                    </a:cubicBezTo>
                    <a:cubicBezTo>
                      <a:pt x="345704" y="675894"/>
                      <a:pt x="339306" y="651346"/>
                      <a:pt x="327478" y="642898"/>
                    </a:cubicBezTo>
                    <a:cubicBezTo>
                      <a:pt x="279698" y="608395"/>
                      <a:pt x="263590" y="549247"/>
                      <a:pt x="243468" y="491960"/>
                    </a:cubicBezTo>
                    <a:cubicBezTo>
                      <a:pt x="237433" y="475142"/>
                      <a:pt x="230250" y="456843"/>
                      <a:pt x="218930" y="446010"/>
                    </a:cubicBezTo>
                    <a:cubicBezTo>
                      <a:pt x="194433" y="422927"/>
                      <a:pt x="180036" y="395344"/>
                      <a:pt x="180614" y="354892"/>
                    </a:cubicBezTo>
                    <a:cubicBezTo>
                      <a:pt x="180923" y="342010"/>
                      <a:pt x="176523" y="328798"/>
                      <a:pt x="171988" y="317521"/>
                    </a:cubicBezTo>
                    <a:cubicBezTo>
                      <a:pt x="162052" y="293291"/>
                      <a:pt x="148442" y="271315"/>
                      <a:pt x="139875" y="246378"/>
                    </a:cubicBezTo>
                    <a:cubicBezTo>
                      <a:pt x="117577" y="182780"/>
                      <a:pt x="95749" y="119890"/>
                      <a:pt x="51499" y="73211"/>
                    </a:cubicBezTo>
                    <a:cubicBezTo>
                      <a:pt x="40691" y="61834"/>
                      <a:pt x="29467" y="49763"/>
                      <a:pt x="19690" y="36621"/>
                    </a:cubicBezTo>
                    <a:close/>
                  </a:path>
                </a:pathLst>
              </a:custGeom>
              <a:blipFill dpi="0" rotWithShape="1">
                <a:blip r:embed="rId3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11266" name="Picture 2" descr="MyFitnessPal - Wikipedia">
            <a:extLst>
              <a:ext uri="{FF2B5EF4-FFF2-40B4-BE49-F238E27FC236}">
                <a16:creationId xmlns:a16="http://schemas.microsoft.com/office/drawing/2014/main" id="{D0704D91-2A90-E5CA-4F15-DABDA11BCE2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78" r="-1" b="13103"/>
          <a:stretch/>
        </p:blipFill>
        <p:spPr bwMode="auto">
          <a:xfrm>
            <a:off x="413544" y="2425650"/>
            <a:ext cx="2598738" cy="2006700"/>
          </a:xfrm>
          <a:custGeom>
            <a:avLst/>
            <a:gdLst/>
            <a:ahLst/>
            <a:cxnLst/>
            <a:rect l="l" t="t" r="r" b="b"/>
            <a:pathLst>
              <a:path w="2619375" h="1860000">
                <a:moveTo>
                  <a:pt x="0" y="0"/>
                </a:moveTo>
                <a:lnTo>
                  <a:pt x="2619375" y="0"/>
                </a:lnTo>
                <a:lnTo>
                  <a:pt x="2619375" y="1860000"/>
                </a:lnTo>
                <a:lnTo>
                  <a:pt x="0" y="1860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How To Use Apple Health: Get Fit With Apple's Health App on iPhone |  Macworld">
            <a:extLst>
              <a:ext uri="{FF2B5EF4-FFF2-40B4-BE49-F238E27FC236}">
                <a16:creationId xmlns:a16="http://schemas.microsoft.com/office/drawing/2014/main" id="{7DAAD0A5-49A6-BCAD-1359-044C2A41335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78" r="11154"/>
          <a:stretch/>
        </p:blipFill>
        <p:spPr bwMode="auto">
          <a:xfrm>
            <a:off x="9226749" y="1206000"/>
            <a:ext cx="2569766" cy="2177997"/>
          </a:xfrm>
          <a:custGeom>
            <a:avLst/>
            <a:gdLst/>
            <a:ahLst/>
            <a:cxnLst/>
            <a:rect l="l" t="t" r="r" b="b"/>
            <a:pathLst>
              <a:path w="2619375" h="1860000">
                <a:moveTo>
                  <a:pt x="0" y="0"/>
                </a:moveTo>
                <a:lnTo>
                  <a:pt x="2619375" y="0"/>
                </a:lnTo>
                <a:lnTo>
                  <a:pt x="2619375" y="1860000"/>
                </a:lnTo>
                <a:lnTo>
                  <a:pt x="0" y="1860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Apple Fitness+: Everything You Need to Know About Apple's Workout Service -  MacRumors">
            <a:extLst>
              <a:ext uri="{FF2B5EF4-FFF2-40B4-BE49-F238E27FC236}">
                <a16:creationId xmlns:a16="http://schemas.microsoft.com/office/drawing/2014/main" id="{237397EC-FF21-CDC3-AC3C-83298B4DCC6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51" r="20889"/>
          <a:stretch/>
        </p:blipFill>
        <p:spPr bwMode="auto">
          <a:xfrm>
            <a:off x="9428248" y="3473998"/>
            <a:ext cx="2166768" cy="2177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21179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5068E0-137F-C289-D85C-DD9E1DFA8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Immersive technology application</a:t>
            </a:r>
          </a:p>
        </p:txBody>
      </p:sp>
      <p:pic>
        <p:nvPicPr>
          <p:cNvPr id="4" name="Online Media 3" descr="Immersive Learning in Healthcare">
            <a:hlinkClick r:id="" action="ppaction://media"/>
            <a:extLst>
              <a:ext uri="{FF2B5EF4-FFF2-40B4-BE49-F238E27FC236}">
                <a16:creationId xmlns:a16="http://schemas.microsoft.com/office/drawing/2014/main" id="{8238865A-5301-604E-76A3-7433452A4FE9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246313" y="1825625"/>
            <a:ext cx="7700962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8428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4B290A-8CF8-1257-F74B-014A160573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Artificial Intelligence and Dementia</a:t>
            </a:r>
          </a:p>
        </p:txBody>
      </p:sp>
      <p:pic>
        <p:nvPicPr>
          <p:cNvPr id="4" name="Online Media 3" descr="CognoSpeak - AI technology aims to speed up dementia diagnosis">
            <a:hlinkClick r:id="" action="ppaction://media"/>
            <a:extLst>
              <a:ext uri="{FF2B5EF4-FFF2-40B4-BE49-F238E27FC236}">
                <a16:creationId xmlns:a16="http://schemas.microsoft.com/office/drawing/2014/main" id="{7CCA7AD2-D4F0-27A9-749D-2ED28AE6867C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246313" y="1825625"/>
            <a:ext cx="7700962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6047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44" name="Rectangle 5143">
            <a:extLst>
              <a:ext uri="{FF2B5EF4-FFF2-40B4-BE49-F238E27FC236}">
                <a16:creationId xmlns:a16="http://schemas.microsoft.com/office/drawing/2014/main" id="{23E547B5-89CF-4EC0-96DE-25771AED07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46" name="Rectangle 5145">
            <a:extLst>
              <a:ext uri="{FF2B5EF4-FFF2-40B4-BE49-F238E27FC236}">
                <a16:creationId xmlns:a16="http://schemas.microsoft.com/office/drawing/2014/main" id="{3F0B8CEB-8279-4E5E-A0CE-1FC9F71736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782" y="0"/>
            <a:ext cx="7421217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CBA80CE-9578-A96B-F1CD-52E9A9CD16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20466" y="609600"/>
            <a:ext cx="4140014" cy="1330839"/>
          </a:xfrm>
        </p:spPr>
        <p:txBody>
          <a:bodyPr vert="horz" lIns="91440" tIns="45720" rIns="91440" bIns="45720" rtlCol="0">
            <a:normAutofit/>
          </a:bodyPr>
          <a:lstStyle/>
          <a:p>
            <a:pPr algn="ctr"/>
            <a:r>
              <a:rPr lang="en-US" kern="1200" dirty="0">
                <a:latin typeface="+mj-lt"/>
                <a:ea typeface="+mj-ea"/>
                <a:cs typeface="+mj-cs"/>
              </a:rPr>
              <a:t>Social Media </a:t>
            </a:r>
          </a:p>
        </p:txBody>
      </p:sp>
      <p:pic>
        <p:nvPicPr>
          <p:cNvPr id="5124" name="Picture 4" descr="Social Media Icon Images - Free Download on Freepik">
            <a:extLst>
              <a:ext uri="{FF2B5EF4-FFF2-40B4-BE49-F238E27FC236}">
                <a16:creationId xmlns:a16="http://schemas.microsoft.com/office/drawing/2014/main" id="{198744D0-0838-B939-5523-B94ED5F4094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632"/>
          <a:stretch/>
        </p:blipFill>
        <p:spPr bwMode="auto">
          <a:xfrm>
            <a:off x="20" y="10"/>
            <a:ext cx="6901711" cy="6857990"/>
          </a:xfrm>
          <a:custGeom>
            <a:avLst/>
            <a:gdLst/>
            <a:ahLst/>
            <a:cxnLst/>
            <a:rect l="l" t="t" r="r" b="b"/>
            <a:pathLst>
              <a:path w="6901731" h="6858000">
                <a:moveTo>
                  <a:pt x="0" y="0"/>
                </a:moveTo>
                <a:lnTo>
                  <a:pt x="6897896" y="5958"/>
                </a:lnTo>
                <a:lnTo>
                  <a:pt x="6866823" y="62592"/>
                </a:lnTo>
                <a:lnTo>
                  <a:pt x="6901731" y="89476"/>
                </a:lnTo>
                <a:lnTo>
                  <a:pt x="6901731" y="103833"/>
                </a:lnTo>
                <a:lnTo>
                  <a:pt x="6900034" y="110092"/>
                </a:lnTo>
                <a:lnTo>
                  <a:pt x="6901731" y="113679"/>
                </a:lnTo>
                <a:lnTo>
                  <a:pt x="6901731" y="405560"/>
                </a:lnTo>
                <a:lnTo>
                  <a:pt x="6900456" y="429509"/>
                </a:lnTo>
                <a:cubicBezTo>
                  <a:pt x="6892773" y="535647"/>
                  <a:pt x="6878314" y="537918"/>
                  <a:pt x="6886342" y="636808"/>
                </a:cubicBezTo>
                <a:cubicBezTo>
                  <a:pt x="6892506" y="756883"/>
                  <a:pt x="6864504" y="771443"/>
                  <a:pt x="6851784" y="839073"/>
                </a:cubicBezTo>
                <a:cubicBezTo>
                  <a:pt x="6838675" y="892655"/>
                  <a:pt x="6864124" y="961738"/>
                  <a:pt x="6845760" y="994930"/>
                </a:cubicBezTo>
                <a:cubicBezTo>
                  <a:pt x="6833572" y="1024166"/>
                  <a:pt x="6859282" y="1058905"/>
                  <a:pt x="6845601" y="1112932"/>
                </a:cubicBezTo>
                <a:cubicBezTo>
                  <a:pt x="6838700" y="1149910"/>
                  <a:pt x="6829138" y="1151035"/>
                  <a:pt x="6820235" y="1187433"/>
                </a:cubicBezTo>
                <a:cubicBezTo>
                  <a:pt x="6815504" y="1196464"/>
                  <a:pt x="6777707" y="1338549"/>
                  <a:pt x="6759643" y="1337010"/>
                </a:cubicBezTo>
                <a:cubicBezTo>
                  <a:pt x="6737660" y="1337296"/>
                  <a:pt x="6760650" y="1396341"/>
                  <a:pt x="6736375" y="1382272"/>
                </a:cubicBezTo>
                <a:cubicBezTo>
                  <a:pt x="6755741" y="1415836"/>
                  <a:pt x="6714675" y="1414567"/>
                  <a:pt x="6701292" y="1432111"/>
                </a:cubicBezTo>
                <a:cubicBezTo>
                  <a:pt x="6721110" y="1460185"/>
                  <a:pt x="6692106" y="1490815"/>
                  <a:pt x="6686578" y="1518624"/>
                </a:cubicBezTo>
                <a:cubicBezTo>
                  <a:pt x="6682512" y="1567002"/>
                  <a:pt x="6679579" y="1571443"/>
                  <a:pt x="6670824" y="1607743"/>
                </a:cubicBezTo>
                <a:cubicBezTo>
                  <a:pt x="6671133" y="1629590"/>
                  <a:pt x="6663161" y="1656870"/>
                  <a:pt x="6664392" y="1696405"/>
                </a:cubicBezTo>
                <a:cubicBezTo>
                  <a:pt x="6655686" y="1770486"/>
                  <a:pt x="6641938" y="1757082"/>
                  <a:pt x="6642880" y="1812372"/>
                </a:cubicBezTo>
                <a:cubicBezTo>
                  <a:pt x="6638579" y="1872475"/>
                  <a:pt x="6619231" y="1825476"/>
                  <a:pt x="6612547" y="1876437"/>
                </a:cubicBezTo>
                <a:cubicBezTo>
                  <a:pt x="6600695" y="1913834"/>
                  <a:pt x="6591061" y="1923231"/>
                  <a:pt x="6571760" y="1953331"/>
                </a:cubicBezTo>
                <a:cubicBezTo>
                  <a:pt x="6561039" y="1989021"/>
                  <a:pt x="6544090" y="2087896"/>
                  <a:pt x="6520213" y="2096455"/>
                </a:cubicBezTo>
                <a:lnTo>
                  <a:pt x="6492461" y="2188148"/>
                </a:lnTo>
                <a:cubicBezTo>
                  <a:pt x="6504372" y="2211333"/>
                  <a:pt x="6489131" y="2253220"/>
                  <a:pt x="6471854" y="2259117"/>
                </a:cubicBezTo>
                <a:cubicBezTo>
                  <a:pt x="6466151" y="2287829"/>
                  <a:pt x="6440452" y="2301346"/>
                  <a:pt x="6439832" y="2328334"/>
                </a:cubicBezTo>
                <a:cubicBezTo>
                  <a:pt x="6431013" y="2351201"/>
                  <a:pt x="6444250" y="2396409"/>
                  <a:pt x="6425162" y="2408211"/>
                </a:cubicBezTo>
                <a:lnTo>
                  <a:pt x="6417221" y="2427382"/>
                </a:lnTo>
                <a:lnTo>
                  <a:pt x="6425030" y="2464387"/>
                </a:lnTo>
                <a:lnTo>
                  <a:pt x="6406293" y="2472223"/>
                </a:lnTo>
                <a:cubicBezTo>
                  <a:pt x="6406862" y="2477277"/>
                  <a:pt x="6406486" y="2491723"/>
                  <a:pt x="6405400" y="2493547"/>
                </a:cubicBezTo>
                <a:lnTo>
                  <a:pt x="6374829" y="2532070"/>
                </a:lnTo>
                <a:cubicBezTo>
                  <a:pt x="6374597" y="2545374"/>
                  <a:pt x="6360976" y="2563797"/>
                  <a:pt x="6350864" y="2577422"/>
                </a:cubicBezTo>
                <a:cubicBezTo>
                  <a:pt x="6327056" y="2632768"/>
                  <a:pt x="6341262" y="2616275"/>
                  <a:pt x="6329174" y="2663854"/>
                </a:cubicBezTo>
                <a:cubicBezTo>
                  <a:pt x="6326303" y="2703642"/>
                  <a:pt x="6332854" y="2709643"/>
                  <a:pt x="6315095" y="2741507"/>
                </a:cubicBezTo>
                <a:cubicBezTo>
                  <a:pt x="6319921" y="2740191"/>
                  <a:pt x="6321925" y="2742004"/>
                  <a:pt x="6322463" y="2745641"/>
                </a:cubicBezTo>
                <a:cubicBezTo>
                  <a:pt x="6322245" y="2747982"/>
                  <a:pt x="6322027" y="2750323"/>
                  <a:pt x="6321808" y="2752663"/>
                </a:cubicBezTo>
                <a:lnTo>
                  <a:pt x="6314569" y="2756718"/>
                </a:lnTo>
                <a:cubicBezTo>
                  <a:pt x="6289324" y="2773686"/>
                  <a:pt x="6317551" y="2780051"/>
                  <a:pt x="6315211" y="2811618"/>
                </a:cubicBezTo>
                <a:cubicBezTo>
                  <a:pt x="6315620" y="2826627"/>
                  <a:pt x="6296047" y="2885298"/>
                  <a:pt x="6302211" y="2882314"/>
                </a:cubicBezTo>
                <a:lnTo>
                  <a:pt x="6286167" y="2949597"/>
                </a:lnTo>
                <a:cubicBezTo>
                  <a:pt x="6286401" y="2994618"/>
                  <a:pt x="6286615" y="2971464"/>
                  <a:pt x="6287037" y="3008578"/>
                </a:cubicBezTo>
                <a:cubicBezTo>
                  <a:pt x="6293795" y="3029535"/>
                  <a:pt x="6274405" y="3114154"/>
                  <a:pt x="6259150" y="3123139"/>
                </a:cubicBezTo>
                <a:cubicBezTo>
                  <a:pt x="6250085" y="3189063"/>
                  <a:pt x="6269067" y="3151280"/>
                  <a:pt x="6272249" y="3227854"/>
                </a:cubicBezTo>
                <a:cubicBezTo>
                  <a:pt x="6278775" y="3295842"/>
                  <a:pt x="6289216" y="3303765"/>
                  <a:pt x="6292288" y="3378383"/>
                </a:cubicBezTo>
                <a:cubicBezTo>
                  <a:pt x="6303894" y="3395995"/>
                  <a:pt x="6287498" y="3432581"/>
                  <a:pt x="6288328" y="3459618"/>
                </a:cubicBezTo>
                <a:cubicBezTo>
                  <a:pt x="6289158" y="3486653"/>
                  <a:pt x="6299937" y="3538735"/>
                  <a:pt x="6297272" y="3540603"/>
                </a:cubicBezTo>
                <a:cubicBezTo>
                  <a:pt x="6296849" y="3577379"/>
                  <a:pt x="6294184" y="3587943"/>
                  <a:pt x="6291001" y="3638374"/>
                </a:cubicBezTo>
                <a:cubicBezTo>
                  <a:pt x="6283026" y="3666794"/>
                  <a:pt x="6265833" y="3731744"/>
                  <a:pt x="6283592" y="3763609"/>
                </a:cubicBezTo>
                <a:cubicBezTo>
                  <a:pt x="6264286" y="3758340"/>
                  <a:pt x="6290177" y="3803150"/>
                  <a:pt x="6274068" y="3814506"/>
                </a:cubicBezTo>
                <a:cubicBezTo>
                  <a:pt x="6260645" y="3821643"/>
                  <a:pt x="6265372" y="3836902"/>
                  <a:pt x="6262850" y="3850454"/>
                </a:cubicBezTo>
                <a:cubicBezTo>
                  <a:pt x="6250418" y="3863479"/>
                  <a:pt x="6250660" y="3955243"/>
                  <a:pt x="6257357" y="3975474"/>
                </a:cubicBezTo>
                <a:cubicBezTo>
                  <a:pt x="6245091" y="4036737"/>
                  <a:pt x="6237535" y="4029237"/>
                  <a:pt x="6257889" y="4073155"/>
                </a:cubicBezTo>
                <a:cubicBezTo>
                  <a:pt x="6259272" y="4085906"/>
                  <a:pt x="6239882" y="4116397"/>
                  <a:pt x="6237441" y="4126638"/>
                </a:cubicBezTo>
                <a:lnTo>
                  <a:pt x="6245587" y="4172738"/>
                </a:lnTo>
                <a:lnTo>
                  <a:pt x="6235772" y="4176721"/>
                </a:lnTo>
                <a:lnTo>
                  <a:pt x="6233287" y="4195136"/>
                </a:lnTo>
                <a:lnTo>
                  <a:pt x="6234619" y="4280850"/>
                </a:lnTo>
                <a:cubicBezTo>
                  <a:pt x="6239453" y="4320763"/>
                  <a:pt x="6223309" y="4337596"/>
                  <a:pt x="6219318" y="4402526"/>
                </a:cubicBezTo>
                <a:cubicBezTo>
                  <a:pt x="6205466" y="4516209"/>
                  <a:pt x="6216183" y="4588729"/>
                  <a:pt x="6216810" y="4651172"/>
                </a:cubicBezTo>
                <a:cubicBezTo>
                  <a:pt x="6217673" y="4756959"/>
                  <a:pt x="6228654" y="4824005"/>
                  <a:pt x="6225945" y="4916779"/>
                </a:cubicBezTo>
                <a:cubicBezTo>
                  <a:pt x="6217032" y="4993010"/>
                  <a:pt x="6264271" y="4984591"/>
                  <a:pt x="6230174" y="5051379"/>
                </a:cubicBezTo>
                <a:cubicBezTo>
                  <a:pt x="6235713" y="5056951"/>
                  <a:pt x="6239420" y="5163714"/>
                  <a:pt x="6242600" y="5170879"/>
                </a:cubicBezTo>
                <a:lnTo>
                  <a:pt x="6235996" y="5216428"/>
                </a:lnTo>
                <a:lnTo>
                  <a:pt x="6214638" y="5285298"/>
                </a:lnTo>
                <a:cubicBezTo>
                  <a:pt x="6211392" y="5297492"/>
                  <a:pt x="6225576" y="5312063"/>
                  <a:pt x="6228432" y="5317696"/>
                </a:cubicBezTo>
                <a:lnTo>
                  <a:pt x="6246496" y="5398787"/>
                </a:lnTo>
                <a:lnTo>
                  <a:pt x="6244793" y="5399530"/>
                </a:lnTo>
                <a:lnTo>
                  <a:pt x="6241695" y="5406948"/>
                </a:lnTo>
                <a:lnTo>
                  <a:pt x="6267461" y="5499413"/>
                </a:lnTo>
                <a:cubicBezTo>
                  <a:pt x="6285387" y="5533848"/>
                  <a:pt x="6284888" y="5550029"/>
                  <a:pt x="6295987" y="5582659"/>
                </a:cubicBezTo>
                <a:cubicBezTo>
                  <a:pt x="6311253" y="5681724"/>
                  <a:pt x="6295439" y="5695558"/>
                  <a:pt x="6364803" y="5784263"/>
                </a:cubicBezTo>
                <a:cubicBezTo>
                  <a:pt x="6379348" y="5818651"/>
                  <a:pt x="6412475" y="5906802"/>
                  <a:pt x="6423050" y="5922637"/>
                </a:cubicBezTo>
                <a:cubicBezTo>
                  <a:pt x="6445210" y="5973612"/>
                  <a:pt x="6468179" y="6023873"/>
                  <a:pt x="6497767" y="6090108"/>
                </a:cubicBezTo>
                <a:cubicBezTo>
                  <a:pt x="6571895" y="6150548"/>
                  <a:pt x="6572491" y="6236583"/>
                  <a:pt x="6606710" y="6281543"/>
                </a:cubicBezTo>
                <a:cubicBezTo>
                  <a:pt x="6633675" y="6335892"/>
                  <a:pt x="6654357" y="6388782"/>
                  <a:pt x="6667540" y="6443715"/>
                </a:cubicBezTo>
                <a:cubicBezTo>
                  <a:pt x="6685192" y="6466826"/>
                  <a:pt x="6650500" y="6508701"/>
                  <a:pt x="6659722" y="6550105"/>
                </a:cubicBezTo>
                <a:cubicBezTo>
                  <a:pt x="6665926" y="6645044"/>
                  <a:pt x="6669126" y="6627536"/>
                  <a:pt x="6671805" y="6687397"/>
                </a:cubicBezTo>
                <a:cubicBezTo>
                  <a:pt x="6682671" y="6733683"/>
                  <a:pt x="6665210" y="6772117"/>
                  <a:pt x="6669658" y="6806602"/>
                </a:cubicBezTo>
                <a:cubicBezTo>
                  <a:pt x="6661174" y="6812658"/>
                  <a:pt x="6667097" y="6831470"/>
                  <a:pt x="6675783" y="6850325"/>
                </a:cubicBezTo>
                <a:lnTo>
                  <a:pt x="6679704" y="6858000"/>
                </a:lnTo>
                <a:lnTo>
                  <a:pt x="4532241" y="6858000"/>
                </a:lnTo>
                <a:lnTo>
                  <a:pt x="1208596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41" name="Content Placeholder 5140">
            <a:extLst>
              <a:ext uri="{FF2B5EF4-FFF2-40B4-BE49-F238E27FC236}">
                <a16:creationId xmlns:a16="http://schemas.microsoft.com/office/drawing/2014/main" id="{478E1BD2-0AF9-7894-C6E4-1B7DE192BB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74883" y="2194102"/>
            <a:ext cx="4888990" cy="390858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sz="2000" dirty="0">
                <a:effectLst/>
                <a:latin typeface="TimesNewRomanPSMT"/>
                <a:ea typeface="Calibri" panose="020F0502020204030204" pitchFamily="34" charset="0"/>
                <a:cs typeface="Times New Roman" panose="02020603050405020304" pitchFamily="18" charset="0"/>
              </a:rPr>
              <a:t>Hewson (2013, p.14 ), “outlines a person’s online activities, including their use of social networking platforms” (p. 14); A digital footprint is therefore created whenever we use networked technology</a:t>
            </a:r>
            <a:r>
              <a:rPr lang="en-GB" sz="2000" dirty="0">
                <a:latin typeface="TimesNewRomanPSMT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2000" dirty="0"/>
          </a:p>
        </p:txBody>
      </p:sp>
      <p:pic>
        <p:nvPicPr>
          <p:cNvPr id="3" name="Picture 4" descr="Social Media Icon Images - Free Download on Freepik">
            <a:extLst>
              <a:ext uri="{FF2B5EF4-FFF2-40B4-BE49-F238E27FC236}">
                <a16:creationId xmlns:a16="http://schemas.microsoft.com/office/drawing/2014/main" id="{2257673C-2544-468F-14F3-6B5EA4691E1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632"/>
          <a:stretch/>
        </p:blipFill>
        <p:spPr bwMode="auto">
          <a:xfrm>
            <a:off x="0" y="414348"/>
            <a:ext cx="6901711" cy="6857990"/>
          </a:xfrm>
          <a:custGeom>
            <a:avLst/>
            <a:gdLst/>
            <a:ahLst/>
            <a:cxnLst/>
            <a:rect l="l" t="t" r="r" b="b"/>
            <a:pathLst>
              <a:path w="6901731" h="6858000">
                <a:moveTo>
                  <a:pt x="0" y="0"/>
                </a:moveTo>
                <a:lnTo>
                  <a:pt x="6897896" y="5958"/>
                </a:lnTo>
                <a:lnTo>
                  <a:pt x="6866823" y="62592"/>
                </a:lnTo>
                <a:lnTo>
                  <a:pt x="6901731" y="89476"/>
                </a:lnTo>
                <a:lnTo>
                  <a:pt x="6901731" y="103833"/>
                </a:lnTo>
                <a:lnTo>
                  <a:pt x="6900034" y="110092"/>
                </a:lnTo>
                <a:lnTo>
                  <a:pt x="6901731" y="113679"/>
                </a:lnTo>
                <a:lnTo>
                  <a:pt x="6901731" y="405560"/>
                </a:lnTo>
                <a:lnTo>
                  <a:pt x="6900456" y="429509"/>
                </a:lnTo>
                <a:cubicBezTo>
                  <a:pt x="6892773" y="535647"/>
                  <a:pt x="6878314" y="537918"/>
                  <a:pt x="6886342" y="636808"/>
                </a:cubicBezTo>
                <a:cubicBezTo>
                  <a:pt x="6892506" y="756883"/>
                  <a:pt x="6864504" y="771443"/>
                  <a:pt x="6851784" y="839073"/>
                </a:cubicBezTo>
                <a:cubicBezTo>
                  <a:pt x="6838675" y="892655"/>
                  <a:pt x="6864124" y="961738"/>
                  <a:pt x="6845760" y="994930"/>
                </a:cubicBezTo>
                <a:cubicBezTo>
                  <a:pt x="6833572" y="1024166"/>
                  <a:pt x="6859282" y="1058905"/>
                  <a:pt x="6845601" y="1112932"/>
                </a:cubicBezTo>
                <a:cubicBezTo>
                  <a:pt x="6838700" y="1149910"/>
                  <a:pt x="6829138" y="1151035"/>
                  <a:pt x="6820235" y="1187433"/>
                </a:cubicBezTo>
                <a:cubicBezTo>
                  <a:pt x="6815504" y="1196464"/>
                  <a:pt x="6777707" y="1338549"/>
                  <a:pt x="6759643" y="1337010"/>
                </a:cubicBezTo>
                <a:cubicBezTo>
                  <a:pt x="6737660" y="1337296"/>
                  <a:pt x="6760650" y="1396341"/>
                  <a:pt x="6736375" y="1382272"/>
                </a:cubicBezTo>
                <a:cubicBezTo>
                  <a:pt x="6755741" y="1415836"/>
                  <a:pt x="6714675" y="1414567"/>
                  <a:pt x="6701292" y="1432111"/>
                </a:cubicBezTo>
                <a:cubicBezTo>
                  <a:pt x="6721110" y="1460185"/>
                  <a:pt x="6692106" y="1490815"/>
                  <a:pt x="6686578" y="1518624"/>
                </a:cubicBezTo>
                <a:cubicBezTo>
                  <a:pt x="6682512" y="1567002"/>
                  <a:pt x="6679579" y="1571443"/>
                  <a:pt x="6670824" y="1607743"/>
                </a:cubicBezTo>
                <a:cubicBezTo>
                  <a:pt x="6671133" y="1629590"/>
                  <a:pt x="6663161" y="1656870"/>
                  <a:pt x="6664392" y="1696405"/>
                </a:cubicBezTo>
                <a:cubicBezTo>
                  <a:pt x="6655686" y="1770486"/>
                  <a:pt x="6641938" y="1757082"/>
                  <a:pt x="6642880" y="1812372"/>
                </a:cubicBezTo>
                <a:cubicBezTo>
                  <a:pt x="6638579" y="1872475"/>
                  <a:pt x="6619231" y="1825476"/>
                  <a:pt x="6612547" y="1876437"/>
                </a:cubicBezTo>
                <a:cubicBezTo>
                  <a:pt x="6600695" y="1913834"/>
                  <a:pt x="6591061" y="1923231"/>
                  <a:pt x="6571760" y="1953331"/>
                </a:cubicBezTo>
                <a:cubicBezTo>
                  <a:pt x="6561039" y="1989021"/>
                  <a:pt x="6544090" y="2087896"/>
                  <a:pt x="6520213" y="2096455"/>
                </a:cubicBezTo>
                <a:lnTo>
                  <a:pt x="6492461" y="2188148"/>
                </a:lnTo>
                <a:cubicBezTo>
                  <a:pt x="6504372" y="2211333"/>
                  <a:pt x="6489131" y="2253220"/>
                  <a:pt x="6471854" y="2259117"/>
                </a:cubicBezTo>
                <a:cubicBezTo>
                  <a:pt x="6466151" y="2287829"/>
                  <a:pt x="6440452" y="2301346"/>
                  <a:pt x="6439832" y="2328334"/>
                </a:cubicBezTo>
                <a:cubicBezTo>
                  <a:pt x="6431013" y="2351201"/>
                  <a:pt x="6444250" y="2396409"/>
                  <a:pt x="6425162" y="2408211"/>
                </a:cubicBezTo>
                <a:lnTo>
                  <a:pt x="6417221" y="2427382"/>
                </a:lnTo>
                <a:lnTo>
                  <a:pt x="6425030" y="2464387"/>
                </a:lnTo>
                <a:lnTo>
                  <a:pt x="6406293" y="2472223"/>
                </a:lnTo>
                <a:cubicBezTo>
                  <a:pt x="6406862" y="2477277"/>
                  <a:pt x="6406486" y="2491723"/>
                  <a:pt x="6405400" y="2493547"/>
                </a:cubicBezTo>
                <a:lnTo>
                  <a:pt x="6374829" y="2532070"/>
                </a:lnTo>
                <a:cubicBezTo>
                  <a:pt x="6374597" y="2545374"/>
                  <a:pt x="6360976" y="2563797"/>
                  <a:pt x="6350864" y="2577422"/>
                </a:cubicBezTo>
                <a:cubicBezTo>
                  <a:pt x="6327056" y="2632768"/>
                  <a:pt x="6341262" y="2616275"/>
                  <a:pt x="6329174" y="2663854"/>
                </a:cubicBezTo>
                <a:cubicBezTo>
                  <a:pt x="6326303" y="2703642"/>
                  <a:pt x="6332854" y="2709643"/>
                  <a:pt x="6315095" y="2741507"/>
                </a:cubicBezTo>
                <a:cubicBezTo>
                  <a:pt x="6319921" y="2740191"/>
                  <a:pt x="6321925" y="2742004"/>
                  <a:pt x="6322463" y="2745641"/>
                </a:cubicBezTo>
                <a:cubicBezTo>
                  <a:pt x="6322245" y="2747982"/>
                  <a:pt x="6322027" y="2750323"/>
                  <a:pt x="6321808" y="2752663"/>
                </a:cubicBezTo>
                <a:lnTo>
                  <a:pt x="6314569" y="2756718"/>
                </a:lnTo>
                <a:cubicBezTo>
                  <a:pt x="6289324" y="2773686"/>
                  <a:pt x="6317551" y="2780051"/>
                  <a:pt x="6315211" y="2811618"/>
                </a:cubicBezTo>
                <a:cubicBezTo>
                  <a:pt x="6315620" y="2826627"/>
                  <a:pt x="6296047" y="2885298"/>
                  <a:pt x="6302211" y="2882314"/>
                </a:cubicBezTo>
                <a:lnTo>
                  <a:pt x="6286167" y="2949597"/>
                </a:lnTo>
                <a:cubicBezTo>
                  <a:pt x="6286401" y="2994618"/>
                  <a:pt x="6286615" y="2971464"/>
                  <a:pt x="6287037" y="3008578"/>
                </a:cubicBezTo>
                <a:cubicBezTo>
                  <a:pt x="6293795" y="3029535"/>
                  <a:pt x="6274405" y="3114154"/>
                  <a:pt x="6259150" y="3123139"/>
                </a:cubicBezTo>
                <a:cubicBezTo>
                  <a:pt x="6250085" y="3189063"/>
                  <a:pt x="6269067" y="3151280"/>
                  <a:pt x="6272249" y="3227854"/>
                </a:cubicBezTo>
                <a:cubicBezTo>
                  <a:pt x="6278775" y="3295842"/>
                  <a:pt x="6289216" y="3303765"/>
                  <a:pt x="6292288" y="3378383"/>
                </a:cubicBezTo>
                <a:cubicBezTo>
                  <a:pt x="6303894" y="3395995"/>
                  <a:pt x="6287498" y="3432581"/>
                  <a:pt x="6288328" y="3459618"/>
                </a:cubicBezTo>
                <a:cubicBezTo>
                  <a:pt x="6289158" y="3486653"/>
                  <a:pt x="6299937" y="3538735"/>
                  <a:pt x="6297272" y="3540603"/>
                </a:cubicBezTo>
                <a:cubicBezTo>
                  <a:pt x="6296849" y="3577379"/>
                  <a:pt x="6294184" y="3587943"/>
                  <a:pt x="6291001" y="3638374"/>
                </a:cubicBezTo>
                <a:cubicBezTo>
                  <a:pt x="6283026" y="3666794"/>
                  <a:pt x="6265833" y="3731744"/>
                  <a:pt x="6283592" y="3763609"/>
                </a:cubicBezTo>
                <a:cubicBezTo>
                  <a:pt x="6264286" y="3758340"/>
                  <a:pt x="6290177" y="3803150"/>
                  <a:pt x="6274068" y="3814506"/>
                </a:cubicBezTo>
                <a:cubicBezTo>
                  <a:pt x="6260645" y="3821643"/>
                  <a:pt x="6265372" y="3836902"/>
                  <a:pt x="6262850" y="3850454"/>
                </a:cubicBezTo>
                <a:cubicBezTo>
                  <a:pt x="6250418" y="3863479"/>
                  <a:pt x="6250660" y="3955243"/>
                  <a:pt x="6257357" y="3975474"/>
                </a:cubicBezTo>
                <a:cubicBezTo>
                  <a:pt x="6245091" y="4036737"/>
                  <a:pt x="6237535" y="4029237"/>
                  <a:pt x="6257889" y="4073155"/>
                </a:cubicBezTo>
                <a:cubicBezTo>
                  <a:pt x="6259272" y="4085906"/>
                  <a:pt x="6239882" y="4116397"/>
                  <a:pt x="6237441" y="4126638"/>
                </a:cubicBezTo>
                <a:lnTo>
                  <a:pt x="6245587" y="4172738"/>
                </a:lnTo>
                <a:lnTo>
                  <a:pt x="6235772" y="4176721"/>
                </a:lnTo>
                <a:lnTo>
                  <a:pt x="6233287" y="4195136"/>
                </a:lnTo>
                <a:lnTo>
                  <a:pt x="6234619" y="4280850"/>
                </a:lnTo>
                <a:cubicBezTo>
                  <a:pt x="6239453" y="4320763"/>
                  <a:pt x="6223309" y="4337596"/>
                  <a:pt x="6219318" y="4402526"/>
                </a:cubicBezTo>
                <a:cubicBezTo>
                  <a:pt x="6205466" y="4516209"/>
                  <a:pt x="6216183" y="4588729"/>
                  <a:pt x="6216810" y="4651172"/>
                </a:cubicBezTo>
                <a:cubicBezTo>
                  <a:pt x="6217673" y="4756959"/>
                  <a:pt x="6228654" y="4824005"/>
                  <a:pt x="6225945" y="4916779"/>
                </a:cubicBezTo>
                <a:cubicBezTo>
                  <a:pt x="6217032" y="4993010"/>
                  <a:pt x="6264271" y="4984591"/>
                  <a:pt x="6230174" y="5051379"/>
                </a:cubicBezTo>
                <a:cubicBezTo>
                  <a:pt x="6235713" y="5056951"/>
                  <a:pt x="6239420" y="5163714"/>
                  <a:pt x="6242600" y="5170879"/>
                </a:cubicBezTo>
                <a:lnTo>
                  <a:pt x="6235996" y="5216428"/>
                </a:lnTo>
                <a:lnTo>
                  <a:pt x="6214638" y="5285298"/>
                </a:lnTo>
                <a:cubicBezTo>
                  <a:pt x="6211392" y="5297492"/>
                  <a:pt x="6225576" y="5312063"/>
                  <a:pt x="6228432" y="5317696"/>
                </a:cubicBezTo>
                <a:lnTo>
                  <a:pt x="6246496" y="5398787"/>
                </a:lnTo>
                <a:lnTo>
                  <a:pt x="6244793" y="5399530"/>
                </a:lnTo>
                <a:lnTo>
                  <a:pt x="6241695" y="5406948"/>
                </a:lnTo>
                <a:lnTo>
                  <a:pt x="6267461" y="5499413"/>
                </a:lnTo>
                <a:cubicBezTo>
                  <a:pt x="6285387" y="5533848"/>
                  <a:pt x="6284888" y="5550029"/>
                  <a:pt x="6295987" y="5582659"/>
                </a:cubicBezTo>
                <a:cubicBezTo>
                  <a:pt x="6311253" y="5681724"/>
                  <a:pt x="6295439" y="5695558"/>
                  <a:pt x="6364803" y="5784263"/>
                </a:cubicBezTo>
                <a:cubicBezTo>
                  <a:pt x="6379348" y="5818651"/>
                  <a:pt x="6412475" y="5906802"/>
                  <a:pt x="6423050" y="5922637"/>
                </a:cubicBezTo>
                <a:cubicBezTo>
                  <a:pt x="6445210" y="5973612"/>
                  <a:pt x="6468179" y="6023873"/>
                  <a:pt x="6497767" y="6090108"/>
                </a:cubicBezTo>
                <a:cubicBezTo>
                  <a:pt x="6571895" y="6150548"/>
                  <a:pt x="6572491" y="6236583"/>
                  <a:pt x="6606710" y="6281543"/>
                </a:cubicBezTo>
                <a:cubicBezTo>
                  <a:pt x="6633675" y="6335892"/>
                  <a:pt x="6654357" y="6388782"/>
                  <a:pt x="6667540" y="6443715"/>
                </a:cubicBezTo>
                <a:cubicBezTo>
                  <a:pt x="6685192" y="6466826"/>
                  <a:pt x="6650500" y="6508701"/>
                  <a:pt x="6659722" y="6550105"/>
                </a:cubicBezTo>
                <a:cubicBezTo>
                  <a:pt x="6665926" y="6645044"/>
                  <a:pt x="6669126" y="6627536"/>
                  <a:pt x="6671805" y="6687397"/>
                </a:cubicBezTo>
                <a:cubicBezTo>
                  <a:pt x="6682671" y="6733683"/>
                  <a:pt x="6665210" y="6772117"/>
                  <a:pt x="6669658" y="6806602"/>
                </a:cubicBezTo>
                <a:cubicBezTo>
                  <a:pt x="6661174" y="6812658"/>
                  <a:pt x="6667097" y="6831470"/>
                  <a:pt x="6675783" y="6850325"/>
                </a:cubicBezTo>
                <a:lnTo>
                  <a:pt x="6679704" y="6858000"/>
                </a:lnTo>
                <a:lnTo>
                  <a:pt x="4532241" y="6858000"/>
                </a:lnTo>
                <a:lnTo>
                  <a:pt x="1208596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29988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9F79630B-0F0B-446E-A637-38FA8F61D1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3" name="Rectangle 1032">
            <a:extLst>
              <a:ext uri="{FF2B5EF4-FFF2-40B4-BE49-F238E27FC236}">
                <a16:creationId xmlns:a16="http://schemas.microsoft.com/office/drawing/2014/main" id="{B3437C99-FC8E-4311-B48A-F0C4C329B1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5028" y="-1"/>
            <a:ext cx="12192000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46CC625-BAC1-A65C-B47D-867A0D300F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5" y="609600"/>
            <a:ext cx="3595678" cy="1330839"/>
          </a:xfrm>
        </p:spPr>
        <p:txBody>
          <a:bodyPr>
            <a:normAutofit/>
          </a:bodyPr>
          <a:lstStyle/>
          <a:p>
            <a:pPr algn="ctr"/>
            <a:r>
              <a:rPr lang="en-US" sz="3700" dirty="0"/>
              <a:t>Building an online reputation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4EF049-1F62-C318-8920-4282745950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163" y="2194102"/>
            <a:ext cx="6272211" cy="4663898"/>
          </a:xfrm>
        </p:spPr>
        <p:txBody>
          <a:bodyPr>
            <a:normAutofit/>
          </a:bodyPr>
          <a:lstStyle/>
          <a:p>
            <a:r>
              <a:rPr lang="en-GB" dirty="0"/>
              <a:t>Recruiters spend hours researching their networks, seeking out candidates and analysing profiles</a:t>
            </a:r>
            <a:endParaRPr lang="en-US" dirty="0"/>
          </a:p>
          <a:p>
            <a:r>
              <a:rPr lang="en-GB" dirty="0"/>
              <a:t>If you were in the market for a new job right now and they landed on your profile, or read your recent updates, would they be impressed?</a:t>
            </a:r>
          </a:p>
          <a:p>
            <a:pPr marL="0" indent="0">
              <a:buNone/>
            </a:pPr>
            <a:endParaRPr lang="en-GB" sz="2000" dirty="0"/>
          </a:p>
        </p:txBody>
      </p:sp>
      <p:pic>
        <p:nvPicPr>
          <p:cNvPr id="1026" name="Picture 2" descr="Train Your Brain: How to Start Thinking in a Foreign Language | FluentU  Language Learning">
            <a:extLst>
              <a:ext uri="{FF2B5EF4-FFF2-40B4-BE49-F238E27FC236}">
                <a16:creationId xmlns:a16="http://schemas.microsoft.com/office/drawing/2014/main" id="{AFF91611-600B-2F21-AC00-1BAA1E1CBBA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83" r="18572" b="2"/>
          <a:stretch/>
        </p:blipFill>
        <p:spPr bwMode="auto">
          <a:xfrm>
            <a:off x="4948188" y="1"/>
            <a:ext cx="7243812" cy="6857999"/>
          </a:xfrm>
          <a:custGeom>
            <a:avLst/>
            <a:gdLst/>
            <a:ahLst/>
            <a:cxnLst/>
            <a:rect l="l" t="t" r="r" b="b"/>
            <a:pathLst>
              <a:path w="7243812" h="6857999">
                <a:moveTo>
                  <a:pt x="609803" y="0"/>
                </a:moveTo>
                <a:lnTo>
                  <a:pt x="1222601" y="0"/>
                </a:lnTo>
                <a:lnTo>
                  <a:pt x="1223032" y="1645"/>
                </a:lnTo>
                <a:lnTo>
                  <a:pt x="1343371" y="1645"/>
                </a:lnTo>
                <a:lnTo>
                  <a:pt x="1343665" y="0"/>
                </a:lnTo>
                <a:lnTo>
                  <a:pt x="1884172" y="0"/>
                </a:lnTo>
                <a:lnTo>
                  <a:pt x="1884280" y="1645"/>
                </a:lnTo>
                <a:lnTo>
                  <a:pt x="7243812" y="1645"/>
                </a:lnTo>
                <a:lnTo>
                  <a:pt x="7243812" y="6857999"/>
                </a:lnTo>
                <a:lnTo>
                  <a:pt x="133676" y="6857999"/>
                </a:lnTo>
                <a:lnTo>
                  <a:pt x="114609" y="6843646"/>
                </a:lnTo>
                <a:cubicBezTo>
                  <a:pt x="106811" y="6836369"/>
                  <a:pt x="103243" y="6828354"/>
                  <a:pt x="111459" y="6817746"/>
                </a:cubicBezTo>
                <a:cubicBezTo>
                  <a:pt x="93943" y="6769544"/>
                  <a:pt x="97901" y="6796071"/>
                  <a:pt x="113412" y="6759582"/>
                </a:cubicBezTo>
                <a:cubicBezTo>
                  <a:pt x="110188" y="6732087"/>
                  <a:pt x="99653" y="6727133"/>
                  <a:pt x="100729" y="6705297"/>
                </a:cubicBezTo>
                <a:cubicBezTo>
                  <a:pt x="94563" y="6675394"/>
                  <a:pt x="99792" y="6669536"/>
                  <a:pt x="87662" y="6640957"/>
                </a:cubicBezTo>
                <a:cubicBezTo>
                  <a:pt x="74199" y="6591883"/>
                  <a:pt x="82185" y="6576319"/>
                  <a:pt x="83084" y="6541313"/>
                </a:cubicBezTo>
                <a:cubicBezTo>
                  <a:pt x="82225" y="6490855"/>
                  <a:pt x="67640" y="6422980"/>
                  <a:pt x="59444" y="6370251"/>
                </a:cubicBezTo>
                <a:cubicBezTo>
                  <a:pt x="51248" y="6317522"/>
                  <a:pt x="30729" y="6270972"/>
                  <a:pt x="33908" y="6224938"/>
                </a:cubicBezTo>
                <a:lnTo>
                  <a:pt x="30063" y="6089693"/>
                </a:lnTo>
                <a:cubicBezTo>
                  <a:pt x="25730" y="6032039"/>
                  <a:pt x="3474" y="5997051"/>
                  <a:pt x="29101" y="5973994"/>
                </a:cubicBezTo>
                <a:cubicBezTo>
                  <a:pt x="17018" y="5940131"/>
                  <a:pt x="41135" y="5955713"/>
                  <a:pt x="33855" y="5939847"/>
                </a:cubicBezTo>
                <a:lnTo>
                  <a:pt x="12982" y="5906467"/>
                </a:lnTo>
                <a:lnTo>
                  <a:pt x="8416" y="5862699"/>
                </a:lnTo>
                <a:cubicBezTo>
                  <a:pt x="7895" y="5838948"/>
                  <a:pt x="8409" y="5853058"/>
                  <a:pt x="12052" y="5823324"/>
                </a:cubicBezTo>
                <a:cubicBezTo>
                  <a:pt x="11631" y="5805291"/>
                  <a:pt x="11213" y="5787258"/>
                  <a:pt x="10793" y="5769225"/>
                </a:cubicBezTo>
                <a:cubicBezTo>
                  <a:pt x="17866" y="5738356"/>
                  <a:pt x="19121" y="5696311"/>
                  <a:pt x="25986" y="5667896"/>
                </a:cubicBezTo>
                <a:cubicBezTo>
                  <a:pt x="16329" y="5647975"/>
                  <a:pt x="42195" y="5619318"/>
                  <a:pt x="43687" y="5594585"/>
                </a:cubicBezTo>
                <a:cubicBezTo>
                  <a:pt x="32512" y="5517959"/>
                  <a:pt x="44052" y="5536542"/>
                  <a:pt x="40019" y="5464225"/>
                </a:cubicBezTo>
                <a:cubicBezTo>
                  <a:pt x="32676" y="5400671"/>
                  <a:pt x="26469" y="5311951"/>
                  <a:pt x="22904" y="5269726"/>
                </a:cubicBezTo>
                <a:cubicBezTo>
                  <a:pt x="19341" y="5227501"/>
                  <a:pt x="14742" y="5212581"/>
                  <a:pt x="18628" y="5210876"/>
                </a:cubicBezTo>
                <a:cubicBezTo>
                  <a:pt x="-20300" y="5161742"/>
                  <a:pt x="15511" y="5141336"/>
                  <a:pt x="5392" y="5111369"/>
                </a:cubicBezTo>
                <a:cubicBezTo>
                  <a:pt x="10662" y="5053859"/>
                  <a:pt x="15546" y="5034036"/>
                  <a:pt x="13324" y="5009272"/>
                </a:cubicBezTo>
                <a:cubicBezTo>
                  <a:pt x="25126" y="4982633"/>
                  <a:pt x="74251" y="4956261"/>
                  <a:pt x="48699" y="4925805"/>
                </a:cubicBezTo>
                <a:cubicBezTo>
                  <a:pt x="76704" y="4931200"/>
                  <a:pt x="39437" y="4888353"/>
                  <a:pt x="62925" y="4877992"/>
                </a:cubicBezTo>
                <a:cubicBezTo>
                  <a:pt x="82480" y="4871554"/>
                  <a:pt x="75731" y="4857054"/>
                  <a:pt x="79496" y="4844323"/>
                </a:cubicBezTo>
                <a:cubicBezTo>
                  <a:pt x="97657" y="4832308"/>
                  <a:pt x="110974" y="4752352"/>
                  <a:pt x="101400" y="4733115"/>
                </a:cubicBezTo>
                <a:cubicBezTo>
                  <a:pt x="108185" y="4679357"/>
                  <a:pt x="119720" y="4662889"/>
                  <a:pt x="111223" y="4625153"/>
                </a:cubicBezTo>
                <a:cubicBezTo>
                  <a:pt x="106592" y="4588197"/>
                  <a:pt x="114401" y="4567830"/>
                  <a:pt x="126359" y="4539168"/>
                </a:cubicBezTo>
                <a:cubicBezTo>
                  <a:pt x="126535" y="4522289"/>
                  <a:pt x="126710" y="4505410"/>
                  <a:pt x="126886" y="4488531"/>
                </a:cubicBezTo>
                <a:cubicBezTo>
                  <a:pt x="126165" y="4473140"/>
                  <a:pt x="132917" y="4437329"/>
                  <a:pt x="135099" y="4411258"/>
                </a:cubicBezTo>
                <a:cubicBezTo>
                  <a:pt x="107667" y="4345686"/>
                  <a:pt x="146840" y="4280033"/>
                  <a:pt x="132327" y="4219510"/>
                </a:cubicBezTo>
                <a:cubicBezTo>
                  <a:pt x="138549" y="4158987"/>
                  <a:pt x="124091" y="4192084"/>
                  <a:pt x="172424" y="4048117"/>
                </a:cubicBezTo>
                <a:cubicBezTo>
                  <a:pt x="167703" y="4015047"/>
                  <a:pt x="203806" y="3905047"/>
                  <a:pt x="177666" y="3878222"/>
                </a:cubicBezTo>
                <a:cubicBezTo>
                  <a:pt x="167714" y="3821305"/>
                  <a:pt x="183914" y="3845122"/>
                  <a:pt x="156982" y="3778166"/>
                </a:cubicBezTo>
                <a:cubicBezTo>
                  <a:pt x="160365" y="3760234"/>
                  <a:pt x="142791" y="3724716"/>
                  <a:pt x="142115" y="3707357"/>
                </a:cubicBezTo>
                <a:cubicBezTo>
                  <a:pt x="139253" y="3688591"/>
                  <a:pt x="140202" y="3672776"/>
                  <a:pt x="139805" y="3665569"/>
                </a:cubicBezTo>
                <a:cubicBezTo>
                  <a:pt x="139778" y="3665084"/>
                  <a:pt x="139750" y="3664599"/>
                  <a:pt x="139723" y="3664114"/>
                </a:cubicBezTo>
                <a:lnTo>
                  <a:pt x="134134" y="3653088"/>
                </a:lnTo>
                <a:lnTo>
                  <a:pt x="126568" y="3641228"/>
                </a:lnTo>
                <a:cubicBezTo>
                  <a:pt x="126560" y="3629488"/>
                  <a:pt x="126549" y="3617747"/>
                  <a:pt x="126540" y="3606007"/>
                </a:cubicBezTo>
                <a:lnTo>
                  <a:pt x="134645" y="3597336"/>
                </a:lnTo>
                <a:lnTo>
                  <a:pt x="131649" y="3586412"/>
                </a:lnTo>
                <a:lnTo>
                  <a:pt x="134221" y="3569719"/>
                </a:lnTo>
                <a:lnTo>
                  <a:pt x="133795" y="3568021"/>
                </a:lnTo>
                <a:lnTo>
                  <a:pt x="130189" y="3553678"/>
                </a:lnTo>
                <a:lnTo>
                  <a:pt x="129827" y="3552249"/>
                </a:lnTo>
                <a:lnTo>
                  <a:pt x="122183" y="3542019"/>
                </a:lnTo>
                <a:lnTo>
                  <a:pt x="112426" y="3531201"/>
                </a:lnTo>
                <a:lnTo>
                  <a:pt x="105626" y="3496391"/>
                </a:lnTo>
                <a:lnTo>
                  <a:pt x="111971" y="3486850"/>
                </a:lnTo>
                <a:lnTo>
                  <a:pt x="106910" y="3476412"/>
                </a:lnTo>
                <a:cubicBezTo>
                  <a:pt x="105781" y="3466028"/>
                  <a:pt x="105824" y="3433967"/>
                  <a:pt x="105209" y="3424545"/>
                </a:cubicBezTo>
                <a:lnTo>
                  <a:pt x="103215" y="3419880"/>
                </a:lnTo>
                <a:lnTo>
                  <a:pt x="104953" y="3415218"/>
                </a:lnTo>
                <a:lnTo>
                  <a:pt x="101255" y="3409825"/>
                </a:lnTo>
                <a:lnTo>
                  <a:pt x="103044" y="3407057"/>
                </a:lnTo>
                <a:lnTo>
                  <a:pt x="89764" y="3378959"/>
                </a:lnTo>
                <a:lnTo>
                  <a:pt x="83991" y="3362948"/>
                </a:lnTo>
                <a:lnTo>
                  <a:pt x="66858" y="3332072"/>
                </a:lnTo>
                <a:lnTo>
                  <a:pt x="69057" y="3325671"/>
                </a:lnTo>
                <a:lnTo>
                  <a:pt x="51631" y="3278130"/>
                </a:lnTo>
                <a:lnTo>
                  <a:pt x="53959" y="3277179"/>
                </a:lnTo>
                <a:lnTo>
                  <a:pt x="60205" y="3262610"/>
                </a:lnTo>
                <a:lnTo>
                  <a:pt x="58998" y="3258677"/>
                </a:lnTo>
                <a:cubicBezTo>
                  <a:pt x="46010" y="3210316"/>
                  <a:pt x="80872" y="3236545"/>
                  <a:pt x="45170" y="3180546"/>
                </a:cubicBezTo>
                <a:cubicBezTo>
                  <a:pt x="53643" y="3171780"/>
                  <a:pt x="52550" y="3163902"/>
                  <a:pt x="45228" y="3151828"/>
                </a:cubicBezTo>
                <a:cubicBezTo>
                  <a:pt x="39651" y="3128169"/>
                  <a:pt x="64667" y="3124610"/>
                  <a:pt x="45020" y="3103777"/>
                </a:cubicBezTo>
                <a:cubicBezTo>
                  <a:pt x="59127" y="3105196"/>
                  <a:pt x="41123" y="3057428"/>
                  <a:pt x="57092" y="3065434"/>
                </a:cubicBezTo>
                <a:cubicBezTo>
                  <a:pt x="55435" y="3051512"/>
                  <a:pt x="40803" y="3032637"/>
                  <a:pt x="35088" y="3020247"/>
                </a:cubicBezTo>
                <a:cubicBezTo>
                  <a:pt x="32503" y="3002537"/>
                  <a:pt x="18197" y="3001119"/>
                  <a:pt x="22803" y="2991092"/>
                </a:cubicBezTo>
                <a:cubicBezTo>
                  <a:pt x="24338" y="2987749"/>
                  <a:pt x="27975" y="2983455"/>
                  <a:pt x="34850" y="2977278"/>
                </a:cubicBezTo>
                <a:cubicBezTo>
                  <a:pt x="22587" y="2954448"/>
                  <a:pt x="35600" y="2946689"/>
                  <a:pt x="36223" y="2911749"/>
                </a:cubicBezTo>
                <a:cubicBezTo>
                  <a:pt x="35158" y="2886513"/>
                  <a:pt x="29761" y="2843788"/>
                  <a:pt x="28462" y="2825860"/>
                </a:cubicBezTo>
                <a:cubicBezTo>
                  <a:pt x="28449" y="2818634"/>
                  <a:pt x="28437" y="2811409"/>
                  <a:pt x="28424" y="2804183"/>
                </a:cubicBezTo>
                <a:lnTo>
                  <a:pt x="21292" y="2790136"/>
                </a:lnTo>
                <a:lnTo>
                  <a:pt x="16179" y="2760208"/>
                </a:lnTo>
                <a:lnTo>
                  <a:pt x="22858" y="2751112"/>
                </a:lnTo>
                <a:lnTo>
                  <a:pt x="18505" y="2740278"/>
                </a:lnTo>
                <a:lnTo>
                  <a:pt x="22482" y="2726489"/>
                </a:lnTo>
                <a:lnTo>
                  <a:pt x="18175" y="2725052"/>
                </a:lnTo>
                <a:lnTo>
                  <a:pt x="10521" y="2715895"/>
                </a:lnTo>
                <a:lnTo>
                  <a:pt x="25499" y="2665666"/>
                </a:lnTo>
                <a:lnTo>
                  <a:pt x="30658" y="2635351"/>
                </a:lnTo>
                <a:cubicBezTo>
                  <a:pt x="30723" y="2625597"/>
                  <a:pt x="30791" y="2615842"/>
                  <a:pt x="30857" y="2606088"/>
                </a:cubicBezTo>
                <a:lnTo>
                  <a:pt x="37532" y="2596456"/>
                </a:lnTo>
                <a:cubicBezTo>
                  <a:pt x="41239" y="2582253"/>
                  <a:pt x="34640" y="2564757"/>
                  <a:pt x="36511" y="2549900"/>
                </a:cubicBezTo>
                <a:lnTo>
                  <a:pt x="53712" y="2496499"/>
                </a:lnTo>
                <a:cubicBezTo>
                  <a:pt x="53527" y="2492743"/>
                  <a:pt x="64725" y="2449625"/>
                  <a:pt x="64540" y="2445869"/>
                </a:cubicBezTo>
                <a:cubicBezTo>
                  <a:pt x="61940" y="2441580"/>
                  <a:pt x="65575" y="2413465"/>
                  <a:pt x="64348" y="2408995"/>
                </a:cubicBezTo>
                <a:cubicBezTo>
                  <a:pt x="100333" y="2407546"/>
                  <a:pt x="71752" y="2329020"/>
                  <a:pt x="101725" y="2335735"/>
                </a:cubicBezTo>
                <a:cubicBezTo>
                  <a:pt x="120512" y="2299003"/>
                  <a:pt x="138791" y="2291744"/>
                  <a:pt x="147278" y="2260088"/>
                </a:cubicBezTo>
                <a:cubicBezTo>
                  <a:pt x="152668" y="2224200"/>
                  <a:pt x="143589" y="2220953"/>
                  <a:pt x="152643" y="2193455"/>
                </a:cubicBezTo>
                <a:cubicBezTo>
                  <a:pt x="152701" y="2159228"/>
                  <a:pt x="131577" y="2138038"/>
                  <a:pt x="161815" y="2107942"/>
                </a:cubicBezTo>
                <a:lnTo>
                  <a:pt x="168884" y="2024270"/>
                </a:lnTo>
                <a:lnTo>
                  <a:pt x="210800" y="1969445"/>
                </a:lnTo>
                <a:lnTo>
                  <a:pt x="215063" y="1961162"/>
                </a:lnTo>
                <a:lnTo>
                  <a:pt x="226767" y="1945112"/>
                </a:lnTo>
                <a:lnTo>
                  <a:pt x="225906" y="1942021"/>
                </a:lnTo>
                <a:lnTo>
                  <a:pt x="220555" y="1935584"/>
                </a:lnTo>
                <a:cubicBezTo>
                  <a:pt x="220179" y="1930292"/>
                  <a:pt x="223282" y="1914884"/>
                  <a:pt x="223648" y="1910265"/>
                </a:cubicBezTo>
                <a:cubicBezTo>
                  <a:pt x="221934" y="1909994"/>
                  <a:pt x="221895" y="1909162"/>
                  <a:pt x="222758" y="1907867"/>
                </a:cubicBezTo>
                <a:lnTo>
                  <a:pt x="229387" y="1899379"/>
                </a:lnTo>
                <a:lnTo>
                  <a:pt x="231548" y="1895114"/>
                </a:lnTo>
                <a:lnTo>
                  <a:pt x="216553" y="1892417"/>
                </a:lnTo>
                <a:cubicBezTo>
                  <a:pt x="209075" y="1884999"/>
                  <a:pt x="222114" y="1866643"/>
                  <a:pt x="209739" y="1861483"/>
                </a:cubicBezTo>
                <a:cubicBezTo>
                  <a:pt x="214584" y="1853278"/>
                  <a:pt x="219066" y="1844665"/>
                  <a:pt x="222950" y="1835810"/>
                </a:cubicBezTo>
                <a:lnTo>
                  <a:pt x="224812" y="1830569"/>
                </a:lnTo>
                <a:lnTo>
                  <a:pt x="224522" y="1830429"/>
                </a:lnTo>
                <a:cubicBezTo>
                  <a:pt x="224224" y="1829219"/>
                  <a:pt x="224571" y="1827468"/>
                  <a:pt x="225830" y="1824832"/>
                </a:cubicBezTo>
                <a:lnTo>
                  <a:pt x="228207" y="1821003"/>
                </a:lnTo>
                <a:lnTo>
                  <a:pt x="230878" y="1807109"/>
                </a:lnTo>
                <a:lnTo>
                  <a:pt x="227355" y="1805316"/>
                </a:lnTo>
                <a:lnTo>
                  <a:pt x="228132" y="1804434"/>
                </a:lnTo>
                <a:cubicBezTo>
                  <a:pt x="237533" y="1798221"/>
                  <a:pt x="248274" y="1797417"/>
                  <a:pt x="223762" y="1784314"/>
                </a:cubicBezTo>
                <a:cubicBezTo>
                  <a:pt x="240655" y="1769422"/>
                  <a:pt x="224912" y="1763793"/>
                  <a:pt x="226521" y="1740358"/>
                </a:cubicBezTo>
                <a:cubicBezTo>
                  <a:pt x="240385" y="1732435"/>
                  <a:pt x="239102" y="1724301"/>
                  <a:pt x="233164" y="1715685"/>
                </a:cubicBezTo>
                <a:cubicBezTo>
                  <a:pt x="245499" y="1694404"/>
                  <a:pt x="240415" y="1672675"/>
                  <a:pt x="245819" y="1647555"/>
                </a:cubicBezTo>
                <a:cubicBezTo>
                  <a:pt x="268668" y="1622803"/>
                  <a:pt x="248434" y="1605585"/>
                  <a:pt x="254317" y="1578752"/>
                </a:cubicBezTo>
                <a:lnTo>
                  <a:pt x="249918" y="1546022"/>
                </a:lnTo>
                <a:cubicBezTo>
                  <a:pt x="251996" y="1543635"/>
                  <a:pt x="248777" y="1521210"/>
                  <a:pt x="248927" y="1519929"/>
                </a:cubicBezTo>
                <a:lnTo>
                  <a:pt x="248704" y="1519731"/>
                </a:lnTo>
                <a:lnTo>
                  <a:pt x="252245" y="1514846"/>
                </a:lnTo>
                <a:cubicBezTo>
                  <a:pt x="255314" y="1501295"/>
                  <a:pt x="252199" y="1477394"/>
                  <a:pt x="254681" y="1463304"/>
                </a:cubicBezTo>
                <a:cubicBezTo>
                  <a:pt x="257024" y="1459891"/>
                  <a:pt x="268983" y="1432466"/>
                  <a:pt x="267138" y="1430305"/>
                </a:cubicBezTo>
                <a:lnTo>
                  <a:pt x="266110" y="1429568"/>
                </a:lnTo>
                <a:lnTo>
                  <a:pt x="286784" y="1404045"/>
                </a:lnTo>
                <a:lnTo>
                  <a:pt x="294521" y="1360879"/>
                </a:lnTo>
                <a:lnTo>
                  <a:pt x="324750" y="1301993"/>
                </a:lnTo>
                <a:lnTo>
                  <a:pt x="328780" y="1210776"/>
                </a:lnTo>
                <a:cubicBezTo>
                  <a:pt x="344171" y="1197232"/>
                  <a:pt x="343390" y="1192124"/>
                  <a:pt x="346123" y="1157176"/>
                </a:cubicBezTo>
                <a:cubicBezTo>
                  <a:pt x="359383" y="1110140"/>
                  <a:pt x="355619" y="1111028"/>
                  <a:pt x="349331" y="1063288"/>
                </a:cubicBezTo>
                <a:cubicBezTo>
                  <a:pt x="364194" y="1005331"/>
                  <a:pt x="362778" y="969963"/>
                  <a:pt x="431245" y="889417"/>
                </a:cubicBezTo>
                <a:lnTo>
                  <a:pt x="459477" y="816346"/>
                </a:lnTo>
                <a:cubicBezTo>
                  <a:pt x="465006" y="808083"/>
                  <a:pt x="496978" y="764380"/>
                  <a:pt x="489268" y="752692"/>
                </a:cubicBezTo>
                <a:lnTo>
                  <a:pt x="505368" y="724368"/>
                </a:lnTo>
                <a:lnTo>
                  <a:pt x="511178" y="722494"/>
                </a:lnTo>
                <a:lnTo>
                  <a:pt x="514451" y="717531"/>
                </a:lnTo>
                <a:cubicBezTo>
                  <a:pt x="514171" y="710761"/>
                  <a:pt x="513893" y="703992"/>
                  <a:pt x="513612" y="697222"/>
                </a:cubicBezTo>
                <a:cubicBezTo>
                  <a:pt x="513272" y="693376"/>
                  <a:pt x="513720" y="690905"/>
                  <a:pt x="514772" y="689289"/>
                </a:cubicBezTo>
                <a:lnTo>
                  <a:pt x="515249" y="689151"/>
                </a:lnTo>
                <a:cubicBezTo>
                  <a:pt x="515320" y="686637"/>
                  <a:pt x="515389" y="684122"/>
                  <a:pt x="515461" y="681608"/>
                </a:cubicBezTo>
                <a:cubicBezTo>
                  <a:pt x="522970" y="666964"/>
                  <a:pt x="551123" y="617831"/>
                  <a:pt x="560298" y="601285"/>
                </a:cubicBezTo>
                <a:cubicBezTo>
                  <a:pt x="558549" y="585107"/>
                  <a:pt x="540289" y="573171"/>
                  <a:pt x="570504" y="582332"/>
                </a:cubicBezTo>
                <a:cubicBezTo>
                  <a:pt x="570816" y="577121"/>
                  <a:pt x="573898" y="574271"/>
                  <a:pt x="578347" y="572511"/>
                </a:cubicBezTo>
                <a:lnTo>
                  <a:pt x="580375" y="572092"/>
                </a:lnTo>
                <a:lnTo>
                  <a:pt x="575722" y="536015"/>
                </a:lnTo>
                <a:lnTo>
                  <a:pt x="578705" y="531675"/>
                </a:lnTo>
                <a:lnTo>
                  <a:pt x="564084" y="491380"/>
                </a:lnTo>
                <a:cubicBezTo>
                  <a:pt x="560969" y="487340"/>
                  <a:pt x="560134" y="482008"/>
                  <a:pt x="564457" y="473782"/>
                </a:cubicBezTo>
                <a:lnTo>
                  <a:pt x="566413" y="472000"/>
                </a:lnTo>
                <a:lnTo>
                  <a:pt x="584600" y="354566"/>
                </a:lnTo>
                <a:cubicBezTo>
                  <a:pt x="586100" y="325288"/>
                  <a:pt x="584583" y="317533"/>
                  <a:pt x="588077" y="265704"/>
                </a:cubicBezTo>
                <a:cubicBezTo>
                  <a:pt x="588008" y="205530"/>
                  <a:pt x="578491" y="226511"/>
                  <a:pt x="580576" y="187093"/>
                </a:cubicBezTo>
                <a:cubicBezTo>
                  <a:pt x="579265" y="162458"/>
                  <a:pt x="569240" y="117589"/>
                  <a:pt x="587928" y="130336"/>
                </a:cubicBezTo>
                <a:cubicBezTo>
                  <a:pt x="552635" y="69804"/>
                  <a:pt x="604651" y="82036"/>
                  <a:pt x="593881" y="17287"/>
                </a:cubicBezTo>
                <a:cubicBezTo>
                  <a:pt x="600399" y="13784"/>
                  <a:pt x="605413" y="8440"/>
                  <a:pt x="609224" y="1705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098094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55" name="Rectangle 2054">
            <a:extLst>
              <a:ext uri="{FF2B5EF4-FFF2-40B4-BE49-F238E27FC236}">
                <a16:creationId xmlns:a16="http://schemas.microsoft.com/office/drawing/2014/main" id="{9F79630B-0F0B-446E-A637-38FA8F61D1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57" name="Rectangle 2056">
            <a:extLst>
              <a:ext uri="{FF2B5EF4-FFF2-40B4-BE49-F238E27FC236}">
                <a16:creationId xmlns:a16="http://schemas.microsoft.com/office/drawing/2014/main" id="{B3437C99-FC8E-4311-B48A-F0C4C329B1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5028" y="-1"/>
            <a:ext cx="12192000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6B62F06-B118-7F20-0E14-07EA5EEAF8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2748" y="-3"/>
            <a:ext cx="3595678" cy="1330839"/>
          </a:xfrm>
        </p:spPr>
        <p:txBody>
          <a:bodyPr>
            <a:normAutofit/>
          </a:bodyPr>
          <a:lstStyle/>
          <a:p>
            <a:pPr algn="ctr"/>
            <a:r>
              <a:rPr lang="en-US" sz="3100" dirty="0"/>
              <a:t>Why is an online presence important?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670D8B-7423-35F2-2FF1-34E9BFEB7A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028" y="1330836"/>
            <a:ext cx="4918132" cy="55271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i="1" dirty="0"/>
              <a:t>Return on Investment</a:t>
            </a:r>
            <a:r>
              <a:rPr lang="en-US" dirty="0"/>
              <a:t> (ROI):</a:t>
            </a:r>
          </a:p>
          <a:p>
            <a:r>
              <a:rPr lang="en-US" dirty="0"/>
              <a:t>Building your reputation to gain gainful employment can be considered as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i="1" dirty="0"/>
              <a:t>Return of Reputation </a:t>
            </a:r>
            <a:r>
              <a:rPr lang="en-US" dirty="0"/>
              <a:t>(ROR):</a:t>
            </a:r>
            <a:endParaRPr lang="en-US" i="1" dirty="0"/>
          </a:p>
          <a:p>
            <a:r>
              <a:rPr lang="en-US" dirty="0"/>
              <a:t>Building your reputation and establishing new connections can lead yield opportunities.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(Phillips and Ellinas, 2014)</a:t>
            </a:r>
          </a:p>
          <a:p>
            <a:pPr marL="0" indent="0">
              <a:buNone/>
            </a:pPr>
            <a:endParaRPr lang="en-US" sz="2000" dirty="0"/>
          </a:p>
        </p:txBody>
      </p:sp>
      <p:pic>
        <p:nvPicPr>
          <p:cNvPr id="2050" name="Picture 2" descr="7 Ways to Increase Your Online Presence | Forbes Books">
            <a:extLst>
              <a:ext uri="{FF2B5EF4-FFF2-40B4-BE49-F238E27FC236}">
                <a16:creationId xmlns:a16="http://schemas.microsoft.com/office/drawing/2014/main" id="{9A153044-4B2B-1F67-2CDC-A6EF7D1FF10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85" r="682" b="2"/>
          <a:stretch/>
        </p:blipFill>
        <p:spPr bwMode="auto">
          <a:xfrm>
            <a:off x="4948188" y="1"/>
            <a:ext cx="7243812" cy="6857999"/>
          </a:xfrm>
          <a:custGeom>
            <a:avLst/>
            <a:gdLst/>
            <a:ahLst/>
            <a:cxnLst/>
            <a:rect l="l" t="t" r="r" b="b"/>
            <a:pathLst>
              <a:path w="7243812" h="6857999">
                <a:moveTo>
                  <a:pt x="609803" y="0"/>
                </a:moveTo>
                <a:lnTo>
                  <a:pt x="1222601" y="0"/>
                </a:lnTo>
                <a:lnTo>
                  <a:pt x="1223032" y="1645"/>
                </a:lnTo>
                <a:lnTo>
                  <a:pt x="1343371" y="1645"/>
                </a:lnTo>
                <a:lnTo>
                  <a:pt x="1343665" y="0"/>
                </a:lnTo>
                <a:lnTo>
                  <a:pt x="1884172" y="0"/>
                </a:lnTo>
                <a:lnTo>
                  <a:pt x="1884280" y="1645"/>
                </a:lnTo>
                <a:lnTo>
                  <a:pt x="7243812" y="1645"/>
                </a:lnTo>
                <a:lnTo>
                  <a:pt x="7243812" y="6857999"/>
                </a:lnTo>
                <a:lnTo>
                  <a:pt x="133676" y="6857999"/>
                </a:lnTo>
                <a:lnTo>
                  <a:pt x="114609" y="6843646"/>
                </a:lnTo>
                <a:cubicBezTo>
                  <a:pt x="106811" y="6836369"/>
                  <a:pt x="103243" y="6828354"/>
                  <a:pt x="111459" y="6817746"/>
                </a:cubicBezTo>
                <a:cubicBezTo>
                  <a:pt x="93943" y="6769544"/>
                  <a:pt x="97901" y="6796071"/>
                  <a:pt x="113412" y="6759582"/>
                </a:cubicBezTo>
                <a:cubicBezTo>
                  <a:pt x="110188" y="6732087"/>
                  <a:pt x="99653" y="6727133"/>
                  <a:pt x="100729" y="6705297"/>
                </a:cubicBezTo>
                <a:cubicBezTo>
                  <a:pt x="94563" y="6675394"/>
                  <a:pt x="99792" y="6669536"/>
                  <a:pt x="87662" y="6640957"/>
                </a:cubicBezTo>
                <a:cubicBezTo>
                  <a:pt x="74199" y="6591883"/>
                  <a:pt x="82185" y="6576319"/>
                  <a:pt x="83084" y="6541313"/>
                </a:cubicBezTo>
                <a:cubicBezTo>
                  <a:pt x="82225" y="6490855"/>
                  <a:pt x="67640" y="6422980"/>
                  <a:pt x="59444" y="6370251"/>
                </a:cubicBezTo>
                <a:cubicBezTo>
                  <a:pt x="51248" y="6317522"/>
                  <a:pt x="30729" y="6270972"/>
                  <a:pt x="33908" y="6224938"/>
                </a:cubicBezTo>
                <a:lnTo>
                  <a:pt x="30063" y="6089693"/>
                </a:lnTo>
                <a:cubicBezTo>
                  <a:pt x="25730" y="6032039"/>
                  <a:pt x="3474" y="5997051"/>
                  <a:pt x="29101" y="5973994"/>
                </a:cubicBezTo>
                <a:cubicBezTo>
                  <a:pt x="17018" y="5940131"/>
                  <a:pt x="41135" y="5955713"/>
                  <a:pt x="33855" y="5939847"/>
                </a:cubicBezTo>
                <a:lnTo>
                  <a:pt x="12982" y="5906467"/>
                </a:lnTo>
                <a:lnTo>
                  <a:pt x="8416" y="5862699"/>
                </a:lnTo>
                <a:cubicBezTo>
                  <a:pt x="7895" y="5838948"/>
                  <a:pt x="8409" y="5853058"/>
                  <a:pt x="12052" y="5823324"/>
                </a:cubicBezTo>
                <a:cubicBezTo>
                  <a:pt x="11631" y="5805291"/>
                  <a:pt x="11213" y="5787258"/>
                  <a:pt x="10793" y="5769225"/>
                </a:cubicBezTo>
                <a:cubicBezTo>
                  <a:pt x="17866" y="5738356"/>
                  <a:pt x="19121" y="5696311"/>
                  <a:pt x="25986" y="5667896"/>
                </a:cubicBezTo>
                <a:cubicBezTo>
                  <a:pt x="16329" y="5647975"/>
                  <a:pt x="42195" y="5619318"/>
                  <a:pt x="43687" y="5594585"/>
                </a:cubicBezTo>
                <a:cubicBezTo>
                  <a:pt x="32512" y="5517959"/>
                  <a:pt x="44052" y="5536542"/>
                  <a:pt x="40019" y="5464225"/>
                </a:cubicBezTo>
                <a:cubicBezTo>
                  <a:pt x="32676" y="5400671"/>
                  <a:pt x="26469" y="5311951"/>
                  <a:pt x="22904" y="5269726"/>
                </a:cubicBezTo>
                <a:cubicBezTo>
                  <a:pt x="19341" y="5227501"/>
                  <a:pt x="14742" y="5212581"/>
                  <a:pt x="18628" y="5210876"/>
                </a:cubicBezTo>
                <a:cubicBezTo>
                  <a:pt x="-20300" y="5161742"/>
                  <a:pt x="15511" y="5141336"/>
                  <a:pt x="5392" y="5111369"/>
                </a:cubicBezTo>
                <a:cubicBezTo>
                  <a:pt x="10662" y="5053859"/>
                  <a:pt x="15546" y="5034036"/>
                  <a:pt x="13324" y="5009272"/>
                </a:cubicBezTo>
                <a:cubicBezTo>
                  <a:pt x="25126" y="4982633"/>
                  <a:pt x="74251" y="4956261"/>
                  <a:pt x="48699" y="4925805"/>
                </a:cubicBezTo>
                <a:cubicBezTo>
                  <a:pt x="76704" y="4931200"/>
                  <a:pt x="39437" y="4888353"/>
                  <a:pt x="62925" y="4877992"/>
                </a:cubicBezTo>
                <a:cubicBezTo>
                  <a:pt x="82480" y="4871554"/>
                  <a:pt x="75731" y="4857054"/>
                  <a:pt x="79496" y="4844323"/>
                </a:cubicBezTo>
                <a:cubicBezTo>
                  <a:pt x="97657" y="4832308"/>
                  <a:pt x="110974" y="4752352"/>
                  <a:pt x="101400" y="4733115"/>
                </a:cubicBezTo>
                <a:cubicBezTo>
                  <a:pt x="108185" y="4679357"/>
                  <a:pt x="119720" y="4662889"/>
                  <a:pt x="111223" y="4625153"/>
                </a:cubicBezTo>
                <a:cubicBezTo>
                  <a:pt x="106592" y="4588197"/>
                  <a:pt x="114401" y="4567830"/>
                  <a:pt x="126359" y="4539168"/>
                </a:cubicBezTo>
                <a:cubicBezTo>
                  <a:pt x="126535" y="4522289"/>
                  <a:pt x="126710" y="4505410"/>
                  <a:pt x="126886" y="4488531"/>
                </a:cubicBezTo>
                <a:cubicBezTo>
                  <a:pt x="126165" y="4473140"/>
                  <a:pt x="132917" y="4437329"/>
                  <a:pt x="135099" y="4411258"/>
                </a:cubicBezTo>
                <a:cubicBezTo>
                  <a:pt x="107667" y="4345686"/>
                  <a:pt x="146840" y="4280033"/>
                  <a:pt x="132327" y="4219510"/>
                </a:cubicBezTo>
                <a:cubicBezTo>
                  <a:pt x="138549" y="4158987"/>
                  <a:pt x="124091" y="4192084"/>
                  <a:pt x="172424" y="4048117"/>
                </a:cubicBezTo>
                <a:cubicBezTo>
                  <a:pt x="167703" y="4015047"/>
                  <a:pt x="203806" y="3905047"/>
                  <a:pt x="177666" y="3878222"/>
                </a:cubicBezTo>
                <a:cubicBezTo>
                  <a:pt x="167714" y="3821305"/>
                  <a:pt x="183914" y="3845122"/>
                  <a:pt x="156982" y="3778166"/>
                </a:cubicBezTo>
                <a:cubicBezTo>
                  <a:pt x="160365" y="3760234"/>
                  <a:pt x="142791" y="3724716"/>
                  <a:pt x="142115" y="3707357"/>
                </a:cubicBezTo>
                <a:cubicBezTo>
                  <a:pt x="139253" y="3688591"/>
                  <a:pt x="140202" y="3672776"/>
                  <a:pt x="139805" y="3665569"/>
                </a:cubicBezTo>
                <a:cubicBezTo>
                  <a:pt x="139778" y="3665084"/>
                  <a:pt x="139750" y="3664599"/>
                  <a:pt x="139723" y="3664114"/>
                </a:cubicBezTo>
                <a:lnTo>
                  <a:pt x="134134" y="3653088"/>
                </a:lnTo>
                <a:lnTo>
                  <a:pt x="126568" y="3641228"/>
                </a:lnTo>
                <a:cubicBezTo>
                  <a:pt x="126560" y="3629488"/>
                  <a:pt x="126549" y="3617747"/>
                  <a:pt x="126540" y="3606007"/>
                </a:cubicBezTo>
                <a:lnTo>
                  <a:pt x="134645" y="3597336"/>
                </a:lnTo>
                <a:lnTo>
                  <a:pt x="131649" y="3586412"/>
                </a:lnTo>
                <a:lnTo>
                  <a:pt x="134221" y="3569719"/>
                </a:lnTo>
                <a:lnTo>
                  <a:pt x="133795" y="3568021"/>
                </a:lnTo>
                <a:lnTo>
                  <a:pt x="130189" y="3553678"/>
                </a:lnTo>
                <a:lnTo>
                  <a:pt x="129827" y="3552249"/>
                </a:lnTo>
                <a:lnTo>
                  <a:pt x="122183" y="3542019"/>
                </a:lnTo>
                <a:lnTo>
                  <a:pt x="112426" y="3531201"/>
                </a:lnTo>
                <a:lnTo>
                  <a:pt x="105626" y="3496391"/>
                </a:lnTo>
                <a:lnTo>
                  <a:pt x="111971" y="3486850"/>
                </a:lnTo>
                <a:lnTo>
                  <a:pt x="106910" y="3476412"/>
                </a:lnTo>
                <a:cubicBezTo>
                  <a:pt x="105781" y="3466028"/>
                  <a:pt x="105824" y="3433967"/>
                  <a:pt x="105209" y="3424545"/>
                </a:cubicBezTo>
                <a:lnTo>
                  <a:pt x="103215" y="3419880"/>
                </a:lnTo>
                <a:lnTo>
                  <a:pt x="104953" y="3415218"/>
                </a:lnTo>
                <a:lnTo>
                  <a:pt x="101255" y="3409825"/>
                </a:lnTo>
                <a:lnTo>
                  <a:pt x="103044" y="3407057"/>
                </a:lnTo>
                <a:lnTo>
                  <a:pt x="89764" y="3378959"/>
                </a:lnTo>
                <a:lnTo>
                  <a:pt x="83991" y="3362948"/>
                </a:lnTo>
                <a:lnTo>
                  <a:pt x="66858" y="3332072"/>
                </a:lnTo>
                <a:lnTo>
                  <a:pt x="69057" y="3325671"/>
                </a:lnTo>
                <a:lnTo>
                  <a:pt x="51631" y="3278130"/>
                </a:lnTo>
                <a:lnTo>
                  <a:pt x="53959" y="3277179"/>
                </a:lnTo>
                <a:lnTo>
                  <a:pt x="60205" y="3262610"/>
                </a:lnTo>
                <a:lnTo>
                  <a:pt x="58998" y="3258677"/>
                </a:lnTo>
                <a:cubicBezTo>
                  <a:pt x="46010" y="3210316"/>
                  <a:pt x="80872" y="3236545"/>
                  <a:pt x="45170" y="3180546"/>
                </a:cubicBezTo>
                <a:cubicBezTo>
                  <a:pt x="53643" y="3171780"/>
                  <a:pt x="52550" y="3163902"/>
                  <a:pt x="45228" y="3151828"/>
                </a:cubicBezTo>
                <a:cubicBezTo>
                  <a:pt x="39651" y="3128169"/>
                  <a:pt x="64667" y="3124610"/>
                  <a:pt x="45020" y="3103777"/>
                </a:cubicBezTo>
                <a:cubicBezTo>
                  <a:pt x="59127" y="3105196"/>
                  <a:pt x="41123" y="3057428"/>
                  <a:pt x="57092" y="3065434"/>
                </a:cubicBezTo>
                <a:cubicBezTo>
                  <a:pt x="55435" y="3051512"/>
                  <a:pt x="40803" y="3032637"/>
                  <a:pt x="35088" y="3020247"/>
                </a:cubicBezTo>
                <a:cubicBezTo>
                  <a:pt x="32503" y="3002537"/>
                  <a:pt x="18197" y="3001119"/>
                  <a:pt x="22803" y="2991092"/>
                </a:cubicBezTo>
                <a:cubicBezTo>
                  <a:pt x="24338" y="2987749"/>
                  <a:pt x="27975" y="2983455"/>
                  <a:pt x="34850" y="2977278"/>
                </a:cubicBezTo>
                <a:cubicBezTo>
                  <a:pt x="22587" y="2954448"/>
                  <a:pt x="35600" y="2946689"/>
                  <a:pt x="36223" y="2911749"/>
                </a:cubicBezTo>
                <a:cubicBezTo>
                  <a:pt x="35158" y="2886513"/>
                  <a:pt x="29761" y="2843788"/>
                  <a:pt x="28462" y="2825860"/>
                </a:cubicBezTo>
                <a:cubicBezTo>
                  <a:pt x="28449" y="2818634"/>
                  <a:pt x="28437" y="2811409"/>
                  <a:pt x="28424" y="2804183"/>
                </a:cubicBezTo>
                <a:lnTo>
                  <a:pt x="21292" y="2790136"/>
                </a:lnTo>
                <a:lnTo>
                  <a:pt x="16179" y="2760208"/>
                </a:lnTo>
                <a:lnTo>
                  <a:pt x="22858" y="2751112"/>
                </a:lnTo>
                <a:lnTo>
                  <a:pt x="18505" y="2740278"/>
                </a:lnTo>
                <a:lnTo>
                  <a:pt x="22482" y="2726489"/>
                </a:lnTo>
                <a:lnTo>
                  <a:pt x="18175" y="2725052"/>
                </a:lnTo>
                <a:lnTo>
                  <a:pt x="10521" y="2715895"/>
                </a:lnTo>
                <a:lnTo>
                  <a:pt x="25499" y="2665666"/>
                </a:lnTo>
                <a:lnTo>
                  <a:pt x="30658" y="2635351"/>
                </a:lnTo>
                <a:cubicBezTo>
                  <a:pt x="30723" y="2625597"/>
                  <a:pt x="30791" y="2615842"/>
                  <a:pt x="30857" y="2606088"/>
                </a:cubicBezTo>
                <a:lnTo>
                  <a:pt x="37532" y="2596456"/>
                </a:lnTo>
                <a:cubicBezTo>
                  <a:pt x="41239" y="2582253"/>
                  <a:pt x="34640" y="2564757"/>
                  <a:pt x="36511" y="2549900"/>
                </a:cubicBezTo>
                <a:lnTo>
                  <a:pt x="53712" y="2496499"/>
                </a:lnTo>
                <a:cubicBezTo>
                  <a:pt x="53527" y="2492743"/>
                  <a:pt x="64725" y="2449625"/>
                  <a:pt x="64540" y="2445869"/>
                </a:cubicBezTo>
                <a:cubicBezTo>
                  <a:pt x="61940" y="2441580"/>
                  <a:pt x="65575" y="2413465"/>
                  <a:pt x="64348" y="2408995"/>
                </a:cubicBezTo>
                <a:cubicBezTo>
                  <a:pt x="100333" y="2407546"/>
                  <a:pt x="71752" y="2329020"/>
                  <a:pt x="101725" y="2335735"/>
                </a:cubicBezTo>
                <a:cubicBezTo>
                  <a:pt x="120512" y="2299003"/>
                  <a:pt x="138791" y="2291744"/>
                  <a:pt x="147278" y="2260088"/>
                </a:cubicBezTo>
                <a:cubicBezTo>
                  <a:pt x="152668" y="2224200"/>
                  <a:pt x="143589" y="2220953"/>
                  <a:pt x="152643" y="2193455"/>
                </a:cubicBezTo>
                <a:cubicBezTo>
                  <a:pt x="152701" y="2159228"/>
                  <a:pt x="131577" y="2138038"/>
                  <a:pt x="161815" y="2107942"/>
                </a:cubicBezTo>
                <a:lnTo>
                  <a:pt x="168884" y="2024270"/>
                </a:lnTo>
                <a:lnTo>
                  <a:pt x="210800" y="1969445"/>
                </a:lnTo>
                <a:lnTo>
                  <a:pt x="215063" y="1961162"/>
                </a:lnTo>
                <a:lnTo>
                  <a:pt x="226767" y="1945112"/>
                </a:lnTo>
                <a:lnTo>
                  <a:pt x="225906" y="1942021"/>
                </a:lnTo>
                <a:lnTo>
                  <a:pt x="220555" y="1935584"/>
                </a:lnTo>
                <a:cubicBezTo>
                  <a:pt x="220179" y="1930292"/>
                  <a:pt x="223282" y="1914884"/>
                  <a:pt x="223648" y="1910265"/>
                </a:cubicBezTo>
                <a:cubicBezTo>
                  <a:pt x="221934" y="1909994"/>
                  <a:pt x="221895" y="1909162"/>
                  <a:pt x="222758" y="1907867"/>
                </a:cubicBezTo>
                <a:lnTo>
                  <a:pt x="229387" y="1899379"/>
                </a:lnTo>
                <a:lnTo>
                  <a:pt x="231548" y="1895114"/>
                </a:lnTo>
                <a:lnTo>
                  <a:pt x="216553" y="1892417"/>
                </a:lnTo>
                <a:cubicBezTo>
                  <a:pt x="209075" y="1884999"/>
                  <a:pt x="222114" y="1866643"/>
                  <a:pt x="209739" y="1861483"/>
                </a:cubicBezTo>
                <a:cubicBezTo>
                  <a:pt x="214584" y="1853278"/>
                  <a:pt x="219066" y="1844665"/>
                  <a:pt x="222950" y="1835810"/>
                </a:cubicBezTo>
                <a:lnTo>
                  <a:pt x="224812" y="1830569"/>
                </a:lnTo>
                <a:lnTo>
                  <a:pt x="224522" y="1830429"/>
                </a:lnTo>
                <a:cubicBezTo>
                  <a:pt x="224224" y="1829219"/>
                  <a:pt x="224571" y="1827468"/>
                  <a:pt x="225830" y="1824832"/>
                </a:cubicBezTo>
                <a:lnTo>
                  <a:pt x="228207" y="1821003"/>
                </a:lnTo>
                <a:lnTo>
                  <a:pt x="230878" y="1807109"/>
                </a:lnTo>
                <a:lnTo>
                  <a:pt x="227355" y="1805316"/>
                </a:lnTo>
                <a:lnTo>
                  <a:pt x="228132" y="1804434"/>
                </a:lnTo>
                <a:cubicBezTo>
                  <a:pt x="237533" y="1798221"/>
                  <a:pt x="248274" y="1797417"/>
                  <a:pt x="223762" y="1784314"/>
                </a:cubicBezTo>
                <a:cubicBezTo>
                  <a:pt x="240655" y="1769422"/>
                  <a:pt x="224912" y="1763793"/>
                  <a:pt x="226521" y="1740358"/>
                </a:cubicBezTo>
                <a:cubicBezTo>
                  <a:pt x="240385" y="1732435"/>
                  <a:pt x="239102" y="1724301"/>
                  <a:pt x="233164" y="1715685"/>
                </a:cubicBezTo>
                <a:cubicBezTo>
                  <a:pt x="245499" y="1694404"/>
                  <a:pt x="240415" y="1672675"/>
                  <a:pt x="245819" y="1647555"/>
                </a:cubicBezTo>
                <a:cubicBezTo>
                  <a:pt x="268668" y="1622803"/>
                  <a:pt x="248434" y="1605585"/>
                  <a:pt x="254317" y="1578752"/>
                </a:cubicBezTo>
                <a:lnTo>
                  <a:pt x="249918" y="1546022"/>
                </a:lnTo>
                <a:cubicBezTo>
                  <a:pt x="251996" y="1543635"/>
                  <a:pt x="248777" y="1521210"/>
                  <a:pt x="248927" y="1519929"/>
                </a:cubicBezTo>
                <a:lnTo>
                  <a:pt x="248704" y="1519731"/>
                </a:lnTo>
                <a:lnTo>
                  <a:pt x="252245" y="1514846"/>
                </a:lnTo>
                <a:cubicBezTo>
                  <a:pt x="255314" y="1501295"/>
                  <a:pt x="252199" y="1477394"/>
                  <a:pt x="254681" y="1463304"/>
                </a:cubicBezTo>
                <a:cubicBezTo>
                  <a:pt x="257024" y="1459891"/>
                  <a:pt x="268983" y="1432466"/>
                  <a:pt x="267138" y="1430305"/>
                </a:cubicBezTo>
                <a:lnTo>
                  <a:pt x="266110" y="1429568"/>
                </a:lnTo>
                <a:lnTo>
                  <a:pt x="286784" y="1404045"/>
                </a:lnTo>
                <a:lnTo>
                  <a:pt x="294521" y="1360879"/>
                </a:lnTo>
                <a:lnTo>
                  <a:pt x="324750" y="1301993"/>
                </a:lnTo>
                <a:lnTo>
                  <a:pt x="328780" y="1210776"/>
                </a:lnTo>
                <a:cubicBezTo>
                  <a:pt x="344171" y="1197232"/>
                  <a:pt x="343390" y="1192124"/>
                  <a:pt x="346123" y="1157176"/>
                </a:cubicBezTo>
                <a:cubicBezTo>
                  <a:pt x="359383" y="1110140"/>
                  <a:pt x="355619" y="1111028"/>
                  <a:pt x="349331" y="1063288"/>
                </a:cubicBezTo>
                <a:cubicBezTo>
                  <a:pt x="364194" y="1005331"/>
                  <a:pt x="362778" y="969963"/>
                  <a:pt x="431245" y="889417"/>
                </a:cubicBezTo>
                <a:lnTo>
                  <a:pt x="459477" y="816346"/>
                </a:lnTo>
                <a:cubicBezTo>
                  <a:pt x="465006" y="808083"/>
                  <a:pt x="496978" y="764380"/>
                  <a:pt x="489268" y="752692"/>
                </a:cubicBezTo>
                <a:lnTo>
                  <a:pt x="505368" y="724368"/>
                </a:lnTo>
                <a:lnTo>
                  <a:pt x="511178" y="722494"/>
                </a:lnTo>
                <a:lnTo>
                  <a:pt x="514451" y="717531"/>
                </a:lnTo>
                <a:cubicBezTo>
                  <a:pt x="514171" y="710761"/>
                  <a:pt x="513893" y="703992"/>
                  <a:pt x="513612" y="697222"/>
                </a:cubicBezTo>
                <a:cubicBezTo>
                  <a:pt x="513272" y="693376"/>
                  <a:pt x="513720" y="690905"/>
                  <a:pt x="514772" y="689289"/>
                </a:cubicBezTo>
                <a:lnTo>
                  <a:pt x="515249" y="689151"/>
                </a:lnTo>
                <a:cubicBezTo>
                  <a:pt x="515320" y="686637"/>
                  <a:pt x="515389" y="684122"/>
                  <a:pt x="515461" y="681608"/>
                </a:cubicBezTo>
                <a:cubicBezTo>
                  <a:pt x="522970" y="666964"/>
                  <a:pt x="551123" y="617831"/>
                  <a:pt x="560298" y="601285"/>
                </a:cubicBezTo>
                <a:cubicBezTo>
                  <a:pt x="558549" y="585107"/>
                  <a:pt x="540289" y="573171"/>
                  <a:pt x="570504" y="582332"/>
                </a:cubicBezTo>
                <a:cubicBezTo>
                  <a:pt x="570816" y="577121"/>
                  <a:pt x="573898" y="574271"/>
                  <a:pt x="578347" y="572511"/>
                </a:cubicBezTo>
                <a:lnTo>
                  <a:pt x="580375" y="572092"/>
                </a:lnTo>
                <a:lnTo>
                  <a:pt x="575722" y="536015"/>
                </a:lnTo>
                <a:lnTo>
                  <a:pt x="578705" y="531675"/>
                </a:lnTo>
                <a:lnTo>
                  <a:pt x="564084" y="491380"/>
                </a:lnTo>
                <a:cubicBezTo>
                  <a:pt x="560969" y="487340"/>
                  <a:pt x="560134" y="482008"/>
                  <a:pt x="564457" y="473782"/>
                </a:cubicBezTo>
                <a:lnTo>
                  <a:pt x="566413" y="472000"/>
                </a:lnTo>
                <a:lnTo>
                  <a:pt x="584600" y="354566"/>
                </a:lnTo>
                <a:cubicBezTo>
                  <a:pt x="586100" y="325288"/>
                  <a:pt x="584583" y="317533"/>
                  <a:pt x="588077" y="265704"/>
                </a:cubicBezTo>
                <a:cubicBezTo>
                  <a:pt x="588008" y="205530"/>
                  <a:pt x="578491" y="226511"/>
                  <a:pt x="580576" y="187093"/>
                </a:cubicBezTo>
                <a:cubicBezTo>
                  <a:pt x="579265" y="162458"/>
                  <a:pt x="569240" y="117589"/>
                  <a:pt x="587928" y="130336"/>
                </a:cubicBezTo>
                <a:cubicBezTo>
                  <a:pt x="552635" y="69804"/>
                  <a:pt x="604651" y="82036"/>
                  <a:pt x="593881" y="17287"/>
                </a:cubicBezTo>
                <a:cubicBezTo>
                  <a:pt x="600399" y="13784"/>
                  <a:pt x="605413" y="8440"/>
                  <a:pt x="609224" y="1705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299857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8">
            <a:extLst>
              <a:ext uri="{FF2B5EF4-FFF2-40B4-BE49-F238E27FC236}">
                <a16:creationId xmlns:a16="http://schemas.microsoft.com/office/drawing/2014/main" id="{9F79630B-0F0B-446E-A637-38FA8F61D1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0">
            <a:extLst>
              <a:ext uri="{FF2B5EF4-FFF2-40B4-BE49-F238E27FC236}">
                <a16:creationId xmlns:a16="http://schemas.microsoft.com/office/drawing/2014/main" id="{B3437C99-FC8E-4311-B48A-F0C4C329B1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5028" y="-1"/>
            <a:ext cx="12192000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511B570-F05B-A883-DFE8-FF8C54752C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5" y="609600"/>
            <a:ext cx="3595678" cy="1330839"/>
          </a:xfrm>
        </p:spPr>
        <p:txBody>
          <a:bodyPr>
            <a:normAutofit/>
          </a:bodyPr>
          <a:lstStyle/>
          <a:p>
            <a:pPr algn="ctr"/>
            <a:r>
              <a:rPr lang="en-US" sz="3700" dirty="0"/>
              <a:t>Building an online reputation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EC623B-5EB9-BFE5-99C8-4AF218E253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028" y="2194102"/>
            <a:ext cx="5042747" cy="46638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Phillips and Ellinas (2014) advocates that people need to apply the ‘three Cs’ when attempting to develop their online reputation. </a:t>
            </a:r>
          </a:p>
          <a:p>
            <a:r>
              <a:rPr lang="en-US" sz="2400" dirty="0"/>
              <a:t>Clarity (Focus on key messages you want to share) </a:t>
            </a:r>
          </a:p>
          <a:p>
            <a:r>
              <a:rPr lang="en-US" sz="2400" dirty="0"/>
              <a:t>Consistency ( Apply consistent imagery and information) </a:t>
            </a:r>
          </a:p>
          <a:p>
            <a:r>
              <a:rPr lang="en-US" sz="2400" dirty="0"/>
              <a:t>Care (Be honest and authentic) </a:t>
            </a:r>
          </a:p>
          <a:p>
            <a:pPr marL="0" indent="0">
              <a:buNone/>
            </a:pPr>
            <a:r>
              <a:rPr lang="en-US" sz="2400" dirty="0"/>
              <a:t> </a:t>
            </a:r>
          </a:p>
        </p:txBody>
      </p:sp>
      <p:pic>
        <p:nvPicPr>
          <p:cNvPr id="4" name="Picture 2" descr="7 Ways to Increase Your Online Presence | Forbes Books">
            <a:extLst>
              <a:ext uri="{FF2B5EF4-FFF2-40B4-BE49-F238E27FC236}">
                <a16:creationId xmlns:a16="http://schemas.microsoft.com/office/drawing/2014/main" id="{B377FF26-1DF2-CFA3-5996-1771EA4B1FD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84" r="683" b="2"/>
          <a:stretch/>
        </p:blipFill>
        <p:spPr bwMode="auto">
          <a:xfrm>
            <a:off x="4948188" y="1"/>
            <a:ext cx="7243812" cy="6857999"/>
          </a:xfrm>
          <a:custGeom>
            <a:avLst/>
            <a:gdLst/>
            <a:ahLst/>
            <a:cxnLst/>
            <a:rect l="l" t="t" r="r" b="b"/>
            <a:pathLst>
              <a:path w="7243812" h="6857999">
                <a:moveTo>
                  <a:pt x="609803" y="0"/>
                </a:moveTo>
                <a:lnTo>
                  <a:pt x="1222601" y="0"/>
                </a:lnTo>
                <a:lnTo>
                  <a:pt x="1223032" y="1645"/>
                </a:lnTo>
                <a:lnTo>
                  <a:pt x="1343371" y="1645"/>
                </a:lnTo>
                <a:lnTo>
                  <a:pt x="1343665" y="0"/>
                </a:lnTo>
                <a:lnTo>
                  <a:pt x="1884172" y="0"/>
                </a:lnTo>
                <a:lnTo>
                  <a:pt x="1884280" y="1645"/>
                </a:lnTo>
                <a:lnTo>
                  <a:pt x="7243812" y="1645"/>
                </a:lnTo>
                <a:lnTo>
                  <a:pt x="7243812" y="6857999"/>
                </a:lnTo>
                <a:lnTo>
                  <a:pt x="133676" y="6857999"/>
                </a:lnTo>
                <a:lnTo>
                  <a:pt x="114609" y="6843646"/>
                </a:lnTo>
                <a:cubicBezTo>
                  <a:pt x="106811" y="6836369"/>
                  <a:pt x="103243" y="6828354"/>
                  <a:pt x="111459" y="6817746"/>
                </a:cubicBezTo>
                <a:cubicBezTo>
                  <a:pt x="93943" y="6769544"/>
                  <a:pt x="97901" y="6796071"/>
                  <a:pt x="113412" y="6759582"/>
                </a:cubicBezTo>
                <a:cubicBezTo>
                  <a:pt x="110188" y="6732087"/>
                  <a:pt x="99653" y="6727133"/>
                  <a:pt x="100729" y="6705297"/>
                </a:cubicBezTo>
                <a:cubicBezTo>
                  <a:pt x="94563" y="6675394"/>
                  <a:pt x="99792" y="6669536"/>
                  <a:pt x="87662" y="6640957"/>
                </a:cubicBezTo>
                <a:cubicBezTo>
                  <a:pt x="74199" y="6591883"/>
                  <a:pt x="82185" y="6576319"/>
                  <a:pt x="83084" y="6541313"/>
                </a:cubicBezTo>
                <a:cubicBezTo>
                  <a:pt x="82225" y="6490855"/>
                  <a:pt x="67640" y="6422980"/>
                  <a:pt x="59444" y="6370251"/>
                </a:cubicBezTo>
                <a:cubicBezTo>
                  <a:pt x="51248" y="6317522"/>
                  <a:pt x="30729" y="6270972"/>
                  <a:pt x="33908" y="6224938"/>
                </a:cubicBezTo>
                <a:lnTo>
                  <a:pt x="30063" y="6089693"/>
                </a:lnTo>
                <a:cubicBezTo>
                  <a:pt x="25730" y="6032039"/>
                  <a:pt x="3474" y="5997051"/>
                  <a:pt x="29101" y="5973994"/>
                </a:cubicBezTo>
                <a:cubicBezTo>
                  <a:pt x="17018" y="5940131"/>
                  <a:pt x="41135" y="5955713"/>
                  <a:pt x="33855" y="5939847"/>
                </a:cubicBezTo>
                <a:lnTo>
                  <a:pt x="12982" y="5906467"/>
                </a:lnTo>
                <a:lnTo>
                  <a:pt x="8416" y="5862699"/>
                </a:lnTo>
                <a:cubicBezTo>
                  <a:pt x="7895" y="5838948"/>
                  <a:pt x="8409" y="5853058"/>
                  <a:pt x="12052" y="5823324"/>
                </a:cubicBezTo>
                <a:cubicBezTo>
                  <a:pt x="11631" y="5805291"/>
                  <a:pt x="11213" y="5787258"/>
                  <a:pt x="10793" y="5769225"/>
                </a:cubicBezTo>
                <a:cubicBezTo>
                  <a:pt x="17866" y="5738356"/>
                  <a:pt x="19121" y="5696311"/>
                  <a:pt x="25986" y="5667896"/>
                </a:cubicBezTo>
                <a:cubicBezTo>
                  <a:pt x="16329" y="5647975"/>
                  <a:pt x="42195" y="5619318"/>
                  <a:pt x="43687" y="5594585"/>
                </a:cubicBezTo>
                <a:cubicBezTo>
                  <a:pt x="32512" y="5517959"/>
                  <a:pt x="44052" y="5536542"/>
                  <a:pt x="40019" y="5464225"/>
                </a:cubicBezTo>
                <a:cubicBezTo>
                  <a:pt x="32676" y="5400671"/>
                  <a:pt x="26469" y="5311951"/>
                  <a:pt x="22904" y="5269726"/>
                </a:cubicBezTo>
                <a:cubicBezTo>
                  <a:pt x="19341" y="5227501"/>
                  <a:pt x="14742" y="5212581"/>
                  <a:pt x="18628" y="5210876"/>
                </a:cubicBezTo>
                <a:cubicBezTo>
                  <a:pt x="-20300" y="5161742"/>
                  <a:pt x="15511" y="5141336"/>
                  <a:pt x="5392" y="5111369"/>
                </a:cubicBezTo>
                <a:cubicBezTo>
                  <a:pt x="10662" y="5053859"/>
                  <a:pt x="15546" y="5034036"/>
                  <a:pt x="13324" y="5009272"/>
                </a:cubicBezTo>
                <a:cubicBezTo>
                  <a:pt x="25126" y="4982633"/>
                  <a:pt x="74251" y="4956261"/>
                  <a:pt x="48699" y="4925805"/>
                </a:cubicBezTo>
                <a:cubicBezTo>
                  <a:pt x="76704" y="4931200"/>
                  <a:pt x="39437" y="4888353"/>
                  <a:pt x="62925" y="4877992"/>
                </a:cubicBezTo>
                <a:cubicBezTo>
                  <a:pt x="82480" y="4871554"/>
                  <a:pt x="75731" y="4857054"/>
                  <a:pt x="79496" y="4844323"/>
                </a:cubicBezTo>
                <a:cubicBezTo>
                  <a:pt x="97657" y="4832308"/>
                  <a:pt x="110974" y="4752352"/>
                  <a:pt x="101400" y="4733115"/>
                </a:cubicBezTo>
                <a:cubicBezTo>
                  <a:pt x="108185" y="4679357"/>
                  <a:pt x="119720" y="4662889"/>
                  <a:pt x="111223" y="4625153"/>
                </a:cubicBezTo>
                <a:cubicBezTo>
                  <a:pt x="106592" y="4588197"/>
                  <a:pt x="114401" y="4567830"/>
                  <a:pt x="126359" y="4539168"/>
                </a:cubicBezTo>
                <a:cubicBezTo>
                  <a:pt x="126535" y="4522289"/>
                  <a:pt x="126710" y="4505410"/>
                  <a:pt x="126886" y="4488531"/>
                </a:cubicBezTo>
                <a:cubicBezTo>
                  <a:pt x="126165" y="4473140"/>
                  <a:pt x="132917" y="4437329"/>
                  <a:pt x="135099" y="4411258"/>
                </a:cubicBezTo>
                <a:cubicBezTo>
                  <a:pt x="107667" y="4345686"/>
                  <a:pt x="146840" y="4280033"/>
                  <a:pt x="132327" y="4219510"/>
                </a:cubicBezTo>
                <a:cubicBezTo>
                  <a:pt x="138549" y="4158987"/>
                  <a:pt x="124091" y="4192084"/>
                  <a:pt x="172424" y="4048117"/>
                </a:cubicBezTo>
                <a:cubicBezTo>
                  <a:pt x="167703" y="4015047"/>
                  <a:pt x="203806" y="3905047"/>
                  <a:pt x="177666" y="3878222"/>
                </a:cubicBezTo>
                <a:cubicBezTo>
                  <a:pt x="167714" y="3821305"/>
                  <a:pt x="183914" y="3845122"/>
                  <a:pt x="156982" y="3778166"/>
                </a:cubicBezTo>
                <a:cubicBezTo>
                  <a:pt x="160365" y="3760234"/>
                  <a:pt x="142791" y="3724716"/>
                  <a:pt x="142115" y="3707357"/>
                </a:cubicBezTo>
                <a:cubicBezTo>
                  <a:pt x="139253" y="3688591"/>
                  <a:pt x="140202" y="3672776"/>
                  <a:pt x="139805" y="3665569"/>
                </a:cubicBezTo>
                <a:cubicBezTo>
                  <a:pt x="139778" y="3665084"/>
                  <a:pt x="139750" y="3664599"/>
                  <a:pt x="139723" y="3664114"/>
                </a:cubicBezTo>
                <a:lnTo>
                  <a:pt x="134134" y="3653088"/>
                </a:lnTo>
                <a:lnTo>
                  <a:pt x="126568" y="3641228"/>
                </a:lnTo>
                <a:cubicBezTo>
                  <a:pt x="126560" y="3629488"/>
                  <a:pt x="126549" y="3617747"/>
                  <a:pt x="126540" y="3606007"/>
                </a:cubicBezTo>
                <a:lnTo>
                  <a:pt x="134645" y="3597336"/>
                </a:lnTo>
                <a:lnTo>
                  <a:pt x="131649" y="3586412"/>
                </a:lnTo>
                <a:lnTo>
                  <a:pt x="134221" y="3569719"/>
                </a:lnTo>
                <a:lnTo>
                  <a:pt x="133795" y="3568021"/>
                </a:lnTo>
                <a:lnTo>
                  <a:pt x="130189" y="3553678"/>
                </a:lnTo>
                <a:lnTo>
                  <a:pt x="129827" y="3552249"/>
                </a:lnTo>
                <a:lnTo>
                  <a:pt x="122183" y="3542019"/>
                </a:lnTo>
                <a:lnTo>
                  <a:pt x="112426" y="3531201"/>
                </a:lnTo>
                <a:lnTo>
                  <a:pt x="105626" y="3496391"/>
                </a:lnTo>
                <a:lnTo>
                  <a:pt x="111971" y="3486850"/>
                </a:lnTo>
                <a:lnTo>
                  <a:pt x="106910" y="3476412"/>
                </a:lnTo>
                <a:cubicBezTo>
                  <a:pt x="105781" y="3466028"/>
                  <a:pt x="105824" y="3433967"/>
                  <a:pt x="105209" y="3424545"/>
                </a:cubicBezTo>
                <a:lnTo>
                  <a:pt x="103215" y="3419880"/>
                </a:lnTo>
                <a:lnTo>
                  <a:pt x="104953" y="3415218"/>
                </a:lnTo>
                <a:lnTo>
                  <a:pt x="101255" y="3409825"/>
                </a:lnTo>
                <a:lnTo>
                  <a:pt x="103044" y="3407057"/>
                </a:lnTo>
                <a:lnTo>
                  <a:pt x="89764" y="3378959"/>
                </a:lnTo>
                <a:lnTo>
                  <a:pt x="83991" y="3362948"/>
                </a:lnTo>
                <a:lnTo>
                  <a:pt x="66858" y="3332072"/>
                </a:lnTo>
                <a:lnTo>
                  <a:pt x="69057" y="3325671"/>
                </a:lnTo>
                <a:lnTo>
                  <a:pt x="51631" y="3278130"/>
                </a:lnTo>
                <a:lnTo>
                  <a:pt x="53959" y="3277179"/>
                </a:lnTo>
                <a:lnTo>
                  <a:pt x="60205" y="3262610"/>
                </a:lnTo>
                <a:lnTo>
                  <a:pt x="58998" y="3258677"/>
                </a:lnTo>
                <a:cubicBezTo>
                  <a:pt x="46010" y="3210316"/>
                  <a:pt x="80872" y="3236545"/>
                  <a:pt x="45170" y="3180546"/>
                </a:cubicBezTo>
                <a:cubicBezTo>
                  <a:pt x="53643" y="3171780"/>
                  <a:pt x="52550" y="3163902"/>
                  <a:pt x="45228" y="3151828"/>
                </a:cubicBezTo>
                <a:cubicBezTo>
                  <a:pt x="39651" y="3128169"/>
                  <a:pt x="64667" y="3124610"/>
                  <a:pt x="45020" y="3103777"/>
                </a:cubicBezTo>
                <a:cubicBezTo>
                  <a:pt x="59127" y="3105196"/>
                  <a:pt x="41123" y="3057428"/>
                  <a:pt x="57092" y="3065434"/>
                </a:cubicBezTo>
                <a:cubicBezTo>
                  <a:pt x="55435" y="3051512"/>
                  <a:pt x="40803" y="3032637"/>
                  <a:pt x="35088" y="3020247"/>
                </a:cubicBezTo>
                <a:cubicBezTo>
                  <a:pt x="32503" y="3002537"/>
                  <a:pt x="18197" y="3001119"/>
                  <a:pt x="22803" y="2991092"/>
                </a:cubicBezTo>
                <a:cubicBezTo>
                  <a:pt x="24338" y="2987749"/>
                  <a:pt x="27975" y="2983455"/>
                  <a:pt x="34850" y="2977278"/>
                </a:cubicBezTo>
                <a:cubicBezTo>
                  <a:pt x="22587" y="2954448"/>
                  <a:pt x="35600" y="2946689"/>
                  <a:pt x="36223" y="2911749"/>
                </a:cubicBezTo>
                <a:cubicBezTo>
                  <a:pt x="35158" y="2886513"/>
                  <a:pt x="29761" y="2843788"/>
                  <a:pt x="28462" y="2825860"/>
                </a:cubicBezTo>
                <a:cubicBezTo>
                  <a:pt x="28449" y="2818634"/>
                  <a:pt x="28437" y="2811409"/>
                  <a:pt x="28424" y="2804183"/>
                </a:cubicBezTo>
                <a:lnTo>
                  <a:pt x="21292" y="2790136"/>
                </a:lnTo>
                <a:lnTo>
                  <a:pt x="16179" y="2760208"/>
                </a:lnTo>
                <a:lnTo>
                  <a:pt x="22858" y="2751112"/>
                </a:lnTo>
                <a:lnTo>
                  <a:pt x="18505" y="2740278"/>
                </a:lnTo>
                <a:lnTo>
                  <a:pt x="22482" y="2726489"/>
                </a:lnTo>
                <a:lnTo>
                  <a:pt x="18175" y="2725052"/>
                </a:lnTo>
                <a:lnTo>
                  <a:pt x="10521" y="2715895"/>
                </a:lnTo>
                <a:lnTo>
                  <a:pt x="25499" y="2665666"/>
                </a:lnTo>
                <a:lnTo>
                  <a:pt x="30658" y="2635351"/>
                </a:lnTo>
                <a:cubicBezTo>
                  <a:pt x="30723" y="2625597"/>
                  <a:pt x="30791" y="2615842"/>
                  <a:pt x="30857" y="2606088"/>
                </a:cubicBezTo>
                <a:lnTo>
                  <a:pt x="37532" y="2596456"/>
                </a:lnTo>
                <a:cubicBezTo>
                  <a:pt x="41239" y="2582253"/>
                  <a:pt x="34640" y="2564757"/>
                  <a:pt x="36511" y="2549900"/>
                </a:cubicBezTo>
                <a:lnTo>
                  <a:pt x="53712" y="2496499"/>
                </a:lnTo>
                <a:cubicBezTo>
                  <a:pt x="53527" y="2492743"/>
                  <a:pt x="64725" y="2449625"/>
                  <a:pt x="64540" y="2445869"/>
                </a:cubicBezTo>
                <a:cubicBezTo>
                  <a:pt x="61940" y="2441580"/>
                  <a:pt x="65575" y="2413465"/>
                  <a:pt x="64348" y="2408995"/>
                </a:cubicBezTo>
                <a:cubicBezTo>
                  <a:pt x="100333" y="2407546"/>
                  <a:pt x="71752" y="2329020"/>
                  <a:pt x="101725" y="2335735"/>
                </a:cubicBezTo>
                <a:cubicBezTo>
                  <a:pt x="120512" y="2299003"/>
                  <a:pt x="138791" y="2291744"/>
                  <a:pt x="147278" y="2260088"/>
                </a:cubicBezTo>
                <a:cubicBezTo>
                  <a:pt x="152668" y="2224200"/>
                  <a:pt x="143589" y="2220953"/>
                  <a:pt x="152643" y="2193455"/>
                </a:cubicBezTo>
                <a:cubicBezTo>
                  <a:pt x="152701" y="2159228"/>
                  <a:pt x="131577" y="2138038"/>
                  <a:pt x="161815" y="2107942"/>
                </a:cubicBezTo>
                <a:lnTo>
                  <a:pt x="168884" y="2024270"/>
                </a:lnTo>
                <a:lnTo>
                  <a:pt x="210800" y="1969445"/>
                </a:lnTo>
                <a:lnTo>
                  <a:pt x="215063" y="1961162"/>
                </a:lnTo>
                <a:lnTo>
                  <a:pt x="226767" y="1945112"/>
                </a:lnTo>
                <a:lnTo>
                  <a:pt x="225906" y="1942021"/>
                </a:lnTo>
                <a:lnTo>
                  <a:pt x="220555" y="1935584"/>
                </a:lnTo>
                <a:cubicBezTo>
                  <a:pt x="220179" y="1930292"/>
                  <a:pt x="223282" y="1914884"/>
                  <a:pt x="223648" y="1910265"/>
                </a:cubicBezTo>
                <a:cubicBezTo>
                  <a:pt x="221934" y="1909994"/>
                  <a:pt x="221895" y="1909162"/>
                  <a:pt x="222758" y="1907867"/>
                </a:cubicBezTo>
                <a:lnTo>
                  <a:pt x="229387" y="1899379"/>
                </a:lnTo>
                <a:lnTo>
                  <a:pt x="231548" y="1895114"/>
                </a:lnTo>
                <a:lnTo>
                  <a:pt x="216553" y="1892417"/>
                </a:lnTo>
                <a:cubicBezTo>
                  <a:pt x="209075" y="1884999"/>
                  <a:pt x="222114" y="1866643"/>
                  <a:pt x="209739" y="1861483"/>
                </a:cubicBezTo>
                <a:cubicBezTo>
                  <a:pt x="214584" y="1853278"/>
                  <a:pt x="219066" y="1844665"/>
                  <a:pt x="222950" y="1835810"/>
                </a:cubicBezTo>
                <a:lnTo>
                  <a:pt x="224812" y="1830569"/>
                </a:lnTo>
                <a:lnTo>
                  <a:pt x="224522" y="1830429"/>
                </a:lnTo>
                <a:cubicBezTo>
                  <a:pt x="224224" y="1829219"/>
                  <a:pt x="224571" y="1827468"/>
                  <a:pt x="225830" y="1824832"/>
                </a:cubicBezTo>
                <a:lnTo>
                  <a:pt x="228207" y="1821003"/>
                </a:lnTo>
                <a:lnTo>
                  <a:pt x="230878" y="1807109"/>
                </a:lnTo>
                <a:lnTo>
                  <a:pt x="227355" y="1805316"/>
                </a:lnTo>
                <a:lnTo>
                  <a:pt x="228132" y="1804434"/>
                </a:lnTo>
                <a:cubicBezTo>
                  <a:pt x="237533" y="1798221"/>
                  <a:pt x="248274" y="1797417"/>
                  <a:pt x="223762" y="1784314"/>
                </a:cubicBezTo>
                <a:cubicBezTo>
                  <a:pt x="240655" y="1769422"/>
                  <a:pt x="224912" y="1763793"/>
                  <a:pt x="226521" y="1740358"/>
                </a:cubicBezTo>
                <a:cubicBezTo>
                  <a:pt x="240385" y="1732435"/>
                  <a:pt x="239102" y="1724301"/>
                  <a:pt x="233164" y="1715685"/>
                </a:cubicBezTo>
                <a:cubicBezTo>
                  <a:pt x="245499" y="1694404"/>
                  <a:pt x="240415" y="1672675"/>
                  <a:pt x="245819" y="1647555"/>
                </a:cubicBezTo>
                <a:cubicBezTo>
                  <a:pt x="268668" y="1622803"/>
                  <a:pt x="248434" y="1605585"/>
                  <a:pt x="254317" y="1578752"/>
                </a:cubicBezTo>
                <a:lnTo>
                  <a:pt x="249918" y="1546022"/>
                </a:lnTo>
                <a:cubicBezTo>
                  <a:pt x="251996" y="1543635"/>
                  <a:pt x="248777" y="1521210"/>
                  <a:pt x="248927" y="1519929"/>
                </a:cubicBezTo>
                <a:lnTo>
                  <a:pt x="248704" y="1519731"/>
                </a:lnTo>
                <a:lnTo>
                  <a:pt x="252245" y="1514846"/>
                </a:lnTo>
                <a:cubicBezTo>
                  <a:pt x="255314" y="1501295"/>
                  <a:pt x="252199" y="1477394"/>
                  <a:pt x="254681" y="1463304"/>
                </a:cubicBezTo>
                <a:cubicBezTo>
                  <a:pt x="257024" y="1459891"/>
                  <a:pt x="268983" y="1432466"/>
                  <a:pt x="267138" y="1430305"/>
                </a:cubicBezTo>
                <a:lnTo>
                  <a:pt x="266110" y="1429568"/>
                </a:lnTo>
                <a:lnTo>
                  <a:pt x="286784" y="1404045"/>
                </a:lnTo>
                <a:lnTo>
                  <a:pt x="294521" y="1360879"/>
                </a:lnTo>
                <a:lnTo>
                  <a:pt x="324750" y="1301993"/>
                </a:lnTo>
                <a:lnTo>
                  <a:pt x="328780" y="1210776"/>
                </a:lnTo>
                <a:cubicBezTo>
                  <a:pt x="344171" y="1197232"/>
                  <a:pt x="343390" y="1192124"/>
                  <a:pt x="346123" y="1157176"/>
                </a:cubicBezTo>
                <a:cubicBezTo>
                  <a:pt x="359383" y="1110140"/>
                  <a:pt x="355619" y="1111028"/>
                  <a:pt x="349331" y="1063288"/>
                </a:cubicBezTo>
                <a:cubicBezTo>
                  <a:pt x="364194" y="1005331"/>
                  <a:pt x="362778" y="969963"/>
                  <a:pt x="431245" y="889417"/>
                </a:cubicBezTo>
                <a:lnTo>
                  <a:pt x="459477" y="816346"/>
                </a:lnTo>
                <a:cubicBezTo>
                  <a:pt x="465006" y="808083"/>
                  <a:pt x="496978" y="764380"/>
                  <a:pt x="489268" y="752692"/>
                </a:cubicBezTo>
                <a:lnTo>
                  <a:pt x="505368" y="724368"/>
                </a:lnTo>
                <a:lnTo>
                  <a:pt x="511178" y="722494"/>
                </a:lnTo>
                <a:lnTo>
                  <a:pt x="514451" y="717531"/>
                </a:lnTo>
                <a:cubicBezTo>
                  <a:pt x="514171" y="710761"/>
                  <a:pt x="513893" y="703992"/>
                  <a:pt x="513612" y="697222"/>
                </a:cubicBezTo>
                <a:cubicBezTo>
                  <a:pt x="513272" y="693376"/>
                  <a:pt x="513720" y="690905"/>
                  <a:pt x="514772" y="689289"/>
                </a:cubicBezTo>
                <a:lnTo>
                  <a:pt x="515249" y="689151"/>
                </a:lnTo>
                <a:cubicBezTo>
                  <a:pt x="515320" y="686637"/>
                  <a:pt x="515389" y="684122"/>
                  <a:pt x="515461" y="681608"/>
                </a:cubicBezTo>
                <a:cubicBezTo>
                  <a:pt x="522970" y="666964"/>
                  <a:pt x="551123" y="617831"/>
                  <a:pt x="560298" y="601285"/>
                </a:cubicBezTo>
                <a:cubicBezTo>
                  <a:pt x="558549" y="585107"/>
                  <a:pt x="540289" y="573171"/>
                  <a:pt x="570504" y="582332"/>
                </a:cubicBezTo>
                <a:cubicBezTo>
                  <a:pt x="570816" y="577121"/>
                  <a:pt x="573898" y="574271"/>
                  <a:pt x="578347" y="572511"/>
                </a:cubicBezTo>
                <a:lnTo>
                  <a:pt x="580375" y="572092"/>
                </a:lnTo>
                <a:lnTo>
                  <a:pt x="575722" y="536015"/>
                </a:lnTo>
                <a:lnTo>
                  <a:pt x="578705" y="531675"/>
                </a:lnTo>
                <a:lnTo>
                  <a:pt x="564084" y="491380"/>
                </a:lnTo>
                <a:cubicBezTo>
                  <a:pt x="560969" y="487340"/>
                  <a:pt x="560134" y="482008"/>
                  <a:pt x="564457" y="473782"/>
                </a:cubicBezTo>
                <a:lnTo>
                  <a:pt x="566413" y="472000"/>
                </a:lnTo>
                <a:lnTo>
                  <a:pt x="584600" y="354566"/>
                </a:lnTo>
                <a:cubicBezTo>
                  <a:pt x="586100" y="325288"/>
                  <a:pt x="584583" y="317533"/>
                  <a:pt x="588077" y="265704"/>
                </a:cubicBezTo>
                <a:cubicBezTo>
                  <a:pt x="588008" y="205530"/>
                  <a:pt x="578491" y="226511"/>
                  <a:pt x="580576" y="187093"/>
                </a:cubicBezTo>
                <a:cubicBezTo>
                  <a:pt x="579265" y="162458"/>
                  <a:pt x="569240" y="117589"/>
                  <a:pt x="587928" y="130336"/>
                </a:cubicBezTo>
                <a:cubicBezTo>
                  <a:pt x="552635" y="69804"/>
                  <a:pt x="604651" y="82036"/>
                  <a:pt x="593881" y="17287"/>
                </a:cubicBezTo>
                <a:cubicBezTo>
                  <a:pt x="600399" y="13784"/>
                  <a:pt x="605413" y="8440"/>
                  <a:pt x="609224" y="1705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527619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1030">
            <a:extLst>
              <a:ext uri="{FF2B5EF4-FFF2-40B4-BE49-F238E27FC236}">
                <a16:creationId xmlns:a16="http://schemas.microsoft.com/office/drawing/2014/main" id="{36D30126-6314-4A93-B27E-5C66CF7819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9184" y="321732"/>
            <a:ext cx="7056669" cy="4102852"/>
          </a:xfrm>
          <a:prstGeom prst="rect">
            <a:avLst/>
          </a:prstGeom>
          <a:solidFill>
            <a:srgbClr val="7F7F7F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Blog or Blogs? - A Blog has Posts not Blogs &gt; Revenue Architects Blog">
            <a:extLst>
              <a:ext uri="{FF2B5EF4-FFF2-40B4-BE49-F238E27FC236}">
                <a16:creationId xmlns:a16="http://schemas.microsoft.com/office/drawing/2014/main" id="{392AD1D6-110E-380A-37CE-3DB613AAC3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3582" y="549714"/>
            <a:ext cx="6426234" cy="3646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3" name="Rectangle 1032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6" y="4570891"/>
            <a:ext cx="7058307" cy="1964266"/>
          </a:xfrm>
          <a:prstGeom prst="rect">
            <a:avLst/>
          </a:prstGeom>
          <a:solidFill>
            <a:srgbClr val="6653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AF4208-7149-95A0-0717-F443149C9F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4765963"/>
            <a:ext cx="6594189" cy="1625210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Blogs + Vlogs Road Map</a:t>
            </a:r>
          </a:p>
        </p:txBody>
      </p:sp>
      <p:sp>
        <p:nvSpPr>
          <p:cNvPr id="1035" name="Rectangle 1034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5" y="321732"/>
            <a:ext cx="4335613" cy="6214534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55409D-F314-4571-BDC9-872B57E2BE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82563" y="320623"/>
            <a:ext cx="4280253" cy="6214534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1700" dirty="0">
                <a:solidFill>
                  <a:srgbClr val="FFFFFF"/>
                </a:solidFill>
                <a:latin typeface="Inter"/>
              </a:rPr>
              <a:t>T</a:t>
            </a:r>
            <a:r>
              <a:rPr lang="en-GB" sz="1700" b="0" i="0" u="none" strike="noStrike" dirty="0">
                <a:solidFill>
                  <a:srgbClr val="FFFFFF"/>
                </a:solidFill>
                <a:effectLst/>
                <a:latin typeface="Inter"/>
              </a:rPr>
              <a:t>urning  ideas into tangible SMART Goals  </a:t>
            </a:r>
            <a:endParaRPr lang="en-GB" sz="1700" u="sng" dirty="0">
              <a:solidFill>
                <a:srgbClr val="FFFFFF"/>
              </a:solidFill>
              <a:latin typeface="Inter"/>
            </a:endParaRPr>
          </a:p>
          <a:p>
            <a:pPr marL="0" indent="0">
              <a:buNone/>
            </a:pPr>
            <a:r>
              <a:rPr lang="en-GB" sz="1700" b="1" i="0" u="none" strike="noStrike" dirty="0">
                <a:solidFill>
                  <a:srgbClr val="FFFFFF"/>
                </a:solidFill>
                <a:effectLst/>
                <a:latin typeface="Circular std"/>
              </a:rPr>
              <a:t>Specific: </a:t>
            </a:r>
            <a:r>
              <a:rPr lang="en-GB" sz="1700" i="0" u="none" strike="noStrike" dirty="0">
                <a:solidFill>
                  <a:srgbClr val="FFFFFF"/>
                </a:solidFill>
                <a:effectLst/>
                <a:latin typeface="Circular std"/>
              </a:rPr>
              <a:t>Narrow down vague goals to increase brand awareness (increase traffic to your blog)</a:t>
            </a:r>
          </a:p>
          <a:p>
            <a:pPr marL="0" indent="0">
              <a:buNone/>
            </a:pPr>
            <a:r>
              <a:rPr lang="en-GB" sz="1700" b="1" i="0" u="none" strike="noStrike" dirty="0">
                <a:solidFill>
                  <a:srgbClr val="FFFFFF"/>
                </a:solidFill>
                <a:effectLst/>
                <a:latin typeface="Circular std"/>
              </a:rPr>
              <a:t>Measurable: Numerical visits or replies </a:t>
            </a:r>
          </a:p>
          <a:p>
            <a:pPr marL="0" indent="0">
              <a:buNone/>
            </a:pPr>
            <a:r>
              <a:rPr lang="en-GB" sz="1700" b="1" dirty="0">
                <a:solidFill>
                  <a:srgbClr val="FFFFFF"/>
                </a:solidFill>
                <a:latin typeface="Circular std"/>
              </a:rPr>
              <a:t>Achievable: Realistic goals within time restraints/ outreach. </a:t>
            </a:r>
          </a:p>
          <a:p>
            <a:pPr marL="0" indent="0">
              <a:buNone/>
            </a:pPr>
            <a:r>
              <a:rPr lang="en-GB" sz="1700" b="1" dirty="0">
                <a:solidFill>
                  <a:srgbClr val="FFFFFF"/>
                </a:solidFill>
                <a:latin typeface="Circular std"/>
              </a:rPr>
              <a:t>Relevant: What will be useful for your brand? (Growing audience) </a:t>
            </a:r>
          </a:p>
          <a:p>
            <a:pPr marL="0" indent="0">
              <a:buNone/>
            </a:pPr>
            <a:r>
              <a:rPr lang="en-GB" sz="1700" b="1" i="0" u="none" strike="noStrike" dirty="0">
                <a:solidFill>
                  <a:srgbClr val="FFFFFF"/>
                </a:solidFill>
                <a:effectLst/>
                <a:latin typeface="Circular std"/>
              </a:rPr>
              <a:t>Time-bound.</a:t>
            </a:r>
            <a:r>
              <a:rPr lang="en-GB" sz="1700" b="0" i="0" u="none" strike="noStrike" dirty="0">
                <a:solidFill>
                  <a:srgbClr val="FFFFFF"/>
                </a:solidFill>
                <a:effectLst/>
                <a:latin typeface="Inter"/>
              </a:rPr>
              <a:t> Time frames will help you to make an action plan</a:t>
            </a:r>
            <a:br>
              <a:rPr lang="en-GB" sz="1700" dirty="0">
                <a:solidFill>
                  <a:srgbClr val="FFFFFF"/>
                </a:solidFill>
              </a:rPr>
            </a:br>
            <a:endParaRPr lang="en-US" sz="17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600359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5E6CFF1-2F42-4E10-9A97-F116F46F53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Drawings on colourful paper">
            <a:extLst>
              <a:ext uri="{FF2B5EF4-FFF2-40B4-BE49-F238E27FC236}">
                <a16:creationId xmlns:a16="http://schemas.microsoft.com/office/drawing/2014/main" id="{ED455737-5B18-F121-0395-838546F6999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35000"/>
          </a:blip>
          <a:srcRect b="15730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2A4CD60-E18C-A10D-3CA7-FB3EB89490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065862"/>
            <a:ext cx="6052955" cy="4726276"/>
          </a:xfrm>
        </p:spPr>
        <p:txBody>
          <a:bodyPr>
            <a:normAutofit/>
          </a:bodyPr>
          <a:lstStyle/>
          <a:p>
            <a:pPr algn="r"/>
            <a:r>
              <a:rPr lang="en-US" sz="8000" dirty="0">
                <a:ln w="22225">
                  <a:solidFill>
                    <a:srgbClr val="FFFFFF"/>
                  </a:solidFill>
                </a:ln>
                <a:noFill/>
              </a:rPr>
              <a:t>Blog Structure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96A8629B-8289-498B-939B-1CA0C10618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212899" y="2286000"/>
            <a:ext cx="0" cy="2286000"/>
          </a:xfrm>
          <a:prstGeom prst="line">
            <a:avLst/>
          </a:prstGeom>
          <a:ln w="1587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788F6A-9B13-480C-46CF-D3B357B0D4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4641" y="285750"/>
            <a:ext cx="3860002" cy="5506388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3600" b="1" dirty="0">
                <a:solidFill>
                  <a:srgbClr val="FFFFFF"/>
                </a:solidFill>
              </a:rPr>
              <a:t>A blog will have 4 elements: </a:t>
            </a:r>
          </a:p>
          <a:p>
            <a:r>
              <a:rPr lang="en-US" sz="3600" b="1" dirty="0">
                <a:solidFill>
                  <a:srgbClr val="FFFFFF"/>
                </a:solidFill>
              </a:rPr>
              <a:t>Title/ Headline </a:t>
            </a:r>
          </a:p>
          <a:p>
            <a:r>
              <a:rPr lang="en-US" sz="3600" b="1" dirty="0">
                <a:solidFill>
                  <a:srgbClr val="FFFFFF"/>
                </a:solidFill>
              </a:rPr>
              <a:t>Introduction </a:t>
            </a:r>
          </a:p>
          <a:p>
            <a:r>
              <a:rPr lang="en-US" sz="3600" b="1" dirty="0">
                <a:solidFill>
                  <a:srgbClr val="FFFFFF"/>
                </a:solidFill>
              </a:rPr>
              <a:t>Main Body </a:t>
            </a:r>
          </a:p>
          <a:p>
            <a:r>
              <a:rPr lang="en-US" sz="3600" b="1" dirty="0">
                <a:solidFill>
                  <a:srgbClr val="FFFFFF"/>
                </a:solidFill>
              </a:rPr>
              <a:t>Conclusion </a:t>
            </a:r>
          </a:p>
        </p:txBody>
      </p:sp>
    </p:spTree>
    <p:extLst>
      <p:ext uri="{BB962C8B-B14F-4D97-AF65-F5344CB8AC3E}">
        <p14:creationId xmlns:p14="http://schemas.microsoft.com/office/powerpoint/2010/main" val="30952774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79" name="Rectangle 3078">
            <a:extLst>
              <a:ext uri="{FF2B5EF4-FFF2-40B4-BE49-F238E27FC236}">
                <a16:creationId xmlns:a16="http://schemas.microsoft.com/office/drawing/2014/main" id="{979E27D9-03C7-44E2-9FF8-15D0C8506A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3A8DD99-7D87-1779-CE42-28018B385E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6397" y="502021"/>
            <a:ext cx="4959603" cy="1642969"/>
          </a:xfrm>
        </p:spPr>
        <p:txBody>
          <a:bodyPr anchor="b">
            <a:normAutofit/>
          </a:bodyPr>
          <a:lstStyle/>
          <a:p>
            <a:r>
              <a:rPr lang="en-US" sz="4000"/>
              <a:t>Blog Examples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7BDA28-3AEB-EA0B-7A6D-8760D3EB41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6397" y="2418408"/>
            <a:ext cx="4959603" cy="3522569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US" sz="2000" dirty="0"/>
              <a:t>How to structure the perfect blog: </a:t>
            </a:r>
          </a:p>
          <a:p>
            <a:pPr marL="0" indent="0">
              <a:buNone/>
            </a:pPr>
            <a:r>
              <a:rPr lang="en-US" sz="2000" dirty="0">
                <a:hlinkClick r:id="rId2"/>
              </a:rPr>
              <a:t>https://www.blogtyrant.com/blog-post-style/</a:t>
            </a:r>
            <a:r>
              <a:rPr lang="en-US" sz="2000" dirty="0"/>
              <a:t> 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sz="2000" dirty="0"/>
              <a:t>Blog examples: </a:t>
            </a:r>
          </a:p>
          <a:p>
            <a:pPr marL="0" indent="0">
              <a:buNone/>
            </a:pPr>
            <a:r>
              <a:rPr lang="en-US" sz="2000" dirty="0">
                <a:hlinkClick r:id="rId3"/>
              </a:rPr>
              <a:t>https://www.championingsocialcare.org.uk/blog/</a:t>
            </a:r>
            <a:r>
              <a:rPr lang="en-US" sz="2000" dirty="0"/>
              <a:t> 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endParaRPr lang="en-US" sz="2000" dirty="0"/>
          </a:p>
        </p:txBody>
      </p:sp>
      <p:pic>
        <p:nvPicPr>
          <p:cNvPr id="3074" name="Picture 2" descr="Blog Types and Blog Examples to Inspire You | Constant Contact">
            <a:extLst>
              <a:ext uri="{FF2B5EF4-FFF2-40B4-BE49-F238E27FC236}">
                <a16:creationId xmlns:a16="http://schemas.microsoft.com/office/drawing/2014/main" id="{1ADAF6C5-2642-B89E-80B0-399475FF7C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12442" y="1531789"/>
            <a:ext cx="5201023" cy="3380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81" name="Rectangle 3080">
            <a:extLst>
              <a:ext uri="{FF2B5EF4-FFF2-40B4-BE49-F238E27FC236}">
                <a16:creationId xmlns:a16="http://schemas.microsoft.com/office/drawing/2014/main" id="{EEBF1590-3B36-48EE-A89D-3B6F3CB256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78000">
                <a:srgbClr val="000000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83" name="Rectangle 3082">
            <a:extLst>
              <a:ext uri="{FF2B5EF4-FFF2-40B4-BE49-F238E27FC236}">
                <a16:creationId xmlns:a16="http://schemas.microsoft.com/office/drawing/2014/main" id="{AC8F6C8C-AB5A-4548-942D-E3FD40ACBC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707441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05" name="Rectangle 4102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5794D4C-DCD5-0C8E-58AC-EB205E8688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5251316" cy="1807305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Vlogging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E1282E-5178-534C-AAE0-ACDAE4D801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3048" y="1843088"/>
            <a:ext cx="6229215" cy="50149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/>
              <a:t>Since the development of digital platforms like YouTube, vlogging (Video Blog)  as been an accessible and creating method of providing informative information in creating ways. </a:t>
            </a:r>
          </a:p>
          <a:p>
            <a:pPr marL="0" indent="0">
              <a:buNone/>
            </a:pPr>
            <a:endParaRPr lang="en-US" sz="2000" dirty="0"/>
          </a:p>
          <a:p>
            <a:r>
              <a:rPr lang="en-US" sz="2000" dirty="0"/>
              <a:t>Personal insight to your life</a:t>
            </a:r>
          </a:p>
          <a:p>
            <a:r>
              <a:rPr lang="en-US" sz="2000" dirty="0"/>
              <a:t>Insight to practice </a:t>
            </a:r>
          </a:p>
          <a:p>
            <a:r>
              <a:rPr lang="en-US" sz="2000" dirty="0"/>
              <a:t>Platform to share experiences</a:t>
            </a:r>
          </a:p>
          <a:p>
            <a:r>
              <a:rPr lang="en-US" sz="2000" dirty="0"/>
              <a:t>Platform to raise awareness </a:t>
            </a:r>
          </a:p>
          <a:p>
            <a:pPr marL="0" indent="0">
              <a:buNone/>
            </a:pPr>
            <a:endParaRPr lang="en-US" sz="2000" dirty="0"/>
          </a:p>
        </p:txBody>
      </p:sp>
      <p:pic>
        <p:nvPicPr>
          <p:cNvPr id="4098" name="Picture 2" descr="Best Camera for Vlogging in 2023 for All Budgets">
            <a:extLst>
              <a:ext uri="{FF2B5EF4-FFF2-40B4-BE49-F238E27FC236}">
                <a16:creationId xmlns:a16="http://schemas.microsoft.com/office/drawing/2014/main" id="{FEA3D0F5-DB5F-1488-35B8-DD5220715B4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98" r="24272" b="-1"/>
          <a:stretch/>
        </p:blipFill>
        <p:spPr bwMode="auto"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072309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36" name="Rectangle 5135">
            <a:extLst>
              <a:ext uri="{FF2B5EF4-FFF2-40B4-BE49-F238E27FC236}">
                <a16:creationId xmlns:a16="http://schemas.microsoft.com/office/drawing/2014/main" id="{B712E947-0734-45F9-9C4F-41114EC3A3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867BCFE-E6B6-3A01-2F25-ED8ABE7487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4507" y="309882"/>
            <a:ext cx="6743698" cy="642471"/>
          </a:xfrm>
        </p:spPr>
        <p:txBody>
          <a:bodyPr anchor="b">
            <a:normAutofit fontScale="90000"/>
          </a:bodyPr>
          <a:lstStyle/>
          <a:p>
            <a:pPr algn="ctr"/>
            <a:r>
              <a:rPr lang="en-US" dirty="0"/>
              <a:t>Podcasts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249ADD-4D60-BA9B-2C7D-A6666CBBA7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262236"/>
            <a:ext cx="8715375" cy="513813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000" b="1" i="0" dirty="0">
                <a:effectLst/>
              </a:rPr>
              <a:t>What is a podcast?</a:t>
            </a:r>
          </a:p>
          <a:p>
            <a:pPr marL="0" indent="0">
              <a:buNone/>
            </a:pPr>
            <a:r>
              <a:rPr lang="en-GB" sz="2000" dirty="0"/>
              <a:t>A</a:t>
            </a:r>
            <a:r>
              <a:rPr lang="en-GB" sz="2000" i="0" dirty="0">
                <a:effectLst/>
              </a:rPr>
              <a:t> podcast is an audio programme, just like Talk Radio, but you subscribe to it on your smartphone and listen to it whenever you like.</a:t>
            </a:r>
            <a:endParaRPr lang="en-US" sz="2000" i="0" dirty="0">
              <a:effectLst/>
            </a:endParaRPr>
          </a:p>
          <a:p>
            <a:pPr marL="0" indent="0">
              <a:buNone/>
            </a:pPr>
            <a:endParaRPr lang="en-US" sz="2000" b="1" dirty="0"/>
          </a:p>
          <a:p>
            <a:pPr marL="0" indent="0">
              <a:buNone/>
            </a:pPr>
            <a:r>
              <a:rPr lang="en-US" sz="2000" b="1" dirty="0"/>
              <a:t>Purpose: </a:t>
            </a:r>
          </a:p>
          <a:p>
            <a:r>
              <a:rPr lang="en-GB" sz="2000" b="0" i="0" dirty="0">
                <a:effectLst/>
                <a:latin typeface="Google Sans"/>
              </a:rPr>
              <a:t>To entertain its audience. </a:t>
            </a:r>
          </a:p>
          <a:p>
            <a:r>
              <a:rPr lang="en-GB" sz="2000" dirty="0">
                <a:latin typeface="Google Sans"/>
              </a:rPr>
              <a:t>Listeners </a:t>
            </a:r>
            <a:r>
              <a:rPr lang="en-GB" sz="2000" b="0" i="0" dirty="0">
                <a:effectLst/>
                <a:latin typeface="Google Sans"/>
              </a:rPr>
              <a:t>might want to hear  updates and breakdowns of current events</a:t>
            </a:r>
          </a:p>
          <a:p>
            <a:pPr marL="0" indent="0">
              <a:buNone/>
            </a:pPr>
            <a:endParaRPr lang="en-GB" sz="2000" dirty="0">
              <a:latin typeface="Google Sans"/>
            </a:endParaRPr>
          </a:p>
          <a:p>
            <a:pPr marL="0" indent="0">
              <a:buNone/>
            </a:pPr>
            <a:r>
              <a:rPr lang="en-GB" sz="2000" b="1" i="0" dirty="0">
                <a:effectLst/>
                <a:latin typeface="Google Sans"/>
              </a:rPr>
              <a:t>Podcasts Types: 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000" b="0" i="0" dirty="0">
                <a:solidFill>
                  <a:srgbClr val="31313F"/>
                </a:solidFill>
                <a:effectLst/>
                <a:latin typeface="Inter-custom-woff2"/>
              </a:rPr>
              <a:t>Conversational ( Informal and topics are organically generated)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000" b="0" i="0" dirty="0">
                <a:solidFill>
                  <a:srgbClr val="31313F"/>
                </a:solidFill>
                <a:effectLst/>
                <a:latin typeface="Inter-custom-woff2"/>
              </a:rPr>
              <a:t> Narrative nonfiction (Long-form story telling) 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000" b="0" i="0" dirty="0">
                <a:solidFill>
                  <a:srgbClr val="31313F"/>
                </a:solidFill>
                <a:effectLst/>
                <a:latin typeface="Inter-custom-woff2"/>
              </a:rPr>
              <a:t>Scripted fiction (Fictional entertainment such as TV and movies; episodic nature)  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000" b="0" i="0" dirty="0">
                <a:solidFill>
                  <a:srgbClr val="31313F"/>
                </a:solidFill>
                <a:effectLst/>
                <a:latin typeface="Inter-custom-woff2"/>
              </a:rPr>
              <a:t>Repurposed content (repacking existing content) </a:t>
            </a:r>
          </a:p>
          <a:p>
            <a:pPr marL="0" indent="0">
              <a:buNone/>
            </a:pPr>
            <a:endParaRPr lang="en-GB" sz="1800" b="0" i="0" dirty="0">
              <a:effectLst/>
              <a:latin typeface="Google Sans"/>
            </a:endParaRPr>
          </a:p>
        </p:txBody>
      </p:sp>
      <p:pic>
        <p:nvPicPr>
          <p:cNvPr id="5122" name="Picture 2" descr="Joe Rogan explains why he often says things he doesn't agree with on JRE  Podcast - Dexerto">
            <a:extLst>
              <a:ext uri="{FF2B5EF4-FFF2-40B4-BE49-F238E27FC236}">
                <a16:creationId xmlns:a16="http://schemas.microsoft.com/office/drawing/2014/main" id="{9E853FFA-8B28-C679-3BAD-B2F792E4B1D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99" r="18753" b="4"/>
          <a:stretch/>
        </p:blipFill>
        <p:spPr bwMode="auto">
          <a:xfrm>
            <a:off x="8878294" y="516835"/>
            <a:ext cx="2592126" cy="2592126"/>
          </a:xfrm>
          <a:custGeom>
            <a:avLst/>
            <a:gdLst/>
            <a:ahLst/>
            <a:cxnLst/>
            <a:rect l="l" t="t" r="r" b="b"/>
            <a:pathLst>
              <a:path w="2592126" h="2592126">
                <a:moveTo>
                  <a:pt x="1296063" y="0"/>
                </a:moveTo>
                <a:cubicBezTo>
                  <a:pt x="2011859" y="0"/>
                  <a:pt x="2592126" y="580267"/>
                  <a:pt x="2592126" y="1296063"/>
                </a:cubicBezTo>
                <a:cubicBezTo>
                  <a:pt x="2592126" y="2011859"/>
                  <a:pt x="2011859" y="2592126"/>
                  <a:pt x="1296063" y="2592126"/>
                </a:cubicBezTo>
                <a:cubicBezTo>
                  <a:pt x="580267" y="2592126"/>
                  <a:pt x="0" y="2011859"/>
                  <a:pt x="0" y="1296063"/>
                </a:cubicBezTo>
                <a:cubicBezTo>
                  <a:pt x="0" y="580267"/>
                  <a:pt x="580267" y="0"/>
                  <a:pt x="1296063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You have an Endless Potential | The Jordan B. Peterson Podcast Transcripts  | Podgist">
            <a:extLst>
              <a:ext uri="{FF2B5EF4-FFF2-40B4-BE49-F238E27FC236}">
                <a16:creationId xmlns:a16="http://schemas.microsoft.com/office/drawing/2014/main" id="{94547568-BC75-B05D-5B75-14A65D114AA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5" b="-5"/>
          <a:stretch/>
        </p:blipFill>
        <p:spPr bwMode="auto">
          <a:xfrm>
            <a:off x="8878294" y="3383860"/>
            <a:ext cx="2592126" cy="2592126"/>
          </a:xfrm>
          <a:custGeom>
            <a:avLst/>
            <a:gdLst/>
            <a:ahLst/>
            <a:cxnLst/>
            <a:rect l="l" t="t" r="r" b="b"/>
            <a:pathLst>
              <a:path w="2592126" h="2592126">
                <a:moveTo>
                  <a:pt x="1296063" y="0"/>
                </a:moveTo>
                <a:cubicBezTo>
                  <a:pt x="2011859" y="0"/>
                  <a:pt x="2592126" y="580267"/>
                  <a:pt x="2592126" y="1296063"/>
                </a:cubicBezTo>
                <a:cubicBezTo>
                  <a:pt x="2592126" y="2011859"/>
                  <a:pt x="2011859" y="2592126"/>
                  <a:pt x="1296063" y="2592126"/>
                </a:cubicBezTo>
                <a:cubicBezTo>
                  <a:pt x="580267" y="2592126"/>
                  <a:pt x="0" y="2011859"/>
                  <a:pt x="0" y="1296063"/>
                </a:cubicBezTo>
                <a:cubicBezTo>
                  <a:pt x="0" y="580267"/>
                  <a:pt x="580267" y="0"/>
                  <a:pt x="1296063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38" name="Rectangle 5137">
            <a:extLst>
              <a:ext uri="{FF2B5EF4-FFF2-40B4-BE49-F238E27FC236}">
                <a16:creationId xmlns:a16="http://schemas.microsoft.com/office/drawing/2014/main" id="{5A65989E-BBD5-44D7-AA86-7AFD5D46BB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78000">
                <a:srgbClr val="000000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40" name="Rectangle 5139">
            <a:extLst>
              <a:ext uri="{FF2B5EF4-FFF2-40B4-BE49-F238E27FC236}">
                <a16:creationId xmlns:a16="http://schemas.microsoft.com/office/drawing/2014/main" id="{231A2881-D8D7-4A7D-ACA3-E9F849F853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084053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79" name="Rectangle 7174">
            <a:extLst>
              <a:ext uri="{FF2B5EF4-FFF2-40B4-BE49-F238E27FC236}">
                <a16:creationId xmlns:a16="http://schemas.microsoft.com/office/drawing/2014/main" id="{131BAD53-4E89-4F62-BBB7-26359763ED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80" name="Freeform: Shape 7176">
            <a:extLst>
              <a:ext uri="{FF2B5EF4-FFF2-40B4-BE49-F238E27FC236}">
                <a16:creationId xmlns:a16="http://schemas.microsoft.com/office/drawing/2014/main" id="{62756DA2-40EB-4C6F-B962-5822FFB54F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653438" cy="6858000"/>
          </a:xfrm>
          <a:custGeom>
            <a:avLst/>
            <a:gdLst>
              <a:gd name="connsiteX0" fmla="*/ 0 w 6096000"/>
              <a:gd name="connsiteY0" fmla="*/ 0 h 6858000"/>
              <a:gd name="connsiteX1" fmla="*/ 5567517 w 6096000"/>
              <a:gd name="connsiteY1" fmla="*/ 0 h 6858000"/>
              <a:gd name="connsiteX2" fmla="*/ 5566938 w 6096000"/>
              <a:gd name="connsiteY2" fmla="*/ 1705 h 6858000"/>
              <a:gd name="connsiteX3" fmla="*/ 5551594 w 6096000"/>
              <a:gd name="connsiteY3" fmla="*/ 17287 h 6858000"/>
              <a:gd name="connsiteX4" fmla="*/ 5545641 w 6096000"/>
              <a:gd name="connsiteY4" fmla="*/ 130336 h 6858000"/>
              <a:gd name="connsiteX5" fmla="*/ 5538289 w 6096000"/>
              <a:gd name="connsiteY5" fmla="*/ 187093 h 6858000"/>
              <a:gd name="connsiteX6" fmla="*/ 5545790 w 6096000"/>
              <a:gd name="connsiteY6" fmla="*/ 265704 h 6858000"/>
              <a:gd name="connsiteX7" fmla="*/ 5542313 w 6096000"/>
              <a:gd name="connsiteY7" fmla="*/ 354566 h 6858000"/>
              <a:gd name="connsiteX8" fmla="*/ 5524126 w 6096000"/>
              <a:gd name="connsiteY8" fmla="*/ 472000 h 6858000"/>
              <a:gd name="connsiteX9" fmla="*/ 5522170 w 6096000"/>
              <a:gd name="connsiteY9" fmla="*/ 473782 h 6858000"/>
              <a:gd name="connsiteX10" fmla="*/ 5521798 w 6096000"/>
              <a:gd name="connsiteY10" fmla="*/ 491380 h 6858000"/>
              <a:gd name="connsiteX11" fmla="*/ 5536419 w 6096000"/>
              <a:gd name="connsiteY11" fmla="*/ 531675 h 6858000"/>
              <a:gd name="connsiteX12" fmla="*/ 5533435 w 6096000"/>
              <a:gd name="connsiteY12" fmla="*/ 536015 h 6858000"/>
              <a:gd name="connsiteX13" fmla="*/ 5538088 w 6096000"/>
              <a:gd name="connsiteY13" fmla="*/ 572092 h 6858000"/>
              <a:gd name="connsiteX14" fmla="*/ 5536061 w 6096000"/>
              <a:gd name="connsiteY14" fmla="*/ 572511 h 6858000"/>
              <a:gd name="connsiteX15" fmla="*/ 5528218 w 6096000"/>
              <a:gd name="connsiteY15" fmla="*/ 582332 h 6858000"/>
              <a:gd name="connsiteX16" fmla="*/ 5518011 w 6096000"/>
              <a:gd name="connsiteY16" fmla="*/ 601285 h 6858000"/>
              <a:gd name="connsiteX17" fmla="*/ 5473174 w 6096000"/>
              <a:gd name="connsiteY17" fmla="*/ 681608 h 6858000"/>
              <a:gd name="connsiteX18" fmla="*/ 5472963 w 6096000"/>
              <a:gd name="connsiteY18" fmla="*/ 689151 h 6858000"/>
              <a:gd name="connsiteX19" fmla="*/ 5472485 w 6096000"/>
              <a:gd name="connsiteY19" fmla="*/ 689289 h 6858000"/>
              <a:gd name="connsiteX20" fmla="*/ 5471326 w 6096000"/>
              <a:gd name="connsiteY20" fmla="*/ 697222 h 6858000"/>
              <a:gd name="connsiteX21" fmla="*/ 5472164 w 6096000"/>
              <a:gd name="connsiteY21" fmla="*/ 717531 h 6858000"/>
              <a:gd name="connsiteX22" fmla="*/ 5468891 w 6096000"/>
              <a:gd name="connsiteY22" fmla="*/ 722494 h 6858000"/>
              <a:gd name="connsiteX23" fmla="*/ 5463081 w 6096000"/>
              <a:gd name="connsiteY23" fmla="*/ 724368 h 6858000"/>
              <a:gd name="connsiteX24" fmla="*/ 5446981 w 6096000"/>
              <a:gd name="connsiteY24" fmla="*/ 752692 h 6858000"/>
              <a:gd name="connsiteX25" fmla="*/ 5417190 w 6096000"/>
              <a:gd name="connsiteY25" fmla="*/ 816346 h 6858000"/>
              <a:gd name="connsiteX26" fmla="*/ 5388958 w 6096000"/>
              <a:gd name="connsiteY26" fmla="*/ 889417 h 6858000"/>
              <a:gd name="connsiteX27" fmla="*/ 5307044 w 6096000"/>
              <a:gd name="connsiteY27" fmla="*/ 1063288 h 6858000"/>
              <a:gd name="connsiteX28" fmla="*/ 5303837 w 6096000"/>
              <a:gd name="connsiteY28" fmla="*/ 1157176 h 6858000"/>
              <a:gd name="connsiteX29" fmla="*/ 5286494 w 6096000"/>
              <a:gd name="connsiteY29" fmla="*/ 1210776 h 6858000"/>
              <a:gd name="connsiteX30" fmla="*/ 5282463 w 6096000"/>
              <a:gd name="connsiteY30" fmla="*/ 1301993 h 6858000"/>
              <a:gd name="connsiteX31" fmla="*/ 5252235 w 6096000"/>
              <a:gd name="connsiteY31" fmla="*/ 1360879 h 6858000"/>
              <a:gd name="connsiteX32" fmla="*/ 5244497 w 6096000"/>
              <a:gd name="connsiteY32" fmla="*/ 1404045 h 6858000"/>
              <a:gd name="connsiteX33" fmla="*/ 5223823 w 6096000"/>
              <a:gd name="connsiteY33" fmla="*/ 1429568 h 6858000"/>
              <a:gd name="connsiteX34" fmla="*/ 5224851 w 6096000"/>
              <a:gd name="connsiteY34" fmla="*/ 1430305 h 6858000"/>
              <a:gd name="connsiteX35" fmla="*/ 5212394 w 6096000"/>
              <a:gd name="connsiteY35" fmla="*/ 1463304 h 6858000"/>
              <a:gd name="connsiteX36" fmla="*/ 5209958 w 6096000"/>
              <a:gd name="connsiteY36" fmla="*/ 1514846 h 6858000"/>
              <a:gd name="connsiteX37" fmla="*/ 5206417 w 6096000"/>
              <a:gd name="connsiteY37" fmla="*/ 1519731 h 6858000"/>
              <a:gd name="connsiteX38" fmla="*/ 5206640 w 6096000"/>
              <a:gd name="connsiteY38" fmla="*/ 1519929 h 6858000"/>
              <a:gd name="connsiteX39" fmla="*/ 5207632 w 6096000"/>
              <a:gd name="connsiteY39" fmla="*/ 1546022 h 6858000"/>
              <a:gd name="connsiteX40" fmla="*/ 5212030 w 6096000"/>
              <a:gd name="connsiteY40" fmla="*/ 1578752 h 6858000"/>
              <a:gd name="connsiteX41" fmla="*/ 5203533 w 6096000"/>
              <a:gd name="connsiteY41" fmla="*/ 1647555 h 6858000"/>
              <a:gd name="connsiteX42" fmla="*/ 5190877 w 6096000"/>
              <a:gd name="connsiteY42" fmla="*/ 1715685 h 6858000"/>
              <a:gd name="connsiteX43" fmla="*/ 5184235 w 6096000"/>
              <a:gd name="connsiteY43" fmla="*/ 1740358 h 6858000"/>
              <a:gd name="connsiteX44" fmla="*/ 5181475 w 6096000"/>
              <a:gd name="connsiteY44" fmla="*/ 1784314 h 6858000"/>
              <a:gd name="connsiteX45" fmla="*/ 5185845 w 6096000"/>
              <a:gd name="connsiteY45" fmla="*/ 1804434 h 6858000"/>
              <a:gd name="connsiteX46" fmla="*/ 5185068 w 6096000"/>
              <a:gd name="connsiteY46" fmla="*/ 1805316 h 6858000"/>
              <a:gd name="connsiteX47" fmla="*/ 5188593 w 6096000"/>
              <a:gd name="connsiteY47" fmla="*/ 1807109 h 6858000"/>
              <a:gd name="connsiteX48" fmla="*/ 5185920 w 6096000"/>
              <a:gd name="connsiteY48" fmla="*/ 1821003 h 6858000"/>
              <a:gd name="connsiteX49" fmla="*/ 5183543 w 6096000"/>
              <a:gd name="connsiteY49" fmla="*/ 1824832 h 6858000"/>
              <a:gd name="connsiteX50" fmla="*/ 5182235 w 6096000"/>
              <a:gd name="connsiteY50" fmla="*/ 1830429 h 6858000"/>
              <a:gd name="connsiteX51" fmla="*/ 5182525 w 6096000"/>
              <a:gd name="connsiteY51" fmla="*/ 1830569 h 6858000"/>
              <a:gd name="connsiteX52" fmla="*/ 5180663 w 6096000"/>
              <a:gd name="connsiteY52" fmla="*/ 1835810 h 6858000"/>
              <a:gd name="connsiteX53" fmla="*/ 5167452 w 6096000"/>
              <a:gd name="connsiteY53" fmla="*/ 1861483 h 6858000"/>
              <a:gd name="connsiteX54" fmla="*/ 5174266 w 6096000"/>
              <a:gd name="connsiteY54" fmla="*/ 1892417 h 6858000"/>
              <a:gd name="connsiteX55" fmla="*/ 5189262 w 6096000"/>
              <a:gd name="connsiteY55" fmla="*/ 1895114 h 6858000"/>
              <a:gd name="connsiteX56" fmla="*/ 5187100 w 6096000"/>
              <a:gd name="connsiteY56" fmla="*/ 1899379 h 6858000"/>
              <a:gd name="connsiteX57" fmla="*/ 5180471 w 6096000"/>
              <a:gd name="connsiteY57" fmla="*/ 1907867 h 6858000"/>
              <a:gd name="connsiteX58" fmla="*/ 5181361 w 6096000"/>
              <a:gd name="connsiteY58" fmla="*/ 1910265 h 6858000"/>
              <a:gd name="connsiteX59" fmla="*/ 5178268 w 6096000"/>
              <a:gd name="connsiteY59" fmla="*/ 1935584 h 6858000"/>
              <a:gd name="connsiteX60" fmla="*/ 5183619 w 6096000"/>
              <a:gd name="connsiteY60" fmla="*/ 1942021 h 6858000"/>
              <a:gd name="connsiteX61" fmla="*/ 5184480 w 6096000"/>
              <a:gd name="connsiteY61" fmla="*/ 1945112 h 6858000"/>
              <a:gd name="connsiteX62" fmla="*/ 5172776 w 6096000"/>
              <a:gd name="connsiteY62" fmla="*/ 1961162 h 6858000"/>
              <a:gd name="connsiteX63" fmla="*/ 5168513 w 6096000"/>
              <a:gd name="connsiteY63" fmla="*/ 1969445 h 6858000"/>
              <a:gd name="connsiteX64" fmla="*/ 5126597 w 6096000"/>
              <a:gd name="connsiteY64" fmla="*/ 2024270 h 6858000"/>
              <a:gd name="connsiteX65" fmla="*/ 5119528 w 6096000"/>
              <a:gd name="connsiteY65" fmla="*/ 2107942 h 6858000"/>
              <a:gd name="connsiteX66" fmla="*/ 5110356 w 6096000"/>
              <a:gd name="connsiteY66" fmla="*/ 2193455 h 6858000"/>
              <a:gd name="connsiteX67" fmla="*/ 5104992 w 6096000"/>
              <a:gd name="connsiteY67" fmla="*/ 2260088 h 6858000"/>
              <a:gd name="connsiteX68" fmla="*/ 5059439 w 6096000"/>
              <a:gd name="connsiteY68" fmla="*/ 2335735 h 6858000"/>
              <a:gd name="connsiteX69" fmla="*/ 5022061 w 6096000"/>
              <a:gd name="connsiteY69" fmla="*/ 2408995 h 6858000"/>
              <a:gd name="connsiteX70" fmla="*/ 5022253 w 6096000"/>
              <a:gd name="connsiteY70" fmla="*/ 2445869 h 6858000"/>
              <a:gd name="connsiteX71" fmla="*/ 5011426 w 6096000"/>
              <a:gd name="connsiteY71" fmla="*/ 2496499 h 6858000"/>
              <a:gd name="connsiteX72" fmla="*/ 4994224 w 6096000"/>
              <a:gd name="connsiteY72" fmla="*/ 2549900 h 6858000"/>
              <a:gd name="connsiteX73" fmla="*/ 4995245 w 6096000"/>
              <a:gd name="connsiteY73" fmla="*/ 2596456 h 6858000"/>
              <a:gd name="connsiteX74" fmla="*/ 4988570 w 6096000"/>
              <a:gd name="connsiteY74" fmla="*/ 2606088 h 6858000"/>
              <a:gd name="connsiteX75" fmla="*/ 4988371 w 6096000"/>
              <a:gd name="connsiteY75" fmla="*/ 2635351 h 6858000"/>
              <a:gd name="connsiteX76" fmla="*/ 4983212 w 6096000"/>
              <a:gd name="connsiteY76" fmla="*/ 2665666 h 6858000"/>
              <a:gd name="connsiteX77" fmla="*/ 4968234 w 6096000"/>
              <a:gd name="connsiteY77" fmla="*/ 2715895 h 6858000"/>
              <a:gd name="connsiteX78" fmla="*/ 4975888 w 6096000"/>
              <a:gd name="connsiteY78" fmla="*/ 2725052 h 6858000"/>
              <a:gd name="connsiteX79" fmla="*/ 4980195 w 6096000"/>
              <a:gd name="connsiteY79" fmla="*/ 2726489 h 6858000"/>
              <a:gd name="connsiteX80" fmla="*/ 4976218 w 6096000"/>
              <a:gd name="connsiteY80" fmla="*/ 2740278 h 6858000"/>
              <a:gd name="connsiteX81" fmla="*/ 4980571 w 6096000"/>
              <a:gd name="connsiteY81" fmla="*/ 2751112 h 6858000"/>
              <a:gd name="connsiteX82" fmla="*/ 4973893 w 6096000"/>
              <a:gd name="connsiteY82" fmla="*/ 2760208 h 6858000"/>
              <a:gd name="connsiteX83" fmla="*/ 4979005 w 6096000"/>
              <a:gd name="connsiteY83" fmla="*/ 2790136 h 6858000"/>
              <a:gd name="connsiteX84" fmla="*/ 4986137 w 6096000"/>
              <a:gd name="connsiteY84" fmla="*/ 2804183 h 6858000"/>
              <a:gd name="connsiteX85" fmla="*/ 4986175 w 6096000"/>
              <a:gd name="connsiteY85" fmla="*/ 2825860 h 6858000"/>
              <a:gd name="connsiteX86" fmla="*/ 4993936 w 6096000"/>
              <a:gd name="connsiteY86" fmla="*/ 2911749 h 6858000"/>
              <a:gd name="connsiteX87" fmla="*/ 4992563 w 6096000"/>
              <a:gd name="connsiteY87" fmla="*/ 2977278 h 6858000"/>
              <a:gd name="connsiteX88" fmla="*/ 4980516 w 6096000"/>
              <a:gd name="connsiteY88" fmla="*/ 2991092 h 6858000"/>
              <a:gd name="connsiteX89" fmla="*/ 4992801 w 6096000"/>
              <a:gd name="connsiteY89" fmla="*/ 3020247 h 6858000"/>
              <a:gd name="connsiteX90" fmla="*/ 5014805 w 6096000"/>
              <a:gd name="connsiteY90" fmla="*/ 3065434 h 6858000"/>
              <a:gd name="connsiteX91" fmla="*/ 5002733 w 6096000"/>
              <a:gd name="connsiteY91" fmla="*/ 3103777 h 6858000"/>
              <a:gd name="connsiteX92" fmla="*/ 5002941 w 6096000"/>
              <a:gd name="connsiteY92" fmla="*/ 3151828 h 6858000"/>
              <a:gd name="connsiteX93" fmla="*/ 5002883 w 6096000"/>
              <a:gd name="connsiteY93" fmla="*/ 3180546 h 6858000"/>
              <a:gd name="connsiteX94" fmla="*/ 5016711 w 6096000"/>
              <a:gd name="connsiteY94" fmla="*/ 3258677 h 6858000"/>
              <a:gd name="connsiteX95" fmla="*/ 5017918 w 6096000"/>
              <a:gd name="connsiteY95" fmla="*/ 3262610 h 6858000"/>
              <a:gd name="connsiteX96" fmla="*/ 5011672 w 6096000"/>
              <a:gd name="connsiteY96" fmla="*/ 3277179 h 6858000"/>
              <a:gd name="connsiteX97" fmla="*/ 5009344 w 6096000"/>
              <a:gd name="connsiteY97" fmla="*/ 3278130 h 6858000"/>
              <a:gd name="connsiteX98" fmla="*/ 5026770 w 6096000"/>
              <a:gd name="connsiteY98" fmla="*/ 3325671 h 6858000"/>
              <a:gd name="connsiteX99" fmla="*/ 5024571 w 6096000"/>
              <a:gd name="connsiteY99" fmla="*/ 3332072 h 6858000"/>
              <a:gd name="connsiteX100" fmla="*/ 5041705 w 6096000"/>
              <a:gd name="connsiteY100" fmla="*/ 3362948 h 6858000"/>
              <a:gd name="connsiteX101" fmla="*/ 5047477 w 6096000"/>
              <a:gd name="connsiteY101" fmla="*/ 3378959 h 6858000"/>
              <a:gd name="connsiteX102" fmla="*/ 5060758 w 6096000"/>
              <a:gd name="connsiteY102" fmla="*/ 3407057 h 6858000"/>
              <a:gd name="connsiteX103" fmla="*/ 5058968 w 6096000"/>
              <a:gd name="connsiteY103" fmla="*/ 3409825 h 6858000"/>
              <a:gd name="connsiteX104" fmla="*/ 5062667 w 6096000"/>
              <a:gd name="connsiteY104" fmla="*/ 3415218 h 6858000"/>
              <a:gd name="connsiteX105" fmla="*/ 5060928 w 6096000"/>
              <a:gd name="connsiteY105" fmla="*/ 3419880 h 6858000"/>
              <a:gd name="connsiteX106" fmla="*/ 5062923 w 6096000"/>
              <a:gd name="connsiteY106" fmla="*/ 3424545 h 6858000"/>
              <a:gd name="connsiteX107" fmla="*/ 5064623 w 6096000"/>
              <a:gd name="connsiteY107" fmla="*/ 3476412 h 6858000"/>
              <a:gd name="connsiteX108" fmla="*/ 5069684 w 6096000"/>
              <a:gd name="connsiteY108" fmla="*/ 3486850 h 6858000"/>
              <a:gd name="connsiteX109" fmla="*/ 5063339 w 6096000"/>
              <a:gd name="connsiteY109" fmla="*/ 3496391 h 6858000"/>
              <a:gd name="connsiteX110" fmla="*/ 5070139 w 6096000"/>
              <a:gd name="connsiteY110" fmla="*/ 3531201 h 6858000"/>
              <a:gd name="connsiteX111" fmla="*/ 5079896 w 6096000"/>
              <a:gd name="connsiteY111" fmla="*/ 3542019 h 6858000"/>
              <a:gd name="connsiteX112" fmla="*/ 5087540 w 6096000"/>
              <a:gd name="connsiteY112" fmla="*/ 3552249 h 6858000"/>
              <a:gd name="connsiteX113" fmla="*/ 5087902 w 6096000"/>
              <a:gd name="connsiteY113" fmla="*/ 3553678 h 6858000"/>
              <a:gd name="connsiteX114" fmla="*/ 5091509 w 6096000"/>
              <a:gd name="connsiteY114" fmla="*/ 3568021 h 6858000"/>
              <a:gd name="connsiteX115" fmla="*/ 5091934 w 6096000"/>
              <a:gd name="connsiteY115" fmla="*/ 3569719 h 6858000"/>
              <a:gd name="connsiteX116" fmla="*/ 5089362 w 6096000"/>
              <a:gd name="connsiteY116" fmla="*/ 3586412 h 6858000"/>
              <a:gd name="connsiteX117" fmla="*/ 5092358 w 6096000"/>
              <a:gd name="connsiteY117" fmla="*/ 3597336 h 6858000"/>
              <a:gd name="connsiteX118" fmla="*/ 5084254 w 6096000"/>
              <a:gd name="connsiteY118" fmla="*/ 3606007 h 6858000"/>
              <a:gd name="connsiteX119" fmla="*/ 5084281 w 6096000"/>
              <a:gd name="connsiteY119" fmla="*/ 3641228 h 6858000"/>
              <a:gd name="connsiteX120" fmla="*/ 5091848 w 6096000"/>
              <a:gd name="connsiteY120" fmla="*/ 3653088 h 6858000"/>
              <a:gd name="connsiteX121" fmla="*/ 5097436 w 6096000"/>
              <a:gd name="connsiteY121" fmla="*/ 3664114 h 6858000"/>
              <a:gd name="connsiteX122" fmla="*/ 5097518 w 6096000"/>
              <a:gd name="connsiteY122" fmla="*/ 3665569 h 6858000"/>
              <a:gd name="connsiteX123" fmla="*/ 5099829 w 6096000"/>
              <a:gd name="connsiteY123" fmla="*/ 3707357 h 6858000"/>
              <a:gd name="connsiteX124" fmla="*/ 5114696 w 6096000"/>
              <a:gd name="connsiteY124" fmla="*/ 3778166 h 6858000"/>
              <a:gd name="connsiteX125" fmla="*/ 5135379 w 6096000"/>
              <a:gd name="connsiteY125" fmla="*/ 3878222 h 6858000"/>
              <a:gd name="connsiteX126" fmla="*/ 5130138 w 6096000"/>
              <a:gd name="connsiteY126" fmla="*/ 4048117 h 6858000"/>
              <a:gd name="connsiteX127" fmla="*/ 5090040 w 6096000"/>
              <a:gd name="connsiteY127" fmla="*/ 4219510 h 6858000"/>
              <a:gd name="connsiteX128" fmla="*/ 5092812 w 6096000"/>
              <a:gd name="connsiteY128" fmla="*/ 4411258 h 6858000"/>
              <a:gd name="connsiteX129" fmla="*/ 5084599 w 6096000"/>
              <a:gd name="connsiteY129" fmla="*/ 4488531 h 6858000"/>
              <a:gd name="connsiteX130" fmla="*/ 5084072 w 6096000"/>
              <a:gd name="connsiteY130" fmla="*/ 4539168 h 6858000"/>
              <a:gd name="connsiteX131" fmla="*/ 5068936 w 6096000"/>
              <a:gd name="connsiteY131" fmla="*/ 4625153 h 6858000"/>
              <a:gd name="connsiteX132" fmla="*/ 5059114 w 6096000"/>
              <a:gd name="connsiteY132" fmla="*/ 4733115 h 6858000"/>
              <a:gd name="connsiteX133" fmla="*/ 5037209 w 6096000"/>
              <a:gd name="connsiteY133" fmla="*/ 4844323 h 6858000"/>
              <a:gd name="connsiteX134" fmla="*/ 5020638 w 6096000"/>
              <a:gd name="connsiteY134" fmla="*/ 4877992 h 6858000"/>
              <a:gd name="connsiteX135" fmla="*/ 5006413 w 6096000"/>
              <a:gd name="connsiteY135" fmla="*/ 4925805 h 6858000"/>
              <a:gd name="connsiteX136" fmla="*/ 4971037 w 6096000"/>
              <a:gd name="connsiteY136" fmla="*/ 5009272 h 6858000"/>
              <a:gd name="connsiteX137" fmla="*/ 4963105 w 6096000"/>
              <a:gd name="connsiteY137" fmla="*/ 5111369 h 6858000"/>
              <a:gd name="connsiteX138" fmla="*/ 4976341 w 6096000"/>
              <a:gd name="connsiteY138" fmla="*/ 5210876 h 6858000"/>
              <a:gd name="connsiteX139" fmla="*/ 4980617 w 6096000"/>
              <a:gd name="connsiteY139" fmla="*/ 5269726 h 6858000"/>
              <a:gd name="connsiteX140" fmla="*/ 4997733 w 6096000"/>
              <a:gd name="connsiteY140" fmla="*/ 5464225 h 6858000"/>
              <a:gd name="connsiteX141" fmla="*/ 5001400 w 6096000"/>
              <a:gd name="connsiteY141" fmla="*/ 5594585 h 6858000"/>
              <a:gd name="connsiteX142" fmla="*/ 4983700 w 6096000"/>
              <a:gd name="connsiteY142" fmla="*/ 5667896 h 6858000"/>
              <a:gd name="connsiteX143" fmla="*/ 4968506 w 6096000"/>
              <a:gd name="connsiteY143" fmla="*/ 5769225 h 6858000"/>
              <a:gd name="connsiteX144" fmla="*/ 4969765 w 6096000"/>
              <a:gd name="connsiteY144" fmla="*/ 5823324 h 6858000"/>
              <a:gd name="connsiteX145" fmla="*/ 4966129 w 6096000"/>
              <a:gd name="connsiteY145" fmla="*/ 5862699 h 6858000"/>
              <a:gd name="connsiteX146" fmla="*/ 4970695 w 6096000"/>
              <a:gd name="connsiteY146" fmla="*/ 5906467 h 6858000"/>
              <a:gd name="connsiteX147" fmla="*/ 4991568 w 6096000"/>
              <a:gd name="connsiteY147" fmla="*/ 5939847 h 6858000"/>
              <a:gd name="connsiteX148" fmla="*/ 4986815 w 6096000"/>
              <a:gd name="connsiteY148" fmla="*/ 5973994 h 6858000"/>
              <a:gd name="connsiteX149" fmla="*/ 4987776 w 6096000"/>
              <a:gd name="connsiteY149" fmla="*/ 6089693 h 6858000"/>
              <a:gd name="connsiteX150" fmla="*/ 4991621 w 6096000"/>
              <a:gd name="connsiteY150" fmla="*/ 6224938 h 6858000"/>
              <a:gd name="connsiteX151" fmla="*/ 5017157 w 6096000"/>
              <a:gd name="connsiteY151" fmla="*/ 6370251 h 6858000"/>
              <a:gd name="connsiteX152" fmla="*/ 5040797 w 6096000"/>
              <a:gd name="connsiteY152" fmla="*/ 6541313 h 6858000"/>
              <a:gd name="connsiteX153" fmla="*/ 5045375 w 6096000"/>
              <a:gd name="connsiteY153" fmla="*/ 6640957 h 6858000"/>
              <a:gd name="connsiteX154" fmla="*/ 5058442 w 6096000"/>
              <a:gd name="connsiteY154" fmla="*/ 6705297 h 6858000"/>
              <a:gd name="connsiteX155" fmla="*/ 5071125 w 6096000"/>
              <a:gd name="connsiteY155" fmla="*/ 6759582 h 6858000"/>
              <a:gd name="connsiteX156" fmla="*/ 5069172 w 6096000"/>
              <a:gd name="connsiteY156" fmla="*/ 6817746 h 6858000"/>
              <a:gd name="connsiteX157" fmla="*/ 5072322 w 6096000"/>
              <a:gd name="connsiteY157" fmla="*/ 6843646 h 6858000"/>
              <a:gd name="connsiteX158" fmla="*/ 5091388 w 6096000"/>
              <a:gd name="connsiteY158" fmla="*/ 6857998 h 6858000"/>
              <a:gd name="connsiteX159" fmla="*/ 6096000 w 6096000"/>
              <a:gd name="connsiteY159" fmla="*/ 6857998 h 6858000"/>
              <a:gd name="connsiteX160" fmla="*/ 6096000 w 6096000"/>
              <a:gd name="connsiteY160" fmla="*/ 6858000 h 6858000"/>
              <a:gd name="connsiteX161" fmla="*/ 0 w 6096000"/>
              <a:gd name="connsiteY16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5567517" y="0"/>
                </a:lnTo>
                <a:lnTo>
                  <a:pt x="5566938" y="1705"/>
                </a:lnTo>
                <a:cubicBezTo>
                  <a:pt x="5563126" y="8440"/>
                  <a:pt x="5558112" y="13784"/>
                  <a:pt x="5551594" y="17287"/>
                </a:cubicBezTo>
                <a:cubicBezTo>
                  <a:pt x="5562364" y="82036"/>
                  <a:pt x="5510349" y="69804"/>
                  <a:pt x="5545641" y="130336"/>
                </a:cubicBezTo>
                <a:cubicBezTo>
                  <a:pt x="5526953" y="117589"/>
                  <a:pt x="5536978" y="162458"/>
                  <a:pt x="5538289" y="187093"/>
                </a:cubicBezTo>
                <a:cubicBezTo>
                  <a:pt x="5536205" y="226511"/>
                  <a:pt x="5545722" y="205530"/>
                  <a:pt x="5545790" y="265704"/>
                </a:cubicBezTo>
                <a:cubicBezTo>
                  <a:pt x="5542296" y="317533"/>
                  <a:pt x="5543813" y="325288"/>
                  <a:pt x="5542313" y="354566"/>
                </a:cubicBezTo>
                <a:lnTo>
                  <a:pt x="5524126" y="472000"/>
                </a:lnTo>
                <a:lnTo>
                  <a:pt x="5522170" y="473782"/>
                </a:lnTo>
                <a:cubicBezTo>
                  <a:pt x="5517847" y="482008"/>
                  <a:pt x="5518682" y="487340"/>
                  <a:pt x="5521798" y="491380"/>
                </a:cubicBezTo>
                <a:lnTo>
                  <a:pt x="5536419" y="531675"/>
                </a:lnTo>
                <a:lnTo>
                  <a:pt x="5533435" y="536015"/>
                </a:lnTo>
                <a:lnTo>
                  <a:pt x="5538088" y="572092"/>
                </a:lnTo>
                <a:lnTo>
                  <a:pt x="5536061" y="572511"/>
                </a:lnTo>
                <a:cubicBezTo>
                  <a:pt x="5531611" y="574271"/>
                  <a:pt x="5528529" y="577121"/>
                  <a:pt x="5528218" y="582332"/>
                </a:cubicBezTo>
                <a:cubicBezTo>
                  <a:pt x="5498002" y="573171"/>
                  <a:pt x="5516262" y="585107"/>
                  <a:pt x="5518011" y="601285"/>
                </a:cubicBezTo>
                <a:cubicBezTo>
                  <a:pt x="5508838" y="617831"/>
                  <a:pt x="5480684" y="666964"/>
                  <a:pt x="5473174" y="681608"/>
                </a:cubicBezTo>
                <a:cubicBezTo>
                  <a:pt x="5473102" y="684122"/>
                  <a:pt x="5473033" y="686637"/>
                  <a:pt x="5472963" y="689151"/>
                </a:cubicBezTo>
                <a:lnTo>
                  <a:pt x="5472485" y="689289"/>
                </a:lnTo>
                <a:cubicBezTo>
                  <a:pt x="5471434" y="690905"/>
                  <a:pt x="5470986" y="693376"/>
                  <a:pt x="5471326" y="697222"/>
                </a:cubicBezTo>
                <a:cubicBezTo>
                  <a:pt x="5471606" y="703992"/>
                  <a:pt x="5471884" y="710761"/>
                  <a:pt x="5472164" y="717531"/>
                </a:cubicBezTo>
                <a:lnTo>
                  <a:pt x="5468891" y="722494"/>
                </a:lnTo>
                <a:lnTo>
                  <a:pt x="5463081" y="724368"/>
                </a:lnTo>
                <a:lnTo>
                  <a:pt x="5446981" y="752692"/>
                </a:lnTo>
                <a:cubicBezTo>
                  <a:pt x="5454691" y="764380"/>
                  <a:pt x="5422719" y="808083"/>
                  <a:pt x="5417190" y="816346"/>
                </a:cubicBezTo>
                <a:lnTo>
                  <a:pt x="5388958" y="889417"/>
                </a:lnTo>
                <a:cubicBezTo>
                  <a:pt x="5320491" y="969963"/>
                  <a:pt x="5321907" y="1005331"/>
                  <a:pt x="5307044" y="1063288"/>
                </a:cubicBezTo>
                <a:cubicBezTo>
                  <a:pt x="5313332" y="1111028"/>
                  <a:pt x="5317096" y="1110140"/>
                  <a:pt x="5303837" y="1157176"/>
                </a:cubicBezTo>
                <a:cubicBezTo>
                  <a:pt x="5301103" y="1192124"/>
                  <a:pt x="5301884" y="1197232"/>
                  <a:pt x="5286494" y="1210776"/>
                </a:cubicBezTo>
                <a:lnTo>
                  <a:pt x="5282463" y="1301993"/>
                </a:lnTo>
                <a:lnTo>
                  <a:pt x="5252235" y="1360879"/>
                </a:lnTo>
                <a:lnTo>
                  <a:pt x="5244497" y="1404045"/>
                </a:lnTo>
                <a:lnTo>
                  <a:pt x="5223823" y="1429568"/>
                </a:lnTo>
                <a:lnTo>
                  <a:pt x="5224851" y="1430305"/>
                </a:lnTo>
                <a:cubicBezTo>
                  <a:pt x="5226697" y="1432466"/>
                  <a:pt x="5214738" y="1459891"/>
                  <a:pt x="5212394" y="1463304"/>
                </a:cubicBezTo>
                <a:cubicBezTo>
                  <a:pt x="5209912" y="1477394"/>
                  <a:pt x="5213027" y="1501295"/>
                  <a:pt x="5209958" y="1514846"/>
                </a:cubicBezTo>
                <a:lnTo>
                  <a:pt x="5206417" y="1519731"/>
                </a:lnTo>
                <a:lnTo>
                  <a:pt x="5206640" y="1519929"/>
                </a:lnTo>
                <a:cubicBezTo>
                  <a:pt x="5206490" y="1521210"/>
                  <a:pt x="5209710" y="1543635"/>
                  <a:pt x="5207632" y="1546022"/>
                </a:cubicBezTo>
                <a:lnTo>
                  <a:pt x="5212030" y="1578752"/>
                </a:lnTo>
                <a:cubicBezTo>
                  <a:pt x="5206147" y="1605585"/>
                  <a:pt x="5226381" y="1622803"/>
                  <a:pt x="5203533" y="1647555"/>
                </a:cubicBezTo>
                <a:cubicBezTo>
                  <a:pt x="5198128" y="1672675"/>
                  <a:pt x="5203213" y="1694404"/>
                  <a:pt x="5190877" y="1715685"/>
                </a:cubicBezTo>
                <a:cubicBezTo>
                  <a:pt x="5196815" y="1724301"/>
                  <a:pt x="5198098" y="1732435"/>
                  <a:pt x="5184235" y="1740358"/>
                </a:cubicBezTo>
                <a:cubicBezTo>
                  <a:pt x="5182625" y="1763793"/>
                  <a:pt x="5198368" y="1769422"/>
                  <a:pt x="5181475" y="1784314"/>
                </a:cubicBezTo>
                <a:cubicBezTo>
                  <a:pt x="5205987" y="1797417"/>
                  <a:pt x="5195246" y="1798221"/>
                  <a:pt x="5185845" y="1804434"/>
                </a:cubicBezTo>
                <a:lnTo>
                  <a:pt x="5185068" y="1805316"/>
                </a:lnTo>
                <a:lnTo>
                  <a:pt x="5188593" y="1807109"/>
                </a:lnTo>
                <a:lnTo>
                  <a:pt x="5185920" y="1821003"/>
                </a:lnTo>
                <a:lnTo>
                  <a:pt x="5183543" y="1824832"/>
                </a:lnTo>
                <a:cubicBezTo>
                  <a:pt x="5182284" y="1827468"/>
                  <a:pt x="5181937" y="1829219"/>
                  <a:pt x="5182235" y="1830429"/>
                </a:cubicBezTo>
                <a:lnTo>
                  <a:pt x="5182525" y="1830569"/>
                </a:lnTo>
                <a:lnTo>
                  <a:pt x="5180663" y="1835810"/>
                </a:lnTo>
                <a:cubicBezTo>
                  <a:pt x="5176779" y="1844665"/>
                  <a:pt x="5172297" y="1853278"/>
                  <a:pt x="5167452" y="1861483"/>
                </a:cubicBezTo>
                <a:cubicBezTo>
                  <a:pt x="5179827" y="1866643"/>
                  <a:pt x="5166788" y="1884999"/>
                  <a:pt x="5174266" y="1892417"/>
                </a:cubicBezTo>
                <a:lnTo>
                  <a:pt x="5189262" y="1895114"/>
                </a:lnTo>
                <a:lnTo>
                  <a:pt x="5187100" y="1899379"/>
                </a:lnTo>
                <a:lnTo>
                  <a:pt x="5180471" y="1907867"/>
                </a:lnTo>
                <a:cubicBezTo>
                  <a:pt x="5179609" y="1909162"/>
                  <a:pt x="5179647" y="1909994"/>
                  <a:pt x="5181361" y="1910265"/>
                </a:cubicBezTo>
                <a:cubicBezTo>
                  <a:pt x="5180995" y="1914884"/>
                  <a:pt x="5177893" y="1930292"/>
                  <a:pt x="5178268" y="1935584"/>
                </a:cubicBezTo>
                <a:lnTo>
                  <a:pt x="5183619" y="1942021"/>
                </a:lnTo>
                <a:lnTo>
                  <a:pt x="5184480" y="1945112"/>
                </a:lnTo>
                <a:lnTo>
                  <a:pt x="5172776" y="1961162"/>
                </a:lnTo>
                <a:lnTo>
                  <a:pt x="5168513" y="1969445"/>
                </a:lnTo>
                <a:lnTo>
                  <a:pt x="5126597" y="2024270"/>
                </a:lnTo>
                <a:lnTo>
                  <a:pt x="5119528" y="2107942"/>
                </a:lnTo>
                <a:cubicBezTo>
                  <a:pt x="5089290" y="2138038"/>
                  <a:pt x="5110415" y="2159228"/>
                  <a:pt x="5110356" y="2193455"/>
                </a:cubicBezTo>
                <a:cubicBezTo>
                  <a:pt x="5101302" y="2220953"/>
                  <a:pt x="5110381" y="2224200"/>
                  <a:pt x="5104992" y="2260088"/>
                </a:cubicBezTo>
                <a:cubicBezTo>
                  <a:pt x="5096504" y="2291744"/>
                  <a:pt x="5078225" y="2299003"/>
                  <a:pt x="5059439" y="2335735"/>
                </a:cubicBezTo>
                <a:cubicBezTo>
                  <a:pt x="5029465" y="2329020"/>
                  <a:pt x="5058046" y="2407546"/>
                  <a:pt x="5022061" y="2408995"/>
                </a:cubicBezTo>
                <a:cubicBezTo>
                  <a:pt x="5023289" y="2413465"/>
                  <a:pt x="5019654" y="2441580"/>
                  <a:pt x="5022253" y="2445869"/>
                </a:cubicBezTo>
                <a:cubicBezTo>
                  <a:pt x="5022440" y="2449625"/>
                  <a:pt x="5011241" y="2492743"/>
                  <a:pt x="5011426" y="2496499"/>
                </a:cubicBezTo>
                <a:lnTo>
                  <a:pt x="4994224" y="2549900"/>
                </a:lnTo>
                <a:cubicBezTo>
                  <a:pt x="4992353" y="2564757"/>
                  <a:pt x="4998952" y="2582253"/>
                  <a:pt x="4995245" y="2596456"/>
                </a:cubicBezTo>
                <a:lnTo>
                  <a:pt x="4988570" y="2606088"/>
                </a:lnTo>
                <a:cubicBezTo>
                  <a:pt x="4988504" y="2615842"/>
                  <a:pt x="4988436" y="2625597"/>
                  <a:pt x="4988371" y="2635351"/>
                </a:cubicBezTo>
                <a:lnTo>
                  <a:pt x="4983212" y="2665666"/>
                </a:lnTo>
                <a:lnTo>
                  <a:pt x="4968234" y="2715895"/>
                </a:lnTo>
                <a:lnTo>
                  <a:pt x="4975888" y="2725052"/>
                </a:lnTo>
                <a:lnTo>
                  <a:pt x="4980195" y="2726489"/>
                </a:lnTo>
                <a:lnTo>
                  <a:pt x="4976218" y="2740278"/>
                </a:lnTo>
                <a:lnTo>
                  <a:pt x="4980571" y="2751112"/>
                </a:lnTo>
                <a:lnTo>
                  <a:pt x="4973893" y="2760208"/>
                </a:lnTo>
                <a:lnTo>
                  <a:pt x="4979005" y="2790136"/>
                </a:lnTo>
                <a:lnTo>
                  <a:pt x="4986137" y="2804183"/>
                </a:lnTo>
                <a:cubicBezTo>
                  <a:pt x="4986150" y="2811409"/>
                  <a:pt x="4986162" y="2818634"/>
                  <a:pt x="4986175" y="2825860"/>
                </a:cubicBezTo>
                <a:cubicBezTo>
                  <a:pt x="4987474" y="2843788"/>
                  <a:pt x="4992871" y="2886513"/>
                  <a:pt x="4993936" y="2911749"/>
                </a:cubicBezTo>
                <a:cubicBezTo>
                  <a:pt x="4993313" y="2946689"/>
                  <a:pt x="4980300" y="2954448"/>
                  <a:pt x="4992563" y="2977278"/>
                </a:cubicBezTo>
                <a:cubicBezTo>
                  <a:pt x="4985688" y="2983455"/>
                  <a:pt x="4982051" y="2987749"/>
                  <a:pt x="4980516" y="2991092"/>
                </a:cubicBezTo>
                <a:cubicBezTo>
                  <a:pt x="4975910" y="3001119"/>
                  <a:pt x="4990216" y="3002537"/>
                  <a:pt x="4992801" y="3020247"/>
                </a:cubicBezTo>
                <a:cubicBezTo>
                  <a:pt x="4998517" y="3032637"/>
                  <a:pt x="5013148" y="3051512"/>
                  <a:pt x="5014805" y="3065434"/>
                </a:cubicBezTo>
                <a:cubicBezTo>
                  <a:pt x="4998836" y="3057428"/>
                  <a:pt x="5016840" y="3105196"/>
                  <a:pt x="5002733" y="3103777"/>
                </a:cubicBezTo>
                <a:cubicBezTo>
                  <a:pt x="5022381" y="3124610"/>
                  <a:pt x="4997365" y="3128169"/>
                  <a:pt x="5002941" y="3151828"/>
                </a:cubicBezTo>
                <a:cubicBezTo>
                  <a:pt x="5010264" y="3163902"/>
                  <a:pt x="5011356" y="3171780"/>
                  <a:pt x="5002883" y="3180546"/>
                </a:cubicBezTo>
                <a:cubicBezTo>
                  <a:pt x="5038586" y="3236545"/>
                  <a:pt x="5003723" y="3210316"/>
                  <a:pt x="5016711" y="3258677"/>
                </a:cubicBezTo>
                <a:lnTo>
                  <a:pt x="5017918" y="3262610"/>
                </a:lnTo>
                <a:lnTo>
                  <a:pt x="5011672" y="3277179"/>
                </a:lnTo>
                <a:lnTo>
                  <a:pt x="5009344" y="3278130"/>
                </a:lnTo>
                <a:lnTo>
                  <a:pt x="5026770" y="3325671"/>
                </a:lnTo>
                <a:lnTo>
                  <a:pt x="5024571" y="3332072"/>
                </a:lnTo>
                <a:lnTo>
                  <a:pt x="5041705" y="3362948"/>
                </a:lnTo>
                <a:lnTo>
                  <a:pt x="5047477" y="3378959"/>
                </a:lnTo>
                <a:lnTo>
                  <a:pt x="5060758" y="3407057"/>
                </a:lnTo>
                <a:lnTo>
                  <a:pt x="5058968" y="3409825"/>
                </a:lnTo>
                <a:lnTo>
                  <a:pt x="5062667" y="3415218"/>
                </a:lnTo>
                <a:lnTo>
                  <a:pt x="5060928" y="3419880"/>
                </a:lnTo>
                <a:lnTo>
                  <a:pt x="5062923" y="3424545"/>
                </a:lnTo>
                <a:cubicBezTo>
                  <a:pt x="5063537" y="3433967"/>
                  <a:pt x="5063494" y="3466028"/>
                  <a:pt x="5064623" y="3476412"/>
                </a:cubicBezTo>
                <a:lnTo>
                  <a:pt x="5069684" y="3486850"/>
                </a:lnTo>
                <a:lnTo>
                  <a:pt x="5063339" y="3496391"/>
                </a:lnTo>
                <a:lnTo>
                  <a:pt x="5070139" y="3531201"/>
                </a:lnTo>
                <a:lnTo>
                  <a:pt x="5079896" y="3542019"/>
                </a:lnTo>
                <a:lnTo>
                  <a:pt x="5087540" y="3552249"/>
                </a:lnTo>
                <a:lnTo>
                  <a:pt x="5087902" y="3553678"/>
                </a:lnTo>
                <a:lnTo>
                  <a:pt x="5091509" y="3568021"/>
                </a:lnTo>
                <a:lnTo>
                  <a:pt x="5091934" y="3569719"/>
                </a:lnTo>
                <a:lnTo>
                  <a:pt x="5089362" y="3586412"/>
                </a:lnTo>
                <a:lnTo>
                  <a:pt x="5092358" y="3597336"/>
                </a:lnTo>
                <a:lnTo>
                  <a:pt x="5084254" y="3606007"/>
                </a:lnTo>
                <a:cubicBezTo>
                  <a:pt x="5084262" y="3617747"/>
                  <a:pt x="5084273" y="3629488"/>
                  <a:pt x="5084281" y="3641228"/>
                </a:cubicBezTo>
                <a:lnTo>
                  <a:pt x="5091848" y="3653088"/>
                </a:lnTo>
                <a:lnTo>
                  <a:pt x="5097436" y="3664114"/>
                </a:lnTo>
                <a:cubicBezTo>
                  <a:pt x="5097463" y="3664599"/>
                  <a:pt x="5097491" y="3665084"/>
                  <a:pt x="5097518" y="3665569"/>
                </a:cubicBezTo>
                <a:cubicBezTo>
                  <a:pt x="5097915" y="3672776"/>
                  <a:pt x="5096966" y="3688591"/>
                  <a:pt x="5099829" y="3707357"/>
                </a:cubicBezTo>
                <a:cubicBezTo>
                  <a:pt x="5100505" y="3724716"/>
                  <a:pt x="5118078" y="3760234"/>
                  <a:pt x="5114696" y="3778166"/>
                </a:cubicBezTo>
                <a:cubicBezTo>
                  <a:pt x="5141627" y="3845122"/>
                  <a:pt x="5125427" y="3821305"/>
                  <a:pt x="5135379" y="3878222"/>
                </a:cubicBezTo>
                <a:cubicBezTo>
                  <a:pt x="5161519" y="3905047"/>
                  <a:pt x="5125417" y="4015047"/>
                  <a:pt x="5130138" y="4048117"/>
                </a:cubicBezTo>
                <a:cubicBezTo>
                  <a:pt x="5081804" y="4192084"/>
                  <a:pt x="5096262" y="4158987"/>
                  <a:pt x="5090040" y="4219510"/>
                </a:cubicBezTo>
                <a:cubicBezTo>
                  <a:pt x="5104553" y="4280033"/>
                  <a:pt x="5065380" y="4345686"/>
                  <a:pt x="5092812" y="4411258"/>
                </a:cubicBezTo>
                <a:cubicBezTo>
                  <a:pt x="5090630" y="4437329"/>
                  <a:pt x="5083878" y="4473140"/>
                  <a:pt x="5084599" y="4488531"/>
                </a:cubicBezTo>
                <a:cubicBezTo>
                  <a:pt x="5084423" y="4505410"/>
                  <a:pt x="5084248" y="4522289"/>
                  <a:pt x="5084072" y="4539168"/>
                </a:cubicBezTo>
                <a:cubicBezTo>
                  <a:pt x="5072114" y="4567830"/>
                  <a:pt x="5064305" y="4588197"/>
                  <a:pt x="5068936" y="4625153"/>
                </a:cubicBezTo>
                <a:cubicBezTo>
                  <a:pt x="5077433" y="4662889"/>
                  <a:pt x="5065899" y="4679357"/>
                  <a:pt x="5059114" y="4733115"/>
                </a:cubicBezTo>
                <a:cubicBezTo>
                  <a:pt x="5068687" y="4752352"/>
                  <a:pt x="5055370" y="4832308"/>
                  <a:pt x="5037209" y="4844323"/>
                </a:cubicBezTo>
                <a:cubicBezTo>
                  <a:pt x="5033444" y="4857054"/>
                  <a:pt x="5040194" y="4871554"/>
                  <a:pt x="5020638" y="4877992"/>
                </a:cubicBezTo>
                <a:cubicBezTo>
                  <a:pt x="4997151" y="4888353"/>
                  <a:pt x="5034418" y="4931200"/>
                  <a:pt x="5006413" y="4925805"/>
                </a:cubicBezTo>
                <a:cubicBezTo>
                  <a:pt x="5031964" y="4956261"/>
                  <a:pt x="4982840" y="4982633"/>
                  <a:pt x="4971037" y="5009272"/>
                </a:cubicBezTo>
                <a:cubicBezTo>
                  <a:pt x="4973259" y="5034036"/>
                  <a:pt x="4968375" y="5053859"/>
                  <a:pt x="4963105" y="5111369"/>
                </a:cubicBezTo>
                <a:cubicBezTo>
                  <a:pt x="4973224" y="5141336"/>
                  <a:pt x="4937413" y="5161742"/>
                  <a:pt x="4976341" y="5210876"/>
                </a:cubicBezTo>
                <a:cubicBezTo>
                  <a:pt x="4972455" y="5212581"/>
                  <a:pt x="4977054" y="5227501"/>
                  <a:pt x="4980617" y="5269726"/>
                </a:cubicBezTo>
                <a:cubicBezTo>
                  <a:pt x="4984182" y="5311951"/>
                  <a:pt x="4990390" y="5400671"/>
                  <a:pt x="4997733" y="5464225"/>
                </a:cubicBezTo>
                <a:cubicBezTo>
                  <a:pt x="5001765" y="5536542"/>
                  <a:pt x="4990225" y="5517959"/>
                  <a:pt x="5001400" y="5594585"/>
                </a:cubicBezTo>
                <a:cubicBezTo>
                  <a:pt x="4999908" y="5619318"/>
                  <a:pt x="4974042" y="5647975"/>
                  <a:pt x="4983700" y="5667896"/>
                </a:cubicBezTo>
                <a:cubicBezTo>
                  <a:pt x="4976834" y="5696311"/>
                  <a:pt x="4975579" y="5738356"/>
                  <a:pt x="4968506" y="5769225"/>
                </a:cubicBezTo>
                <a:cubicBezTo>
                  <a:pt x="4968926" y="5787258"/>
                  <a:pt x="4969344" y="5805291"/>
                  <a:pt x="4969765" y="5823324"/>
                </a:cubicBezTo>
                <a:cubicBezTo>
                  <a:pt x="4966122" y="5853058"/>
                  <a:pt x="4965608" y="5838948"/>
                  <a:pt x="4966129" y="5862699"/>
                </a:cubicBezTo>
                <a:lnTo>
                  <a:pt x="4970695" y="5906467"/>
                </a:lnTo>
                <a:lnTo>
                  <a:pt x="4991568" y="5939847"/>
                </a:lnTo>
                <a:cubicBezTo>
                  <a:pt x="4998848" y="5955713"/>
                  <a:pt x="4974731" y="5940131"/>
                  <a:pt x="4986815" y="5973994"/>
                </a:cubicBezTo>
                <a:cubicBezTo>
                  <a:pt x="4961187" y="5997051"/>
                  <a:pt x="4983444" y="6032039"/>
                  <a:pt x="4987776" y="6089693"/>
                </a:cubicBezTo>
                <a:lnTo>
                  <a:pt x="4991621" y="6224938"/>
                </a:lnTo>
                <a:cubicBezTo>
                  <a:pt x="4988442" y="6270972"/>
                  <a:pt x="5008962" y="6317522"/>
                  <a:pt x="5017157" y="6370251"/>
                </a:cubicBezTo>
                <a:cubicBezTo>
                  <a:pt x="5025353" y="6422980"/>
                  <a:pt x="5039938" y="6490855"/>
                  <a:pt x="5040797" y="6541313"/>
                </a:cubicBezTo>
                <a:cubicBezTo>
                  <a:pt x="5039898" y="6576319"/>
                  <a:pt x="5031912" y="6591883"/>
                  <a:pt x="5045375" y="6640957"/>
                </a:cubicBezTo>
                <a:cubicBezTo>
                  <a:pt x="5057505" y="6669536"/>
                  <a:pt x="5052276" y="6675394"/>
                  <a:pt x="5058442" y="6705297"/>
                </a:cubicBezTo>
                <a:cubicBezTo>
                  <a:pt x="5057367" y="6727133"/>
                  <a:pt x="5067901" y="6732087"/>
                  <a:pt x="5071125" y="6759582"/>
                </a:cubicBezTo>
                <a:cubicBezTo>
                  <a:pt x="5055614" y="6796071"/>
                  <a:pt x="5051656" y="6769544"/>
                  <a:pt x="5069172" y="6817746"/>
                </a:cubicBezTo>
                <a:cubicBezTo>
                  <a:pt x="5060956" y="6828354"/>
                  <a:pt x="5064525" y="6836369"/>
                  <a:pt x="5072322" y="6843646"/>
                </a:cubicBezTo>
                <a:lnTo>
                  <a:pt x="5091388" y="6857998"/>
                </a:lnTo>
                <a:lnTo>
                  <a:pt x="6096000" y="6857998"/>
                </a:lnTo>
                <a:lnTo>
                  <a:pt x="6096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E7A6F3C-1789-86DC-82AB-F64F9E3374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09600"/>
            <a:ext cx="3739341" cy="1330839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How to start a Podcast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086892-7EEC-1E9E-C061-6109DC4852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2366" y="2194102"/>
            <a:ext cx="3427001" cy="390858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>
                <a:hlinkClick r:id="rId2"/>
              </a:rPr>
              <a:t>https://www.smartpassiveincome.com/guide/how-to-start-a-podcast-tutorial-pat-flynn/</a:t>
            </a:r>
            <a:r>
              <a:rPr lang="en-US" sz="2000"/>
              <a:t> </a:t>
            </a:r>
          </a:p>
        </p:txBody>
      </p:sp>
      <p:pic>
        <p:nvPicPr>
          <p:cNvPr id="7170" name="Picture 2" descr="Podcasting Starter Guide: 7 Tips for a Successful Podcast">
            <a:extLst>
              <a:ext uri="{FF2B5EF4-FFF2-40B4-BE49-F238E27FC236}">
                <a16:creationId xmlns:a16="http://schemas.microsoft.com/office/drawing/2014/main" id="{964EAB90-DEB3-3A38-8AA4-0EA823F6C2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45457" y="1825146"/>
            <a:ext cx="6155141" cy="3231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142193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0">
            <a:extLst>
              <a:ext uri="{FF2B5EF4-FFF2-40B4-BE49-F238E27FC236}">
                <a16:creationId xmlns:a16="http://schemas.microsoft.com/office/drawing/2014/main" id="{B3F59054-3394-4D87-8BD0-A28DCD47F1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2" descr="Podcasting Starter Guide: 7 Tips for a Successful Podcast">
            <a:extLst>
              <a:ext uri="{FF2B5EF4-FFF2-40B4-BE49-F238E27FC236}">
                <a16:creationId xmlns:a16="http://schemas.microsoft.com/office/drawing/2014/main" id="{A21C1D2D-0221-7014-7291-0352CB09EC1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58" r="42917"/>
          <a:stretch/>
        </p:blipFill>
        <p:spPr bwMode="auto">
          <a:xfrm>
            <a:off x="8314931" y="27433"/>
            <a:ext cx="3881641" cy="6803135"/>
          </a:xfrm>
          <a:custGeom>
            <a:avLst/>
            <a:gdLst/>
            <a:ahLst/>
            <a:cxnLst/>
            <a:rect l="l" t="t" r="r" b="b"/>
            <a:pathLst>
              <a:path w="4817171" h="6858000">
                <a:moveTo>
                  <a:pt x="22751" y="0"/>
                </a:moveTo>
                <a:lnTo>
                  <a:pt x="4817171" y="0"/>
                </a:lnTo>
                <a:lnTo>
                  <a:pt x="4817171" y="6858000"/>
                </a:lnTo>
                <a:lnTo>
                  <a:pt x="0" y="6858000"/>
                </a:lnTo>
                <a:lnTo>
                  <a:pt x="6679" y="6845555"/>
                </a:lnTo>
                <a:cubicBezTo>
                  <a:pt x="496584" y="5886487"/>
                  <a:pt x="786702" y="4695963"/>
                  <a:pt x="786702" y="3406233"/>
                </a:cubicBezTo>
                <a:cubicBezTo>
                  <a:pt x="786702" y="2215714"/>
                  <a:pt x="539501" y="1109724"/>
                  <a:pt x="116147" y="192283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Blog Types and Blog Examples to Inspire You | Constant Contact">
            <a:extLst>
              <a:ext uri="{FF2B5EF4-FFF2-40B4-BE49-F238E27FC236}">
                <a16:creationId xmlns:a16="http://schemas.microsoft.com/office/drawing/2014/main" id="{C7CEA2E3-B176-BA9A-B1EF-8C7285BEF61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51" r="1" b="1"/>
          <a:stretch/>
        </p:blipFill>
        <p:spPr bwMode="auto">
          <a:xfrm>
            <a:off x="4497132" y="248894"/>
            <a:ext cx="4374834" cy="3401558"/>
          </a:xfrm>
          <a:custGeom>
            <a:avLst/>
            <a:gdLst/>
            <a:ahLst/>
            <a:cxnLst/>
            <a:rect l="l" t="t" r="r" b="b"/>
            <a:pathLst>
              <a:path w="4979304" h="3364992">
                <a:moveTo>
                  <a:pt x="0" y="0"/>
                </a:moveTo>
                <a:lnTo>
                  <a:pt x="4211250" y="0"/>
                </a:lnTo>
                <a:lnTo>
                  <a:pt x="4309461" y="192282"/>
                </a:lnTo>
                <a:cubicBezTo>
                  <a:pt x="4697535" y="1033269"/>
                  <a:pt x="4937593" y="2032690"/>
                  <a:pt x="4974907" y="3110424"/>
                </a:cubicBezTo>
                <a:lnTo>
                  <a:pt x="4979304" y="3364992"/>
                </a:lnTo>
                <a:lnTo>
                  <a:pt x="800592" y="3364992"/>
                </a:lnTo>
                <a:lnTo>
                  <a:pt x="797493" y="3185579"/>
                </a:lnTo>
                <a:cubicBezTo>
                  <a:pt x="756786" y="2009870"/>
                  <a:pt x="474799" y="927359"/>
                  <a:pt x="22579" y="42066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Best Camera for Vlogging in 2023 for All Budgets">
            <a:extLst>
              <a:ext uri="{FF2B5EF4-FFF2-40B4-BE49-F238E27FC236}">
                <a16:creationId xmlns:a16="http://schemas.microsoft.com/office/drawing/2014/main" id="{B66772BE-599F-F13A-28ED-DEC3CFE5C17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83" r="9156" b="-3"/>
          <a:stretch/>
        </p:blipFill>
        <p:spPr bwMode="auto">
          <a:xfrm>
            <a:off x="4369117" y="3821112"/>
            <a:ext cx="4502849" cy="3009455"/>
          </a:xfrm>
          <a:custGeom>
            <a:avLst/>
            <a:gdLst/>
            <a:ahLst/>
            <a:cxnLst/>
            <a:rect l="l" t="t" r="r" b="b"/>
            <a:pathLst>
              <a:path w="4925479" h="3364992">
                <a:moveTo>
                  <a:pt x="749362" y="0"/>
                </a:moveTo>
                <a:lnTo>
                  <a:pt x="4925479" y="0"/>
                </a:lnTo>
                <a:lnTo>
                  <a:pt x="4921868" y="209033"/>
                </a:lnTo>
                <a:cubicBezTo>
                  <a:pt x="4884554" y="1286766"/>
                  <a:pt x="4644496" y="2286187"/>
                  <a:pt x="4256422" y="3127175"/>
                </a:cubicBezTo>
                <a:lnTo>
                  <a:pt x="4134952" y="3364992"/>
                </a:lnTo>
                <a:lnTo>
                  <a:pt x="0" y="3364992"/>
                </a:lnTo>
                <a:lnTo>
                  <a:pt x="79008" y="3202330"/>
                </a:lnTo>
                <a:cubicBezTo>
                  <a:pt x="467082" y="2361343"/>
                  <a:pt x="707140" y="1361922"/>
                  <a:pt x="744454" y="284189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13" name="Freeform: Shape 12">
            <a:extLst>
              <a:ext uri="{FF2B5EF4-FFF2-40B4-BE49-F238E27FC236}">
                <a16:creationId xmlns:a16="http://schemas.microsoft.com/office/drawing/2014/main" id="{2FE0ABA9-CAF1-4816-837D-5F28AAA08E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945815" cy="6858000"/>
          </a:xfrm>
          <a:custGeom>
            <a:avLst/>
            <a:gdLst>
              <a:gd name="connsiteX0" fmla="*/ 0 w 3945815"/>
              <a:gd name="connsiteY0" fmla="*/ 0 h 6858000"/>
              <a:gd name="connsiteX1" fmla="*/ 3138662 w 3945815"/>
              <a:gd name="connsiteY1" fmla="*/ 0 h 6858000"/>
              <a:gd name="connsiteX2" fmla="*/ 3275260 w 3945815"/>
              <a:gd name="connsiteY2" fmla="*/ 267438 h 6858000"/>
              <a:gd name="connsiteX3" fmla="*/ 3945815 w 3945815"/>
              <a:gd name="connsiteY3" fmla="*/ 3481388 h 6858000"/>
              <a:gd name="connsiteX4" fmla="*/ 3275260 w 3945815"/>
              <a:gd name="connsiteY4" fmla="*/ 6695338 h 6858000"/>
              <a:gd name="connsiteX5" fmla="*/ 3192177 w 3945815"/>
              <a:gd name="connsiteY5" fmla="*/ 6858000 h 6858000"/>
              <a:gd name="connsiteX6" fmla="*/ 0 w 3945815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45815" h="6858000">
                <a:moveTo>
                  <a:pt x="0" y="0"/>
                </a:moveTo>
                <a:lnTo>
                  <a:pt x="3138662" y="0"/>
                </a:lnTo>
                <a:lnTo>
                  <a:pt x="3275260" y="267438"/>
                </a:lnTo>
                <a:cubicBezTo>
                  <a:pt x="3698614" y="1184879"/>
                  <a:pt x="3945815" y="2290869"/>
                  <a:pt x="3945815" y="3481388"/>
                </a:cubicBezTo>
                <a:cubicBezTo>
                  <a:pt x="3945815" y="4671908"/>
                  <a:pt x="3698614" y="5777898"/>
                  <a:pt x="3275260" y="6695338"/>
                </a:cubicBezTo>
                <a:lnTo>
                  <a:pt x="3192177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5" name="Freeform: Shape 14">
            <a:extLst>
              <a:ext uri="{FF2B5EF4-FFF2-40B4-BE49-F238E27FC236}">
                <a16:creationId xmlns:a16="http://schemas.microsoft.com/office/drawing/2014/main" id="{BC8B9C14-70F0-4F42-85FF-0DD3D5A585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936670" cy="6858000"/>
          </a:xfrm>
          <a:custGeom>
            <a:avLst/>
            <a:gdLst>
              <a:gd name="connsiteX0" fmla="*/ 0 w 3936670"/>
              <a:gd name="connsiteY0" fmla="*/ 0 h 6858000"/>
              <a:gd name="connsiteX1" fmla="*/ 3129517 w 3936670"/>
              <a:gd name="connsiteY1" fmla="*/ 0 h 6858000"/>
              <a:gd name="connsiteX2" fmla="*/ 3266115 w 3936670"/>
              <a:gd name="connsiteY2" fmla="*/ 267438 h 6858000"/>
              <a:gd name="connsiteX3" fmla="*/ 3936670 w 3936670"/>
              <a:gd name="connsiteY3" fmla="*/ 3481388 h 6858000"/>
              <a:gd name="connsiteX4" fmla="*/ 3266115 w 3936670"/>
              <a:gd name="connsiteY4" fmla="*/ 6695338 h 6858000"/>
              <a:gd name="connsiteX5" fmla="*/ 3183032 w 3936670"/>
              <a:gd name="connsiteY5" fmla="*/ 6858000 h 6858000"/>
              <a:gd name="connsiteX6" fmla="*/ 0 w 3936670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36670" h="6858000">
                <a:moveTo>
                  <a:pt x="0" y="0"/>
                </a:moveTo>
                <a:lnTo>
                  <a:pt x="3129517" y="0"/>
                </a:lnTo>
                <a:lnTo>
                  <a:pt x="3266115" y="267438"/>
                </a:lnTo>
                <a:cubicBezTo>
                  <a:pt x="3689469" y="1184879"/>
                  <a:pt x="3936670" y="2290869"/>
                  <a:pt x="3936670" y="3481388"/>
                </a:cubicBezTo>
                <a:cubicBezTo>
                  <a:pt x="3936670" y="4671908"/>
                  <a:pt x="3689469" y="5777898"/>
                  <a:pt x="3266115" y="6695338"/>
                </a:cubicBezTo>
                <a:lnTo>
                  <a:pt x="3183032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2610568-EAF5-2D84-3738-C55B4981F8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056" y="685800"/>
            <a:ext cx="2807208" cy="1325563"/>
          </a:xfrm>
        </p:spPr>
        <p:txBody>
          <a:bodyPr>
            <a:normAutofit/>
          </a:bodyPr>
          <a:lstStyle/>
          <a:p>
            <a:pPr algn="ctr"/>
            <a:r>
              <a:rPr lang="en-US" sz="2800" dirty="0"/>
              <a:t>Activity 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8DE6C44-43F8-4DE4-AB81-66853FFEA0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006856"/>
            <a:ext cx="128016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409529B-9B56-4F10-BE4D-F934DB89E5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8912" y="2089941"/>
            <a:ext cx="28346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3EE6E1-9A96-87B4-7ECA-F7D52DF555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" y="2258568"/>
            <a:ext cx="4497133" cy="459943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400" dirty="0"/>
              <a:t>In groups, students will need to think of a current topic within the HSC sector and choose a suitable platform to inform a specific target audience. </a:t>
            </a:r>
          </a:p>
          <a:p>
            <a:r>
              <a:rPr lang="en-US" sz="2400" dirty="0"/>
              <a:t>Students can choose the following platforms: </a:t>
            </a:r>
          </a:p>
          <a:p>
            <a:r>
              <a:rPr lang="en-US" sz="2400" dirty="0"/>
              <a:t>Blog (Provide a template approx. 500-words) </a:t>
            </a:r>
          </a:p>
          <a:p>
            <a:r>
              <a:rPr lang="en-US" sz="2400" dirty="0"/>
              <a:t>Vlog (provide a template approx. 5 mins)</a:t>
            </a:r>
          </a:p>
          <a:p>
            <a:r>
              <a:rPr lang="en-US" sz="2400" dirty="0"/>
              <a:t>Podcast (Provide a script approx. 10 mins) </a:t>
            </a:r>
          </a:p>
        </p:txBody>
      </p:sp>
    </p:spTree>
    <p:extLst>
      <p:ext uri="{BB962C8B-B14F-4D97-AF65-F5344CB8AC3E}">
        <p14:creationId xmlns:p14="http://schemas.microsoft.com/office/powerpoint/2010/main" val="212777059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15C027-1E2A-33BE-E2CD-CD7577E0B8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A5FB5A-2F65-2DA8-C425-D77C01A54C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/>
          </a:bodyPr>
          <a:lstStyle/>
          <a:p>
            <a:r>
              <a:rPr lang="en-US" sz="1600" dirty="0"/>
              <a:t>National Health Service (2022)</a:t>
            </a:r>
            <a:r>
              <a:rPr lang="en-GB" sz="1600" b="1" dirty="0">
                <a:effectLst/>
                <a:latin typeface="Frutiger W01"/>
              </a:rPr>
              <a:t>Why digital inclusion matters to health and social care. Available at: </a:t>
            </a:r>
            <a:r>
              <a:rPr lang="en-US" sz="1600" dirty="0">
                <a:hlinkClick r:id="rId2"/>
              </a:rPr>
              <a:t>https://digital.nhs.uk/about-nhs-digital/corporate-information-and-documents/digital-inclusion/digital-inclusion-in-health-and-social-care</a:t>
            </a:r>
            <a:endParaRPr lang="en-US" sz="1600" dirty="0"/>
          </a:p>
          <a:p>
            <a:r>
              <a:rPr lang="en-GB" sz="1600" i="1" dirty="0"/>
              <a:t>Welsh Government (2019)</a:t>
            </a:r>
            <a:r>
              <a:rPr lang="en-GB" sz="1600" dirty="0"/>
              <a:t> Digital 30: A strategic framework</a:t>
            </a:r>
            <a:br>
              <a:rPr lang="en-GB" sz="1600" dirty="0"/>
            </a:br>
            <a:r>
              <a:rPr lang="en-GB" sz="1600" dirty="0"/>
              <a:t>for post-16 digital learning in Wales. [Online] Available at: </a:t>
            </a:r>
            <a:r>
              <a:rPr lang="en-GB" sz="1600" dirty="0">
                <a:hlinkClick r:id="rId3"/>
              </a:rPr>
              <a:t>https://gov.wales/sites/default/files/publications/2019-06/digital-2030-a-strategic-framework-for-post-16-digital-learning-in-wales.pdf</a:t>
            </a:r>
            <a:r>
              <a:rPr lang="en-GB" sz="1600" dirty="0"/>
              <a:t> </a:t>
            </a:r>
          </a:p>
          <a:p>
            <a:r>
              <a:rPr lang="en-GB" sz="1600" b="0" i="0" dirty="0">
                <a:solidFill>
                  <a:srgbClr val="555555"/>
                </a:solidFill>
                <a:effectLst/>
                <a:latin typeface="verdana" panose="020B0604030504040204" pitchFamily="34" charset="0"/>
              </a:rPr>
              <a:t>PHILLIPS, S. and ELLINAS, S., 2014. </a:t>
            </a:r>
            <a:r>
              <a:rPr lang="en-GB" sz="1600" b="0" i="1" dirty="0">
                <a:solidFill>
                  <a:srgbClr val="555555"/>
                </a:solidFill>
                <a:effectLst/>
                <a:latin typeface="verdana" panose="020B0604030504040204" pitchFamily="34" charset="0"/>
              </a:rPr>
              <a:t>Chapter 06: Building your reputation online. </a:t>
            </a:r>
            <a:r>
              <a:rPr lang="en-GB" sz="1600" b="0" i="0" dirty="0">
                <a:solidFill>
                  <a:srgbClr val="555555"/>
                </a:solidFill>
                <a:effectLst/>
                <a:latin typeface="verdana" panose="020B0604030504040204" pitchFamily="34" charset="0"/>
              </a:rPr>
              <a:t>London: Kogan Page Ltd.</a:t>
            </a:r>
          </a:p>
          <a:p>
            <a:r>
              <a:rPr lang="en-GB" sz="1600" dirty="0" err="1">
                <a:solidFill>
                  <a:srgbClr val="555555"/>
                </a:solidFill>
                <a:latin typeface="verdana" panose="020B0604030504040204" pitchFamily="34" charset="0"/>
              </a:rPr>
              <a:t>Pagliari</a:t>
            </a:r>
            <a:r>
              <a:rPr lang="en-GB" sz="1600" dirty="0">
                <a:solidFill>
                  <a:srgbClr val="555555"/>
                </a:solidFill>
                <a:latin typeface="verdana" panose="020B0604030504040204" pitchFamily="34" charset="0"/>
              </a:rPr>
              <a:t>, C. </a:t>
            </a:r>
            <a:r>
              <a:rPr lang="en-GB" sz="1600" dirty="0" err="1">
                <a:solidFill>
                  <a:srgbClr val="555555"/>
                </a:solidFill>
                <a:latin typeface="verdana" panose="020B0604030504040204" pitchFamily="34" charset="0"/>
              </a:rPr>
              <a:t>Detmer</a:t>
            </a:r>
            <a:r>
              <a:rPr lang="en-GB" sz="1600" dirty="0">
                <a:solidFill>
                  <a:srgbClr val="555555"/>
                </a:solidFill>
                <a:latin typeface="verdana" panose="020B0604030504040204" pitchFamily="34" charset="0"/>
              </a:rPr>
              <a:t>, D. and Singleton, P. (2007)</a:t>
            </a:r>
            <a:r>
              <a:rPr lang="en-GB" sz="1600" dirty="0"/>
              <a:t> ELECTRONIC PERSONAL HEALTH RECORDS. London: Nuffield Trust. </a:t>
            </a:r>
          </a:p>
          <a:p>
            <a:r>
              <a:rPr lang="en-GB" sz="1600" dirty="0"/>
              <a:t>Olla, P. and Tan, J. (2009) Mobile Health Solutions for Biomedical Applications. London: Information Science Reference</a:t>
            </a:r>
          </a:p>
          <a:p>
            <a:r>
              <a:rPr lang="en-GB" sz="1600" dirty="0"/>
              <a:t>Hitchings, R. (2020) The impact of Covid-19 on the use of digital technology in the NHS. London: Nuffield Trust. </a:t>
            </a:r>
          </a:p>
          <a:p>
            <a:r>
              <a:rPr lang="en-GB" sz="1600" dirty="0"/>
              <a:t>Spencer J and </a:t>
            </a:r>
            <a:r>
              <a:rPr lang="en-GB" sz="1600" dirty="0" err="1"/>
              <a:t>Oung</a:t>
            </a:r>
            <a:r>
              <a:rPr lang="en-GB" sz="1600" dirty="0"/>
              <a:t> C (2020) ‘How has lockdown affected general practice and where do we go from here?’. Nuffield Trust blog, </a:t>
            </a:r>
            <a:r>
              <a:rPr lang="en-GB" sz="1600" dirty="0" err="1"/>
              <a:t>www.nuffieldtrust.org.uk</a:t>
            </a:r>
            <a:r>
              <a:rPr lang="en-GB" sz="1600" dirty="0"/>
              <a:t>/news-item/how-has-lockdown-affectedgeneral-practice-and-where-do-we-go-from-here. Accessed 11th July. 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36633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739</TotalTime>
  <Words>1393</Words>
  <Application>Microsoft Macintosh PowerPoint</Application>
  <PresentationFormat>Widescreen</PresentationFormat>
  <Paragraphs>165</Paragraphs>
  <Slides>30</Slides>
  <Notes>5</Notes>
  <HiddenSlides>0</HiddenSlides>
  <MMClips>4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44" baseType="lpstr">
      <vt:lpstr>Arial</vt:lpstr>
      <vt:lpstr>Calibri</vt:lpstr>
      <vt:lpstr>Calibri Light</vt:lpstr>
      <vt:lpstr>Circular std</vt:lpstr>
      <vt:lpstr>Frutiger</vt:lpstr>
      <vt:lpstr>Frutiger W01</vt:lpstr>
      <vt:lpstr>Google Sans</vt:lpstr>
      <vt:lpstr>Inter</vt:lpstr>
      <vt:lpstr>Inter-custom-woff2</vt:lpstr>
      <vt:lpstr>Söhne</vt:lpstr>
      <vt:lpstr>Times New Roman</vt:lpstr>
      <vt:lpstr>TimesNewRomanPSMT</vt:lpstr>
      <vt:lpstr>verdana</vt:lpstr>
      <vt:lpstr>Office Theme</vt:lpstr>
      <vt:lpstr>Contemporary technologies </vt:lpstr>
      <vt:lpstr>Digital Age</vt:lpstr>
      <vt:lpstr>Digital Divide </vt:lpstr>
      <vt:lpstr>Digital Divide</vt:lpstr>
      <vt:lpstr>Wales Digital Literacy: Digital 2030 Strategy </vt:lpstr>
      <vt:lpstr>Digital Inclusion within HSC</vt:lpstr>
      <vt:lpstr>Contemporary technology within HSC</vt:lpstr>
      <vt:lpstr>PowerPoint Presentation</vt:lpstr>
      <vt:lpstr>PowerPoint Presentation</vt:lpstr>
      <vt:lpstr>Testimony of EPHR</vt:lpstr>
      <vt:lpstr>PowerPoint Presentation</vt:lpstr>
      <vt:lpstr>Telehealth and Telemedicine</vt:lpstr>
      <vt:lpstr>Telehealth and Telemedicine </vt:lpstr>
      <vt:lpstr>PowerPoint Presentation</vt:lpstr>
      <vt:lpstr>Immersive Technology </vt:lpstr>
      <vt:lpstr>Health Apps</vt:lpstr>
      <vt:lpstr>Immersive technology application</vt:lpstr>
      <vt:lpstr>Artificial Intelligence and Dementia</vt:lpstr>
      <vt:lpstr>Social Media </vt:lpstr>
      <vt:lpstr>Building an online reputation </vt:lpstr>
      <vt:lpstr>Why is an online presence important? </vt:lpstr>
      <vt:lpstr>Building an online reputation </vt:lpstr>
      <vt:lpstr>Blogs + Vlogs Road Map</vt:lpstr>
      <vt:lpstr>Blog Structure</vt:lpstr>
      <vt:lpstr>Blog Examples </vt:lpstr>
      <vt:lpstr>Vlogging </vt:lpstr>
      <vt:lpstr>Podcasts </vt:lpstr>
      <vt:lpstr>How to start a Podcast</vt:lpstr>
      <vt:lpstr>Activity 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Contemporary technologies </dc:title>
  <dc:creator>Jonathan Wyatt (P144511)</dc:creator>
  <cp:lastModifiedBy>Jonathan Andrew Wyatt (P144511)</cp:lastModifiedBy>
  <cp:revision>8</cp:revision>
  <dcterms:created xsi:type="dcterms:W3CDTF">2023-01-19T11:07:15Z</dcterms:created>
  <dcterms:modified xsi:type="dcterms:W3CDTF">2023-07-11T21:27:53Z</dcterms:modified>
</cp:coreProperties>
</file>