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40ECAD8C-3CE1-12F7-260E-4E602409FE1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AT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de-AT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230D1CEB-546E-ACC4-E792-377F894B1CA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AT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32F1E54-D786-4406-A99F-F745BF934424}" type="datetime1">
              <a:rPr lang="de-AT"/>
              <a:pPr lvl="0"/>
              <a:t>20.02.23</a:t>
            </a:fld>
            <a:endParaRPr lang="de-AT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1343D04A-2736-3733-B9AD-000E0411AF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BCED3BA0-FDFB-1022-4138-10E317712F3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de-AT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BC4648A-1AD7-9470-FD5D-19471C6B720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AT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de-AT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074E439C-9031-D418-1477-78F4B474BC1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de-AT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1CF8DA5-2FB6-45B3-9AB7-D1D41291E232}" type="slidenum">
              <a:t>‹#›</a:t>
            </a:fld>
            <a:endParaRPr lang="de-AT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5BE35-3B87-4737-ADA2-7B6B862E882E}" type="datetimeFigureOut">
              <a:t>2/20/23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ED8F95-0AB9-489D-BF0D-91272EB564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6669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923CE219-DF68-2A75-67BD-8ECA1AB7F213}"/>
              </a:ext>
            </a:extLst>
          </p:cNvPr>
          <p:cNvGrpSpPr/>
          <p:nvPr/>
        </p:nvGrpSpPr>
        <p:grpSpPr>
          <a:xfrm>
            <a:off x="0" y="0"/>
            <a:ext cx="12191996" cy="6861602"/>
            <a:chOff x="0" y="0"/>
            <a:chExt cx="12191996" cy="6861602"/>
          </a:xfrm>
        </p:grpSpPr>
        <p:sp>
          <p:nvSpPr>
            <p:cNvPr id="3" name="Rectangle 9">
              <a:extLst>
                <a:ext uri="{FF2B5EF4-FFF2-40B4-BE49-F238E27FC236}">
                  <a16:creationId xmlns:a16="http://schemas.microsoft.com/office/drawing/2014/main" id="{C62344C5-A783-6B6B-D932-4000833BF51C}"/>
                </a:ext>
              </a:extLst>
            </p:cNvPr>
            <p:cNvSpPr/>
            <p:nvPr/>
          </p:nvSpPr>
          <p:spPr>
            <a:xfrm rot="16200004">
              <a:off x="0" y="1640095"/>
              <a:ext cx="5217886" cy="5217886"/>
            </a:xfrm>
            <a:prstGeom prst="rect">
              <a:avLst/>
            </a:prstGeom>
            <a:gradFill>
              <a:gsLst>
                <a:gs pos="0">
                  <a:srgbClr val="BB17D5">
                    <a:alpha val="60000"/>
                  </a:srgbClr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Oval 10">
              <a:extLst>
                <a:ext uri="{FF2B5EF4-FFF2-40B4-BE49-F238E27FC236}">
                  <a16:creationId xmlns:a16="http://schemas.microsoft.com/office/drawing/2014/main" id="{5D6BFD44-77D3-3707-EE27-BAF688D0754A}"/>
                </a:ext>
              </a:extLst>
            </p:cNvPr>
            <p:cNvSpPr/>
            <p:nvPr/>
          </p:nvSpPr>
          <p:spPr>
            <a:xfrm>
              <a:off x="6384514" y="0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96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810EA35C-D462-5A6C-B2CE-BB964B038F32}"/>
                </a:ext>
              </a:extLst>
            </p:cNvPr>
            <p:cNvSpPr/>
            <p:nvPr/>
          </p:nvSpPr>
          <p:spPr>
            <a:xfrm>
              <a:off x="6119055" y="1230050"/>
              <a:ext cx="5506882" cy="55068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BB17D5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6" name="Group 12">
              <a:extLst>
                <a:ext uri="{FF2B5EF4-FFF2-40B4-BE49-F238E27FC236}">
                  <a16:creationId xmlns:a16="http://schemas.microsoft.com/office/drawing/2014/main" id="{2B54FDF3-78C6-1517-689B-839E568AC4ED}"/>
                </a:ext>
              </a:extLst>
            </p:cNvPr>
            <p:cNvGrpSpPr/>
            <p:nvPr/>
          </p:nvGrpSpPr>
          <p:grpSpPr>
            <a:xfrm>
              <a:off x="690088" y="0"/>
              <a:ext cx="10799996" cy="6858000"/>
              <a:chOff x="690088" y="0"/>
              <a:chExt cx="10799996" cy="6858000"/>
            </a:xfrm>
          </p:grpSpPr>
          <p:sp>
            <p:nvSpPr>
              <p:cNvPr id="7" name="Rectangle 17">
                <a:extLst>
                  <a:ext uri="{FF2B5EF4-FFF2-40B4-BE49-F238E27FC236}">
                    <a16:creationId xmlns:a16="http://schemas.microsoft.com/office/drawing/2014/main" id="{C19DE58E-2CCB-587A-4C6C-C5E7501DFC74}"/>
                  </a:ext>
                </a:extLst>
              </p:cNvPr>
              <p:cNvSpPr/>
              <p:nvPr/>
            </p:nvSpPr>
            <p:spPr>
              <a:xfrm>
                <a:off x="6090086" y="0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8" name="Rectangle 18">
                <a:extLst>
                  <a:ext uri="{FF2B5EF4-FFF2-40B4-BE49-F238E27FC236}">
                    <a16:creationId xmlns:a16="http://schemas.microsoft.com/office/drawing/2014/main" id="{5223690F-7472-A4F2-0AA0-15D9B9A50B06}"/>
                  </a:ext>
                </a:extLst>
              </p:cNvPr>
              <p:cNvSpPr/>
              <p:nvPr/>
            </p:nvSpPr>
            <p:spPr>
              <a:xfrm flipH="1">
                <a:off x="690088" y="0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9" name="Group 13">
              <a:extLst>
                <a:ext uri="{FF2B5EF4-FFF2-40B4-BE49-F238E27FC236}">
                  <a16:creationId xmlns:a16="http://schemas.microsoft.com/office/drawing/2014/main" id="{03912A95-6BFE-6FD1-1046-B8D96B7B3244}"/>
                </a:ext>
              </a:extLst>
            </p:cNvPr>
            <p:cNvGrpSpPr/>
            <p:nvPr/>
          </p:nvGrpSpPr>
          <p:grpSpPr>
            <a:xfrm>
              <a:off x="8762996" y="0"/>
              <a:ext cx="3429000" cy="6857999"/>
              <a:chOff x="8762996" y="0"/>
              <a:chExt cx="3429000" cy="6857999"/>
            </a:xfrm>
          </p:grpSpPr>
          <p:sp>
            <p:nvSpPr>
              <p:cNvPr id="10" name="Rectangle 15">
                <a:extLst>
                  <a:ext uri="{FF2B5EF4-FFF2-40B4-BE49-F238E27FC236}">
                    <a16:creationId xmlns:a16="http://schemas.microsoft.com/office/drawing/2014/main" id="{74891D08-837E-F9CC-7245-A9F8A1660DD7}"/>
                  </a:ext>
                </a:extLst>
              </p:cNvPr>
              <p:cNvSpPr/>
              <p:nvPr/>
            </p:nvSpPr>
            <p:spPr>
              <a:xfrm rot="5400013">
                <a:off x="8762996" y="3428999"/>
                <a:ext cx="3429000" cy="342900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Rectangle 16">
                <a:extLst>
                  <a:ext uri="{FF2B5EF4-FFF2-40B4-BE49-F238E27FC236}">
                    <a16:creationId xmlns:a16="http://schemas.microsoft.com/office/drawing/2014/main" id="{31A90843-AAAF-3E58-2887-D7F396F543D6}"/>
                  </a:ext>
                </a:extLst>
              </p:cNvPr>
              <p:cNvSpPr/>
              <p:nvPr/>
            </p:nvSpPr>
            <p:spPr>
              <a:xfrm rot="5399996" flipH="1">
                <a:off x="8762996" y="0"/>
                <a:ext cx="3429000" cy="342900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12" name="Rectangle 14">
              <a:extLst>
                <a:ext uri="{FF2B5EF4-FFF2-40B4-BE49-F238E27FC236}">
                  <a16:creationId xmlns:a16="http://schemas.microsoft.com/office/drawing/2014/main" id="{FCE55025-F62F-9B29-C4DA-4BDEA19EB8B2}"/>
                </a:ext>
              </a:extLst>
            </p:cNvPr>
            <p:cNvSpPr/>
            <p:nvPr/>
          </p:nvSpPr>
          <p:spPr>
            <a:xfrm rot="10799991">
              <a:off x="5602281" y="271887"/>
              <a:ext cx="6589715" cy="6589715"/>
            </a:xfrm>
            <a:prstGeom prst="rect">
              <a:avLst/>
            </a:prstGeom>
            <a:gradFill>
              <a:gsLst>
                <a:gs pos="0">
                  <a:srgbClr val="7E29E7"/>
                </a:gs>
                <a:gs pos="100000">
                  <a:srgbClr val="7E29E7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3" name="Rectangle 19">
            <a:extLst>
              <a:ext uri="{FF2B5EF4-FFF2-40B4-BE49-F238E27FC236}">
                <a16:creationId xmlns:a16="http://schemas.microsoft.com/office/drawing/2014/main" id="{CE98CC8D-EFE8-5EDF-3DF6-77277BC0C675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E9A56FB3-393B-E0A6-DE57-F689EC6CB52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39998" y="539998"/>
            <a:ext cx="11090272" cy="3797996"/>
          </a:xfrm>
        </p:spPr>
        <p:txBody>
          <a:bodyPr anchor="b"/>
          <a:lstStyle>
            <a:lvl1pPr>
              <a:defRPr sz="8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205DBEBE-3482-59E3-020B-A81D7844D63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9998" y="4508504"/>
            <a:ext cx="7345366" cy="1800225"/>
          </a:xfrm>
        </p:spPr>
        <p:txBody>
          <a:bodyPr/>
          <a:lstStyle>
            <a:lvl1pPr marL="0" indent="0">
              <a:buNone/>
              <a:defRPr sz="1600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39CF8D4-BFFF-41EA-6AEF-4B1657D999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080742-C5C0-4019-BB79-A5C9FD58BB6E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7510B20E-BA03-8272-5FAF-B4F928964F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40A926C2-816B-48AB-B42A-03F1DB67EA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62D738F-30D9-4D07-9913-6D047382FA1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14605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0">
            <a:extLst>
              <a:ext uri="{FF2B5EF4-FFF2-40B4-BE49-F238E27FC236}">
                <a16:creationId xmlns:a16="http://schemas.microsoft.com/office/drawing/2014/main" id="{FA7871BE-3E84-970A-6D6E-C1EF0BF42A47}"/>
              </a:ext>
            </a:extLst>
          </p:cNvPr>
          <p:cNvGrpSpPr/>
          <p:nvPr/>
        </p:nvGrpSpPr>
        <p:grpSpPr>
          <a:xfrm>
            <a:off x="-10" y="-1"/>
            <a:ext cx="12192006" cy="6861603"/>
            <a:chOff x="-10" y="-1"/>
            <a:chExt cx="12192006" cy="6861603"/>
          </a:xfrm>
        </p:grpSpPr>
        <p:sp>
          <p:nvSpPr>
            <p:cNvPr id="3" name="Rectangle 19">
              <a:extLst>
                <a:ext uri="{FF2B5EF4-FFF2-40B4-BE49-F238E27FC236}">
                  <a16:creationId xmlns:a16="http://schemas.microsoft.com/office/drawing/2014/main" id="{E9532DB0-0006-0FA6-C0BB-73D262A98B50}"/>
                </a:ext>
              </a:extLst>
            </p:cNvPr>
            <p:cNvSpPr/>
            <p:nvPr/>
          </p:nvSpPr>
          <p:spPr>
            <a:xfrm flipV="1">
              <a:off x="0" y="1643716"/>
              <a:ext cx="5217886" cy="5217886"/>
            </a:xfrm>
            <a:prstGeom prst="rect">
              <a:avLst/>
            </a:prstGeom>
            <a:gradFill>
              <a:gsLst>
                <a:gs pos="0">
                  <a:srgbClr val="BB17D5">
                    <a:alpha val="60000"/>
                  </a:srgbClr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Oval 20">
              <a:extLst>
                <a:ext uri="{FF2B5EF4-FFF2-40B4-BE49-F238E27FC236}">
                  <a16:creationId xmlns:a16="http://schemas.microsoft.com/office/drawing/2014/main" id="{EBEDA5CA-0271-E753-1787-4C7B0BB54FA9}"/>
                </a:ext>
              </a:extLst>
            </p:cNvPr>
            <p:cNvSpPr/>
            <p:nvPr/>
          </p:nvSpPr>
          <p:spPr>
            <a:xfrm flipV="1">
              <a:off x="5750277" y="393493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5" name="Oval 21">
              <a:extLst>
                <a:ext uri="{FF2B5EF4-FFF2-40B4-BE49-F238E27FC236}">
                  <a16:creationId xmlns:a16="http://schemas.microsoft.com/office/drawing/2014/main" id="{2B3E6592-1950-6B09-8800-299E2F44D5BE}"/>
                </a:ext>
              </a:extLst>
            </p:cNvPr>
            <p:cNvSpPr/>
            <p:nvPr/>
          </p:nvSpPr>
          <p:spPr>
            <a:xfrm flipV="1">
              <a:off x="0" y="514551"/>
              <a:ext cx="6347042" cy="634704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6" name="Group 22">
              <a:extLst>
                <a:ext uri="{FF2B5EF4-FFF2-40B4-BE49-F238E27FC236}">
                  <a16:creationId xmlns:a16="http://schemas.microsoft.com/office/drawing/2014/main" id="{8287ED51-2E14-C00C-DFBE-68805A1156C2}"/>
                </a:ext>
              </a:extLst>
            </p:cNvPr>
            <p:cNvGrpSpPr/>
            <p:nvPr/>
          </p:nvGrpSpPr>
          <p:grpSpPr>
            <a:xfrm>
              <a:off x="-10" y="3602"/>
              <a:ext cx="10799996" cy="6858000"/>
              <a:chOff x="-10" y="3602"/>
              <a:chExt cx="10799996" cy="6858000"/>
            </a:xfrm>
          </p:grpSpPr>
          <p:sp>
            <p:nvSpPr>
              <p:cNvPr id="7" name="Rectangle 27">
                <a:extLst>
                  <a:ext uri="{FF2B5EF4-FFF2-40B4-BE49-F238E27FC236}">
                    <a16:creationId xmlns:a16="http://schemas.microsoft.com/office/drawing/2014/main" id="{793A4070-F0AD-F826-8AB1-383CB5973ECC}"/>
                  </a:ext>
                </a:extLst>
              </p:cNvPr>
              <p:cNvSpPr/>
              <p:nvPr/>
            </p:nvSpPr>
            <p:spPr>
              <a:xfrm rot="10800009" flipV="1">
                <a:off x="-10" y="3602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8" name="Rectangle 28">
                <a:extLst>
                  <a:ext uri="{FF2B5EF4-FFF2-40B4-BE49-F238E27FC236}">
                    <a16:creationId xmlns:a16="http://schemas.microsoft.com/office/drawing/2014/main" id="{5C63C02D-0ECC-4D53-1724-22C890CAA340}"/>
                  </a:ext>
                </a:extLst>
              </p:cNvPr>
              <p:cNvSpPr/>
              <p:nvPr/>
            </p:nvSpPr>
            <p:spPr>
              <a:xfrm rot="10799991" flipH="1" flipV="1">
                <a:off x="5399988" y="3602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9" name="Rectangle 24">
              <a:extLst>
                <a:ext uri="{FF2B5EF4-FFF2-40B4-BE49-F238E27FC236}">
                  <a16:creationId xmlns:a16="http://schemas.microsoft.com/office/drawing/2014/main" id="{E11AFDC1-957E-B178-80A5-D1BD9464CADC}"/>
                </a:ext>
              </a:extLst>
            </p:cNvPr>
            <p:cNvSpPr/>
            <p:nvPr/>
          </p:nvSpPr>
          <p:spPr>
            <a:xfrm rot="10800009" flipV="1">
              <a:off x="5602281" y="-1"/>
              <a:ext cx="6589715" cy="6589715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0" name="Rectangle 31">
            <a:extLst>
              <a:ext uri="{FF2B5EF4-FFF2-40B4-BE49-F238E27FC236}">
                <a16:creationId xmlns:a16="http://schemas.microsoft.com/office/drawing/2014/main" id="{93C57D9B-FDDB-B56F-E1F4-499DE4CECC62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BF11C21-BB72-5E32-A238-877CA4A3A5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A4FBB8A-E101-0F54-164C-96C55489E4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2528882"/>
            <a:ext cx="11101136" cy="37798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AD801B39-8028-7A19-0BB6-1E512F1108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227ED2E-6C2A-4384-941D-84375C06B983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0F55979C-3105-BE07-A123-17627AA5D7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C627B45-21FF-7B82-9666-A740698F1B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431E064-D7E2-494D-B005-D94C4D3A2F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66918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>
            <a:extLst>
              <a:ext uri="{FF2B5EF4-FFF2-40B4-BE49-F238E27FC236}">
                <a16:creationId xmlns:a16="http://schemas.microsoft.com/office/drawing/2014/main" id="{D07C3680-A224-629B-7002-CBE108BC7B88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6">
              <a:extLst>
                <a:ext uri="{FF2B5EF4-FFF2-40B4-BE49-F238E27FC236}">
                  <a16:creationId xmlns:a16="http://schemas.microsoft.com/office/drawing/2014/main" id="{60CE0023-C62B-0930-E691-D653ACA240A0}"/>
                </a:ext>
              </a:extLst>
            </p:cNvPr>
            <p:cNvSpPr/>
            <p:nvPr/>
          </p:nvSpPr>
          <p:spPr>
            <a:xfrm rot="10800009" flipH="1">
              <a:off x="0" y="2019653"/>
              <a:ext cx="4838346" cy="4838346"/>
            </a:xfrm>
            <a:prstGeom prst="rect">
              <a:avLst/>
            </a:prstGeom>
            <a:gradFill>
              <a:gsLst>
                <a:gs pos="0">
                  <a:srgbClr val="E729B2"/>
                </a:gs>
                <a:gs pos="100000">
                  <a:srgbClr val="E729B2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4" name="Group 7">
              <a:extLst>
                <a:ext uri="{FF2B5EF4-FFF2-40B4-BE49-F238E27FC236}">
                  <a16:creationId xmlns:a16="http://schemas.microsoft.com/office/drawing/2014/main" id="{00DAA362-B87F-7E68-6734-CE9957B4C056}"/>
                </a:ext>
              </a:extLst>
            </p:cNvPr>
            <p:cNvGrpSpPr/>
            <p:nvPr/>
          </p:nvGrpSpPr>
          <p:grpSpPr>
            <a:xfrm>
              <a:off x="5603872" y="0"/>
              <a:ext cx="6521820" cy="3260905"/>
              <a:chOff x="5603872" y="0"/>
              <a:chExt cx="6521820" cy="3260905"/>
            </a:xfrm>
          </p:grpSpPr>
          <p:sp>
            <p:nvSpPr>
              <p:cNvPr id="5" name="Rectangle 8">
                <a:extLst>
                  <a:ext uri="{FF2B5EF4-FFF2-40B4-BE49-F238E27FC236}">
                    <a16:creationId xmlns:a16="http://schemas.microsoft.com/office/drawing/2014/main" id="{BA886101-2A7E-CD06-DE7E-E15100C81DA4}"/>
                  </a:ext>
                </a:extLst>
              </p:cNvPr>
              <p:cNvSpPr/>
              <p:nvPr/>
            </p:nvSpPr>
            <p:spPr>
              <a:xfrm>
                <a:off x="8864787" y="0"/>
                <a:ext cx="3260905" cy="3260905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6" name="Rectangle 9">
                <a:extLst>
                  <a:ext uri="{FF2B5EF4-FFF2-40B4-BE49-F238E27FC236}">
                    <a16:creationId xmlns:a16="http://schemas.microsoft.com/office/drawing/2014/main" id="{63818FB2-0213-6EB1-E856-DAA2E59AD734}"/>
                  </a:ext>
                </a:extLst>
              </p:cNvPr>
              <p:cNvSpPr/>
              <p:nvPr/>
            </p:nvSpPr>
            <p:spPr>
              <a:xfrm flipH="1">
                <a:off x="5603872" y="0"/>
                <a:ext cx="3260905" cy="3260905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7" name="Rectangle 10">
              <a:extLst>
                <a:ext uri="{FF2B5EF4-FFF2-40B4-BE49-F238E27FC236}">
                  <a16:creationId xmlns:a16="http://schemas.microsoft.com/office/drawing/2014/main" id="{4B7CE697-5122-BD15-E92B-394F440FED6E}"/>
                </a:ext>
              </a:extLst>
            </p:cNvPr>
            <p:cNvSpPr/>
            <p:nvPr/>
          </p:nvSpPr>
          <p:spPr>
            <a:xfrm rot="5400013">
              <a:off x="5333996" y="0"/>
              <a:ext cx="6858000" cy="6858000"/>
            </a:xfrm>
            <a:prstGeom prst="rect">
              <a:avLst/>
            </a:prstGeom>
            <a:gradFill>
              <a:gsLst>
                <a:gs pos="0">
                  <a:srgbClr val="7E29E7">
                    <a:alpha val="60000"/>
                  </a:srgbClr>
                </a:gs>
                <a:gs pos="100000">
                  <a:srgbClr val="7E29E7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8" name="Oval 11">
              <a:extLst>
                <a:ext uri="{FF2B5EF4-FFF2-40B4-BE49-F238E27FC236}">
                  <a16:creationId xmlns:a16="http://schemas.microsoft.com/office/drawing/2014/main" id="{D3C7D304-7917-A5B7-6B68-439F89AC8431}"/>
                </a:ext>
              </a:extLst>
            </p:cNvPr>
            <p:cNvSpPr/>
            <p:nvPr/>
          </p:nvSpPr>
          <p:spPr>
            <a:xfrm>
              <a:off x="494891" y="2537999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BB17D5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9" name="Rectangle 13">
            <a:extLst>
              <a:ext uri="{FF2B5EF4-FFF2-40B4-BE49-F238E27FC236}">
                <a16:creationId xmlns:a16="http://schemas.microsoft.com/office/drawing/2014/main" id="{01F4B475-CEB8-44FE-B94F-01CE1E2D00D2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E927F03-4844-1D3F-896A-26DDD9323B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7345366" cy="5768721"/>
          </a:xfrm>
        </p:spPr>
        <p:txBody>
          <a:bodyPr/>
          <a:lstStyle>
            <a:lvl1pPr>
              <a:defRPr sz="8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7E4060-1AB7-0A1D-B540-9EAF6C14943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075615" y="539998"/>
            <a:ext cx="3565519" cy="5768721"/>
          </a:xfrm>
        </p:spPr>
        <p:txBody>
          <a:bodyPr/>
          <a:lstStyle>
            <a:lvl1pPr marL="0" indent="0">
              <a:buNone/>
              <a:defRPr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4F77717E-E8A1-C626-4E26-56A80843BC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404DF3-9F74-4392-B6DA-5833CBD31F0A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416E403F-E7E9-CEBF-5767-12DB5AFF39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4B62FCC-FC39-E772-8B3C-EED6E67CF9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B24D3BD-590C-4CB9-8B0F-0E4827E79D9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49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CAE7DBC7-F610-8C14-A9F1-3CA2420352E5}"/>
              </a:ext>
            </a:extLst>
          </p:cNvPr>
          <p:cNvGrpSpPr/>
          <p:nvPr/>
        </p:nvGrpSpPr>
        <p:grpSpPr>
          <a:xfrm>
            <a:off x="-27" y="0"/>
            <a:ext cx="12192023" cy="6858000"/>
            <a:chOff x="-27" y="0"/>
            <a:chExt cx="12192023" cy="6858000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7FA61ABB-1819-526A-F0DE-200B9D2CEFE5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solidFill>
              <a:srgbClr val="00000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4" name="Group 9">
              <a:extLst>
                <a:ext uri="{FF2B5EF4-FFF2-40B4-BE49-F238E27FC236}">
                  <a16:creationId xmlns:a16="http://schemas.microsoft.com/office/drawing/2014/main" id="{DD1B4045-C49D-472E-737A-5AF4B56782FB}"/>
                </a:ext>
              </a:extLst>
            </p:cNvPr>
            <p:cNvGrpSpPr/>
            <p:nvPr/>
          </p:nvGrpSpPr>
          <p:grpSpPr>
            <a:xfrm>
              <a:off x="672001" y="0"/>
              <a:ext cx="11519995" cy="5759997"/>
              <a:chOff x="672001" y="0"/>
              <a:chExt cx="11519995" cy="5759997"/>
            </a:xfrm>
          </p:grpSpPr>
          <p:sp>
            <p:nvSpPr>
              <p:cNvPr id="5" name="Rectangle 16">
                <a:extLst>
                  <a:ext uri="{FF2B5EF4-FFF2-40B4-BE49-F238E27FC236}">
                    <a16:creationId xmlns:a16="http://schemas.microsoft.com/office/drawing/2014/main" id="{8BCD9A74-0EDE-0C6F-070F-46CF27FDDF21}"/>
                  </a:ext>
                </a:extLst>
              </p:cNvPr>
              <p:cNvSpPr/>
              <p:nvPr/>
            </p:nvSpPr>
            <p:spPr>
              <a:xfrm>
                <a:off x="6431999" y="0"/>
                <a:ext cx="5759997" cy="5759997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6" name="Rectangle 17">
                <a:extLst>
                  <a:ext uri="{FF2B5EF4-FFF2-40B4-BE49-F238E27FC236}">
                    <a16:creationId xmlns:a16="http://schemas.microsoft.com/office/drawing/2014/main" id="{464C0079-E1FE-B4CD-0871-4049ACB87494}"/>
                  </a:ext>
                </a:extLst>
              </p:cNvPr>
              <p:cNvSpPr/>
              <p:nvPr/>
            </p:nvSpPr>
            <p:spPr>
              <a:xfrm flipH="1">
                <a:off x="672001" y="0"/>
                <a:ext cx="5759997" cy="5759997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7" name="Rectangle 10">
              <a:extLst>
                <a:ext uri="{FF2B5EF4-FFF2-40B4-BE49-F238E27FC236}">
                  <a16:creationId xmlns:a16="http://schemas.microsoft.com/office/drawing/2014/main" id="{EA56D103-D046-CFEB-0BCC-B653D49F3EB1}"/>
                </a:ext>
              </a:extLst>
            </p:cNvPr>
            <p:cNvSpPr/>
            <p:nvPr/>
          </p:nvSpPr>
          <p:spPr>
            <a:xfrm rot="5400013">
              <a:off x="5333996" y="0"/>
              <a:ext cx="6858000" cy="6858000"/>
            </a:xfrm>
            <a:prstGeom prst="rect">
              <a:avLst/>
            </a:prstGeom>
            <a:gradFill>
              <a:gsLst>
                <a:gs pos="0">
                  <a:srgbClr val="7E29E7">
                    <a:alpha val="60000"/>
                  </a:srgbClr>
                </a:gs>
                <a:gs pos="100000">
                  <a:srgbClr val="7E29E7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8" name="Oval 11">
              <a:extLst>
                <a:ext uri="{FF2B5EF4-FFF2-40B4-BE49-F238E27FC236}">
                  <a16:creationId xmlns:a16="http://schemas.microsoft.com/office/drawing/2014/main" id="{9E41FB18-7D72-657E-8BD2-AD901B496701}"/>
                </a:ext>
              </a:extLst>
            </p:cNvPr>
            <p:cNvSpPr/>
            <p:nvPr/>
          </p:nvSpPr>
          <p:spPr>
            <a:xfrm>
              <a:off x="0" y="2537999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4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oup 12">
              <a:extLst>
                <a:ext uri="{FF2B5EF4-FFF2-40B4-BE49-F238E27FC236}">
                  <a16:creationId xmlns:a16="http://schemas.microsoft.com/office/drawing/2014/main" id="{5C1C9C7A-6CEF-E4C0-6722-241FC4F53C6A}"/>
                </a:ext>
              </a:extLst>
            </p:cNvPr>
            <p:cNvGrpSpPr/>
            <p:nvPr/>
          </p:nvGrpSpPr>
          <p:grpSpPr>
            <a:xfrm>
              <a:off x="0" y="2948939"/>
              <a:ext cx="7818120" cy="3909060"/>
              <a:chOff x="0" y="2948939"/>
              <a:chExt cx="7818120" cy="3909060"/>
            </a:xfrm>
          </p:grpSpPr>
          <p:sp>
            <p:nvSpPr>
              <p:cNvPr id="10" name="Rectangle 14">
                <a:extLst>
                  <a:ext uri="{FF2B5EF4-FFF2-40B4-BE49-F238E27FC236}">
                    <a16:creationId xmlns:a16="http://schemas.microsoft.com/office/drawing/2014/main" id="{699B4C8D-489C-342D-425C-0FD4C53162DB}"/>
                  </a:ext>
                </a:extLst>
              </p:cNvPr>
              <p:cNvSpPr/>
              <p:nvPr/>
            </p:nvSpPr>
            <p:spPr>
              <a:xfrm rot="10799991">
                <a:off x="0" y="2948939"/>
                <a:ext cx="3909060" cy="390906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Rectangle 15">
                <a:extLst>
                  <a:ext uri="{FF2B5EF4-FFF2-40B4-BE49-F238E27FC236}">
                    <a16:creationId xmlns:a16="http://schemas.microsoft.com/office/drawing/2014/main" id="{116FE90F-7A67-B9D2-8673-2BB669E1DFCC}"/>
                  </a:ext>
                </a:extLst>
              </p:cNvPr>
              <p:cNvSpPr/>
              <p:nvPr/>
            </p:nvSpPr>
            <p:spPr>
              <a:xfrm rot="10800009" flipH="1">
                <a:off x="3909060" y="2948939"/>
                <a:ext cx="3909060" cy="390906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12" name="Rectangle 13">
              <a:extLst>
                <a:ext uri="{FF2B5EF4-FFF2-40B4-BE49-F238E27FC236}">
                  <a16:creationId xmlns:a16="http://schemas.microsoft.com/office/drawing/2014/main" id="{36DA1944-6B53-CBD7-9ED6-F2516BC54B46}"/>
                </a:ext>
              </a:extLst>
            </p:cNvPr>
            <p:cNvSpPr/>
            <p:nvPr/>
          </p:nvSpPr>
          <p:spPr>
            <a:xfrm rot="10800009" flipH="1">
              <a:off x="-27" y="521757"/>
              <a:ext cx="6336215" cy="6336215"/>
            </a:xfrm>
            <a:prstGeom prst="rect">
              <a:avLst/>
            </a:prstGeom>
            <a:gradFill>
              <a:gsLst>
                <a:gs pos="0">
                  <a:srgbClr val="E729B2"/>
                </a:gs>
                <a:gs pos="100000">
                  <a:srgbClr val="E729B2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3" name="Rectangle 18">
            <a:extLst>
              <a:ext uri="{FF2B5EF4-FFF2-40B4-BE49-F238E27FC236}">
                <a16:creationId xmlns:a16="http://schemas.microsoft.com/office/drawing/2014/main" id="{9717DDE2-597D-9FB5-9700-2A63A2DDA3CB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18DAC80-9D7E-15BF-DBC2-3FDFA99DE7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090272" cy="120959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CB5D137-87EE-B1B1-6565-584AF86E015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1929603"/>
            <a:ext cx="5437186" cy="43848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144EE18-85A6-EA4E-26BF-7D2D3B52AA1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3947" y="1929603"/>
            <a:ext cx="5437186" cy="43848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62D02FC9-F5F1-05E0-CB6C-E2C670A5AB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0B7E6C8-6F7E-4752-B72F-3EBCC0C92B89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0864EF80-F6ED-8676-0103-42E3F807A8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C0BE19E5-4D1F-15DD-4843-AA232C2BBF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9139847-9029-4AE5-B8A8-6A0AFEA15BD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995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>
            <a:extLst>
              <a:ext uri="{FF2B5EF4-FFF2-40B4-BE49-F238E27FC236}">
                <a16:creationId xmlns:a16="http://schemas.microsoft.com/office/drawing/2014/main" id="{64B84CCA-0177-9EA9-AFE1-1F68EE1B32F6}"/>
              </a:ext>
            </a:extLst>
          </p:cNvPr>
          <p:cNvGrpSpPr/>
          <p:nvPr/>
        </p:nvGrpSpPr>
        <p:grpSpPr>
          <a:xfrm>
            <a:off x="-1" y="0"/>
            <a:ext cx="12192007" cy="6857999"/>
            <a:chOff x="-1" y="0"/>
            <a:chExt cx="12192007" cy="6857999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B3BCF513-74A8-EE06-BFC1-CC14CAC88BC0}"/>
                </a:ext>
              </a:extLst>
            </p:cNvPr>
            <p:cNvSpPr/>
            <p:nvPr/>
          </p:nvSpPr>
          <p:spPr>
            <a:xfrm>
              <a:off x="7995669" y="2562221"/>
              <a:ext cx="4196337" cy="4295778"/>
            </a:xfrm>
            <a:prstGeom prst="rect">
              <a:avLst/>
            </a:prstGeom>
            <a:gradFill>
              <a:gsLst>
                <a:gs pos="0">
                  <a:srgbClr val="7E29E7">
                    <a:alpha val="40000"/>
                  </a:srgbClr>
                </a:gs>
                <a:gs pos="100000">
                  <a:srgbClr val="7E29E7">
                    <a:alpha val="20000"/>
                  </a:srgbClr>
                </a:gs>
              </a:gsLst>
              <a:path path="circle">
                <a:fillToRect l="100000" t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4" name="Group 12">
              <a:extLst>
                <a:ext uri="{FF2B5EF4-FFF2-40B4-BE49-F238E27FC236}">
                  <a16:creationId xmlns:a16="http://schemas.microsoft.com/office/drawing/2014/main" id="{55DF4941-E5AC-347E-50CE-C9961B6AD1DF}"/>
                </a:ext>
              </a:extLst>
            </p:cNvPr>
            <p:cNvGrpSpPr/>
            <p:nvPr/>
          </p:nvGrpSpPr>
          <p:grpSpPr>
            <a:xfrm>
              <a:off x="0" y="0"/>
              <a:ext cx="11449046" cy="6857999"/>
              <a:chOff x="0" y="0"/>
              <a:chExt cx="11449046" cy="6857999"/>
            </a:xfrm>
          </p:grpSpPr>
          <p:sp>
            <p:nvSpPr>
              <p:cNvPr id="5" name="Rectangle 22">
                <a:extLst>
                  <a:ext uri="{FF2B5EF4-FFF2-40B4-BE49-F238E27FC236}">
                    <a16:creationId xmlns:a16="http://schemas.microsoft.com/office/drawing/2014/main" id="{93E08D51-2EB3-1928-348A-173A4813E15D}"/>
                  </a:ext>
                </a:extLst>
              </p:cNvPr>
              <p:cNvSpPr/>
              <p:nvPr/>
            </p:nvSpPr>
            <p:spPr>
              <a:xfrm rot="16200004">
                <a:off x="4010023" y="-4010023"/>
                <a:ext cx="3429000" cy="11449046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6" name="Rectangle 23">
                <a:extLst>
                  <a:ext uri="{FF2B5EF4-FFF2-40B4-BE49-F238E27FC236}">
                    <a16:creationId xmlns:a16="http://schemas.microsoft.com/office/drawing/2014/main" id="{2BFA6DFF-F0A1-D5B8-F5C0-C60E07EA2D2C}"/>
                  </a:ext>
                </a:extLst>
              </p:cNvPr>
              <p:cNvSpPr/>
              <p:nvPr/>
            </p:nvSpPr>
            <p:spPr>
              <a:xfrm rot="16199987" flipH="1">
                <a:off x="4010023" y="-581024"/>
                <a:ext cx="3429000" cy="11449046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7" name="Group 13">
              <a:extLst>
                <a:ext uri="{FF2B5EF4-FFF2-40B4-BE49-F238E27FC236}">
                  <a16:creationId xmlns:a16="http://schemas.microsoft.com/office/drawing/2014/main" id="{0B6EF835-8C7C-2A66-FE0B-5FA89D32851C}"/>
                </a:ext>
              </a:extLst>
            </p:cNvPr>
            <p:cNvGrpSpPr/>
            <p:nvPr/>
          </p:nvGrpSpPr>
          <p:grpSpPr>
            <a:xfrm>
              <a:off x="-1" y="0"/>
              <a:ext cx="11879994" cy="4713265"/>
              <a:chOff x="-1" y="0"/>
              <a:chExt cx="11879994" cy="4713265"/>
            </a:xfrm>
          </p:grpSpPr>
          <p:sp>
            <p:nvSpPr>
              <p:cNvPr id="8" name="Rectangle 20">
                <a:extLst>
                  <a:ext uri="{FF2B5EF4-FFF2-40B4-BE49-F238E27FC236}">
                    <a16:creationId xmlns:a16="http://schemas.microsoft.com/office/drawing/2014/main" id="{C4B65664-560F-D3B3-20E2-E98C3B5C1CF8}"/>
                  </a:ext>
                </a:extLst>
              </p:cNvPr>
              <p:cNvSpPr/>
              <p:nvPr/>
            </p:nvSpPr>
            <p:spPr>
              <a:xfrm rot="5400013">
                <a:off x="613630" y="-613101"/>
                <a:ext cx="4712735" cy="5939997"/>
              </a:xfrm>
              <a:prstGeom prst="rect">
                <a:avLst/>
              </a:prstGeom>
              <a:gradFill>
                <a:gsLst>
                  <a:gs pos="0">
                    <a:srgbClr val="7E29E7">
                      <a:alpha val="60000"/>
                    </a:srgbClr>
                  </a:gs>
                  <a:gs pos="100000">
                    <a:srgbClr val="7E29E7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Rectangle 21">
                <a:extLst>
                  <a:ext uri="{FF2B5EF4-FFF2-40B4-BE49-F238E27FC236}">
                    <a16:creationId xmlns:a16="http://schemas.microsoft.com/office/drawing/2014/main" id="{0CEC955A-5C25-19CC-B703-4955D947BDFA}"/>
                  </a:ext>
                </a:extLst>
              </p:cNvPr>
              <p:cNvSpPr/>
              <p:nvPr/>
            </p:nvSpPr>
            <p:spPr>
              <a:xfrm rot="5399996" flipV="1">
                <a:off x="6553627" y="-613631"/>
                <a:ext cx="4712735" cy="5939997"/>
              </a:xfrm>
              <a:prstGeom prst="rect">
                <a:avLst/>
              </a:prstGeom>
              <a:gradFill>
                <a:gsLst>
                  <a:gs pos="0">
                    <a:srgbClr val="7E29E7">
                      <a:alpha val="60000"/>
                    </a:srgbClr>
                  </a:gs>
                  <a:gs pos="100000">
                    <a:srgbClr val="7E29E7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10" name="Group 14">
              <a:extLst>
                <a:ext uri="{FF2B5EF4-FFF2-40B4-BE49-F238E27FC236}">
                  <a16:creationId xmlns:a16="http://schemas.microsoft.com/office/drawing/2014/main" id="{E95E0F4C-E784-BC49-654F-E2D313EF9EC9}"/>
                </a:ext>
              </a:extLst>
            </p:cNvPr>
            <p:cNvGrpSpPr/>
            <p:nvPr/>
          </p:nvGrpSpPr>
          <p:grpSpPr>
            <a:xfrm>
              <a:off x="2676521" y="0"/>
              <a:ext cx="9515475" cy="3766111"/>
              <a:chOff x="2676521" y="0"/>
              <a:chExt cx="9515475" cy="3766111"/>
            </a:xfrm>
          </p:grpSpPr>
          <p:sp>
            <p:nvSpPr>
              <p:cNvPr id="11" name="Rectangle 18">
                <a:extLst>
                  <a:ext uri="{FF2B5EF4-FFF2-40B4-BE49-F238E27FC236}">
                    <a16:creationId xmlns:a16="http://schemas.microsoft.com/office/drawing/2014/main" id="{10BC6B2D-56BB-D9E1-0DDC-B49775CB3348}"/>
                  </a:ext>
                </a:extLst>
              </p:cNvPr>
              <p:cNvSpPr/>
              <p:nvPr/>
            </p:nvSpPr>
            <p:spPr>
              <a:xfrm>
                <a:off x="7434264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Rectangle 19">
                <a:extLst>
                  <a:ext uri="{FF2B5EF4-FFF2-40B4-BE49-F238E27FC236}">
                    <a16:creationId xmlns:a16="http://schemas.microsoft.com/office/drawing/2014/main" id="{1E4A0F81-3AA6-07E6-7FC7-169147A51C59}"/>
                  </a:ext>
                </a:extLst>
              </p:cNvPr>
              <p:cNvSpPr/>
              <p:nvPr/>
            </p:nvSpPr>
            <p:spPr>
              <a:xfrm flipH="1">
                <a:off x="2676521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13" name="Group 15">
              <a:extLst>
                <a:ext uri="{FF2B5EF4-FFF2-40B4-BE49-F238E27FC236}">
                  <a16:creationId xmlns:a16="http://schemas.microsoft.com/office/drawing/2014/main" id="{0DB61715-D78F-0C5A-ED2B-6080F606CB4A}"/>
                </a:ext>
              </a:extLst>
            </p:cNvPr>
            <p:cNvGrpSpPr/>
            <p:nvPr/>
          </p:nvGrpSpPr>
          <p:grpSpPr>
            <a:xfrm>
              <a:off x="0" y="0"/>
              <a:ext cx="9515464" cy="3766111"/>
              <a:chOff x="0" y="0"/>
              <a:chExt cx="9515464" cy="3766111"/>
            </a:xfrm>
          </p:grpSpPr>
          <p:sp>
            <p:nvSpPr>
              <p:cNvPr id="14" name="Rectangle 16">
                <a:extLst>
                  <a:ext uri="{FF2B5EF4-FFF2-40B4-BE49-F238E27FC236}">
                    <a16:creationId xmlns:a16="http://schemas.microsoft.com/office/drawing/2014/main" id="{8A759CEE-EF26-D0A3-1F9E-4221AC27FF7D}"/>
                  </a:ext>
                </a:extLst>
              </p:cNvPr>
              <p:cNvSpPr/>
              <p:nvPr/>
            </p:nvSpPr>
            <p:spPr>
              <a:xfrm>
                <a:off x="4757732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5" name="Rectangle 17">
                <a:extLst>
                  <a:ext uri="{FF2B5EF4-FFF2-40B4-BE49-F238E27FC236}">
                    <a16:creationId xmlns:a16="http://schemas.microsoft.com/office/drawing/2014/main" id="{396BE01B-7709-4DC0-368E-982EF9DCD4B2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6" name="Rectangle 24">
            <a:extLst>
              <a:ext uri="{FF2B5EF4-FFF2-40B4-BE49-F238E27FC236}">
                <a16:creationId xmlns:a16="http://schemas.microsoft.com/office/drawing/2014/main" id="{5877A3B3-E9B9-2E6A-F29D-D6AAD0C51A7C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3ECB20C7-F7AD-4BD5-1FFE-315ACCF079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090272" cy="12104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BF86125A-16E9-FFC7-E220-30D93EEC28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39998" y="1929786"/>
            <a:ext cx="5448050" cy="792163"/>
          </a:xfrm>
        </p:spPr>
        <p:txBody>
          <a:bodyPr anchor="b"/>
          <a:lstStyle>
            <a:lvl1pPr marL="0" indent="0">
              <a:buNone/>
              <a:defRPr sz="1600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14F46E50-A225-E096-B287-7244B2B50B4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39998" y="2937848"/>
            <a:ext cx="5437186" cy="33765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3F647519-6738-DA9D-6335-7DEE9CAE68A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03947" y="1929786"/>
            <a:ext cx="5437186" cy="791998"/>
          </a:xfrm>
        </p:spPr>
        <p:txBody>
          <a:bodyPr anchor="b"/>
          <a:lstStyle>
            <a:lvl1pPr marL="0" indent="0">
              <a:buNone/>
              <a:defRPr sz="1600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D164A4BB-B1A5-9E32-B850-438C32B51F6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03947" y="2937848"/>
            <a:ext cx="5437186" cy="33765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Date Placeholder 6">
            <a:extLst>
              <a:ext uri="{FF2B5EF4-FFF2-40B4-BE49-F238E27FC236}">
                <a16:creationId xmlns:a16="http://schemas.microsoft.com/office/drawing/2014/main" id="{FEE1C5C6-96DD-79EA-4A98-9E48FA529A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6EB4D35-AE5F-4D50-88D8-3ADA94ECC3E3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23" name="Footer Placeholder 7">
            <a:extLst>
              <a:ext uri="{FF2B5EF4-FFF2-40B4-BE49-F238E27FC236}">
                <a16:creationId xmlns:a16="http://schemas.microsoft.com/office/drawing/2014/main" id="{F97346A8-4F8E-E68E-584F-E5FFC6F93C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8D22E24C-52BC-D3A4-3F2A-3E981C9E03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876DF8C-84C5-47C6-B41D-2190DB3AA5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21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>
            <a:extLst>
              <a:ext uri="{FF2B5EF4-FFF2-40B4-BE49-F238E27FC236}">
                <a16:creationId xmlns:a16="http://schemas.microsoft.com/office/drawing/2014/main" id="{1CB204FE-E03F-243C-6609-4E4F67DE1421}"/>
              </a:ext>
            </a:extLst>
          </p:cNvPr>
          <p:cNvGrpSpPr/>
          <p:nvPr/>
        </p:nvGrpSpPr>
        <p:grpSpPr>
          <a:xfrm>
            <a:off x="1391990" y="0"/>
            <a:ext cx="10799997" cy="6858000"/>
            <a:chOff x="1391990" y="0"/>
            <a:chExt cx="10799997" cy="6858000"/>
          </a:xfrm>
        </p:grpSpPr>
        <p:sp>
          <p:nvSpPr>
            <p:cNvPr id="3" name="Rectangle 14">
              <a:extLst>
                <a:ext uri="{FF2B5EF4-FFF2-40B4-BE49-F238E27FC236}">
                  <a16:creationId xmlns:a16="http://schemas.microsoft.com/office/drawing/2014/main" id="{D840228F-2AB6-4058-B594-131C416C6A12}"/>
                </a:ext>
              </a:extLst>
            </p:cNvPr>
            <p:cNvSpPr/>
            <p:nvPr/>
          </p:nvSpPr>
          <p:spPr>
            <a:xfrm rot="10799991">
              <a:off x="1391990" y="0"/>
              <a:ext cx="5399998" cy="6858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Rectangle 15">
              <a:extLst>
                <a:ext uri="{FF2B5EF4-FFF2-40B4-BE49-F238E27FC236}">
                  <a16:creationId xmlns:a16="http://schemas.microsoft.com/office/drawing/2014/main" id="{A7F77293-BACB-DB7E-A153-485E5B71F065}"/>
                </a:ext>
              </a:extLst>
            </p:cNvPr>
            <p:cNvSpPr/>
            <p:nvPr/>
          </p:nvSpPr>
          <p:spPr>
            <a:xfrm rot="10800009" flipH="1">
              <a:off x="6791989" y="0"/>
              <a:ext cx="5399998" cy="6858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5" name="Group 10">
            <a:extLst>
              <a:ext uri="{FF2B5EF4-FFF2-40B4-BE49-F238E27FC236}">
                <a16:creationId xmlns:a16="http://schemas.microsoft.com/office/drawing/2014/main" id="{BFA735F3-E2B1-9913-75C9-F822798DE017}"/>
              </a:ext>
            </a:extLst>
          </p:cNvPr>
          <p:cNvGrpSpPr/>
          <p:nvPr/>
        </p:nvGrpSpPr>
        <p:grpSpPr>
          <a:xfrm>
            <a:off x="0" y="0"/>
            <a:ext cx="3429000" cy="6857999"/>
            <a:chOff x="0" y="0"/>
            <a:chExt cx="3429000" cy="6857999"/>
          </a:xfrm>
        </p:grpSpPr>
        <p:sp>
          <p:nvSpPr>
            <p:cNvPr id="6" name="Rectangle 12">
              <a:extLst>
                <a:ext uri="{FF2B5EF4-FFF2-40B4-BE49-F238E27FC236}">
                  <a16:creationId xmlns:a16="http://schemas.microsoft.com/office/drawing/2014/main" id="{B853A935-EBA6-F625-3164-296D4436C7D4}"/>
                </a:ext>
              </a:extLst>
            </p:cNvPr>
            <p:cNvSpPr/>
            <p:nvPr/>
          </p:nvSpPr>
          <p:spPr>
            <a:xfrm rot="16199987" flipH="1">
              <a:off x="0" y="3428999"/>
              <a:ext cx="3429000" cy="3429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7" name="Rectangle 13">
              <a:extLst>
                <a:ext uri="{FF2B5EF4-FFF2-40B4-BE49-F238E27FC236}">
                  <a16:creationId xmlns:a16="http://schemas.microsoft.com/office/drawing/2014/main" id="{0616FF81-8FBD-7C65-2877-055510CC6A11}"/>
                </a:ext>
              </a:extLst>
            </p:cNvPr>
            <p:cNvSpPr/>
            <p:nvPr/>
          </p:nvSpPr>
          <p:spPr>
            <a:xfrm rot="16200004">
              <a:off x="0" y="0"/>
              <a:ext cx="3429000" cy="3429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8" name="Rectangle 11">
            <a:extLst>
              <a:ext uri="{FF2B5EF4-FFF2-40B4-BE49-F238E27FC236}">
                <a16:creationId xmlns:a16="http://schemas.microsoft.com/office/drawing/2014/main" id="{C9E6C46F-5D62-67E4-67AB-A3291C51D8E5}"/>
              </a:ext>
            </a:extLst>
          </p:cNvPr>
          <p:cNvSpPr/>
          <p:nvPr/>
        </p:nvSpPr>
        <p:spPr>
          <a:xfrm rot="10799991">
            <a:off x="5602281" y="268284"/>
            <a:ext cx="6589715" cy="6589715"/>
          </a:xfrm>
          <a:prstGeom prst="rect">
            <a:avLst/>
          </a:prstGeom>
          <a:gradFill>
            <a:gsLst>
              <a:gs pos="0">
                <a:srgbClr val="E729B2"/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Rectangle 17">
            <a:extLst>
              <a:ext uri="{FF2B5EF4-FFF2-40B4-BE49-F238E27FC236}">
                <a16:creationId xmlns:a16="http://schemas.microsoft.com/office/drawing/2014/main" id="{7892C7F0-E6D7-8C6B-A0D1-8264C36F6E88}"/>
              </a:ext>
            </a:extLst>
          </p:cNvPr>
          <p:cNvSpPr/>
          <p:nvPr/>
        </p:nvSpPr>
        <p:spPr>
          <a:xfrm>
            <a:off x="0" y="0"/>
            <a:ext cx="6589715" cy="6589715"/>
          </a:xfrm>
          <a:prstGeom prst="rect">
            <a:avLst/>
          </a:prstGeom>
          <a:gradFill>
            <a:gsLst>
              <a:gs pos="0">
                <a:srgbClr val="E729B2">
                  <a:alpha val="60000"/>
                </a:srgbClr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Rectangle 18">
            <a:extLst>
              <a:ext uri="{FF2B5EF4-FFF2-40B4-BE49-F238E27FC236}">
                <a16:creationId xmlns:a16="http://schemas.microsoft.com/office/drawing/2014/main" id="{C880A7B8-8D1D-6220-89E9-7F7139F384E5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9F6FDB1-E0F2-4214-8DD3-FCFAB4D27D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0861" y="549280"/>
            <a:ext cx="11090272" cy="5759448"/>
          </a:xfrm>
        </p:spPr>
        <p:txBody>
          <a:bodyPr/>
          <a:lstStyle>
            <a:lvl1pPr>
              <a:defRPr sz="8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DF0E5A15-9039-5CCE-6F01-B2E263F89B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79EB9A8-A544-4428-93B7-D40CEFB90E58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2A02DAF9-BA8A-0D9C-727B-2CA2BA90BD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7263FCA1-9923-8F72-701B-FDC45D6C4D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A07AE94-464F-4926-AD19-BD82E77CCF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631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>
            <a:extLst>
              <a:ext uri="{FF2B5EF4-FFF2-40B4-BE49-F238E27FC236}">
                <a16:creationId xmlns:a16="http://schemas.microsoft.com/office/drawing/2014/main" id="{37557E89-D480-3C6A-9CC2-CA026407F94B}"/>
              </a:ext>
            </a:extLst>
          </p:cNvPr>
          <p:cNvGrpSpPr/>
          <p:nvPr/>
        </p:nvGrpSpPr>
        <p:grpSpPr>
          <a:xfrm>
            <a:off x="0" y="0"/>
            <a:ext cx="12191996" cy="6861602"/>
            <a:chOff x="0" y="0"/>
            <a:chExt cx="12191996" cy="6861602"/>
          </a:xfrm>
        </p:grpSpPr>
        <p:sp>
          <p:nvSpPr>
            <p:cNvPr id="3" name="Rectangle 5">
              <a:extLst>
                <a:ext uri="{FF2B5EF4-FFF2-40B4-BE49-F238E27FC236}">
                  <a16:creationId xmlns:a16="http://schemas.microsoft.com/office/drawing/2014/main" id="{99371B3F-B3BE-6A9B-E626-95A214DFE596}"/>
                </a:ext>
              </a:extLst>
            </p:cNvPr>
            <p:cNvSpPr/>
            <p:nvPr/>
          </p:nvSpPr>
          <p:spPr>
            <a:xfrm rot="16200004">
              <a:off x="0" y="1640095"/>
              <a:ext cx="5217886" cy="5217886"/>
            </a:xfrm>
            <a:prstGeom prst="rect">
              <a:avLst/>
            </a:prstGeom>
            <a:gradFill>
              <a:gsLst>
                <a:gs pos="0">
                  <a:srgbClr val="BB17D5">
                    <a:alpha val="60000"/>
                  </a:srgbClr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Oval 6">
              <a:extLst>
                <a:ext uri="{FF2B5EF4-FFF2-40B4-BE49-F238E27FC236}">
                  <a16:creationId xmlns:a16="http://schemas.microsoft.com/office/drawing/2014/main" id="{2F0FB06D-3927-5811-34FC-0EF0EEC5BA2B}"/>
                </a:ext>
              </a:extLst>
            </p:cNvPr>
            <p:cNvSpPr/>
            <p:nvPr/>
          </p:nvSpPr>
          <p:spPr>
            <a:xfrm>
              <a:off x="6384514" y="0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96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5" name="Oval 7">
              <a:extLst>
                <a:ext uri="{FF2B5EF4-FFF2-40B4-BE49-F238E27FC236}">
                  <a16:creationId xmlns:a16="http://schemas.microsoft.com/office/drawing/2014/main" id="{7172BE42-5D36-C7BD-F176-9A2778580F9D}"/>
                </a:ext>
              </a:extLst>
            </p:cNvPr>
            <p:cNvSpPr/>
            <p:nvPr/>
          </p:nvSpPr>
          <p:spPr>
            <a:xfrm>
              <a:off x="6119055" y="1230050"/>
              <a:ext cx="5506882" cy="55068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BB17D5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6" name="Group 8">
              <a:extLst>
                <a:ext uri="{FF2B5EF4-FFF2-40B4-BE49-F238E27FC236}">
                  <a16:creationId xmlns:a16="http://schemas.microsoft.com/office/drawing/2014/main" id="{F71FAEED-FA2F-92E6-4D98-98F5778170DA}"/>
                </a:ext>
              </a:extLst>
            </p:cNvPr>
            <p:cNvGrpSpPr/>
            <p:nvPr/>
          </p:nvGrpSpPr>
          <p:grpSpPr>
            <a:xfrm>
              <a:off x="690088" y="0"/>
              <a:ext cx="10799996" cy="6858000"/>
              <a:chOff x="690088" y="0"/>
              <a:chExt cx="10799996" cy="6858000"/>
            </a:xfrm>
          </p:grpSpPr>
          <p:sp>
            <p:nvSpPr>
              <p:cNvPr id="7" name="Rectangle 13">
                <a:extLst>
                  <a:ext uri="{FF2B5EF4-FFF2-40B4-BE49-F238E27FC236}">
                    <a16:creationId xmlns:a16="http://schemas.microsoft.com/office/drawing/2014/main" id="{E76EA4B7-6F19-9099-2F34-D035A7662346}"/>
                  </a:ext>
                </a:extLst>
              </p:cNvPr>
              <p:cNvSpPr/>
              <p:nvPr/>
            </p:nvSpPr>
            <p:spPr>
              <a:xfrm>
                <a:off x="6090086" y="0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8" name="Rectangle 14">
                <a:extLst>
                  <a:ext uri="{FF2B5EF4-FFF2-40B4-BE49-F238E27FC236}">
                    <a16:creationId xmlns:a16="http://schemas.microsoft.com/office/drawing/2014/main" id="{6A84678B-2224-447D-93F8-B98C3C2F3489}"/>
                  </a:ext>
                </a:extLst>
              </p:cNvPr>
              <p:cNvSpPr/>
              <p:nvPr/>
            </p:nvSpPr>
            <p:spPr>
              <a:xfrm flipH="1">
                <a:off x="690088" y="0"/>
                <a:ext cx="5399998" cy="6858000"/>
              </a:xfrm>
              <a:prstGeom prst="rect">
                <a:avLst/>
              </a:prstGeom>
              <a:gradFill>
                <a:gsLst>
                  <a:gs pos="0">
                    <a:srgbClr val="E729B2"/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id="{E9C051CC-89FE-496A-FB60-9D783BCE69B2}"/>
                </a:ext>
              </a:extLst>
            </p:cNvPr>
            <p:cNvGrpSpPr/>
            <p:nvPr/>
          </p:nvGrpSpPr>
          <p:grpSpPr>
            <a:xfrm>
              <a:off x="8762996" y="0"/>
              <a:ext cx="3429000" cy="6857999"/>
              <a:chOff x="8762996" y="0"/>
              <a:chExt cx="3429000" cy="6857999"/>
            </a:xfrm>
          </p:grpSpPr>
          <p:sp>
            <p:nvSpPr>
              <p:cNvPr id="10" name="Rectangle 11">
                <a:extLst>
                  <a:ext uri="{FF2B5EF4-FFF2-40B4-BE49-F238E27FC236}">
                    <a16:creationId xmlns:a16="http://schemas.microsoft.com/office/drawing/2014/main" id="{6581960B-BFD8-4579-716F-CC876668E320}"/>
                  </a:ext>
                </a:extLst>
              </p:cNvPr>
              <p:cNvSpPr/>
              <p:nvPr/>
            </p:nvSpPr>
            <p:spPr>
              <a:xfrm rot="5400013">
                <a:off x="8762996" y="3428999"/>
                <a:ext cx="3429000" cy="342900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Rectangle 12">
                <a:extLst>
                  <a:ext uri="{FF2B5EF4-FFF2-40B4-BE49-F238E27FC236}">
                    <a16:creationId xmlns:a16="http://schemas.microsoft.com/office/drawing/2014/main" id="{3438371F-EC77-D013-526D-35195223228A}"/>
                  </a:ext>
                </a:extLst>
              </p:cNvPr>
              <p:cNvSpPr/>
              <p:nvPr/>
            </p:nvSpPr>
            <p:spPr>
              <a:xfrm rot="5399996" flipH="1">
                <a:off x="8762996" y="0"/>
                <a:ext cx="3429000" cy="342900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0" compatLnSpc="1">
                <a:noAutofit/>
              </a:bodyPr>
              <a:lstStyle/>
              <a:p>
                <a:pPr marL="0" marR="0" lvl="0" indent="0" algn="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12" name="Rectangle 10">
              <a:extLst>
                <a:ext uri="{FF2B5EF4-FFF2-40B4-BE49-F238E27FC236}">
                  <a16:creationId xmlns:a16="http://schemas.microsoft.com/office/drawing/2014/main" id="{59E3B43B-05CB-FD3C-3FD4-93AA76D4DE1B}"/>
                </a:ext>
              </a:extLst>
            </p:cNvPr>
            <p:cNvSpPr/>
            <p:nvPr/>
          </p:nvSpPr>
          <p:spPr>
            <a:xfrm rot="10799991">
              <a:off x="5602281" y="271887"/>
              <a:ext cx="6589715" cy="6589715"/>
            </a:xfrm>
            <a:prstGeom prst="rect">
              <a:avLst/>
            </a:prstGeom>
            <a:gradFill>
              <a:gsLst>
                <a:gs pos="0">
                  <a:srgbClr val="7E29E7"/>
                </a:gs>
                <a:gs pos="100000">
                  <a:srgbClr val="7E29E7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3" name="Rectangle 15">
            <a:extLst>
              <a:ext uri="{FF2B5EF4-FFF2-40B4-BE49-F238E27FC236}">
                <a16:creationId xmlns:a16="http://schemas.microsoft.com/office/drawing/2014/main" id="{F82CEECA-018B-D0F4-C481-890C983EB22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4" name="Date Placeholder 1">
            <a:extLst>
              <a:ext uri="{FF2B5EF4-FFF2-40B4-BE49-F238E27FC236}">
                <a16:creationId xmlns:a16="http://schemas.microsoft.com/office/drawing/2014/main" id="{6C4E0BBA-C9DC-C1F1-F1B6-A67F01930A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C8DCE90-78B5-4680-B4E5-6D8FE18D27C2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5" name="Footer Placeholder 2">
            <a:extLst>
              <a:ext uri="{FF2B5EF4-FFF2-40B4-BE49-F238E27FC236}">
                <a16:creationId xmlns:a16="http://schemas.microsoft.com/office/drawing/2014/main" id="{C86AE19F-BE14-FBB4-962F-D5EE752E5C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6" name="Slide Number Placeholder 3">
            <a:extLst>
              <a:ext uri="{FF2B5EF4-FFF2-40B4-BE49-F238E27FC236}">
                <a16:creationId xmlns:a16="http://schemas.microsoft.com/office/drawing/2014/main" id="{58668C25-2BA2-50B8-8547-11C81E3EE1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E426A72-F10D-41A7-8829-81A6EB3C965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83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900A60C-B055-7DDF-A924-43757EB8C680}"/>
              </a:ext>
            </a:extLst>
          </p:cNvPr>
          <p:cNvGrpSpPr/>
          <p:nvPr/>
        </p:nvGrpSpPr>
        <p:grpSpPr>
          <a:xfrm>
            <a:off x="0" y="-19"/>
            <a:ext cx="12191997" cy="6858018"/>
            <a:chOff x="0" y="-19"/>
            <a:chExt cx="12191997" cy="6858018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6DF71423-9F3C-8AD8-8D33-6BDA093E4AFA}"/>
                </a:ext>
              </a:extLst>
            </p:cNvPr>
            <p:cNvSpPr/>
            <p:nvPr/>
          </p:nvSpPr>
          <p:spPr>
            <a:xfrm flipH="1">
              <a:off x="0" y="2562221"/>
              <a:ext cx="4196337" cy="4295778"/>
            </a:xfrm>
            <a:prstGeom prst="rect">
              <a:avLst/>
            </a:prstGeom>
            <a:gradFill>
              <a:gsLst>
                <a:gs pos="0">
                  <a:srgbClr val="7E29E7">
                    <a:alpha val="40000"/>
                  </a:srgbClr>
                </a:gs>
                <a:gs pos="100000">
                  <a:srgbClr val="7E29E7">
                    <a:alpha val="20000"/>
                  </a:srgbClr>
                </a:gs>
              </a:gsLst>
              <a:path path="circle">
                <a:fillToRect l="100000" t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4" name="Group 9">
              <a:extLst>
                <a:ext uri="{FF2B5EF4-FFF2-40B4-BE49-F238E27FC236}">
                  <a16:creationId xmlns:a16="http://schemas.microsoft.com/office/drawing/2014/main" id="{D3C413B6-1AED-BB23-7F13-33283543AD24}"/>
                </a:ext>
              </a:extLst>
            </p:cNvPr>
            <p:cNvGrpSpPr/>
            <p:nvPr/>
          </p:nvGrpSpPr>
          <p:grpSpPr>
            <a:xfrm>
              <a:off x="742931" y="0"/>
              <a:ext cx="11449046" cy="6857999"/>
              <a:chOff x="742931" y="0"/>
              <a:chExt cx="11449046" cy="6857999"/>
            </a:xfrm>
          </p:grpSpPr>
          <p:sp>
            <p:nvSpPr>
              <p:cNvPr id="5" name="Rectangle 19">
                <a:extLst>
                  <a:ext uri="{FF2B5EF4-FFF2-40B4-BE49-F238E27FC236}">
                    <a16:creationId xmlns:a16="http://schemas.microsoft.com/office/drawing/2014/main" id="{3C8F76C2-B0F5-8633-9C4F-9C417088A183}"/>
                  </a:ext>
                </a:extLst>
              </p:cNvPr>
              <p:cNvSpPr/>
              <p:nvPr/>
            </p:nvSpPr>
            <p:spPr>
              <a:xfrm rot="5399996" flipH="1">
                <a:off x="4752954" y="-4010023"/>
                <a:ext cx="3429000" cy="11449046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6" name="Rectangle 20">
                <a:extLst>
                  <a:ext uri="{FF2B5EF4-FFF2-40B4-BE49-F238E27FC236}">
                    <a16:creationId xmlns:a16="http://schemas.microsoft.com/office/drawing/2014/main" id="{DCAA2E04-8C6F-04E4-A31C-3DBBDE9C7ED9}"/>
                  </a:ext>
                </a:extLst>
              </p:cNvPr>
              <p:cNvSpPr/>
              <p:nvPr/>
            </p:nvSpPr>
            <p:spPr>
              <a:xfrm rot="5400013">
                <a:off x="4752954" y="-581024"/>
                <a:ext cx="3429000" cy="11449046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7" name="Group 10">
              <a:extLst>
                <a:ext uri="{FF2B5EF4-FFF2-40B4-BE49-F238E27FC236}">
                  <a16:creationId xmlns:a16="http://schemas.microsoft.com/office/drawing/2014/main" id="{B18F9AC2-CC23-778C-505A-67EB619A34F5}"/>
                </a:ext>
              </a:extLst>
            </p:cNvPr>
            <p:cNvGrpSpPr/>
            <p:nvPr/>
          </p:nvGrpSpPr>
          <p:grpSpPr>
            <a:xfrm>
              <a:off x="312003" y="-19"/>
              <a:ext cx="11879994" cy="4713257"/>
              <a:chOff x="312003" y="-19"/>
              <a:chExt cx="11879994" cy="4713257"/>
            </a:xfrm>
          </p:grpSpPr>
          <p:sp>
            <p:nvSpPr>
              <p:cNvPr id="8" name="Rectangle 17">
                <a:extLst>
                  <a:ext uri="{FF2B5EF4-FFF2-40B4-BE49-F238E27FC236}">
                    <a16:creationId xmlns:a16="http://schemas.microsoft.com/office/drawing/2014/main" id="{5612482B-C16C-6618-8417-AEFEFAEE7C55}"/>
                  </a:ext>
                </a:extLst>
              </p:cNvPr>
              <p:cNvSpPr/>
              <p:nvPr/>
            </p:nvSpPr>
            <p:spPr>
              <a:xfrm rot="16199987" flipH="1">
                <a:off x="6865631" y="-613128"/>
                <a:ext cx="4712735" cy="5939997"/>
              </a:xfrm>
              <a:prstGeom prst="rect">
                <a:avLst/>
              </a:prstGeom>
              <a:gradFill>
                <a:gsLst>
                  <a:gs pos="0">
                    <a:srgbClr val="7E29E7">
                      <a:alpha val="60000"/>
                    </a:srgbClr>
                  </a:gs>
                  <a:gs pos="100000">
                    <a:srgbClr val="7E29E7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Rectangle 18">
                <a:extLst>
                  <a:ext uri="{FF2B5EF4-FFF2-40B4-BE49-F238E27FC236}">
                    <a16:creationId xmlns:a16="http://schemas.microsoft.com/office/drawing/2014/main" id="{C98B7FC4-EB77-B5F0-E813-1F4F51351E52}"/>
                  </a:ext>
                </a:extLst>
              </p:cNvPr>
              <p:cNvSpPr/>
              <p:nvPr/>
            </p:nvSpPr>
            <p:spPr>
              <a:xfrm rot="16200004" flipH="1" flipV="1">
                <a:off x="925634" y="-613650"/>
                <a:ext cx="4712735" cy="5939997"/>
              </a:xfrm>
              <a:prstGeom prst="rect">
                <a:avLst/>
              </a:prstGeom>
              <a:gradFill>
                <a:gsLst>
                  <a:gs pos="0">
                    <a:srgbClr val="7E29E7">
                      <a:alpha val="60000"/>
                    </a:srgbClr>
                  </a:gs>
                  <a:gs pos="100000">
                    <a:srgbClr val="7E29E7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10" name="Group 11">
              <a:extLst>
                <a:ext uri="{FF2B5EF4-FFF2-40B4-BE49-F238E27FC236}">
                  <a16:creationId xmlns:a16="http://schemas.microsoft.com/office/drawing/2014/main" id="{5EE7A9A9-9E78-390F-E11F-03F488731576}"/>
                </a:ext>
              </a:extLst>
            </p:cNvPr>
            <p:cNvGrpSpPr/>
            <p:nvPr/>
          </p:nvGrpSpPr>
          <p:grpSpPr>
            <a:xfrm>
              <a:off x="0" y="0"/>
              <a:ext cx="9515474" cy="3766111"/>
              <a:chOff x="0" y="0"/>
              <a:chExt cx="9515474" cy="3766111"/>
            </a:xfrm>
          </p:grpSpPr>
          <p:sp>
            <p:nvSpPr>
              <p:cNvPr id="11" name="Rectangle 15">
                <a:extLst>
                  <a:ext uri="{FF2B5EF4-FFF2-40B4-BE49-F238E27FC236}">
                    <a16:creationId xmlns:a16="http://schemas.microsoft.com/office/drawing/2014/main" id="{44C618D0-30F3-7F3C-30E8-03A8293689AC}"/>
                  </a:ext>
                </a:extLst>
              </p:cNvPr>
              <p:cNvSpPr/>
              <p:nvPr/>
            </p:nvSpPr>
            <p:spPr>
              <a:xfrm flipH="1">
                <a:off x="0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Rectangle 16">
                <a:extLst>
                  <a:ext uri="{FF2B5EF4-FFF2-40B4-BE49-F238E27FC236}">
                    <a16:creationId xmlns:a16="http://schemas.microsoft.com/office/drawing/2014/main" id="{F5ADC5B8-75CE-52C4-AA40-EB649B943A56}"/>
                  </a:ext>
                </a:extLst>
              </p:cNvPr>
              <p:cNvSpPr/>
              <p:nvPr/>
            </p:nvSpPr>
            <p:spPr>
              <a:xfrm>
                <a:off x="4757742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9776A71-3EED-FAE7-5733-C182464C5E4D}"/>
                </a:ext>
              </a:extLst>
            </p:cNvPr>
            <p:cNvGrpSpPr/>
            <p:nvPr/>
          </p:nvGrpSpPr>
          <p:grpSpPr>
            <a:xfrm>
              <a:off x="2676521" y="0"/>
              <a:ext cx="9515475" cy="3766111"/>
              <a:chOff x="2676521" y="0"/>
              <a:chExt cx="9515475" cy="3766111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415AFBC2-0D5C-34B3-6D78-0E009A422FFC}"/>
                  </a:ext>
                </a:extLst>
              </p:cNvPr>
              <p:cNvSpPr/>
              <p:nvPr/>
            </p:nvSpPr>
            <p:spPr>
              <a:xfrm flipH="1">
                <a:off x="2676521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86B3C63-89E7-D3E0-43E4-744800CB50DC}"/>
                  </a:ext>
                </a:extLst>
              </p:cNvPr>
              <p:cNvSpPr/>
              <p:nvPr/>
            </p:nvSpPr>
            <p:spPr>
              <a:xfrm>
                <a:off x="7434264" y="0"/>
                <a:ext cx="4757732" cy="3766111"/>
              </a:xfrm>
              <a:prstGeom prst="rect">
                <a:avLst/>
              </a:prstGeom>
              <a:gradFill>
                <a:gsLst>
                  <a:gs pos="0">
                    <a:srgbClr val="BB17D5">
                      <a:alpha val="60000"/>
                    </a:srgbClr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6" name="Rectangle 21">
            <a:extLst>
              <a:ext uri="{FF2B5EF4-FFF2-40B4-BE49-F238E27FC236}">
                <a16:creationId xmlns:a16="http://schemas.microsoft.com/office/drawing/2014/main" id="{7BBF9EC4-38FF-A3E6-3A73-D9A2B68D029B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874B19CD-17E4-2F56-F7CF-90E9760604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4511421" cy="277177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B46061DE-8A76-14F7-F11D-B8AE69BD6E9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32397" y="539998"/>
            <a:ext cx="6408736" cy="5759448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EF9FB906-9DE2-5C75-0B8B-5D25A2582FC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39998" y="3536954"/>
            <a:ext cx="4511430" cy="2771774"/>
          </a:xfrm>
        </p:spPr>
        <p:txBody>
          <a:bodyPr/>
          <a:lstStyle>
            <a:lvl1pPr marL="0" indent="0">
              <a:buNone/>
              <a:defRPr sz="1600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7BF8F619-D97B-5D17-240F-3FF537C93D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BC5400B-C7D8-4438-8D22-BE5770E65C2A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ED16EFAF-D60A-AC58-2A06-8F9B949023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40514AED-1D20-2DFD-9B4A-B7EDF8166E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80A058E-59A2-481C-866F-3474CE410E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861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218C0626-9045-7B2B-19D1-06C0F34A7292}"/>
              </a:ext>
            </a:extLst>
          </p:cNvPr>
          <p:cNvGrpSpPr/>
          <p:nvPr/>
        </p:nvGrpSpPr>
        <p:grpSpPr>
          <a:xfrm>
            <a:off x="1391990" y="0"/>
            <a:ext cx="10799997" cy="6858000"/>
            <a:chOff x="1391990" y="0"/>
            <a:chExt cx="10799997" cy="6858000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FBC7C761-EB00-6A73-CBC2-2C82420EE128}"/>
                </a:ext>
              </a:extLst>
            </p:cNvPr>
            <p:cNvSpPr/>
            <p:nvPr/>
          </p:nvSpPr>
          <p:spPr>
            <a:xfrm rot="10799991">
              <a:off x="1391990" y="0"/>
              <a:ext cx="5399998" cy="6858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Rectangle 9">
              <a:extLst>
                <a:ext uri="{FF2B5EF4-FFF2-40B4-BE49-F238E27FC236}">
                  <a16:creationId xmlns:a16="http://schemas.microsoft.com/office/drawing/2014/main" id="{A74605F8-202D-DDDA-7AE8-FAC01969A1F1}"/>
                </a:ext>
              </a:extLst>
            </p:cNvPr>
            <p:cNvSpPr/>
            <p:nvPr/>
          </p:nvSpPr>
          <p:spPr>
            <a:xfrm rot="10800009" flipH="1">
              <a:off x="6791989" y="0"/>
              <a:ext cx="5399998" cy="6858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5" name="Group 10">
            <a:extLst>
              <a:ext uri="{FF2B5EF4-FFF2-40B4-BE49-F238E27FC236}">
                <a16:creationId xmlns:a16="http://schemas.microsoft.com/office/drawing/2014/main" id="{679D0F82-980D-3279-2374-6CCA7B40AD12}"/>
              </a:ext>
            </a:extLst>
          </p:cNvPr>
          <p:cNvGrpSpPr/>
          <p:nvPr/>
        </p:nvGrpSpPr>
        <p:grpSpPr>
          <a:xfrm>
            <a:off x="0" y="0"/>
            <a:ext cx="3429000" cy="6857999"/>
            <a:chOff x="0" y="0"/>
            <a:chExt cx="3429000" cy="6857999"/>
          </a:xfrm>
        </p:grpSpPr>
        <p:sp>
          <p:nvSpPr>
            <p:cNvPr id="6" name="Rectangle 11">
              <a:extLst>
                <a:ext uri="{FF2B5EF4-FFF2-40B4-BE49-F238E27FC236}">
                  <a16:creationId xmlns:a16="http://schemas.microsoft.com/office/drawing/2014/main" id="{219620D5-0E84-A970-5720-9A41625A8238}"/>
                </a:ext>
              </a:extLst>
            </p:cNvPr>
            <p:cNvSpPr/>
            <p:nvPr/>
          </p:nvSpPr>
          <p:spPr>
            <a:xfrm rot="16199987" flipH="1">
              <a:off x="0" y="3428999"/>
              <a:ext cx="3429000" cy="3429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7" name="Rectangle 12">
              <a:extLst>
                <a:ext uri="{FF2B5EF4-FFF2-40B4-BE49-F238E27FC236}">
                  <a16:creationId xmlns:a16="http://schemas.microsoft.com/office/drawing/2014/main" id="{011A6C6A-FEAD-8F21-7FB3-4651D3CBB05E}"/>
                </a:ext>
              </a:extLst>
            </p:cNvPr>
            <p:cNvSpPr/>
            <p:nvPr/>
          </p:nvSpPr>
          <p:spPr>
            <a:xfrm rot="16200004">
              <a:off x="0" y="0"/>
              <a:ext cx="3429000" cy="3429000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8" name="Rectangle 13">
            <a:extLst>
              <a:ext uri="{FF2B5EF4-FFF2-40B4-BE49-F238E27FC236}">
                <a16:creationId xmlns:a16="http://schemas.microsoft.com/office/drawing/2014/main" id="{5EE24A11-B8EA-1BE3-7BB9-278A95BF72CC}"/>
              </a:ext>
            </a:extLst>
          </p:cNvPr>
          <p:cNvSpPr/>
          <p:nvPr/>
        </p:nvSpPr>
        <p:spPr>
          <a:xfrm rot="10799991">
            <a:off x="5602281" y="268284"/>
            <a:ext cx="6589715" cy="6589715"/>
          </a:xfrm>
          <a:prstGeom prst="rect">
            <a:avLst/>
          </a:prstGeom>
          <a:gradFill>
            <a:gsLst>
              <a:gs pos="0">
                <a:srgbClr val="E729B2"/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84735A30-F52B-2BF6-21E1-C65FB4E310BE}"/>
              </a:ext>
            </a:extLst>
          </p:cNvPr>
          <p:cNvSpPr/>
          <p:nvPr/>
        </p:nvSpPr>
        <p:spPr>
          <a:xfrm>
            <a:off x="0" y="0"/>
            <a:ext cx="6589715" cy="6589715"/>
          </a:xfrm>
          <a:prstGeom prst="rect">
            <a:avLst/>
          </a:prstGeom>
          <a:gradFill>
            <a:gsLst>
              <a:gs pos="0">
                <a:srgbClr val="E729B2">
                  <a:alpha val="60000"/>
                </a:srgbClr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Rectangle 15">
            <a:extLst>
              <a:ext uri="{FF2B5EF4-FFF2-40B4-BE49-F238E27FC236}">
                <a16:creationId xmlns:a16="http://schemas.microsoft.com/office/drawing/2014/main" id="{7E62A545-055B-EFE4-6E18-194BDF0007E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1311416-0E3F-4CCE-F4F5-72B878748A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4511421" cy="277177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C23CB95A-EBAD-861E-EE9A-9FC82101303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232397" y="549270"/>
            <a:ext cx="6408736" cy="5759448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D3129C4-6F95-3DE2-AE99-B260AA173FE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39998" y="3536954"/>
            <a:ext cx="4511421" cy="2771774"/>
          </a:xfrm>
        </p:spPr>
        <p:txBody>
          <a:bodyPr/>
          <a:lstStyle>
            <a:lvl1pPr marL="0" indent="0">
              <a:buNone/>
              <a:defRPr sz="1600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E07F700A-1582-19CA-4985-32A82CE422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37EEEE5-1D2E-40E3-987C-08FD0DE10256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FE286B06-16C5-77CD-3E70-D9A2E936B2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0D5DEA9-C99A-D852-45AD-AD1E306775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6C913A0-4526-484C-ADCB-7E3DF39EBE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633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A294B211-3B8A-5E09-65FA-EAD7F1197E5D}"/>
              </a:ext>
            </a:extLst>
          </p:cNvPr>
          <p:cNvGrpSpPr/>
          <p:nvPr/>
        </p:nvGrpSpPr>
        <p:grpSpPr>
          <a:xfrm>
            <a:off x="5921818" y="2876418"/>
            <a:ext cx="6270169" cy="3981562"/>
            <a:chOff x="5921818" y="2876418"/>
            <a:chExt cx="6270169" cy="3981562"/>
          </a:xfrm>
        </p:grpSpPr>
        <p:sp>
          <p:nvSpPr>
            <p:cNvPr id="3" name="Rectangle 7">
              <a:extLst>
                <a:ext uri="{FF2B5EF4-FFF2-40B4-BE49-F238E27FC236}">
                  <a16:creationId xmlns:a16="http://schemas.microsoft.com/office/drawing/2014/main" id="{10B9B83A-B150-D71A-6F35-B83EA0CAA268}"/>
                </a:ext>
              </a:extLst>
            </p:cNvPr>
            <p:cNvSpPr/>
            <p:nvPr/>
          </p:nvSpPr>
          <p:spPr>
            <a:xfrm rot="10799991">
              <a:off x="5921818" y="2876418"/>
              <a:ext cx="3135084" cy="3981562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4" name="Rectangle 8">
              <a:extLst>
                <a:ext uri="{FF2B5EF4-FFF2-40B4-BE49-F238E27FC236}">
                  <a16:creationId xmlns:a16="http://schemas.microsoft.com/office/drawing/2014/main" id="{D61FAFDA-D450-6496-5D79-E9D92F1E2D9A}"/>
                </a:ext>
              </a:extLst>
            </p:cNvPr>
            <p:cNvSpPr/>
            <p:nvPr/>
          </p:nvSpPr>
          <p:spPr>
            <a:xfrm rot="10800009" flipH="1">
              <a:off x="9056903" y="2876418"/>
              <a:ext cx="3135084" cy="3981562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grpSp>
        <p:nvGrpSpPr>
          <p:cNvPr id="5" name="Group 9">
            <a:extLst>
              <a:ext uri="{FF2B5EF4-FFF2-40B4-BE49-F238E27FC236}">
                <a16:creationId xmlns:a16="http://schemas.microsoft.com/office/drawing/2014/main" id="{8EA5B881-4C7D-1715-265A-3222C991F9A3}"/>
              </a:ext>
            </a:extLst>
          </p:cNvPr>
          <p:cNvGrpSpPr/>
          <p:nvPr/>
        </p:nvGrpSpPr>
        <p:grpSpPr>
          <a:xfrm>
            <a:off x="0" y="0"/>
            <a:ext cx="9361718" cy="4680859"/>
            <a:chOff x="0" y="0"/>
            <a:chExt cx="9361718" cy="4680859"/>
          </a:xfrm>
        </p:grpSpPr>
        <p:sp>
          <p:nvSpPr>
            <p:cNvPr id="6" name="Rectangle 10">
              <a:extLst>
                <a:ext uri="{FF2B5EF4-FFF2-40B4-BE49-F238E27FC236}">
                  <a16:creationId xmlns:a16="http://schemas.microsoft.com/office/drawing/2014/main" id="{1A793C92-7AF0-EBCE-DB8A-2C9022233895}"/>
                </a:ext>
              </a:extLst>
            </p:cNvPr>
            <p:cNvSpPr/>
            <p:nvPr/>
          </p:nvSpPr>
          <p:spPr>
            <a:xfrm flipH="1">
              <a:off x="0" y="0"/>
              <a:ext cx="4680859" cy="4680859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80B3FC3E-CDF6-7E5B-9787-3CD0AD4BBD4F}"/>
                </a:ext>
              </a:extLst>
            </p:cNvPr>
            <p:cNvSpPr/>
            <p:nvPr/>
          </p:nvSpPr>
          <p:spPr>
            <a:xfrm>
              <a:off x="4680859" y="0"/>
              <a:ext cx="4680859" cy="4680859"/>
            </a:xfrm>
            <a:prstGeom prst="rect">
              <a:avLst/>
            </a:prstGeom>
            <a:gradFill>
              <a:gsLst>
                <a:gs pos="0">
                  <a:srgbClr val="BB17D5"/>
                </a:gs>
                <a:gs pos="100000">
                  <a:srgbClr val="BB17D5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8" name="Rectangle 12">
            <a:extLst>
              <a:ext uri="{FF2B5EF4-FFF2-40B4-BE49-F238E27FC236}">
                <a16:creationId xmlns:a16="http://schemas.microsoft.com/office/drawing/2014/main" id="{281994DF-A248-E1EA-90DA-18267102D611}"/>
              </a:ext>
            </a:extLst>
          </p:cNvPr>
          <p:cNvSpPr/>
          <p:nvPr/>
        </p:nvSpPr>
        <p:spPr>
          <a:xfrm rot="10799991">
            <a:off x="8430795" y="3096798"/>
            <a:ext cx="3761201" cy="3761201"/>
          </a:xfrm>
          <a:prstGeom prst="rect">
            <a:avLst/>
          </a:prstGeom>
          <a:gradFill>
            <a:gsLst>
              <a:gs pos="0">
                <a:srgbClr val="E729B2">
                  <a:alpha val="40000"/>
                </a:srgbClr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61E85E36-3B93-AE9F-8831-74E54D36E057}"/>
              </a:ext>
            </a:extLst>
          </p:cNvPr>
          <p:cNvSpPr/>
          <p:nvPr/>
        </p:nvSpPr>
        <p:spPr>
          <a:xfrm>
            <a:off x="0" y="0"/>
            <a:ext cx="6589715" cy="6589715"/>
          </a:xfrm>
          <a:prstGeom prst="rect">
            <a:avLst/>
          </a:prstGeom>
          <a:gradFill>
            <a:gsLst>
              <a:gs pos="0">
                <a:srgbClr val="E729B2">
                  <a:alpha val="60000"/>
                </a:srgbClr>
              </a:gs>
              <a:gs pos="100000">
                <a:srgbClr val="E729B2">
                  <a:alpha val="0"/>
                </a:srgbClr>
              </a:gs>
            </a:gsLst>
            <a:path path="circle">
              <a:fillToRect r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BC1779A6-1982-2C9E-AFCF-92B74B2122F8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D9F49A2-60D4-F727-014E-3AA99DF0AC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090272" cy="18002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Vertical Text Placeholder 2">
            <a:extLst>
              <a:ext uri="{FF2B5EF4-FFF2-40B4-BE49-F238E27FC236}">
                <a16:creationId xmlns:a16="http://schemas.microsoft.com/office/drawing/2014/main" id="{2386BDC0-6803-D684-0E55-B58C8F2B312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39998" y="2528882"/>
            <a:ext cx="11090272" cy="37798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7BFC682C-A66B-7082-1EE2-38E6717DD4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9BFEACA-1796-4DE3-AE5C-EE0D6BDC1EFB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24CCFA89-7CF1-0FD5-F36B-6DC40F8324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14F10620-AA76-0EB1-D9F9-B3FC7AFB45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1368516-1579-4CF4-A06B-6631FAA3712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15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FCF790A8-A3A6-226F-33E3-AEF99A262E39}"/>
              </a:ext>
            </a:extLst>
          </p:cNvPr>
          <p:cNvGrpSpPr/>
          <p:nvPr/>
        </p:nvGrpSpPr>
        <p:grpSpPr>
          <a:xfrm>
            <a:off x="-27" y="0"/>
            <a:ext cx="12192023" cy="6858000"/>
            <a:chOff x="-27" y="0"/>
            <a:chExt cx="12192023" cy="6858000"/>
          </a:xfrm>
        </p:grpSpPr>
        <p:sp>
          <p:nvSpPr>
            <p:cNvPr id="3" name="Rectangle 7">
              <a:extLst>
                <a:ext uri="{FF2B5EF4-FFF2-40B4-BE49-F238E27FC236}">
                  <a16:creationId xmlns:a16="http://schemas.microsoft.com/office/drawing/2014/main" id="{4D18CE3E-C1DB-AADB-81C3-6AFF78AF20EE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solidFill>
              <a:srgbClr val="000000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4" name="Group 8">
              <a:extLst>
                <a:ext uri="{FF2B5EF4-FFF2-40B4-BE49-F238E27FC236}">
                  <a16:creationId xmlns:a16="http://schemas.microsoft.com/office/drawing/2014/main" id="{4617718E-B10C-71C9-94CD-6EEA090A3672}"/>
                </a:ext>
              </a:extLst>
            </p:cNvPr>
            <p:cNvGrpSpPr/>
            <p:nvPr/>
          </p:nvGrpSpPr>
          <p:grpSpPr>
            <a:xfrm>
              <a:off x="672001" y="0"/>
              <a:ext cx="11519995" cy="5759997"/>
              <a:chOff x="672001" y="0"/>
              <a:chExt cx="11519995" cy="5759997"/>
            </a:xfrm>
          </p:grpSpPr>
          <p:sp>
            <p:nvSpPr>
              <p:cNvPr id="5" name="Rectangle 15">
                <a:extLst>
                  <a:ext uri="{FF2B5EF4-FFF2-40B4-BE49-F238E27FC236}">
                    <a16:creationId xmlns:a16="http://schemas.microsoft.com/office/drawing/2014/main" id="{F39924D4-56DF-0DDC-CE51-4E1C58CF3785}"/>
                  </a:ext>
                </a:extLst>
              </p:cNvPr>
              <p:cNvSpPr/>
              <p:nvPr/>
            </p:nvSpPr>
            <p:spPr>
              <a:xfrm>
                <a:off x="6431999" y="0"/>
                <a:ext cx="5759997" cy="5759997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6" name="Rectangle 16">
                <a:extLst>
                  <a:ext uri="{FF2B5EF4-FFF2-40B4-BE49-F238E27FC236}">
                    <a16:creationId xmlns:a16="http://schemas.microsoft.com/office/drawing/2014/main" id="{299553E3-287C-A180-3A38-846D0652F899}"/>
                  </a:ext>
                </a:extLst>
              </p:cNvPr>
              <p:cNvSpPr/>
              <p:nvPr/>
            </p:nvSpPr>
            <p:spPr>
              <a:xfrm flipH="1">
                <a:off x="672001" y="0"/>
                <a:ext cx="5759997" cy="5759997"/>
              </a:xfrm>
              <a:prstGeom prst="rect">
                <a:avLst/>
              </a:prstGeom>
              <a:gradFill>
                <a:gsLst>
                  <a:gs pos="0">
                    <a:srgbClr val="E729B2">
                      <a:alpha val="60000"/>
                    </a:srgbClr>
                  </a:gs>
                  <a:gs pos="100000">
                    <a:srgbClr val="E729B2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7" name="Rectangle 9">
              <a:extLst>
                <a:ext uri="{FF2B5EF4-FFF2-40B4-BE49-F238E27FC236}">
                  <a16:creationId xmlns:a16="http://schemas.microsoft.com/office/drawing/2014/main" id="{EBD4269C-0FBD-7941-02A3-2D77FDB5ECBB}"/>
                </a:ext>
              </a:extLst>
            </p:cNvPr>
            <p:cNvSpPr/>
            <p:nvPr/>
          </p:nvSpPr>
          <p:spPr>
            <a:xfrm rot="5400013">
              <a:off x="5333996" y="0"/>
              <a:ext cx="6858000" cy="6858000"/>
            </a:xfrm>
            <a:prstGeom prst="rect">
              <a:avLst/>
            </a:prstGeom>
            <a:gradFill>
              <a:gsLst>
                <a:gs pos="0">
                  <a:srgbClr val="7E29E7">
                    <a:alpha val="60000"/>
                  </a:srgbClr>
                </a:gs>
                <a:gs pos="100000">
                  <a:srgbClr val="7E29E7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8" name="Oval 10">
              <a:extLst>
                <a:ext uri="{FF2B5EF4-FFF2-40B4-BE49-F238E27FC236}">
                  <a16:creationId xmlns:a16="http://schemas.microsoft.com/office/drawing/2014/main" id="{585C7252-C4C9-7D51-6DA4-E9C02FE386D1}"/>
                </a:ext>
              </a:extLst>
            </p:cNvPr>
            <p:cNvSpPr/>
            <p:nvPr/>
          </p:nvSpPr>
          <p:spPr>
            <a:xfrm>
              <a:off x="0" y="2537999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>
                <a:alpha val="4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oup 11">
              <a:extLst>
                <a:ext uri="{FF2B5EF4-FFF2-40B4-BE49-F238E27FC236}">
                  <a16:creationId xmlns:a16="http://schemas.microsoft.com/office/drawing/2014/main" id="{ACD6C205-D568-FEAF-907D-FC3F9AFF0FA6}"/>
                </a:ext>
              </a:extLst>
            </p:cNvPr>
            <p:cNvGrpSpPr/>
            <p:nvPr/>
          </p:nvGrpSpPr>
          <p:grpSpPr>
            <a:xfrm>
              <a:off x="0" y="2948939"/>
              <a:ext cx="7818120" cy="3909060"/>
              <a:chOff x="0" y="2948939"/>
              <a:chExt cx="7818120" cy="3909060"/>
            </a:xfrm>
          </p:grpSpPr>
          <p:sp>
            <p:nvSpPr>
              <p:cNvPr id="10" name="Rectangle 13">
                <a:extLst>
                  <a:ext uri="{FF2B5EF4-FFF2-40B4-BE49-F238E27FC236}">
                    <a16:creationId xmlns:a16="http://schemas.microsoft.com/office/drawing/2014/main" id="{D35175EB-EB7B-D818-62E4-937C0BC95604}"/>
                  </a:ext>
                </a:extLst>
              </p:cNvPr>
              <p:cNvSpPr/>
              <p:nvPr/>
            </p:nvSpPr>
            <p:spPr>
              <a:xfrm rot="10799991">
                <a:off x="0" y="2948939"/>
                <a:ext cx="3909060" cy="390906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Rectangle 14">
                <a:extLst>
                  <a:ext uri="{FF2B5EF4-FFF2-40B4-BE49-F238E27FC236}">
                    <a16:creationId xmlns:a16="http://schemas.microsoft.com/office/drawing/2014/main" id="{E691254F-1120-1E5D-C0A6-7B4557A746B5}"/>
                  </a:ext>
                </a:extLst>
              </p:cNvPr>
              <p:cNvSpPr/>
              <p:nvPr/>
            </p:nvSpPr>
            <p:spPr>
              <a:xfrm rot="10800009" flipH="1">
                <a:off x="3909060" y="2948939"/>
                <a:ext cx="3909060" cy="3909060"/>
              </a:xfrm>
              <a:prstGeom prst="rect">
                <a:avLst/>
              </a:prstGeom>
              <a:gradFill>
                <a:gsLst>
                  <a:gs pos="0">
                    <a:srgbClr val="BB17D5"/>
                  </a:gs>
                  <a:gs pos="100000">
                    <a:srgbClr val="BB17D5">
                      <a:alpha val="0"/>
                    </a:srgbClr>
                  </a:gs>
                </a:gsLst>
                <a:path path="circle">
                  <a:fillToRect r="100000" b="100000"/>
                </a:path>
              </a:gra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Avenir Next LT Pro"/>
                </a:endParaRPr>
              </a:p>
            </p:txBody>
          </p:sp>
        </p:grpSp>
        <p:sp>
          <p:nvSpPr>
            <p:cNvPr id="12" name="Rectangle 12">
              <a:extLst>
                <a:ext uri="{FF2B5EF4-FFF2-40B4-BE49-F238E27FC236}">
                  <a16:creationId xmlns:a16="http://schemas.microsoft.com/office/drawing/2014/main" id="{CE485527-2B21-7B26-761F-51DF212C8378}"/>
                </a:ext>
              </a:extLst>
            </p:cNvPr>
            <p:cNvSpPr/>
            <p:nvPr/>
          </p:nvSpPr>
          <p:spPr>
            <a:xfrm rot="10800009" flipH="1">
              <a:off x="-27" y="521757"/>
              <a:ext cx="6336215" cy="6336215"/>
            </a:xfrm>
            <a:prstGeom prst="rect">
              <a:avLst/>
            </a:prstGeom>
            <a:gradFill>
              <a:gsLst>
                <a:gs pos="0">
                  <a:srgbClr val="E729B2"/>
                </a:gs>
                <a:gs pos="100000">
                  <a:srgbClr val="E729B2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3" name="Rectangle 17">
            <a:extLst>
              <a:ext uri="{FF2B5EF4-FFF2-40B4-BE49-F238E27FC236}">
                <a16:creationId xmlns:a16="http://schemas.microsoft.com/office/drawing/2014/main" id="{5642D3AA-371B-E70D-C945-A3361906F6B4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1C2431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4" name="Vertical Title 1">
            <a:extLst>
              <a:ext uri="{FF2B5EF4-FFF2-40B4-BE49-F238E27FC236}">
                <a16:creationId xmlns:a16="http://schemas.microsoft.com/office/drawing/2014/main" id="{A2606BE3-A416-AE0C-AF44-094D45CC9E6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012234" y="539998"/>
            <a:ext cx="2628899" cy="576873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Vertical Text Placeholder 2">
            <a:extLst>
              <a:ext uri="{FF2B5EF4-FFF2-40B4-BE49-F238E27FC236}">
                <a16:creationId xmlns:a16="http://schemas.microsoft.com/office/drawing/2014/main" id="{0DAE655D-5C18-230F-3C79-23D95A79F2E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50861" y="539998"/>
            <a:ext cx="8245473" cy="576873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026F86A1-0FE7-0208-3EC2-59726604A2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075615" y="6314398"/>
            <a:ext cx="26234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3566462-2A2D-4A08-B4EF-9720C108E980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EBCC9888-5775-C632-5425-F1BC43C8BD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9998" y="6314398"/>
            <a:ext cx="7350797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2D88459-75C7-5B39-DA0D-F4310D621C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883902" y="6314398"/>
            <a:ext cx="75723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ABB18C9-AE5B-43C9-B180-13622D11C32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297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848066-5F75-B1B8-D99A-1397B4F0F8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BD9C7-2CE0-E993-8ACA-89A8C0141FE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39998" y="2528882"/>
            <a:ext cx="11101136" cy="37798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824E4A0-457A-8C06-A160-7EECA46C879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39998" y="6314398"/>
            <a:ext cx="735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r>
              <a:rPr lang="en-US"/>
              <a:t>Sharon Osumah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77E84C8-F2E9-1CB4-B558-66906F06FAB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075615" y="6314398"/>
            <a:ext cx="262346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241046D4-143E-4DCB-B58E-B9E40A9C4C53}" type="datetime1">
              <a:rPr lang="en-US"/>
              <a:pPr lvl="0"/>
              <a:t>2/20/23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9774B-C2B9-DE3C-4B74-5E441CCEC1A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83902" y="6314398"/>
            <a:ext cx="75723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defRPr>
            </a:lvl1pPr>
          </a:lstStyle>
          <a:p>
            <a:pPr lvl="0"/>
            <a:fld id="{D5F1002D-AC2C-4267-98DB-2C44712CE975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6000" b="0" i="0" u="none" strike="noStrike" kern="1200" cap="none" spc="0" baseline="0">
          <a:solidFill>
            <a:srgbClr val="FFFFFF"/>
          </a:solidFill>
          <a:uFillTx/>
          <a:latin typeface="Bell MT"/>
        </a:defRPr>
      </a:lvl1pPr>
    </p:titleStyle>
    <p:bodyStyle>
      <a:lvl1pPr marL="270004" marR="0" lvl="0" indent="-270004" algn="l" defTabSz="914400" rtl="0" fontAlgn="auto" hangingPunct="1">
        <a:lnSpc>
          <a:spcPct val="125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50" baseline="0">
          <a:solidFill>
            <a:srgbClr val="FFFFFF"/>
          </a:solidFill>
          <a:uFillTx/>
          <a:latin typeface="Avenir Next LT Pro"/>
        </a:defRPr>
      </a:lvl1pPr>
      <a:lvl2pPr marL="719998" marR="0" lvl="1" indent="-270004" algn="l" defTabSz="914400" rtl="0" fontAlgn="auto" hangingPunct="1">
        <a:lnSpc>
          <a:spcPct val="125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50" baseline="0">
          <a:solidFill>
            <a:srgbClr val="FFFFFF"/>
          </a:solidFill>
          <a:uFillTx/>
          <a:latin typeface="Avenir Next LT Pro"/>
        </a:defRPr>
      </a:lvl2pPr>
      <a:lvl3pPr marL="1079997" marR="0" lvl="2" indent="-270004" algn="l" defTabSz="914400" rtl="0" fontAlgn="auto" hangingPunct="1">
        <a:lnSpc>
          <a:spcPct val="125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50" baseline="0">
          <a:solidFill>
            <a:srgbClr val="FFFFFF"/>
          </a:solidFill>
          <a:uFillTx/>
          <a:latin typeface="Avenir Next LT Pro"/>
        </a:defRPr>
      </a:lvl3pPr>
      <a:lvl4pPr marL="1439997" marR="0" lvl="3" indent="-270004" algn="l" defTabSz="914400" rtl="0" fontAlgn="auto" hangingPunct="1">
        <a:lnSpc>
          <a:spcPct val="125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50" baseline="0">
          <a:solidFill>
            <a:srgbClr val="FFFFFF"/>
          </a:solidFill>
          <a:uFillTx/>
          <a:latin typeface="Avenir Next LT Pro"/>
        </a:defRPr>
      </a:lvl4pPr>
      <a:lvl5pPr marL="1799996" marR="0" lvl="4" indent="-270004" algn="l" defTabSz="914400" rtl="0" fontAlgn="auto" hangingPunct="1">
        <a:lnSpc>
          <a:spcPct val="125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50" baseline="0">
          <a:solidFill>
            <a:srgbClr val="FFFFFF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nlv.edu/digital-marketing/what-are-digital-skills/" TargetMode="External"/><Relationship Id="rId2" Type="http://schemas.openxmlformats.org/officeDocument/2006/relationships/hyperlink" Target="https://doi.org/10.3390/info1303012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3" descr="A close-up of a chain&#10;&#10;Description automatically generated with low confidence">
            <a:extLst>
              <a:ext uri="{FF2B5EF4-FFF2-40B4-BE49-F238E27FC236}">
                <a16:creationId xmlns:a16="http://schemas.microsoft.com/office/drawing/2014/main" id="{CC230C25-9EFF-44E1-D1C8-07BF3F12E3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r="1" b="291"/>
          <a:stretch>
            <a:fillRect/>
          </a:stretch>
        </p:blipFill>
        <p:spPr>
          <a:xfrm>
            <a:off x="0" y="3602"/>
            <a:ext cx="12192682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Freeform: Shape 8">
            <a:extLst>
              <a:ext uri="{FF2B5EF4-FFF2-40B4-BE49-F238E27FC236}">
                <a16:creationId xmlns:a16="http://schemas.microsoft.com/office/drawing/2014/main" id="{9D7BF0F3-F7E0-3757-905A-4A0687B7E6C7}"/>
              </a:ext>
            </a:extLst>
          </p:cNvPr>
          <p:cNvSpPr>
            <a:spLocks noMove="1" noResize="1"/>
          </p:cNvSpPr>
          <p:nvPr/>
        </p:nvSpPr>
        <p:spPr>
          <a:xfrm>
            <a:off x="0" y="3602"/>
            <a:ext cx="7266873" cy="685439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266875"/>
              <a:gd name="f7" fmla="val 6854400"/>
              <a:gd name="f8" fmla="val 3839675"/>
              <a:gd name="f9" fmla="val 5732465"/>
              <a:gd name="f10" fmla="val 1534410"/>
              <a:gd name="f11" fmla="val 3427200"/>
              <a:gd name="f12" fmla="val 5319990"/>
              <a:gd name="f13" fmla="val 3721376"/>
              <a:gd name="f14" fmla="val 3604476"/>
              <a:gd name="f15" fmla="val 6848406"/>
              <a:gd name="f16" fmla="val 3489264"/>
              <a:gd name="f17" fmla="val 6836706"/>
              <a:gd name="f18" fmla="val 3327588"/>
              <a:gd name="f19" fmla="val 6816161"/>
              <a:gd name="f20" fmla="val 3174464"/>
              <a:gd name="f21" fmla="val 6839531"/>
              <a:gd name="f22" fmla="val 3077646"/>
              <a:gd name="f23" fmla="val 6849363"/>
              <a:gd name="f24" fmla="val 2979412"/>
              <a:gd name="f25" fmla="val 2880000"/>
              <a:gd name="f26" fmla="val 1289420"/>
              <a:gd name="f27" fmla="val 5564980"/>
              <a:gd name="f28" fmla="val 3974400"/>
              <a:gd name="f29" fmla="val 3576755"/>
              <a:gd name="f30" fmla="val 80589"/>
              <a:gd name="f31" fmla="val 3197933"/>
              <a:gd name="f32" fmla="val 226325"/>
              <a:gd name="f33" fmla="val 2853374"/>
              <a:gd name="f34" fmla="val 258015"/>
              <a:gd name="f35" fmla="val 2787590"/>
              <a:gd name="f36" fmla="val 224445"/>
              <a:gd name="f37" fmla="val 2657030"/>
              <a:gd name="f38" fmla="val 195672"/>
              <a:gd name="f39" fmla="val 2516419"/>
              <a:gd name="f40" fmla="val 180561"/>
              <a:gd name="f41" fmla="val 2370831"/>
              <a:gd name="f42" fmla="val 2221714"/>
              <a:gd name="f43" fmla="val 1028779"/>
              <a:gd name="f44" fmla="val 1147626"/>
              <a:gd name="f45" fmla="val 61714"/>
              <a:gd name="f46" fmla="val 2340561"/>
              <a:gd name="f47" fmla="val 2508318"/>
              <a:gd name="f48" fmla="val 2671608"/>
              <a:gd name="f49" fmla="val 80838"/>
              <a:gd name="f50" fmla="val 2828370"/>
              <a:gd name="f51" fmla="val 117025"/>
              <a:gd name="f52" fmla="val 2891183"/>
              <a:gd name="f53" fmla="val 134017"/>
              <a:gd name="f54" fmla="val 2983165"/>
              <a:gd name="f55" fmla="val 107897"/>
              <a:gd name="f56" fmla="val 3256928"/>
              <a:gd name="f57" fmla="val 37461"/>
              <a:gd name="f58" fmla="val 3543927"/>
              <a:gd name="f59" fmla="+- 0 0 -90"/>
              <a:gd name="f60" fmla="*/ f3 1 7266875"/>
              <a:gd name="f61" fmla="*/ f4 1 6854400"/>
              <a:gd name="f62" fmla="+- f7 0 f5"/>
              <a:gd name="f63" fmla="+- f6 0 f5"/>
              <a:gd name="f64" fmla="*/ f59 f0 1"/>
              <a:gd name="f65" fmla="*/ f63 1 7266875"/>
              <a:gd name="f66" fmla="*/ f62 1 6854400"/>
              <a:gd name="f67" fmla="*/ 3839675 f63 1"/>
              <a:gd name="f68" fmla="*/ 0 f62 1"/>
              <a:gd name="f69" fmla="*/ 7266875 f63 1"/>
              <a:gd name="f70" fmla="*/ 3427200 f62 1"/>
              <a:gd name="f71" fmla="*/ 6854400 f62 1"/>
              <a:gd name="f72" fmla="*/ 3489264 f63 1"/>
              <a:gd name="f73" fmla="*/ 6836706 f62 1"/>
              <a:gd name="f74" fmla="*/ 3327588 f63 1"/>
              <a:gd name="f75" fmla="*/ 6816161 f62 1"/>
              <a:gd name="f76" fmla="*/ 3174464 f63 1"/>
              <a:gd name="f77" fmla="*/ 6839531 f62 1"/>
              <a:gd name="f78" fmla="*/ 2880000 f63 1"/>
              <a:gd name="f79" fmla="*/ 0 f63 1"/>
              <a:gd name="f80" fmla="*/ 3974400 f62 1"/>
              <a:gd name="f81" fmla="*/ 226325 f63 1"/>
              <a:gd name="f82" fmla="*/ 2853374 f62 1"/>
              <a:gd name="f83" fmla="*/ 258015 f63 1"/>
              <a:gd name="f84" fmla="*/ 2787590 f62 1"/>
              <a:gd name="f85" fmla="*/ 224445 f63 1"/>
              <a:gd name="f86" fmla="*/ 2657030 f62 1"/>
              <a:gd name="f87" fmla="*/ 180561 f63 1"/>
              <a:gd name="f88" fmla="*/ 2221714 f62 1"/>
              <a:gd name="f89" fmla="*/ 2340561 f63 1"/>
              <a:gd name="f90" fmla="*/ 61714 f62 1"/>
              <a:gd name="f91" fmla="*/ 2828370 f63 1"/>
              <a:gd name="f92" fmla="*/ 117025 f62 1"/>
              <a:gd name="f93" fmla="*/ 2891183 f63 1"/>
              <a:gd name="f94" fmla="*/ 134017 f62 1"/>
              <a:gd name="f95" fmla="*/ 2983165 f63 1"/>
              <a:gd name="f96" fmla="*/ 107897 f62 1"/>
              <a:gd name="f97" fmla="*/ f64 1 f2"/>
              <a:gd name="f98" fmla="*/ f67 1 7266875"/>
              <a:gd name="f99" fmla="*/ f68 1 6854400"/>
              <a:gd name="f100" fmla="*/ f69 1 7266875"/>
              <a:gd name="f101" fmla="*/ f70 1 6854400"/>
              <a:gd name="f102" fmla="*/ f71 1 6854400"/>
              <a:gd name="f103" fmla="*/ f72 1 7266875"/>
              <a:gd name="f104" fmla="*/ f73 1 6854400"/>
              <a:gd name="f105" fmla="*/ f74 1 7266875"/>
              <a:gd name="f106" fmla="*/ f75 1 6854400"/>
              <a:gd name="f107" fmla="*/ f76 1 7266875"/>
              <a:gd name="f108" fmla="*/ f77 1 6854400"/>
              <a:gd name="f109" fmla="*/ f78 1 7266875"/>
              <a:gd name="f110" fmla="*/ f79 1 7266875"/>
              <a:gd name="f111" fmla="*/ f80 1 6854400"/>
              <a:gd name="f112" fmla="*/ f81 1 7266875"/>
              <a:gd name="f113" fmla="*/ f82 1 6854400"/>
              <a:gd name="f114" fmla="*/ f83 1 7266875"/>
              <a:gd name="f115" fmla="*/ f84 1 6854400"/>
              <a:gd name="f116" fmla="*/ f85 1 7266875"/>
              <a:gd name="f117" fmla="*/ f86 1 6854400"/>
              <a:gd name="f118" fmla="*/ f87 1 7266875"/>
              <a:gd name="f119" fmla="*/ f88 1 6854400"/>
              <a:gd name="f120" fmla="*/ f89 1 7266875"/>
              <a:gd name="f121" fmla="*/ f90 1 6854400"/>
              <a:gd name="f122" fmla="*/ f91 1 7266875"/>
              <a:gd name="f123" fmla="*/ f92 1 6854400"/>
              <a:gd name="f124" fmla="*/ f93 1 7266875"/>
              <a:gd name="f125" fmla="*/ f94 1 6854400"/>
              <a:gd name="f126" fmla="*/ f95 1 7266875"/>
              <a:gd name="f127" fmla="*/ f96 1 6854400"/>
              <a:gd name="f128" fmla="*/ f5 1 f65"/>
              <a:gd name="f129" fmla="*/ f6 1 f65"/>
              <a:gd name="f130" fmla="*/ f5 1 f66"/>
              <a:gd name="f131" fmla="*/ f7 1 f66"/>
              <a:gd name="f132" fmla="+- f97 0 f1"/>
              <a:gd name="f133" fmla="*/ f98 1 f65"/>
              <a:gd name="f134" fmla="*/ f99 1 f66"/>
              <a:gd name="f135" fmla="*/ f100 1 f65"/>
              <a:gd name="f136" fmla="*/ f101 1 f66"/>
              <a:gd name="f137" fmla="*/ f102 1 f66"/>
              <a:gd name="f138" fmla="*/ f103 1 f65"/>
              <a:gd name="f139" fmla="*/ f104 1 f66"/>
              <a:gd name="f140" fmla="*/ f105 1 f65"/>
              <a:gd name="f141" fmla="*/ f106 1 f66"/>
              <a:gd name="f142" fmla="*/ f107 1 f65"/>
              <a:gd name="f143" fmla="*/ f108 1 f66"/>
              <a:gd name="f144" fmla="*/ f109 1 f65"/>
              <a:gd name="f145" fmla="*/ f110 1 f65"/>
              <a:gd name="f146" fmla="*/ f111 1 f66"/>
              <a:gd name="f147" fmla="*/ f112 1 f65"/>
              <a:gd name="f148" fmla="*/ f113 1 f66"/>
              <a:gd name="f149" fmla="*/ f114 1 f65"/>
              <a:gd name="f150" fmla="*/ f115 1 f66"/>
              <a:gd name="f151" fmla="*/ f116 1 f65"/>
              <a:gd name="f152" fmla="*/ f117 1 f66"/>
              <a:gd name="f153" fmla="*/ f118 1 f65"/>
              <a:gd name="f154" fmla="*/ f119 1 f66"/>
              <a:gd name="f155" fmla="*/ f120 1 f65"/>
              <a:gd name="f156" fmla="*/ f121 1 f66"/>
              <a:gd name="f157" fmla="*/ f122 1 f65"/>
              <a:gd name="f158" fmla="*/ f123 1 f66"/>
              <a:gd name="f159" fmla="*/ f124 1 f65"/>
              <a:gd name="f160" fmla="*/ f125 1 f66"/>
              <a:gd name="f161" fmla="*/ f126 1 f65"/>
              <a:gd name="f162" fmla="*/ f127 1 f66"/>
              <a:gd name="f163" fmla="*/ f128 f60 1"/>
              <a:gd name="f164" fmla="*/ f129 f60 1"/>
              <a:gd name="f165" fmla="*/ f131 f61 1"/>
              <a:gd name="f166" fmla="*/ f130 f61 1"/>
              <a:gd name="f167" fmla="*/ f133 f60 1"/>
              <a:gd name="f168" fmla="*/ f134 f61 1"/>
              <a:gd name="f169" fmla="*/ f135 f60 1"/>
              <a:gd name="f170" fmla="*/ f136 f61 1"/>
              <a:gd name="f171" fmla="*/ f137 f61 1"/>
              <a:gd name="f172" fmla="*/ f138 f60 1"/>
              <a:gd name="f173" fmla="*/ f139 f61 1"/>
              <a:gd name="f174" fmla="*/ f140 f60 1"/>
              <a:gd name="f175" fmla="*/ f141 f61 1"/>
              <a:gd name="f176" fmla="*/ f142 f60 1"/>
              <a:gd name="f177" fmla="*/ f143 f61 1"/>
              <a:gd name="f178" fmla="*/ f144 f60 1"/>
              <a:gd name="f179" fmla="*/ f145 f60 1"/>
              <a:gd name="f180" fmla="*/ f146 f61 1"/>
              <a:gd name="f181" fmla="*/ f147 f60 1"/>
              <a:gd name="f182" fmla="*/ f148 f61 1"/>
              <a:gd name="f183" fmla="*/ f149 f60 1"/>
              <a:gd name="f184" fmla="*/ f150 f61 1"/>
              <a:gd name="f185" fmla="*/ f151 f60 1"/>
              <a:gd name="f186" fmla="*/ f152 f61 1"/>
              <a:gd name="f187" fmla="*/ f153 f60 1"/>
              <a:gd name="f188" fmla="*/ f154 f61 1"/>
              <a:gd name="f189" fmla="*/ f155 f60 1"/>
              <a:gd name="f190" fmla="*/ f156 f61 1"/>
              <a:gd name="f191" fmla="*/ f157 f60 1"/>
              <a:gd name="f192" fmla="*/ f158 f61 1"/>
              <a:gd name="f193" fmla="*/ f159 f60 1"/>
              <a:gd name="f194" fmla="*/ f160 f61 1"/>
              <a:gd name="f195" fmla="*/ f161 f60 1"/>
              <a:gd name="f196" fmla="*/ f162 f6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32">
                <a:pos x="f167" y="f168"/>
              </a:cxn>
              <a:cxn ang="f132">
                <a:pos x="f169" y="f170"/>
              </a:cxn>
              <a:cxn ang="f132">
                <a:pos x="f167" y="f171"/>
              </a:cxn>
              <a:cxn ang="f132">
                <a:pos x="f172" y="f173"/>
              </a:cxn>
              <a:cxn ang="f132">
                <a:pos x="f174" y="f175"/>
              </a:cxn>
              <a:cxn ang="f132">
                <a:pos x="f176" y="f177"/>
              </a:cxn>
              <a:cxn ang="f132">
                <a:pos x="f178" y="f171"/>
              </a:cxn>
              <a:cxn ang="f132">
                <a:pos x="f179" y="f180"/>
              </a:cxn>
              <a:cxn ang="f132">
                <a:pos x="f181" y="f182"/>
              </a:cxn>
              <a:cxn ang="f132">
                <a:pos x="f183" y="f184"/>
              </a:cxn>
              <a:cxn ang="f132">
                <a:pos x="f185" y="f186"/>
              </a:cxn>
              <a:cxn ang="f132">
                <a:pos x="f187" y="f188"/>
              </a:cxn>
              <a:cxn ang="f132">
                <a:pos x="f189" y="f190"/>
              </a:cxn>
              <a:cxn ang="f132">
                <a:pos x="f191" y="f192"/>
              </a:cxn>
              <a:cxn ang="f132">
                <a:pos x="f193" y="f194"/>
              </a:cxn>
              <a:cxn ang="f132">
                <a:pos x="f195" y="f196"/>
              </a:cxn>
              <a:cxn ang="f132">
                <a:pos x="f167" y="f168"/>
              </a:cxn>
            </a:cxnLst>
            <a:rect l="f163" t="f166" r="f164" b="f165"/>
            <a:pathLst>
              <a:path w="7266875" h="6854400">
                <a:moveTo>
                  <a:pt x="f8" y="f5"/>
                </a:moveTo>
                <a:cubicBezTo>
                  <a:pt x="f9" y="f5"/>
                  <a:pt x="f6" y="f10"/>
                  <a:pt x="f6" y="f11"/>
                </a:cubicBezTo>
                <a:cubicBezTo>
                  <a:pt x="f6" y="f12"/>
                  <a:pt x="f9" y="f7"/>
                  <a:pt x="f8" y="f7"/>
                </a:cubicBezTo>
                <a:cubicBezTo>
                  <a:pt x="f13" y="f7"/>
                  <a:pt x="f14" y="f15"/>
                  <a:pt x="f16" y="f17"/>
                </a:cubicBezTo>
                <a:lnTo>
                  <a:pt x="f18" y="f19"/>
                </a:lnTo>
                <a:lnTo>
                  <a:pt x="f20" y="f21"/>
                </a:lnTo>
                <a:cubicBezTo>
                  <a:pt x="f22" y="f23"/>
                  <a:pt x="f24" y="f7"/>
                  <a:pt x="f25" y="f7"/>
                </a:cubicBezTo>
                <a:cubicBezTo>
                  <a:pt x="f26" y="f7"/>
                  <a:pt x="f5" y="f27"/>
                  <a:pt x="f5" y="f28"/>
                </a:cubicBezTo>
                <a:cubicBezTo>
                  <a:pt x="f5" y="f29"/>
                  <a:pt x="f30" y="f31"/>
                  <a:pt x="f32" y="f33"/>
                </a:cubicBezTo>
                <a:lnTo>
                  <a:pt x="f34" y="f35"/>
                </a:lnTo>
                <a:lnTo>
                  <a:pt x="f36" y="f37"/>
                </a:lnTo>
                <a:cubicBezTo>
                  <a:pt x="f38" y="f39"/>
                  <a:pt x="f40" y="f41"/>
                  <a:pt x="f40" y="f42"/>
                </a:cubicBezTo>
                <a:cubicBezTo>
                  <a:pt x="f40" y="f43"/>
                  <a:pt x="f44" y="f45"/>
                  <a:pt x="f46" y="f45"/>
                </a:cubicBezTo>
                <a:cubicBezTo>
                  <a:pt x="f47" y="f45"/>
                  <a:pt x="f48" y="f49"/>
                  <a:pt x="f50" y="f51"/>
                </a:cubicBez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"/>
                  <a:pt x="f8" y="f5"/>
                </a:cubicBezTo>
                <a:close/>
              </a:path>
            </a:pathLst>
          </a:custGeom>
          <a:solidFill>
            <a:srgbClr val="1C2431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F23BED03-044F-030B-5E30-2B7F41C26ACF}"/>
              </a:ext>
            </a:extLst>
          </p:cNvPr>
          <p:cNvGrpSpPr/>
          <p:nvPr/>
        </p:nvGrpSpPr>
        <p:grpSpPr>
          <a:xfrm>
            <a:off x="0" y="0"/>
            <a:ext cx="7266873" cy="6854397"/>
            <a:chOff x="0" y="0"/>
            <a:chExt cx="7266873" cy="6854397"/>
          </a:xfrm>
        </p:grpSpPr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BBACD5BC-141B-2EFC-F383-8DBA46F19C91}"/>
                </a:ext>
              </a:extLst>
            </p:cNvPr>
            <p:cNvSpPr/>
            <p:nvPr/>
          </p:nvSpPr>
          <p:spPr>
            <a:xfrm>
              <a:off x="0" y="1094399"/>
              <a:ext cx="5759997" cy="57599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E729B2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BCF2A61E-2237-DF6B-450F-B2F70EC55368}"/>
                </a:ext>
              </a:extLst>
            </p:cNvPr>
            <p:cNvSpPr/>
            <p:nvPr/>
          </p:nvSpPr>
          <p:spPr>
            <a:xfrm>
              <a:off x="180557" y="61712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7" name="Oval 13">
              <a:extLst>
                <a:ext uri="{FF2B5EF4-FFF2-40B4-BE49-F238E27FC236}">
                  <a16:creationId xmlns:a16="http://schemas.microsoft.com/office/drawing/2014/main" id="{756F5418-8BEB-DF0F-F610-26AF2C63AEE1}"/>
                </a:ext>
              </a:extLst>
            </p:cNvPr>
            <p:cNvSpPr/>
            <p:nvPr/>
          </p:nvSpPr>
          <p:spPr>
            <a:xfrm>
              <a:off x="412476" y="0"/>
              <a:ext cx="6854397" cy="68543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BB17D5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8ABB7AE7-53E6-1186-F0AD-431E11D3457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86298" y="1174043"/>
            <a:ext cx="5473698" cy="2954270"/>
          </a:xfrm>
          <a:solidFill>
            <a:srgbClr val="BFBFBF">
              <a:alpha val="50196"/>
            </a:srgbClr>
          </a:solidFill>
        </p:spPr>
        <p:txBody>
          <a:bodyPr anchorCtr="1"/>
          <a:lstStyle/>
          <a:p>
            <a:pPr lvl="0" algn="ctr"/>
            <a:r>
              <a:rPr lang="de-AT" sz="4400"/>
              <a:t>Are Digital Skills Important For Study And Work</a:t>
            </a:r>
            <a:br>
              <a:rPr lang="de-AT" sz="5600"/>
            </a:br>
            <a:r>
              <a:rPr lang="de-AT" sz="2800"/>
              <a:t>Sharon Osumah 2220443</a:t>
            </a:r>
            <a:br>
              <a:rPr lang="de-AT" sz="2800"/>
            </a:br>
            <a:r>
              <a:rPr lang="de-AT" sz="2800"/>
              <a:t>Katie Roughton 2221343</a:t>
            </a:r>
            <a:endParaRPr lang="de-AT" sz="560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8A02F27-0A84-34B0-EB04-C2ED4856768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41179" y="4506583"/>
            <a:ext cx="3563938" cy="965935"/>
          </a:xfrm>
          <a:solidFill>
            <a:srgbClr val="BFBFBF">
              <a:alpha val="40000"/>
            </a:srgbClr>
          </a:solidFill>
        </p:spPr>
        <p:txBody>
          <a:bodyPr anchorCtr="1"/>
          <a:lstStyle/>
          <a:p>
            <a:pPr lvl="0" algn="ctr">
              <a:lnSpc>
                <a:spcPct val="105000"/>
              </a:lnSpc>
            </a:pPr>
            <a:r>
              <a:rPr lang="de-AT" sz="1200"/>
              <a:t>Digital Skills and Research Methods</a:t>
            </a:r>
            <a:br>
              <a:rPr lang="de-AT" sz="1200"/>
            </a:br>
            <a:r>
              <a:rPr lang="de-AT" sz="1200"/>
              <a:t>Module Code: LCHS4002</a:t>
            </a:r>
            <a:br>
              <a:rPr lang="de-AT" sz="1200"/>
            </a:br>
            <a:r>
              <a:rPr lang="de-AT" sz="1200">
                <a:solidFill>
                  <a:srgbClr val="373A3C"/>
                </a:solidFill>
                <a:latin typeface="-apple-system"/>
              </a:rPr>
              <a:t> Chuen  Leung</a:t>
            </a:r>
            <a:endParaRPr lang="de-AT" sz="120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23B237E4-6C55-4C7E-88BD-51E6E34E8917}"/>
              </a:ext>
            </a:extLst>
          </p:cNvPr>
          <p:cNvSpPr txBox="1"/>
          <p:nvPr/>
        </p:nvSpPr>
        <p:spPr>
          <a:xfrm>
            <a:off x="9525954" y="6370844"/>
            <a:ext cx="7350797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Sharon Osumah 2220443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F9437AF2-23E2-BE97-B344-B822C5FC36D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AB43E66-F658-9250-6BBA-477A03D000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4500557" cy="2181950"/>
          </a:xfrm>
        </p:spPr>
        <p:txBody>
          <a:bodyPr/>
          <a:lstStyle/>
          <a:p>
            <a:pPr lvl="0"/>
            <a:r>
              <a:rPr lang="de-AT"/>
              <a:t>Introduction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8DCB05C-D74F-F2C4-F9F0-1A0C1B9414D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0861" y="2947120"/>
            <a:ext cx="4500557" cy="3361599"/>
          </a:xfrm>
        </p:spPr>
        <p:txBody>
          <a:bodyPr/>
          <a:lstStyle/>
          <a:p>
            <a:pPr marL="0" lvl="0" indent="0">
              <a:buNone/>
            </a:pPr>
            <a:r>
              <a:rPr lang="de-AT"/>
              <a:t>At this time it is very important for Students tp have certain digital skills. Technologie is becoming a day to day thing which can become challlening if you dont have any digital knowledge. </a:t>
            </a:r>
          </a:p>
          <a:p>
            <a:pPr marL="0" lvl="0" indent="0">
              <a:buNone/>
            </a:pPr>
            <a:r>
              <a:rPr lang="de-AT"/>
              <a:t>Every digital skill is important. But not every single one is relevant. It all comes down on what exactly you are doing .</a:t>
            </a:r>
          </a:p>
        </p:txBody>
      </p:sp>
      <p:grpSp>
        <p:nvGrpSpPr>
          <p:cNvPr id="5" name="Group 10">
            <a:extLst>
              <a:ext uri="{FF2B5EF4-FFF2-40B4-BE49-F238E27FC236}">
                <a16:creationId xmlns:a16="http://schemas.microsoft.com/office/drawing/2014/main" id="{850B12A6-6E1A-E8DA-04DA-38ADAF25F955}"/>
              </a:ext>
            </a:extLst>
          </p:cNvPr>
          <p:cNvGrpSpPr/>
          <p:nvPr/>
        </p:nvGrpSpPr>
        <p:grpSpPr>
          <a:xfrm>
            <a:off x="4925122" y="3602"/>
            <a:ext cx="7266874" cy="6854397"/>
            <a:chOff x="4925122" y="3602"/>
            <a:chExt cx="7266874" cy="6854397"/>
          </a:xfrm>
        </p:grpSpPr>
        <p:sp>
          <p:nvSpPr>
            <p:cNvPr id="6" name="Oval 11">
              <a:extLst>
                <a:ext uri="{FF2B5EF4-FFF2-40B4-BE49-F238E27FC236}">
                  <a16:creationId xmlns:a16="http://schemas.microsoft.com/office/drawing/2014/main" id="{192EC5FF-EF81-95D1-DBE6-39EAD89D2988}"/>
                </a:ext>
              </a:extLst>
            </p:cNvPr>
            <p:cNvSpPr/>
            <p:nvPr/>
          </p:nvSpPr>
          <p:spPr>
            <a:xfrm>
              <a:off x="4925122" y="1098002"/>
              <a:ext cx="5759997" cy="57599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E729B2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7" name="Oval 12">
              <a:extLst>
                <a:ext uri="{FF2B5EF4-FFF2-40B4-BE49-F238E27FC236}">
                  <a16:creationId xmlns:a16="http://schemas.microsoft.com/office/drawing/2014/main" id="{A6135AF6-FE66-B861-5EDF-9D9C5FC30083}"/>
                </a:ext>
              </a:extLst>
            </p:cNvPr>
            <p:cNvSpPr/>
            <p:nvPr/>
          </p:nvSpPr>
          <p:spPr>
            <a:xfrm>
              <a:off x="5105689" y="65315"/>
              <a:ext cx="4320000" cy="4320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7E29E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  <p:sp>
          <p:nvSpPr>
            <p:cNvPr id="8" name="Oval 13">
              <a:extLst>
                <a:ext uri="{FF2B5EF4-FFF2-40B4-BE49-F238E27FC236}">
                  <a16:creationId xmlns:a16="http://schemas.microsoft.com/office/drawing/2014/main" id="{6AA7A81B-4863-5699-D7A5-051236E12520}"/>
                </a:ext>
              </a:extLst>
            </p:cNvPr>
            <p:cNvSpPr/>
            <p:nvPr/>
          </p:nvSpPr>
          <p:spPr>
            <a:xfrm>
              <a:off x="5337599" y="3602"/>
              <a:ext cx="6854397" cy="68543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BB17D5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pic>
        <p:nvPicPr>
          <p:cNvPr id="9" name="Picture 2" descr="Digital Skills Training">
            <a:extLst>
              <a:ext uri="{FF2B5EF4-FFF2-40B4-BE49-F238E27FC236}">
                <a16:creationId xmlns:a16="http://schemas.microsoft.com/office/drawing/2014/main" id="{EAC8E7C3-3C6E-F81E-A5DD-2514374FC3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896767" y="0"/>
            <a:ext cx="6858000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1011C291-894D-FC76-692B-5C777E08FA4B}"/>
              </a:ext>
            </a:extLst>
          </p:cNvPr>
          <p:cNvSpPr txBox="1"/>
          <p:nvPr/>
        </p:nvSpPr>
        <p:spPr>
          <a:xfrm>
            <a:off x="9776179" y="6308729"/>
            <a:ext cx="2130268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Sharon Osumah 2220443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101010 data lines to infinity">
            <a:extLst>
              <a:ext uri="{FF2B5EF4-FFF2-40B4-BE49-F238E27FC236}">
                <a16:creationId xmlns:a16="http://schemas.microsoft.com/office/drawing/2014/main" id="{EE198696-F298-9CB9-428C-0CF776E5C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3127"/>
          <a:stretch>
            <a:fillRect/>
          </a:stretch>
        </p:blipFill>
        <p:spPr>
          <a:xfrm>
            <a:off x="5402823" y="1444742"/>
            <a:ext cx="6556568" cy="4332171"/>
          </a:xfrm>
          <a:ln w="63495" cap="rnd">
            <a:solidFill>
              <a:srgbClr val="333333"/>
            </a:solidFill>
            <a:prstDash val="solid"/>
          </a:ln>
          <a:effectLst>
            <a:outerShdw dist="292095" dir="5400000" algn="tl">
              <a:srgbClr val="000000">
                <a:alpha val="22000"/>
              </a:srgbClr>
            </a:outerShdw>
          </a:effec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114DA95-61EC-E8F7-B576-26A4C5E6DD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/>
          <a:p>
            <a:pPr lvl="0"/>
            <a:r>
              <a:rPr lang="de-AT" sz="5400"/>
              <a:t>Which digital Skill do UWTSD Students think is the most important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B446495-3B94-7197-1112-AD3E8C8B3D3D}"/>
              </a:ext>
            </a:extLst>
          </p:cNvPr>
          <p:cNvSpPr txBox="1"/>
          <p:nvPr/>
        </p:nvSpPr>
        <p:spPr>
          <a:xfrm>
            <a:off x="9753603" y="6308729"/>
            <a:ext cx="2205788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Sharon Osumah 2220443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0C27D2F9-67AB-A1EA-41DF-3AC5FF046E16}"/>
              </a:ext>
            </a:extLst>
          </p:cNvPr>
          <p:cNvSpPr txBox="1"/>
          <p:nvPr/>
        </p:nvSpPr>
        <p:spPr>
          <a:xfrm>
            <a:off x="742273" y="2867320"/>
            <a:ext cx="4458276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AT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Excel, Power Point, Word, Téams, OneDrive,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AT" sz="1800" b="0" i="0" u="none" strike="noStrike" kern="0" cap="none" spc="0" baseline="0">
              <a:solidFill>
                <a:srgbClr val="FFFFFF"/>
              </a:solidFill>
              <a:uFillTx/>
              <a:latin typeface="Avenir Next LT Pro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AT" sz="1800" b="0" i="0" u="none" strike="noStrike" kern="0" cap="none" spc="0" baseline="0">
                <a:solidFill>
                  <a:srgbClr val="FFFFFF"/>
                </a:solidFill>
                <a:uFillTx/>
                <a:latin typeface="Avenir Next LT Pro"/>
              </a:rPr>
              <a:t>Finding and exercising of data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AT" sz="1800" b="0" i="0" u="none" strike="noStrike" kern="0" cap="none" spc="0" baseline="0">
              <a:solidFill>
                <a:srgbClr val="FFFFFF"/>
              </a:solidFill>
              <a:uFillTx/>
              <a:latin typeface="Avenir Next LT Pro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AT" sz="1800" b="0" i="0" u="none" strike="noStrike" kern="0" cap="none" spc="0" baseline="0">
                <a:solidFill>
                  <a:srgbClr val="FFFFFF"/>
                </a:solidFill>
                <a:uFillTx/>
                <a:latin typeface="Avenir Next LT Pro"/>
              </a:rPr>
              <a:t>Safety online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de-AT" sz="1800" b="0" i="0" u="none" strike="noStrike" kern="0" cap="none" spc="0" baseline="0">
              <a:solidFill>
                <a:srgbClr val="FFFFFF"/>
              </a:solidFill>
              <a:uFillTx/>
              <a:latin typeface="Avenir Next LT Pro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AT" sz="1800" b="0" i="0" u="none" strike="noStrike" kern="0" cap="none" spc="0" baseline="0">
                <a:solidFill>
                  <a:srgbClr val="FFFFFF"/>
                </a:solidFill>
                <a:uFillTx/>
                <a:latin typeface="Avenir Next LT Pro"/>
              </a:rPr>
              <a:t>Differentiate between reliable and unreliable sources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23B22-58B9-0E14-C7BD-FB6F1B2A8C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/>
          <a:p>
            <a:pPr lvl="0"/>
            <a:r>
              <a:rPr lang="de-AT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A07E1-C176-781E-B74E-445B09E5C5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2528882"/>
            <a:ext cx="11101136" cy="3779836"/>
          </a:xfrm>
        </p:spPr>
        <p:txBody>
          <a:bodyPr/>
          <a:lstStyle/>
          <a:p>
            <a:pPr lvl="0"/>
            <a:r>
              <a:rPr lang="de-DE"/>
              <a:t>Accessibility </a:t>
            </a:r>
          </a:p>
          <a:p>
            <a:pPr lvl="0"/>
            <a:r>
              <a:rPr lang="de-DE"/>
              <a:t>Age</a:t>
            </a:r>
          </a:p>
          <a:p>
            <a:pPr lvl="0"/>
            <a:r>
              <a:rPr lang="de-DE"/>
              <a:t>Background</a:t>
            </a:r>
          </a:p>
          <a:p>
            <a:pPr lvl="0"/>
            <a:r>
              <a:rPr lang="de-DE"/>
              <a:t>Security </a:t>
            </a:r>
          </a:p>
          <a:p>
            <a:pPr lvl="0"/>
            <a:endParaRPr lang="de-DE"/>
          </a:p>
          <a:p>
            <a:pPr lvl="0"/>
            <a:endParaRPr lang="de-A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7885B-77DB-521F-ABD4-13F3A85FCB67}"/>
              </a:ext>
            </a:extLst>
          </p:cNvPr>
          <p:cNvSpPr txBox="1"/>
          <p:nvPr/>
        </p:nvSpPr>
        <p:spPr>
          <a:xfrm>
            <a:off x="9753603" y="6488106"/>
            <a:ext cx="222985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Sharon Osumah 2220443</a:t>
            </a:r>
          </a:p>
        </p:txBody>
      </p:sp>
      <p:pic>
        <p:nvPicPr>
          <p:cNvPr id="5" name="Picture 2" descr="The Trial of OJ Simpson: Ethical Considerations">
            <a:extLst>
              <a:ext uri="{FF2B5EF4-FFF2-40B4-BE49-F238E27FC236}">
                <a16:creationId xmlns:a16="http://schemas.microsoft.com/office/drawing/2014/main" id="{E748D3D6-009D-B800-604B-1672B74D55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337703" y="1564126"/>
            <a:ext cx="6278078" cy="492397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8631C-7024-D68D-3C0E-804216B7E1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/>
          <a:p>
            <a:pPr lvl="0"/>
            <a:r>
              <a:rPr lang="de-AT"/>
              <a:t>Proposed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ECD15-E828-CCAA-0911-F3AAF8DC689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2528882"/>
            <a:ext cx="11101136" cy="377983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FE0142-7464-64CE-188E-3EB5B7967A03}"/>
              </a:ext>
            </a:extLst>
          </p:cNvPr>
          <p:cNvSpPr txBox="1"/>
          <p:nvPr/>
        </p:nvSpPr>
        <p:spPr>
          <a:xfrm>
            <a:off x="539998" y="6314398"/>
            <a:ext cx="7350797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00" b="0" i="0" u="none" strike="noStrike" kern="1200" cap="none" spc="10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25657-5EAB-B29D-88CC-FADC49A4904E}"/>
              </a:ext>
            </a:extLst>
          </p:cNvPr>
          <p:cNvSpPr txBox="1"/>
          <p:nvPr/>
        </p:nvSpPr>
        <p:spPr>
          <a:xfrm>
            <a:off x="9460089" y="6318001"/>
            <a:ext cx="2191917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Katie Roughton 2221343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25FA3-3B2E-4DE0-763B-776504E3EB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/>
          <a:p>
            <a:pPr lvl="0"/>
            <a:r>
              <a:rPr lang="de-AT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06BF7-B7E9-240D-4DF1-5121712F94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2528882"/>
            <a:ext cx="11101136" cy="377983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8527D7-1EE0-119E-AD06-5DAD740F0191}"/>
              </a:ext>
            </a:extLst>
          </p:cNvPr>
          <p:cNvSpPr txBox="1"/>
          <p:nvPr/>
        </p:nvSpPr>
        <p:spPr>
          <a:xfrm>
            <a:off x="9562109" y="6404704"/>
            <a:ext cx="207902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Katie Roughton 2221343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2671F-0608-9087-2094-230DB68A3F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998" y="539998"/>
            <a:ext cx="11101136" cy="1809497"/>
          </a:xfrm>
        </p:spPr>
        <p:txBody>
          <a:bodyPr/>
          <a:lstStyle/>
          <a:p>
            <a:pPr lvl="0"/>
            <a:r>
              <a:rPr lang="de-AT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C4EF6-92DF-137F-8AD6-7DBCA6934E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9998" y="2528882"/>
            <a:ext cx="11101136" cy="3779836"/>
          </a:xfrm>
        </p:spPr>
        <p:txBody>
          <a:bodyPr/>
          <a:lstStyle/>
          <a:p>
            <a:pPr lvl="0"/>
            <a:r>
              <a:rPr lang="de-AT"/>
              <a:t>Youssef, B. A., Dahmani, M. and Ragni, L. (2022</a:t>
            </a:r>
            <a:r>
              <a:rPr lang="de-AT" i="1"/>
              <a:t>) </a:t>
            </a:r>
            <a:r>
              <a:rPr lang="en-US" i="1">
                <a:latin typeface="Arial" pitchFamily="34"/>
              </a:rPr>
              <a:t>ICT Use, Digital Skills and Students’ Academic Performance: Exploring the Digital Divide</a:t>
            </a:r>
            <a:r>
              <a:rPr lang="en-US">
                <a:latin typeface="Arial" pitchFamily="34"/>
              </a:rPr>
              <a:t>. Available at:</a:t>
            </a:r>
            <a:r>
              <a:rPr lang="en-US" b="1">
                <a:solidFill>
                  <a:srgbClr val="000000"/>
                </a:solidFill>
                <a:latin typeface="Arial" pitchFamily="34"/>
              </a:rPr>
              <a:t>  </a:t>
            </a:r>
            <a:r>
              <a:rPr lang="de-AT" b="1">
                <a:solidFill>
                  <a:srgbClr val="4F5671"/>
                </a:solidFill>
                <a:latin typeface="Arial" pitchFamily="34"/>
                <a:hlinkClick r:id="rId2"/>
              </a:rPr>
              <a:t>https://doi.org/10.3390/info13030129</a:t>
            </a:r>
            <a:r>
              <a:rPr lang="de-AT" b="1">
                <a:solidFill>
                  <a:srgbClr val="4F5671"/>
                </a:solidFill>
                <a:latin typeface="Arial" pitchFamily="34"/>
              </a:rPr>
              <a:t> </a:t>
            </a:r>
            <a:r>
              <a:rPr lang="de-AT" b="1">
                <a:latin typeface="Arial" pitchFamily="34"/>
              </a:rPr>
              <a:t>(</a:t>
            </a:r>
            <a:r>
              <a:rPr lang="de-AT">
                <a:latin typeface="Arial" pitchFamily="34"/>
              </a:rPr>
              <a:t>Accessed:14 February 2023).</a:t>
            </a:r>
          </a:p>
          <a:p>
            <a:pPr lvl="0"/>
            <a:r>
              <a:rPr lang="en-GB" i="1">
                <a:latin typeface="Roboto" pitchFamily="2"/>
              </a:rPr>
              <a:t>What Are Digital Skills? </a:t>
            </a:r>
            <a:r>
              <a:rPr lang="en-GB">
                <a:latin typeface="Roboto" pitchFamily="2"/>
              </a:rPr>
              <a:t>(2022) Available at: </a:t>
            </a:r>
            <a:r>
              <a:rPr lang="en-GB">
                <a:hlinkClick r:id="rId3"/>
              </a:rPr>
              <a:t>What Are Digital Skills &amp; Why Are They Important? | UNLV</a:t>
            </a:r>
            <a:r>
              <a:rPr lang="en-GB">
                <a:latin typeface="Roboto" pitchFamily="2"/>
              </a:rPr>
              <a:t> (Accessed: 16.02.2023)</a:t>
            </a:r>
          </a:p>
          <a:p>
            <a:pPr lvl="0"/>
            <a:endParaRPr lang="de-A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3D64DE-C6FF-2152-FA0D-986BE8A5F74A}"/>
              </a:ext>
            </a:extLst>
          </p:cNvPr>
          <p:cNvSpPr txBox="1"/>
          <p:nvPr/>
        </p:nvSpPr>
        <p:spPr>
          <a:xfrm>
            <a:off x="9469508" y="6318001"/>
            <a:ext cx="2327376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1200" cap="none" spc="100" baseline="0">
                <a:solidFill>
                  <a:srgbClr val="FFFFFF"/>
                </a:solidFill>
                <a:uFillTx/>
                <a:latin typeface="Avenir Next LT Pro"/>
              </a:rPr>
              <a:t>Sharon Osumah 2220443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</Words>
  <Application>Microsoft Office PowerPoint</Application>
  <PresentationFormat>Widescreen</PresentationFormat>
  <Paragraphs>30</Paragraphs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GlowVTI</vt:lpstr>
      <vt:lpstr>Are Digital Skills Important For Study And Work Sharon Osumah 2220443 Katie Roughton 2221343</vt:lpstr>
      <vt:lpstr>Introduction</vt:lpstr>
      <vt:lpstr>Which digital Skill do UWTSD Students think is the most important</vt:lpstr>
      <vt:lpstr>Ethical Considerations</vt:lpstr>
      <vt:lpstr>Proposed Methods</vt:lpstr>
      <vt:lpstr>Hypothesis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Study And Work Sharon Osumah 2220443 Katie</dc:title>
  <dc:creator>Sharon Osumah (2220443)</dc:creator>
  <cp:lastModifiedBy>Sharon Osumah</cp:lastModifiedBy>
  <cp:revision>9</cp:revision>
  <dcterms:created xsi:type="dcterms:W3CDTF">2023-02-11T17:09:25Z</dcterms:created>
  <dcterms:modified xsi:type="dcterms:W3CDTF">2023-02-20T10:58:13Z</dcterms:modified>
</cp:coreProperties>
</file>