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304" r:id="rId2"/>
    <p:sldId id="345" r:id="rId3"/>
    <p:sldId id="346" r:id="rId4"/>
    <p:sldId id="347" r:id="rId5"/>
    <p:sldId id="348" r:id="rId6"/>
    <p:sldId id="349" r:id="rId7"/>
    <p:sldId id="350" r:id="rId8"/>
    <p:sldId id="351" r:id="rId9"/>
    <p:sldId id="352" r:id="rId10"/>
    <p:sldId id="353" r:id="rId11"/>
    <p:sldId id="354" r:id="rId12"/>
    <p:sldId id="355" r:id="rId13"/>
    <p:sldId id="356" r:id="rId14"/>
    <p:sldId id="357" r:id="rId15"/>
    <p:sldId id="358" r:id="rId16"/>
    <p:sldId id="359" r:id="rId17"/>
    <p:sldId id="360" r:id="rId18"/>
    <p:sldId id="361" r:id="rId19"/>
    <p:sldId id="362" r:id="rId20"/>
    <p:sldId id="363" r:id="rId21"/>
    <p:sldId id="364" r:id="rId22"/>
    <p:sldId id="365" r:id="rId23"/>
    <p:sldId id="366" r:id="rId24"/>
    <p:sldId id="367" r:id="rId25"/>
    <p:sldId id="368" r:id="rId26"/>
    <p:sldId id="369" r:id="rId27"/>
    <p:sldId id="370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44" autoAdjust="0"/>
    <p:restoredTop sz="95050" autoAdjust="0"/>
  </p:normalViewPr>
  <p:slideViewPr>
    <p:cSldViewPr snapToGrid="0">
      <p:cViewPr varScale="1">
        <p:scale>
          <a:sx n="88" d="100"/>
          <a:sy n="88" d="100"/>
        </p:scale>
        <p:origin x="13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51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userId="3a84d07e5fdc13ce" providerId="LiveId" clId="{21521D6A-C13B-4690-9D7A-2F0C8D797D88}"/>
    <pc:docChg chg="undo custSel addSld modSld sldOrd modMainMaster">
      <pc:chgData name="" userId="3a84d07e5fdc13ce" providerId="LiveId" clId="{21521D6A-C13B-4690-9D7A-2F0C8D797D88}" dt="2020-05-18T16:50:21.223" v="337" actId="2711"/>
      <pc:docMkLst>
        <pc:docMk/>
      </pc:docMkLst>
      <pc:sldChg chg="addSp delSp modSp">
        <pc:chgData name="" userId="3a84d07e5fdc13ce" providerId="LiveId" clId="{21521D6A-C13B-4690-9D7A-2F0C8D797D88}" dt="2020-05-18T16:50:21.223" v="337" actId="2711"/>
        <pc:sldMkLst>
          <pc:docMk/>
          <pc:sldMk cId="634260014" sldId="256"/>
        </pc:sldMkLst>
        <pc:spChg chg="mod">
          <ac:chgData name="" userId="3a84d07e5fdc13ce" providerId="LiveId" clId="{21521D6A-C13B-4690-9D7A-2F0C8D797D88}" dt="2020-05-18T16:50:21.223" v="337" actId="2711"/>
          <ac:spMkLst>
            <pc:docMk/>
            <pc:sldMk cId="634260014" sldId="256"/>
            <ac:spMk id="2" creationId="{7F8E1F11-3987-F544-B2F5-4955AE4E73F1}"/>
          </ac:spMkLst>
        </pc:spChg>
        <pc:spChg chg="del mod">
          <ac:chgData name="" userId="3a84d07e5fdc13ce" providerId="LiveId" clId="{21521D6A-C13B-4690-9D7A-2F0C8D797D88}" dt="2020-05-18T13:01:27.415" v="267"/>
          <ac:spMkLst>
            <pc:docMk/>
            <pc:sldMk cId="634260014" sldId="256"/>
            <ac:spMk id="3" creationId="{C495133D-B5D8-4842-A048-5B67B995EAA8}"/>
          </ac:spMkLst>
        </pc:spChg>
        <pc:spChg chg="add mod">
          <ac:chgData name="" userId="3a84d07e5fdc13ce" providerId="LiveId" clId="{21521D6A-C13B-4690-9D7A-2F0C8D797D88}" dt="2020-05-18T16:50:12.704" v="336" actId="2711"/>
          <ac:spMkLst>
            <pc:docMk/>
            <pc:sldMk cId="634260014" sldId="256"/>
            <ac:spMk id="4" creationId="{31A16E29-2890-4290-9DF6-618EB6EB2DBE}"/>
          </ac:spMkLst>
        </pc:spChg>
        <pc:spChg chg="del mod">
          <ac:chgData name="" userId="3a84d07e5fdc13ce" providerId="LiveId" clId="{21521D6A-C13B-4690-9D7A-2F0C8D797D88}" dt="2020-05-18T13:10:09.021" v="332" actId="478"/>
          <ac:spMkLst>
            <pc:docMk/>
            <pc:sldMk cId="634260014" sldId="256"/>
            <ac:spMk id="8" creationId="{550C8706-AA00-B348-8832-CE3297EAABF2}"/>
          </ac:spMkLst>
        </pc:spChg>
        <pc:picChg chg="del">
          <ac:chgData name="" userId="3a84d07e5fdc13ce" providerId="LiveId" clId="{21521D6A-C13B-4690-9D7A-2F0C8D797D88}" dt="2020-05-17T18:09:43.215" v="260" actId="478"/>
          <ac:picMkLst>
            <pc:docMk/>
            <pc:sldMk cId="634260014" sldId="256"/>
            <ac:picMk id="6" creationId="{80E4269D-9B66-0B48-923A-3BB995317C6E}"/>
          </ac:picMkLst>
        </pc:picChg>
      </pc:sldChg>
      <pc:sldChg chg="delSp modSp ord">
        <pc:chgData name="" userId="3a84d07e5fdc13ce" providerId="LiveId" clId="{21521D6A-C13B-4690-9D7A-2F0C8D797D88}" dt="2020-05-18T13:06:25.739" v="326" actId="1076"/>
        <pc:sldMkLst>
          <pc:docMk/>
          <pc:sldMk cId="1968206984" sldId="257"/>
        </pc:sldMkLst>
        <pc:spChg chg="mod">
          <ac:chgData name="" userId="3a84d07e5fdc13ce" providerId="LiveId" clId="{21521D6A-C13B-4690-9D7A-2F0C8D797D88}" dt="2020-05-18T13:06:25.739" v="326" actId="1076"/>
          <ac:spMkLst>
            <pc:docMk/>
            <pc:sldMk cId="1968206984" sldId="257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968206984" sldId="257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8:49.322" v="249" actId="478"/>
          <ac:picMkLst>
            <pc:docMk/>
            <pc:sldMk cId="1968206984" sldId="257"/>
            <ac:picMk id="6" creationId="{3BC72594-F0ED-49AC-B8FF-57567490E8B4}"/>
          </ac:picMkLst>
        </pc:picChg>
      </pc:sldChg>
      <pc:sldChg chg="delSp modSp">
        <pc:chgData name="" userId="3a84d07e5fdc13ce" providerId="LiveId" clId="{21521D6A-C13B-4690-9D7A-2F0C8D797D88}" dt="2020-05-18T13:06:49.806" v="328" actId="1076"/>
        <pc:sldMkLst>
          <pc:docMk/>
          <pc:sldMk cId="123279789" sldId="258"/>
        </pc:sldMkLst>
        <pc:spChg chg="mod">
          <ac:chgData name="" userId="3a84d07e5fdc13ce" providerId="LiveId" clId="{21521D6A-C13B-4690-9D7A-2F0C8D797D88}" dt="2020-05-18T13:06:49.806" v="328" actId="1076"/>
          <ac:spMkLst>
            <pc:docMk/>
            <pc:sldMk cId="123279789" sldId="258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23279789" sldId="258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37.322" v="259" actId="478"/>
          <ac:picMkLst>
            <pc:docMk/>
            <pc:sldMk cId="123279789" sldId="258"/>
            <ac:picMk id="5" creationId="{520BFC19-FFBF-431F-A6AE-84FA9E2D5DB3}"/>
          </ac:picMkLst>
        </pc:picChg>
      </pc:sldChg>
      <pc:sldChg chg="delSp modSp">
        <pc:chgData name="" userId="3a84d07e5fdc13ce" providerId="LiveId" clId="{21521D6A-C13B-4690-9D7A-2F0C8D797D88}" dt="2020-05-18T13:00:48.177" v="262"/>
        <pc:sldMkLst>
          <pc:docMk/>
          <pc:sldMk cId="1036547456" sldId="259"/>
        </pc:sldMkLst>
        <pc:spChg chg="mod">
          <ac:chgData name="" userId="3a84d07e5fdc13ce" providerId="LiveId" clId="{21521D6A-C13B-4690-9D7A-2F0C8D797D88}" dt="2020-05-17T18:09:17.670" v="254" actId="207"/>
          <ac:spMkLst>
            <pc:docMk/>
            <pc:sldMk cId="1036547456" sldId="259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036547456" sldId="259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19.607" v="255" actId="478"/>
          <ac:picMkLst>
            <pc:docMk/>
            <pc:sldMk cId="1036547456" sldId="259"/>
            <ac:picMk id="5" creationId="{288229E0-7964-4AD0-93D8-4589B1794C89}"/>
          </ac:picMkLst>
        </pc:picChg>
      </pc:sldChg>
      <pc:sldChg chg="delSp modSp">
        <pc:chgData name="" userId="3a84d07e5fdc13ce" providerId="LiveId" clId="{21521D6A-C13B-4690-9D7A-2F0C8D797D88}" dt="2020-05-18T13:00:48.177" v="262"/>
        <pc:sldMkLst>
          <pc:docMk/>
          <pc:sldMk cId="76286654" sldId="260"/>
        </pc:sldMkLst>
        <pc:spChg chg="mod">
          <ac:chgData name="" userId="3a84d07e5fdc13ce" providerId="LiveId" clId="{21521D6A-C13B-4690-9D7A-2F0C8D797D88}" dt="2020-05-17T18:09:07.198" v="252" actId="207"/>
          <ac:spMkLst>
            <pc:docMk/>
            <pc:sldMk cId="76286654" sldId="260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76286654" sldId="260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09.077" v="253" actId="478"/>
          <ac:picMkLst>
            <pc:docMk/>
            <pc:sldMk cId="76286654" sldId="260"/>
            <ac:picMk id="5" creationId="{2B3F99B3-DE5A-456D-918F-33DE1FC02CF9}"/>
          </ac:picMkLst>
        </pc:picChg>
      </pc:sldChg>
      <pc:sldChg chg="delSp modSp">
        <pc:chgData name="" userId="3a84d07e5fdc13ce" providerId="LiveId" clId="{21521D6A-C13B-4690-9D7A-2F0C8D797D88}" dt="2020-05-18T13:00:48.177" v="262"/>
        <pc:sldMkLst>
          <pc:docMk/>
          <pc:sldMk cId="438240669" sldId="261"/>
        </pc:sldMkLst>
        <pc:spChg chg="mod">
          <ac:chgData name="" userId="3a84d07e5fdc13ce" providerId="LiveId" clId="{21521D6A-C13B-4690-9D7A-2F0C8D797D88}" dt="2020-05-17T18:08:56.193" v="250" actId="207"/>
          <ac:spMkLst>
            <pc:docMk/>
            <pc:sldMk cId="438240669" sldId="261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438240669" sldId="261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8:57.874" v="251" actId="478"/>
          <ac:picMkLst>
            <pc:docMk/>
            <pc:sldMk cId="438240669" sldId="261"/>
            <ac:picMk id="4" creationId="{CE9BBFF3-6578-964B-B44A-3A7385911823}"/>
          </ac:picMkLst>
        </pc:picChg>
      </pc:sldChg>
      <pc:sldChg chg="modSp">
        <pc:chgData name="" userId="3a84d07e5fdc13ce" providerId="LiveId" clId="{21521D6A-C13B-4690-9D7A-2F0C8D797D88}" dt="2020-05-18T13:06:14.748" v="325" actId="207"/>
        <pc:sldMkLst>
          <pc:docMk/>
          <pc:sldMk cId="4256812373" sldId="262"/>
        </pc:sldMkLst>
        <pc:spChg chg="mod">
          <ac:chgData name="" userId="3a84d07e5fdc13ce" providerId="LiveId" clId="{21521D6A-C13B-4690-9D7A-2F0C8D797D88}" dt="2020-05-18T13:06:14.748" v="325" actId="207"/>
          <ac:spMkLst>
            <pc:docMk/>
            <pc:sldMk cId="4256812373" sldId="262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4256812373" sldId="262"/>
            <ac:spMk id="3" creationId="{B30E9741-E0D4-5148-A36E-FD38AB85EDA2}"/>
          </ac:spMkLst>
        </pc:spChg>
        <pc:picChg chg="mod">
          <ac:chgData name="" userId="3a84d07e5fdc13ce" providerId="LiveId" clId="{21521D6A-C13B-4690-9D7A-2F0C8D797D88}" dt="2020-05-18T13:00:48.177" v="262"/>
          <ac:picMkLst>
            <pc:docMk/>
            <pc:sldMk cId="4256812373" sldId="262"/>
            <ac:picMk id="5" creationId="{210AE86A-EF07-4C71-BF7F-4CB3C62FBF57}"/>
          </ac:picMkLst>
        </pc:picChg>
      </pc:sldChg>
      <pc:sldChg chg="delSp modSp">
        <pc:chgData name="" userId="3a84d07e5fdc13ce" providerId="LiveId" clId="{21521D6A-C13B-4690-9D7A-2F0C8D797D88}" dt="2020-05-18T13:06:03.296" v="323" actId="1076"/>
        <pc:sldMkLst>
          <pc:docMk/>
          <pc:sldMk cId="1429498424" sldId="263"/>
        </pc:sldMkLst>
        <pc:spChg chg="mod">
          <ac:chgData name="" userId="3a84d07e5fdc13ce" providerId="LiveId" clId="{21521D6A-C13B-4690-9D7A-2F0C8D797D88}" dt="2020-05-18T13:06:03.296" v="323" actId="1076"/>
          <ac:spMkLst>
            <pc:docMk/>
            <pc:sldMk cId="1429498424" sldId="263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429498424" sldId="263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8:35.308" v="246" actId="478"/>
          <ac:picMkLst>
            <pc:docMk/>
            <pc:sldMk cId="1429498424" sldId="263"/>
            <ac:picMk id="7" creationId="{FF36DC0B-A17B-4869-A775-8D005692F743}"/>
          </ac:picMkLst>
        </pc:picChg>
      </pc:sldChg>
      <pc:sldChg chg="delSp modSp">
        <pc:chgData name="" userId="3a84d07e5fdc13ce" providerId="LiveId" clId="{21521D6A-C13B-4690-9D7A-2F0C8D797D88}" dt="2020-05-17T18:08:25.617" v="244" actId="207"/>
        <pc:sldMkLst>
          <pc:docMk/>
          <pc:sldMk cId="2410216505" sldId="264"/>
        </pc:sldMkLst>
        <pc:spChg chg="mod">
          <ac:chgData name="" userId="3a84d07e5fdc13ce" providerId="LiveId" clId="{21521D6A-C13B-4690-9D7A-2F0C8D797D88}" dt="2020-05-17T18:08:25.617" v="244" actId="207"/>
          <ac:spMkLst>
            <pc:docMk/>
            <pc:sldMk cId="2410216505" sldId="264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8:19.595" v="243" actId="478"/>
          <ac:picMkLst>
            <pc:docMk/>
            <pc:sldMk cId="2410216505" sldId="264"/>
            <ac:picMk id="7" creationId="{839DA767-045C-46FF-8CD1-62694CF4F557}"/>
          </ac:picMkLst>
        </pc:picChg>
      </pc:sldChg>
      <pc:sldChg chg="delSp modSp">
        <pc:chgData name="" userId="3a84d07e5fdc13ce" providerId="LiveId" clId="{21521D6A-C13B-4690-9D7A-2F0C8D797D88}" dt="2020-05-18T13:05:49.616" v="322" actId="1076"/>
        <pc:sldMkLst>
          <pc:docMk/>
          <pc:sldMk cId="3476620326" sldId="268"/>
        </pc:sldMkLst>
        <pc:spChg chg="mod">
          <ac:chgData name="" userId="3a84d07e5fdc13ce" providerId="LiveId" clId="{21521D6A-C13B-4690-9D7A-2F0C8D797D88}" dt="2020-05-18T13:05:49.616" v="322" actId="1076"/>
          <ac:spMkLst>
            <pc:docMk/>
            <pc:sldMk cId="3476620326" sldId="268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8:10.506" v="241" actId="478"/>
          <ac:picMkLst>
            <pc:docMk/>
            <pc:sldMk cId="3476620326" sldId="268"/>
            <ac:picMk id="7" creationId="{06F1E98F-7CD5-4420-9DED-4CF9EBA6034C}"/>
          </ac:picMkLst>
        </pc:picChg>
      </pc:sldChg>
      <pc:sldChg chg="addSp delSp modSp">
        <pc:chgData name="" userId="3a84d07e5fdc13ce" providerId="LiveId" clId="{21521D6A-C13B-4690-9D7A-2F0C8D797D88}" dt="2020-05-18T13:05:44.347" v="321" actId="1076"/>
        <pc:sldMkLst>
          <pc:docMk/>
          <pc:sldMk cId="2698415513" sldId="269"/>
        </pc:sldMkLst>
        <pc:spChg chg="add del mod">
          <ac:chgData name="" userId="3a84d07e5fdc13ce" providerId="LiveId" clId="{21521D6A-C13B-4690-9D7A-2F0C8D797D88}" dt="2020-05-18T13:05:44.347" v="321" actId="1076"/>
          <ac:spMkLst>
            <pc:docMk/>
            <pc:sldMk cId="2698415513" sldId="269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2698415513" sldId="269"/>
            <ac:spMk id="4" creationId="{00000000-0000-0000-0000-000000000000}"/>
          </ac:spMkLst>
        </pc:spChg>
        <pc:spChg chg="add del mod">
          <ac:chgData name="" userId="3a84d07e5fdc13ce" providerId="LiveId" clId="{21521D6A-C13B-4690-9D7A-2F0C8D797D88}" dt="2020-05-17T18:07:59.718" v="239" actId="478"/>
          <ac:spMkLst>
            <pc:docMk/>
            <pc:sldMk cId="2698415513" sldId="269"/>
            <ac:spMk id="5" creationId="{88C9B313-D1AD-4FA4-AA7F-EE429EB060C5}"/>
          </ac:spMkLst>
        </pc:spChg>
        <pc:picChg chg="del">
          <ac:chgData name="" userId="3a84d07e5fdc13ce" providerId="LiveId" clId="{21521D6A-C13B-4690-9D7A-2F0C8D797D88}" dt="2020-05-17T18:07:51.332" v="237" actId="478"/>
          <ac:picMkLst>
            <pc:docMk/>
            <pc:sldMk cId="2698415513" sldId="269"/>
            <ac:picMk id="7" creationId="{3C170FDB-060C-4842-9840-C10BFC17E9BD}"/>
          </ac:picMkLst>
        </pc:picChg>
      </pc:sldChg>
      <pc:sldChg chg="delSp modSp">
        <pc:chgData name="" userId="3a84d07e5fdc13ce" providerId="LiveId" clId="{21521D6A-C13B-4690-9D7A-2F0C8D797D88}" dt="2020-05-18T13:05:39.487" v="320" actId="1076"/>
        <pc:sldMkLst>
          <pc:docMk/>
          <pc:sldMk cId="1310868303" sldId="270"/>
        </pc:sldMkLst>
        <pc:spChg chg="mod">
          <ac:chgData name="" userId="3a84d07e5fdc13ce" providerId="LiveId" clId="{21521D6A-C13B-4690-9D7A-2F0C8D797D88}" dt="2020-05-18T13:05:39.487" v="320" actId="1076"/>
          <ac:spMkLst>
            <pc:docMk/>
            <pc:sldMk cId="1310868303" sldId="270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7:45.880" v="236" actId="478"/>
          <ac:picMkLst>
            <pc:docMk/>
            <pc:sldMk cId="1310868303" sldId="270"/>
            <ac:picMk id="7" creationId="{91D5BC3C-86D6-4638-9E77-59D467048147}"/>
          </ac:picMkLst>
        </pc:picChg>
      </pc:sldChg>
      <pc:sldChg chg="delSp modSp">
        <pc:chgData name="" userId="3a84d07e5fdc13ce" providerId="LiveId" clId="{21521D6A-C13B-4690-9D7A-2F0C8D797D88}" dt="2020-05-18T13:05:29.818" v="319" actId="1076"/>
        <pc:sldMkLst>
          <pc:docMk/>
          <pc:sldMk cId="2934916338" sldId="271"/>
        </pc:sldMkLst>
        <pc:spChg chg="mod">
          <ac:chgData name="" userId="3a84d07e5fdc13ce" providerId="LiveId" clId="{21521D6A-C13B-4690-9D7A-2F0C8D797D88}" dt="2020-05-18T13:05:29.818" v="319" actId="1076"/>
          <ac:spMkLst>
            <pc:docMk/>
            <pc:sldMk cId="2934916338" sldId="271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2934916338" sldId="271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7:28.576" v="232" actId="478"/>
          <ac:picMkLst>
            <pc:docMk/>
            <pc:sldMk cId="2934916338" sldId="271"/>
            <ac:picMk id="6" creationId="{8ABD5F7F-E8A4-4EF7-AD92-2EBFAFFB7B19}"/>
          </ac:picMkLst>
        </pc:picChg>
      </pc:sldChg>
      <pc:sldChg chg="delSp modSp">
        <pc:chgData name="" userId="3a84d07e5fdc13ce" providerId="LiveId" clId="{21521D6A-C13B-4690-9D7A-2F0C8D797D88}" dt="2020-05-18T13:03:49.011" v="289" actId="1076"/>
        <pc:sldMkLst>
          <pc:docMk/>
          <pc:sldMk cId="2338066520" sldId="272"/>
        </pc:sldMkLst>
        <pc:spChg chg="mod">
          <ac:chgData name="" userId="3a84d07e5fdc13ce" providerId="LiveId" clId="{21521D6A-C13B-4690-9D7A-2F0C8D797D88}" dt="2020-05-18T13:03:49.011" v="289" actId="1076"/>
          <ac:spMkLst>
            <pc:docMk/>
            <pc:sldMk cId="2338066520" sldId="272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6:44.950" v="222" actId="478"/>
          <ac:picMkLst>
            <pc:docMk/>
            <pc:sldMk cId="2338066520" sldId="272"/>
            <ac:picMk id="6" creationId="{7F174F76-CC72-4E2E-8019-09C36EA6BDBF}"/>
          </ac:picMkLst>
        </pc:picChg>
      </pc:sldChg>
      <pc:sldChg chg="delSp modSp">
        <pc:chgData name="" userId="3a84d07e5fdc13ce" providerId="LiveId" clId="{21521D6A-C13B-4690-9D7A-2F0C8D797D88}" dt="2020-05-18T13:03:42.175" v="288" actId="1076"/>
        <pc:sldMkLst>
          <pc:docMk/>
          <pc:sldMk cId="2842212169" sldId="277"/>
        </pc:sldMkLst>
        <pc:spChg chg="mod">
          <ac:chgData name="" userId="3a84d07e5fdc13ce" providerId="LiveId" clId="{21521D6A-C13B-4690-9D7A-2F0C8D797D88}" dt="2020-05-18T13:03:42.175" v="288" actId="1076"/>
          <ac:spMkLst>
            <pc:docMk/>
            <pc:sldMk cId="2842212169" sldId="277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6:37.515" v="220" actId="478"/>
          <ac:picMkLst>
            <pc:docMk/>
            <pc:sldMk cId="2842212169" sldId="277"/>
            <ac:picMk id="6" creationId="{9A4F75D6-0779-4536-A00E-247287B7394C}"/>
          </ac:picMkLst>
        </pc:picChg>
      </pc:sldChg>
      <pc:sldChg chg="delSp modSp">
        <pc:chgData name="" userId="3a84d07e5fdc13ce" providerId="LiveId" clId="{21521D6A-C13B-4690-9D7A-2F0C8D797D88}" dt="2020-05-18T13:04:58.037" v="315" actId="1036"/>
        <pc:sldMkLst>
          <pc:docMk/>
          <pc:sldMk cId="682243077" sldId="279"/>
        </pc:sldMkLst>
        <pc:spChg chg="mod">
          <ac:chgData name="" userId="3a84d07e5fdc13ce" providerId="LiveId" clId="{21521D6A-C13B-4690-9D7A-2F0C8D797D88}" dt="2020-05-18T13:04:24.953" v="298" actId="27636"/>
          <ac:spMkLst>
            <pc:docMk/>
            <pc:sldMk cId="682243077" sldId="279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4:58.037" v="315" actId="1036"/>
          <ac:spMkLst>
            <pc:docMk/>
            <pc:sldMk cId="682243077" sldId="279"/>
            <ac:spMk id="8" creationId="{00000000-0000-0000-0000-000000000000}"/>
          </ac:spMkLst>
        </pc:spChg>
        <pc:graphicFrameChg chg="mod modGraphic">
          <ac:chgData name="" userId="3a84d07e5fdc13ce" providerId="LiveId" clId="{21521D6A-C13B-4690-9D7A-2F0C8D797D88}" dt="2020-05-18T13:04:36.388" v="300" actId="1076"/>
          <ac:graphicFrameMkLst>
            <pc:docMk/>
            <pc:sldMk cId="682243077" sldId="279"/>
            <ac:graphicFrameMk id="6" creationId="{00000000-0000-0000-0000-000000000000}"/>
          </ac:graphicFrameMkLst>
        </pc:graphicFrameChg>
        <pc:picChg chg="del">
          <ac:chgData name="" userId="3a84d07e5fdc13ce" providerId="LiveId" clId="{21521D6A-C13B-4690-9D7A-2F0C8D797D88}" dt="2020-05-17T18:06:52.378" v="225" actId="478"/>
          <ac:picMkLst>
            <pc:docMk/>
            <pc:sldMk cId="682243077" sldId="279"/>
            <ac:picMk id="9" creationId="{52F0439A-F43C-4F62-905E-BC6F50F2311D}"/>
          </ac:picMkLst>
        </pc:picChg>
      </pc:sldChg>
      <pc:sldChg chg="delSp modSp">
        <pc:chgData name="" userId="3a84d07e5fdc13ce" providerId="LiveId" clId="{21521D6A-C13B-4690-9D7A-2F0C8D797D88}" dt="2020-05-18T13:04:01.533" v="291" actId="1076"/>
        <pc:sldMkLst>
          <pc:docMk/>
          <pc:sldMk cId="682059727" sldId="286"/>
        </pc:sldMkLst>
        <pc:spChg chg="mod">
          <ac:chgData name="" userId="3a84d07e5fdc13ce" providerId="LiveId" clId="{21521D6A-C13B-4690-9D7A-2F0C8D797D88}" dt="2020-05-18T13:04:01.533" v="291" actId="1076"/>
          <ac:spMkLst>
            <pc:docMk/>
            <pc:sldMk cId="682059727" sldId="286"/>
            <ac:spMk id="22530" creationId="{40B02702-A9FB-4095-B774-6FDD6BD727BC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682059727" sldId="286"/>
            <ac:spMk id="22531" creationId="{217CF27F-C7B4-4490-9B7A-F4FD4362BE50}"/>
          </ac:spMkLst>
        </pc:spChg>
        <pc:picChg chg="del">
          <ac:chgData name="" userId="3a84d07e5fdc13ce" providerId="LiveId" clId="{21521D6A-C13B-4690-9D7A-2F0C8D797D88}" dt="2020-05-17T18:06:49.587" v="224" actId="478"/>
          <ac:picMkLst>
            <pc:docMk/>
            <pc:sldMk cId="682059727" sldId="286"/>
            <ac:picMk id="5" creationId="{11D0BCAE-B541-4188-89B8-F2B1F46A0C73}"/>
          </ac:picMkLst>
        </pc:picChg>
      </pc:sldChg>
      <pc:sldChg chg="delSp modSp">
        <pc:chgData name="" userId="3a84d07e5fdc13ce" providerId="LiveId" clId="{21521D6A-C13B-4690-9D7A-2F0C8D797D88}" dt="2020-05-18T13:03:55.073" v="290" actId="1076"/>
        <pc:sldMkLst>
          <pc:docMk/>
          <pc:sldMk cId="2122883354" sldId="289"/>
        </pc:sldMkLst>
        <pc:spChg chg="mod">
          <ac:chgData name="" userId="3a84d07e5fdc13ce" providerId="LiveId" clId="{21521D6A-C13B-4690-9D7A-2F0C8D797D88}" dt="2020-05-18T13:00:48.725" v="263" actId="27636"/>
          <ac:spMkLst>
            <pc:docMk/>
            <pc:sldMk cId="2122883354" sldId="289"/>
            <ac:spMk id="15363" creationId="{E9D38D4B-2EA2-417B-9510-A063835A6DF5}"/>
          </ac:spMkLst>
        </pc:spChg>
        <pc:spChg chg="mod">
          <ac:chgData name="" userId="3a84d07e5fdc13ce" providerId="LiveId" clId="{21521D6A-C13B-4690-9D7A-2F0C8D797D88}" dt="2020-05-18T13:03:55.073" v="290" actId="1076"/>
          <ac:spMkLst>
            <pc:docMk/>
            <pc:sldMk cId="2122883354" sldId="289"/>
            <ac:spMk id="21506" creationId="{B776EFC9-5287-4194-8061-DF3BE0899268}"/>
          </ac:spMkLst>
        </pc:spChg>
        <pc:picChg chg="del">
          <ac:chgData name="" userId="3a84d07e5fdc13ce" providerId="LiveId" clId="{21521D6A-C13B-4690-9D7A-2F0C8D797D88}" dt="2020-05-17T18:06:47.102" v="223" actId="478"/>
          <ac:picMkLst>
            <pc:docMk/>
            <pc:sldMk cId="2122883354" sldId="289"/>
            <ac:picMk id="5" creationId="{93BC41CA-9D79-4CBD-A08D-0DA83CBEB37E}"/>
          </ac:picMkLst>
        </pc:picChg>
      </pc:sldChg>
      <pc:sldChg chg="delSp modSp">
        <pc:chgData name="" userId="3a84d07e5fdc13ce" providerId="LiveId" clId="{21521D6A-C13B-4690-9D7A-2F0C8D797D88}" dt="2020-05-18T13:03:33.770" v="287" actId="1076"/>
        <pc:sldMkLst>
          <pc:docMk/>
          <pc:sldMk cId="1345329838" sldId="296"/>
        </pc:sldMkLst>
        <pc:spChg chg="mod">
          <ac:chgData name="" userId="3a84d07e5fdc13ce" providerId="LiveId" clId="{21521D6A-C13B-4690-9D7A-2F0C8D797D88}" dt="2020-05-18T13:03:33.770" v="287" actId="1076"/>
          <ac:spMkLst>
            <pc:docMk/>
            <pc:sldMk cId="1345329838" sldId="296"/>
            <ac:spMk id="26626" creationId="{5A786F9F-BB2F-4BE6-965C-C00AC86F32EF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345329838" sldId="296"/>
            <ac:spMk id="26627" creationId="{C0E2AA59-DA0D-4DA5-B342-30EDE208BD2A}"/>
          </ac:spMkLst>
        </pc:spChg>
        <pc:picChg chg="del">
          <ac:chgData name="" userId="3a84d07e5fdc13ce" providerId="LiveId" clId="{21521D6A-C13B-4690-9D7A-2F0C8D797D88}" dt="2020-05-17T18:03:26.010" v="201" actId="478"/>
          <ac:picMkLst>
            <pc:docMk/>
            <pc:sldMk cId="1345329838" sldId="296"/>
            <ac:picMk id="5" creationId="{0A7EF702-FD63-4497-961E-1B57B2E4A2E4}"/>
          </ac:picMkLst>
        </pc:picChg>
      </pc:sldChg>
      <pc:sldChg chg="delSp modSp">
        <pc:chgData name="" userId="3a84d07e5fdc13ce" providerId="LiveId" clId="{21521D6A-C13B-4690-9D7A-2F0C8D797D88}" dt="2020-05-18T13:05:20.240" v="318" actId="14100"/>
        <pc:sldMkLst>
          <pc:docMk/>
          <pc:sldMk cId="2263718259" sldId="297"/>
        </pc:sldMkLst>
        <pc:picChg chg="mod">
          <ac:chgData name="" userId="3a84d07e5fdc13ce" providerId="LiveId" clId="{21521D6A-C13B-4690-9D7A-2F0C8D797D88}" dt="2020-05-18T13:05:20.240" v="318" actId="14100"/>
          <ac:picMkLst>
            <pc:docMk/>
            <pc:sldMk cId="2263718259" sldId="297"/>
            <ac:picMk id="5" creationId="{88458B9C-B527-451E-9FD4-710381794AF2}"/>
          </ac:picMkLst>
        </pc:picChg>
        <pc:picChg chg="del">
          <ac:chgData name="" userId="3a84d07e5fdc13ce" providerId="LiveId" clId="{21521D6A-C13B-4690-9D7A-2F0C8D797D88}" dt="2020-05-17T18:07:21.925" v="231" actId="478"/>
          <ac:picMkLst>
            <pc:docMk/>
            <pc:sldMk cId="2263718259" sldId="297"/>
            <ac:picMk id="6" creationId="{84DE06CD-4632-432F-9D9C-3B03E063AA3B}"/>
          </ac:picMkLst>
        </pc:picChg>
      </pc:sldChg>
      <pc:sldChg chg="delSp modSp add ord modNotesTx">
        <pc:chgData name="" userId="3a84d07e5fdc13ce" providerId="LiveId" clId="{21521D6A-C13B-4690-9D7A-2F0C8D797D88}" dt="2020-05-18T13:06:43.155" v="327" actId="1076"/>
        <pc:sldMkLst>
          <pc:docMk/>
          <pc:sldMk cId="1839635006" sldId="298"/>
        </pc:sldMkLst>
        <pc:spChg chg="mod">
          <ac:chgData name="" userId="3a84d07e5fdc13ce" providerId="LiveId" clId="{21521D6A-C13B-4690-9D7A-2F0C8D797D88}" dt="2020-05-18T13:06:43.155" v="327" actId="1076"/>
          <ac:spMkLst>
            <pc:docMk/>
            <pc:sldMk cId="1839635006" sldId="298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839635006" sldId="298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28.636" v="257" actId="478"/>
          <ac:picMkLst>
            <pc:docMk/>
            <pc:sldMk cId="1839635006" sldId="298"/>
            <ac:picMk id="6" creationId="{3BC72594-F0ED-49AC-B8FF-57567490E8B4}"/>
          </ac:picMkLst>
        </pc:picChg>
      </pc:sldChg>
      <pc:sldChg chg="delSp modSp add ord modNotesTx">
        <pc:chgData name="" userId="3a84d07e5fdc13ce" providerId="LiveId" clId="{21521D6A-C13B-4690-9D7A-2F0C8D797D88}" dt="2020-05-18T13:05:06.192" v="316" actId="1076"/>
        <pc:sldMkLst>
          <pc:docMk/>
          <pc:sldMk cId="3606145771" sldId="299"/>
        </pc:sldMkLst>
        <pc:spChg chg="mod">
          <ac:chgData name="" userId="3a84d07e5fdc13ce" providerId="LiveId" clId="{21521D6A-C13B-4690-9D7A-2F0C8D797D88}" dt="2020-05-18T13:05:06.192" v="316" actId="1076"/>
          <ac:spMkLst>
            <pc:docMk/>
            <pc:sldMk cId="3606145771" sldId="299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3606145771" sldId="299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6:54.995" v="226" actId="478"/>
          <ac:picMkLst>
            <pc:docMk/>
            <pc:sldMk cId="3606145771" sldId="299"/>
            <ac:picMk id="6" creationId="{8ABD5F7F-E8A4-4EF7-AD92-2EBFAFFB7B19}"/>
          </ac:picMkLst>
        </pc:picChg>
      </pc:sldChg>
      <pc:sldChg chg="delSp modSp add modNotesTx">
        <pc:chgData name="" userId="3a84d07e5fdc13ce" providerId="LiveId" clId="{21521D6A-C13B-4690-9D7A-2F0C8D797D88}" dt="2020-05-18T13:03:27.937" v="286" actId="1076"/>
        <pc:sldMkLst>
          <pc:docMk/>
          <pc:sldMk cId="831701516" sldId="300"/>
        </pc:sldMkLst>
        <pc:spChg chg="mod">
          <ac:chgData name="" userId="3a84d07e5fdc13ce" providerId="LiveId" clId="{21521D6A-C13B-4690-9D7A-2F0C8D797D88}" dt="2020-05-18T13:03:27.937" v="286" actId="1076"/>
          <ac:spMkLst>
            <pc:docMk/>
            <pc:sldMk cId="831701516" sldId="300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810" v="264" actId="27636"/>
          <ac:spMkLst>
            <pc:docMk/>
            <pc:sldMk cId="831701516" sldId="300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6:42.124" v="221" actId="478"/>
          <ac:picMkLst>
            <pc:docMk/>
            <pc:sldMk cId="831701516" sldId="300"/>
            <ac:picMk id="6" creationId="{7F174F76-CC72-4E2E-8019-09C36EA6BDBF}"/>
          </ac:picMkLst>
        </pc:picChg>
      </pc:sldChg>
      <pc:sldMasterChg chg="modSp modSldLayout">
        <pc:chgData name="" userId="3a84d07e5fdc13ce" providerId="LiveId" clId="{21521D6A-C13B-4690-9D7A-2F0C8D797D88}" dt="2020-05-18T13:00:48.177" v="262"/>
        <pc:sldMasterMkLst>
          <pc:docMk/>
          <pc:sldMasterMk cId="2381619916" sldId="2147483660"/>
        </pc:sldMasterMkLst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2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4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6" creationId="{00000000-0000-0000-0000-000000000000}"/>
          </ac:spMkLst>
        </pc:sp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2074615671" sldId="2147483661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4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5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80443948" sldId="2147483662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80443948" sldId="2147483662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80443948" sldId="2147483662"/>
              <ac:spMk id="5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1073075097" sldId="2147483663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073075097" sldId="2147483663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073075097" sldId="2147483663"/>
              <ac:spMk id="3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3199924526" sldId="2147483664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99924526" sldId="2147483664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99924526" sldId="2147483664"/>
              <ac:spMk id="4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3154928522" sldId="2147483665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4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5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6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2995181447" sldId="2147483668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995181447" sldId="2147483668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995181447" sldId="2147483668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995181447" sldId="2147483668"/>
              <ac:spMk id="4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41367661" sldId="2147483669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41367661" sldId="2147483669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41367661" sldId="2147483669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41367661" sldId="2147483669"/>
              <ac:spMk id="4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1951379986" sldId="2147483671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951379986" sldId="2147483671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951379986" sldId="2147483671"/>
              <ac:spMk id="3" creationId="{00000000-0000-0000-0000-000000000000}"/>
            </ac:spMkLst>
          </pc:sp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BFD6EC-FBAB-FC43-BA09-365765A4BBD7}" type="doc">
      <dgm:prSet loTypeId="urn:microsoft.com/office/officeart/2008/layout/RadialCluster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119EA8-6D1F-784B-B73F-9FA254FEA24C}">
      <dgm:prSet phldrT="[Text]"/>
      <dgm:spPr/>
      <dgm:t>
        <a:bodyPr/>
        <a:lstStyle/>
        <a:p>
          <a:r>
            <a:rPr lang="en-US" dirty="0"/>
            <a:t>HR Leader</a:t>
          </a:r>
        </a:p>
      </dgm:t>
    </dgm:pt>
    <dgm:pt modelId="{F40968CF-3C79-6547-B21B-3BC842DF0D72}" type="parTrans" cxnId="{728B2C66-AD3A-B44A-B1C3-AFC6D524EEE0}">
      <dgm:prSet/>
      <dgm:spPr/>
      <dgm:t>
        <a:bodyPr/>
        <a:lstStyle/>
        <a:p>
          <a:endParaRPr lang="en-US"/>
        </a:p>
      </dgm:t>
    </dgm:pt>
    <dgm:pt modelId="{99A942BF-18DB-304F-88DF-F7556DF61B86}" type="sibTrans" cxnId="{728B2C66-AD3A-B44A-B1C3-AFC6D524EEE0}">
      <dgm:prSet/>
      <dgm:spPr/>
      <dgm:t>
        <a:bodyPr/>
        <a:lstStyle/>
        <a:p>
          <a:endParaRPr lang="en-US"/>
        </a:p>
      </dgm:t>
    </dgm:pt>
    <dgm:pt modelId="{1B7D2AD1-C030-B048-A0B6-7B89DA1EFF03}">
      <dgm:prSet phldrT="[Text]"/>
      <dgm:spPr/>
      <dgm:t>
        <a:bodyPr/>
        <a:lstStyle/>
        <a:p>
          <a:r>
            <a:rPr lang="en-US" dirty="0"/>
            <a:t>Human Capital Developer</a:t>
          </a:r>
        </a:p>
      </dgm:t>
    </dgm:pt>
    <dgm:pt modelId="{B28B2755-5717-4E45-98C2-E0B9CE803D8B}" type="parTrans" cxnId="{976F0726-C4F7-B140-899E-913724FF8ADC}">
      <dgm:prSet/>
      <dgm:spPr/>
      <dgm:t>
        <a:bodyPr/>
        <a:lstStyle/>
        <a:p>
          <a:endParaRPr lang="en-US"/>
        </a:p>
      </dgm:t>
    </dgm:pt>
    <dgm:pt modelId="{660069B3-0B40-3F44-8A71-5957FE148D36}" type="sibTrans" cxnId="{976F0726-C4F7-B140-899E-913724FF8ADC}">
      <dgm:prSet/>
      <dgm:spPr/>
      <dgm:t>
        <a:bodyPr/>
        <a:lstStyle/>
        <a:p>
          <a:endParaRPr lang="en-US"/>
        </a:p>
      </dgm:t>
    </dgm:pt>
    <dgm:pt modelId="{4287D660-6EF5-2B49-85EC-F7FFE0B82910}">
      <dgm:prSet phldrT="[Text]"/>
      <dgm:spPr/>
      <dgm:t>
        <a:bodyPr/>
        <a:lstStyle/>
        <a:p>
          <a:r>
            <a:rPr lang="en-US" dirty="0"/>
            <a:t>Strategic partner</a:t>
          </a:r>
        </a:p>
      </dgm:t>
    </dgm:pt>
    <dgm:pt modelId="{2A364872-B4A7-494C-B343-0F26B2C89FBC}" type="parTrans" cxnId="{16710AE1-28CB-3449-9343-A1334DABB612}">
      <dgm:prSet/>
      <dgm:spPr/>
      <dgm:t>
        <a:bodyPr/>
        <a:lstStyle/>
        <a:p>
          <a:endParaRPr lang="en-US"/>
        </a:p>
      </dgm:t>
    </dgm:pt>
    <dgm:pt modelId="{4962AEAA-CE09-E548-BAC0-66821A6BEB94}" type="sibTrans" cxnId="{16710AE1-28CB-3449-9343-A1334DABB612}">
      <dgm:prSet/>
      <dgm:spPr/>
      <dgm:t>
        <a:bodyPr/>
        <a:lstStyle/>
        <a:p>
          <a:endParaRPr lang="en-US"/>
        </a:p>
      </dgm:t>
    </dgm:pt>
    <dgm:pt modelId="{460AEA20-2A1F-0849-8DA1-CC17ABD6D3C7}">
      <dgm:prSet phldrT="[Text]"/>
      <dgm:spPr/>
      <dgm:t>
        <a:bodyPr/>
        <a:lstStyle/>
        <a:p>
          <a:r>
            <a:rPr lang="en-US" dirty="0"/>
            <a:t>Employee Advocate</a:t>
          </a:r>
        </a:p>
      </dgm:t>
    </dgm:pt>
    <dgm:pt modelId="{A0B6E2B8-9F45-C34C-84BB-0A12D1D9F6AD}" type="parTrans" cxnId="{8A187A43-DAAC-CC45-B9D6-A2E5E01A2B1B}">
      <dgm:prSet/>
      <dgm:spPr/>
      <dgm:t>
        <a:bodyPr/>
        <a:lstStyle/>
        <a:p>
          <a:endParaRPr lang="en-US"/>
        </a:p>
      </dgm:t>
    </dgm:pt>
    <dgm:pt modelId="{21466AB2-F09B-B14E-A40F-78A8A39369BB}" type="sibTrans" cxnId="{8A187A43-DAAC-CC45-B9D6-A2E5E01A2B1B}">
      <dgm:prSet/>
      <dgm:spPr/>
      <dgm:t>
        <a:bodyPr/>
        <a:lstStyle/>
        <a:p>
          <a:endParaRPr lang="en-US"/>
        </a:p>
      </dgm:t>
    </dgm:pt>
    <dgm:pt modelId="{43A98476-B4CD-E84D-85FA-80ABF58B1D39}">
      <dgm:prSet phldrT="[Text]" custRadScaleRad="117030" custRadScaleInc="51840"/>
      <dgm:spPr/>
      <dgm:t>
        <a:bodyPr/>
        <a:lstStyle/>
        <a:p>
          <a:endParaRPr lang="en-GB"/>
        </a:p>
      </dgm:t>
    </dgm:pt>
    <dgm:pt modelId="{8107DB56-A078-E246-A500-3911318337E8}" type="parTrans" cxnId="{5CC9A630-BED2-D841-9835-B776050F95DE}">
      <dgm:prSet/>
      <dgm:spPr/>
      <dgm:t>
        <a:bodyPr/>
        <a:lstStyle/>
        <a:p>
          <a:endParaRPr lang="en-US"/>
        </a:p>
      </dgm:t>
    </dgm:pt>
    <dgm:pt modelId="{FC7454D5-4DF6-A549-8D9B-E39E427A4175}" type="sibTrans" cxnId="{5CC9A630-BED2-D841-9835-B776050F95DE}">
      <dgm:prSet/>
      <dgm:spPr/>
      <dgm:t>
        <a:bodyPr/>
        <a:lstStyle/>
        <a:p>
          <a:endParaRPr lang="en-US"/>
        </a:p>
      </dgm:t>
    </dgm:pt>
    <dgm:pt modelId="{FEF11BC1-0355-F247-9E41-8395C1ED8D86}">
      <dgm:prSet phldrT="[Text]" custRadScaleRad="117030" custRadScaleInc="51840"/>
      <dgm:spPr/>
      <dgm:t>
        <a:bodyPr/>
        <a:lstStyle/>
        <a:p>
          <a:endParaRPr lang="en-GB"/>
        </a:p>
      </dgm:t>
    </dgm:pt>
    <dgm:pt modelId="{2E47B4CF-5D09-B043-9C21-2C3DC7B924CD}" type="parTrans" cxnId="{01066C02-ADA4-A24A-8311-D7CE9D31902B}">
      <dgm:prSet/>
      <dgm:spPr/>
      <dgm:t>
        <a:bodyPr/>
        <a:lstStyle/>
        <a:p>
          <a:endParaRPr lang="en-US"/>
        </a:p>
      </dgm:t>
    </dgm:pt>
    <dgm:pt modelId="{1E7A1735-1EF2-6B48-BA31-FA973D58D31E}" type="sibTrans" cxnId="{01066C02-ADA4-A24A-8311-D7CE9D31902B}">
      <dgm:prSet/>
      <dgm:spPr/>
      <dgm:t>
        <a:bodyPr/>
        <a:lstStyle/>
        <a:p>
          <a:endParaRPr lang="en-US"/>
        </a:p>
      </dgm:t>
    </dgm:pt>
    <dgm:pt modelId="{E6A0468F-5A5B-CE40-9052-EA69AC4C8618}">
      <dgm:prSet/>
      <dgm:spPr/>
      <dgm:t>
        <a:bodyPr/>
        <a:lstStyle/>
        <a:p>
          <a:r>
            <a:rPr lang="en-US" dirty="0"/>
            <a:t>Functional Expert</a:t>
          </a:r>
        </a:p>
      </dgm:t>
    </dgm:pt>
    <dgm:pt modelId="{824C879D-972E-DC4B-8E20-7D5681ED2C0B}" type="parTrans" cxnId="{A98696A0-BF6D-9940-8A23-0869C8A02D68}">
      <dgm:prSet/>
      <dgm:spPr/>
      <dgm:t>
        <a:bodyPr/>
        <a:lstStyle/>
        <a:p>
          <a:endParaRPr lang="en-US"/>
        </a:p>
      </dgm:t>
    </dgm:pt>
    <dgm:pt modelId="{24859337-718E-EE42-94E6-48300F698398}" type="sibTrans" cxnId="{A98696A0-BF6D-9940-8A23-0869C8A02D68}">
      <dgm:prSet/>
      <dgm:spPr/>
      <dgm:t>
        <a:bodyPr/>
        <a:lstStyle/>
        <a:p>
          <a:endParaRPr lang="en-US"/>
        </a:p>
      </dgm:t>
    </dgm:pt>
    <dgm:pt modelId="{04593B50-BA2C-C242-B564-14E84B1DB3DF}" type="pres">
      <dgm:prSet presAssocID="{85BFD6EC-FBAB-FC43-BA09-365765A4BBD7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A9209E62-0607-8A4E-87C7-307BFF3A787E}" type="pres">
      <dgm:prSet presAssocID="{FF119EA8-6D1F-784B-B73F-9FA254FEA24C}" presName="singleCycle" presStyleCnt="0"/>
      <dgm:spPr/>
    </dgm:pt>
    <dgm:pt modelId="{2EC861AD-C948-2241-8743-C92D35A6DA17}" type="pres">
      <dgm:prSet presAssocID="{FF119EA8-6D1F-784B-B73F-9FA254FEA24C}" presName="singleCenter" presStyleLbl="node1" presStyleIdx="0" presStyleCnt="5" custLinFactNeighborX="254" custLinFactNeighborY="-1097">
        <dgm:presLayoutVars>
          <dgm:chMax val="7"/>
          <dgm:chPref val="7"/>
        </dgm:presLayoutVars>
      </dgm:prSet>
      <dgm:spPr/>
      <dgm:t>
        <a:bodyPr/>
        <a:lstStyle/>
        <a:p>
          <a:endParaRPr lang="en-US"/>
        </a:p>
      </dgm:t>
    </dgm:pt>
    <dgm:pt modelId="{B61D27B6-E4B3-684F-9C1F-6F0218E86A4E}" type="pres">
      <dgm:prSet presAssocID="{B28B2755-5717-4E45-98C2-E0B9CE803D8B}" presName="Name56" presStyleLbl="parChTrans1D2" presStyleIdx="0" presStyleCnt="4"/>
      <dgm:spPr/>
      <dgm:t>
        <a:bodyPr/>
        <a:lstStyle/>
        <a:p>
          <a:endParaRPr lang="en-US"/>
        </a:p>
      </dgm:t>
    </dgm:pt>
    <dgm:pt modelId="{A60F69C1-A054-D346-92C7-0161B87545FF}" type="pres">
      <dgm:prSet presAssocID="{1B7D2AD1-C030-B048-A0B6-7B89DA1EFF03}" presName="text0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D442DFE-B50C-B548-A3B2-9E517584A15A}" type="pres">
      <dgm:prSet presAssocID="{2A364872-B4A7-494C-B343-0F26B2C89FBC}" presName="Name56" presStyleLbl="parChTrans1D2" presStyleIdx="1" presStyleCnt="4"/>
      <dgm:spPr/>
      <dgm:t>
        <a:bodyPr/>
        <a:lstStyle/>
        <a:p>
          <a:endParaRPr lang="en-US"/>
        </a:p>
      </dgm:t>
    </dgm:pt>
    <dgm:pt modelId="{D4F24FA8-4476-3D43-AA83-F8F4287F2137}" type="pres">
      <dgm:prSet presAssocID="{4287D660-6EF5-2B49-85EC-F7FFE0B82910}" presName="text0" presStyleLbl="node1" presStyleIdx="2" presStyleCnt="5" custScaleY="70145" custRadScaleRad="127863" custRadScaleInc="-179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79CE421-8BAC-DC47-A317-594368FA9DB1}" type="pres">
      <dgm:prSet presAssocID="{A0B6E2B8-9F45-C34C-84BB-0A12D1D9F6AD}" presName="Name56" presStyleLbl="parChTrans1D2" presStyleIdx="2" presStyleCnt="4"/>
      <dgm:spPr/>
      <dgm:t>
        <a:bodyPr/>
        <a:lstStyle/>
        <a:p>
          <a:endParaRPr lang="en-US"/>
        </a:p>
      </dgm:t>
    </dgm:pt>
    <dgm:pt modelId="{37D26819-207D-9343-94E1-05457F9DE444}" type="pres">
      <dgm:prSet presAssocID="{460AEA20-2A1F-0849-8DA1-CC17ABD6D3C7}" presName="text0" presStyleLbl="node1" presStyleIdx="3" presStyleCnt="5" custRadScaleRad="130948" custRadScaleInc="20243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B80749-77B9-C241-808C-993A8CA34B01}" type="pres">
      <dgm:prSet presAssocID="{824C879D-972E-DC4B-8E20-7D5681ED2C0B}" presName="Name56" presStyleLbl="parChTrans1D2" presStyleIdx="3" presStyleCnt="4"/>
      <dgm:spPr/>
      <dgm:t>
        <a:bodyPr/>
        <a:lstStyle/>
        <a:p>
          <a:endParaRPr lang="en-US"/>
        </a:p>
      </dgm:t>
    </dgm:pt>
    <dgm:pt modelId="{393E9A05-D482-7C49-B1ED-8B540DD6A134}" type="pres">
      <dgm:prSet presAssocID="{E6A0468F-5A5B-CE40-9052-EA69AC4C8618}" presName="text0" presStyleLbl="node1" presStyleIdx="4" presStyleCnt="5" custRadScaleRad="87982" custRadScaleInc="-20669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B874BD4-FBB3-5A43-9960-6621C219504B}" type="presOf" srcId="{824C879D-972E-DC4B-8E20-7D5681ED2C0B}" destId="{60B80749-77B9-C241-808C-993A8CA34B01}" srcOrd="0" destOrd="0" presId="urn:microsoft.com/office/officeart/2008/layout/RadialCluster"/>
    <dgm:cxn modelId="{66A154D5-FABC-EC44-A8F7-71DB3DDE72D6}" type="presOf" srcId="{2A364872-B4A7-494C-B343-0F26B2C89FBC}" destId="{0D442DFE-B50C-B548-A3B2-9E517584A15A}" srcOrd="0" destOrd="0" presId="urn:microsoft.com/office/officeart/2008/layout/RadialCluster"/>
    <dgm:cxn modelId="{728B2C66-AD3A-B44A-B1C3-AFC6D524EEE0}" srcId="{85BFD6EC-FBAB-FC43-BA09-365765A4BBD7}" destId="{FF119EA8-6D1F-784B-B73F-9FA254FEA24C}" srcOrd="0" destOrd="0" parTransId="{F40968CF-3C79-6547-B21B-3BC842DF0D72}" sibTransId="{99A942BF-18DB-304F-88DF-F7556DF61B86}"/>
    <dgm:cxn modelId="{39580BB0-6D2D-714B-8104-84979D453F06}" type="presOf" srcId="{1B7D2AD1-C030-B048-A0B6-7B89DA1EFF03}" destId="{A60F69C1-A054-D346-92C7-0161B87545FF}" srcOrd="0" destOrd="0" presId="urn:microsoft.com/office/officeart/2008/layout/RadialCluster"/>
    <dgm:cxn modelId="{16710AE1-28CB-3449-9343-A1334DABB612}" srcId="{FF119EA8-6D1F-784B-B73F-9FA254FEA24C}" destId="{4287D660-6EF5-2B49-85EC-F7FFE0B82910}" srcOrd="1" destOrd="0" parTransId="{2A364872-B4A7-494C-B343-0F26B2C89FBC}" sibTransId="{4962AEAA-CE09-E548-BAC0-66821A6BEB94}"/>
    <dgm:cxn modelId="{76D690B1-E838-CB41-8710-AD5B6BD24A23}" type="presOf" srcId="{E6A0468F-5A5B-CE40-9052-EA69AC4C8618}" destId="{393E9A05-D482-7C49-B1ED-8B540DD6A134}" srcOrd="0" destOrd="0" presId="urn:microsoft.com/office/officeart/2008/layout/RadialCluster"/>
    <dgm:cxn modelId="{01066C02-ADA4-A24A-8311-D7CE9D31902B}" srcId="{85BFD6EC-FBAB-FC43-BA09-365765A4BBD7}" destId="{FEF11BC1-0355-F247-9E41-8395C1ED8D86}" srcOrd="2" destOrd="0" parTransId="{2E47B4CF-5D09-B043-9C21-2C3DC7B924CD}" sibTransId="{1E7A1735-1EF2-6B48-BA31-FA973D58D31E}"/>
    <dgm:cxn modelId="{8A187A43-DAAC-CC45-B9D6-A2E5E01A2B1B}" srcId="{FF119EA8-6D1F-784B-B73F-9FA254FEA24C}" destId="{460AEA20-2A1F-0849-8DA1-CC17ABD6D3C7}" srcOrd="2" destOrd="0" parTransId="{A0B6E2B8-9F45-C34C-84BB-0A12D1D9F6AD}" sibTransId="{21466AB2-F09B-B14E-A40F-78A8A39369BB}"/>
    <dgm:cxn modelId="{03C52BCD-453E-5848-98A3-9D6C1A4E4618}" type="presOf" srcId="{85BFD6EC-FBAB-FC43-BA09-365765A4BBD7}" destId="{04593B50-BA2C-C242-B564-14E84B1DB3DF}" srcOrd="0" destOrd="0" presId="urn:microsoft.com/office/officeart/2008/layout/RadialCluster"/>
    <dgm:cxn modelId="{11EFEC98-566C-924D-95B6-843136C5F356}" type="presOf" srcId="{FF119EA8-6D1F-784B-B73F-9FA254FEA24C}" destId="{2EC861AD-C948-2241-8743-C92D35A6DA17}" srcOrd="0" destOrd="0" presId="urn:microsoft.com/office/officeart/2008/layout/RadialCluster"/>
    <dgm:cxn modelId="{C8408F18-8FAE-3A42-80AD-13D543154BA1}" type="presOf" srcId="{460AEA20-2A1F-0849-8DA1-CC17ABD6D3C7}" destId="{37D26819-207D-9343-94E1-05457F9DE444}" srcOrd="0" destOrd="0" presId="urn:microsoft.com/office/officeart/2008/layout/RadialCluster"/>
    <dgm:cxn modelId="{A98696A0-BF6D-9940-8A23-0869C8A02D68}" srcId="{FF119EA8-6D1F-784B-B73F-9FA254FEA24C}" destId="{E6A0468F-5A5B-CE40-9052-EA69AC4C8618}" srcOrd="3" destOrd="0" parTransId="{824C879D-972E-DC4B-8E20-7D5681ED2C0B}" sibTransId="{24859337-718E-EE42-94E6-48300F698398}"/>
    <dgm:cxn modelId="{976F0726-C4F7-B140-899E-913724FF8ADC}" srcId="{FF119EA8-6D1F-784B-B73F-9FA254FEA24C}" destId="{1B7D2AD1-C030-B048-A0B6-7B89DA1EFF03}" srcOrd="0" destOrd="0" parTransId="{B28B2755-5717-4E45-98C2-E0B9CE803D8B}" sibTransId="{660069B3-0B40-3F44-8A71-5957FE148D36}"/>
    <dgm:cxn modelId="{AE25A79A-7323-C54A-8DF0-82AB1468E6A3}" type="presOf" srcId="{A0B6E2B8-9F45-C34C-84BB-0A12D1D9F6AD}" destId="{479CE421-8BAC-DC47-A317-594368FA9DB1}" srcOrd="0" destOrd="0" presId="urn:microsoft.com/office/officeart/2008/layout/RadialCluster"/>
    <dgm:cxn modelId="{DF271779-3A1E-4544-AF45-72396DC42A4B}" type="presOf" srcId="{4287D660-6EF5-2B49-85EC-F7FFE0B82910}" destId="{D4F24FA8-4476-3D43-AA83-F8F4287F2137}" srcOrd="0" destOrd="0" presId="urn:microsoft.com/office/officeart/2008/layout/RadialCluster"/>
    <dgm:cxn modelId="{E976C28E-DD20-9E45-8558-291DE5F2BF43}" type="presOf" srcId="{B28B2755-5717-4E45-98C2-E0B9CE803D8B}" destId="{B61D27B6-E4B3-684F-9C1F-6F0218E86A4E}" srcOrd="0" destOrd="0" presId="urn:microsoft.com/office/officeart/2008/layout/RadialCluster"/>
    <dgm:cxn modelId="{5CC9A630-BED2-D841-9835-B776050F95DE}" srcId="{85BFD6EC-FBAB-FC43-BA09-365765A4BBD7}" destId="{43A98476-B4CD-E84D-85FA-80ABF58B1D39}" srcOrd="1" destOrd="0" parTransId="{8107DB56-A078-E246-A500-3911318337E8}" sibTransId="{FC7454D5-4DF6-A549-8D9B-E39E427A4175}"/>
    <dgm:cxn modelId="{236316E1-1A97-6F42-BF7B-187C29289611}" type="presParOf" srcId="{04593B50-BA2C-C242-B564-14E84B1DB3DF}" destId="{A9209E62-0607-8A4E-87C7-307BFF3A787E}" srcOrd="0" destOrd="0" presId="urn:microsoft.com/office/officeart/2008/layout/RadialCluster"/>
    <dgm:cxn modelId="{4BDAFD86-3EB1-2E49-8A92-C9BC2BE220A7}" type="presParOf" srcId="{A9209E62-0607-8A4E-87C7-307BFF3A787E}" destId="{2EC861AD-C948-2241-8743-C92D35A6DA17}" srcOrd="0" destOrd="0" presId="urn:microsoft.com/office/officeart/2008/layout/RadialCluster"/>
    <dgm:cxn modelId="{27A8BA0D-36BB-4842-AA7E-D3D7D4238EE3}" type="presParOf" srcId="{A9209E62-0607-8A4E-87C7-307BFF3A787E}" destId="{B61D27B6-E4B3-684F-9C1F-6F0218E86A4E}" srcOrd="1" destOrd="0" presId="urn:microsoft.com/office/officeart/2008/layout/RadialCluster"/>
    <dgm:cxn modelId="{8CC207E1-CDEF-7B41-B6FE-8EAA94D90EA8}" type="presParOf" srcId="{A9209E62-0607-8A4E-87C7-307BFF3A787E}" destId="{A60F69C1-A054-D346-92C7-0161B87545FF}" srcOrd="2" destOrd="0" presId="urn:microsoft.com/office/officeart/2008/layout/RadialCluster"/>
    <dgm:cxn modelId="{4F72B264-D203-6D4C-B3E4-0BD709732881}" type="presParOf" srcId="{A9209E62-0607-8A4E-87C7-307BFF3A787E}" destId="{0D442DFE-B50C-B548-A3B2-9E517584A15A}" srcOrd="3" destOrd="0" presId="urn:microsoft.com/office/officeart/2008/layout/RadialCluster"/>
    <dgm:cxn modelId="{B6758FDA-8C37-0042-B76A-5E2397CC407C}" type="presParOf" srcId="{A9209E62-0607-8A4E-87C7-307BFF3A787E}" destId="{D4F24FA8-4476-3D43-AA83-F8F4287F2137}" srcOrd="4" destOrd="0" presId="urn:microsoft.com/office/officeart/2008/layout/RadialCluster"/>
    <dgm:cxn modelId="{1074411A-0861-C443-993E-B67FBED49309}" type="presParOf" srcId="{A9209E62-0607-8A4E-87C7-307BFF3A787E}" destId="{479CE421-8BAC-DC47-A317-594368FA9DB1}" srcOrd="5" destOrd="0" presId="urn:microsoft.com/office/officeart/2008/layout/RadialCluster"/>
    <dgm:cxn modelId="{9077A9DE-7396-6440-8ACF-C69825EB261B}" type="presParOf" srcId="{A9209E62-0607-8A4E-87C7-307BFF3A787E}" destId="{37D26819-207D-9343-94E1-05457F9DE444}" srcOrd="6" destOrd="0" presId="urn:microsoft.com/office/officeart/2008/layout/RadialCluster"/>
    <dgm:cxn modelId="{539DA942-8ED3-1F43-8A50-90CB4C7726CF}" type="presParOf" srcId="{A9209E62-0607-8A4E-87C7-307BFF3A787E}" destId="{60B80749-77B9-C241-808C-993A8CA34B01}" srcOrd="7" destOrd="0" presId="urn:microsoft.com/office/officeart/2008/layout/RadialCluster"/>
    <dgm:cxn modelId="{580F1704-5FB8-8C46-BD45-C60B7235FCBC}" type="presParOf" srcId="{A9209E62-0607-8A4E-87C7-307BFF3A787E}" destId="{393E9A05-D482-7C49-B1ED-8B540DD6A134}" srcOrd="8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C861AD-C948-2241-8743-C92D35A6DA17}">
      <dsp:nvSpPr>
        <dsp:cNvPr id="0" name=""/>
        <dsp:cNvSpPr/>
      </dsp:nvSpPr>
      <dsp:spPr>
        <a:xfrm>
          <a:off x="3465337" y="1497729"/>
          <a:ext cx="1316736" cy="131673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/>
            <a:t>HR Leader</a:t>
          </a:r>
        </a:p>
      </dsp:txBody>
      <dsp:txXfrm>
        <a:off x="3529615" y="1562007"/>
        <a:ext cx="1188180" cy="1188180"/>
      </dsp:txXfrm>
    </dsp:sp>
    <dsp:sp modelId="{B61D27B6-E4B3-684F-9C1F-6F0218E86A4E}">
      <dsp:nvSpPr>
        <dsp:cNvPr id="0" name=""/>
        <dsp:cNvSpPr/>
      </dsp:nvSpPr>
      <dsp:spPr>
        <a:xfrm rot="16182145">
          <a:off x="3811114" y="1190159"/>
          <a:ext cx="61514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15147" y="0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0F69C1-A054-D346-92C7-0161B87545FF}">
      <dsp:nvSpPr>
        <dsp:cNvPr id="0" name=""/>
        <dsp:cNvSpPr/>
      </dsp:nvSpPr>
      <dsp:spPr>
        <a:xfrm>
          <a:off x="3673693" y="377"/>
          <a:ext cx="882213" cy="8822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Human Capital Developer</a:t>
          </a:r>
        </a:p>
      </dsp:txBody>
      <dsp:txXfrm>
        <a:off x="3716759" y="43443"/>
        <a:ext cx="796081" cy="796081"/>
      </dsp:txXfrm>
    </dsp:sp>
    <dsp:sp modelId="{0D442DFE-B50C-B548-A3B2-9E517584A15A}">
      <dsp:nvSpPr>
        <dsp:cNvPr id="0" name=""/>
        <dsp:cNvSpPr/>
      </dsp:nvSpPr>
      <dsp:spPr>
        <a:xfrm rot="10595">
          <a:off x="4782070" y="2159872"/>
          <a:ext cx="113293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132938" y="0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F24FA8-4476-3D43-AA83-F8F4287F2137}">
      <dsp:nvSpPr>
        <dsp:cNvPr id="0" name=""/>
        <dsp:cNvSpPr/>
      </dsp:nvSpPr>
      <dsp:spPr>
        <a:xfrm>
          <a:off x="5915006" y="1853563"/>
          <a:ext cx="882213" cy="6188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Strategic partner</a:t>
          </a:r>
        </a:p>
      </dsp:txBody>
      <dsp:txXfrm>
        <a:off x="5945215" y="1883772"/>
        <a:ext cx="821795" cy="558410"/>
      </dsp:txXfrm>
    </dsp:sp>
    <dsp:sp modelId="{479CE421-8BAC-DC47-A317-594368FA9DB1}">
      <dsp:nvSpPr>
        <dsp:cNvPr id="0" name=""/>
        <dsp:cNvSpPr/>
      </dsp:nvSpPr>
      <dsp:spPr>
        <a:xfrm rot="10808112">
          <a:off x="2260706" y="2153122"/>
          <a:ext cx="1204632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204632" y="0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D26819-207D-9343-94E1-05457F9DE444}">
      <dsp:nvSpPr>
        <dsp:cNvPr id="0" name=""/>
        <dsp:cNvSpPr/>
      </dsp:nvSpPr>
      <dsp:spPr>
        <a:xfrm>
          <a:off x="1378494" y="1709553"/>
          <a:ext cx="882213" cy="8822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Employee Advocate</a:t>
          </a:r>
        </a:p>
      </dsp:txBody>
      <dsp:txXfrm>
        <a:off x="1421560" y="1752619"/>
        <a:ext cx="796081" cy="796081"/>
      </dsp:txXfrm>
    </dsp:sp>
    <dsp:sp modelId="{60B80749-77B9-C241-808C-993A8CA34B01}">
      <dsp:nvSpPr>
        <dsp:cNvPr id="0" name=""/>
        <dsp:cNvSpPr/>
      </dsp:nvSpPr>
      <dsp:spPr>
        <a:xfrm rot="5242978">
          <a:off x="3924876" y="3054089"/>
          <a:ext cx="47974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79748" y="0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3E9A05-D482-7C49-B1ED-8B540DD6A134}">
      <dsp:nvSpPr>
        <dsp:cNvPr id="0" name=""/>
        <dsp:cNvSpPr/>
      </dsp:nvSpPr>
      <dsp:spPr>
        <a:xfrm>
          <a:off x="3754758" y="3293713"/>
          <a:ext cx="882213" cy="8822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Functional Expert</a:t>
          </a:r>
        </a:p>
      </dsp:txBody>
      <dsp:txXfrm>
        <a:off x="3797824" y="3336779"/>
        <a:ext cx="796081" cy="7960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800" b="1" dirty="0" smtClean="0"/>
              <a:t>Master of Business Administration</a:t>
            </a:r>
            <a:r>
              <a:rPr lang="en-GB" altLang="en-US" sz="2400" dirty="0" smtClean="0"/>
              <a:t/>
            </a:r>
            <a:br>
              <a:rPr lang="en-GB" altLang="en-US" sz="2400" dirty="0" smtClean="0"/>
            </a:b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dirty="0" smtClean="0"/>
              <a:t> </a:t>
            </a:r>
            <a:r>
              <a:rPr lang="en-GB" sz="36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Human Resource</a:t>
            </a:r>
            <a:r>
              <a:rPr lang="en-GB" sz="36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en-GB" sz="36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Management </a:t>
            </a:r>
            <a:r>
              <a:rPr lang="en-GB" sz="48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48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Introduction and Overview</a:t>
            </a:r>
            <a:endParaRPr lang="en-GB" altLang="en-US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923950"/>
          </a:xfrm>
        </p:spPr>
        <p:txBody>
          <a:bodyPr/>
          <a:lstStyle/>
          <a:p>
            <a:pPr eaLnBrk="1" hangingPunct="1"/>
            <a:r>
              <a:rPr lang="en-GB" b="1" dirty="0" err="1"/>
              <a:t>i</a:t>
            </a:r>
            <a:r>
              <a:rPr lang="en-GB" b="1" dirty="0"/>
              <a:t>) Some Key Themes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Strategy and strategic thinking</a:t>
            </a:r>
          </a:p>
          <a:p>
            <a:pPr eaLnBrk="1" hangingPunct="1"/>
            <a:r>
              <a:rPr lang="en-GB" dirty="0"/>
              <a:t>Criticality</a:t>
            </a:r>
          </a:p>
          <a:p>
            <a:pPr eaLnBrk="1" hangingPunct="1"/>
            <a:r>
              <a:rPr lang="en-GB" dirty="0"/>
              <a:t>Application (of theory to practice)</a:t>
            </a:r>
          </a:p>
          <a:p>
            <a:pPr eaLnBrk="1" hangingPunct="1"/>
            <a:r>
              <a:rPr lang="en-GB" dirty="0"/>
              <a:t>Rhetoric and reality</a:t>
            </a:r>
          </a:p>
          <a:p>
            <a:pPr eaLnBrk="1" hangingPunct="1"/>
            <a:r>
              <a:rPr lang="en-GB" dirty="0"/>
              <a:t>Context and Change</a:t>
            </a:r>
          </a:p>
        </p:txBody>
      </p:sp>
    </p:spTree>
    <p:extLst>
      <p:ext uri="{BB962C8B-B14F-4D97-AF65-F5344CB8AC3E}">
        <p14:creationId xmlns:p14="http://schemas.microsoft.com/office/powerpoint/2010/main" val="11876291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152128"/>
          </a:xfrm>
        </p:spPr>
        <p:txBody>
          <a:bodyPr/>
          <a:lstStyle/>
          <a:p>
            <a:pPr eaLnBrk="1" hangingPunct="1"/>
            <a:r>
              <a:rPr lang="en-GB" dirty="0"/>
              <a:t>ii) HRM History and Development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en-GB" dirty="0"/>
              <a:t>Historical stages/transitions (Torrington et al 2020):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dirty="0"/>
              <a:t>Social justice/welfare – </a:t>
            </a:r>
            <a:r>
              <a:rPr lang="en-GB" i="1" dirty="0"/>
              <a:t>welfare phase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dirty="0"/>
              <a:t>Humane bureaucracy – </a:t>
            </a:r>
            <a:r>
              <a:rPr lang="en-GB" i="1" dirty="0"/>
              <a:t>emergence of personnel management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dirty="0"/>
              <a:t>Negotiated consent – </a:t>
            </a:r>
            <a:r>
              <a:rPr lang="en-GB" i="1" dirty="0"/>
              <a:t>industrial relations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dirty="0"/>
              <a:t>Organisation – </a:t>
            </a:r>
            <a:r>
              <a:rPr lang="en-GB" i="1" dirty="0"/>
              <a:t>statistics and planning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dirty="0"/>
              <a:t>Human Resource Management.    And now ………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endParaRPr lang="en-GB" dirty="0"/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dirty="0"/>
              <a:t>A ‘new HR’?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98693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/>
              <a:t> From Personnel Management to   	HRM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en-GB" dirty="0"/>
              <a:t> Importance of Context (1980’s)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en-GB" dirty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en-GB" dirty="0"/>
              <a:t>Differing views: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dirty="0"/>
              <a:t>No real difference between the two (</a:t>
            </a:r>
            <a:r>
              <a:rPr lang="en-GB" dirty="0" err="1"/>
              <a:t>eg</a:t>
            </a:r>
            <a:r>
              <a:rPr lang="en-GB" dirty="0"/>
              <a:t> Armstrong’s ‘old wine in new bottles)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dirty="0"/>
              <a:t>HRM as a further transition stage  (</a:t>
            </a:r>
            <a:r>
              <a:rPr lang="en-GB" dirty="0" err="1"/>
              <a:t>eg</a:t>
            </a:r>
            <a:r>
              <a:rPr lang="en-GB" dirty="0"/>
              <a:t> Torrington)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dirty="0"/>
              <a:t>HRM as a fundamentally new approach to people management (</a:t>
            </a:r>
            <a:r>
              <a:rPr lang="en-GB" dirty="0" err="1"/>
              <a:t>eg</a:t>
            </a:r>
            <a:r>
              <a:rPr lang="en-GB" dirty="0"/>
              <a:t> Storey, Guest)</a:t>
            </a:r>
          </a:p>
        </p:txBody>
      </p:sp>
    </p:spTree>
    <p:extLst>
      <p:ext uri="{BB962C8B-B14F-4D97-AF65-F5344CB8AC3E}">
        <p14:creationId xmlns:p14="http://schemas.microsoft.com/office/powerpoint/2010/main" val="3837288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Definitions - HRM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‘A distinctive approach to employment management which seeks to achieve</a:t>
            </a:r>
            <a:r>
              <a:rPr lang="en-GB" i="1" dirty="0"/>
              <a:t> competitive advantage </a:t>
            </a:r>
            <a:r>
              <a:rPr lang="en-GB" dirty="0"/>
              <a:t>through the </a:t>
            </a:r>
            <a:r>
              <a:rPr lang="en-GB" i="1" dirty="0"/>
              <a:t>strategic</a:t>
            </a:r>
            <a:r>
              <a:rPr lang="en-GB" dirty="0"/>
              <a:t> development of a highly </a:t>
            </a:r>
            <a:r>
              <a:rPr lang="en-GB" i="1" dirty="0"/>
              <a:t>committed</a:t>
            </a:r>
            <a:r>
              <a:rPr lang="en-GB" dirty="0"/>
              <a:t> and </a:t>
            </a:r>
            <a:r>
              <a:rPr lang="en-GB" i="1" dirty="0"/>
              <a:t>capable</a:t>
            </a:r>
            <a:r>
              <a:rPr lang="en-GB" dirty="0"/>
              <a:t> workforce, using an </a:t>
            </a:r>
            <a:r>
              <a:rPr lang="en-GB" i="1" dirty="0"/>
              <a:t>integrated</a:t>
            </a:r>
            <a:r>
              <a:rPr lang="en-GB" dirty="0"/>
              <a:t> array of cultural, structural and personnel techniques’.</a:t>
            </a:r>
          </a:p>
          <a:p>
            <a:endParaRPr lang="en-GB" dirty="0"/>
          </a:p>
          <a:p>
            <a:pPr>
              <a:buNone/>
            </a:pPr>
            <a:r>
              <a:rPr lang="en-GB" dirty="0"/>
              <a:t>(Storey 1995: 5)</a:t>
            </a:r>
          </a:p>
        </p:txBody>
      </p:sp>
    </p:spTree>
    <p:extLst>
      <p:ext uri="{BB962C8B-B14F-4D97-AF65-F5344CB8AC3E}">
        <p14:creationId xmlns:p14="http://schemas.microsoft.com/office/powerpoint/2010/main" val="30018558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dirty="0"/>
              <a:t>iii) HRM Concepts and Models</a:t>
            </a:r>
            <a:endParaRPr lang="en-GB" dirty="0"/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19539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Models of HRM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Devanna</a:t>
            </a:r>
            <a:r>
              <a:rPr lang="en-GB" dirty="0"/>
              <a:t> et al (1984) – the ‘Michigan’ or ‘matching model’</a:t>
            </a:r>
          </a:p>
          <a:p>
            <a:endParaRPr lang="en-GB" dirty="0"/>
          </a:p>
          <a:p>
            <a:r>
              <a:rPr lang="en-GB" dirty="0"/>
              <a:t>Beer et al (1985) – the ‘Harvard model’, map of HRM territory</a:t>
            </a:r>
          </a:p>
          <a:p>
            <a:endParaRPr lang="en-GB" dirty="0"/>
          </a:p>
          <a:p>
            <a:r>
              <a:rPr lang="en-GB" dirty="0"/>
              <a:t>Guest (1987, 1989, 1997) – the Guest model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29203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 err="1"/>
              <a:t>Devanna</a:t>
            </a:r>
            <a:r>
              <a:rPr lang="en-GB" dirty="0"/>
              <a:t> et al      </a:t>
            </a:r>
            <a:r>
              <a:rPr lang="en-GB" sz="1400" dirty="0"/>
              <a:t>(from </a:t>
            </a:r>
            <a:r>
              <a:rPr lang="en-GB" sz="1400" dirty="0" err="1"/>
              <a:t>Beardwell</a:t>
            </a:r>
            <a:r>
              <a:rPr lang="en-GB" sz="1400" dirty="0"/>
              <a:t> &amp; </a:t>
            </a:r>
            <a:r>
              <a:rPr lang="en-GB" sz="1400" dirty="0" err="1"/>
              <a:t>Claydon</a:t>
            </a:r>
            <a:r>
              <a:rPr lang="en-GB" sz="1400" dirty="0"/>
              <a:t> 2007, p8)  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11546" y="1203643"/>
            <a:ext cx="4920908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3087086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79934"/>
          </a:xfrm>
        </p:spPr>
        <p:txBody>
          <a:bodyPr/>
          <a:lstStyle/>
          <a:p>
            <a:r>
              <a:rPr lang="en-GB" dirty="0"/>
              <a:t> Beer et al        </a:t>
            </a:r>
            <a:r>
              <a:rPr lang="en-GB" sz="1400" dirty="0">
                <a:solidFill>
                  <a:srgbClr val="04617B"/>
                </a:solidFill>
              </a:rPr>
              <a:t>(from </a:t>
            </a:r>
            <a:r>
              <a:rPr lang="en-GB" sz="1400" dirty="0" err="1">
                <a:solidFill>
                  <a:srgbClr val="04617B"/>
                </a:solidFill>
              </a:rPr>
              <a:t>Beardwell</a:t>
            </a:r>
            <a:r>
              <a:rPr lang="en-GB" sz="1400" dirty="0">
                <a:solidFill>
                  <a:srgbClr val="04617B"/>
                </a:solidFill>
              </a:rPr>
              <a:t> &amp; </a:t>
            </a:r>
            <a:r>
              <a:rPr lang="en-GB" sz="1400" dirty="0" err="1">
                <a:solidFill>
                  <a:srgbClr val="04617B"/>
                </a:solidFill>
              </a:rPr>
              <a:t>Claydon</a:t>
            </a:r>
            <a:r>
              <a:rPr lang="en-GB" sz="1400" dirty="0">
                <a:solidFill>
                  <a:srgbClr val="04617B"/>
                </a:solidFill>
              </a:rPr>
              <a:t> 2007, p9) 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1284976"/>
            <a:ext cx="5305625" cy="47978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5129081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472335"/>
          </a:xfrm>
        </p:spPr>
        <p:txBody>
          <a:bodyPr>
            <a:normAutofit fontScale="90000"/>
          </a:bodyPr>
          <a:lstStyle/>
          <a:p>
            <a:r>
              <a:rPr lang="en-GB" sz="5400"/>
              <a:t>The Guest model: HRM and Performance</a:t>
            </a:r>
            <a:endParaRPr lang="en-GB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2924944"/>
          <a:ext cx="8229600" cy="2232248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232248">
                <a:tc>
                  <a:txBody>
                    <a:bodyPr/>
                    <a:lstStyle/>
                    <a:p>
                      <a:r>
                        <a:rPr lang="en-GB" dirty="0"/>
                        <a:t>HR Practices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+ </a:t>
                      </a:r>
                      <a:r>
                        <a:rPr lang="en-GB" dirty="0" err="1"/>
                        <a:t>ive</a:t>
                      </a:r>
                      <a:r>
                        <a:rPr lang="en-GB" dirty="0"/>
                        <a:t> individual  </a:t>
                      </a:r>
                    </a:p>
                    <a:p>
                      <a:r>
                        <a:rPr lang="en-GB" dirty="0"/>
                        <a:t>outcomes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Improved organisational performance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cxnSp>
        <p:nvCxnSpPr>
          <p:cNvPr id="6" name="Straight Arrow Connector 5"/>
          <p:cNvCxnSpPr/>
          <p:nvPr/>
        </p:nvCxnSpPr>
        <p:spPr>
          <a:xfrm>
            <a:off x="2123728" y="3140968"/>
            <a:ext cx="100811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5076056" y="3068960"/>
            <a:ext cx="79208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09139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Hard &amp; Soft Models of HRM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‘Hard’ HRM: emphasis on the strategic, quantitative aspects of managing human resources as an economic factor of production.</a:t>
            </a:r>
          </a:p>
          <a:p>
            <a:r>
              <a:rPr lang="en-GB" dirty="0"/>
              <a:t>‘Soft’ HRM: rooted in Human Relations School and emphasising communication, motivation  and leadership (Storey, 1989)</a:t>
            </a:r>
          </a:p>
        </p:txBody>
      </p:sp>
    </p:spTree>
    <p:extLst>
      <p:ext uri="{BB962C8B-B14F-4D97-AF65-F5344CB8AC3E}">
        <p14:creationId xmlns:p14="http://schemas.microsoft.com/office/powerpoint/2010/main" val="7705693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Models 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models of HRM are concerned with strategic issues, but ‘hard’ models typically have a stronger focus on ensuring that the HRM strategy ‘fits’ and is driven by the overall corporate strategy (Keenan, 2005)</a:t>
            </a:r>
          </a:p>
        </p:txBody>
      </p:sp>
    </p:spTree>
    <p:extLst>
      <p:ext uri="{BB962C8B-B14F-4D97-AF65-F5344CB8AC3E}">
        <p14:creationId xmlns:p14="http://schemas.microsoft.com/office/powerpoint/2010/main" val="8795153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404664"/>
            <a:ext cx="7851648" cy="4968552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/>
            </a:r>
            <a:br>
              <a:rPr lang="en-GB" sz="6000" dirty="0"/>
            </a:br>
            <a:r>
              <a:rPr lang="en-GB" sz="6000" dirty="0"/>
              <a:t>Intro Part 2-   The HR Function in Changing Times.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933056"/>
            <a:ext cx="7854696" cy="1944216"/>
          </a:xfrm>
        </p:spPr>
        <p:txBody>
          <a:bodyPr>
            <a:normAutofit/>
          </a:bodyPr>
          <a:lstStyle/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3315751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96086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82442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The scope of the HR Function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HR functional roles </a:t>
            </a:r>
          </a:p>
          <a:p>
            <a:pPr marL="708660" lvl="1" indent="-342900">
              <a:buFont typeface="Wingdings" panose="05000000000000000000" pitchFamily="2" charset="2"/>
              <a:buChar char="Ø"/>
            </a:pPr>
            <a:r>
              <a:rPr lang="en-GB" dirty="0"/>
              <a:t>David Ulrich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Structuring the HR department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HR department structural choices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Outsourcing &amp; shared services</a:t>
            </a:r>
          </a:p>
          <a:p>
            <a:pPr marL="541782" indent="-514350">
              <a:buFont typeface="+mj-lt"/>
              <a:buAutoNum type="arabicPeriod"/>
            </a:pPr>
            <a:r>
              <a:rPr lang="en-GB" b="1" dirty="0"/>
              <a:t>The role of line managers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dirty="0"/>
          </a:p>
          <a:p>
            <a:pPr lvl="1">
              <a:buFont typeface="Wingdings" panose="05000000000000000000" pitchFamily="2" charset="2"/>
              <a:buChar char="Ø"/>
            </a:pPr>
            <a:endParaRPr lang="en-GB" dirty="0"/>
          </a:p>
          <a:p>
            <a:pPr marL="880110" lvl="1" indent="-514350">
              <a:buFont typeface="+mj-lt"/>
              <a:buAutoNum type="arabicPeriod"/>
            </a:pPr>
            <a:endParaRPr lang="en-GB" dirty="0"/>
          </a:p>
          <a:p>
            <a:pPr marL="880110" lvl="1" indent="-514350">
              <a:buFont typeface="+mj-lt"/>
              <a:buAutoNum type="arabicPeriod"/>
            </a:pPr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8579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1.	The scope of HR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pPr>
              <a:buNone/>
            </a:pPr>
            <a:r>
              <a:rPr lang="en-US" dirty="0"/>
              <a:t>	</a:t>
            </a:r>
            <a:r>
              <a:rPr lang="en-US" sz="3200" dirty="0"/>
              <a:t>HR activities:</a:t>
            </a:r>
          </a:p>
          <a:p>
            <a:pPr>
              <a:buNone/>
            </a:pPr>
            <a:r>
              <a:rPr lang="en-US" sz="3200" dirty="0"/>
              <a:t>  </a:t>
            </a:r>
            <a:r>
              <a:rPr lang="en-US" sz="2800" dirty="0"/>
              <a:t>Referring to the previous CIPD Professional Map  detailing 10 areas HR managers should demonstrate expertise in:</a:t>
            </a:r>
          </a:p>
          <a:p>
            <a:pPr>
              <a:buNone/>
            </a:pP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0610449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20080"/>
          </a:xfrm>
        </p:spPr>
        <p:txBody>
          <a:bodyPr>
            <a:normAutofit/>
          </a:bodyPr>
          <a:lstStyle/>
          <a:p>
            <a:r>
              <a:rPr lang="en-US" b="1" dirty="0"/>
              <a:t>Scope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 lnSpcReduction="10000"/>
          </a:bodyPr>
          <a:lstStyle/>
          <a:p>
            <a:pPr lvl="1"/>
            <a:endParaRPr lang="en-US" dirty="0">
              <a:solidFill>
                <a:srgbClr val="FF0000"/>
              </a:solidFill>
            </a:endParaRPr>
          </a:p>
          <a:p>
            <a:pPr lvl="1"/>
            <a:r>
              <a:rPr lang="en-US" dirty="0">
                <a:solidFill>
                  <a:srgbClr val="FF0000"/>
                </a:solidFill>
              </a:rPr>
              <a:t>Organizational Design – job design &amp; Org structure &amp; change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Organizational Development- culture management and development</a:t>
            </a:r>
          </a:p>
          <a:p>
            <a:pPr lvl="1"/>
            <a:r>
              <a:rPr lang="en-US" dirty="0"/>
              <a:t>Resourcing and Talent Management</a:t>
            </a:r>
          </a:p>
          <a:p>
            <a:pPr lvl="1"/>
            <a:r>
              <a:rPr lang="en-US" dirty="0"/>
              <a:t>Learning and Talent Development</a:t>
            </a:r>
          </a:p>
          <a:p>
            <a:pPr lvl="1"/>
            <a:r>
              <a:rPr lang="en-US" dirty="0"/>
              <a:t>Performance &amp; Reward</a:t>
            </a:r>
          </a:p>
          <a:p>
            <a:pPr lvl="1"/>
            <a:r>
              <a:rPr lang="en-US" dirty="0"/>
              <a:t>Employee Engagement</a:t>
            </a:r>
          </a:p>
          <a:p>
            <a:pPr lvl="1"/>
            <a:r>
              <a:rPr lang="en-US" dirty="0"/>
              <a:t>Employee relations</a:t>
            </a:r>
          </a:p>
          <a:p>
            <a:pPr lvl="1"/>
            <a:r>
              <a:rPr lang="en-US" dirty="0"/>
              <a:t>Service &amp; Delivery Information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Strategy insights &amp; solutions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Leading &amp; Managing the HR function</a:t>
            </a:r>
          </a:p>
          <a:p>
            <a:pPr marL="393192" lvl="1" indent="0">
              <a:buNone/>
            </a:pPr>
            <a:endParaRPr lang="en-US" dirty="0"/>
          </a:p>
          <a:p>
            <a:pPr marL="393192" lvl="1" indent="0">
              <a:buNone/>
            </a:pPr>
            <a:r>
              <a:rPr lang="en-US" dirty="0"/>
              <a:t>(Strategic aspects in red)</a:t>
            </a:r>
          </a:p>
        </p:txBody>
      </p:sp>
    </p:spTree>
    <p:extLst>
      <p:ext uri="{BB962C8B-B14F-4D97-AF65-F5344CB8AC3E}">
        <p14:creationId xmlns:p14="http://schemas.microsoft.com/office/powerpoint/2010/main" val="15086417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2.	Roles in HR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/>
              <a:t>	The roles that HR can play: how the different activities/tasks listed above combine into different role orientations </a:t>
            </a:r>
          </a:p>
        </p:txBody>
      </p:sp>
    </p:spTree>
    <p:extLst>
      <p:ext uri="{BB962C8B-B14F-4D97-AF65-F5344CB8AC3E}">
        <p14:creationId xmlns:p14="http://schemas.microsoft.com/office/powerpoint/2010/main" val="16823209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95324"/>
          </a:xfrm>
        </p:spPr>
        <p:txBody>
          <a:bodyPr>
            <a:normAutofit/>
          </a:bodyPr>
          <a:lstStyle/>
          <a:p>
            <a:r>
              <a:rPr lang="en-GB" b="1" dirty="0"/>
              <a:t> David Ulrich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Argued that there was good reason for HR’s sometimes poor reputation: ‘It is often ineffective, incompetent and costly: in a phrase, it is value-sapping’ (Ulrich 1998: 124)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Argued HR had to change, had to deliver value. </a:t>
            </a:r>
          </a:p>
        </p:txBody>
      </p:sp>
    </p:spTree>
    <p:extLst>
      <p:ext uri="{BB962C8B-B14F-4D97-AF65-F5344CB8AC3E}">
        <p14:creationId xmlns:p14="http://schemas.microsoft.com/office/powerpoint/2010/main" val="14697311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4400" b="1" dirty="0"/>
              <a:t>Ulrich’s 1997 ‘HR Champion’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Based on his view of the roles the HR department </a:t>
            </a:r>
            <a:r>
              <a:rPr lang="en-GB" i="1" dirty="0"/>
              <a:t>should </a:t>
            </a:r>
            <a:r>
              <a:rPr lang="en-GB" dirty="0"/>
              <a:t> be playing: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Strategic partner</a:t>
            </a:r>
          </a:p>
          <a:p>
            <a:r>
              <a:rPr lang="en-GB" dirty="0"/>
              <a:t>Change agent</a:t>
            </a:r>
          </a:p>
          <a:p>
            <a:r>
              <a:rPr lang="en-GB" dirty="0"/>
              <a:t>Employee champion</a:t>
            </a:r>
          </a:p>
          <a:p>
            <a:r>
              <a:rPr lang="en-GB" dirty="0"/>
              <a:t>Admin expert</a:t>
            </a:r>
          </a:p>
        </p:txBody>
      </p:sp>
    </p:spTree>
    <p:extLst>
      <p:ext uri="{BB962C8B-B14F-4D97-AF65-F5344CB8AC3E}">
        <p14:creationId xmlns:p14="http://schemas.microsoft.com/office/powerpoint/2010/main" val="22412126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Ulrich &amp; Brockbank’s 2005 updated model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3851228"/>
              </p:ext>
            </p:extLst>
          </p:nvPr>
        </p:nvGraphicFramePr>
        <p:xfrm>
          <a:off x="457200" y="1195252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56552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b="1" dirty="0"/>
              <a:t>3. Structuring the HR department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>
              <a:buNone/>
            </a:pPr>
            <a:r>
              <a:rPr lang="en-GB" dirty="0"/>
              <a:t>Question of how to structure the HR department</a:t>
            </a:r>
          </a:p>
        </p:txBody>
      </p:sp>
    </p:spTree>
    <p:extLst>
      <p:ext uri="{BB962C8B-B14F-4D97-AF65-F5344CB8AC3E}">
        <p14:creationId xmlns:p14="http://schemas.microsoft.com/office/powerpoint/2010/main" val="1150432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1185"/>
            <a:ext cx="8229600" cy="1143000"/>
          </a:xfrm>
        </p:spPr>
        <p:txBody>
          <a:bodyPr>
            <a:normAutofit/>
          </a:bodyPr>
          <a:lstStyle/>
          <a:p>
            <a:r>
              <a:rPr lang="en-US" dirty="0"/>
              <a:t>HR Department Structural Choices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331640" y="2924944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389120"/>
          </a:xfrm>
        </p:spPr>
        <p:txBody>
          <a:bodyPr/>
          <a:lstStyle/>
          <a:p>
            <a:r>
              <a:rPr lang="en-US" sz="1800" dirty="0"/>
              <a:t>It is generally suggested that the best structure for any HR department is one that fits with the needs of the organisation. (Ulrich &amp; Brockbank, 2005).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0" y="1988840"/>
          <a:ext cx="9036496" cy="41781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38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726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50524">
                <a:tc>
                  <a:txBody>
                    <a:bodyPr/>
                    <a:lstStyle/>
                    <a:p>
                      <a:r>
                        <a:rPr lang="en-US" dirty="0"/>
                        <a:t>HR</a:t>
                      </a:r>
                      <a:r>
                        <a:rPr lang="en-US" baseline="0" dirty="0"/>
                        <a:t> Department Structural Choices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01739">
                <a:tc>
                  <a:txBody>
                    <a:bodyPr/>
                    <a:lstStyle/>
                    <a:p>
                      <a:r>
                        <a:rPr lang="en-US" dirty="0"/>
                        <a:t>Functional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HR can be organized along functional</a:t>
                      </a:r>
                      <a:r>
                        <a:rPr lang="en-US" baseline="0" dirty="0"/>
                        <a:t> lines e.g. recruitment, training, with teams responsible for discrete areas of activity.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1217">
                <a:tc>
                  <a:txBody>
                    <a:bodyPr/>
                    <a:lstStyle/>
                    <a:p>
                      <a:r>
                        <a:rPr lang="en-US" dirty="0"/>
                        <a:t>Geographical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HR responsibility for particular locations, countries or regions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01739">
                <a:tc>
                  <a:txBody>
                    <a:bodyPr/>
                    <a:lstStyle/>
                    <a:p>
                      <a:r>
                        <a:rPr lang="en-US" dirty="0"/>
                        <a:t>Shared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Shared Service Centres</a:t>
                      </a:r>
                      <a:r>
                        <a:rPr lang="en-US" baseline="0" dirty="0"/>
                        <a:t> – often around a call centre or intranet that is accessible to everyone in the organisation.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1217">
                <a:tc>
                  <a:txBody>
                    <a:bodyPr/>
                    <a:lstStyle/>
                    <a:p>
                      <a:r>
                        <a:rPr lang="en-US" dirty="0"/>
                        <a:t>Embedded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Dedicated business-unit</a:t>
                      </a:r>
                      <a:r>
                        <a:rPr lang="en-US" baseline="0" dirty="0"/>
                        <a:t> HR reporting to the business unit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01739">
                <a:tc>
                  <a:txBody>
                    <a:bodyPr/>
                    <a:lstStyle/>
                    <a:p>
                      <a:r>
                        <a:rPr lang="en-US" dirty="0"/>
                        <a:t>Hybrid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 variation/combination of any of the above.  Most HR functions in large corporates fall in the hybrid</a:t>
                      </a:r>
                      <a:r>
                        <a:rPr lang="en-US" baseline="0" dirty="0"/>
                        <a:t> category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5670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212744"/>
          </a:xfrm>
        </p:spPr>
        <p:txBody>
          <a:bodyPr>
            <a:normAutofit/>
          </a:bodyPr>
          <a:lstStyle/>
          <a:p>
            <a:r>
              <a:rPr lang="en-GB" dirty="0"/>
              <a:t> Ulrich’s influence on structure of the HR department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80110" lvl="1" indent="-514350">
              <a:buNone/>
            </a:pPr>
            <a:endParaRPr lang="en-GB" dirty="0"/>
          </a:p>
          <a:p>
            <a:pPr marL="880110" lvl="1" indent="-514350">
              <a:buNone/>
            </a:pPr>
            <a:r>
              <a:rPr lang="en-GB" dirty="0"/>
              <a:t>Three-legged stool:</a:t>
            </a:r>
          </a:p>
          <a:p>
            <a:pPr marL="880110" lvl="1" indent="-514350"/>
            <a:r>
              <a:rPr lang="en-GB" dirty="0"/>
              <a:t>Shared services</a:t>
            </a:r>
          </a:p>
          <a:p>
            <a:pPr marL="880110" lvl="1" indent="-514350"/>
            <a:r>
              <a:rPr lang="en-GB" dirty="0"/>
              <a:t>Centres of excellence</a:t>
            </a:r>
          </a:p>
          <a:p>
            <a:pPr marL="880110" lvl="1" indent="-514350"/>
            <a:r>
              <a:rPr lang="en-GB" dirty="0"/>
              <a:t>Strategic business partners</a:t>
            </a:r>
          </a:p>
          <a:p>
            <a:pPr marL="880110" lvl="1" indent="-514350"/>
            <a:endParaRPr lang="en-GB" dirty="0"/>
          </a:p>
          <a:p>
            <a:pPr marL="880110" lvl="1" indent="-514350">
              <a:buNone/>
            </a:pPr>
            <a:r>
              <a:rPr lang="en-GB" dirty="0"/>
              <a:t>Also, implications for outsourcing some of the activities of HR function, and for role of line managers </a:t>
            </a:r>
          </a:p>
          <a:p>
            <a:pPr marL="880110" lvl="1" indent="-514350">
              <a:buNone/>
            </a:pPr>
            <a:endParaRPr lang="en-GB" dirty="0"/>
          </a:p>
          <a:p>
            <a:pPr marL="880110" lvl="1" indent="-514350">
              <a:buFont typeface="+mj-lt"/>
              <a:buAutoNum type="arabicPeriod"/>
            </a:pPr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16688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Outsourcing and shared service centres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Large organisations such as Centrica, Unilever, BT, IBM, Shell, Standard Charter Bank and BP have outsourced significant aspects of their HR activity, or set up shared service centres (</a:t>
            </a:r>
            <a:r>
              <a:rPr lang="en-GB" dirty="0" err="1"/>
              <a:t>Tamkin</a:t>
            </a:r>
            <a:r>
              <a:rPr lang="en-GB" dirty="0"/>
              <a:t> et al 2006, CIPD 2008)</a:t>
            </a:r>
          </a:p>
          <a:p>
            <a:r>
              <a:rPr lang="en-GB" dirty="0"/>
              <a:t>However, has been argued that most outsourcing is for discrete tasks and functions and is relatively limited in scope and scale (Forth et al 2006, Pass 2006)</a:t>
            </a:r>
          </a:p>
        </p:txBody>
      </p:sp>
    </p:spTree>
    <p:extLst>
      <p:ext uri="{BB962C8B-B14F-4D97-AF65-F5344CB8AC3E}">
        <p14:creationId xmlns:p14="http://schemas.microsoft.com/office/powerpoint/2010/main" val="710150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HR activities most often outsourced: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Payroll</a:t>
            </a:r>
          </a:p>
          <a:p>
            <a:r>
              <a:rPr lang="en-GB" dirty="0"/>
              <a:t>Administration</a:t>
            </a:r>
          </a:p>
          <a:p>
            <a:r>
              <a:rPr lang="en-GB" dirty="0"/>
              <a:t>Training &amp; Development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HR information systems</a:t>
            </a:r>
          </a:p>
          <a:p>
            <a:r>
              <a:rPr lang="en-GB" dirty="0"/>
              <a:t>Succession planning</a:t>
            </a:r>
          </a:p>
          <a:p>
            <a:r>
              <a:rPr lang="en-GB" dirty="0"/>
              <a:t>Recruitment</a:t>
            </a:r>
          </a:p>
          <a:p>
            <a:endParaRPr lang="en-GB" dirty="0"/>
          </a:p>
          <a:p>
            <a:pPr>
              <a:buNone/>
            </a:pPr>
            <a:r>
              <a:rPr lang="en-GB" dirty="0"/>
              <a:t>Truss et al 2012</a:t>
            </a:r>
          </a:p>
        </p:txBody>
      </p:sp>
    </p:spTree>
    <p:extLst>
      <p:ext uri="{BB962C8B-B14F-4D97-AF65-F5344CB8AC3E}">
        <p14:creationId xmlns:p14="http://schemas.microsoft.com/office/powerpoint/2010/main" val="34657625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12070"/>
            <a:ext cx="8229600" cy="4797857"/>
          </a:xfrm>
        </p:spPr>
        <p:txBody>
          <a:bodyPr>
            <a:noAutofit/>
          </a:bodyPr>
          <a:lstStyle/>
          <a:p>
            <a:r>
              <a:rPr lang="en-GB" sz="2600" dirty="0"/>
              <a:t>Line managers increasingly responsible for delivery of HR over the last few decades and now play critical role in people management in most organisations.</a:t>
            </a:r>
          </a:p>
          <a:p>
            <a:r>
              <a:rPr lang="en-GB" sz="2600" dirty="0"/>
              <a:t>The way line managers implement these practices influences employee attitudes and behaviour.</a:t>
            </a:r>
          </a:p>
          <a:p>
            <a:r>
              <a:rPr lang="en-GB" sz="2600" dirty="0"/>
              <a:t>Line managers important link between employee experiences of HRM and the formation of their attitudes towards their job and the organisation.</a:t>
            </a:r>
          </a:p>
          <a:p>
            <a:r>
              <a:rPr lang="en-GB" sz="2600" dirty="0"/>
              <a:t>Line mangers are ‘HR agents’ of the organisation because they mediate between individual and HR practices (Truss 2001).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90F656-0E74-41FB-B1EC-21912C65262E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69071"/>
            <a:ext cx="8229600" cy="94370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4. Delivery of HR by Line Managers</a:t>
            </a:r>
            <a:endParaRPr lang="en-GB" altLang="en-US" sz="4000" b="1" dirty="0"/>
          </a:p>
        </p:txBody>
      </p:sp>
    </p:spTree>
    <p:extLst>
      <p:ext uri="{BB962C8B-B14F-4D97-AF65-F5344CB8AC3E}">
        <p14:creationId xmlns:p14="http://schemas.microsoft.com/office/powerpoint/2010/main" val="927293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b="1" dirty="0"/>
              <a:t>Problems with Devolving HRM </a:t>
            </a:r>
            <a:br>
              <a:rPr lang="en-GB" sz="3600" b="1" dirty="0"/>
            </a:br>
            <a:r>
              <a:rPr lang="en-GB" sz="3600" b="1" dirty="0"/>
              <a:t>to Line Managers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709120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Conflicting goals and do not automatically identify with organisational goals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Competing priorities and suffer from work overload when they are asked to take on HR responsibilities in addition to existing jobs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Lack of knowledge and skills to undertake HR duties when appointed, and find organisations rarely provide them with sufficient training and support to do HRM effectively.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Little respect for HR work, regarding it as ‘soft’ and value-sapping, and they view HR professionals with disdain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Behave inconsistently when implementing HR policies because they wish to retain flexibility in dealing with employees and are not always full aware what they are is expected to do.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395536" y="6356350"/>
            <a:ext cx="8291264" cy="365125"/>
          </a:xfrm>
        </p:spPr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Marchington</a:t>
            </a:r>
            <a:r>
              <a:rPr lang="en-GB" dirty="0">
                <a:solidFill>
                  <a:schemeClr val="tx1"/>
                </a:solidFill>
              </a:rPr>
              <a:t> and Wilkinson (2012) </a:t>
            </a:r>
            <a:r>
              <a:rPr lang="en-GB" i="1" dirty="0">
                <a:solidFill>
                  <a:schemeClr val="tx1"/>
                </a:solidFill>
              </a:rPr>
              <a:t>Human Resources Management at Work  </a:t>
            </a:r>
            <a:r>
              <a:rPr lang="en-GB" dirty="0">
                <a:solidFill>
                  <a:schemeClr val="tx1"/>
                </a:solidFill>
              </a:rPr>
              <a:t>5</a:t>
            </a:r>
            <a:r>
              <a:rPr lang="en-GB" baseline="30000" dirty="0">
                <a:solidFill>
                  <a:schemeClr val="tx1"/>
                </a:solidFill>
              </a:rPr>
              <a:t>th</a:t>
            </a:r>
            <a:r>
              <a:rPr lang="en-GB" dirty="0">
                <a:solidFill>
                  <a:schemeClr val="tx1"/>
                </a:solidFill>
              </a:rPr>
              <a:t> Ed. London, CIPD. Chapter 7</a:t>
            </a:r>
          </a:p>
        </p:txBody>
      </p:sp>
    </p:spTree>
    <p:extLst>
      <p:ext uri="{BB962C8B-B14F-4D97-AF65-F5344CB8AC3E}">
        <p14:creationId xmlns:p14="http://schemas.microsoft.com/office/powerpoint/2010/main" val="12834398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3254</TotalTime>
  <Words>1137</Words>
  <Application>Microsoft Office PowerPoint</Application>
  <PresentationFormat>On-screen Show (4:3)</PresentationFormat>
  <Paragraphs>155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Myriad Pro</vt:lpstr>
      <vt:lpstr>Wingdings</vt:lpstr>
      <vt:lpstr>Wingdings 2</vt:lpstr>
      <vt:lpstr>20140311PresentationUWTSDTemplate</vt:lpstr>
      <vt:lpstr>Master of Business Administration   Human Resource Management   Introduction and Overview</vt:lpstr>
      <vt:lpstr>i) Some Key Themes</vt:lpstr>
      <vt:lpstr>ii) HRM History and Development </vt:lpstr>
      <vt:lpstr> From Personnel Management to    HRM</vt:lpstr>
      <vt:lpstr> Definitions - HRM</vt:lpstr>
      <vt:lpstr>iii) HRM Concepts and Models</vt:lpstr>
      <vt:lpstr> Models of HRM</vt:lpstr>
      <vt:lpstr> Devanna et al      (from Beardwell &amp; Claydon 2007, p8)  </vt:lpstr>
      <vt:lpstr> Beer et al        (from Beardwell &amp; Claydon 2007, p9) </vt:lpstr>
      <vt:lpstr>The Guest model: HRM and Performance</vt:lpstr>
      <vt:lpstr>Hard &amp; Soft Models of HRM</vt:lpstr>
      <vt:lpstr>Models continued</vt:lpstr>
      <vt:lpstr> Intro Part 2-   The HR Function in Changing Times.   </vt:lpstr>
      <vt:lpstr> </vt:lpstr>
      <vt:lpstr>1. The scope of HR</vt:lpstr>
      <vt:lpstr>Scope</vt:lpstr>
      <vt:lpstr>2. Roles in HR</vt:lpstr>
      <vt:lpstr> David Ulrich</vt:lpstr>
      <vt:lpstr> Ulrich’s 1997 ‘HR Champion’ Model</vt:lpstr>
      <vt:lpstr>Ulrich &amp; Brockbank’s 2005 updated model</vt:lpstr>
      <vt:lpstr> 3. Structuring the HR department</vt:lpstr>
      <vt:lpstr>HR Department Structural Choices</vt:lpstr>
      <vt:lpstr> Ulrich’s influence on structure of the HR department</vt:lpstr>
      <vt:lpstr> Outsourcing and shared service centres</vt:lpstr>
      <vt:lpstr> HR activities most often outsourced: </vt:lpstr>
      <vt:lpstr>4. Delivery of HR by Line Managers</vt:lpstr>
      <vt:lpstr>Problems with Devolving HRM  to Line Managers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Pepple, Dennis G. (Dr.)</cp:lastModifiedBy>
  <cp:revision>37</cp:revision>
  <dcterms:created xsi:type="dcterms:W3CDTF">2020-04-06T13:34:42Z</dcterms:created>
  <dcterms:modified xsi:type="dcterms:W3CDTF">2023-01-16T11:28:56Z</dcterms:modified>
</cp:coreProperties>
</file>