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6" r:id="rId2"/>
    <p:sldId id="257" r:id="rId3"/>
    <p:sldId id="259" r:id="rId4"/>
    <p:sldId id="258" r:id="rId5"/>
  </p:sldIdLst>
  <p:sldSz cx="17640300" cy="1069181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506DE0-436C-1CFD-F2B9-DADC4C564473}" v="52" dt="2026-07-06T08:06:10.5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94660"/>
  </p:normalViewPr>
  <p:slideViewPr>
    <p:cSldViewPr snapToGrid="0">
      <p:cViewPr>
        <p:scale>
          <a:sx n="50" d="100"/>
          <a:sy n="50" d="100"/>
        </p:scale>
        <p:origin x="388"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ah Hussain (2328221)" userId="S::2328221@student.uwtsd.ac.uk::1909d8aa-3f7a-427e-859e-1dec27fb46ca" providerId="AD" clId="Web-{2A506DE0-436C-1CFD-F2B9-DADC4C564473}"/>
    <pc:docChg chg="modSld">
      <pc:chgData name="Farah Hussain (2328221)" userId="S::2328221@student.uwtsd.ac.uk::1909d8aa-3f7a-427e-859e-1dec27fb46ca" providerId="AD" clId="Web-{2A506DE0-436C-1CFD-F2B9-DADC4C564473}" dt="2026-07-06T08:06:10.583" v="50" actId="20577"/>
      <pc:docMkLst>
        <pc:docMk/>
      </pc:docMkLst>
      <pc:sldChg chg="modSp">
        <pc:chgData name="Farah Hussain (2328221)" userId="S::2328221@student.uwtsd.ac.uk::1909d8aa-3f7a-427e-859e-1dec27fb46ca" providerId="AD" clId="Web-{2A506DE0-436C-1CFD-F2B9-DADC4C564473}" dt="2026-07-06T08:02:21.192" v="33" actId="20577"/>
        <pc:sldMkLst>
          <pc:docMk/>
          <pc:sldMk cId="3265309267" sldId="256"/>
        </pc:sldMkLst>
        <pc:spChg chg="mod">
          <ac:chgData name="Farah Hussain (2328221)" userId="S::2328221@student.uwtsd.ac.uk::1909d8aa-3f7a-427e-859e-1dec27fb46ca" providerId="AD" clId="Web-{2A506DE0-436C-1CFD-F2B9-DADC4C564473}" dt="2026-07-06T08:02:21.192" v="33" actId="20577"/>
          <ac:spMkLst>
            <pc:docMk/>
            <pc:sldMk cId="3265309267" sldId="256"/>
            <ac:spMk id="2" creationId="{93BE6564-CEB9-2F5A-9A1D-3B259913F459}"/>
          </ac:spMkLst>
        </pc:spChg>
      </pc:sldChg>
      <pc:sldChg chg="modSp">
        <pc:chgData name="Farah Hussain (2328221)" userId="S::2328221@student.uwtsd.ac.uk::1909d8aa-3f7a-427e-859e-1dec27fb46ca" providerId="AD" clId="Web-{2A506DE0-436C-1CFD-F2B9-DADC4C564473}" dt="2026-07-06T08:06:10.583" v="50" actId="20577"/>
        <pc:sldMkLst>
          <pc:docMk/>
          <pc:sldMk cId="709977207" sldId="258"/>
        </pc:sldMkLst>
        <pc:spChg chg="mod">
          <ac:chgData name="Farah Hussain (2328221)" userId="S::2328221@student.uwtsd.ac.uk::1909d8aa-3f7a-427e-859e-1dec27fb46ca" providerId="AD" clId="Web-{2A506DE0-436C-1CFD-F2B9-DADC4C564473}" dt="2026-07-06T08:06:10.583" v="50" actId="20577"/>
          <ac:spMkLst>
            <pc:docMk/>
            <pc:sldMk cId="709977207" sldId="258"/>
            <ac:spMk id="3" creationId="{607964B9-27EE-5DB1-B553-82F42135D6B3}"/>
          </ac:spMkLst>
        </pc:spChg>
      </pc:sldChg>
    </pc:docChg>
  </pc:docChgLst>
  <pc:docChgLst>
    <pc:chgData clId="Web-{2A506DE0-436C-1CFD-F2B9-DADC4C564473}"/>
    <pc:docChg chg="modSld">
      <pc:chgData name="" userId="" providerId="" clId="Web-{2A506DE0-436C-1CFD-F2B9-DADC4C564473}" dt="2026-07-06T08:01:07.468" v="0" actId="20577"/>
      <pc:docMkLst>
        <pc:docMk/>
      </pc:docMkLst>
      <pc:sldChg chg="modSp">
        <pc:chgData name="" userId="" providerId="" clId="Web-{2A506DE0-436C-1CFD-F2B9-DADC4C564473}" dt="2026-07-06T08:01:07.468" v="0" actId="20577"/>
        <pc:sldMkLst>
          <pc:docMk/>
          <pc:sldMk cId="3265309267" sldId="256"/>
        </pc:sldMkLst>
        <pc:spChg chg="mod">
          <ac:chgData name="" userId="" providerId="" clId="Web-{2A506DE0-436C-1CFD-F2B9-DADC4C564473}" dt="2026-07-06T08:01:07.468" v="0" actId="20577"/>
          <ac:spMkLst>
            <pc:docMk/>
            <pc:sldMk cId="3265309267" sldId="256"/>
            <ac:spMk id="2" creationId="{93BE6564-CEB9-2F5A-9A1D-3B259913F45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A18CA7-7DCB-4141-962D-9851D4A5A047}"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IN"/>
        </a:p>
      </dgm:t>
    </dgm:pt>
    <dgm:pt modelId="{C2F3A489-865F-49B8-9A42-6203B1879CF5}">
      <dgm:prSet custT="1"/>
      <dgm:spPr/>
      <dgm:t>
        <a:bodyPr/>
        <a:lstStyle/>
        <a:p>
          <a:r>
            <a:rPr lang="en-IN" sz="1700" b="1" dirty="0">
              <a:solidFill>
                <a:schemeClr val="tx1"/>
              </a:solidFill>
              <a:latin typeface="Times New Roman" panose="02020603050405020304" pitchFamily="18" charset="0"/>
              <a:cs typeface="Times New Roman" panose="02020603050405020304" pitchFamily="18" charset="0"/>
            </a:rPr>
            <a:t>Mental and behavioural disorder</a:t>
          </a:r>
        </a:p>
      </dgm:t>
    </dgm:pt>
    <dgm:pt modelId="{8D1EAE62-B2A0-4510-9713-17023EB02435}" type="parTrans" cxnId="{0A883126-20A6-44DF-98DD-C6B96543521A}">
      <dgm:prSet/>
      <dgm:spPr/>
      <dgm:t>
        <a:bodyPr/>
        <a:lstStyle/>
        <a:p>
          <a:endParaRPr lang="en-IN" sz="1700">
            <a:solidFill>
              <a:schemeClr val="tx1"/>
            </a:solidFill>
          </a:endParaRPr>
        </a:p>
      </dgm:t>
    </dgm:pt>
    <dgm:pt modelId="{91A64F60-878D-4FDE-8CA6-78124320B7FE}" type="sibTrans" cxnId="{0A883126-20A6-44DF-98DD-C6B96543521A}">
      <dgm:prSet/>
      <dgm:spPr/>
      <dgm:t>
        <a:bodyPr/>
        <a:lstStyle/>
        <a:p>
          <a:endParaRPr lang="en-IN" sz="1700">
            <a:solidFill>
              <a:schemeClr val="tx1"/>
            </a:solidFill>
          </a:endParaRPr>
        </a:p>
      </dgm:t>
    </dgm:pt>
    <dgm:pt modelId="{FD0C4AF8-8660-4020-A2CA-860CD5E7673F}">
      <dgm:prSet custT="1"/>
      <dgm:spPr/>
      <dgm:t>
        <a:bodyPr/>
        <a:lstStyle/>
        <a:p>
          <a:r>
            <a:rPr lang="en-IN" sz="1700" b="1">
              <a:solidFill>
                <a:schemeClr val="tx1"/>
              </a:solidFill>
              <a:latin typeface="Times New Roman" panose="02020603050405020304" pitchFamily="18" charset="0"/>
              <a:cs typeface="Times New Roman" panose="02020603050405020304" pitchFamily="18" charset="0"/>
            </a:rPr>
            <a:t>Includes Bipolar I disorder</a:t>
          </a:r>
        </a:p>
      </dgm:t>
    </dgm:pt>
    <dgm:pt modelId="{26924F93-02BE-4928-868B-110F8A52903A}" type="parTrans" cxnId="{5C3EA63A-3296-4CFE-82B0-2497DC0202FC}">
      <dgm:prSet/>
      <dgm:spPr/>
      <dgm:t>
        <a:bodyPr/>
        <a:lstStyle/>
        <a:p>
          <a:endParaRPr lang="en-IN" sz="1700">
            <a:solidFill>
              <a:schemeClr val="tx1"/>
            </a:solidFill>
          </a:endParaRPr>
        </a:p>
      </dgm:t>
    </dgm:pt>
    <dgm:pt modelId="{8FCC34A7-50BB-4D70-83AF-71AB4232D0FA}" type="sibTrans" cxnId="{5C3EA63A-3296-4CFE-82B0-2497DC0202FC}">
      <dgm:prSet/>
      <dgm:spPr/>
      <dgm:t>
        <a:bodyPr/>
        <a:lstStyle/>
        <a:p>
          <a:endParaRPr lang="en-IN" sz="1700">
            <a:solidFill>
              <a:schemeClr val="tx1"/>
            </a:solidFill>
          </a:endParaRPr>
        </a:p>
      </dgm:t>
    </dgm:pt>
    <dgm:pt modelId="{B728FA9D-2B41-404F-8AF5-E551D1DB20A6}">
      <dgm:prSet custT="1"/>
      <dgm:spPr/>
      <dgm:t>
        <a:bodyPr/>
        <a:lstStyle/>
        <a:p>
          <a:r>
            <a:rPr lang="en-IN" sz="1700" b="1">
              <a:solidFill>
                <a:schemeClr val="tx1"/>
              </a:solidFill>
              <a:latin typeface="Times New Roman" panose="02020603050405020304" pitchFamily="18" charset="0"/>
              <a:cs typeface="Times New Roman" panose="02020603050405020304" pitchFamily="18" charset="0"/>
            </a:rPr>
            <a:t>Includes Bipolar II disorder</a:t>
          </a:r>
        </a:p>
      </dgm:t>
    </dgm:pt>
    <dgm:pt modelId="{4C75D3DE-F273-4329-83EA-0DC8FAC8DD33}" type="parTrans" cxnId="{C268D8E9-0E7C-474E-B69C-081AC5C3F959}">
      <dgm:prSet/>
      <dgm:spPr/>
      <dgm:t>
        <a:bodyPr/>
        <a:lstStyle/>
        <a:p>
          <a:endParaRPr lang="en-IN" sz="1700">
            <a:solidFill>
              <a:schemeClr val="tx1"/>
            </a:solidFill>
          </a:endParaRPr>
        </a:p>
      </dgm:t>
    </dgm:pt>
    <dgm:pt modelId="{EC3CC905-F19F-46B1-9390-BCCAC9CAB6A0}" type="sibTrans" cxnId="{C268D8E9-0E7C-474E-B69C-081AC5C3F959}">
      <dgm:prSet/>
      <dgm:spPr/>
      <dgm:t>
        <a:bodyPr/>
        <a:lstStyle/>
        <a:p>
          <a:endParaRPr lang="en-IN" sz="1700">
            <a:solidFill>
              <a:schemeClr val="tx1"/>
            </a:solidFill>
          </a:endParaRPr>
        </a:p>
      </dgm:t>
    </dgm:pt>
    <dgm:pt modelId="{464068B8-97D4-49E6-8F03-4B78AEEC9875}">
      <dgm:prSet custT="1"/>
      <dgm:spPr/>
      <dgm:t>
        <a:bodyPr/>
        <a:lstStyle/>
        <a:p>
          <a:r>
            <a:rPr lang="en-IN" sz="1700" b="1" dirty="0">
              <a:solidFill>
                <a:schemeClr val="tx1"/>
              </a:solidFill>
              <a:latin typeface="Times New Roman" panose="02020603050405020304" pitchFamily="18" charset="0"/>
              <a:cs typeface="Times New Roman" panose="02020603050405020304" pitchFamily="18" charset="0"/>
            </a:rPr>
            <a:t>Based on mood episodes</a:t>
          </a:r>
        </a:p>
      </dgm:t>
    </dgm:pt>
    <dgm:pt modelId="{CFDC9F04-4D0B-41D9-8E6B-CA306302A158}" type="parTrans" cxnId="{42AE717B-58AB-47DA-9AC6-613716976F7D}">
      <dgm:prSet/>
      <dgm:spPr/>
      <dgm:t>
        <a:bodyPr/>
        <a:lstStyle/>
        <a:p>
          <a:endParaRPr lang="en-IN" sz="1700">
            <a:solidFill>
              <a:schemeClr val="tx1"/>
            </a:solidFill>
          </a:endParaRPr>
        </a:p>
      </dgm:t>
    </dgm:pt>
    <dgm:pt modelId="{EE3E3534-2339-4758-B6D2-949886D90EAC}" type="sibTrans" cxnId="{42AE717B-58AB-47DA-9AC6-613716976F7D}">
      <dgm:prSet/>
      <dgm:spPr/>
      <dgm:t>
        <a:bodyPr/>
        <a:lstStyle/>
        <a:p>
          <a:endParaRPr lang="en-IN" sz="1700">
            <a:solidFill>
              <a:schemeClr val="tx1"/>
            </a:solidFill>
          </a:endParaRPr>
        </a:p>
      </dgm:t>
    </dgm:pt>
    <dgm:pt modelId="{2A3A0D5B-3376-4C9C-B627-E08C8E2D5D2A}">
      <dgm:prSet custT="1"/>
      <dgm:spPr/>
      <dgm:t>
        <a:bodyPr/>
        <a:lstStyle/>
        <a:p>
          <a:r>
            <a:rPr lang="en-IN" sz="1700" b="1" dirty="0">
              <a:solidFill>
                <a:schemeClr val="tx1"/>
              </a:solidFill>
              <a:latin typeface="Times New Roman" panose="02020603050405020304" pitchFamily="18" charset="0"/>
              <a:cs typeface="Times New Roman" panose="02020603050405020304" pitchFamily="18" charset="0"/>
            </a:rPr>
            <a:t>Guides diagnosis and treatment</a:t>
          </a:r>
        </a:p>
      </dgm:t>
    </dgm:pt>
    <dgm:pt modelId="{EDDA5145-D329-4FA8-B03D-CF415066E5FC}" type="parTrans" cxnId="{457B1D50-62A4-4D8D-90F0-697E316305E0}">
      <dgm:prSet/>
      <dgm:spPr/>
      <dgm:t>
        <a:bodyPr/>
        <a:lstStyle/>
        <a:p>
          <a:endParaRPr lang="en-IN" sz="1700">
            <a:solidFill>
              <a:schemeClr val="tx1"/>
            </a:solidFill>
          </a:endParaRPr>
        </a:p>
      </dgm:t>
    </dgm:pt>
    <dgm:pt modelId="{8312D9A0-B717-436B-9957-A7E3F10AE143}" type="sibTrans" cxnId="{457B1D50-62A4-4D8D-90F0-697E316305E0}">
      <dgm:prSet/>
      <dgm:spPr/>
      <dgm:t>
        <a:bodyPr/>
        <a:lstStyle/>
        <a:p>
          <a:endParaRPr lang="en-IN" sz="1700">
            <a:solidFill>
              <a:schemeClr val="tx1"/>
            </a:solidFill>
          </a:endParaRPr>
        </a:p>
      </dgm:t>
    </dgm:pt>
    <dgm:pt modelId="{CA20B3F9-23E1-4E04-94F6-01F5C111AF53}" type="pres">
      <dgm:prSet presAssocID="{44A18CA7-7DCB-4141-962D-9851D4A5A047}" presName="linear" presStyleCnt="0">
        <dgm:presLayoutVars>
          <dgm:animLvl val="lvl"/>
          <dgm:resizeHandles val="exact"/>
        </dgm:presLayoutVars>
      </dgm:prSet>
      <dgm:spPr/>
    </dgm:pt>
    <dgm:pt modelId="{FD5631F3-77D9-4632-AAA9-5D897E7FD46D}" type="pres">
      <dgm:prSet presAssocID="{C2F3A489-865F-49B8-9A42-6203B1879CF5}" presName="parentText" presStyleLbl="node1" presStyleIdx="0" presStyleCnt="5">
        <dgm:presLayoutVars>
          <dgm:chMax val="0"/>
          <dgm:bulletEnabled val="1"/>
        </dgm:presLayoutVars>
      </dgm:prSet>
      <dgm:spPr/>
    </dgm:pt>
    <dgm:pt modelId="{46EFC5F1-B9D2-4AAA-A698-D84BDF032564}" type="pres">
      <dgm:prSet presAssocID="{91A64F60-878D-4FDE-8CA6-78124320B7FE}" presName="spacer" presStyleCnt="0"/>
      <dgm:spPr/>
    </dgm:pt>
    <dgm:pt modelId="{6AF94303-3794-4E74-8B41-5368E5FB76BC}" type="pres">
      <dgm:prSet presAssocID="{FD0C4AF8-8660-4020-A2CA-860CD5E7673F}" presName="parentText" presStyleLbl="node1" presStyleIdx="1" presStyleCnt="5" custLinFactNeighborX="1889" custLinFactNeighborY="-51154">
        <dgm:presLayoutVars>
          <dgm:chMax val="0"/>
          <dgm:bulletEnabled val="1"/>
        </dgm:presLayoutVars>
      </dgm:prSet>
      <dgm:spPr/>
    </dgm:pt>
    <dgm:pt modelId="{9C70B958-E9E2-4264-B741-6E7734DE2E02}" type="pres">
      <dgm:prSet presAssocID="{8FCC34A7-50BB-4D70-83AF-71AB4232D0FA}" presName="spacer" presStyleCnt="0"/>
      <dgm:spPr/>
    </dgm:pt>
    <dgm:pt modelId="{4ADFE7F3-DF6A-4957-8908-E070E1E90A79}" type="pres">
      <dgm:prSet presAssocID="{B728FA9D-2B41-404F-8AF5-E551D1DB20A6}" presName="parentText" presStyleLbl="node1" presStyleIdx="2" presStyleCnt="5">
        <dgm:presLayoutVars>
          <dgm:chMax val="0"/>
          <dgm:bulletEnabled val="1"/>
        </dgm:presLayoutVars>
      </dgm:prSet>
      <dgm:spPr/>
    </dgm:pt>
    <dgm:pt modelId="{210D2108-B293-4B84-BD0F-01BA20B57051}" type="pres">
      <dgm:prSet presAssocID="{EC3CC905-F19F-46B1-9390-BCCAC9CAB6A0}" presName="spacer" presStyleCnt="0"/>
      <dgm:spPr/>
    </dgm:pt>
    <dgm:pt modelId="{93A77EF0-D86C-4B4B-BC30-DCACCE3B99C5}" type="pres">
      <dgm:prSet presAssocID="{464068B8-97D4-49E6-8F03-4B78AEEC9875}" presName="parentText" presStyleLbl="node1" presStyleIdx="3" presStyleCnt="5">
        <dgm:presLayoutVars>
          <dgm:chMax val="0"/>
          <dgm:bulletEnabled val="1"/>
        </dgm:presLayoutVars>
      </dgm:prSet>
      <dgm:spPr/>
    </dgm:pt>
    <dgm:pt modelId="{05928A4E-704D-4D44-8400-C71AECF3D517}" type="pres">
      <dgm:prSet presAssocID="{EE3E3534-2339-4758-B6D2-949886D90EAC}" presName="spacer" presStyleCnt="0"/>
      <dgm:spPr/>
    </dgm:pt>
    <dgm:pt modelId="{ADF0AE48-95D8-4DF0-AFC6-370A3A716565}" type="pres">
      <dgm:prSet presAssocID="{2A3A0D5B-3376-4C9C-B627-E08C8E2D5D2A}" presName="parentText" presStyleLbl="node1" presStyleIdx="4" presStyleCnt="5">
        <dgm:presLayoutVars>
          <dgm:chMax val="0"/>
          <dgm:bulletEnabled val="1"/>
        </dgm:presLayoutVars>
      </dgm:prSet>
      <dgm:spPr/>
    </dgm:pt>
  </dgm:ptLst>
  <dgm:cxnLst>
    <dgm:cxn modelId="{99045200-1714-4D21-A34C-3F00D458D2AD}" type="presOf" srcId="{C2F3A489-865F-49B8-9A42-6203B1879CF5}" destId="{FD5631F3-77D9-4632-AAA9-5D897E7FD46D}" srcOrd="0" destOrd="0" presId="urn:microsoft.com/office/officeart/2005/8/layout/vList2"/>
    <dgm:cxn modelId="{36D7F903-78D9-42D4-99F0-4405B43377B0}" type="presOf" srcId="{FD0C4AF8-8660-4020-A2CA-860CD5E7673F}" destId="{6AF94303-3794-4E74-8B41-5368E5FB76BC}" srcOrd="0" destOrd="0" presId="urn:microsoft.com/office/officeart/2005/8/layout/vList2"/>
    <dgm:cxn modelId="{4C343505-3665-43DA-AE29-78AB995D0BC3}" type="presOf" srcId="{464068B8-97D4-49E6-8F03-4B78AEEC9875}" destId="{93A77EF0-D86C-4B4B-BC30-DCACCE3B99C5}" srcOrd="0" destOrd="0" presId="urn:microsoft.com/office/officeart/2005/8/layout/vList2"/>
    <dgm:cxn modelId="{0A883126-20A6-44DF-98DD-C6B96543521A}" srcId="{44A18CA7-7DCB-4141-962D-9851D4A5A047}" destId="{C2F3A489-865F-49B8-9A42-6203B1879CF5}" srcOrd="0" destOrd="0" parTransId="{8D1EAE62-B2A0-4510-9713-17023EB02435}" sibTransId="{91A64F60-878D-4FDE-8CA6-78124320B7FE}"/>
    <dgm:cxn modelId="{5C3EA63A-3296-4CFE-82B0-2497DC0202FC}" srcId="{44A18CA7-7DCB-4141-962D-9851D4A5A047}" destId="{FD0C4AF8-8660-4020-A2CA-860CD5E7673F}" srcOrd="1" destOrd="0" parTransId="{26924F93-02BE-4928-868B-110F8A52903A}" sibTransId="{8FCC34A7-50BB-4D70-83AF-71AB4232D0FA}"/>
    <dgm:cxn modelId="{E0D4BC66-7641-46C1-A6D5-71FF47306A32}" type="presOf" srcId="{2A3A0D5B-3376-4C9C-B627-E08C8E2D5D2A}" destId="{ADF0AE48-95D8-4DF0-AFC6-370A3A716565}" srcOrd="0" destOrd="0" presId="urn:microsoft.com/office/officeart/2005/8/layout/vList2"/>
    <dgm:cxn modelId="{457B1D50-62A4-4D8D-90F0-697E316305E0}" srcId="{44A18CA7-7DCB-4141-962D-9851D4A5A047}" destId="{2A3A0D5B-3376-4C9C-B627-E08C8E2D5D2A}" srcOrd="4" destOrd="0" parTransId="{EDDA5145-D329-4FA8-B03D-CF415066E5FC}" sibTransId="{8312D9A0-B717-436B-9957-A7E3F10AE143}"/>
    <dgm:cxn modelId="{42AE717B-58AB-47DA-9AC6-613716976F7D}" srcId="{44A18CA7-7DCB-4141-962D-9851D4A5A047}" destId="{464068B8-97D4-49E6-8F03-4B78AEEC9875}" srcOrd="3" destOrd="0" parTransId="{CFDC9F04-4D0B-41D9-8E6B-CA306302A158}" sibTransId="{EE3E3534-2339-4758-B6D2-949886D90EAC}"/>
    <dgm:cxn modelId="{AC2BB98B-D465-4645-B807-30F076CB720D}" type="presOf" srcId="{44A18CA7-7DCB-4141-962D-9851D4A5A047}" destId="{CA20B3F9-23E1-4E04-94F6-01F5C111AF53}" srcOrd="0" destOrd="0" presId="urn:microsoft.com/office/officeart/2005/8/layout/vList2"/>
    <dgm:cxn modelId="{4EC82CA0-43C7-46BB-9E67-5A284047D67D}" type="presOf" srcId="{B728FA9D-2B41-404F-8AF5-E551D1DB20A6}" destId="{4ADFE7F3-DF6A-4957-8908-E070E1E90A79}" srcOrd="0" destOrd="0" presId="urn:microsoft.com/office/officeart/2005/8/layout/vList2"/>
    <dgm:cxn modelId="{C268D8E9-0E7C-474E-B69C-081AC5C3F959}" srcId="{44A18CA7-7DCB-4141-962D-9851D4A5A047}" destId="{B728FA9D-2B41-404F-8AF5-E551D1DB20A6}" srcOrd="2" destOrd="0" parTransId="{4C75D3DE-F273-4329-83EA-0DC8FAC8DD33}" sibTransId="{EC3CC905-F19F-46B1-9390-BCCAC9CAB6A0}"/>
    <dgm:cxn modelId="{B55F8E35-8D10-4C02-9020-14D4A6C634BE}" type="presParOf" srcId="{CA20B3F9-23E1-4E04-94F6-01F5C111AF53}" destId="{FD5631F3-77D9-4632-AAA9-5D897E7FD46D}" srcOrd="0" destOrd="0" presId="urn:microsoft.com/office/officeart/2005/8/layout/vList2"/>
    <dgm:cxn modelId="{8EEFF786-5335-46A3-B3E8-47C19B706A36}" type="presParOf" srcId="{CA20B3F9-23E1-4E04-94F6-01F5C111AF53}" destId="{46EFC5F1-B9D2-4AAA-A698-D84BDF032564}" srcOrd="1" destOrd="0" presId="urn:microsoft.com/office/officeart/2005/8/layout/vList2"/>
    <dgm:cxn modelId="{90F9EE2D-E44A-4F54-8C18-9C9E0E667B43}" type="presParOf" srcId="{CA20B3F9-23E1-4E04-94F6-01F5C111AF53}" destId="{6AF94303-3794-4E74-8B41-5368E5FB76BC}" srcOrd="2" destOrd="0" presId="urn:microsoft.com/office/officeart/2005/8/layout/vList2"/>
    <dgm:cxn modelId="{1D8F22DB-4E36-4734-BCFB-736FE0E75C75}" type="presParOf" srcId="{CA20B3F9-23E1-4E04-94F6-01F5C111AF53}" destId="{9C70B958-E9E2-4264-B741-6E7734DE2E02}" srcOrd="3" destOrd="0" presId="urn:microsoft.com/office/officeart/2005/8/layout/vList2"/>
    <dgm:cxn modelId="{A0A575D1-130C-4546-A375-974618B7ED60}" type="presParOf" srcId="{CA20B3F9-23E1-4E04-94F6-01F5C111AF53}" destId="{4ADFE7F3-DF6A-4957-8908-E070E1E90A79}" srcOrd="4" destOrd="0" presId="urn:microsoft.com/office/officeart/2005/8/layout/vList2"/>
    <dgm:cxn modelId="{9AC69F25-7F3B-40D2-8B68-E4212D861A3F}" type="presParOf" srcId="{CA20B3F9-23E1-4E04-94F6-01F5C111AF53}" destId="{210D2108-B293-4B84-BD0F-01BA20B57051}" srcOrd="5" destOrd="0" presId="urn:microsoft.com/office/officeart/2005/8/layout/vList2"/>
    <dgm:cxn modelId="{E87F6CF5-71BC-4B1E-8B1F-228A29F23228}" type="presParOf" srcId="{CA20B3F9-23E1-4E04-94F6-01F5C111AF53}" destId="{93A77EF0-D86C-4B4B-BC30-DCACCE3B99C5}" srcOrd="6" destOrd="0" presId="urn:microsoft.com/office/officeart/2005/8/layout/vList2"/>
    <dgm:cxn modelId="{D61D4633-5A8A-4F89-BC21-7F06081117A1}" type="presParOf" srcId="{CA20B3F9-23E1-4E04-94F6-01F5C111AF53}" destId="{05928A4E-704D-4D44-8400-C71AECF3D517}" srcOrd="7" destOrd="0" presId="urn:microsoft.com/office/officeart/2005/8/layout/vList2"/>
    <dgm:cxn modelId="{AF9C46EB-E2F6-478A-8814-1A3CE5DB94BE}" type="presParOf" srcId="{CA20B3F9-23E1-4E04-94F6-01F5C111AF53}" destId="{ADF0AE48-95D8-4DF0-AFC6-370A3A716565}"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954F31-A129-495F-9554-1AE5DE2BD892}" type="doc">
      <dgm:prSet loTypeId="urn:microsoft.com/office/officeart/2005/8/layout/chevron2" loCatId="process" qsTypeId="urn:microsoft.com/office/officeart/2005/8/quickstyle/simple1" qsCatId="simple" csTypeId="urn:microsoft.com/office/officeart/2005/8/colors/colorful1" csCatId="colorful" phldr="1"/>
      <dgm:spPr/>
      <dgm:t>
        <a:bodyPr/>
        <a:lstStyle/>
        <a:p>
          <a:endParaRPr lang="en-IN"/>
        </a:p>
      </dgm:t>
    </dgm:pt>
    <dgm:pt modelId="{C85A1ABE-2200-432F-9002-35DAC7072878}">
      <dgm:prSet/>
      <dgm:spPr/>
      <dgm:t>
        <a:bodyPr/>
        <a:lstStyle/>
        <a:p>
          <a:r>
            <a:rPr lang="en-US"/>
            <a:t>Biological and Personalised Understanding</a:t>
          </a:r>
          <a:endParaRPr lang="en-IN"/>
        </a:p>
      </dgm:t>
    </dgm:pt>
    <dgm:pt modelId="{D39E523F-B825-4405-ADDC-CAF4BD9683DC}" type="parTrans" cxnId="{54962426-883C-4882-876F-78F266655152}">
      <dgm:prSet/>
      <dgm:spPr/>
      <dgm:t>
        <a:bodyPr/>
        <a:lstStyle/>
        <a:p>
          <a:endParaRPr lang="en-IN"/>
        </a:p>
      </dgm:t>
    </dgm:pt>
    <dgm:pt modelId="{84CBE46A-A2CC-49A8-9D9B-18690C0BFB47}" type="sibTrans" cxnId="{54962426-883C-4882-876F-78F266655152}">
      <dgm:prSet/>
      <dgm:spPr/>
      <dgm:t>
        <a:bodyPr/>
        <a:lstStyle/>
        <a:p>
          <a:endParaRPr lang="en-IN"/>
        </a:p>
      </dgm:t>
    </dgm:pt>
    <dgm:pt modelId="{3135092A-4F0B-409D-8699-B49CA5464970}">
      <dgm:prSet custT="1"/>
      <dgm:spPr/>
      <dgm:t>
        <a:bodyPr/>
        <a:lstStyle/>
        <a:p>
          <a:endParaRPr lang="en-IN" sz="1200" dirty="0">
            <a:latin typeface="Times New Roman" panose="02020603050405020304" pitchFamily="18" charset="0"/>
            <a:cs typeface="Times New Roman" panose="02020603050405020304" pitchFamily="18" charset="0"/>
          </a:endParaRPr>
        </a:p>
      </dgm:t>
    </dgm:pt>
    <dgm:pt modelId="{BB82DBB0-E1C4-412B-B1AA-EE2CE487B45E}" type="parTrans" cxnId="{F0A8197A-4FA2-45B3-A69E-A38826ECF270}">
      <dgm:prSet/>
      <dgm:spPr/>
      <dgm:t>
        <a:bodyPr/>
        <a:lstStyle/>
        <a:p>
          <a:endParaRPr lang="en-IN"/>
        </a:p>
      </dgm:t>
    </dgm:pt>
    <dgm:pt modelId="{4D7252BF-3EF2-4D74-B55A-580BA68F3679}" type="sibTrans" cxnId="{F0A8197A-4FA2-45B3-A69E-A38826ECF270}">
      <dgm:prSet/>
      <dgm:spPr/>
      <dgm:t>
        <a:bodyPr/>
        <a:lstStyle/>
        <a:p>
          <a:endParaRPr lang="en-IN"/>
        </a:p>
      </dgm:t>
    </dgm:pt>
    <dgm:pt modelId="{F2AACF54-FA81-449F-9D4C-F488BF47E43C}">
      <dgm:prSet custT="1"/>
      <dgm:spPr/>
      <dgm:t>
        <a:bodyPr/>
        <a:lstStyle/>
        <a:p>
          <a:endParaRPr lang="en-IN" sz="1200" dirty="0">
            <a:latin typeface="Times New Roman" panose="02020603050405020304" pitchFamily="18" charset="0"/>
            <a:cs typeface="Times New Roman" panose="02020603050405020304" pitchFamily="18" charset="0"/>
          </a:endParaRPr>
        </a:p>
      </dgm:t>
    </dgm:pt>
    <dgm:pt modelId="{DC631471-D3EB-4FD9-A8AF-B0DC60B40371}" type="parTrans" cxnId="{5AD8F0B9-1D3B-49BC-A3A8-7C16117CA20E}">
      <dgm:prSet/>
      <dgm:spPr/>
      <dgm:t>
        <a:bodyPr/>
        <a:lstStyle/>
        <a:p>
          <a:endParaRPr lang="en-IN"/>
        </a:p>
      </dgm:t>
    </dgm:pt>
    <dgm:pt modelId="{EB230243-1AC9-48E1-B6F6-E641DCABE877}" type="sibTrans" cxnId="{5AD8F0B9-1D3B-49BC-A3A8-7C16117CA20E}">
      <dgm:prSet/>
      <dgm:spPr/>
      <dgm:t>
        <a:bodyPr/>
        <a:lstStyle/>
        <a:p>
          <a:endParaRPr lang="en-IN"/>
        </a:p>
      </dgm:t>
    </dgm:pt>
    <dgm:pt modelId="{B6B90C5B-6685-411C-99CB-BF8ECC92FDF3}">
      <dgm:prSet custT="1"/>
      <dgm:spPr/>
      <dgm:t>
        <a:bodyPr/>
        <a:lstStyle/>
        <a:p>
          <a:endParaRPr lang="en-IN" sz="1200" dirty="0">
            <a:latin typeface="Times New Roman" panose="02020603050405020304" pitchFamily="18" charset="0"/>
            <a:cs typeface="Times New Roman" panose="02020603050405020304" pitchFamily="18" charset="0"/>
          </a:endParaRPr>
        </a:p>
      </dgm:t>
    </dgm:pt>
    <dgm:pt modelId="{C449620A-E1AD-4566-A083-B6D44801CB82}" type="parTrans" cxnId="{93EA431C-23F1-49B3-AE59-19F42E259799}">
      <dgm:prSet/>
      <dgm:spPr/>
      <dgm:t>
        <a:bodyPr/>
        <a:lstStyle/>
        <a:p>
          <a:endParaRPr lang="en-IN"/>
        </a:p>
      </dgm:t>
    </dgm:pt>
    <dgm:pt modelId="{5141C391-CCC1-46D1-9EEB-F53B5FB724E4}" type="sibTrans" cxnId="{93EA431C-23F1-49B3-AE59-19F42E259799}">
      <dgm:prSet/>
      <dgm:spPr/>
      <dgm:t>
        <a:bodyPr/>
        <a:lstStyle/>
        <a:p>
          <a:endParaRPr lang="en-IN"/>
        </a:p>
      </dgm:t>
    </dgm:pt>
    <dgm:pt modelId="{FF5F65D0-A8B9-4886-9D93-80A5B300B4B6}">
      <dgm:prSet custT="1"/>
      <dgm:spPr/>
      <dgm:t>
        <a:bodyPr/>
        <a:lstStyle/>
        <a:p>
          <a:endParaRPr lang="en-IN" sz="1800" b="1" dirty="0">
            <a:latin typeface="Times New Roman" panose="02020603050405020304" pitchFamily="18" charset="0"/>
            <a:cs typeface="Times New Roman" panose="02020603050405020304" pitchFamily="18" charset="0"/>
          </a:endParaRPr>
        </a:p>
      </dgm:t>
    </dgm:pt>
    <dgm:pt modelId="{1D79A974-C540-403D-AC00-D4ECFE32F6E1}" type="parTrans" cxnId="{8012C36F-7264-495E-B602-B2EB607289E1}">
      <dgm:prSet/>
      <dgm:spPr/>
      <dgm:t>
        <a:bodyPr/>
        <a:lstStyle/>
        <a:p>
          <a:endParaRPr lang="en-IN"/>
        </a:p>
      </dgm:t>
    </dgm:pt>
    <dgm:pt modelId="{233F38D8-9187-4760-AC2B-ACE62A70A136}" type="sibTrans" cxnId="{8012C36F-7264-495E-B602-B2EB607289E1}">
      <dgm:prSet/>
      <dgm:spPr/>
      <dgm:t>
        <a:bodyPr/>
        <a:lstStyle/>
        <a:p>
          <a:endParaRPr lang="en-IN"/>
        </a:p>
      </dgm:t>
    </dgm:pt>
    <dgm:pt modelId="{8439EE22-7859-4830-A786-26AA82C7B7C0}">
      <dgm:prSet custT="1"/>
      <dgm:spPr/>
      <dgm:t>
        <a:bodyPr/>
        <a:lstStyle/>
        <a:p>
          <a:r>
            <a:rPr lang="en-US" sz="2000" b="1" dirty="0">
              <a:latin typeface="Times New Roman" panose="02020603050405020304" pitchFamily="18" charset="0"/>
              <a:cs typeface="Times New Roman" panose="02020603050405020304" pitchFamily="18" charset="0"/>
            </a:rPr>
            <a:t>Neurobiological factors affect mood</a:t>
          </a:r>
          <a:endParaRPr lang="en-IN" sz="2000" b="1" dirty="0">
            <a:latin typeface="Times New Roman" panose="02020603050405020304" pitchFamily="18" charset="0"/>
            <a:cs typeface="Times New Roman" panose="02020603050405020304" pitchFamily="18" charset="0"/>
          </a:endParaRPr>
        </a:p>
      </dgm:t>
    </dgm:pt>
    <dgm:pt modelId="{4EB8F09B-BDCA-436A-A295-7D3EA5CD3800}" type="parTrans" cxnId="{5B40ECEF-8195-4CDF-A613-9CB15970DBF9}">
      <dgm:prSet/>
      <dgm:spPr/>
      <dgm:t>
        <a:bodyPr/>
        <a:lstStyle/>
        <a:p>
          <a:endParaRPr lang="en-IN"/>
        </a:p>
      </dgm:t>
    </dgm:pt>
    <dgm:pt modelId="{1DE94406-6338-42F0-917A-CFAB411C43FE}" type="sibTrans" cxnId="{5B40ECEF-8195-4CDF-A613-9CB15970DBF9}">
      <dgm:prSet/>
      <dgm:spPr/>
      <dgm:t>
        <a:bodyPr/>
        <a:lstStyle/>
        <a:p>
          <a:endParaRPr lang="en-IN"/>
        </a:p>
      </dgm:t>
    </dgm:pt>
    <dgm:pt modelId="{FB7C2812-D222-4F03-B887-4CD02BA69681}">
      <dgm:prSet custT="1"/>
      <dgm:spPr/>
      <dgm:t>
        <a:bodyPr/>
        <a:lstStyle/>
        <a:p>
          <a:r>
            <a:rPr lang="en-US" sz="2000" b="1" dirty="0">
              <a:latin typeface="Times New Roman" panose="02020603050405020304" pitchFamily="18" charset="0"/>
              <a:cs typeface="Times New Roman" panose="02020603050405020304" pitchFamily="18" charset="0"/>
            </a:rPr>
            <a:t>Inflammatory processes linked disorder</a:t>
          </a:r>
          <a:endParaRPr lang="en-IN" sz="2000" b="1" dirty="0">
            <a:latin typeface="Times New Roman" panose="02020603050405020304" pitchFamily="18" charset="0"/>
            <a:cs typeface="Times New Roman" panose="02020603050405020304" pitchFamily="18" charset="0"/>
          </a:endParaRPr>
        </a:p>
      </dgm:t>
    </dgm:pt>
    <dgm:pt modelId="{890B0ECC-9B0F-4928-81C1-2F7F3A06A5E1}" type="parTrans" cxnId="{8567A550-5414-40DA-A757-F15174FB297F}">
      <dgm:prSet/>
      <dgm:spPr/>
      <dgm:t>
        <a:bodyPr/>
        <a:lstStyle/>
        <a:p>
          <a:endParaRPr lang="en-IN"/>
        </a:p>
      </dgm:t>
    </dgm:pt>
    <dgm:pt modelId="{2D356B0C-0748-4D3D-83A0-0F0A2F5ED194}" type="sibTrans" cxnId="{8567A550-5414-40DA-A757-F15174FB297F}">
      <dgm:prSet/>
      <dgm:spPr/>
      <dgm:t>
        <a:bodyPr/>
        <a:lstStyle/>
        <a:p>
          <a:endParaRPr lang="en-IN"/>
        </a:p>
      </dgm:t>
    </dgm:pt>
    <dgm:pt modelId="{22FF69C1-AEDC-488D-90AC-DFE0721ED3E9}">
      <dgm:prSet custT="1"/>
      <dgm:spPr/>
      <dgm:t>
        <a:bodyPr/>
        <a:lstStyle/>
        <a:p>
          <a:r>
            <a:rPr lang="en-US" sz="2000" b="1" dirty="0">
              <a:latin typeface="Times New Roman" panose="02020603050405020304" pitchFamily="18" charset="0"/>
              <a:cs typeface="Times New Roman" panose="02020603050405020304" pitchFamily="18" charset="0"/>
            </a:rPr>
            <a:t>Supports </a:t>
          </a:r>
          <a:r>
            <a:rPr lang="en-US" sz="2000" b="1" dirty="0" err="1">
              <a:latin typeface="Times New Roman" panose="02020603050405020304" pitchFamily="18" charset="0"/>
              <a:cs typeface="Times New Roman" panose="02020603050405020304" pitchFamily="18" charset="0"/>
            </a:rPr>
            <a:t>personalised</a:t>
          </a:r>
          <a:r>
            <a:rPr lang="en-US" sz="2000" b="1" dirty="0">
              <a:latin typeface="Times New Roman" panose="02020603050405020304" pitchFamily="18" charset="0"/>
              <a:cs typeface="Times New Roman" panose="02020603050405020304" pitchFamily="18" charset="0"/>
            </a:rPr>
            <a:t> treatment approaches</a:t>
          </a:r>
          <a:endParaRPr lang="en-IN" sz="2000" b="1" dirty="0">
            <a:latin typeface="Times New Roman" panose="02020603050405020304" pitchFamily="18" charset="0"/>
            <a:cs typeface="Times New Roman" panose="02020603050405020304" pitchFamily="18" charset="0"/>
          </a:endParaRPr>
        </a:p>
      </dgm:t>
    </dgm:pt>
    <dgm:pt modelId="{7C8B3208-2206-4D3F-ABA3-47B0307CADC9}" type="parTrans" cxnId="{ECDA6CE0-15C6-4E0E-BA9E-D3560604E4D2}">
      <dgm:prSet/>
      <dgm:spPr/>
      <dgm:t>
        <a:bodyPr/>
        <a:lstStyle/>
        <a:p>
          <a:endParaRPr lang="en-IN"/>
        </a:p>
      </dgm:t>
    </dgm:pt>
    <dgm:pt modelId="{7727455F-264C-4324-A8E4-F2F84F9E36C1}" type="sibTrans" cxnId="{ECDA6CE0-15C6-4E0E-BA9E-D3560604E4D2}">
      <dgm:prSet/>
      <dgm:spPr/>
      <dgm:t>
        <a:bodyPr/>
        <a:lstStyle/>
        <a:p>
          <a:endParaRPr lang="en-IN"/>
        </a:p>
      </dgm:t>
    </dgm:pt>
    <dgm:pt modelId="{1BF2A466-40FB-46CF-B3C6-3BB2B791827B}">
      <dgm:prSet custT="1"/>
      <dgm:spPr/>
      <dgm:t>
        <a:bodyPr/>
        <a:lstStyle/>
        <a:p>
          <a:r>
            <a:rPr lang="en-US" sz="2000" b="1" dirty="0">
              <a:latin typeface="Times New Roman" panose="02020603050405020304" pitchFamily="18" charset="0"/>
              <a:cs typeface="Times New Roman" panose="02020603050405020304" pitchFamily="18" charset="0"/>
            </a:rPr>
            <a:t>Varying symptoms and outcomes</a:t>
          </a:r>
          <a:endParaRPr lang="en-IN" sz="2000" b="1" dirty="0">
            <a:latin typeface="Times New Roman" panose="02020603050405020304" pitchFamily="18" charset="0"/>
            <a:cs typeface="Times New Roman" panose="02020603050405020304" pitchFamily="18" charset="0"/>
          </a:endParaRPr>
        </a:p>
      </dgm:t>
    </dgm:pt>
    <dgm:pt modelId="{9DCCFB4B-1000-425B-AAB8-5663D25CB216}" type="parTrans" cxnId="{23421F6B-7A2C-4461-ACF9-A66E35FAC464}">
      <dgm:prSet/>
      <dgm:spPr/>
      <dgm:t>
        <a:bodyPr/>
        <a:lstStyle/>
        <a:p>
          <a:endParaRPr lang="en-IN"/>
        </a:p>
      </dgm:t>
    </dgm:pt>
    <dgm:pt modelId="{85DADBA9-11A7-4432-B365-E15AFB4530BA}" type="sibTrans" cxnId="{23421F6B-7A2C-4461-ACF9-A66E35FAC464}">
      <dgm:prSet/>
      <dgm:spPr/>
      <dgm:t>
        <a:bodyPr/>
        <a:lstStyle/>
        <a:p>
          <a:endParaRPr lang="en-IN"/>
        </a:p>
      </dgm:t>
    </dgm:pt>
    <dgm:pt modelId="{1191A76E-E137-4413-97AE-BD246419D379}">
      <dgm:prSet custT="1"/>
      <dgm:spPr/>
      <dgm:t>
        <a:bodyPr/>
        <a:lstStyle/>
        <a:p>
          <a:endParaRPr lang="en-IN" sz="1800" b="1" dirty="0">
            <a:latin typeface="Times New Roman" panose="02020603050405020304" pitchFamily="18" charset="0"/>
            <a:cs typeface="Times New Roman" panose="02020603050405020304" pitchFamily="18" charset="0"/>
          </a:endParaRPr>
        </a:p>
      </dgm:t>
    </dgm:pt>
    <dgm:pt modelId="{A61CA13B-220E-4850-A7A3-C4A22BDC06F6}" type="parTrans" cxnId="{4F1C6733-E08F-4871-B151-87A24F2834B7}">
      <dgm:prSet/>
      <dgm:spPr/>
      <dgm:t>
        <a:bodyPr/>
        <a:lstStyle/>
        <a:p>
          <a:endParaRPr lang="en-IN"/>
        </a:p>
      </dgm:t>
    </dgm:pt>
    <dgm:pt modelId="{F9EFDA9A-3E46-4F20-B686-38D73ECBB501}" type="sibTrans" cxnId="{4F1C6733-E08F-4871-B151-87A24F2834B7}">
      <dgm:prSet/>
      <dgm:spPr/>
      <dgm:t>
        <a:bodyPr/>
        <a:lstStyle/>
        <a:p>
          <a:endParaRPr lang="en-IN"/>
        </a:p>
      </dgm:t>
    </dgm:pt>
    <dgm:pt modelId="{F8EE13C6-703F-468C-97EB-DC66E530383B}">
      <dgm:prSet custT="1"/>
      <dgm:spPr/>
      <dgm:t>
        <a:bodyPr/>
        <a:lstStyle/>
        <a:p>
          <a:r>
            <a:rPr lang="en-US" sz="2000" b="1" dirty="0">
              <a:latin typeface="Times New Roman" panose="02020603050405020304" pitchFamily="18" charset="0"/>
              <a:cs typeface="Times New Roman" panose="02020603050405020304" pitchFamily="18" charset="0"/>
            </a:rPr>
            <a:t>Strong genetic influences identified</a:t>
          </a:r>
          <a:endParaRPr lang="en-IN" sz="2000" b="1" dirty="0">
            <a:latin typeface="Times New Roman" panose="02020603050405020304" pitchFamily="18" charset="0"/>
            <a:cs typeface="Times New Roman" panose="02020603050405020304" pitchFamily="18" charset="0"/>
          </a:endParaRPr>
        </a:p>
      </dgm:t>
    </dgm:pt>
    <dgm:pt modelId="{5F2E0DE8-C5F8-487C-990F-3975DFC07FCE}" type="parTrans" cxnId="{9A546C17-26E6-423F-8E3E-4BD25E9CCFED}">
      <dgm:prSet/>
      <dgm:spPr/>
      <dgm:t>
        <a:bodyPr/>
        <a:lstStyle/>
        <a:p>
          <a:endParaRPr lang="en-IN"/>
        </a:p>
      </dgm:t>
    </dgm:pt>
    <dgm:pt modelId="{939677A9-9FE5-4323-905B-E3BFF34F2E90}" type="sibTrans" cxnId="{9A546C17-26E6-423F-8E3E-4BD25E9CCFED}">
      <dgm:prSet/>
      <dgm:spPr/>
      <dgm:t>
        <a:bodyPr/>
        <a:lstStyle/>
        <a:p>
          <a:endParaRPr lang="en-IN"/>
        </a:p>
      </dgm:t>
    </dgm:pt>
    <dgm:pt modelId="{672807AF-48B0-47C8-BE75-DBB31BAC6452}" type="pres">
      <dgm:prSet presAssocID="{32954F31-A129-495F-9554-1AE5DE2BD892}" presName="linearFlow" presStyleCnt="0">
        <dgm:presLayoutVars>
          <dgm:dir/>
          <dgm:animLvl val="lvl"/>
          <dgm:resizeHandles val="exact"/>
        </dgm:presLayoutVars>
      </dgm:prSet>
      <dgm:spPr/>
    </dgm:pt>
    <dgm:pt modelId="{425542DB-1DF6-4956-9FC0-3691C21DA929}" type="pres">
      <dgm:prSet presAssocID="{C85A1ABE-2200-432F-9002-35DAC7072878}" presName="composite" presStyleCnt="0"/>
      <dgm:spPr/>
    </dgm:pt>
    <dgm:pt modelId="{334911F5-1185-4EF7-8470-ACC980C3BBC8}" type="pres">
      <dgm:prSet presAssocID="{C85A1ABE-2200-432F-9002-35DAC7072878}" presName="parentText" presStyleLbl="alignNode1" presStyleIdx="0" presStyleCnt="1">
        <dgm:presLayoutVars>
          <dgm:chMax val="1"/>
          <dgm:bulletEnabled val="1"/>
        </dgm:presLayoutVars>
      </dgm:prSet>
      <dgm:spPr/>
    </dgm:pt>
    <dgm:pt modelId="{0908239E-2413-4146-9675-412267135AF3}" type="pres">
      <dgm:prSet presAssocID="{C85A1ABE-2200-432F-9002-35DAC7072878}" presName="descendantText" presStyleLbl="alignAcc1" presStyleIdx="0" presStyleCnt="1">
        <dgm:presLayoutVars>
          <dgm:bulletEnabled val="1"/>
        </dgm:presLayoutVars>
      </dgm:prSet>
      <dgm:spPr/>
    </dgm:pt>
  </dgm:ptLst>
  <dgm:cxnLst>
    <dgm:cxn modelId="{9A546C17-26E6-423F-8E3E-4BD25E9CCFED}" srcId="{C85A1ABE-2200-432F-9002-35DAC7072878}" destId="{F8EE13C6-703F-468C-97EB-DC66E530383B}" srcOrd="3" destOrd="0" parTransId="{5F2E0DE8-C5F8-487C-990F-3975DFC07FCE}" sibTransId="{939677A9-9FE5-4323-905B-E3BFF34F2E90}"/>
    <dgm:cxn modelId="{93EA431C-23F1-49B3-AE59-19F42E259799}" srcId="{C85A1ABE-2200-432F-9002-35DAC7072878}" destId="{B6B90C5B-6685-411C-99CB-BF8ECC92FDF3}" srcOrd="9" destOrd="0" parTransId="{C449620A-E1AD-4566-A083-B6D44801CB82}" sibTransId="{5141C391-CCC1-46D1-9EEB-F53B5FB724E4}"/>
    <dgm:cxn modelId="{54962426-883C-4882-876F-78F266655152}" srcId="{32954F31-A129-495F-9554-1AE5DE2BD892}" destId="{C85A1ABE-2200-432F-9002-35DAC7072878}" srcOrd="0" destOrd="0" parTransId="{D39E523F-B825-4405-ADDC-CAF4BD9683DC}" sibTransId="{84CBE46A-A2CC-49A8-9D9B-18690C0BFB47}"/>
    <dgm:cxn modelId="{EC4E7C2D-38F9-4C53-AC37-0C3C33428A35}" type="presOf" srcId="{8439EE22-7859-4830-A786-26AA82C7B7C0}" destId="{0908239E-2413-4146-9675-412267135AF3}" srcOrd="0" destOrd="4" presId="urn:microsoft.com/office/officeart/2005/8/layout/chevron2"/>
    <dgm:cxn modelId="{4F1C6733-E08F-4871-B151-87A24F2834B7}" srcId="{C85A1ABE-2200-432F-9002-35DAC7072878}" destId="{1191A76E-E137-4413-97AE-BD246419D379}" srcOrd="2" destOrd="0" parTransId="{A61CA13B-220E-4850-A7A3-C4A22BDC06F6}" sibTransId="{F9EFDA9A-3E46-4F20-B686-38D73ECBB501}"/>
    <dgm:cxn modelId="{1C35AB35-D2EB-45A9-A690-7ED1625E342B}" type="presOf" srcId="{B6B90C5B-6685-411C-99CB-BF8ECC92FDF3}" destId="{0908239E-2413-4146-9675-412267135AF3}" srcOrd="0" destOrd="9" presId="urn:microsoft.com/office/officeart/2005/8/layout/chevron2"/>
    <dgm:cxn modelId="{BE6F6261-5167-4A54-882B-56FF7CCAC285}" type="presOf" srcId="{1191A76E-E137-4413-97AE-BD246419D379}" destId="{0908239E-2413-4146-9675-412267135AF3}" srcOrd="0" destOrd="2" presId="urn:microsoft.com/office/officeart/2005/8/layout/chevron2"/>
    <dgm:cxn modelId="{83EFC947-CCD1-4379-BEE1-7244577E23DE}" type="presOf" srcId="{32954F31-A129-495F-9554-1AE5DE2BD892}" destId="{672807AF-48B0-47C8-BE75-DBB31BAC6452}" srcOrd="0" destOrd="0" presId="urn:microsoft.com/office/officeart/2005/8/layout/chevron2"/>
    <dgm:cxn modelId="{23421F6B-7A2C-4461-ACF9-A66E35FAC464}" srcId="{C85A1ABE-2200-432F-9002-35DAC7072878}" destId="{1BF2A466-40FB-46CF-B3C6-3BB2B791827B}" srcOrd="7" destOrd="0" parTransId="{9DCCFB4B-1000-425B-AAB8-5663D25CB216}" sibTransId="{85DADBA9-11A7-4432-B365-E15AFB4530BA}"/>
    <dgm:cxn modelId="{8012C36F-7264-495E-B602-B2EB607289E1}" srcId="{C85A1ABE-2200-432F-9002-35DAC7072878}" destId="{FF5F65D0-A8B9-4886-9D93-80A5B300B4B6}" srcOrd="1" destOrd="0" parTransId="{1D79A974-C540-403D-AC00-D4ECFE32F6E1}" sibTransId="{233F38D8-9187-4760-AC2B-ACE62A70A136}"/>
    <dgm:cxn modelId="{8567A550-5414-40DA-A757-F15174FB297F}" srcId="{C85A1ABE-2200-432F-9002-35DAC7072878}" destId="{FB7C2812-D222-4F03-B887-4CD02BA69681}" srcOrd="5" destOrd="0" parTransId="{890B0ECC-9B0F-4928-81C1-2F7F3A06A5E1}" sibTransId="{2D356B0C-0748-4D3D-83A0-0F0A2F5ED194}"/>
    <dgm:cxn modelId="{F0A8197A-4FA2-45B3-A69E-A38826ECF270}" srcId="{C85A1ABE-2200-432F-9002-35DAC7072878}" destId="{3135092A-4F0B-409D-8699-B49CA5464970}" srcOrd="0" destOrd="0" parTransId="{BB82DBB0-E1C4-412B-B1AA-EE2CE487B45E}" sibTransId="{4D7252BF-3EF2-4D74-B55A-580BA68F3679}"/>
    <dgm:cxn modelId="{038F4888-FD91-4DA6-AC51-A3B1486EB13C}" type="presOf" srcId="{22FF69C1-AEDC-488D-90AC-DFE0721ED3E9}" destId="{0908239E-2413-4146-9675-412267135AF3}" srcOrd="0" destOrd="6" presId="urn:microsoft.com/office/officeart/2005/8/layout/chevron2"/>
    <dgm:cxn modelId="{88159F8A-EB2C-407C-8E31-6771C8100116}" type="presOf" srcId="{1BF2A466-40FB-46CF-B3C6-3BB2B791827B}" destId="{0908239E-2413-4146-9675-412267135AF3}" srcOrd="0" destOrd="7" presId="urn:microsoft.com/office/officeart/2005/8/layout/chevron2"/>
    <dgm:cxn modelId="{5AD8F0B9-1D3B-49BC-A3A8-7C16117CA20E}" srcId="{C85A1ABE-2200-432F-9002-35DAC7072878}" destId="{F2AACF54-FA81-449F-9D4C-F488BF47E43C}" srcOrd="8" destOrd="0" parTransId="{DC631471-D3EB-4FD9-A8AF-B0DC60B40371}" sibTransId="{EB230243-1AC9-48E1-B6F6-E641DCABE877}"/>
    <dgm:cxn modelId="{CE53FBC4-1251-4DCA-809E-9898551C2B53}" type="presOf" srcId="{FF5F65D0-A8B9-4886-9D93-80A5B300B4B6}" destId="{0908239E-2413-4146-9675-412267135AF3}" srcOrd="0" destOrd="1" presId="urn:microsoft.com/office/officeart/2005/8/layout/chevron2"/>
    <dgm:cxn modelId="{E70BA0C8-A1E8-4E2D-AAB8-30BFD490C384}" type="presOf" srcId="{FB7C2812-D222-4F03-B887-4CD02BA69681}" destId="{0908239E-2413-4146-9675-412267135AF3}" srcOrd="0" destOrd="5" presId="urn:microsoft.com/office/officeart/2005/8/layout/chevron2"/>
    <dgm:cxn modelId="{98EF44D6-DE0E-4C15-892B-F9A7F290E0E4}" type="presOf" srcId="{3135092A-4F0B-409D-8699-B49CA5464970}" destId="{0908239E-2413-4146-9675-412267135AF3}" srcOrd="0" destOrd="0" presId="urn:microsoft.com/office/officeart/2005/8/layout/chevron2"/>
    <dgm:cxn modelId="{3D32FDD7-3FA1-4A2A-BBB4-39FD83EA91CC}" type="presOf" srcId="{C85A1ABE-2200-432F-9002-35DAC7072878}" destId="{334911F5-1185-4EF7-8470-ACC980C3BBC8}" srcOrd="0" destOrd="0" presId="urn:microsoft.com/office/officeart/2005/8/layout/chevron2"/>
    <dgm:cxn modelId="{6E7C86D8-F8F1-4725-B15F-DBD0DA9A44B8}" type="presOf" srcId="{F2AACF54-FA81-449F-9D4C-F488BF47E43C}" destId="{0908239E-2413-4146-9675-412267135AF3}" srcOrd="0" destOrd="8" presId="urn:microsoft.com/office/officeart/2005/8/layout/chevron2"/>
    <dgm:cxn modelId="{38724CDF-AD0A-4982-B7D2-A635E8FC8DDE}" type="presOf" srcId="{F8EE13C6-703F-468C-97EB-DC66E530383B}" destId="{0908239E-2413-4146-9675-412267135AF3}" srcOrd="0" destOrd="3" presId="urn:microsoft.com/office/officeart/2005/8/layout/chevron2"/>
    <dgm:cxn modelId="{ECDA6CE0-15C6-4E0E-BA9E-D3560604E4D2}" srcId="{C85A1ABE-2200-432F-9002-35DAC7072878}" destId="{22FF69C1-AEDC-488D-90AC-DFE0721ED3E9}" srcOrd="6" destOrd="0" parTransId="{7C8B3208-2206-4D3F-ABA3-47B0307CADC9}" sibTransId="{7727455F-264C-4324-A8E4-F2F84F9E36C1}"/>
    <dgm:cxn modelId="{5B40ECEF-8195-4CDF-A613-9CB15970DBF9}" srcId="{C85A1ABE-2200-432F-9002-35DAC7072878}" destId="{8439EE22-7859-4830-A786-26AA82C7B7C0}" srcOrd="4" destOrd="0" parTransId="{4EB8F09B-BDCA-436A-A295-7D3EA5CD3800}" sibTransId="{1DE94406-6338-42F0-917A-CFAB411C43FE}"/>
    <dgm:cxn modelId="{354D679A-F2F7-4833-8E90-7FAB4D1590F7}" type="presParOf" srcId="{672807AF-48B0-47C8-BE75-DBB31BAC6452}" destId="{425542DB-1DF6-4956-9FC0-3691C21DA929}" srcOrd="0" destOrd="0" presId="urn:microsoft.com/office/officeart/2005/8/layout/chevron2"/>
    <dgm:cxn modelId="{814C8833-64E3-49FB-96C3-17F7EA68AA52}" type="presParOf" srcId="{425542DB-1DF6-4956-9FC0-3691C21DA929}" destId="{334911F5-1185-4EF7-8470-ACC980C3BBC8}" srcOrd="0" destOrd="0" presId="urn:microsoft.com/office/officeart/2005/8/layout/chevron2"/>
    <dgm:cxn modelId="{A568C6B5-AC3F-44EB-8624-B356F507D56B}" type="presParOf" srcId="{425542DB-1DF6-4956-9FC0-3691C21DA929}" destId="{0908239E-2413-4146-9675-412267135AF3}" srcOrd="1" destOrd="0" presId="urn:microsoft.com/office/officeart/2005/8/layout/chevron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411836-337C-4965-9AB4-F1A38EB6C001}" type="doc">
      <dgm:prSet loTypeId="urn:microsoft.com/office/officeart/2008/layout/VerticalCurvedList" loCatId="list" qsTypeId="urn:microsoft.com/office/officeart/2005/8/quickstyle/simple1" qsCatId="simple" csTypeId="urn:microsoft.com/office/officeart/2005/8/colors/colorful1" csCatId="colorful" phldr="1"/>
      <dgm:spPr/>
      <dgm:t>
        <a:bodyPr/>
        <a:lstStyle/>
        <a:p>
          <a:endParaRPr lang="en-IN"/>
        </a:p>
      </dgm:t>
    </dgm:pt>
    <dgm:pt modelId="{76F476B6-95B0-4BC3-8390-A4F061CDB9C8}">
      <dgm:prSet custT="1"/>
      <dgm:spPr/>
      <dgm:t>
        <a:bodyPr/>
        <a:lstStyle/>
        <a:p>
          <a:pPr algn="ctr"/>
          <a:r>
            <a:rPr lang="en-IN" sz="1800" b="1" dirty="0">
              <a:solidFill>
                <a:schemeClr val="tx1"/>
              </a:solidFill>
              <a:latin typeface="Times New Roman" panose="02020603050405020304" pitchFamily="18" charset="0"/>
              <a:cs typeface="Times New Roman" panose="02020603050405020304" pitchFamily="18" charset="0"/>
            </a:rPr>
            <a:t>Social, Cultural and Political Influences</a:t>
          </a:r>
        </a:p>
      </dgm:t>
    </dgm:pt>
    <dgm:pt modelId="{37522062-54C0-4486-898A-8393C78A495C}" type="parTrans" cxnId="{3D89D588-79CB-4B45-A72D-33B6B54D453F}">
      <dgm:prSet/>
      <dgm:spPr/>
      <dgm:t>
        <a:bodyPr/>
        <a:lstStyle/>
        <a:p>
          <a:endParaRPr lang="en-IN" sz="1800" b="1">
            <a:solidFill>
              <a:schemeClr val="tx1"/>
            </a:solidFill>
            <a:latin typeface="Times New Roman" panose="02020603050405020304" pitchFamily="18" charset="0"/>
            <a:cs typeface="Times New Roman" panose="02020603050405020304" pitchFamily="18" charset="0"/>
          </a:endParaRPr>
        </a:p>
      </dgm:t>
    </dgm:pt>
    <dgm:pt modelId="{27D1736D-42CC-4678-9B55-CD2E3F4B1399}" type="sibTrans" cxnId="{3D89D588-79CB-4B45-A72D-33B6B54D453F}">
      <dgm:prSet/>
      <dgm:spPr/>
      <dgm:t>
        <a:bodyPr/>
        <a:lstStyle/>
        <a:p>
          <a:endParaRPr lang="en-IN" sz="1800" b="1">
            <a:solidFill>
              <a:schemeClr val="tx1"/>
            </a:solidFill>
            <a:latin typeface="Times New Roman" panose="02020603050405020304" pitchFamily="18" charset="0"/>
            <a:cs typeface="Times New Roman" panose="02020603050405020304" pitchFamily="18" charset="0"/>
          </a:endParaRPr>
        </a:p>
      </dgm:t>
    </dgm:pt>
    <dgm:pt modelId="{08A40945-0E8F-417D-8554-804311F6DF9E}">
      <dgm:prSet custT="1"/>
      <dgm:spPr/>
      <dgm:t>
        <a:bodyPr/>
        <a:lstStyle/>
        <a:p>
          <a:r>
            <a:rPr lang="en-IN" sz="1800" b="1">
              <a:solidFill>
                <a:schemeClr val="tx1"/>
              </a:solidFill>
              <a:latin typeface="Times New Roman" panose="02020603050405020304" pitchFamily="18" charset="0"/>
              <a:cs typeface="Times New Roman" panose="02020603050405020304" pitchFamily="18" charset="0"/>
            </a:rPr>
            <a:t>Stigma delays help-seeking behaviour (Chakrabarti, 2022)</a:t>
          </a:r>
        </a:p>
      </dgm:t>
    </dgm:pt>
    <dgm:pt modelId="{3A37F248-EDA1-4F62-A225-84B343F870E5}" type="parTrans" cxnId="{4AFBB88B-6C8E-432B-9D9D-97AFA465CAEB}">
      <dgm:prSet/>
      <dgm:spPr/>
      <dgm:t>
        <a:bodyPr/>
        <a:lstStyle/>
        <a:p>
          <a:endParaRPr lang="en-IN" sz="1800" b="1">
            <a:solidFill>
              <a:schemeClr val="tx1"/>
            </a:solidFill>
            <a:latin typeface="Times New Roman" panose="02020603050405020304" pitchFamily="18" charset="0"/>
            <a:cs typeface="Times New Roman" panose="02020603050405020304" pitchFamily="18" charset="0"/>
          </a:endParaRPr>
        </a:p>
      </dgm:t>
    </dgm:pt>
    <dgm:pt modelId="{2BA36A59-465A-4206-98DA-28AB55A6370A}" type="sibTrans" cxnId="{4AFBB88B-6C8E-432B-9D9D-97AFA465CAEB}">
      <dgm:prSet/>
      <dgm:spPr/>
      <dgm:t>
        <a:bodyPr/>
        <a:lstStyle/>
        <a:p>
          <a:endParaRPr lang="en-IN" sz="1800" b="1">
            <a:solidFill>
              <a:schemeClr val="tx1"/>
            </a:solidFill>
            <a:latin typeface="Times New Roman" panose="02020603050405020304" pitchFamily="18" charset="0"/>
            <a:cs typeface="Times New Roman" panose="02020603050405020304" pitchFamily="18" charset="0"/>
          </a:endParaRPr>
        </a:p>
      </dgm:t>
    </dgm:pt>
    <dgm:pt modelId="{C1DF2D2E-BC81-459A-A853-25727795AA5A}">
      <dgm:prSet custT="1"/>
      <dgm:spPr/>
      <dgm:t>
        <a:bodyPr/>
        <a:lstStyle/>
        <a:p>
          <a:r>
            <a:rPr lang="en-IN" sz="1800" b="1" dirty="0">
              <a:solidFill>
                <a:schemeClr val="tx1"/>
              </a:solidFill>
              <a:latin typeface="Times New Roman" panose="02020603050405020304" pitchFamily="18" charset="0"/>
              <a:cs typeface="Times New Roman" panose="02020603050405020304" pitchFamily="18" charset="0"/>
            </a:rPr>
            <a:t>Cultural beliefs affect interpretation (</a:t>
          </a:r>
          <a:r>
            <a:rPr lang="en-IN" sz="1800" b="1" dirty="0" err="1">
              <a:solidFill>
                <a:schemeClr val="tx1"/>
              </a:solidFill>
              <a:latin typeface="Times New Roman" panose="02020603050405020304" pitchFamily="18" charset="0"/>
              <a:cs typeface="Times New Roman" panose="02020603050405020304" pitchFamily="18" charset="0"/>
            </a:rPr>
            <a:t>Chakrabarti</a:t>
          </a:r>
          <a:r>
            <a:rPr lang="en-IN" sz="1800" b="1" dirty="0">
              <a:solidFill>
                <a:schemeClr val="tx1"/>
              </a:solidFill>
              <a:latin typeface="Times New Roman" panose="02020603050405020304" pitchFamily="18" charset="0"/>
              <a:cs typeface="Times New Roman" panose="02020603050405020304" pitchFamily="18" charset="0"/>
            </a:rPr>
            <a:t>, 2022)</a:t>
          </a:r>
        </a:p>
      </dgm:t>
    </dgm:pt>
    <dgm:pt modelId="{EDF3793D-D8A2-47BF-AC0B-476BCAD103EC}" type="parTrans" cxnId="{3CE0D819-4EB0-4850-83C1-54741E61955E}">
      <dgm:prSet/>
      <dgm:spPr/>
      <dgm:t>
        <a:bodyPr/>
        <a:lstStyle/>
        <a:p>
          <a:endParaRPr lang="en-IN" sz="1800" b="1">
            <a:solidFill>
              <a:schemeClr val="tx1"/>
            </a:solidFill>
            <a:latin typeface="Times New Roman" panose="02020603050405020304" pitchFamily="18" charset="0"/>
            <a:cs typeface="Times New Roman" panose="02020603050405020304" pitchFamily="18" charset="0"/>
          </a:endParaRPr>
        </a:p>
      </dgm:t>
    </dgm:pt>
    <dgm:pt modelId="{28D68A3C-F2BD-4205-89DC-710D74EDFEBF}" type="sibTrans" cxnId="{3CE0D819-4EB0-4850-83C1-54741E61955E}">
      <dgm:prSet/>
      <dgm:spPr/>
      <dgm:t>
        <a:bodyPr/>
        <a:lstStyle/>
        <a:p>
          <a:endParaRPr lang="en-IN" sz="1800" b="1">
            <a:solidFill>
              <a:schemeClr val="tx1"/>
            </a:solidFill>
            <a:latin typeface="Times New Roman" panose="02020603050405020304" pitchFamily="18" charset="0"/>
            <a:cs typeface="Times New Roman" panose="02020603050405020304" pitchFamily="18" charset="0"/>
          </a:endParaRPr>
        </a:p>
      </dgm:t>
    </dgm:pt>
    <dgm:pt modelId="{2430A842-4E96-4BBF-BBC2-6728F655A5ED}">
      <dgm:prSet custT="1"/>
      <dgm:spPr/>
      <dgm:t>
        <a:bodyPr/>
        <a:lstStyle/>
        <a:p>
          <a:r>
            <a:rPr lang="en-IN" sz="1800" b="1" dirty="0">
              <a:solidFill>
                <a:schemeClr val="tx1"/>
              </a:solidFill>
              <a:latin typeface="Times New Roman" panose="02020603050405020304" pitchFamily="18" charset="0"/>
              <a:cs typeface="Times New Roman" panose="02020603050405020304" pitchFamily="18" charset="0"/>
            </a:rPr>
            <a:t>Religious views influence responses (</a:t>
          </a:r>
          <a:r>
            <a:rPr lang="en-IN" sz="1800" b="1" dirty="0" err="1">
              <a:solidFill>
                <a:schemeClr val="tx1"/>
              </a:solidFill>
              <a:latin typeface="Times New Roman" panose="02020603050405020304" pitchFamily="18" charset="0"/>
              <a:cs typeface="Times New Roman" panose="02020603050405020304" pitchFamily="18" charset="0"/>
            </a:rPr>
            <a:t>Chakrabarti</a:t>
          </a:r>
          <a:r>
            <a:rPr lang="en-IN" sz="1800" b="1" dirty="0">
              <a:solidFill>
                <a:schemeClr val="tx1"/>
              </a:solidFill>
              <a:latin typeface="Times New Roman" panose="02020603050405020304" pitchFamily="18" charset="0"/>
              <a:cs typeface="Times New Roman" panose="02020603050405020304" pitchFamily="18" charset="0"/>
            </a:rPr>
            <a:t>, 2022)</a:t>
          </a:r>
        </a:p>
      </dgm:t>
    </dgm:pt>
    <dgm:pt modelId="{6431A4F0-0F00-454A-96C8-B3A6E41561DE}" type="parTrans" cxnId="{CF0027FE-7996-4CAC-B2BC-64D2AE26DB3E}">
      <dgm:prSet/>
      <dgm:spPr/>
      <dgm:t>
        <a:bodyPr/>
        <a:lstStyle/>
        <a:p>
          <a:endParaRPr lang="en-IN" sz="1800" b="1">
            <a:solidFill>
              <a:schemeClr val="tx1"/>
            </a:solidFill>
            <a:latin typeface="Times New Roman" panose="02020603050405020304" pitchFamily="18" charset="0"/>
            <a:cs typeface="Times New Roman" panose="02020603050405020304" pitchFamily="18" charset="0"/>
          </a:endParaRPr>
        </a:p>
      </dgm:t>
    </dgm:pt>
    <dgm:pt modelId="{83D00440-DE52-4FE6-BC13-2C5AC45D87F9}" type="sibTrans" cxnId="{CF0027FE-7996-4CAC-B2BC-64D2AE26DB3E}">
      <dgm:prSet/>
      <dgm:spPr/>
      <dgm:t>
        <a:bodyPr/>
        <a:lstStyle/>
        <a:p>
          <a:endParaRPr lang="en-IN" sz="1800" b="1">
            <a:solidFill>
              <a:schemeClr val="tx1"/>
            </a:solidFill>
            <a:latin typeface="Times New Roman" panose="02020603050405020304" pitchFamily="18" charset="0"/>
            <a:cs typeface="Times New Roman" panose="02020603050405020304" pitchFamily="18" charset="0"/>
          </a:endParaRPr>
        </a:p>
      </dgm:t>
    </dgm:pt>
    <dgm:pt modelId="{BAFB1168-E074-41FB-BF0F-7149284C3194}">
      <dgm:prSet custT="1"/>
      <dgm:spPr/>
      <dgm:t>
        <a:bodyPr/>
        <a:lstStyle/>
        <a:p>
          <a:r>
            <a:rPr lang="en-IN" sz="1800" b="1" dirty="0">
              <a:solidFill>
                <a:schemeClr val="tx1"/>
              </a:solidFill>
              <a:latin typeface="Times New Roman" panose="02020603050405020304" pitchFamily="18" charset="0"/>
              <a:cs typeface="Times New Roman" panose="02020603050405020304" pitchFamily="18" charset="0"/>
            </a:rPr>
            <a:t>Policies shape service access (Youngstrom, 2026)</a:t>
          </a:r>
        </a:p>
      </dgm:t>
    </dgm:pt>
    <dgm:pt modelId="{BE92D5E4-D0C3-47F3-959E-792526F5C0C2}" type="parTrans" cxnId="{3D9595AE-A06E-4090-AFC8-F60E0207DE75}">
      <dgm:prSet/>
      <dgm:spPr/>
      <dgm:t>
        <a:bodyPr/>
        <a:lstStyle/>
        <a:p>
          <a:endParaRPr lang="en-IN" sz="1800" b="1">
            <a:solidFill>
              <a:schemeClr val="tx1"/>
            </a:solidFill>
            <a:latin typeface="Times New Roman" panose="02020603050405020304" pitchFamily="18" charset="0"/>
            <a:cs typeface="Times New Roman" panose="02020603050405020304" pitchFamily="18" charset="0"/>
          </a:endParaRPr>
        </a:p>
      </dgm:t>
    </dgm:pt>
    <dgm:pt modelId="{4B582B56-1EF1-4E98-99A5-87A2A268AFF1}" type="sibTrans" cxnId="{3D9595AE-A06E-4090-AFC8-F60E0207DE75}">
      <dgm:prSet/>
      <dgm:spPr/>
      <dgm:t>
        <a:bodyPr/>
        <a:lstStyle/>
        <a:p>
          <a:endParaRPr lang="en-IN" sz="1800" b="1">
            <a:solidFill>
              <a:schemeClr val="tx1"/>
            </a:solidFill>
            <a:latin typeface="Times New Roman" panose="02020603050405020304" pitchFamily="18" charset="0"/>
            <a:cs typeface="Times New Roman" panose="02020603050405020304" pitchFamily="18" charset="0"/>
          </a:endParaRPr>
        </a:p>
      </dgm:t>
    </dgm:pt>
    <dgm:pt modelId="{46E9904D-45FC-444B-A652-9041E4DDA145}">
      <dgm:prSet custT="1"/>
      <dgm:spPr/>
      <dgm:t>
        <a:bodyPr/>
        <a:lstStyle/>
        <a:p>
          <a:endParaRPr lang="en-IN" sz="1800" b="1" dirty="0">
            <a:solidFill>
              <a:schemeClr val="tx1"/>
            </a:solidFill>
            <a:latin typeface="Times New Roman" panose="02020603050405020304" pitchFamily="18" charset="0"/>
            <a:cs typeface="Times New Roman" panose="02020603050405020304" pitchFamily="18" charset="0"/>
          </a:endParaRPr>
        </a:p>
        <a:p>
          <a:r>
            <a:rPr lang="en-IN" sz="1800" b="1" dirty="0">
              <a:solidFill>
                <a:schemeClr val="tx1"/>
              </a:solidFill>
              <a:latin typeface="Times New Roman" panose="02020603050405020304" pitchFamily="18" charset="0"/>
              <a:cs typeface="Times New Roman" panose="02020603050405020304" pitchFamily="18" charset="0"/>
            </a:rPr>
            <a:t>Healthcare inequalities persist nationally (</a:t>
          </a:r>
          <a:r>
            <a:rPr lang="en-IN" sz="1800" b="1" dirty="0" err="1">
              <a:solidFill>
                <a:schemeClr val="tx1"/>
              </a:solidFill>
              <a:latin typeface="Times New Roman" panose="02020603050405020304" pitchFamily="18" charset="0"/>
              <a:cs typeface="Times New Roman" panose="02020603050405020304" pitchFamily="18" charset="0"/>
            </a:rPr>
            <a:t>Hualparuca</a:t>
          </a:r>
          <a:r>
            <a:rPr lang="en-IN" sz="1800" b="1" dirty="0">
              <a:solidFill>
                <a:schemeClr val="tx1"/>
              </a:solidFill>
              <a:latin typeface="Times New Roman" panose="02020603050405020304" pitchFamily="18" charset="0"/>
              <a:cs typeface="Times New Roman" panose="02020603050405020304" pitchFamily="18" charset="0"/>
            </a:rPr>
            <a:t>-Olivera et al., 2025; NHS, 2025)</a:t>
          </a:r>
        </a:p>
      </dgm:t>
    </dgm:pt>
    <dgm:pt modelId="{3128E554-5106-42B0-98A3-545E58E948D0}" type="parTrans" cxnId="{632EA70A-5363-43EA-80E6-E148F49653E8}">
      <dgm:prSet/>
      <dgm:spPr/>
      <dgm:t>
        <a:bodyPr/>
        <a:lstStyle/>
        <a:p>
          <a:endParaRPr lang="en-IN" sz="1800" b="1">
            <a:solidFill>
              <a:schemeClr val="tx1"/>
            </a:solidFill>
            <a:latin typeface="Times New Roman" panose="02020603050405020304" pitchFamily="18" charset="0"/>
            <a:cs typeface="Times New Roman" panose="02020603050405020304" pitchFamily="18" charset="0"/>
          </a:endParaRPr>
        </a:p>
      </dgm:t>
    </dgm:pt>
    <dgm:pt modelId="{6BEB357C-E6DF-4BFC-99E5-74F738DD81E4}" type="sibTrans" cxnId="{632EA70A-5363-43EA-80E6-E148F49653E8}">
      <dgm:prSet/>
      <dgm:spPr/>
      <dgm:t>
        <a:bodyPr/>
        <a:lstStyle/>
        <a:p>
          <a:endParaRPr lang="en-IN" sz="1800" b="1">
            <a:solidFill>
              <a:schemeClr val="tx1"/>
            </a:solidFill>
            <a:latin typeface="Times New Roman" panose="02020603050405020304" pitchFamily="18" charset="0"/>
            <a:cs typeface="Times New Roman" panose="02020603050405020304" pitchFamily="18" charset="0"/>
          </a:endParaRPr>
        </a:p>
      </dgm:t>
    </dgm:pt>
    <dgm:pt modelId="{3DCCBDD5-89A4-49EC-BA14-EAB77AEE7965}" type="pres">
      <dgm:prSet presAssocID="{85411836-337C-4965-9AB4-F1A38EB6C001}" presName="Name0" presStyleCnt="0">
        <dgm:presLayoutVars>
          <dgm:chMax val="7"/>
          <dgm:chPref val="7"/>
          <dgm:dir/>
        </dgm:presLayoutVars>
      </dgm:prSet>
      <dgm:spPr/>
    </dgm:pt>
    <dgm:pt modelId="{B571731D-8DE3-440D-BE81-02CF9AB82A58}" type="pres">
      <dgm:prSet presAssocID="{85411836-337C-4965-9AB4-F1A38EB6C001}" presName="Name1" presStyleCnt="0"/>
      <dgm:spPr/>
    </dgm:pt>
    <dgm:pt modelId="{8F89F2C9-97A4-437B-957F-1FB624277633}" type="pres">
      <dgm:prSet presAssocID="{85411836-337C-4965-9AB4-F1A38EB6C001}" presName="cycle" presStyleCnt="0"/>
      <dgm:spPr/>
    </dgm:pt>
    <dgm:pt modelId="{2F0DD458-0A3C-43BA-BD02-C6FA1F76E949}" type="pres">
      <dgm:prSet presAssocID="{85411836-337C-4965-9AB4-F1A38EB6C001}" presName="srcNode" presStyleLbl="node1" presStyleIdx="0" presStyleCnt="6"/>
      <dgm:spPr/>
    </dgm:pt>
    <dgm:pt modelId="{8E80DE03-FCC6-45DE-9BA4-E870FF658770}" type="pres">
      <dgm:prSet presAssocID="{85411836-337C-4965-9AB4-F1A38EB6C001}" presName="conn" presStyleLbl="parChTrans1D2" presStyleIdx="0" presStyleCnt="1"/>
      <dgm:spPr/>
    </dgm:pt>
    <dgm:pt modelId="{F11B9D3D-48EE-46AE-9470-51D9449F10A0}" type="pres">
      <dgm:prSet presAssocID="{85411836-337C-4965-9AB4-F1A38EB6C001}" presName="extraNode" presStyleLbl="node1" presStyleIdx="0" presStyleCnt="6"/>
      <dgm:spPr/>
    </dgm:pt>
    <dgm:pt modelId="{8BAC22C1-70DD-44B1-8539-5C340D23B04D}" type="pres">
      <dgm:prSet presAssocID="{85411836-337C-4965-9AB4-F1A38EB6C001}" presName="dstNode" presStyleLbl="node1" presStyleIdx="0" presStyleCnt="6"/>
      <dgm:spPr/>
    </dgm:pt>
    <dgm:pt modelId="{6A36C92D-87E9-4586-887D-013F6EE629C7}" type="pres">
      <dgm:prSet presAssocID="{76F476B6-95B0-4BC3-8390-A4F061CDB9C8}" presName="text_1" presStyleLbl="node1" presStyleIdx="0" presStyleCnt="6">
        <dgm:presLayoutVars>
          <dgm:bulletEnabled val="1"/>
        </dgm:presLayoutVars>
      </dgm:prSet>
      <dgm:spPr/>
    </dgm:pt>
    <dgm:pt modelId="{AB6022E8-52D3-4B95-8337-A188C524261F}" type="pres">
      <dgm:prSet presAssocID="{76F476B6-95B0-4BC3-8390-A4F061CDB9C8}" presName="accent_1" presStyleCnt="0"/>
      <dgm:spPr/>
    </dgm:pt>
    <dgm:pt modelId="{D084823D-C817-4843-B3EB-EE79E7B3673E}" type="pres">
      <dgm:prSet presAssocID="{76F476B6-95B0-4BC3-8390-A4F061CDB9C8}" presName="accentRepeatNode" presStyleLbl="solidFgAcc1" presStyleIdx="0" presStyleCnt="6"/>
      <dgm:spPr/>
    </dgm:pt>
    <dgm:pt modelId="{E9A6A3A8-A0FB-4343-A738-107B9ED25958}" type="pres">
      <dgm:prSet presAssocID="{08A40945-0E8F-417D-8554-804311F6DF9E}" presName="text_2" presStyleLbl="node1" presStyleIdx="1" presStyleCnt="6">
        <dgm:presLayoutVars>
          <dgm:bulletEnabled val="1"/>
        </dgm:presLayoutVars>
      </dgm:prSet>
      <dgm:spPr/>
    </dgm:pt>
    <dgm:pt modelId="{D585B589-F84A-4A25-A196-E2609F92A0D7}" type="pres">
      <dgm:prSet presAssocID="{08A40945-0E8F-417D-8554-804311F6DF9E}" presName="accent_2" presStyleCnt="0"/>
      <dgm:spPr/>
    </dgm:pt>
    <dgm:pt modelId="{EA772B32-6CE2-4FFC-BAC7-B0C1CEEF5F48}" type="pres">
      <dgm:prSet presAssocID="{08A40945-0E8F-417D-8554-804311F6DF9E}" presName="accentRepeatNode" presStyleLbl="solidFgAcc1" presStyleIdx="1" presStyleCnt="6"/>
      <dgm:spPr/>
    </dgm:pt>
    <dgm:pt modelId="{8755385C-AE28-468D-AC9E-9A72AF0116BB}" type="pres">
      <dgm:prSet presAssocID="{C1DF2D2E-BC81-459A-A853-25727795AA5A}" presName="text_3" presStyleLbl="node1" presStyleIdx="2" presStyleCnt="6">
        <dgm:presLayoutVars>
          <dgm:bulletEnabled val="1"/>
        </dgm:presLayoutVars>
      </dgm:prSet>
      <dgm:spPr/>
    </dgm:pt>
    <dgm:pt modelId="{3558DAEB-C0C5-4A81-94D0-0445A46AC807}" type="pres">
      <dgm:prSet presAssocID="{C1DF2D2E-BC81-459A-A853-25727795AA5A}" presName="accent_3" presStyleCnt="0"/>
      <dgm:spPr/>
    </dgm:pt>
    <dgm:pt modelId="{59608264-1ED6-4460-8D7C-293161B516E7}" type="pres">
      <dgm:prSet presAssocID="{C1DF2D2E-BC81-459A-A853-25727795AA5A}" presName="accentRepeatNode" presStyleLbl="solidFgAcc1" presStyleIdx="2" presStyleCnt="6"/>
      <dgm:spPr/>
    </dgm:pt>
    <dgm:pt modelId="{F872C2C0-D90C-4326-8212-EE077C943E10}" type="pres">
      <dgm:prSet presAssocID="{2430A842-4E96-4BBF-BBC2-6728F655A5ED}" presName="text_4" presStyleLbl="node1" presStyleIdx="3" presStyleCnt="6">
        <dgm:presLayoutVars>
          <dgm:bulletEnabled val="1"/>
        </dgm:presLayoutVars>
      </dgm:prSet>
      <dgm:spPr/>
    </dgm:pt>
    <dgm:pt modelId="{8698DA46-5F20-467F-8CB2-26A44754FA7A}" type="pres">
      <dgm:prSet presAssocID="{2430A842-4E96-4BBF-BBC2-6728F655A5ED}" presName="accent_4" presStyleCnt="0"/>
      <dgm:spPr/>
    </dgm:pt>
    <dgm:pt modelId="{0D3AB3B3-1DCC-4F41-8901-E51C504E52D3}" type="pres">
      <dgm:prSet presAssocID="{2430A842-4E96-4BBF-BBC2-6728F655A5ED}" presName="accentRepeatNode" presStyleLbl="solidFgAcc1" presStyleIdx="3" presStyleCnt="6"/>
      <dgm:spPr/>
    </dgm:pt>
    <dgm:pt modelId="{DF496BEF-B820-4E49-8948-313BFA39256C}" type="pres">
      <dgm:prSet presAssocID="{BAFB1168-E074-41FB-BF0F-7149284C3194}" presName="text_5" presStyleLbl="node1" presStyleIdx="4" presStyleCnt="6">
        <dgm:presLayoutVars>
          <dgm:bulletEnabled val="1"/>
        </dgm:presLayoutVars>
      </dgm:prSet>
      <dgm:spPr/>
    </dgm:pt>
    <dgm:pt modelId="{4F60EA7E-B027-4475-8131-0BA41347B35B}" type="pres">
      <dgm:prSet presAssocID="{BAFB1168-E074-41FB-BF0F-7149284C3194}" presName="accent_5" presStyleCnt="0"/>
      <dgm:spPr/>
    </dgm:pt>
    <dgm:pt modelId="{46AE67C3-A081-48B7-BCA7-61176BB950EF}" type="pres">
      <dgm:prSet presAssocID="{BAFB1168-E074-41FB-BF0F-7149284C3194}" presName="accentRepeatNode" presStyleLbl="solidFgAcc1" presStyleIdx="4" presStyleCnt="6"/>
      <dgm:spPr/>
    </dgm:pt>
    <dgm:pt modelId="{CFD35E5E-A75E-4B7F-9F48-93CC8AADDFEA}" type="pres">
      <dgm:prSet presAssocID="{46E9904D-45FC-444B-A652-9041E4DDA145}" presName="text_6" presStyleLbl="node1" presStyleIdx="5" presStyleCnt="6">
        <dgm:presLayoutVars>
          <dgm:bulletEnabled val="1"/>
        </dgm:presLayoutVars>
      </dgm:prSet>
      <dgm:spPr/>
    </dgm:pt>
    <dgm:pt modelId="{91457167-D95F-4219-A065-D7C9009E0EB5}" type="pres">
      <dgm:prSet presAssocID="{46E9904D-45FC-444B-A652-9041E4DDA145}" presName="accent_6" presStyleCnt="0"/>
      <dgm:spPr/>
    </dgm:pt>
    <dgm:pt modelId="{D42A5D67-3EB3-44F5-A3A2-2DEF9797DA97}" type="pres">
      <dgm:prSet presAssocID="{46E9904D-45FC-444B-A652-9041E4DDA145}" presName="accentRepeatNode" presStyleLbl="solidFgAcc1" presStyleIdx="5" presStyleCnt="6"/>
      <dgm:spPr/>
    </dgm:pt>
  </dgm:ptLst>
  <dgm:cxnLst>
    <dgm:cxn modelId="{632EA70A-5363-43EA-80E6-E148F49653E8}" srcId="{85411836-337C-4965-9AB4-F1A38EB6C001}" destId="{46E9904D-45FC-444B-A652-9041E4DDA145}" srcOrd="5" destOrd="0" parTransId="{3128E554-5106-42B0-98A3-545E58E948D0}" sibTransId="{6BEB357C-E6DF-4BFC-99E5-74F738DD81E4}"/>
    <dgm:cxn modelId="{29139916-CB04-4A2B-B375-888467ED9836}" type="presOf" srcId="{08A40945-0E8F-417D-8554-804311F6DF9E}" destId="{E9A6A3A8-A0FB-4343-A738-107B9ED25958}" srcOrd="0" destOrd="0" presId="urn:microsoft.com/office/officeart/2008/layout/VerticalCurvedList"/>
    <dgm:cxn modelId="{3CE0D819-4EB0-4850-83C1-54741E61955E}" srcId="{85411836-337C-4965-9AB4-F1A38EB6C001}" destId="{C1DF2D2E-BC81-459A-A853-25727795AA5A}" srcOrd="2" destOrd="0" parTransId="{EDF3793D-D8A2-47BF-AC0B-476BCAD103EC}" sibTransId="{28D68A3C-F2BD-4205-89DC-710D74EDFEBF}"/>
    <dgm:cxn modelId="{84C00A2E-22E3-4027-828A-77BA767A5C72}" type="presOf" srcId="{2430A842-4E96-4BBF-BBC2-6728F655A5ED}" destId="{F872C2C0-D90C-4326-8212-EE077C943E10}" srcOrd="0" destOrd="0" presId="urn:microsoft.com/office/officeart/2008/layout/VerticalCurvedList"/>
    <dgm:cxn modelId="{402A0540-D39B-4C9F-9C60-913FF2E5B2B4}" type="presOf" srcId="{27D1736D-42CC-4678-9B55-CD2E3F4B1399}" destId="{8E80DE03-FCC6-45DE-9BA4-E870FF658770}" srcOrd="0" destOrd="0" presId="urn:microsoft.com/office/officeart/2008/layout/VerticalCurvedList"/>
    <dgm:cxn modelId="{1C8B5342-D086-4DAC-93C5-929D2823E633}" type="presOf" srcId="{BAFB1168-E074-41FB-BF0F-7149284C3194}" destId="{DF496BEF-B820-4E49-8948-313BFA39256C}" srcOrd="0" destOrd="0" presId="urn:microsoft.com/office/officeart/2008/layout/VerticalCurvedList"/>
    <dgm:cxn modelId="{0F28A96A-5068-4040-B07B-116D75250E6F}" type="presOf" srcId="{C1DF2D2E-BC81-459A-A853-25727795AA5A}" destId="{8755385C-AE28-468D-AC9E-9A72AF0116BB}" srcOrd="0" destOrd="0" presId="urn:microsoft.com/office/officeart/2008/layout/VerticalCurvedList"/>
    <dgm:cxn modelId="{3D89D588-79CB-4B45-A72D-33B6B54D453F}" srcId="{85411836-337C-4965-9AB4-F1A38EB6C001}" destId="{76F476B6-95B0-4BC3-8390-A4F061CDB9C8}" srcOrd="0" destOrd="0" parTransId="{37522062-54C0-4486-898A-8393C78A495C}" sibTransId="{27D1736D-42CC-4678-9B55-CD2E3F4B1399}"/>
    <dgm:cxn modelId="{4AFBB88B-6C8E-432B-9D9D-97AFA465CAEB}" srcId="{85411836-337C-4965-9AB4-F1A38EB6C001}" destId="{08A40945-0E8F-417D-8554-804311F6DF9E}" srcOrd="1" destOrd="0" parTransId="{3A37F248-EDA1-4F62-A225-84B343F870E5}" sibTransId="{2BA36A59-465A-4206-98DA-28AB55A6370A}"/>
    <dgm:cxn modelId="{6B1F9992-058E-45CB-A93A-B4C6FE121A4C}" type="presOf" srcId="{76F476B6-95B0-4BC3-8390-A4F061CDB9C8}" destId="{6A36C92D-87E9-4586-887D-013F6EE629C7}" srcOrd="0" destOrd="0" presId="urn:microsoft.com/office/officeart/2008/layout/VerticalCurvedList"/>
    <dgm:cxn modelId="{3D9595AE-A06E-4090-AFC8-F60E0207DE75}" srcId="{85411836-337C-4965-9AB4-F1A38EB6C001}" destId="{BAFB1168-E074-41FB-BF0F-7149284C3194}" srcOrd="4" destOrd="0" parTransId="{BE92D5E4-D0C3-47F3-959E-792526F5C0C2}" sibTransId="{4B582B56-1EF1-4E98-99A5-87A2A268AFF1}"/>
    <dgm:cxn modelId="{352BB2C4-6A5E-436D-91ED-48868D2D0C81}" type="presOf" srcId="{85411836-337C-4965-9AB4-F1A38EB6C001}" destId="{3DCCBDD5-89A4-49EC-BA14-EAB77AEE7965}" srcOrd="0" destOrd="0" presId="urn:microsoft.com/office/officeart/2008/layout/VerticalCurvedList"/>
    <dgm:cxn modelId="{7CF790F8-6AED-4E37-BA43-AF92ADF68697}" type="presOf" srcId="{46E9904D-45FC-444B-A652-9041E4DDA145}" destId="{CFD35E5E-A75E-4B7F-9F48-93CC8AADDFEA}" srcOrd="0" destOrd="0" presId="urn:microsoft.com/office/officeart/2008/layout/VerticalCurvedList"/>
    <dgm:cxn modelId="{CF0027FE-7996-4CAC-B2BC-64D2AE26DB3E}" srcId="{85411836-337C-4965-9AB4-F1A38EB6C001}" destId="{2430A842-4E96-4BBF-BBC2-6728F655A5ED}" srcOrd="3" destOrd="0" parTransId="{6431A4F0-0F00-454A-96C8-B3A6E41561DE}" sibTransId="{83D00440-DE52-4FE6-BC13-2C5AC45D87F9}"/>
    <dgm:cxn modelId="{E145DA8C-89FA-42A4-8A93-B66CF2215BCB}" type="presParOf" srcId="{3DCCBDD5-89A4-49EC-BA14-EAB77AEE7965}" destId="{B571731D-8DE3-440D-BE81-02CF9AB82A58}" srcOrd="0" destOrd="0" presId="urn:microsoft.com/office/officeart/2008/layout/VerticalCurvedList"/>
    <dgm:cxn modelId="{D98C9C88-4567-40F5-BEBF-07093F0A5FB8}" type="presParOf" srcId="{B571731D-8DE3-440D-BE81-02CF9AB82A58}" destId="{8F89F2C9-97A4-437B-957F-1FB624277633}" srcOrd="0" destOrd="0" presId="urn:microsoft.com/office/officeart/2008/layout/VerticalCurvedList"/>
    <dgm:cxn modelId="{EB03FFC6-7DFD-4051-B022-6A182E6E2F4F}" type="presParOf" srcId="{8F89F2C9-97A4-437B-957F-1FB624277633}" destId="{2F0DD458-0A3C-43BA-BD02-C6FA1F76E949}" srcOrd="0" destOrd="0" presId="urn:microsoft.com/office/officeart/2008/layout/VerticalCurvedList"/>
    <dgm:cxn modelId="{62E786D5-EF87-45D5-8632-28C2D39E8681}" type="presParOf" srcId="{8F89F2C9-97A4-437B-957F-1FB624277633}" destId="{8E80DE03-FCC6-45DE-9BA4-E870FF658770}" srcOrd="1" destOrd="0" presId="urn:microsoft.com/office/officeart/2008/layout/VerticalCurvedList"/>
    <dgm:cxn modelId="{9721729C-2CBF-4723-BCB5-6358CBB2D106}" type="presParOf" srcId="{8F89F2C9-97A4-437B-957F-1FB624277633}" destId="{F11B9D3D-48EE-46AE-9470-51D9449F10A0}" srcOrd="2" destOrd="0" presId="urn:microsoft.com/office/officeart/2008/layout/VerticalCurvedList"/>
    <dgm:cxn modelId="{17BF8B2B-25CC-4FF8-A4D2-7E7E318D2A13}" type="presParOf" srcId="{8F89F2C9-97A4-437B-957F-1FB624277633}" destId="{8BAC22C1-70DD-44B1-8539-5C340D23B04D}" srcOrd="3" destOrd="0" presId="urn:microsoft.com/office/officeart/2008/layout/VerticalCurvedList"/>
    <dgm:cxn modelId="{69B86BFF-6694-48C8-A4D4-85A24BF0D190}" type="presParOf" srcId="{B571731D-8DE3-440D-BE81-02CF9AB82A58}" destId="{6A36C92D-87E9-4586-887D-013F6EE629C7}" srcOrd="1" destOrd="0" presId="urn:microsoft.com/office/officeart/2008/layout/VerticalCurvedList"/>
    <dgm:cxn modelId="{2C1ECDF8-5FE0-4F66-8EE2-D55A1D13AC15}" type="presParOf" srcId="{B571731D-8DE3-440D-BE81-02CF9AB82A58}" destId="{AB6022E8-52D3-4B95-8337-A188C524261F}" srcOrd="2" destOrd="0" presId="urn:microsoft.com/office/officeart/2008/layout/VerticalCurvedList"/>
    <dgm:cxn modelId="{2C433DB4-AB46-46E4-86AC-6F8481A0CDB0}" type="presParOf" srcId="{AB6022E8-52D3-4B95-8337-A188C524261F}" destId="{D084823D-C817-4843-B3EB-EE79E7B3673E}" srcOrd="0" destOrd="0" presId="urn:microsoft.com/office/officeart/2008/layout/VerticalCurvedList"/>
    <dgm:cxn modelId="{54DBAE08-BDD4-4FAE-B0BE-8FC764B78E44}" type="presParOf" srcId="{B571731D-8DE3-440D-BE81-02CF9AB82A58}" destId="{E9A6A3A8-A0FB-4343-A738-107B9ED25958}" srcOrd="3" destOrd="0" presId="urn:microsoft.com/office/officeart/2008/layout/VerticalCurvedList"/>
    <dgm:cxn modelId="{8EBD243A-AAE8-4C78-BB13-9A5A8C191DA5}" type="presParOf" srcId="{B571731D-8DE3-440D-BE81-02CF9AB82A58}" destId="{D585B589-F84A-4A25-A196-E2609F92A0D7}" srcOrd="4" destOrd="0" presId="urn:microsoft.com/office/officeart/2008/layout/VerticalCurvedList"/>
    <dgm:cxn modelId="{135D1B40-4B7D-4F4B-9983-16F75E61D6F5}" type="presParOf" srcId="{D585B589-F84A-4A25-A196-E2609F92A0D7}" destId="{EA772B32-6CE2-4FFC-BAC7-B0C1CEEF5F48}" srcOrd="0" destOrd="0" presId="urn:microsoft.com/office/officeart/2008/layout/VerticalCurvedList"/>
    <dgm:cxn modelId="{67812022-3966-4420-BDD2-449D23AFADBB}" type="presParOf" srcId="{B571731D-8DE3-440D-BE81-02CF9AB82A58}" destId="{8755385C-AE28-468D-AC9E-9A72AF0116BB}" srcOrd="5" destOrd="0" presId="urn:microsoft.com/office/officeart/2008/layout/VerticalCurvedList"/>
    <dgm:cxn modelId="{BCE6275D-47AE-4D9A-9CF8-17D28F1D287F}" type="presParOf" srcId="{B571731D-8DE3-440D-BE81-02CF9AB82A58}" destId="{3558DAEB-C0C5-4A81-94D0-0445A46AC807}" srcOrd="6" destOrd="0" presId="urn:microsoft.com/office/officeart/2008/layout/VerticalCurvedList"/>
    <dgm:cxn modelId="{5A53A9D3-B64C-426B-B26C-9538F3D2C7E3}" type="presParOf" srcId="{3558DAEB-C0C5-4A81-94D0-0445A46AC807}" destId="{59608264-1ED6-4460-8D7C-293161B516E7}" srcOrd="0" destOrd="0" presId="urn:microsoft.com/office/officeart/2008/layout/VerticalCurvedList"/>
    <dgm:cxn modelId="{75D8AF0E-735B-4D31-983E-4A02AADF79C5}" type="presParOf" srcId="{B571731D-8DE3-440D-BE81-02CF9AB82A58}" destId="{F872C2C0-D90C-4326-8212-EE077C943E10}" srcOrd="7" destOrd="0" presId="urn:microsoft.com/office/officeart/2008/layout/VerticalCurvedList"/>
    <dgm:cxn modelId="{CB7F3E9B-AE3A-4F1C-BB09-A17FBBA873EA}" type="presParOf" srcId="{B571731D-8DE3-440D-BE81-02CF9AB82A58}" destId="{8698DA46-5F20-467F-8CB2-26A44754FA7A}" srcOrd="8" destOrd="0" presId="urn:microsoft.com/office/officeart/2008/layout/VerticalCurvedList"/>
    <dgm:cxn modelId="{E2F66DF5-4243-42EB-AB5B-1E9842464E5A}" type="presParOf" srcId="{8698DA46-5F20-467F-8CB2-26A44754FA7A}" destId="{0D3AB3B3-1DCC-4F41-8901-E51C504E52D3}" srcOrd="0" destOrd="0" presId="urn:microsoft.com/office/officeart/2008/layout/VerticalCurvedList"/>
    <dgm:cxn modelId="{DDD94BF7-1733-4CBC-9387-0051ECFB4C11}" type="presParOf" srcId="{B571731D-8DE3-440D-BE81-02CF9AB82A58}" destId="{DF496BEF-B820-4E49-8948-313BFA39256C}" srcOrd="9" destOrd="0" presId="urn:microsoft.com/office/officeart/2008/layout/VerticalCurvedList"/>
    <dgm:cxn modelId="{F022FE91-6BD6-48ED-8C68-FB1A8BE993C2}" type="presParOf" srcId="{B571731D-8DE3-440D-BE81-02CF9AB82A58}" destId="{4F60EA7E-B027-4475-8131-0BA41347B35B}" srcOrd="10" destOrd="0" presId="urn:microsoft.com/office/officeart/2008/layout/VerticalCurvedList"/>
    <dgm:cxn modelId="{8502A10E-9FED-4130-B2DF-88FA268E69DF}" type="presParOf" srcId="{4F60EA7E-B027-4475-8131-0BA41347B35B}" destId="{46AE67C3-A081-48B7-BCA7-61176BB950EF}" srcOrd="0" destOrd="0" presId="urn:microsoft.com/office/officeart/2008/layout/VerticalCurvedList"/>
    <dgm:cxn modelId="{89E25769-9522-4834-957E-2EFFB828864B}" type="presParOf" srcId="{B571731D-8DE3-440D-BE81-02CF9AB82A58}" destId="{CFD35E5E-A75E-4B7F-9F48-93CC8AADDFEA}" srcOrd="11" destOrd="0" presId="urn:microsoft.com/office/officeart/2008/layout/VerticalCurvedList"/>
    <dgm:cxn modelId="{48D457A7-822C-4B3C-97C2-4B0F913128F1}" type="presParOf" srcId="{B571731D-8DE3-440D-BE81-02CF9AB82A58}" destId="{91457167-D95F-4219-A065-D7C9009E0EB5}" srcOrd="12" destOrd="0" presId="urn:microsoft.com/office/officeart/2008/layout/VerticalCurvedList"/>
    <dgm:cxn modelId="{E615694F-DC80-4DD5-B298-8AC7CF444143}" type="presParOf" srcId="{91457167-D95F-4219-A065-D7C9009E0EB5}" destId="{D42A5D67-3EB3-44F5-A3A2-2DEF9797DA97}" srcOrd="0" destOrd="0" presId="urn:microsoft.com/office/officeart/2008/layout/VerticalCurvedList"/>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C98429-5A97-403F-8D38-913A273107B3}" type="doc">
      <dgm:prSet loTypeId="urn:microsoft.com/office/officeart/2005/8/layout/rings+Icon" loCatId="relationship" qsTypeId="urn:microsoft.com/office/officeart/2005/8/quickstyle/simple1" qsCatId="simple" csTypeId="urn:microsoft.com/office/officeart/2005/8/colors/colorful1" csCatId="colorful" phldr="1"/>
      <dgm:spPr/>
      <dgm:t>
        <a:bodyPr/>
        <a:lstStyle/>
        <a:p>
          <a:endParaRPr lang="en-IN"/>
        </a:p>
      </dgm:t>
    </dgm:pt>
    <dgm:pt modelId="{A87AD66F-412E-4837-879D-00C13BF4077D}">
      <dgm:prSet custT="1"/>
      <dgm:spPr/>
      <dgm:t>
        <a:bodyPr/>
        <a:lstStyle/>
        <a:p>
          <a:r>
            <a:rPr lang="en-US" sz="1200" b="1">
              <a:solidFill>
                <a:schemeClr val="tx1"/>
              </a:solidFill>
              <a:latin typeface="Times New Roman" panose="02020603050405020304" pitchFamily="18" charset="0"/>
              <a:cs typeface="Times New Roman" panose="02020603050405020304" pitchFamily="18" charset="0"/>
            </a:rPr>
            <a:t>Contemporary Treatment and Care Provision</a:t>
          </a:r>
          <a:endParaRPr lang="en-IN" sz="1200" b="1">
            <a:solidFill>
              <a:schemeClr val="tx1"/>
            </a:solidFill>
            <a:latin typeface="Times New Roman" panose="02020603050405020304" pitchFamily="18" charset="0"/>
            <a:cs typeface="Times New Roman" panose="02020603050405020304" pitchFamily="18" charset="0"/>
          </a:endParaRPr>
        </a:p>
      </dgm:t>
    </dgm:pt>
    <dgm:pt modelId="{F6A43DA3-DD0D-48A6-8A44-B090046AF7C4}" type="parTrans" cxnId="{8DE5E91F-F7DF-4F49-92ED-1B2E10D16F3B}">
      <dgm:prSet/>
      <dgm:spPr/>
      <dgm:t>
        <a:bodyPr/>
        <a:lstStyle/>
        <a:p>
          <a:endParaRPr lang="en-IN"/>
        </a:p>
      </dgm:t>
    </dgm:pt>
    <dgm:pt modelId="{958DA639-EAAA-44FA-82F5-2C5F78D87D69}" type="sibTrans" cxnId="{8DE5E91F-F7DF-4F49-92ED-1B2E10D16F3B}">
      <dgm:prSet/>
      <dgm:spPr/>
      <dgm:t>
        <a:bodyPr/>
        <a:lstStyle/>
        <a:p>
          <a:endParaRPr lang="en-IN"/>
        </a:p>
      </dgm:t>
    </dgm:pt>
    <dgm:pt modelId="{D14D1215-BBDB-4CA2-B472-E9405E762F91}">
      <dgm:prSet custT="1"/>
      <dgm:spPr/>
      <dgm:t>
        <a:bodyPr/>
        <a:lstStyle/>
        <a:p>
          <a:r>
            <a:rPr lang="en-US" sz="1200" b="1">
              <a:solidFill>
                <a:schemeClr val="tx1"/>
              </a:solidFill>
              <a:latin typeface="Times New Roman" panose="02020603050405020304" pitchFamily="18" charset="0"/>
              <a:cs typeface="Times New Roman" panose="02020603050405020304" pitchFamily="18" charset="0"/>
            </a:rPr>
            <a:t>Evidence-based, person-centred care (NICE, 2023)</a:t>
          </a:r>
          <a:endParaRPr lang="en-IN" sz="1200" b="1">
            <a:solidFill>
              <a:schemeClr val="tx1"/>
            </a:solidFill>
            <a:latin typeface="Times New Roman" panose="02020603050405020304" pitchFamily="18" charset="0"/>
            <a:cs typeface="Times New Roman" panose="02020603050405020304" pitchFamily="18" charset="0"/>
          </a:endParaRPr>
        </a:p>
      </dgm:t>
    </dgm:pt>
    <dgm:pt modelId="{236C06B2-6432-4782-AE82-7DA2EF6C5730}" type="parTrans" cxnId="{257B6D33-9392-4F7C-8CC1-C1BAE98ED38C}">
      <dgm:prSet/>
      <dgm:spPr/>
      <dgm:t>
        <a:bodyPr/>
        <a:lstStyle/>
        <a:p>
          <a:endParaRPr lang="en-IN"/>
        </a:p>
      </dgm:t>
    </dgm:pt>
    <dgm:pt modelId="{4B7CF5A4-A940-4FD7-BB0D-C97C612AB3DB}" type="sibTrans" cxnId="{257B6D33-9392-4F7C-8CC1-C1BAE98ED38C}">
      <dgm:prSet/>
      <dgm:spPr/>
      <dgm:t>
        <a:bodyPr/>
        <a:lstStyle/>
        <a:p>
          <a:endParaRPr lang="en-IN"/>
        </a:p>
      </dgm:t>
    </dgm:pt>
    <dgm:pt modelId="{576E758B-BE0B-4B78-91D2-B2AAC50C8466}">
      <dgm:prSet custT="1"/>
      <dgm:spPr/>
      <dgm:t>
        <a:bodyPr/>
        <a:lstStyle/>
        <a:p>
          <a:r>
            <a:rPr lang="en-US" sz="1200" b="1">
              <a:solidFill>
                <a:schemeClr val="tx1"/>
              </a:solidFill>
              <a:latin typeface="Times New Roman" panose="02020603050405020304" pitchFamily="18" charset="0"/>
              <a:cs typeface="Times New Roman" panose="02020603050405020304" pitchFamily="18" charset="0"/>
            </a:rPr>
            <a:t>Structured assessment and planning (NICE, 2023)</a:t>
          </a:r>
          <a:endParaRPr lang="en-IN" sz="1200" b="1">
            <a:solidFill>
              <a:schemeClr val="tx1"/>
            </a:solidFill>
            <a:latin typeface="Times New Roman" panose="02020603050405020304" pitchFamily="18" charset="0"/>
            <a:cs typeface="Times New Roman" panose="02020603050405020304" pitchFamily="18" charset="0"/>
          </a:endParaRPr>
        </a:p>
      </dgm:t>
    </dgm:pt>
    <dgm:pt modelId="{128B22B5-09A6-41BD-B266-AD940CE4CF2D}" type="parTrans" cxnId="{CDDD94D0-42FF-4729-98CE-F897F3C1AFA3}">
      <dgm:prSet/>
      <dgm:spPr/>
      <dgm:t>
        <a:bodyPr/>
        <a:lstStyle/>
        <a:p>
          <a:endParaRPr lang="en-IN"/>
        </a:p>
      </dgm:t>
    </dgm:pt>
    <dgm:pt modelId="{6D6ED7EC-2428-4A15-8E91-2F3402906D6A}" type="sibTrans" cxnId="{CDDD94D0-42FF-4729-98CE-F897F3C1AFA3}">
      <dgm:prSet/>
      <dgm:spPr/>
      <dgm:t>
        <a:bodyPr/>
        <a:lstStyle/>
        <a:p>
          <a:endParaRPr lang="en-IN"/>
        </a:p>
      </dgm:t>
    </dgm:pt>
    <dgm:pt modelId="{30455453-A442-4691-9F72-201F0BB6FD51}">
      <dgm:prSet custT="1"/>
      <dgm:spPr/>
      <dgm:t>
        <a:bodyPr/>
        <a:lstStyle/>
        <a:p>
          <a:r>
            <a:rPr lang="en-US" sz="1200" b="1" dirty="0">
              <a:solidFill>
                <a:schemeClr val="tx1"/>
              </a:solidFill>
              <a:latin typeface="Times New Roman" panose="02020603050405020304" pitchFamily="18" charset="0"/>
              <a:cs typeface="Times New Roman" panose="02020603050405020304" pitchFamily="18" charset="0"/>
            </a:rPr>
            <a:t>Lithium prevents relapse risk (Kessing, 2024)</a:t>
          </a:r>
          <a:endParaRPr lang="en-IN" sz="1200" b="1" dirty="0">
            <a:solidFill>
              <a:schemeClr val="tx1"/>
            </a:solidFill>
            <a:latin typeface="Times New Roman" panose="02020603050405020304" pitchFamily="18" charset="0"/>
            <a:cs typeface="Times New Roman" panose="02020603050405020304" pitchFamily="18" charset="0"/>
          </a:endParaRPr>
        </a:p>
      </dgm:t>
    </dgm:pt>
    <dgm:pt modelId="{8178DD27-FBF2-4281-BD7D-E18908F661B2}" type="parTrans" cxnId="{0D664DE6-F9A0-4AE6-8C82-1CAFE3D8BB0F}">
      <dgm:prSet/>
      <dgm:spPr/>
      <dgm:t>
        <a:bodyPr/>
        <a:lstStyle/>
        <a:p>
          <a:endParaRPr lang="en-IN"/>
        </a:p>
      </dgm:t>
    </dgm:pt>
    <dgm:pt modelId="{B4E809D6-BED5-4A70-9DCF-1EBD9A7C99DD}" type="sibTrans" cxnId="{0D664DE6-F9A0-4AE6-8C82-1CAFE3D8BB0F}">
      <dgm:prSet/>
      <dgm:spPr/>
      <dgm:t>
        <a:bodyPr/>
        <a:lstStyle/>
        <a:p>
          <a:endParaRPr lang="en-IN"/>
        </a:p>
      </dgm:t>
    </dgm:pt>
    <dgm:pt modelId="{4AED71BC-5A2D-4BA1-A736-EC1CCE9DA34C}">
      <dgm:prSet custT="1"/>
      <dgm:spPr/>
      <dgm:t>
        <a:bodyPr/>
        <a:lstStyle/>
        <a:p>
          <a:r>
            <a:rPr lang="en-US" sz="1200" b="1" dirty="0">
              <a:solidFill>
                <a:schemeClr val="tx1"/>
              </a:solidFill>
              <a:latin typeface="Times New Roman" panose="02020603050405020304" pitchFamily="18" charset="0"/>
              <a:cs typeface="Times New Roman" panose="02020603050405020304" pitchFamily="18" charset="0"/>
            </a:rPr>
            <a:t>Shared decision-making encouraged (</a:t>
          </a:r>
          <a:r>
            <a:rPr lang="en-US" sz="1200" b="1" dirty="0" err="1">
              <a:solidFill>
                <a:schemeClr val="tx1"/>
              </a:solidFill>
              <a:latin typeface="Times New Roman" panose="02020603050405020304" pitchFamily="18" charset="0"/>
              <a:cs typeface="Times New Roman" panose="02020603050405020304" pitchFamily="18" charset="0"/>
            </a:rPr>
            <a:t>Youngstrom</a:t>
          </a:r>
          <a:r>
            <a:rPr lang="en-US" sz="1200" b="1" dirty="0">
              <a:solidFill>
                <a:schemeClr val="tx1"/>
              </a:solidFill>
              <a:latin typeface="Times New Roman" panose="02020603050405020304" pitchFamily="18" charset="0"/>
              <a:cs typeface="Times New Roman" panose="02020603050405020304" pitchFamily="18" charset="0"/>
            </a:rPr>
            <a:t>, 2026)</a:t>
          </a:r>
          <a:endParaRPr lang="en-IN" sz="1200" b="1" dirty="0">
            <a:solidFill>
              <a:schemeClr val="tx1"/>
            </a:solidFill>
            <a:latin typeface="Times New Roman" panose="02020603050405020304" pitchFamily="18" charset="0"/>
            <a:cs typeface="Times New Roman" panose="02020603050405020304" pitchFamily="18" charset="0"/>
          </a:endParaRPr>
        </a:p>
      </dgm:t>
    </dgm:pt>
    <dgm:pt modelId="{6655CA3F-2D11-4E4E-A869-CC2F63B9E846}" type="parTrans" cxnId="{78EEEB91-340A-4F4C-948E-425DF17BA726}">
      <dgm:prSet/>
      <dgm:spPr/>
      <dgm:t>
        <a:bodyPr/>
        <a:lstStyle/>
        <a:p>
          <a:endParaRPr lang="en-IN"/>
        </a:p>
      </dgm:t>
    </dgm:pt>
    <dgm:pt modelId="{F4AA0D18-91CF-4BD1-9703-67BB07B105A7}" type="sibTrans" cxnId="{78EEEB91-340A-4F4C-948E-425DF17BA726}">
      <dgm:prSet/>
      <dgm:spPr/>
      <dgm:t>
        <a:bodyPr/>
        <a:lstStyle/>
        <a:p>
          <a:endParaRPr lang="en-IN"/>
        </a:p>
      </dgm:t>
    </dgm:pt>
    <dgm:pt modelId="{DF358EAC-8E66-4BFB-926C-D290F5BFF2B5}">
      <dgm:prSet custT="1"/>
      <dgm:spPr/>
      <dgm:t>
        <a:bodyPr/>
        <a:lstStyle/>
        <a:p>
          <a:r>
            <a:rPr lang="en-US" sz="1200" b="1" dirty="0">
              <a:solidFill>
                <a:schemeClr val="tx1"/>
              </a:solidFill>
              <a:latin typeface="Times New Roman" panose="02020603050405020304" pitchFamily="18" charset="0"/>
              <a:cs typeface="Times New Roman" panose="02020603050405020304" pitchFamily="18" charset="0"/>
            </a:rPr>
            <a:t>Psychological support promotes recovery (McIntyre et al., 2022)</a:t>
          </a:r>
          <a:endParaRPr lang="en-IN" sz="1200" b="1" dirty="0">
            <a:solidFill>
              <a:schemeClr val="tx1"/>
            </a:solidFill>
            <a:latin typeface="Times New Roman" panose="02020603050405020304" pitchFamily="18" charset="0"/>
            <a:cs typeface="Times New Roman" panose="02020603050405020304" pitchFamily="18" charset="0"/>
          </a:endParaRPr>
        </a:p>
      </dgm:t>
    </dgm:pt>
    <dgm:pt modelId="{43C744DB-AE61-465C-AC7A-E9CC8F2BD735}" type="parTrans" cxnId="{D25C54D2-0E67-40F0-AA4E-18C023480D42}">
      <dgm:prSet/>
      <dgm:spPr/>
      <dgm:t>
        <a:bodyPr/>
        <a:lstStyle/>
        <a:p>
          <a:endParaRPr lang="en-IN"/>
        </a:p>
      </dgm:t>
    </dgm:pt>
    <dgm:pt modelId="{30811E34-32AC-48BF-AB3D-DDBF38C51B08}" type="sibTrans" cxnId="{D25C54D2-0E67-40F0-AA4E-18C023480D42}">
      <dgm:prSet/>
      <dgm:spPr/>
      <dgm:t>
        <a:bodyPr/>
        <a:lstStyle/>
        <a:p>
          <a:endParaRPr lang="en-IN"/>
        </a:p>
      </dgm:t>
    </dgm:pt>
    <dgm:pt modelId="{58E33F4D-0806-434E-AC07-CE18C683B915}" type="pres">
      <dgm:prSet presAssocID="{38C98429-5A97-403F-8D38-913A273107B3}" presName="Name0" presStyleCnt="0">
        <dgm:presLayoutVars>
          <dgm:chMax val="7"/>
          <dgm:dir/>
          <dgm:resizeHandles val="exact"/>
        </dgm:presLayoutVars>
      </dgm:prSet>
      <dgm:spPr/>
    </dgm:pt>
    <dgm:pt modelId="{AEF5433C-3A33-4425-AC8B-B569BBE92942}" type="pres">
      <dgm:prSet presAssocID="{38C98429-5A97-403F-8D38-913A273107B3}" presName="ellipse1" presStyleLbl="vennNode1" presStyleIdx="0" presStyleCnt="6">
        <dgm:presLayoutVars>
          <dgm:bulletEnabled val="1"/>
        </dgm:presLayoutVars>
      </dgm:prSet>
      <dgm:spPr/>
    </dgm:pt>
    <dgm:pt modelId="{4EF42C4D-84E6-4115-8E6A-39B4209A2BC0}" type="pres">
      <dgm:prSet presAssocID="{38C98429-5A97-403F-8D38-913A273107B3}" presName="ellipse2" presStyleLbl="vennNode1" presStyleIdx="1" presStyleCnt="6">
        <dgm:presLayoutVars>
          <dgm:bulletEnabled val="1"/>
        </dgm:presLayoutVars>
      </dgm:prSet>
      <dgm:spPr/>
    </dgm:pt>
    <dgm:pt modelId="{2184CD2C-A657-4621-8437-041A3006E07B}" type="pres">
      <dgm:prSet presAssocID="{38C98429-5A97-403F-8D38-913A273107B3}" presName="ellipse3" presStyleLbl="vennNode1" presStyleIdx="2" presStyleCnt="6">
        <dgm:presLayoutVars>
          <dgm:bulletEnabled val="1"/>
        </dgm:presLayoutVars>
      </dgm:prSet>
      <dgm:spPr/>
    </dgm:pt>
    <dgm:pt modelId="{976900A9-0D49-4F34-BE03-100116827EAA}" type="pres">
      <dgm:prSet presAssocID="{38C98429-5A97-403F-8D38-913A273107B3}" presName="ellipse4" presStyleLbl="vennNode1" presStyleIdx="3" presStyleCnt="6">
        <dgm:presLayoutVars>
          <dgm:bulletEnabled val="1"/>
        </dgm:presLayoutVars>
      </dgm:prSet>
      <dgm:spPr/>
    </dgm:pt>
    <dgm:pt modelId="{7D056014-4929-4826-B501-6C33598AC131}" type="pres">
      <dgm:prSet presAssocID="{38C98429-5A97-403F-8D38-913A273107B3}" presName="ellipse5" presStyleLbl="vennNode1" presStyleIdx="4" presStyleCnt="6">
        <dgm:presLayoutVars>
          <dgm:bulletEnabled val="1"/>
        </dgm:presLayoutVars>
      </dgm:prSet>
      <dgm:spPr/>
    </dgm:pt>
    <dgm:pt modelId="{87C448C5-DDDB-4F26-B94D-01CB4298C7FC}" type="pres">
      <dgm:prSet presAssocID="{38C98429-5A97-403F-8D38-913A273107B3}" presName="ellipse6" presStyleLbl="vennNode1" presStyleIdx="5" presStyleCnt="6">
        <dgm:presLayoutVars>
          <dgm:bulletEnabled val="1"/>
        </dgm:presLayoutVars>
      </dgm:prSet>
      <dgm:spPr/>
    </dgm:pt>
  </dgm:ptLst>
  <dgm:cxnLst>
    <dgm:cxn modelId="{AC432C07-28EE-4724-90F9-8BE6F0FB3F63}" type="presOf" srcId="{30455453-A442-4691-9F72-201F0BB6FD51}" destId="{976900A9-0D49-4F34-BE03-100116827EAA}" srcOrd="0" destOrd="0" presId="urn:microsoft.com/office/officeart/2005/8/layout/rings+Icon"/>
    <dgm:cxn modelId="{8DE5E91F-F7DF-4F49-92ED-1B2E10D16F3B}" srcId="{38C98429-5A97-403F-8D38-913A273107B3}" destId="{A87AD66F-412E-4837-879D-00C13BF4077D}" srcOrd="0" destOrd="0" parTransId="{F6A43DA3-DD0D-48A6-8A44-B090046AF7C4}" sibTransId="{958DA639-EAAA-44FA-82F5-2C5F78D87D69}"/>
    <dgm:cxn modelId="{3E061420-48F6-4573-999E-E3DDD6B55367}" type="presOf" srcId="{576E758B-BE0B-4B78-91D2-B2AAC50C8466}" destId="{2184CD2C-A657-4621-8437-041A3006E07B}" srcOrd="0" destOrd="0" presId="urn:microsoft.com/office/officeart/2005/8/layout/rings+Icon"/>
    <dgm:cxn modelId="{257B6D33-9392-4F7C-8CC1-C1BAE98ED38C}" srcId="{38C98429-5A97-403F-8D38-913A273107B3}" destId="{D14D1215-BBDB-4CA2-B472-E9405E762F91}" srcOrd="1" destOrd="0" parTransId="{236C06B2-6432-4782-AE82-7DA2EF6C5730}" sibTransId="{4B7CF5A4-A940-4FD7-BB0D-C97C612AB3DB}"/>
    <dgm:cxn modelId="{B9772E81-0AD9-4822-99E0-8E30B5A57F8B}" type="presOf" srcId="{A87AD66F-412E-4837-879D-00C13BF4077D}" destId="{AEF5433C-3A33-4425-AC8B-B569BBE92942}" srcOrd="0" destOrd="0" presId="urn:microsoft.com/office/officeart/2005/8/layout/rings+Icon"/>
    <dgm:cxn modelId="{78EEEB91-340A-4F4C-948E-425DF17BA726}" srcId="{38C98429-5A97-403F-8D38-913A273107B3}" destId="{4AED71BC-5A2D-4BA1-A736-EC1CCE9DA34C}" srcOrd="4" destOrd="0" parTransId="{6655CA3F-2D11-4E4E-A869-CC2F63B9E846}" sibTransId="{F4AA0D18-91CF-4BD1-9703-67BB07B105A7}"/>
    <dgm:cxn modelId="{0B5FD6CD-8A44-44CE-A0B8-3357B348872A}" type="presOf" srcId="{4AED71BC-5A2D-4BA1-A736-EC1CCE9DA34C}" destId="{7D056014-4929-4826-B501-6C33598AC131}" srcOrd="0" destOrd="0" presId="urn:microsoft.com/office/officeart/2005/8/layout/rings+Icon"/>
    <dgm:cxn modelId="{CDDD94D0-42FF-4729-98CE-F897F3C1AFA3}" srcId="{38C98429-5A97-403F-8D38-913A273107B3}" destId="{576E758B-BE0B-4B78-91D2-B2AAC50C8466}" srcOrd="2" destOrd="0" parTransId="{128B22B5-09A6-41BD-B266-AD940CE4CF2D}" sibTransId="{6D6ED7EC-2428-4A15-8E91-2F3402906D6A}"/>
    <dgm:cxn modelId="{D25C54D2-0E67-40F0-AA4E-18C023480D42}" srcId="{38C98429-5A97-403F-8D38-913A273107B3}" destId="{DF358EAC-8E66-4BFB-926C-D290F5BFF2B5}" srcOrd="5" destOrd="0" parTransId="{43C744DB-AE61-465C-AC7A-E9CC8F2BD735}" sibTransId="{30811E34-32AC-48BF-AB3D-DDBF38C51B08}"/>
    <dgm:cxn modelId="{EDBDBCDD-7685-4CBA-8A10-C5341E6CAC33}" type="presOf" srcId="{D14D1215-BBDB-4CA2-B472-E9405E762F91}" destId="{4EF42C4D-84E6-4115-8E6A-39B4209A2BC0}" srcOrd="0" destOrd="0" presId="urn:microsoft.com/office/officeart/2005/8/layout/rings+Icon"/>
    <dgm:cxn modelId="{0D664DE6-F9A0-4AE6-8C82-1CAFE3D8BB0F}" srcId="{38C98429-5A97-403F-8D38-913A273107B3}" destId="{30455453-A442-4691-9F72-201F0BB6FD51}" srcOrd="3" destOrd="0" parTransId="{8178DD27-FBF2-4281-BD7D-E18908F661B2}" sibTransId="{B4E809D6-BED5-4A70-9DCF-1EBD9A7C99DD}"/>
    <dgm:cxn modelId="{5FCF15E7-533F-48F1-8F1E-A418DEA83749}" type="presOf" srcId="{38C98429-5A97-403F-8D38-913A273107B3}" destId="{58E33F4D-0806-434E-AC07-CE18C683B915}" srcOrd="0" destOrd="0" presId="urn:microsoft.com/office/officeart/2005/8/layout/rings+Icon"/>
    <dgm:cxn modelId="{99740FEC-D37C-4ECF-8EC8-5251FAE4A84B}" type="presOf" srcId="{DF358EAC-8E66-4BFB-926C-D290F5BFF2B5}" destId="{87C448C5-DDDB-4F26-B94D-01CB4298C7FC}" srcOrd="0" destOrd="0" presId="urn:microsoft.com/office/officeart/2005/8/layout/rings+Icon"/>
    <dgm:cxn modelId="{7AF265BA-41A3-4331-880B-F13B1BF88561}" type="presParOf" srcId="{58E33F4D-0806-434E-AC07-CE18C683B915}" destId="{AEF5433C-3A33-4425-AC8B-B569BBE92942}" srcOrd="0" destOrd="0" presId="urn:microsoft.com/office/officeart/2005/8/layout/rings+Icon"/>
    <dgm:cxn modelId="{5E5193CF-2F4D-4F3C-937C-4C112DFDA7D0}" type="presParOf" srcId="{58E33F4D-0806-434E-AC07-CE18C683B915}" destId="{4EF42C4D-84E6-4115-8E6A-39B4209A2BC0}" srcOrd="1" destOrd="0" presId="urn:microsoft.com/office/officeart/2005/8/layout/rings+Icon"/>
    <dgm:cxn modelId="{91D42B72-0B6E-4A72-A2B3-E51410B54B12}" type="presParOf" srcId="{58E33F4D-0806-434E-AC07-CE18C683B915}" destId="{2184CD2C-A657-4621-8437-041A3006E07B}" srcOrd="2" destOrd="0" presId="urn:microsoft.com/office/officeart/2005/8/layout/rings+Icon"/>
    <dgm:cxn modelId="{24395D04-24F5-4A72-965B-EA58F39ED171}" type="presParOf" srcId="{58E33F4D-0806-434E-AC07-CE18C683B915}" destId="{976900A9-0D49-4F34-BE03-100116827EAA}" srcOrd="3" destOrd="0" presId="urn:microsoft.com/office/officeart/2005/8/layout/rings+Icon"/>
    <dgm:cxn modelId="{2D7CD60D-F949-40EC-8E31-9CE7C637E21D}" type="presParOf" srcId="{58E33F4D-0806-434E-AC07-CE18C683B915}" destId="{7D056014-4929-4826-B501-6C33598AC131}" srcOrd="4" destOrd="0" presId="urn:microsoft.com/office/officeart/2005/8/layout/rings+Icon"/>
    <dgm:cxn modelId="{62043E76-1DCC-4E44-BE10-3E5C6F2F536B}" type="presParOf" srcId="{58E33F4D-0806-434E-AC07-CE18C683B915}" destId="{87C448C5-DDDB-4F26-B94D-01CB4298C7FC}" srcOrd="5" destOrd="0" presId="urn:microsoft.com/office/officeart/2005/8/layout/rings+Icon"/>
  </dgm:cxnLst>
  <dgm:bg/>
  <dgm:whole/>
  <dgm:extLst>
    <a:ext uri="http://schemas.microsoft.com/office/drawing/2008/diagram">
      <dsp:dataModelExt xmlns:dsp="http://schemas.microsoft.com/office/drawing/2008/diagram" relId="rId24"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EC818B0-6B06-4F2C-A40B-5BA730E9D601}" type="doc">
      <dgm:prSet loTypeId="urn:microsoft.com/office/officeart/2005/8/layout/hProcess11" loCatId="process" qsTypeId="urn:microsoft.com/office/officeart/2005/8/quickstyle/simple1" qsCatId="simple" csTypeId="urn:microsoft.com/office/officeart/2005/8/colors/colorful1" csCatId="colorful"/>
      <dgm:spPr/>
      <dgm:t>
        <a:bodyPr/>
        <a:lstStyle/>
        <a:p>
          <a:endParaRPr lang="en-IN"/>
        </a:p>
      </dgm:t>
    </dgm:pt>
    <dgm:pt modelId="{6F41E193-4632-49F9-A9EC-EC5C4DC79C63}">
      <dgm:prSet custT="1"/>
      <dgm:spPr/>
      <dgm:t>
        <a:bodyPr/>
        <a:lstStyle/>
        <a:p>
          <a:r>
            <a:rPr lang="en-IN" sz="1500" b="1">
              <a:latin typeface="Times New Roman" panose="02020603050405020304" pitchFamily="18" charset="0"/>
              <a:cs typeface="Times New Roman" panose="02020603050405020304" pitchFamily="18" charset="0"/>
            </a:rPr>
            <a:t>Stigma, Discrimination and Inequality</a:t>
          </a:r>
        </a:p>
      </dgm:t>
    </dgm:pt>
    <dgm:pt modelId="{1039DA73-EDDB-4C17-BE7B-0AE84C930DCF}" type="parTrans" cxnId="{59F6445B-D1C8-4BC8-8379-AD398A38784E}">
      <dgm:prSet/>
      <dgm:spPr/>
      <dgm:t>
        <a:bodyPr/>
        <a:lstStyle/>
        <a:p>
          <a:endParaRPr lang="en-IN"/>
        </a:p>
      </dgm:t>
    </dgm:pt>
    <dgm:pt modelId="{66AFD8A4-3FAB-4238-8A09-238BC8136B0A}" type="sibTrans" cxnId="{59F6445B-D1C8-4BC8-8379-AD398A38784E}">
      <dgm:prSet/>
      <dgm:spPr/>
      <dgm:t>
        <a:bodyPr/>
        <a:lstStyle/>
        <a:p>
          <a:endParaRPr lang="en-IN"/>
        </a:p>
      </dgm:t>
    </dgm:pt>
    <dgm:pt modelId="{4CB2AB46-76CF-4315-81D5-21C90320E983}">
      <dgm:prSet custT="1"/>
      <dgm:spPr/>
      <dgm:t>
        <a:bodyPr/>
        <a:lstStyle/>
        <a:p>
          <a:r>
            <a:rPr lang="en-IN" sz="1500" b="1">
              <a:latin typeface="Times New Roman" panose="02020603050405020304" pitchFamily="18" charset="0"/>
              <a:cs typeface="Times New Roman" panose="02020603050405020304" pitchFamily="18" charset="0"/>
            </a:rPr>
            <a:t>Stigma remains a major challenge (Bipolar UK, 2024)</a:t>
          </a:r>
        </a:p>
      </dgm:t>
    </dgm:pt>
    <dgm:pt modelId="{3998AEE4-2509-4533-9110-C9E2B8DE0739}" type="parTrans" cxnId="{EF35A8EB-8AA5-44B9-B30D-B382056B8CB1}">
      <dgm:prSet/>
      <dgm:spPr/>
      <dgm:t>
        <a:bodyPr/>
        <a:lstStyle/>
        <a:p>
          <a:endParaRPr lang="en-IN"/>
        </a:p>
      </dgm:t>
    </dgm:pt>
    <dgm:pt modelId="{CE17D78A-AA9A-45FD-9857-5A1E211A289D}" type="sibTrans" cxnId="{EF35A8EB-8AA5-44B9-B30D-B382056B8CB1}">
      <dgm:prSet/>
      <dgm:spPr/>
      <dgm:t>
        <a:bodyPr/>
        <a:lstStyle/>
        <a:p>
          <a:endParaRPr lang="en-IN"/>
        </a:p>
      </dgm:t>
    </dgm:pt>
    <dgm:pt modelId="{666DA263-5ADF-4DB0-97CF-2C5F49687CD8}">
      <dgm:prSet custT="1"/>
      <dgm:spPr/>
      <dgm:t>
        <a:bodyPr/>
        <a:lstStyle/>
        <a:p>
          <a:r>
            <a:rPr lang="en-IN" sz="1500" b="1">
              <a:latin typeface="Times New Roman" panose="02020603050405020304" pitchFamily="18" charset="0"/>
              <a:cs typeface="Times New Roman" panose="02020603050405020304" pitchFamily="18" charset="0"/>
            </a:rPr>
            <a:t>Negative stereotypes persist widely (Bipolar UK, 2024)</a:t>
          </a:r>
        </a:p>
      </dgm:t>
    </dgm:pt>
    <dgm:pt modelId="{82FE487C-76CD-4C53-A416-A02A46664CB0}" type="parTrans" cxnId="{7ADCED28-4017-4CF0-83E6-396A0153F917}">
      <dgm:prSet/>
      <dgm:spPr/>
      <dgm:t>
        <a:bodyPr/>
        <a:lstStyle/>
        <a:p>
          <a:endParaRPr lang="en-IN"/>
        </a:p>
      </dgm:t>
    </dgm:pt>
    <dgm:pt modelId="{FF036146-7180-4CF8-AF62-0588D0089E18}" type="sibTrans" cxnId="{7ADCED28-4017-4CF0-83E6-396A0153F917}">
      <dgm:prSet/>
      <dgm:spPr/>
      <dgm:t>
        <a:bodyPr/>
        <a:lstStyle/>
        <a:p>
          <a:endParaRPr lang="en-IN"/>
        </a:p>
      </dgm:t>
    </dgm:pt>
    <dgm:pt modelId="{31893535-7EE6-4CC4-88E2-811CA88F9324}">
      <dgm:prSet custT="1"/>
      <dgm:spPr/>
      <dgm:t>
        <a:bodyPr/>
        <a:lstStyle/>
        <a:p>
          <a:r>
            <a:rPr lang="en-IN" sz="1500" b="1">
              <a:latin typeface="Times New Roman" panose="02020603050405020304" pitchFamily="18" charset="0"/>
              <a:cs typeface="Times New Roman" panose="02020603050405020304" pitchFamily="18" charset="0"/>
            </a:rPr>
            <a:t>Workplace discrimination affects wellbeing (Bipolar UK, 2024)</a:t>
          </a:r>
        </a:p>
      </dgm:t>
    </dgm:pt>
    <dgm:pt modelId="{2EBCEDB8-ED08-4A82-83ED-77758578FA9F}" type="parTrans" cxnId="{DD3B3293-999F-4E94-9E10-B00AE06221B3}">
      <dgm:prSet/>
      <dgm:spPr/>
      <dgm:t>
        <a:bodyPr/>
        <a:lstStyle/>
        <a:p>
          <a:endParaRPr lang="en-IN"/>
        </a:p>
      </dgm:t>
    </dgm:pt>
    <dgm:pt modelId="{1DE26127-8459-4084-AD04-7F3C55DE20B0}" type="sibTrans" cxnId="{DD3B3293-999F-4E94-9E10-B00AE06221B3}">
      <dgm:prSet/>
      <dgm:spPr/>
      <dgm:t>
        <a:bodyPr/>
        <a:lstStyle/>
        <a:p>
          <a:endParaRPr lang="en-IN"/>
        </a:p>
      </dgm:t>
    </dgm:pt>
    <dgm:pt modelId="{BAE42674-7DC8-4740-A2E8-F35FCCD3B4FD}">
      <dgm:prSet custT="1"/>
      <dgm:spPr/>
      <dgm:t>
        <a:bodyPr/>
        <a:lstStyle/>
        <a:p>
          <a:r>
            <a:rPr lang="en-IN" sz="1500" b="1">
              <a:latin typeface="Times New Roman" panose="02020603050405020304" pitchFamily="18" charset="0"/>
              <a:cs typeface="Times New Roman" panose="02020603050405020304" pitchFamily="18" charset="0"/>
            </a:rPr>
            <a:t>Social isolation reduces confidence (Bipolar UK, 2024)</a:t>
          </a:r>
        </a:p>
      </dgm:t>
    </dgm:pt>
    <dgm:pt modelId="{5B58CA24-EBA7-4B8F-A232-AADA7B63475D}" type="parTrans" cxnId="{B11CDA64-D92D-4F12-A827-A9C950E34686}">
      <dgm:prSet/>
      <dgm:spPr/>
      <dgm:t>
        <a:bodyPr/>
        <a:lstStyle/>
        <a:p>
          <a:endParaRPr lang="en-IN"/>
        </a:p>
      </dgm:t>
    </dgm:pt>
    <dgm:pt modelId="{54FB9EEA-2A9A-494A-83B3-8E5B18255E9F}" type="sibTrans" cxnId="{B11CDA64-D92D-4F12-A827-A9C950E34686}">
      <dgm:prSet/>
      <dgm:spPr/>
      <dgm:t>
        <a:bodyPr/>
        <a:lstStyle/>
        <a:p>
          <a:endParaRPr lang="en-IN"/>
        </a:p>
      </dgm:t>
    </dgm:pt>
    <dgm:pt modelId="{516AC9D8-053C-44EA-BBAD-164F38C4475A}">
      <dgm:prSet custT="1"/>
      <dgm:spPr/>
      <dgm:t>
        <a:bodyPr/>
        <a:lstStyle/>
        <a:p>
          <a:r>
            <a:rPr lang="en-IN" sz="1500" b="1">
              <a:latin typeface="Times New Roman" panose="02020603050405020304" pitchFamily="18" charset="0"/>
              <a:cs typeface="Times New Roman" panose="02020603050405020304" pitchFamily="18" charset="0"/>
            </a:rPr>
            <a:t>Healthcare access remains unequal (WHO, 2025)</a:t>
          </a:r>
        </a:p>
      </dgm:t>
    </dgm:pt>
    <dgm:pt modelId="{66BD30B4-99BB-40FB-B492-956A62C4DCD9}" type="parTrans" cxnId="{8E9F5BAC-B72D-4AFA-A597-00B7A89E0B20}">
      <dgm:prSet/>
      <dgm:spPr/>
      <dgm:t>
        <a:bodyPr/>
        <a:lstStyle/>
        <a:p>
          <a:endParaRPr lang="en-IN"/>
        </a:p>
      </dgm:t>
    </dgm:pt>
    <dgm:pt modelId="{A9F78733-8DA0-42E7-8F58-62A0E04E9A88}" type="sibTrans" cxnId="{8E9F5BAC-B72D-4AFA-A597-00B7A89E0B20}">
      <dgm:prSet/>
      <dgm:spPr/>
      <dgm:t>
        <a:bodyPr/>
        <a:lstStyle/>
        <a:p>
          <a:endParaRPr lang="en-IN"/>
        </a:p>
      </dgm:t>
    </dgm:pt>
    <dgm:pt modelId="{4694DEFD-D50E-443D-AF87-47799D72D537}" type="pres">
      <dgm:prSet presAssocID="{3EC818B0-6B06-4F2C-A40B-5BA730E9D601}" presName="Name0" presStyleCnt="0">
        <dgm:presLayoutVars>
          <dgm:dir/>
          <dgm:resizeHandles val="exact"/>
        </dgm:presLayoutVars>
      </dgm:prSet>
      <dgm:spPr/>
    </dgm:pt>
    <dgm:pt modelId="{067B3924-0D70-4E53-A59D-28460FD0B76B}" type="pres">
      <dgm:prSet presAssocID="{3EC818B0-6B06-4F2C-A40B-5BA730E9D601}" presName="arrow" presStyleLbl="bgShp" presStyleIdx="0" presStyleCnt="1"/>
      <dgm:spPr/>
    </dgm:pt>
    <dgm:pt modelId="{38CC2318-0EAE-4DEC-99D2-DAB11C719626}" type="pres">
      <dgm:prSet presAssocID="{3EC818B0-6B06-4F2C-A40B-5BA730E9D601}" presName="points" presStyleCnt="0"/>
      <dgm:spPr/>
    </dgm:pt>
    <dgm:pt modelId="{5F80F850-ECE2-439D-B97F-813D4865A24D}" type="pres">
      <dgm:prSet presAssocID="{6F41E193-4632-49F9-A9EC-EC5C4DC79C63}" presName="compositeA" presStyleCnt="0"/>
      <dgm:spPr/>
    </dgm:pt>
    <dgm:pt modelId="{FBD248E4-DBB9-4976-93EF-925312BD1824}" type="pres">
      <dgm:prSet presAssocID="{6F41E193-4632-49F9-A9EC-EC5C4DC79C63}" presName="textA" presStyleLbl="revTx" presStyleIdx="0" presStyleCnt="6">
        <dgm:presLayoutVars>
          <dgm:bulletEnabled val="1"/>
        </dgm:presLayoutVars>
      </dgm:prSet>
      <dgm:spPr/>
    </dgm:pt>
    <dgm:pt modelId="{6FA1AB59-2EA5-4E97-9562-8294E6E082F9}" type="pres">
      <dgm:prSet presAssocID="{6F41E193-4632-49F9-A9EC-EC5C4DC79C63}" presName="circleA" presStyleLbl="node1" presStyleIdx="0" presStyleCnt="6"/>
      <dgm:spPr/>
    </dgm:pt>
    <dgm:pt modelId="{98E8EA06-3CD7-46DB-BAC8-FA9D7859446A}" type="pres">
      <dgm:prSet presAssocID="{6F41E193-4632-49F9-A9EC-EC5C4DC79C63}" presName="spaceA" presStyleCnt="0"/>
      <dgm:spPr/>
    </dgm:pt>
    <dgm:pt modelId="{2C61C55A-0BD6-4EEE-96A0-DB2C7397E53E}" type="pres">
      <dgm:prSet presAssocID="{66AFD8A4-3FAB-4238-8A09-238BC8136B0A}" presName="space" presStyleCnt="0"/>
      <dgm:spPr/>
    </dgm:pt>
    <dgm:pt modelId="{EA9A6B7B-EDDE-44B6-9956-C7FEC6302872}" type="pres">
      <dgm:prSet presAssocID="{4CB2AB46-76CF-4315-81D5-21C90320E983}" presName="compositeB" presStyleCnt="0"/>
      <dgm:spPr/>
    </dgm:pt>
    <dgm:pt modelId="{42145451-7AF6-4A66-A352-FD0839D620AA}" type="pres">
      <dgm:prSet presAssocID="{4CB2AB46-76CF-4315-81D5-21C90320E983}" presName="textB" presStyleLbl="revTx" presStyleIdx="1" presStyleCnt="6">
        <dgm:presLayoutVars>
          <dgm:bulletEnabled val="1"/>
        </dgm:presLayoutVars>
      </dgm:prSet>
      <dgm:spPr/>
    </dgm:pt>
    <dgm:pt modelId="{5FBCE5B2-303F-425E-873A-0FD99382D2DE}" type="pres">
      <dgm:prSet presAssocID="{4CB2AB46-76CF-4315-81D5-21C90320E983}" presName="circleB" presStyleLbl="node1" presStyleIdx="1" presStyleCnt="6"/>
      <dgm:spPr/>
    </dgm:pt>
    <dgm:pt modelId="{AE2AECEF-890E-4220-B05A-1144704A536C}" type="pres">
      <dgm:prSet presAssocID="{4CB2AB46-76CF-4315-81D5-21C90320E983}" presName="spaceB" presStyleCnt="0"/>
      <dgm:spPr/>
    </dgm:pt>
    <dgm:pt modelId="{AFA14980-6267-4027-9137-51D1A04D1990}" type="pres">
      <dgm:prSet presAssocID="{CE17D78A-AA9A-45FD-9857-5A1E211A289D}" presName="space" presStyleCnt="0"/>
      <dgm:spPr/>
    </dgm:pt>
    <dgm:pt modelId="{730E7155-B045-4D45-9966-3E8D33A56E40}" type="pres">
      <dgm:prSet presAssocID="{666DA263-5ADF-4DB0-97CF-2C5F49687CD8}" presName="compositeA" presStyleCnt="0"/>
      <dgm:spPr/>
    </dgm:pt>
    <dgm:pt modelId="{6719A36C-CC4E-4FE6-BF8A-0547F7AA4737}" type="pres">
      <dgm:prSet presAssocID="{666DA263-5ADF-4DB0-97CF-2C5F49687CD8}" presName="textA" presStyleLbl="revTx" presStyleIdx="2" presStyleCnt="6">
        <dgm:presLayoutVars>
          <dgm:bulletEnabled val="1"/>
        </dgm:presLayoutVars>
      </dgm:prSet>
      <dgm:spPr/>
    </dgm:pt>
    <dgm:pt modelId="{B59E63E8-590C-4E43-8DA1-063FCD5FDFB5}" type="pres">
      <dgm:prSet presAssocID="{666DA263-5ADF-4DB0-97CF-2C5F49687CD8}" presName="circleA" presStyleLbl="node1" presStyleIdx="2" presStyleCnt="6"/>
      <dgm:spPr/>
    </dgm:pt>
    <dgm:pt modelId="{3ADBF054-A9B7-4D01-80AE-153EE0AEBAF0}" type="pres">
      <dgm:prSet presAssocID="{666DA263-5ADF-4DB0-97CF-2C5F49687CD8}" presName="spaceA" presStyleCnt="0"/>
      <dgm:spPr/>
    </dgm:pt>
    <dgm:pt modelId="{A77849DB-A73B-4F64-9528-994B3698D57E}" type="pres">
      <dgm:prSet presAssocID="{FF036146-7180-4CF8-AF62-0588D0089E18}" presName="space" presStyleCnt="0"/>
      <dgm:spPr/>
    </dgm:pt>
    <dgm:pt modelId="{A22E2931-F02B-48FB-A08D-31B566D6318B}" type="pres">
      <dgm:prSet presAssocID="{31893535-7EE6-4CC4-88E2-811CA88F9324}" presName="compositeB" presStyleCnt="0"/>
      <dgm:spPr/>
    </dgm:pt>
    <dgm:pt modelId="{24F3FEC9-B4E1-44F7-A6A2-C55773C9747F}" type="pres">
      <dgm:prSet presAssocID="{31893535-7EE6-4CC4-88E2-811CA88F9324}" presName="textB" presStyleLbl="revTx" presStyleIdx="3" presStyleCnt="6">
        <dgm:presLayoutVars>
          <dgm:bulletEnabled val="1"/>
        </dgm:presLayoutVars>
      </dgm:prSet>
      <dgm:spPr/>
    </dgm:pt>
    <dgm:pt modelId="{3A4237E4-8FE3-4BFA-AB6E-3F22AD8207A1}" type="pres">
      <dgm:prSet presAssocID="{31893535-7EE6-4CC4-88E2-811CA88F9324}" presName="circleB" presStyleLbl="node1" presStyleIdx="3" presStyleCnt="6"/>
      <dgm:spPr/>
    </dgm:pt>
    <dgm:pt modelId="{C47D54E6-70F4-46BF-81FE-B3F9D472B69D}" type="pres">
      <dgm:prSet presAssocID="{31893535-7EE6-4CC4-88E2-811CA88F9324}" presName="spaceB" presStyleCnt="0"/>
      <dgm:spPr/>
    </dgm:pt>
    <dgm:pt modelId="{B5A7F067-5322-44A1-A2D3-8465CA76B878}" type="pres">
      <dgm:prSet presAssocID="{1DE26127-8459-4084-AD04-7F3C55DE20B0}" presName="space" presStyleCnt="0"/>
      <dgm:spPr/>
    </dgm:pt>
    <dgm:pt modelId="{6B23DFF5-ECCA-4989-9123-9CCAE4EF32BE}" type="pres">
      <dgm:prSet presAssocID="{BAE42674-7DC8-4740-A2E8-F35FCCD3B4FD}" presName="compositeA" presStyleCnt="0"/>
      <dgm:spPr/>
    </dgm:pt>
    <dgm:pt modelId="{F21A65D1-F7E8-4F81-A72E-0054EDF21B46}" type="pres">
      <dgm:prSet presAssocID="{BAE42674-7DC8-4740-A2E8-F35FCCD3B4FD}" presName="textA" presStyleLbl="revTx" presStyleIdx="4" presStyleCnt="6">
        <dgm:presLayoutVars>
          <dgm:bulletEnabled val="1"/>
        </dgm:presLayoutVars>
      </dgm:prSet>
      <dgm:spPr/>
    </dgm:pt>
    <dgm:pt modelId="{4E949972-0E08-41C3-B4FD-DE78AE2A38DA}" type="pres">
      <dgm:prSet presAssocID="{BAE42674-7DC8-4740-A2E8-F35FCCD3B4FD}" presName="circleA" presStyleLbl="node1" presStyleIdx="4" presStyleCnt="6"/>
      <dgm:spPr/>
    </dgm:pt>
    <dgm:pt modelId="{39CB62DB-FB2F-40E9-AF4F-F9FE6AA081F1}" type="pres">
      <dgm:prSet presAssocID="{BAE42674-7DC8-4740-A2E8-F35FCCD3B4FD}" presName="spaceA" presStyleCnt="0"/>
      <dgm:spPr/>
    </dgm:pt>
    <dgm:pt modelId="{E61A4A86-B15B-4ED6-9456-2A166999A96B}" type="pres">
      <dgm:prSet presAssocID="{54FB9EEA-2A9A-494A-83B3-8E5B18255E9F}" presName="space" presStyleCnt="0"/>
      <dgm:spPr/>
    </dgm:pt>
    <dgm:pt modelId="{6A1BEBEC-9331-4089-939A-7B2F4172E2CB}" type="pres">
      <dgm:prSet presAssocID="{516AC9D8-053C-44EA-BBAD-164F38C4475A}" presName="compositeB" presStyleCnt="0"/>
      <dgm:spPr/>
    </dgm:pt>
    <dgm:pt modelId="{E23264BF-B7B2-419D-956E-BC139227D94B}" type="pres">
      <dgm:prSet presAssocID="{516AC9D8-053C-44EA-BBAD-164F38C4475A}" presName="textB" presStyleLbl="revTx" presStyleIdx="5" presStyleCnt="6">
        <dgm:presLayoutVars>
          <dgm:bulletEnabled val="1"/>
        </dgm:presLayoutVars>
      </dgm:prSet>
      <dgm:spPr/>
    </dgm:pt>
    <dgm:pt modelId="{1F6F235C-B35B-4570-AA22-CD5466B15EAC}" type="pres">
      <dgm:prSet presAssocID="{516AC9D8-053C-44EA-BBAD-164F38C4475A}" presName="circleB" presStyleLbl="node1" presStyleIdx="5" presStyleCnt="6"/>
      <dgm:spPr/>
    </dgm:pt>
    <dgm:pt modelId="{5CC8BD32-3447-4CCB-8A86-D4B09EC55E4F}" type="pres">
      <dgm:prSet presAssocID="{516AC9D8-053C-44EA-BBAD-164F38C4475A}" presName="spaceB" presStyleCnt="0"/>
      <dgm:spPr/>
    </dgm:pt>
  </dgm:ptLst>
  <dgm:cxnLst>
    <dgm:cxn modelId="{92588B0D-BD39-4079-94FF-59DFC2240D68}" type="presOf" srcId="{4CB2AB46-76CF-4315-81D5-21C90320E983}" destId="{42145451-7AF6-4A66-A352-FD0839D620AA}" srcOrd="0" destOrd="0" presId="urn:microsoft.com/office/officeart/2005/8/layout/hProcess11"/>
    <dgm:cxn modelId="{7ADCED28-4017-4CF0-83E6-396A0153F917}" srcId="{3EC818B0-6B06-4F2C-A40B-5BA730E9D601}" destId="{666DA263-5ADF-4DB0-97CF-2C5F49687CD8}" srcOrd="2" destOrd="0" parTransId="{82FE487C-76CD-4C53-A416-A02A46664CB0}" sibTransId="{FF036146-7180-4CF8-AF62-0588D0089E18}"/>
    <dgm:cxn modelId="{59F6445B-D1C8-4BC8-8379-AD398A38784E}" srcId="{3EC818B0-6B06-4F2C-A40B-5BA730E9D601}" destId="{6F41E193-4632-49F9-A9EC-EC5C4DC79C63}" srcOrd="0" destOrd="0" parTransId="{1039DA73-EDDB-4C17-BE7B-0AE84C930DCF}" sibTransId="{66AFD8A4-3FAB-4238-8A09-238BC8136B0A}"/>
    <dgm:cxn modelId="{B11CDA64-D92D-4F12-A827-A9C950E34686}" srcId="{3EC818B0-6B06-4F2C-A40B-5BA730E9D601}" destId="{BAE42674-7DC8-4740-A2E8-F35FCCD3B4FD}" srcOrd="4" destOrd="0" parTransId="{5B58CA24-EBA7-4B8F-A232-AADA7B63475D}" sibTransId="{54FB9EEA-2A9A-494A-83B3-8E5B18255E9F}"/>
    <dgm:cxn modelId="{5C975981-3EE9-4EF3-8F3C-C6B840DAF877}" type="presOf" srcId="{516AC9D8-053C-44EA-BBAD-164F38C4475A}" destId="{E23264BF-B7B2-419D-956E-BC139227D94B}" srcOrd="0" destOrd="0" presId="urn:microsoft.com/office/officeart/2005/8/layout/hProcess11"/>
    <dgm:cxn modelId="{DD3B3293-999F-4E94-9E10-B00AE06221B3}" srcId="{3EC818B0-6B06-4F2C-A40B-5BA730E9D601}" destId="{31893535-7EE6-4CC4-88E2-811CA88F9324}" srcOrd="3" destOrd="0" parTransId="{2EBCEDB8-ED08-4A82-83ED-77758578FA9F}" sibTransId="{1DE26127-8459-4084-AD04-7F3C55DE20B0}"/>
    <dgm:cxn modelId="{8E9F5BAC-B72D-4AFA-A597-00B7A89E0B20}" srcId="{3EC818B0-6B06-4F2C-A40B-5BA730E9D601}" destId="{516AC9D8-053C-44EA-BBAD-164F38C4475A}" srcOrd="5" destOrd="0" parTransId="{66BD30B4-99BB-40FB-B492-956A62C4DCD9}" sibTransId="{A9F78733-8DA0-42E7-8F58-62A0E04E9A88}"/>
    <dgm:cxn modelId="{3C3E8CD4-AB2B-4ED0-9248-0B03ECD18775}" type="presOf" srcId="{3EC818B0-6B06-4F2C-A40B-5BA730E9D601}" destId="{4694DEFD-D50E-443D-AF87-47799D72D537}" srcOrd="0" destOrd="0" presId="urn:microsoft.com/office/officeart/2005/8/layout/hProcess11"/>
    <dgm:cxn modelId="{49D932D5-1D34-44DA-ADD9-C8E3B1263C83}" type="presOf" srcId="{6F41E193-4632-49F9-A9EC-EC5C4DC79C63}" destId="{FBD248E4-DBB9-4976-93EF-925312BD1824}" srcOrd="0" destOrd="0" presId="urn:microsoft.com/office/officeart/2005/8/layout/hProcess11"/>
    <dgm:cxn modelId="{EF35A8EB-8AA5-44B9-B30D-B382056B8CB1}" srcId="{3EC818B0-6B06-4F2C-A40B-5BA730E9D601}" destId="{4CB2AB46-76CF-4315-81D5-21C90320E983}" srcOrd="1" destOrd="0" parTransId="{3998AEE4-2509-4533-9110-C9E2B8DE0739}" sibTransId="{CE17D78A-AA9A-45FD-9857-5A1E211A289D}"/>
    <dgm:cxn modelId="{AD6A7BEC-A83C-41AA-A693-FFA1DB64B062}" type="presOf" srcId="{666DA263-5ADF-4DB0-97CF-2C5F49687CD8}" destId="{6719A36C-CC4E-4FE6-BF8A-0547F7AA4737}" srcOrd="0" destOrd="0" presId="urn:microsoft.com/office/officeart/2005/8/layout/hProcess11"/>
    <dgm:cxn modelId="{953AAAED-C37B-4E9F-A1D2-8C85EA27EB33}" type="presOf" srcId="{31893535-7EE6-4CC4-88E2-811CA88F9324}" destId="{24F3FEC9-B4E1-44F7-A6A2-C55773C9747F}" srcOrd="0" destOrd="0" presId="urn:microsoft.com/office/officeart/2005/8/layout/hProcess11"/>
    <dgm:cxn modelId="{BE0429FD-24FD-4CB7-9CFB-5E447CF0B769}" type="presOf" srcId="{BAE42674-7DC8-4740-A2E8-F35FCCD3B4FD}" destId="{F21A65D1-F7E8-4F81-A72E-0054EDF21B46}" srcOrd="0" destOrd="0" presId="urn:microsoft.com/office/officeart/2005/8/layout/hProcess11"/>
    <dgm:cxn modelId="{B47053A7-B6ED-4564-8ADF-7F9AC5737F42}" type="presParOf" srcId="{4694DEFD-D50E-443D-AF87-47799D72D537}" destId="{067B3924-0D70-4E53-A59D-28460FD0B76B}" srcOrd="0" destOrd="0" presId="urn:microsoft.com/office/officeart/2005/8/layout/hProcess11"/>
    <dgm:cxn modelId="{3820ABFB-0F00-4C67-89CB-FD186889CD5D}" type="presParOf" srcId="{4694DEFD-D50E-443D-AF87-47799D72D537}" destId="{38CC2318-0EAE-4DEC-99D2-DAB11C719626}" srcOrd="1" destOrd="0" presId="urn:microsoft.com/office/officeart/2005/8/layout/hProcess11"/>
    <dgm:cxn modelId="{CE771D85-5084-432C-951B-4BFB63E7FD18}" type="presParOf" srcId="{38CC2318-0EAE-4DEC-99D2-DAB11C719626}" destId="{5F80F850-ECE2-439D-B97F-813D4865A24D}" srcOrd="0" destOrd="0" presId="urn:microsoft.com/office/officeart/2005/8/layout/hProcess11"/>
    <dgm:cxn modelId="{6C34155F-F1CF-4D01-B32D-F7959CB33664}" type="presParOf" srcId="{5F80F850-ECE2-439D-B97F-813D4865A24D}" destId="{FBD248E4-DBB9-4976-93EF-925312BD1824}" srcOrd="0" destOrd="0" presId="urn:microsoft.com/office/officeart/2005/8/layout/hProcess11"/>
    <dgm:cxn modelId="{672577A8-58C4-4ECE-A1D8-FBB73D4EC3ED}" type="presParOf" srcId="{5F80F850-ECE2-439D-B97F-813D4865A24D}" destId="{6FA1AB59-2EA5-4E97-9562-8294E6E082F9}" srcOrd="1" destOrd="0" presId="urn:microsoft.com/office/officeart/2005/8/layout/hProcess11"/>
    <dgm:cxn modelId="{F9F8656A-3493-4314-A6EA-E6D8C82F5338}" type="presParOf" srcId="{5F80F850-ECE2-439D-B97F-813D4865A24D}" destId="{98E8EA06-3CD7-46DB-BAC8-FA9D7859446A}" srcOrd="2" destOrd="0" presId="urn:microsoft.com/office/officeart/2005/8/layout/hProcess11"/>
    <dgm:cxn modelId="{006555FC-669E-4B07-876C-52747804D60A}" type="presParOf" srcId="{38CC2318-0EAE-4DEC-99D2-DAB11C719626}" destId="{2C61C55A-0BD6-4EEE-96A0-DB2C7397E53E}" srcOrd="1" destOrd="0" presId="urn:microsoft.com/office/officeart/2005/8/layout/hProcess11"/>
    <dgm:cxn modelId="{B0238B3E-E705-4C95-AA5B-B23643FE245C}" type="presParOf" srcId="{38CC2318-0EAE-4DEC-99D2-DAB11C719626}" destId="{EA9A6B7B-EDDE-44B6-9956-C7FEC6302872}" srcOrd="2" destOrd="0" presId="urn:microsoft.com/office/officeart/2005/8/layout/hProcess11"/>
    <dgm:cxn modelId="{F7990CD9-DC54-4409-8B96-BAE4C0D63CF1}" type="presParOf" srcId="{EA9A6B7B-EDDE-44B6-9956-C7FEC6302872}" destId="{42145451-7AF6-4A66-A352-FD0839D620AA}" srcOrd="0" destOrd="0" presId="urn:microsoft.com/office/officeart/2005/8/layout/hProcess11"/>
    <dgm:cxn modelId="{D1039952-00B6-47CD-9D94-33D5C153F2F4}" type="presParOf" srcId="{EA9A6B7B-EDDE-44B6-9956-C7FEC6302872}" destId="{5FBCE5B2-303F-425E-873A-0FD99382D2DE}" srcOrd="1" destOrd="0" presId="urn:microsoft.com/office/officeart/2005/8/layout/hProcess11"/>
    <dgm:cxn modelId="{8B86AA4A-90D9-4C91-9339-149D9F24ACF0}" type="presParOf" srcId="{EA9A6B7B-EDDE-44B6-9956-C7FEC6302872}" destId="{AE2AECEF-890E-4220-B05A-1144704A536C}" srcOrd="2" destOrd="0" presId="urn:microsoft.com/office/officeart/2005/8/layout/hProcess11"/>
    <dgm:cxn modelId="{DB0019CC-3275-4B24-BC40-1EAFECAA1281}" type="presParOf" srcId="{38CC2318-0EAE-4DEC-99D2-DAB11C719626}" destId="{AFA14980-6267-4027-9137-51D1A04D1990}" srcOrd="3" destOrd="0" presId="urn:microsoft.com/office/officeart/2005/8/layout/hProcess11"/>
    <dgm:cxn modelId="{EA2E74B0-2FE9-423A-AF82-D8BA3ED69D5B}" type="presParOf" srcId="{38CC2318-0EAE-4DEC-99D2-DAB11C719626}" destId="{730E7155-B045-4D45-9966-3E8D33A56E40}" srcOrd="4" destOrd="0" presId="urn:microsoft.com/office/officeart/2005/8/layout/hProcess11"/>
    <dgm:cxn modelId="{773958B6-95EB-4E86-90E3-CBD376FD199D}" type="presParOf" srcId="{730E7155-B045-4D45-9966-3E8D33A56E40}" destId="{6719A36C-CC4E-4FE6-BF8A-0547F7AA4737}" srcOrd="0" destOrd="0" presId="urn:microsoft.com/office/officeart/2005/8/layout/hProcess11"/>
    <dgm:cxn modelId="{00A4E7FB-64A5-4DC3-B5AE-56B00AC526F2}" type="presParOf" srcId="{730E7155-B045-4D45-9966-3E8D33A56E40}" destId="{B59E63E8-590C-4E43-8DA1-063FCD5FDFB5}" srcOrd="1" destOrd="0" presId="urn:microsoft.com/office/officeart/2005/8/layout/hProcess11"/>
    <dgm:cxn modelId="{E083D708-0AE6-4C5D-AD12-CD8C5039DCA2}" type="presParOf" srcId="{730E7155-B045-4D45-9966-3E8D33A56E40}" destId="{3ADBF054-A9B7-4D01-80AE-153EE0AEBAF0}" srcOrd="2" destOrd="0" presId="urn:microsoft.com/office/officeart/2005/8/layout/hProcess11"/>
    <dgm:cxn modelId="{1D26ECA3-60EA-4ECF-BD30-FF7939A328E2}" type="presParOf" srcId="{38CC2318-0EAE-4DEC-99D2-DAB11C719626}" destId="{A77849DB-A73B-4F64-9528-994B3698D57E}" srcOrd="5" destOrd="0" presId="urn:microsoft.com/office/officeart/2005/8/layout/hProcess11"/>
    <dgm:cxn modelId="{14898AE1-25DD-488F-B623-1864FF59ED74}" type="presParOf" srcId="{38CC2318-0EAE-4DEC-99D2-DAB11C719626}" destId="{A22E2931-F02B-48FB-A08D-31B566D6318B}" srcOrd="6" destOrd="0" presId="urn:microsoft.com/office/officeart/2005/8/layout/hProcess11"/>
    <dgm:cxn modelId="{AF419344-6BC7-4BF8-8A33-010705DB6D71}" type="presParOf" srcId="{A22E2931-F02B-48FB-A08D-31B566D6318B}" destId="{24F3FEC9-B4E1-44F7-A6A2-C55773C9747F}" srcOrd="0" destOrd="0" presId="urn:microsoft.com/office/officeart/2005/8/layout/hProcess11"/>
    <dgm:cxn modelId="{F2729316-A0B9-4BA7-9BFD-7BA0B56532A0}" type="presParOf" srcId="{A22E2931-F02B-48FB-A08D-31B566D6318B}" destId="{3A4237E4-8FE3-4BFA-AB6E-3F22AD8207A1}" srcOrd="1" destOrd="0" presId="urn:microsoft.com/office/officeart/2005/8/layout/hProcess11"/>
    <dgm:cxn modelId="{6EF63470-5180-4F87-8D4D-1FA3496C32D8}" type="presParOf" srcId="{A22E2931-F02B-48FB-A08D-31B566D6318B}" destId="{C47D54E6-70F4-46BF-81FE-B3F9D472B69D}" srcOrd="2" destOrd="0" presId="urn:microsoft.com/office/officeart/2005/8/layout/hProcess11"/>
    <dgm:cxn modelId="{B6CDAB92-B673-4C48-8B68-4686B4D795E2}" type="presParOf" srcId="{38CC2318-0EAE-4DEC-99D2-DAB11C719626}" destId="{B5A7F067-5322-44A1-A2D3-8465CA76B878}" srcOrd="7" destOrd="0" presId="urn:microsoft.com/office/officeart/2005/8/layout/hProcess11"/>
    <dgm:cxn modelId="{008D7FC4-E736-4B77-8D5D-14A0BB7F3D76}" type="presParOf" srcId="{38CC2318-0EAE-4DEC-99D2-DAB11C719626}" destId="{6B23DFF5-ECCA-4989-9123-9CCAE4EF32BE}" srcOrd="8" destOrd="0" presId="urn:microsoft.com/office/officeart/2005/8/layout/hProcess11"/>
    <dgm:cxn modelId="{527FE038-9B0E-40A5-BCDA-E8FF101CB6F6}" type="presParOf" srcId="{6B23DFF5-ECCA-4989-9123-9CCAE4EF32BE}" destId="{F21A65D1-F7E8-4F81-A72E-0054EDF21B46}" srcOrd="0" destOrd="0" presId="urn:microsoft.com/office/officeart/2005/8/layout/hProcess11"/>
    <dgm:cxn modelId="{E8E7FE08-E059-4E63-8C16-346DC6A73DF3}" type="presParOf" srcId="{6B23DFF5-ECCA-4989-9123-9CCAE4EF32BE}" destId="{4E949972-0E08-41C3-B4FD-DE78AE2A38DA}" srcOrd="1" destOrd="0" presId="urn:microsoft.com/office/officeart/2005/8/layout/hProcess11"/>
    <dgm:cxn modelId="{3EBFAD73-85B6-4BC7-A3F5-2C0D939698A1}" type="presParOf" srcId="{6B23DFF5-ECCA-4989-9123-9CCAE4EF32BE}" destId="{39CB62DB-FB2F-40E9-AF4F-F9FE6AA081F1}" srcOrd="2" destOrd="0" presId="urn:microsoft.com/office/officeart/2005/8/layout/hProcess11"/>
    <dgm:cxn modelId="{B5AC6648-7973-4ED2-8C5B-5FB5D6F086D0}" type="presParOf" srcId="{38CC2318-0EAE-4DEC-99D2-DAB11C719626}" destId="{E61A4A86-B15B-4ED6-9456-2A166999A96B}" srcOrd="9" destOrd="0" presId="urn:microsoft.com/office/officeart/2005/8/layout/hProcess11"/>
    <dgm:cxn modelId="{BE9A453B-9E31-43B1-BEC9-3CD801572A37}" type="presParOf" srcId="{38CC2318-0EAE-4DEC-99D2-DAB11C719626}" destId="{6A1BEBEC-9331-4089-939A-7B2F4172E2CB}" srcOrd="10" destOrd="0" presId="urn:microsoft.com/office/officeart/2005/8/layout/hProcess11"/>
    <dgm:cxn modelId="{5CC1440F-FFD5-4E0C-9C5A-902B43D45BE7}" type="presParOf" srcId="{6A1BEBEC-9331-4089-939A-7B2F4172E2CB}" destId="{E23264BF-B7B2-419D-956E-BC139227D94B}" srcOrd="0" destOrd="0" presId="urn:microsoft.com/office/officeart/2005/8/layout/hProcess11"/>
    <dgm:cxn modelId="{E613C969-8128-499A-80F0-0593798F6F59}" type="presParOf" srcId="{6A1BEBEC-9331-4089-939A-7B2F4172E2CB}" destId="{1F6F235C-B35B-4570-AA22-CD5466B15EAC}" srcOrd="1" destOrd="0" presId="urn:microsoft.com/office/officeart/2005/8/layout/hProcess11"/>
    <dgm:cxn modelId="{C9ACDAA1-E498-45FD-A119-38EFD91DE9A1}" type="presParOf" srcId="{6A1BEBEC-9331-4089-939A-7B2F4172E2CB}" destId="{5CC8BD32-3447-4CCB-8A86-D4B09EC55E4F}"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0F813A6-3EF1-4A1D-9F22-6D85063D0F3D}"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IN"/>
        </a:p>
      </dgm:t>
    </dgm:pt>
    <dgm:pt modelId="{77E90113-3B78-4D92-99AA-825A6C5777B7}">
      <dgm:prSet custT="1"/>
      <dgm:spPr/>
      <dgm:t>
        <a:bodyPr/>
        <a:lstStyle/>
        <a:p>
          <a:pPr algn="ctr">
            <a:buNone/>
          </a:pPr>
          <a:r>
            <a:rPr lang="en-IN" sz="2200" b="1" dirty="0">
              <a:latin typeface="Times New Roman" panose="02020603050405020304" pitchFamily="18" charset="0"/>
              <a:cs typeface="Times New Roman" panose="02020603050405020304" pitchFamily="18" charset="0"/>
            </a:rPr>
            <a:t>Stigma, Discrimination and Inequality</a:t>
          </a:r>
        </a:p>
      </dgm:t>
    </dgm:pt>
    <dgm:pt modelId="{A800124D-CC6E-449C-A980-E21598499876}" type="parTrans" cxnId="{642E8F55-58B7-437D-A32E-335AD780F701}">
      <dgm:prSet/>
      <dgm:spPr/>
      <dgm:t>
        <a:bodyPr/>
        <a:lstStyle/>
        <a:p>
          <a:endParaRPr lang="en-IN"/>
        </a:p>
      </dgm:t>
    </dgm:pt>
    <dgm:pt modelId="{4C147962-C37D-4794-ACC6-B56F6937EBD2}" type="sibTrans" cxnId="{642E8F55-58B7-437D-A32E-335AD780F701}">
      <dgm:prSet/>
      <dgm:spPr/>
      <dgm:t>
        <a:bodyPr/>
        <a:lstStyle/>
        <a:p>
          <a:endParaRPr lang="en-IN"/>
        </a:p>
      </dgm:t>
    </dgm:pt>
    <dgm:pt modelId="{4FC67E1A-7294-4ED5-A76D-F1BFF2E7FC3D}">
      <dgm:prSet custT="1"/>
      <dgm:spPr/>
      <dgm:t>
        <a:bodyPr/>
        <a:lstStyle/>
        <a:p>
          <a:pPr>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Stigma affects daily life (Bipolar UK, 2024)</a:t>
          </a:r>
        </a:p>
      </dgm:t>
    </dgm:pt>
    <dgm:pt modelId="{ADA190C0-85C3-4703-9D3F-2F1223667B6F}" type="parTrans" cxnId="{EC05FFDC-671A-49CD-B227-8EF63BE2862E}">
      <dgm:prSet/>
      <dgm:spPr/>
      <dgm:t>
        <a:bodyPr/>
        <a:lstStyle/>
        <a:p>
          <a:endParaRPr lang="en-IN"/>
        </a:p>
      </dgm:t>
    </dgm:pt>
    <dgm:pt modelId="{018F9FD5-5D10-4E7B-B4C6-F1AC73107E21}" type="sibTrans" cxnId="{EC05FFDC-671A-49CD-B227-8EF63BE2862E}">
      <dgm:prSet/>
      <dgm:spPr/>
      <dgm:t>
        <a:bodyPr/>
        <a:lstStyle/>
        <a:p>
          <a:endParaRPr lang="en-IN"/>
        </a:p>
      </dgm:t>
    </dgm:pt>
    <dgm:pt modelId="{6DCE6CD4-0D0E-47D7-9BC2-D548021894A3}">
      <dgm:prSet custT="1"/>
      <dgm:spPr/>
      <dgm:t>
        <a:bodyPr/>
        <a:lstStyle/>
        <a:p>
          <a:pPr>
            <a:buFont typeface="Arial" panose="020B0604020202020204" pitchFamily="34" charset="0"/>
            <a:buChar char="•"/>
          </a:pPr>
          <a:r>
            <a:rPr lang="en-US" sz="2200">
              <a:latin typeface="Times New Roman" panose="02020603050405020304" pitchFamily="18" charset="0"/>
              <a:cs typeface="Times New Roman" panose="02020603050405020304" pitchFamily="18" charset="0"/>
            </a:rPr>
            <a:t>Harmful stereotypes remain common (Bipolar UK, 2024)</a:t>
          </a:r>
        </a:p>
      </dgm:t>
    </dgm:pt>
    <dgm:pt modelId="{A6305D36-A4F2-4091-A241-7D952ACD699D}" type="parTrans" cxnId="{48F29941-F3D5-4261-8BB7-BB062E6B8F3D}">
      <dgm:prSet/>
      <dgm:spPr/>
      <dgm:t>
        <a:bodyPr/>
        <a:lstStyle/>
        <a:p>
          <a:endParaRPr lang="en-IN"/>
        </a:p>
      </dgm:t>
    </dgm:pt>
    <dgm:pt modelId="{22937813-15C9-44E4-9244-BD393F4741E0}" type="sibTrans" cxnId="{48F29941-F3D5-4261-8BB7-BB062E6B8F3D}">
      <dgm:prSet/>
      <dgm:spPr/>
      <dgm:t>
        <a:bodyPr/>
        <a:lstStyle/>
        <a:p>
          <a:endParaRPr lang="en-IN"/>
        </a:p>
      </dgm:t>
    </dgm:pt>
    <dgm:pt modelId="{39601C91-4493-488C-AE03-C2C81D21432C}">
      <dgm:prSet custT="1"/>
      <dgm:spPr/>
      <dgm:t>
        <a:bodyPr/>
        <a:lstStyle/>
        <a:p>
          <a:pPr>
            <a:buFont typeface="Arial" panose="020B0604020202020204" pitchFamily="34" charset="0"/>
            <a:buChar char="•"/>
          </a:pPr>
          <a:r>
            <a:rPr lang="en-IN" sz="2200" dirty="0">
              <a:latin typeface="Times New Roman" panose="02020603050405020304" pitchFamily="18" charset="0"/>
              <a:cs typeface="Times New Roman" panose="02020603050405020304" pitchFamily="18" charset="0"/>
            </a:rPr>
            <a:t>Workplace discrimination reduces opportunities (Bipolar UK, 2024)</a:t>
          </a:r>
        </a:p>
      </dgm:t>
    </dgm:pt>
    <dgm:pt modelId="{E18D03E4-F472-40FA-BF91-ACCA07F9609D}" type="parTrans" cxnId="{4DBBE461-EE7E-4827-BF98-A50CE42EF1A8}">
      <dgm:prSet/>
      <dgm:spPr/>
      <dgm:t>
        <a:bodyPr/>
        <a:lstStyle/>
        <a:p>
          <a:endParaRPr lang="en-IN"/>
        </a:p>
      </dgm:t>
    </dgm:pt>
    <dgm:pt modelId="{F9A7D4D1-FEC0-4EDE-8CBC-B3A99B3CF37C}" type="sibTrans" cxnId="{4DBBE461-EE7E-4827-BF98-A50CE42EF1A8}">
      <dgm:prSet/>
      <dgm:spPr/>
      <dgm:t>
        <a:bodyPr/>
        <a:lstStyle/>
        <a:p>
          <a:endParaRPr lang="en-IN"/>
        </a:p>
      </dgm:t>
    </dgm:pt>
    <dgm:pt modelId="{B56ECDE0-47F4-4A53-A6CE-A5AA04A0F600}">
      <dgm:prSet custT="1"/>
      <dgm:spPr/>
      <dgm:t>
        <a:bodyPr/>
        <a:lstStyle/>
        <a:p>
          <a:pPr>
            <a:buFont typeface="Arial" panose="020B0604020202020204" pitchFamily="34" charset="0"/>
            <a:buChar char="•"/>
          </a:pPr>
          <a:r>
            <a:rPr lang="en-IN" sz="2200" dirty="0">
              <a:latin typeface="Times New Roman" panose="02020603050405020304" pitchFamily="18" charset="0"/>
              <a:cs typeface="Times New Roman" panose="02020603050405020304" pitchFamily="18" charset="0"/>
            </a:rPr>
            <a:t>Social isolation lowers confidence (Bipolar UK, 2024)</a:t>
          </a:r>
        </a:p>
      </dgm:t>
    </dgm:pt>
    <dgm:pt modelId="{325FEE40-12D5-4DEB-919F-2E404012E618}" type="parTrans" cxnId="{BA09214E-48DB-4582-80F0-CEF81662F714}">
      <dgm:prSet/>
      <dgm:spPr/>
      <dgm:t>
        <a:bodyPr/>
        <a:lstStyle/>
        <a:p>
          <a:endParaRPr lang="en-IN"/>
        </a:p>
      </dgm:t>
    </dgm:pt>
    <dgm:pt modelId="{52469E0A-5755-4CED-93CE-94DA4B7FD2BC}" type="sibTrans" cxnId="{BA09214E-48DB-4582-80F0-CEF81662F714}">
      <dgm:prSet/>
      <dgm:spPr/>
      <dgm:t>
        <a:bodyPr/>
        <a:lstStyle/>
        <a:p>
          <a:endParaRPr lang="en-IN"/>
        </a:p>
      </dgm:t>
    </dgm:pt>
    <dgm:pt modelId="{C75D9967-50B2-4652-8377-44CEDCBE9D0C}">
      <dgm:prSet custT="1"/>
      <dgm:spPr/>
      <dgm:t>
        <a:bodyPr/>
        <a:lstStyle/>
        <a:p>
          <a:pPr>
            <a:buFont typeface="Arial" panose="020B0604020202020204" pitchFamily="34" charset="0"/>
            <a:buChar char="•"/>
          </a:pPr>
          <a:r>
            <a:rPr lang="en-US" sz="2200">
              <a:latin typeface="Times New Roman" panose="02020603050405020304" pitchFamily="18" charset="0"/>
              <a:cs typeface="Times New Roman" panose="02020603050405020304" pitchFamily="18" charset="0"/>
            </a:rPr>
            <a:t>Unequal access to care (WHO, 2025)</a:t>
          </a:r>
        </a:p>
      </dgm:t>
    </dgm:pt>
    <dgm:pt modelId="{97ED1A7E-5DAC-4A6C-AE8E-EF1B3672F4D3}" type="parTrans" cxnId="{800B7B95-112F-44B9-8CDA-61B12F4B5D72}">
      <dgm:prSet/>
      <dgm:spPr/>
      <dgm:t>
        <a:bodyPr/>
        <a:lstStyle/>
        <a:p>
          <a:endParaRPr lang="en-IN"/>
        </a:p>
      </dgm:t>
    </dgm:pt>
    <dgm:pt modelId="{7F44490D-9EB8-4BFF-8C40-237C4D8AED7E}" type="sibTrans" cxnId="{800B7B95-112F-44B9-8CDA-61B12F4B5D72}">
      <dgm:prSet/>
      <dgm:spPr/>
      <dgm:t>
        <a:bodyPr/>
        <a:lstStyle/>
        <a:p>
          <a:endParaRPr lang="en-IN"/>
        </a:p>
      </dgm:t>
    </dgm:pt>
    <dgm:pt modelId="{2A2E0A99-C1EC-48FE-BADB-15B5D402E4DA}" type="pres">
      <dgm:prSet presAssocID="{30F813A6-3EF1-4A1D-9F22-6D85063D0F3D}" presName="vert0" presStyleCnt="0">
        <dgm:presLayoutVars>
          <dgm:dir/>
          <dgm:animOne val="branch"/>
          <dgm:animLvl val="lvl"/>
        </dgm:presLayoutVars>
      </dgm:prSet>
      <dgm:spPr/>
    </dgm:pt>
    <dgm:pt modelId="{F025E201-6447-4023-871E-DBA45E616A48}" type="pres">
      <dgm:prSet presAssocID="{77E90113-3B78-4D92-99AA-825A6C5777B7}" presName="thickLine" presStyleLbl="alignNode1" presStyleIdx="0" presStyleCnt="6"/>
      <dgm:spPr/>
    </dgm:pt>
    <dgm:pt modelId="{D69090C3-17E6-4D17-AC1A-D9A82CED0AE9}" type="pres">
      <dgm:prSet presAssocID="{77E90113-3B78-4D92-99AA-825A6C5777B7}" presName="horz1" presStyleCnt="0"/>
      <dgm:spPr/>
    </dgm:pt>
    <dgm:pt modelId="{73E16E1F-E905-4627-B142-C4DC0904011B}" type="pres">
      <dgm:prSet presAssocID="{77E90113-3B78-4D92-99AA-825A6C5777B7}" presName="tx1" presStyleLbl="revTx" presStyleIdx="0" presStyleCnt="6"/>
      <dgm:spPr/>
    </dgm:pt>
    <dgm:pt modelId="{344477BB-74BD-4C32-8B82-3C720566406B}" type="pres">
      <dgm:prSet presAssocID="{77E90113-3B78-4D92-99AA-825A6C5777B7}" presName="vert1" presStyleCnt="0"/>
      <dgm:spPr/>
    </dgm:pt>
    <dgm:pt modelId="{112F595C-293A-4DC8-8B9F-78A7D8CCFBC8}" type="pres">
      <dgm:prSet presAssocID="{4FC67E1A-7294-4ED5-A76D-F1BFF2E7FC3D}" presName="thickLine" presStyleLbl="alignNode1" presStyleIdx="1" presStyleCnt="6"/>
      <dgm:spPr/>
    </dgm:pt>
    <dgm:pt modelId="{994E79AB-43B2-4785-9E5C-58FFFEA1DB6A}" type="pres">
      <dgm:prSet presAssocID="{4FC67E1A-7294-4ED5-A76D-F1BFF2E7FC3D}" presName="horz1" presStyleCnt="0"/>
      <dgm:spPr/>
    </dgm:pt>
    <dgm:pt modelId="{0907C354-AF54-4C43-ACDF-D070574AF4DF}" type="pres">
      <dgm:prSet presAssocID="{4FC67E1A-7294-4ED5-A76D-F1BFF2E7FC3D}" presName="tx1" presStyleLbl="revTx" presStyleIdx="1" presStyleCnt="6"/>
      <dgm:spPr/>
    </dgm:pt>
    <dgm:pt modelId="{A9680421-AB41-453D-B47D-413A4B55C5D6}" type="pres">
      <dgm:prSet presAssocID="{4FC67E1A-7294-4ED5-A76D-F1BFF2E7FC3D}" presName="vert1" presStyleCnt="0"/>
      <dgm:spPr/>
    </dgm:pt>
    <dgm:pt modelId="{46C65513-D14B-4AF4-8A64-43B4A5EFC01D}" type="pres">
      <dgm:prSet presAssocID="{6DCE6CD4-0D0E-47D7-9BC2-D548021894A3}" presName="thickLine" presStyleLbl="alignNode1" presStyleIdx="2" presStyleCnt="6"/>
      <dgm:spPr/>
    </dgm:pt>
    <dgm:pt modelId="{2375AD21-508E-4A1E-8438-0147AB7A4767}" type="pres">
      <dgm:prSet presAssocID="{6DCE6CD4-0D0E-47D7-9BC2-D548021894A3}" presName="horz1" presStyleCnt="0"/>
      <dgm:spPr/>
    </dgm:pt>
    <dgm:pt modelId="{47E03DF6-A718-4BBF-A2DD-0CF7A6BF55FB}" type="pres">
      <dgm:prSet presAssocID="{6DCE6CD4-0D0E-47D7-9BC2-D548021894A3}" presName="tx1" presStyleLbl="revTx" presStyleIdx="2" presStyleCnt="6"/>
      <dgm:spPr/>
    </dgm:pt>
    <dgm:pt modelId="{3806EBFE-E7D9-4B77-99B6-1735E8551416}" type="pres">
      <dgm:prSet presAssocID="{6DCE6CD4-0D0E-47D7-9BC2-D548021894A3}" presName="vert1" presStyleCnt="0"/>
      <dgm:spPr/>
    </dgm:pt>
    <dgm:pt modelId="{0EFE92DA-C0CD-44E7-AED8-0CDD6E4C5CBD}" type="pres">
      <dgm:prSet presAssocID="{39601C91-4493-488C-AE03-C2C81D21432C}" presName="thickLine" presStyleLbl="alignNode1" presStyleIdx="3" presStyleCnt="6"/>
      <dgm:spPr/>
    </dgm:pt>
    <dgm:pt modelId="{3CD3C2E0-B19F-4CA9-AA2D-D47608A81B6B}" type="pres">
      <dgm:prSet presAssocID="{39601C91-4493-488C-AE03-C2C81D21432C}" presName="horz1" presStyleCnt="0"/>
      <dgm:spPr/>
    </dgm:pt>
    <dgm:pt modelId="{F3168D47-4257-42D8-80D5-2147A2DCCDAC}" type="pres">
      <dgm:prSet presAssocID="{39601C91-4493-488C-AE03-C2C81D21432C}" presName="tx1" presStyleLbl="revTx" presStyleIdx="3" presStyleCnt="6"/>
      <dgm:spPr/>
    </dgm:pt>
    <dgm:pt modelId="{CC348B7B-DBC6-407C-9AF6-A38B1F123B35}" type="pres">
      <dgm:prSet presAssocID="{39601C91-4493-488C-AE03-C2C81D21432C}" presName="vert1" presStyleCnt="0"/>
      <dgm:spPr/>
    </dgm:pt>
    <dgm:pt modelId="{AD7E1D82-D79C-48DE-B313-7FE400854102}" type="pres">
      <dgm:prSet presAssocID="{B56ECDE0-47F4-4A53-A6CE-A5AA04A0F600}" presName="thickLine" presStyleLbl="alignNode1" presStyleIdx="4" presStyleCnt="6"/>
      <dgm:spPr/>
    </dgm:pt>
    <dgm:pt modelId="{D25C1580-8B0C-4BEC-86AF-B387599C09F9}" type="pres">
      <dgm:prSet presAssocID="{B56ECDE0-47F4-4A53-A6CE-A5AA04A0F600}" presName="horz1" presStyleCnt="0"/>
      <dgm:spPr/>
    </dgm:pt>
    <dgm:pt modelId="{EB7DF285-39DE-4393-B127-B5BF0949CBCC}" type="pres">
      <dgm:prSet presAssocID="{B56ECDE0-47F4-4A53-A6CE-A5AA04A0F600}" presName="tx1" presStyleLbl="revTx" presStyleIdx="4" presStyleCnt="6"/>
      <dgm:spPr/>
    </dgm:pt>
    <dgm:pt modelId="{716FEA73-4158-45FC-A101-25654EC5C04F}" type="pres">
      <dgm:prSet presAssocID="{B56ECDE0-47F4-4A53-A6CE-A5AA04A0F600}" presName="vert1" presStyleCnt="0"/>
      <dgm:spPr/>
    </dgm:pt>
    <dgm:pt modelId="{08C5633A-CC67-4D1E-B88C-3D4352C731D5}" type="pres">
      <dgm:prSet presAssocID="{C75D9967-50B2-4652-8377-44CEDCBE9D0C}" presName="thickLine" presStyleLbl="alignNode1" presStyleIdx="5" presStyleCnt="6"/>
      <dgm:spPr/>
    </dgm:pt>
    <dgm:pt modelId="{FB6EA8E4-BF0E-4857-8E66-EB1F5F620F2F}" type="pres">
      <dgm:prSet presAssocID="{C75D9967-50B2-4652-8377-44CEDCBE9D0C}" presName="horz1" presStyleCnt="0"/>
      <dgm:spPr/>
    </dgm:pt>
    <dgm:pt modelId="{6489DB32-36B2-4286-9175-FC6661E79A3D}" type="pres">
      <dgm:prSet presAssocID="{C75D9967-50B2-4652-8377-44CEDCBE9D0C}" presName="tx1" presStyleLbl="revTx" presStyleIdx="5" presStyleCnt="6"/>
      <dgm:spPr/>
    </dgm:pt>
    <dgm:pt modelId="{810B2736-5A11-495E-9AB4-15B634A83E06}" type="pres">
      <dgm:prSet presAssocID="{C75D9967-50B2-4652-8377-44CEDCBE9D0C}" presName="vert1" presStyleCnt="0"/>
      <dgm:spPr/>
    </dgm:pt>
  </dgm:ptLst>
  <dgm:cxnLst>
    <dgm:cxn modelId="{2B823104-2D62-44B5-A065-028694EAC794}" type="presOf" srcId="{77E90113-3B78-4D92-99AA-825A6C5777B7}" destId="{73E16E1F-E905-4627-B142-C4DC0904011B}" srcOrd="0" destOrd="0" presId="urn:microsoft.com/office/officeart/2008/layout/LinedList"/>
    <dgm:cxn modelId="{433E3C0A-2E73-4B35-A260-8329E5544E29}" type="presOf" srcId="{C75D9967-50B2-4652-8377-44CEDCBE9D0C}" destId="{6489DB32-36B2-4286-9175-FC6661E79A3D}" srcOrd="0" destOrd="0" presId="urn:microsoft.com/office/officeart/2008/layout/LinedList"/>
    <dgm:cxn modelId="{7461AB21-AA26-4FCB-9A0D-6DACDD49FA07}" type="presOf" srcId="{B56ECDE0-47F4-4A53-A6CE-A5AA04A0F600}" destId="{EB7DF285-39DE-4393-B127-B5BF0949CBCC}" srcOrd="0" destOrd="0" presId="urn:microsoft.com/office/officeart/2008/layout/LinedList"/>
    <dgm:cxn modelId="{48F29941-F3D5-4261-8BB7-BB062E6B8F3D}" srcId="{30F813A6-3EF1-4A1D-9F22-6D85063D0F3D}" destId="{6DCE6CD4-0D0E-47D7-9BC2-D548021894A3}" srcOrd="2" destOrd="0" parTransId="{A6305D36-A4F2-4091-A241-7D952ACD699D}" sibTransId="{22937813-15C9-44E4-9244-BD393F4741E0}"/>
    <dgm:cxn modelId="{4DBBE461-EE7E-4827-BF98-A50CE42EF1A8}" srcId="{30F813A6-3EF1-4A1D-9F22-6D85063D0F3D}" destId="{39601C91-4493-488C-AE03-C2C81D21432C}" srcOrd="3" destOrd="0" parTransId="{E18D03E4-F472-40FA-BF91-ACCA07F9609D}" sibTransId="{F9A7D4D1-FEC0-4EDE-8CBC-B3A99B3CF37C}"/>
    <dgm:cxn modelId="{14CEBE42-0063-4E3C-B97F-C7846F85D7B6}" type="presOf" srcId="{6DCE6CD4-0D0E-47D7-9BC2-D548021894A3}" destId="{47E03DF6-A718-4BBF-A2DD-0CF7A6BF55FB}" srcOrd="0" destOrd="0" presId="urn:microsoft.com/office/officeart/2008/layout/LinedList"/>
    <dgm:cxn modelId="{BA09214E-48DB-4582-80F0-CEF81662F714}" srcId="{30F813A6-3EF1-4A1D-9F22-6D85063D0F3D}" destId="{B56ECDE0-47F4-4A53-A6CE-A5AA04A0F600}" srcOrd="4" destOrd="0" parTransId="{325FEE40-12D5-4DEB-919F-2E404012E618}" sibTransId="{52469E0A-5755-4CED-93CE-94DA4B7FD2BC}"/>
    <dgm:cxn modelId="{642E8F55-58B7-437D-A32E-335AD780F701}" srcId="{30F813A6-3EF1-4A1D-9F22-6D85063D0F3D}" destId="{77E90113-3B78-4D92-99AA-825A6C5777B7}" srcOrd="0" destOrd="0" parTransId="{A800124D-CC6E-449C-A980-E21598499876}" sibTransId="{4C147962-C37D-4794-ACC6-B56F6937EBD2}"/>
    <dgm:cxn modelId="{800B7B95-112F-44B9-8CDA-61B12F4B5D72}" srcId="{30F813A6-3EF1-4A1D-9F22-6D85063D0F3D}" destId="{C75D9967-50B2-4652-8377-44CEDCBE9D0C}" srcOrd="5" destOrd="0" parTransId="{97ED1A7E-5DAC-4A6C-AE8E-EF1B3672F4D3}" sibTransId="{7F44490D-9EB8-4BFF-8C40-237C4D8AED7E}"/>
    <dgm:cxn modelId="{5D21E69E-4803-4E52-B2E7-F81FB0AA617A}" type="presOf" srcId="{30F813A6-3EF1-4A1D-9F22-6D85063D0F3D}" destId="{2A2E0A99-C1EC-48FE-BADB-15B5D402E4DA}" srcOrd="0" destOrd="0" presId="urn:microsoft.com/office/officeart/2008/layout/LinedList"/>
    <dgm:cxn modelId="{322635A5-DEAE-49EA-A9DE-335775BC3A4E}" type="presOf" srcId="{4FC67E1A-7294-4ED5-A76D-F1BFF2E7FC3D}" destId="{0907C354-AF54-4C43-ACDF-D070574AF4DF}" srcOrd="0" destOrd="0" presId="urn:microsoft.com/office/officeart/2008/layout/LinedList"/>
    <dgm:cxn modelId="{EC05FFDC-671A-49CD-B227-8EF63BE2862E}" srcId="{30F813A6-3EF1-4A1D-9F22-6D85063D0F3D}" destId="{4FC67E1A-7294-4ED5-A76D-F1BFF2E7FC3D}" srcOrd="1" destOrd="0" parTransId="{ADA190C0-85C3-4703-9D3F-2F1223667B6F}" sibTransId="{018F9FD5-5D10-4E7B-B4C6-F1AC73107E21}"/>
    <dgm:cxn modelId="{DC1B5CE3-EFC9-476A-8A9E-FFD689DC4A68}" type="presOf" srcId="{39601C91-4493-488C-AE03-C2C81D21432C}" destId="{F3168D47-4257-42D8-80D5-2147A2DCCDAC}" srcOrd="0" destOrd="0" presId="urn:microsoft.com/office/officeart/2008/layout/LinedList"/>
    <dgm:cxn modelId="{DAD2E978-3199-400A-B0FC-2C9CB6212675}" type="presParOf" srcId="{2A2E0A99-C1EC-48FE-BADB-15B5D402E4DA}" destId="{F025E201-6447-4023-871E-DBA45E616A48}" srcOrd="0" destOrd="0" presId="urn:microsoft.com/office/officeart/2008/layout/LinedList"/>
    <dgm:cxn modelId="{4C8320D1-64E1-4CCF-BBC2-1EC149F9F3BA}" type="presParOf" srcId="{2A2E0A99-C1EC-48FE-BADB-15B5D402E4DA}" destId="{D69090C3-17E6-4D17-AC1A-D9A82CED0AE9}" srcOrd="1" destOrd="0" presId="urn:microsoft.com/office/officeart/2008/layout/LinedList"/>
    <dgm:cxn modelId="{587AC720-08B6-41D8-B384-0C4225F607F1}" type="presParOf" srcId="{D69090C3-17E6-4D17-AC1A-D9A82CED0AE9}" destId="{73E16E1F-E905-4627-B142-C4DC0904011B}" srcOrd="0" destOrd="0" presId="urn:microsoft.com/office/officeart/2008/layout/LinedList"/>
    <dgm:cxn modelId="{387F70B5-A264-46EE-BEA0-855EC373B5AA}" type="presParOf" srcId="{D69090C3-17E6-4D17-AC1A-D9A82CED0AE9}" destId="{344477BB-74BD-4C32-8B82-3C720566406B}" srcOrd="1" destOrd="0" presId="urn:microsoft.com/office/officeart/2008/layout/LinedList"/>
    <dgm:cxn modelId="{B373A83A-DD8B-4DBE-ACD7-0683024EBAF1}" type="presParOf" srcId="{2A2E0A99-C1EC-48FE-BADB-15B5D402E4DA}" destId="{112F595C-293A-4DC8-8B9F-78A7D8CCFBC8}" srcOrd="2" destOrd="0" presId="urn:microsoft.com/office/officeart/2008/layout/LinedList"/>
    <dgm:cxn modelId="{22672790-6039-456A-A818-A13E10E361C5}" type="presParOf" srcId="{2A2E0A99-C1EC-48FE-BADB-15B5D402E4DA}" destId="{994E79AB-43B2-4785-9E5C-58FFFEA1DB6A}" srcOrd="3" destOrd="0" presId="urn:microsoft.com/office/officeart/2008/layout/LinedList"/>
    <dgm:cxn modelId="{EA2A5718-4EF7-4784-99BE-986D46BD6BF7}" type="presParOf" srcId="{994E79AB-43B2-4785-9E5C-58FFFEA1DB6A}" destId="{0907C354-AF54-4C43-ACDF-D070574AF4DF}" srcOrd="0" destOrd="0" presId="urn:microsoft.com/office/officeart/2008/layout/LinedList"/>
    <dgm:cxn modelId="{FA75A263-F79A-4515-B320-AAF73CED664D}" type="presParOf" srcId="{994E79AB-43B2-4785-9E5C-58FFFEA1DB6A}" destId="{A9680421-AB41-453D-B47D-413A4B55C5D6}" srcOrd="1" destOrd="0" presId="urn:microsoft.com/office/officeart/2008/layout/LinedList"/>
    <dgm:cxn modelId="{D9A6EDF4-F0E2-48E9-90A1-26C00091F4BC}" type="presParOf" srcId="{2A2E0A99-C1EC-48FE-BADB-15B5D402E4DA}" destId="{46C65513-D14B-4AF4-8A64-43B4A5EFC01D}" srcOrd="4" destOrd="0" presId="urn:microsoft.com/office/officeart/2008/layout/LinedList"/>
    <dgm:cxn modelId="{876106C3-A85D-4CEE-95DC-C6825C5DB2EE}" type="presParOf" srcId="{2A2E0A99-C1EC-48FE-BADB-15B5D402E4DA}" destId="{2375AD21-508E-4A1E-8438-0147AB7A4767}" srcOrd="5" destOrd="0" presId="urn:microsoft.com/office/officeart/2008/layout/LinedList"/>
    <dgm:cxn modelId="{A27FA75D-095B-4E44-97E5-5FE0AA9561A2}" type="presParOf" srcId="{2375AD21-508E-4A1E-8438-0147AB7A4767}" destId="{47E03DF6-A718-4BBF-A2DD-0CF7A6BF55FB}" srcOrd="0" destOrd="0" presId="urn:microsoft.com/office/officeart/2008/layout/LinedList"/>
    <dgm:cxn modelId="{97370E26-5050-4695-94FB-71E18758DBAB}" type="presParOf" srcId="{2375AD21-508E-4A1E-8438-0147AB7A4767}" destId="{3806EBFE-E7D9-4B77-99B6-1735E8551416}" srcOrd="1" destOrd="0" presId="urn:microsoft.com/office/officeart/2008/layout/LinedList"/>
    <dgm:cxn modelId="{453A9560-0D74-44A1-A739-D73095371F5C}" type="presParOf" srcId="{2A2E0A99-C1EC-48FE-BADB-15B5D402E4DA}" destId="{0EFE92DA-C0CD-44E7-AED8-0CDD6E4C5CBD}" srcOrd="6" destOrd="0" presId="urn:microsoft.com/office/officeart/2008/layout/LinedList"/>
    <dgm:cxn modelId="{B047AA02-E4DF-4067-99B4-D286E03C2159}" type="presParOf" srcId="{2A2E0A99-C1EC-48FE-BADB-15B5D402E4DA}" destId="{3CD3C2E0-B19F-4CA9-AA2D-D47608A81B6B}" srcOrd="7" destOrd="0" presId="urn:microsoft.com/office/officeart/2008/layout/LinedList"/>
    <dgm:cxn modelId="{0A2EDAFD-3346-4B6D-9335-FCF47123A458}" type="presParOf" srcId="{3CD3C2E0-B19F-4CA9-AA2D-D47608A81B6B}" destId="{F3168D47-4257-42D8-80D5-2147A2DCCDAC}" srcOrd="0" destOrd="0" presId="urn:microsoft.com/office/officeart/2008/layout/LinedList"/>
    <dgm:cxn modelId="{0716FB4A-8B1F-4486-AA5A-A21D9EAB4417}" type="presParOf" srcId="{3CD3C2E0-B19F-4CA9-AA2D-D47608A81B6B}" destId="{CC348B7B-DBC6-407C-9AF6-A38B1F123B35}" srcOrd="1" destOrd="0" presId="urn:microsoft.com/office/officeart/2008/layout/LinedList"/>
    <dgm:cxn modelId="{5ACE539B-4527-45E0-8A3F-1162D86BE5A9}" type="presParOf" srcId="{2A2E0A99-C1EC-48FE-BADB-15B5D402E4DA}" destId="{AD7E1D82-D79C-48DE-B313-7FE400854102}" srcOrd="8" destOrd="0" presId="urn:microsoft.com/office/officeart/2008/layout/LinedList"/>
    <dgm:cxn modelId="{07C86D30-C46B-4A51-BF2D-9211EA7EA9C0}" type="presParOf" srcId="{2A2E0A99-C1EC-48FE-BADB-15B5D402E4DA}" destId="{D25C1580-8B0C-4BEC-86AF-B387599C09F9}" srcOrd="9" destOrd="0" presId="urn:microsoft.com/office/officeart/2008/layout/LinedList"/>
    <dgm:cxn modelId="{6BE1A106-65DF-4E95-A7B1-0A988171EBA0}" type="presParOf" srcId="{D25C1580-8B0C-4BEC-86AF-B387599C09F9}" destId="{EB7DF285-39DE-4393-B127-B5BF0949CBCC}" srcOrd="0" destOrd="0" presId="urn:microsoft.com/office/officeart/2008/layout/LinedList"/>
    <dgm:cxn modelId="{AD11DBBC-B55C-4146-A941-799A468F76FE}" type="presParOf" srcId="{D25C1580-8B0C-4BEC-86AF-B387599C09F9}" destId="{716FEA73-4158-45FC-A101-25654EC5C04F}" srcOrd="1" destOrd="0" presId="urn:microsoft.com/office/officeart/2008/layout/LinedList"/>
    <dgm:cxn modelId="{9396472C-A44D-45EC-8C92-36F7A0D458A2}" type="presParOf" srcId="{2A2E0A99-C1EC-48FE-BADB-15B5D402E4DA}" destId="{08C5633A-CC67-4D1E-B88C-3D4352C731D5}" srcOrd="10" destOrd="0" presId="urn:microsoft.com/office/officeart/2008/layout/LinedList"/>
    <dgm:cxn modelId="{4DB8DA07-ACDA-4328-B669-95BABFE9204E}" type="presParOf" srcId="{2A2E0A99-C1EC-48FE-BADB-15B5D402E4DA}" destId="{FB6EA8E4-BF0E-4857-8E66-EB1F5F620F2F}" srcOrd="11" destOrd="0" presId="urn:microsoft.com/office/officeart/2008/layout/LinedList"/>
    <dgm:cxn modelId="{2BF020D0-C773-427F-80A5-A8302CDF82F6}" type="presParOf" srcId="{FB6EA8E4-BF0E-4857-8E66-EB1F5F620F2F}" destId="{6489DB32-36B2-4286-9175-FC6661E79A3D}" srcOrd="0" destOrd="0" presId="urn:microsoft.com/office/officeart/2008/layout/LinedList"/>
    <dgm:cxn modelId="{378F11E9-3B70-4609-A9B7-16AD6CAE7747}" type="presParOf" srcId="{FB6EA8E4-BF0E-4857-8E66-EB1F5F620F2F}" destId="{810B2736-5A11-495E-9AB4-15B634A83E06}" srcOrd="1" destOrd="0" presId="urn:microsoft.com/office/officeart/2008/layout/Line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E88DBC9-103E-453E-8DE4-31928775E912}"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endParaRPr lang="en-IN"/>
        </a:p>
      </dgm:t>
    </dgm:pt>
    <dgm:pt modelId="{0990874B-8F2A-4FD5-B34E-5C13005F5455}">
      <dgm:prSet custT="1"/>
      <dgm:spPr/>
      <dgm:t>
        <a:bodyPr/>
        <a:lstStyle/>
        <a:p>
          <a:r>
            <a:rPr lang="en-US" sz="2000" b="1">
              <a:solidFill>
                <a:schemeClr val="tx1"/>
              </a:solidFill>
              <a:latin typeface="Times New Roman" panose="02020603050405020304" pitchFamily="18" charset="0"/>
              <a:cs typeface="Times New Roman" panose="02020603050405020304" pitchFamily="18" charset="0"/>
            </a:rPr>
            <a:t>Earlier screening and diagnosis (NICE, 2023)</a:t>
          </a:r>
          <a:endParaRPr lang="en-IN" sz="2000" b="1">
            <a:solidFill>
              <a:schemeClr val="tx1"/>
            </a:solidFill>
            <a:latin typeface="Times New Roman" panose="02020603050405020304" pitchFamily="18" charset="0"/>
            <a:cs typeface="Times New Roman" panose="02020603050405020304" pitchFamily="18" charset="0"/>
          </a:endParaRPr>
        </a:p>
      </dgm:t>
    </dgm:pt>
    <dgm:pt modelId="{B5A44D19-E486-464D-9397-6D301153C866}" type="parTrans" cxnId="{2B684F79-FB64-406A-8438-809B16A86D4A}">
      <dgm:prSet/>
      <dgm:spPr/>
      <dgm:t>
        <a:bodyPr/>
        <a:lstStyle/>
        <a:p>
          <a:endParaRPr lang="en-IN"/>
        </a:p>
      </dgm:t>
    </dgm:pt>
    <dgm:pt modelId="{F87421D2-8D34-4DF9-940D-E186A8803EE5}" type="sibTrans" cxnId="{2B684F79-FB64-406A-8438-809B16A86D4A}">
      <dgm:prSet/>
      <dgm:spPr/>
      <dgm:t>
        <a:bodyPr/>
        <a:lstStyle/>
        <a:p>
          <a:endParaRPr lang="en-IN"/>
        </a:p>
      </dgm:t>
    </dgm:pt>
    <dgm:pt modelId="{97ED6A4A-22BA-46E3-B04B-69864627E519}">
      <dgm:prSet custT="1"/>
      <dgm:spPr/>
      <dgm:t>
        <a:bodyPr/>
        <a:lstStyle/>
        <a:p>
          <a:r>
            <a:rPr lang="en-US" sz="2000" b="1">
              <a:solidFill>
                <a:schemeClr val="tx1"/>
              </a:solidFill>
              <a:latin typeface="Times New Roman" panose="02020603050405020304" pitchFamily="18" charset="0"/>
              <a:cs typeface="Times New Roman" panose="02020603050405020304" pitchFamily="18" charset="0"/>
            </a:rPr>
            <a:t>Increase public awareness campaigns (WHO, 2025)</a:t>
          </a:r>
          <a:endParaRPr lang="en-IN" sz="2000" b="1">
            <a:solidFill>
              <a:schemeClr val="tx1"/>
            </a:solidFill>
            <a:latin typeface="Times New Roman" panose="02020603050405020304" pitchFamily="18" charset="0"/>
            <a:cs typeface="Times New Roman" panose="02020603050405020304" pitchFamily="18" charset="0"/>
          </a:endParaRPr>
        </a:p>
      </dgm:t>
    </dgm:pt>
    <dgm:pt modelId="{ED9BA48C-F948-4D7B-8018-FAD15BC2C630}" type="parTrans" cxnId="{9E779584-05C5-4CB8-BA85-0A7DE19B93E0}">
      <dgm:prSet/>
      <dgm:spPr/>
      <dgm:t>
        <a:bodyPr/>
        <a:lstStyle/>
        <a:p>
          <a:endParaRPr lang="en-IN"/>
        </a:p>
      </dgm:t>
    </dgm:pt>
    <dgm:pt modelId="{1D03ED03-AB6D-4265-AEB5-C6358C19D753}" type="sibTrans" cxnId="{9E779584-05C5-4CB8-BA85-0A7DE19B93E0}">
      <dgm:prSet/>
      <dgm:spPr/>
      <dgm:t>
        <a:bodyPr/>
        <a:lstStyle/>
        <a:p>
          <a:endParaRPr lang="en-IN"/>
        </a:p>
      </dgm:t>
    </dgm:pt>
    <dgm:pt modelId="{86417F34-FA6C-4BAC-8B74-B005788A77AA}">
      <dgm:prSet custT="1"/>
      <dgm:spPr/>
      <dgm:t>
        <a:bodyPr/>
        <a:lstStyle/>
        <a:p>
          <a:r>
            <a:rPr lang="en-US" sz="2000" b="1" dirty="0">
              <a:solidFill>
                <a:schemeClr val="tx1"/>
              </a:solidFill>
              <a:latin typeface="Times New Roman" panose="02020603050405020304" pitchFamily="18" charset="0"/>
              <a:cs typeface="Times New Roman" panose="02020603050405020304" pitchFamily="18" charset="0"/>
            </a:rPr>
            <a:t>Improve specialist service access (NHS, 2025)</a:t>
          </a:r>
          <a:endParaRPr lang="en-IN" sz="2000" b="1" dirty="0">
            <a:solidFill>
              <a:schemeClr val="tx1"/>
            </a:solidFill>
            <a:latin typeface="Times New Roman" panose="02020603050405020304" pitchFamily="18" charset="0"/>
            <a:cs typeface="Times New Roman" panose="02020603050405020304" pitchFamily="18" charset="0"/>
          </a:endParaRPr>
        </a:p>
      </dgm:t>
    </dgm:pt>
    <dgm:pt modelId="{1CA49ECA-6C8A-4ADD-B8DD-BD20AD915782}" type="parTrans" cxnId="{E8DD66E3-8DD0-4E9F-A70C-4D58B2EF864A}">
      <dgm:prSet/>
      <dgm:spPr/>
      <dgm:t>
        <a:bodyPr/>
        <a:lstStyle/>
        <a:p>
          <a:endParaRPr lang="en-IN"/>
        </a:p>
      </dgm:t>
    </dgm:pt>
    <dgm:pt modelId="{F9B2B3E4-298F-4259-87B1-FBF4232669C7}" type="sibTrans" cxnId="{E8DD66E3-8DD0-4E9F-A70C-4D58B2EF864A}">
      <dgm:prSet/>
      <dgm:spPr/>
      <dgm:t>
        <a:bodyPr/>
        <a:lstStyle/>
        <a:p>
          <a:endParaRPr lang="en-IN"/>
        </a:p>
      </dgm:t>
    </dgm:pt>
    <dgm:pt modelId="{5893DBE8-62E2-452D-8F9C-5DF2FBEF2958}">
      <dgm:prSet custT="1"/>
      <dgm:spPr/>
      <dgm:t>
        <a:bodyPr/>
        <a:lstStyle/>
        <a:p>
          <a:r>
            <a:rPr lang="en-US" sz="2000" b="1" dirty="0">
              <a:solidFill>
                <a:schemeClr val="tx1"/>
              </a:solidFill>
              <a:latin typeface="Times New Roman" panose="02020603050405020304" pitchFamily="18" charset="0"/>
              <a:cs typeface="Times New Roman" panose="02020603050405020304" pitchFamily="18" charset="0"/>
            </a:rPr>
            <a:t>Strengthen crisis intervention support (</a:t>
          </a:r>
          <a:r>
            <a:rPr lang="en-US" sz="2000" b="1" dirty="0" err="1">
              <a:solidFill>
                <a:schemeClr val="tx1"/>
              </a:solidFill>
              <a:latin typeface="Times New Roman" panose="02020603050405020304" pitchFamily="18" charset="0"/>
              <a:cs typeface="Times New Roman" panose="02020603050405020304" pitchFamily="18" charset="0"/>
            </a:rPr>
            <a:t>Youngstrom</a:t>
          </a:r>
          <a:r>
            <a:rPr lang="en-US" sz="2000" b="1" dirty="0">
              <a:solidFill>
                <a:schemeClr val="tx1"/>
              </a:solidFill>
              <a:latin typeface="Times New Roman" panose="02020603050405020304" pitchFamily="18" charset="0"/>
              <a:cs typeface="Times New Roman" panose="02020603050405020304" pitchFamily="18" charset="0"/>
            </a:rPr>
            <a:t>, 2026)</a:t>
          </a:r>
          <a:endParaRPr lang="en-IN" sz="2000" b="1" dirty="0">
            <a:solidFill>
              <a:schemeClr val="tx1"/>
            </a:solidFill>
            <a:latin typeface="Times New Roman" panose="02020603050405020304" pitchFamily="18" charset="0"/>
            <a:cs typeface="Times New Roman" panose="02020603050405020304" pitchFamily="18" charset="0"/>
          </a:endParaRPr>
        </a:p>
      </dgm:t>
    </dgm:pt>
    <dgm:pt modelId="{152C2A7F-E142-4359-9C61-FB75AD8B02BE}" type="parTrans" cxnId="{E726A451-DA90-46AF-ADE6-B795BBBF5065}">
      <dgm:prSet/>
      <dgm:spPr/>
      <dgm:t>
        <a:bodyPr/>
        <a:lstStyle/>
        <a:p>
          <a:endParaRPr lang="en-IN"/>
        </a:p>
      </dgm:t>
    </dgm:pt>
    <dgm:pt modelId="{0FBF0205-CA32-43F3-83D7-E2AA97105325}" type="sibTrans" cxnId="{E726A451-DA90-46AF-ADE6-B795BBBF5065}">
      <dgm:prSet/>
      <dgm:spPr/>
      <dgm:t>
        <a:bodyPr/>
        <a:lstStyle/>
        <a:p>
          <a:endParaRPr lang="en-IN"/>
        </a:p>
      </dgm:t>
    </dgm:pt>
    <dgm:pt modelId="{56F50145-3E95-405C-A20F-0F3568BBC543}">
      <dgm:prSet custT="1"/>
      <dgm:spPr/>
      <dgm:t>
        <a:bodyPr/>
        <a:lstStyle/>
        <a:p>
          <a:r>
            <a:rPr lang="en-US" sz="2000" b="1" dirty="0">
              <a:solidFill>
                <a:schemeClr val="tx1"/>
              </a:solidFill>
              <a:latin typeface="Times New Roman" panose="02020603050405020304" pitchFamily="18" charset="0"/>
              <a:cs typeface="Times New Roman" panose="02020603050405020304" pitchFamily="18" charset="0"/>
            </a:rPr>
            <a:t>Promote family community involvement (McIntyre et al., 2022)</a:t>
          </a:r>
          <a:endParaRPr lang="en-IN" sz="2000" b="1" dirty="0">
            <a:solidFill>
              <a:schemeClr val="tx1"/>
            </a:solidFill>
            <a:latin typeface="Times New Roman" panose="02020603050405020304" pitchFamily="18" charset="0"/>
            <a:cs typeface="Times New Roman" panose="02020603050405020304" pitchFamily="18" charset="0"/>
          </a:endParaRPr>
        </a:p>
      </dgm:t>
    </dgm:pt>
    <dgm:pt modelId="{8E9E44A7-AD07-4FCC-B026-017D88CC6271}" type="parTrans" cxnId="{2DD1B632-2E3B-4484-BD4C-C2BF901E2EBD}">
      <dgm:prSet/>
      <dgm:spPr/>
      <dgm:t>
        <a:bodyPr/>
        <a:lstStyle/>
        <a:p>
          <a:endParaRPr lang="en-IN"/>
        </a:p>
      </dgm:t>
    </dgm:pt>
    <dgm:pt modelId="{BB86CAE0-0B5E-4BFA-8201-E11801C10660}" type="sibTrans" cxnId="{2DD1B632-2E3B-4484-BD4C-C2BF901E2EBD}">
      <dgm:prSet/>
      <dgm:spPr/>
      <dgm:t>
        <a:bodyPr/>
        <a:lstStyle/>
        <a:p>
          <a:endParaRPr lang="en-IN"/>
        </a:p>
      </dgm:t>
    </dgm:pt>
    <dgm:pt modelId="{7BF3E23B-D103-4BF9-9F28-E49134C7739F}" type="pres">
      <dgm:prSet presAssocID="{1E88DBC9-103E-453E-8DE4-31928775E912}" presName="Name0" presStyleCnt="0">
        <dgm:presLayoutVars>
          <dgm:chMax val="11"/>
          <dgm:chPref val="11"/>
          <dgm:dir/>
          <dgm:resizeHandles/>
        </dgm:presLayoutVars>
      </dgm:prSet>
      <dgm:spPr/>
    </dgm:pt>
    <dgm:pt modelId="{6D5470F1-C7AC-4148-85B1-CBB04C20D5C0}" type="pres">
      <dgm:prSet presAssocID="{56F50145-3E95-405C-A20F-0F3568BBC543}" presName="Accent5" presStyleCnt="0"/>
      <dgm:spPr/>
    </dgm:pt>
    <dgm:pt modelId="{A286A15F-48ED-402F-BE82-B567C1A15949}" type="pres">
      <dgm:prSet presAssocID="{56F50145-3E95-405C-A20F-0F3568BBC543}" presName="Accent" presStyleLbl="node1" presStyleIdx="0" presStyleCnt="5"/>
      <dgm:spPr/>
    </dgm:pt>
    <dgm:pt modelId="{0689D384-7D49-4C40-B72E-C4E6D098B820}" type="pres">
      <dgm:prSet presAssocID="{56F50145-3E95-405C-A20F-0F3568BBC543}" presName="ParentBackground5" presStyleCnt="0"/>
      <dgm:spPr/>
    </dgm:pt>
    <dgm:pt modelId="{D5523B13-6A41-4E0C-9077-E887DE0AA239}" type="pres">
      <dgm:prSet presAssocID="{56F50145-3E95-405C-A20F-0F3568BBC543}" presName="ParentBackground" presStyleLbl="fgAcc1" presStyleIdx="0" presStyleCnt="5"/>
      <dgm:spPr/>
    </dgm:pt>
    <dgm:pt modelId="{49B9AE2A-9D4F-43E7-9428-8C68F46D3368}" type="pres">
      <dgm:prSet presAssocID="{56F50145-3E95-405C-A20F-0F3568BBC543}" presName="Parent5" presStyleLbl="revTx" presStyleIdx="0" presStyleCnt="0">
        <dgm:presLayoutVars>
          <dgm:chMax val="1"/>
          <dgm:chPref val="1"/>
          <dgm:bulletEnabled val="1"/>
        </dgm:presLayoutVars>
      </dgm:prSet>
      <dgm:spPr/>
    </dgm:pt>
    <dgm:pt modelId="{51856063-0A2D-4466-9C14-738954CF3BFD}" type="pres">
      <dgm:prSet presAssocID="{5893DBE8-62E2-452D-8F9C-5DF2FBEF2958}" presName="Accent4" presStyleCnt="0"/>
      <dgm:spPr/>
    </dgm:pt>
    <dgm:pt modelId="{AF4D1B1F-C7E5-4BDA-8989-3DCBB444B0F5}" type="pres">
      <dgm:prSet presAssocID="{5893DBE8-62E2-452D-8F9C-5DF2FBEF2958}" presName="Accent" presStyleLbl="node1" presStyleIdx="1" presStyleCnt="5"/>
      <dgm:spPr/>
    </dgm:pt>
    <dgm:pt modelId="{ADB4A5FE-5A69-4B74-B6DE-C0A8557A5171}" type="pres">
      <dgm:prSet presAssocID="{5893DBE8-62E2-452D-8F9C-5DF2FBEF2958}" presName="ParentBackground4" presStyleCnt="0"/>
      <dgm:spPr/>
    </dgm:pt>
    <dgm:pt modelId="{424DF5BE-C1C8-41EC-BEB5-77485DC357C3}" type="pres">
      <dgm:prSet presAssocID="{5893DBE8-62E2-452D-8F9C-5DF2FBEF2958}" presName="ParentBackground" presStyleLbl="fgAcc1" presStyleIdx="1" presStyleCnt="5"/>
      <dgm:spPr/>
    </dgm:pt>
    <dgm:pt modelId="{F11F5124-5733-46BE-9252-2077BA0F7A27}" type="pres">
      <dgm:prSet presAssocID="{5893DBE8-62E2-452D-8F9C-5DF2FBEF2958}" presName="Parent4" presStyleLbl="revTx" presStyleIdx="0" presStyleCnt="0">
        <dgm:presLayoutVars>
          <dgm:chMax val="1"/>
          <dgm:chPref val="1"/>
          <dgm:bulletEnabled val="1"/>
        </dgm:presLayoutVars>
      </dgm:prSet>
      <dgm:spPr/>
    </dgm:pt>
    <dgm:pt modelId="{D622AEBA-5FB9-481A-983E-A9BEC5F25803}" type="pres">
      <dgm:prSet presAssocID="{86417F34-FA6C-4BAC-8B74-B005788A77AA}" presName="Accent3" presStyleCnt="0"/>
      <dgm:spPr/>
    </dgm:pt>
    <dgm:pt modelId="{C8E9E802-F736-4857-A79F-0A0C94D1CEFA}" type="pres">
      <dgm:prSet presAssocID="{86417F34-FA6C-4BAC-8B74-B005788A77AA}" presName="Accent" presStyleLbl="node1" presStyleIdx="2" presStyleCnt="5"/>
      <dgm:spPr/>
    </dgm:pt>
    <dgm:pt modelId="{D9B70397-9EF0-4F1F-96C9-1BCC69135742}" type="pres">
      <dgm:prSet presAssocID="{86417F34-FA6C-4BAC-8B74-B005788A77AA}" presName="ParentBackground3" presStyleCnt="0"/>
      <dgm:spPr/>
    </dgm:pt>
    <dgm:pt modelId="{2359FFEE-1E55-4CD8-8246-D531D4ED9C22}" type="pres">
      <dgm:prSet presAssocID="{86417F34-FA6C-4BAC-8B74-B005788A77AA}" presName="ParentBackground" presStyleLbl="fgAcc1" presStyleIdx="2" presStyleCnt="5"/>
      <dgm:spPr/>
    </dgm:pt>
    <dgm:pt modelId="{956DDA0E-40B7-469D-BBD8-0B6AA1DBC179}" type="pres">
      <dgm:prSet presAssocID="{86417F34-FA6C-4BAC-8B74-B005788A77AA}" presName="Parent3" presStyleLbl="revTx" presStyleIdx="0" presStyleCnt="0">
        <dgm:presLayoutVars>
          <dgm:chMax val="1"/>
          <dgm:chPref val="1"/>
          <dgm:bulletEnabled val="1"/>
        </dgm:presLayoutVars>
      </dgm:prSet>
      <dgm:spPr/>
    </dgm:pt>
    <dgm:pt modelId="{8E9F06DB-B0EE-4F37-B3C0-A6B09495A989}" type="pres">
      <dgm:prSet presAssocID="{97ED6A4A-22BA-46E3-B04B-69864627E519}" presName="Accent2" presStyleCnt="0"/>
      <dgm:spPr/>
    </dgm:pt>
    <dgm:pt modelId="{7621C51F-DCE8-4CD5-B38D-BFA970E07699}" type="pres">
      <dgm:prSet presAssocID="{97ED6A4A-22BA-46E3-B04B-69864627E519}" presName="Accent" presStyleLbl="node1" presStyleIdx="3" presStyleCnt="5"/>
      <dgm:spPr/>
    </dgm:pt>
    <dgm:pt modelId="{C3A2B98B-7A3B-4499-99DB-E7DDBE025F48}" type="pres">
      <dgm:prSet presAssocID="{97ED6A4A-22BA-46E3-B04B-69864627E519}" presName="ParentBackground2" presStyleCnt="0"/>
      <dgm:spPr/>
    </dgm:pt>
    <dgm:pt modelId="{831D89DB-F65A-4ABF-8C24-657D8C7BF859}" type="pres">
      <dgm:prSet presAssocID="{97ED6A4A-22BA-46E3-B04B-69864627E519}" presName="ParentBackground" presStyleLbl="fgAcc1" presStyleIdx="3" presStyleCnt="5"/>
      <dgm:spPr/>
    </dgm:pt>
    <dgm:pt modelId="{F02BB55E-0DCB-4642-807C-4957F0F89767}" type="pres">
      <dgm:prSet presAssocID="{97ED6A4A-22BA-46E3-B04B-69864627E519}" presName="Parent2" presStyleLbl="revTx" presStyleIdx="0" presStyleCnt="0">
        <dgm:presLayoutVars>
          <dgm:chMax val="1"/>
          <dgm:chPref val="1"/>
          <dgm:bulletEnabled val="1"/>
        </dgm:presLayoutVars>
      </dgm:prSet>
      <dgm:spPr/>
    </dgm:pt>
    <dgm:pt modelId="{B4F53C1E-3773-4123-B546-AFC041787295}" type="pres">
      <dgm:prSet presAssocID="{0990874B-8F2A-4FD5-B34E-5C13005F5455}" presName="Accent1" presStyleCnt="0"/>
      <dgm:spPr/>
    </dgm:pt>
    <dgm:pt modelId="{EF99686A-E577-49B4-846A-C162222FB707}" type="pres">
      <dgm:prSet presAssocID="{0990874B-8F2A-4FD5-B34E-5C13005F5455}" presName="Accent" presStyleLbl="node1" presStyleIdx="4" presStyleCnt="5"/>
      <dgm:spPr/>
    </dgm:pt>
    <dgm:pt modelId="{0D85C23C-40E1-464E-A40A-66638FD32A9C}" type="pres">
      <dgm:prSet presAssocID="{0990874B-8F2A-4FD5-B34E-5C13005F5455}" presName="ParentBackground1" presStyleCnt="0"/>
      <dgm:spPr/>
    </dgm:pt>
    <dgm:pt modelId="{36FBE669-D137-4AC4-86E5-E5FE2AED27B2}" type="pres">
      <dgm:prSet presAssocID="{0990874B-8F2A-4FD5-B34E-5C13005F5455}" presName="ParentBackground" presStyleLbl="fgAcc1" presStyleIdx="4" presStyleCnt="5"/>
      <dgm:spPr/>
    </dgm:pt>
    <dgm:pt modelId="{1184757E-6AF3-40A0-8316-53DB075C6D7C}" type="pres">
      <dgm:prSet presAssocID="{0990874B-8F2A-4FD5-B34E-5C13005F5455}" presName="Parent1" presStyleLbl="revTx" presStyleIdx="0" presStyleCnt="0">
        <dgm:presLayoutVars>
          <dgm:chMax val="1"/>
          <dgm:chPref val="1"/>
          <dgm:bulletEnabled val="1"/>
        </dgm:presLayoutVars>
      </dgm:prSet>
      <dgm:spPr/>
    </dgm:pt>
  </dgm:ptLst>
  <dgm:cxnLst>
    <dgm:cxn modelId="{40CFAA02-8B63-4E00-A552-FB2958555A94}" type="presOf" srcId="{56F50145-3E95-405C-A20F-0F3568BBC543}" destId="{49B9AE2A-9D4F-43E7-9428-8C68F46D3368}" srcOrd="1" destOrd="0" presId="urn:microsoft.com/office/officeart/2011/layout/CircleProcess"/>
    <dgm:cxn modelId="{1669E10C-D863-44E2-A5D4-E2C870A0531F}" type="presOf" srcId="{97ED6A4A-22BA-46E3-B04B-69864627E519}" destId="{831D89DB-F65A-4ABF-8C24-657D8C7BF859}" srcOrd="0" destOrd="0" presId="urn:microsoft.com/office/officeart/2011/layout/CircleProcess"/>
    <dgm:cxn modelId="{267C631A-1D14-477E-8315-C6355F1EEC99}" type="presOf" srcId="{0990874B-8F2A-4FD5-B34E-5C13005F5455}" destId="{36FBE669-D137-4AC4-86E5-E5FE2AED27B2}" srcOrd="0" destOrd="0" presId="urn:microsoft.com/office/officeart/2011/layout/CircleProcess"/>
    <dgm:cxn modelId="{F79C0628-3C65-4106-91EA-66B50A4B2C12}" type="presOf" srcId="{97ED6A4A-22BA-46E3-B04B-69864627E519}" destId="{F02BB55E-0DCB-4642-807C-4957F0F89767}" srcOrd="1" destOrd="0" presId="urn:microsoft.com/office/officeart/2011/layout/CircleProcess"/>
    <dgm:cxn modelId="{2DD1B632-2E3B-4484-BD4C-C2BF901E2EBD}" srcId="{1E88DBC9-103E-453E-8DE4-31928775E912}" destId="{56F50145-3E95-405C-A20F-0F3568BBC543}" srcOrd="4" destOrd="0" parTransId="{8E9E44A7-AD07-4FCC-B026-017D88CC6271}" sibTransId="{BB86CAE0-0B5E-4BFA-8201-E11801C10660}"/>
    <dgm:cxn modelId="{2786C85C-8889-4895-8FB1-6B142CB63561}" type="presOf" srcId="{56F50145-3E95-405C-A20F-0F3568BBC543}" destId="{D5523B13-6A41-4E0C-9077-E887DE0AA239}" srcOrd="0" destOrd="0" presId="urn:microsoft.com/office/officeart/2011/layout/CircleProcess"/>
    <dgm:cxn modelId="{440A714B-9705-48B0-9695-3B5523B37479}" type="presOf" srcId="{1E88DBC9-103E-453E-8DE4-31928775E912}" destId="{7BF3E23B-D103-4BF9-9F28-E49134C7739F}" srcOrd="0" destOrd="0" presId="urn:microsoft.com/office/officeart/2011/layout/CircleProcess"/>
    <dgm:cxn modelId="{E726A451-DA90-46AF-ADE6-B795BBBF5065}" srcId="{1E88DBC9-103E-453E-8DE4-31928775E912}" destId="{5893DBE8-62E2-452D-8F9C-5DF2FBEF2958}" srcOrd="3" destOrd="0" parTransId="{152C2A7F-E142-4359-9C61-FB75AD8B02BE}" sibTransId="{0FBF0205-CA32-43F3-83D7-E2AA97105325}"/>
    <dgm:cxn modelId="{969B3273-8CA3-4ED4-A0EB-644915B75E28}" type="presOf" srcId="{86417F34-FA6C-4BAC-8B74-B005788A77AA}" destId="{2359FFEE-1E55-4CD8-8246-D531D4ED9C22}" srcOrd="0" destOrd="0" presId="urn:microsoft.com/office/officeart/2011/layout/CircleProcess"/>
    <dgm:cxn modelId="{2B684F79-FB64-406A-8438-809B16A86D4A}" srcId="{1E88DBC9-103E-453E-8DE4-31928775E912}" destId="{0990874B-8F2A-4FD5-B34E-5C13005F5455}" srcOrd="0" destOrd="0" parTransId="{B5A44D19-E486-464D-9397-6D301153C866}" sibTransId="{F87421D2-8D34-4DF9-940D-E186A8803EE5}"/>
    <dgm:cxn modelId="{93C3B47C-EE86-4D51-ACF3-517CB1631CD1}" type="presOf" srcId="{86417F34-FA6C-4BAC-8B74-B005788A77AA}" destId="{956DDA0E-40B7-469D-BBD8-0B6AA1DBC179}" srcOrd="1" destOrd="0" presId="urn:microsoft.com/office/officeart/2011/layout/CircleProcess"/>
    <dgm:cxn modelId="{9E779584-05C5-4CB8-BA85-0A7DE19B93E0}" srcId="{1E88DBC9-103E-453E-8DE4-31928775E912}" destId="{97ED6A4A-22BA-46E3-B04B-69864627E519}" srcOrd="1" destOrd="0" parTransId="{ED9BA48C-F948-4D7B-8018-FAD15BC2C630}" sibTransId="{1D03ED03-AB6D-4265-AEB5-C6358C19D753}"/>
    <dgm:cxn modelId="{3D5C4D94-67E7-4780-8A7A-63963E259F3E}" type="presOf" srcId="{5893DBE8-62E2-452D-8F9C-5DF2FBEF2958}" destId="{424DF5BE-C1C8-41EC-BEB5-77485DC357C3}" srcOrd="0" destOrd="0" presId="urn:microsoft.com/office/officeart/2011/layout/CircleProcess"/>
    <dgm:cxn modelId="{1BC85B95-CC6D-4743-BD1D-16854F83832A}" type="presOf" srcId="{0990874B-8F2A-4FD5-B34E-5C13005F5455}" destId="{1184757E-6AF3-40A0-8316-53DB075C6D7C}" srcOrd="1" destOrd="0" presId="urn:microsoft.com/office/officeart/2011/layout/CircleProcess"/>
    <dgm:cxn modelId="{4E3F13E1-DA6F-4285-8547-9523A1ED0D78}" type="presOf" srcId="{5893DBE8-62E2-452D-8F9C-5DF2FBEF2958}" destId="{F11F5124-5733-46BE-9252-2077BA0F7A27}" srcOrd="1" destOrd="0" presId="urn:microsoft.com/office/officeart/2011/layout/CircleProcess"/>
    <dgm:cxn modelId="{E8DD66E3-8DD0-4E9F-A70C-4D58B2EF864A}" srcId="{1E88DBC9-103E-453E-8DE4-31928775E912}" destId="{86417F34-FA6C-4BAC-8B74-B005788A77AA}" srcOrd="2" destOrd="0" parTransId="{1CA49ECA-6C8A-4ADD-B8DD-BD20AD915782}" sibTransId="{F9B2B3E4-298F-4259-87B1-FBF4232669C7}"/>
    <dgm:cxn modelId="{F5624453-0CB7-4AD7-809E-B21CDD833238}" type="presParOf" srcId="{7BF3E23B-D103-4BF9-9F28-E49134C7739F}" destId="{6D5470F1-C7AC-4148-85B1-CBB04C20D5C0}" srcOrd="0" destOrd="0" presId="urn:microsoft.com/office/officeart/2011/layout/CircleProcess"/>
    <dgm:cxn modelId="{E2836288-5D0F-4434-8521-C2CB03FDA8C9}" type="presParOf" srcId="{6D5470F1-C7AC-4148-85B1-CBB04C20D5C0}" destId="{A286A15F-48ED-402F-BE82-B567C1A15949}" srcOrd="0" destOrd="0" presId="urn:microsoft.com/office/officeart/2011/layout/CircleProcess"/>
    <dgm:cxn modelId="{F880D7BC-1EAA-4180-8C9B-B9E645E85B12}" type="presParOf" srcId="{7BF3E23B-D103-4BF9-9F28-E49134C7739F}" destId="{0689D384-7D49-4C40-B72E-C4E6D098B820}" srcOrd="1" destOrd="0" presId="urn:microsoft.com/office/officeart/2011/layout/CircleProcess"/>
    <dgm:cxn modelId="{F127F5B2-B0F0-4204-92B8-A51B360AFCFD}" type="presParOf" srcId="{0689D384-7D49-4C40-B72E-C4E6D098B820}" destId="{D5523B13-6A41-4E0C-9077-E887DE0AA239}" srcOrd="0" destOrd="0" presId="urn:microsoft.com/office/officeart/2011/layout/CircleProcess"/>
    <dgm:cxn modelId="{3F24AE33-40A6-44C4-B8FB-2ECD8186AE6A}" type="presParOf" srcId="{7BF3E23B-D103-4BF9-9F28-E49134C7739F}" destId="{49B9AE2A-9D4F-43E7-9428-8C68F46D3368}" srcOrd="2" destOrd="0" presId="urn:microsoft.com/office/officeart/2011/layout/CircleProcess"/>
    <dgm:cxn modelId="{26D15CF0-715C-4A52-8454-81E641523FC1}" type="presParOf" srcId="{7BF3E23B-D103-4BF9-9F28-E49134C7739F}" destId="{51856063-0A2D-4466-9C14-738954CF3BFD}" srcOrd="3" destOrd="0" presId="urn:microsoft.com/office/officeart/2011/layout/CircleProcess"/>
    <dgm:cxn modelId="{F551DF69-29C2-400F-8A09-4DCC11D85ECD}" type="presParOf" srcId="{51856063-0A2D-4466-9C14-738954CF3BFD}" destId="{AF4D1B1F-C7E5-4BDA-8989-3DCBB444B0F5}" srcOrd="0" destOrd="0" presId="urn:microsoft.com/office/officeart/2011/layout/CircleProcess"/>
    <dgm:cxn modelId="{27BEF804-3B7B-45D2-8368-7C90EAB6AF56}" type="presParOf" srcId="{7BF3E23B-D103-4BF9-9F28-E49134C7739F}" destId="{ADB4A5FE-5A69-4B74-B6DE-C0A8557A5171}" srcOrd="4" destOrd="0" presId="urn:microsoft.com/office/officeart/2011/layout/CircleProcess"/>
    <dgm:cxn modelId="{ED5CD051-FCE8-4065-9C3E-6FD3FB55498E}" type="presParOf" srcId="{ADB4A5FE-5A69-4B74-B6DE-C0A8557A5171}" destId="{424DF5BE-C1C8-41EC-BEB5-77485DC357C3}" srcOrd="0" destOrd="0" presId="urn:microsoft.com/office/officeart/2011/layout/CircleProcess"/>
    <dgm:cxn modelId="{0C03E438-EBC6-4025-806A-A1B4533C4614}" type="presParOf" srcId="{7BF3E23B-D103-4BF9-9F28-E49134C7739F}" destId="{F11F5124-5733-46BE-9252-2077BA0F7A27}" srcOrd="5" destOrd="0" presId="urn:microsoft.com/office/officeart/2011/layout/CircleProcess"/>
    <dgm:cxn modelId="{1527540A-7D91-41C4-A47D-2C1F32BE1BE6}" type="presParOf" srcId="{7BF3E23B-D103-4BF9-9F28-E49134C7739F}" destId="{D622AEBA-5FB9-481A-983E-A9BEC5F25803}" srcOrd="6" destOrd="0" presId="urn:microsoft.com/office/officeart/2011/layout/CircleProcess"/>
    <dgm:cxn modelId="{1D0F9D14-1208-4F06-8CAF-B2A252E2FF92}" type="presParOf" srcId="{D622AEBA-5FB9-481A-983E-A9BEC5F25803}" destId="{C8E9E802-F736-4857-A79F-0A0C94D1CEFA}" srcOrd="0" destOrd="0" presId="urn:microsoft.com/office/officeart/2011/layout/CircleProcess"/>
    <dgm:cxn modelId="{061AA8C7-AEFD-4244-A62E-84C2CBF3099C}" type="presParOf" srcId="{7BF3E23B-D103-4BF9-9F28-E49134C7739F}" destId="{D9B70397-9EF0-4F1F-96C9-1BCC69135742}" srcOrd="7" destOrd="0" presId="urn:microsoft.com/office/officeart/2011/layout/CircleProcess"/>
    <dgm:cxn modelId="{93A6D8FA-62C9-4504-86B6-F4B8295AC64F}" type="presParOf" srcId="{D9B70397-9EF0-4F1F-96C9-1BCC69135742}" destId="{2359FFEE-1E55-4CD8-8246-D531D4ED9C22}" srcOrd="0" destOrd="0" presId="urn:microsoft.com/office/officeart/2011/layout/CircleProcess"/>
    <dgm:cxn modelId="{6B7012A8-43F1-4D8E-9714-1031087E2AC5}" type="presParOf" srcId="{7BF3E23B-D103-4BF9-9F28-E49134C7739F}" destId="{956DDA0E-40B7-469D-BBD8-0B6AA1DBC179}" srcOrd="8" destOrd="0" presId="urn:microsoft.com/office/officeart/2011/layout/CircleProcess"/>
    <dgm:cxn modelId="{358582C3-57E1-4C35-B6B6-A6D5796242AC}" type="presParOf" srcId="{7BF3E23B-D103-4BF9-9F28-E49134C7739F}" destId="{8E9F06DB-B0EE-4F37-B3C0-A6B09495A989}" srcOrd="9" destOrd="0" presId="urn:microsoft.com/office/officeart/2011/layout/CircleProcess"/>
    <dgm:cxn modelId="{A9A9071D-5696-49D7-8E3B-7B3F7835DE2F}" type="presParOf" srcId="{8E9F06DB-B0EE-4F37-B3C0-A6B09495A989}" destId="{7621C51F-DCE8-4CD5-B38D-BFA970E07699}" srcOrd="0" destOrd="0" presId="urn:microsoft.com/office/officeart/2011/layout/CircleProcess"/>
    <dgm:cxn modelId="{32750D9B-727F-4D88-8914-A3F030F6691D}" type="presParOf" srcId="{7BF3E23B-D103-4BF9-9F28-E49134C7739F}" destId="{C3A2B98B-7A3B-4499-99DB-E7DDBE025F48}" srcOrd="10" destOrd="0" presId="urn:microsoft.com/office/officeart/2011/layout/CircleProcess"/>
    <dgm:cxn modelId="{21D4F189-A092-4E38-93C6-61D2AFE0E5C4}" type="presParOf" srcId="{C3A2B98B-7A3B-4499-99DB-E7DDBE025F48}" destId="{831D89DB-F65A-4ABF-8C24-657D8C7BF859}" srcOrd="0" destOrd="0" presId="urn:microsoft.com/office/officeart/2011/layout/CircleProcess"/>
    <dgm:cxn modelId="{8C57B619-BE9A-4016-89A8-323CDB99470F}" type="presParOf" srcId="{7BF3E23B-D103-4BF9-9F28-E49134C7739F}" destId="{F02BB55E-0DCB-4642-807C-4957F0F89767}" srcOrd="11" destOrd="0" presId="urn:microsoft.com/office/officeart/2011/layout/CircleProcess"/>
    <dgm:cxn modelId="{4C0E0331-E814-4954-996A-DF5A623D74EA}" type="presParOf" srcId="{7BF3E23B-D103-4BF9-9F28-E49134C7739F}" destId="{B4F53C1E-3773-4123-B546-AFC041787295}" srcOrd="12" destOrd="0" presId="urn:microsoft.com/office/officeart/2011/layout/CircleProcess"/>
    <dgm:cxn modelId="{84AD6898-D00C-4C9C-86CF-E89329B2443A}" type="presParOf" srcId="{B4F53C1E-3773-4123-B546-AFC041787295}" destId="{EF99686A-E577-49B4-846A-C162222FB707}" srcOrd="0" destOrd="0" presId="urn:microsoft.com/office/officeart/2011/layout/CircleProcess"/>
    <dgm:cxn modelId="{118DE6EF-72CE-4101-8F98-ABF8BE98119B}" type="presParOf" srcId="{7BF3E23B-D103-4BF9-9F28-E49134C7739F}" destId="{0D85C23C-40E1-464E-A40A-66638FD32A9C}" srcOrd="13" destOrd="0" presId="urn:microsoft.com/office/officeart/2011/layout/CircleProcess"/>
    <dgm:cxn modelId="{EB0A49FF-6EC6-44A5-AF80-18E9755F6C1F}" type="presParOf" srcId="{0D85C23C-40E1-464E-A40A-66638FD32A9C}" destId="{36FBE669-D137-4AC4-86E5-E5FE2AED27B2}" srcOrd="0" destOrd="0" presId="urn:microsoft.com/office/officeart/2011/layout/CircleProcess"/>
    <dgm:cxn modelId="{1D3F784B-A885-4AE4-991F-043BE326BEDB}" type="presParOf" srcId="{7BF3E23B-D103-4BF9-9F28-E49134C7739F}" destId="{1184757E-6AF3-40A0-8316-53DB075C6D7C}" srcOrd="14" destOrd="0" presId="urn:microsoft.com/office/officeart/2011/layout/CircleProcess"/>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5631F3-77D9-4632-AAA9-5D897E7FD46D}">
      <dsp:nvSpPr>
        <dsp:cNvPr id="0" name=""/>
        <dsp:cNvSpPr/>
      </dsp:nvSpPr>
      <dsp:spPr>
        <a:xfrm>
          <a:off x="0" y="2086"/>
          <a:ext cx="6109750" cy="3931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b="1" kern="1200" dirty="0">
              <a:solidFill>
                <a:schemeClr val="tx1"/>
              </a:solidFill>
              <a:latin typeface="Times New Roman" panose="02020603050405020304" pitchFamily="18" charset="0"/>
              <a:cs typeface="Times New Roman" panose="02020603050405020304" pitchFamily="18" charset="0"/>
            </a:rPr>
            <a:t>Mental and behavioural disorder</a:t>
          </a:r>
        </a:p>
      </dsp:txBody>
      <dsp:txXfrm>
        <a:off x="19191" y="21277"/>
        <a:ext cx="6071368" cy="354738"/>
      </dsp:txXfrm>
    </dsp:sp>
    <dsp:sp modelId="{6AF94303-3794-4E74-8B41-5368E5FB76BC}">
      <dsp:nvSpPr>
        <dsp:cNvPr id="0" name=""/>
        <dsp:cNvSpPr/>
      </dsp:nvSpPr>
      <dsp:spPr>
        <a:xfrm>
          <a:off x="0" y="405053"/>
          <a:ext cx="6109750" cy="3931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b="1" kern="1200">
              <a:solidFill>
                <a:schemeClr val="tx1"/>
              </a:solidFill>
              <a:latin typeface="Times New Roman" panose="02020603050405020304" pitchFamily="18" charset="0"/>
              <a:cs typeface="Times New Roman" panose="02020603050405020304" pitchFamily="18" charset="0"/>
            </a:rPr>
            <a:t>Includes Bipolar I disorder</a:t>
          </a:r>
        </a:p>
      </dsp:txBody>
      <dsp:txXfrm>
        <a:off x="19191" y="424244"/>
        <a:ext cx="6071368" cy="354738"/>
      </dsp:txXfrm>
    </dsp:sp>
    <dsp:sp modelId="{4ADFE7F3-DF6A-4957-8908-E070E1E90A79}">
      <dsp:nvSpPr>
        <dsp:cNvPr id="0" name=""/>
        <dsp:cNvSpPr/>
      </dsp:nvSpPr>
      <dsp:spPr>
        <a:xfrm>
          <a:off x="0" y="828646"/>
          <a:ext cx="6109750" cy="3931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b="1" kern="1200">
              <a:solidFill>
                <a:schemeClr val="tx1"/>
              </a:solidFill>
              <a:latin typeface="Times New Roman" panose="02020603050405020304" pitchFamily="18" charset="0"/>
              <a:cs typeface="Times New Roman" panose="02020603050405020304" pitchFamily="18" charset="0"/>
            </a:rPr>
            <a:t>Includes Bipolar II disorder</a:t>
          </a:r>
        </a:p>
      </dsp:txBody>
      <dsp:txXfrm>
        <a:off x="19191" y="847837"/>
        <a:ext cx="6071368" cy="354738"/>
      </dsp:txXfrm>
    </dsp:sp>
    <dsp:sp modelId="{93A77EF0-D86C-4B4B-BC30-DCACCE3B99C5}">
      <dsp:nvSpPr>
        <dsp:cNvPr id="0" name=""/>
        <dsp:cNvSpPr/>
      </dsp:nvSpPr>
      <dsp:spPr>
        <a:xfrm>
          <a:off x="0" y="1241926"/>
          <a:ext cx="6109750" cy="3931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b="1" kern="1200" dirty="0">
              <a:solidFill>
                <a:schemeClr val="tx1"/>
              </a:solidFill>
              <a:latin typeface="Times New Roman" panose="02020603050405020304" pitchFamily="18" charset="0"/>
              <a:cs typeface="Times New Roman" panose="02020603050405020304" pitchFamily="18" charset="0"/>
            </a:rPr>
            <a:t>Based on mood episodes</a:t>
          </a:r>
        </a:p>
      </dsp:txBody>
      <dsp:txXfrm>
        <a:off x="19191" y="1261117"/>
        <a:ext cx="6071368" cy="354738"/>
      </dsp:txXfrm>
    </dsp:sp>
    <dsp:sp modelId="{ADF0AE48-95D8-4DF0-AFC6-370A3A716565}">
      <dsp:nvSpPr>
        <dsp:cNvPr id="0" name=""/>
        <dsp:cNvSpPr/>
      </dsp:nvSpPr>
      <dsp:spPr>
        <a:xfrm>
          <a:off x="0" y="1655206"/>
          <a:ext cx="6109750" cy="3931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b="1" kern="1200" dirty="0">
              <a:solidFill>
                <a:schemeClr val="tx1"/>
              </a:solidFill>
              <a:latin typeface="Times New Roman" panose="02020603050405020304" pitchFamily="18" charset="0"/>
              <a:cs typeface="Times New Roman" panose="02020603050405020304" pitchFamily="18" charset="0"/>
            </a:rPr>
            <a:t>Guides diagnosis and treatment</a:t>
          </a:r>
        </a:p>
      </dsp:txBody>
      <dsp:txXfrm>
        <a:off x="19191" y="1674397"/>
        <a:ext cx="6071368" cy="3547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911F5-1185-4EF7-8470-ACC980C3BBC8}">
      <dsp:nvSpPr>
        <dsp:cNvPr id="0" name=""/>
        <dsp:cNvSpPr/>
      </dsp:nvSpPr>
      <dsp:spPr>
        <a:xfrm rot="5400000">
          <a:off x="-433889" y="436718"/>
          <a:ext cx="2892597" cy="2024817"/>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a:t>Biological and Personalised Understanding</a:t>
          </a:r>
          <a:endParaRPr lang="en-IN" sz="2000" kern="1200"/>
        </a:p>
      </dsp:txBody>
      <dsp:txXfrm rot="-5400000">
        <a:off x="2" y="1015237"/>
        <a:ext cx="2024817" cy="867780"/>
      </dsp:txXfrm>
    </dsp:sp>
    <dsp:sp modelId="{0908239E-2413-4146-9675-412267135AF3}">
      <dsp:nvSpPr>
        <dsp:cNvPr id="0" name=""/>
        <dsp:cNvSpPr/>
      </dsp:nvSpPr>
      <dsp:spPr>
        <a:xfrm rot="5400000">
          <a:off x="3934047" y="-1906401"/>
          <a:ext cx="1880188" cy="5698648"/>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7620" rIns="7620" bIns="7620" numCol="1" spcCol="1270" anchor="ctr" anchorCtr="0">
          <a:noAutofit/>
        </a:bodyPr>
        <a:lstStyle/>
        <a:p>
          <a:pPr marL="114300" lvl="1" indent="-114300" algn="l" defTabSz="533400">
            <a:lnSpc>
              <a:spcPct val="90000"/>
            </a:lnSpc>
            <a:spcBef>
              <a:spcPct val="0"/>
            </a:spcBef>
            <a:spcAft>
              <a:spcPct val="15000"/>
            </a:spcAft>
            <a:buChar char="•"/>
          </a:pPr>
          <a:endParaRPr lang="en-IN" sz="1200" kern="1200" dirty="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15000"/>
            </a:spcAft>
            <a:buChar char="•"/>
          </a:pPr>
          <a:endParaRPr lang="en-IN" sz="1800" b="1" kern="1200" dirty="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15000"/>
            </a:spcAft>
            <a:buChar char="•"/>
          </a:pPr>
          <a:endParaRPr lang="en-IN" sz="1800" b="1"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b="1" kern="1200" dirty="0">
              <a:latin typeface="Times New Roman" panose="02020603050405020304" pitchFamily="18" charset="0"/>
              <a:cs typeface="Times New Roman" panose="02020603050405020304" pitchFamily="18" charset="0"/>
            </a:rPr>
            <a:t>Strong genetic influences identified</a:t>
          </a:r>
          <a:endParaRPr lang="en-IN" sz="2000" b="1"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b="1" kern="1200" dirty="0">
              <a:latin typeface="Times New Roman" panose="02020603050405020304" pitchFamily="18" charset="0"/>
              <a:cs typeface="Times New Roman" panose="02020603050405020304" pitchFamily="18" charset="0"/>
            </a:rPr>
            <a:t>Neurobiological factors affect mood</a:t>
          </a:r>
          <a:endParaRPr lang="en-IN" sz="2000" b="1"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b="1" kern="1200" dirty="0">
              <a:latin typeface="Times New Roman" panose="02020603050405020304" pitchFamily="18" charset="0"/>
              <a:cs typeface="Times New Roman" panose="02020603050405020304" pitchFamily="18" charset="0"/>
            </a:rPr>
            <a:t>Inflammatory processes linked disorder</a:t>
          </a:r>
          <a:endParaRPr lang="en-IN" sz="2000" b="1"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b="1" kern="1200" dirty="0">
              <a:latin typeface="Times New Roman" panose="02020603050405020304" pitchFamily="18" charset="0"/>
              <a:cs typeface="Times New Roman" panose="02020603050405020304" pitchFamily="18" charset="0"/>
            </a:rPr>
            <a:t>Supports </a:t>
          </a:r>
          <a:r>
            <a:rPr lang="en-US" sz="2000" b="1" kern="1200" dirty="0" err="1">
              <a:latin typeface="Times New Roman" panose="02020603050405020304" pitchFamily="18" charset="0"/>
              <a:cs typeface="Times New Roman" panose="02020603050405020304" pitchFamily="18" charset="0"/>
            </a:rPr>
            <a:t>personalised</a:t>
          </a:r>
          <a:r>
            <a:rPr lang="en-US" sz="2000" b="1" kern="1200" dirty="0">
              <a:latin typeface="Times New Roman" panose="02020603050405020304" pitchFamily="18" charset="0"/>
              <a:cs typeface="Times New Roman" panose="02020603050405020304" pitchFamily="18" charset="0"/>
            </a:rPr>
            <a:t> treatment approaches</a:t>
          </a:r>
          <a:endParaRPr lang="en-IN" sz="2000" b="1"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b="1" kern="1200" dirty="0">
              <a:latin typeface="Times New Roman" panose="02020603050405020304" pitchFamily="18" charset="0"/>
              <a:cs typeface="Times New Roman" panose="02020603050405020304" pitchFamily="18" charset="0"/>
            </a:rPr>
            <a:t>Varying symptoms and outcomes</a:t>
          </a:r>
          <a:endParaRPr lang="en-IN" sz="2000" b="1" kern="1200" dirty="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Char char="•"/>
          </a:pPr>
          <a:endParaRPr lang="en-IN" sz="1200" kern="1200" dirty="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Char char="•"/>
          </a:pPr>
          <a:endParaRPr lang="en-IN" sz="1200" kern="1200" dirty="0">
            <a:latin typeface="Times New Roman" panose="02020603050405020304" pitchFamily="18" charset="0"/>
            <a:cs typeface="Times New Roman" panose="02020603050405020304" pitchFamily="18" charset="0"/>
          </a:endParaRPr>
        </a:p>
      </dsp:txBody>
      <dsp:txXfrm rot="-5400000">
        <a:off x="2024818" y="94611"/>
        <a:ext cx="5606865" cy="16966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80DE03-FCC6-45DE-9BA4-E870FF658770}">
      <dsp:nvSpPr>
        <dsp:cNvPr id="0" name=""/>
        <dsp:cNvSpPr/>
      </dsp:nvSpPr>
      <dsp:spPr>
        <a:xfrm>
          <a:off x="-8553554" y="-1306721"/>
          <a:ext cx="10179267" cy="10179267"/>
        </a:xfrm>
        <a:prstGeom prst="blockArc">
          <a:avLst>
            <a:gd name="adj1" fmla="val 18900000"/>
            <a:gd name="adj2" fmla="val 2700000"/>
            <a:gd name="adj3" fmla="val 212"/>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A36C92D-87E9-4586-887D-013F6EE629C7}">
      <dsp:nvSpPr>
        <dsp:cNvPr id="0" name=""/>
        <dsp:cNvSpPr/>
      </dsp:nvSpPr>
      <dsp:spPr>
        <a:xfrm>
          <a:off x="605644" y="398416"/>
          <a:ext cx="5387974" cy="79652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2246" tIns="45720" rIns="45720" bIns="45720" numCol="1" spcCol="1270" anchor="ctr" anchorCtr="0">
          <a:noAutofit/>
        </a:bodyPr>
        <a:lstStyle/>
        <a:p>
          <a:pPr marL="0" lvl="0" indent="0" algn="ctr" defTabSz="800100">
            <a:lnSpc>
              <a:spcPct val="90000"/>
            </a:lnSpc>
            <a:spcBef>
              <a:spcPct val="0"/>
            </a:spcBef>
            <a:spcAft>
              <a:spcPct val="35000"/>
            </a:spcAft>
            <a:buNone/>
          </a:pPr>
          <a:r>
            <a:rPr lang="en-IN" sz="1800" b="1" kern="1200" dirty="0">
              <a:solidFill>
                <a:schemeClr val="tx1"/>
              </a:solidFill>
              <a:latin typeface="Times New Roman" panose="02020603050405020304" pitchFamily="18" charset="0"/>
              <a:cs typeface="Times New Roman" panose="02020603050405020304" pitchFamily="18" charset="0"/>
            </a:rPr>
            <a:t>Social, Cultural and Political Influences</a:t>
          </a:r>
        </a:p>
      </dsp:txBody>
      <dsp:txXfrm>
        <a:off x="605644" y="398416"/>
        <a:ext cx="5387974" cy="796529"/>
      </dsp:txXfrm>
    </dsp:sp>
    <dsp:sp modelId="{D084823D-C817-4843-B3EB-EE79E7B3673E}">
      <dsp:nvSpPr>
        <dsp:cNvPr id="0" name=""/>
        <dsp:cNvSpPr/>
      </dsp:nvSpPr>
      <dsp:spPr>
        <a:xfrm>
          <a:off x="107812" y="298850"/>
          <a:ext cx="995662" cy="995662"/>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A6A3A8-A0FB-4343-A738-107B9ED25958}">
      <dsp:nvSpPr>
        <dsp:cNvPr id="0" name=""/>
        <dsp:cNvSpPr/>
      </dsp:nvSpPr>
      <dsp:spPr>
        <a:xfrm>
          <a:off x="1260844" y="1593059"/>
          <a:ext cx="4732774" cy="79652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2246" tIns="45720" rIns="45720" bIns="45720" numCol="1" spcCol="1270" anchor="ctr" anchorCtr="0">
          <a:noAutofit/>
        </a:bodyPr>
        <a:lstStyle/>
        <a:p>
          <a:pPr marL="0" lvl="0" indent="0" algn="l" defTabSz="800100">
            <a:lnSpc>
              <a:spcPct val="90000"/>
            </a:lnSpc>
            <a:spcBef>
              <a:spcPct val="0"/>
            </a:spcBef>
            <a:spcAft>
              <a:spcPct val="35000"/>
            </a:spcAft>
            <a:buNone/>
          </a:pPr>
          <a:r>
            <a:rPr lang="en-IN" sz="1800" b="1" kern="1200">
              <a:solidFill>
                <a:schemeClr val="tx1"/>
              </a:solidFill>
              <a:latin typeface="Times New Roman" panose="02020603050405020304" pitchFamily="18" charset="0"/>
              <a:cs typeface="Times New Roman" panose="02020603050405020304" pitchFamily="18" charset="0"/>
            </a:rPr>
            <a:t>Stigma delays help-seeking behaviour (Chakrabarti, 2022)</a:t>
          </a:r>
        </a:p>
      </dsp:txBody>
      <dsp:txXfrm>
        <a:off x="1260844" y="1593059"/>
        <a:ext cx="4732774" cy="796529"/>
      </dsp:txXfrm>
    </dsp:sp>
    <dsp:sp modelId="{EA772B32-6CE2-4FFC-BAC7-B0C1CEEF5F48}">
      <dsp:nvSpPr>
        <dsp:cNvPr id="0" name=""/>
        <dsp:cNvSpPr/>
      </dsp:nvSpPr>
      <dsp:spPr>
        <a:xfrm>
          <a:off x="763013" y="1493493"/>
          <a:ext cx="995662" cy="995662"/>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755385C-AE28-468D-AC9E-9A72AF0116BB}">
      <dsp:nvSpPr>
        <dsp:cNvPr id="0" name=""/>
        <dsp:cNvSpPr/>
      </dsp:nvSpPr>
      <dsp:spPr>
        <a:xfrm>
          <a:off x="1560451" y="2787703"/>
          <a:ext cx="4433167" cy="79652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2246" tIns="45720" rIns="45720" bIns="45720" numCol="1" spcCol="1270" anchor="ctr" anchorCtr="0">
          <a:noAutofit/>
        </a:bodyPr>
        <a:lstStyle/>
        <a:p>
          <a:pPr marL="0" lvl="0" indent="0" algn="l" defTabSz="800100">
            <a:lnSpc>
              <a:spcPct val="90000"/>
            </a:lnSpc>
            <a:spcBef>
              <a:spcPct val="0"/>
            </a:spcBef>
            <a:spcAft>
              <a:spcPct val="35000"/>
            </a:spcAft>
            <a:buNone/>
          </a:pPr>
          <a:r>
            <a:rPr lang="en-IN" sz="1800" b="1" kern="1200" dirty="0">
              <a:solidFill>
                <a:schemeClr val="tx1"/>
              </a:solidFill>
              <a:latin typeface="Times New Roman" panose="02020603050405020304" pitchFamily="18" charset="0"/>
              <a:cs typeface="Times New Roman" panose="02020603050405020304" pitchFamily="18" charset="0"/>
            </a:rPr>
            <a:t>Cultural beliefs affect interpretation (</a:t>
          </a:r>
          <a:r>
            <a:rPr lang="en-IN" sz="1800" b="1" kern="1200" dirty="0" err="1">
              <a:solidFill>
                <a:schemeClr val="tx1"/>
              </a:solidFill>
              <a:latin typeface="Times New Roman" panose="02020603050405020304" pitchFamily="18" charset="0"/>
              <a:cs typeface="Times New Roman" panose="02020603050405020304" pitchFamily="18" charset="0"/>
            </a:rPr>
            <a:t>Chakrabarti</a:t>
          </a:r>
          <a:r>
            <a:rPr lang="en-IN" sz="1800" b="1" kern="1200" dirty="0">
              <a:solidFill>
                <a:schemeClr val="tx1"/>
              </a:solidFill>
              <a:latin typeface="Times New Roman" panose="02020603050405020304" pitchFamily="18" charset="0"/>
              <a:cs typeface="Times New Roman" panose="02020603050405020304" pitchFamily="18" charset="0"/>
            </a:rPr>
            <a:t>, 2022)</a:t>
          </a:r>
        </a:p>
      </dsp:txBody>
      <dsp:txXfrm>
        <a:off x="1560451" y="2787703"/>
        <a:ext cx="4433167" cy="796529"/>
      </dsp:txXfrm>
    </dsp:sp>
    <dsp:sp modelId="{59608264-1ED6-4460-8D7C-293161B516E7}">
      <dsp:nvSpPr>
        <dsp:cNvPr id="0" name=""/>
        <dsp:cNvSpPr/>
      </dsp:nvSpPr>
      <dsp:spPr>
        <a:xfrm>
          <a:off x="1062619" y="2688137"/>
          <a:ext cx="995662" cy="995662"/>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72C2C0-D90C-4326-8212-EE077C943E10}">
      <dsp:nvSpPr>
        <dsp:cNvPr id="0" name=""/>
        <dsp:cNvSpPr/>
      </dsp:nvSpPr>
      <dsp:spPr>
        <a:xfrm>
          <a:off x="1560451" y="3981590"/>
          <a:ext cx="4433167" cy="79652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2246" tIns="45720" rIns="45720" bIns="45720" numCol="1" spcCol="1270" anchor="ctr" anchorCtr="0">
          <a:noAutofit/>
        </a:bodyPr>
        <a:lstStyle/>
        <a:p>
          <a:pPr marL="0" lvl="0" indent="0" algn="l" defTabSz="800100">
            <a:lnSpc>
              <a:spcPct val="90000"/>
            </a:lnSpc>
            <a:spcBef>
              <a:spcPct val="0"/>
            </a:spcBef>
            <a:spcAft>
              <a:spcPct val="35000"/>
            </a:spcAft>
            <a:buNone/>
          </a:pPr>
          <a:r>
            <a:rPr lang="en-IN" sz="1800" b="1" kern="1200" dirty="0">
              <a:solidFill>
                <a:schemeClr val="tx1"/>
              </a:solidFill>
              <a:latin typeface="Times New Roman" panose="02020603050405020304" pitchFamily="18" charset="0"/>
              <a:cs typeface="Times New Roman" panose="02020603050405020304" pitchFamily="18" charset="0"/>
            </a:rPr>
            <a:t>Religious views influence responses (</a:t>
          </a:r>
          <a:r>
            <a:rPr lang="en-IN" sz="1800" b="1" kern="1200" dirty="0" err="1">
              <a:solidFill>
                <a:schemeClr val="tx1"/>
              </a:solidFill>
              <a:latin typeface="Times New Roman" panose="02020603050405020304" pitchFamily="18" charset="0"/>
              <a:cs typeface="Times New Roman" panose="02020603050405020304" pitchFamily="18" charset="0"/>
            </a:rPr>
            <a:t>Chakrabarti</a:t>
          </a:r>
          <a:r>
            <a:rPr lang="en-IN" sz="1800" b="1" kern="1200" dirty="0">
              <a:solidFill>
                <a:schemeClr val="tx1"/>
              </a:solidFill>
              <a:latin typeface="Times New Roman" panose="02020603050405020304" pitchFamily="18" charset="0"/>
              <a:cs typeface="Times New Roman" panose="02020603050405020304" pitchFamily="18" charset="0"/>
            </a:rPr>
            <a:t>, 2022)</a:t>
          </a:r>
        </a:p>
      </dsp:txBody>
      <dsp:txXfrm>
        <a:off x="1560451" y="3981590"/>
        <a:ext cx="4433167" cy="796529"/>
      </dsp:txXfrm>
    </dsp:sp>
    <dsp:sp modelId="{0D3AB3B3-1DCC-4F41-8901-E51C504E52D3}">
      <dsp:nvSpPr>
        <dsp:cNvPr id="0" name=""/>
        <dsp:cNvSpPr/>
      </dsp:nvSpPr>
      <dsp:spPr>
        <a:xfrm>
          <a:off x="1062619" y="3882024"/>
          <a:ext cx="995662" cy="995662"/>
        </a:xfrm>
        <a:prstGeom prst="ellipse">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496BEF-B820-4E49-8948-313BFA39256C}">
      <dsp:nvSpPr>
        <dsp:cNvPr id="0" name=""/>
        <dsp:cNvSpPr/>
      </dsp:nvSpPr>
      <dsp:spPr>
        <a:xfrm>
          <a:off x="1260844" y="5176234"/>
          <a:ext cx="4732774" cy="79652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2246" tIns="45720" rIns="45720" bIns="45720" numCol="1" spcCol="1270" anchor="ctr" anchorCtr="0">
          <a:noAutofit/>
        </a:bodyPr>
        <a:lstStyle/>
        <a:p>
          <a:pPr marL="0" lvl="0" indent="0" algn="l" defTabSz="800100">
            <a:lnSpc>
              <a:spcPct val="90000"/>
            </a:lnSpc>
            <a:spcBef>
              <a:spcPct val="0"/>
            </a:spcBef>
            <a:spcAft>
              <a:spcPct val="35000"/>
            </a:spcAft>
            <a:buNone/>
          </a:pPr>
          <a:r>
            <a:rPr lang="en-IN" sz="1800" b="1" kern="1200" dirty="0">
              <a:solidFill>
                <a:schemeClr val="tx1"/>
              </a:solidFill>
              <a:latin typeface="Times New Roman" panose="02020603050405020304" pitchFamily="18" charset="0"/>
              <a:cs typeface="Times New Roman" panose="02020603050405020304" pitchFamily="18" charset="0"/>
            </a:rPr>
            <a:t>Policies shape service access (Youngstrom, 2026)</a:t>
          </a:r>
        </a:p>
      </dsp:txBody>
      <dsp:txXfrm>
        <a:off x="1260844" y="5176234"/>
        <a:ext cx="4732774" cy="796529"/>
      </dsp:txXfrm>
    </dsp:sp>
    <dsp:sp modelId="{46AE67C3-A081-48B7-BCA7-61176BB950EF}">
      <dsp:nvSpPr>
        <dsp:cNvPr id="0" name=""/>
        <dsp:cNvSpPr/>
      </dsp:nvSpPr>
      <dsp:spPr>
        <a:xfrm>
          <a:off x="763013" y="5076667"/>
          <a:ext cx="995662" cy="995662"/>
        </a:xfrm>
        <a:prstGeom prst="ellipse">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D35E5E-A75E-4B7F-9F48-93CC8AADDFEA}">
      <dsp:nvSpPr>
        <dsp:cNvPr id="0" name=""/>
        <dsp:cNvSpPr/>
      </dsp:nvSpPr>
      <dsp:spPr>
        <a:xfrm>
          <a:off x="605644" y="6370877"/>
          <a:ext cx="5387974" cy="79652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2246" tIns="45720" rIns="45720" bIns="45720" numCol="1" spcCol="1270" anchor="ctr" anchorCtr="0">
          <a:noAutofit/>
        </a:bodyPr>
        <a:lstStyle/>
        <a:p>
          <a:pPr marL="0" lvl="0" indent="0" algn="l" defTabSz="800100">
            <a:lnSpc>
              <a:spcPct val="90000"/>
            </a:lnSpc>
            <a:spcBef>
              <a:spcPct val="0"/>
            </a:spcBef>
            <a:spcAft>
              <a:spcPct val="35000"/>
            </a:spcAft>
            <a:buNone/>
          </a:pPr>
          <a:endParaRPr lang="en-IN" sz="1800" b="1" kern="1200" dirty="0">
            <a:solidFill>
              <a:schemeClr val="tx1"/>
            </a:solidFill>
            <a:latin typeface="Times New Roman" panose="02020603050405020304" pitchFamily="18" charset="0"/>
            <a:cs typeface="Times New Roman" panose="02020603050405020304" pitchFamily="18" charset="0"/>
          </a:endParaRPr>
        </a:p>
        <a:p>
          <a:pPr marL="0" lvl="0" indent="0" algn="l" defTabSz="800100">
            <a:lnSpc>
              <a:spcPct val="90000"/>
            </a:lnSpc>
            <a:spcBef>
              <a:spcPct val="0"/>
            </a:spcBef>
            <a:spcAft>
              <a:spcPct val="35000"/>
            </a:spcAft>
            <a:buNone/>
          </a:pPr>
          <a:r>
            <a:rPr lang="en-IN" sz="1800" b="1" kern="1200" dirty="0">
              <a:solidFill>
                <a:schemeClr val="tx1"/>
              </a:solidFill>
              <a:latin typeface="Times New Roman" panose="02020603050405020304" pitchFamily="18" charset="0"/>
              <a:cs typeface="Times New Roman" panose="02020603050405020304" pitchFamily="18" charset="0"/>
            </a:rPr>
            <a:t>Healthcare inequalities persist nationally (</a:t>
          </a:r>
          <a:r>
            <a:rPr lang="en-IN" sz="1800" b="1" kern="1200" dirty="0" err="1">
              <a:solidFill>
                <a:schemeClr val="tx1"/>
              </a:solidFill>
              <a:latin typeface="Times New Roman" panose="02020603050405020304" pitchFamily="18" charset="0"/>
              <a:cs typeface="Times New Roman" panose="02020603050405020304" pitchFamily="18" charset="0"/>
            </a:rPr>
            <a:t>Hualparuca</a:t>
          </a:r>
          <a:r>
            <a:rPr lang="en-IN" sz="1800" b="1" kern="1200" dirty="0">
              <a:solidFill>
                <a:schemeClr val="tx1"/>
              </a:solidFill>
              <a:latin typeface="Times New Roman" panose="02020603050405020304" pitchFamily="18" charset="0"/>
              <a:cs typeface="Times New Roman" panose="02020603050405020304" pitchFamily="18" charset="0"/>
            </a:rPr>
            <a:t>-Olivera et al., 2025; NHS, 2025)</a:t>
          </a:r>
        </a:p>
      </dsp:txBody>
      <dsp:txXfrm>
        <a:off x="605644" y="6370877"/>
        <a:ext cx="5387974" cy="796529"/>
      </dsp:txXfrm>
    </dsp:sp>
    <dsp:sp modelId="{D42A5D67-3EB3-44F5-A3A2-2DEF9797DA97}">
      <dsp:nvSpPr>
        <dsp:cNvPr id="0" name=""/>
        <dsp:cNvSpPr/>
      </dsp:nvSpPr>
      <dsp:spPr>
        <a:xfrm>
          <a:off x="107812" y="6271311"/>
          <a:ext cx="995662" cy="995662"/>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5433C-3A33-4425-AC8B-B569BBE92942}">
      <dsp:nvSpPr>
        <dsp:cNvPr id="0" name=""/>
        <dsp:cNvSpPr/>
      </dsp:nvSpPr>
      <dsp:spPr>
        <a:xfrm>
          <a:off x="1918237" y="0"/>
          <a:ext cx="1497034" cy="1497109"/>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solidFill>
                <a:schemeClr val="tx1"/>
              </a:solidFill>
              <a:latin typeface="Times New Roman" panose="02020603050405020304" pitchFamily="18" charset="0"/>
              <a:cs typeface="Times New Roman" panose="02020603050405020304" pitchFamily="18" charset="0"/>
            </a:rPr>
            <a:t>Contemporary Treatment and Care Provision</a:t>
          </a:r>
          <a:endParaRPr lang="en-IN" sz="1200" b="1" kern="1200">
            <a:solidFill>
              <a:schemeClr val="tx1"/>
            </a:solidFill>
            <a:latin typeface="Times New Roman" panose="02020603050405020304" pitchFamily="18" charset="0"/>
            <a:cs typeface="Times New Roman" panose="02020603050405020304" pitchFamily="18" charset="0"/>
          </a:endParaRPr>
        </a:p>
      </dsp:txBody>
      <dsp:txXfrm>
        <a:off x="2137473" y="219247"/>
        <a:ext cx="1058562" cy="1058615"/>
      </dsp:txXfrm>
    </dsp:sp>
    <dsp:sp modelId="{4EF42C4D-84E6-4115-8E6A-39B4209A2BC0}">
      <dsp:nvSpPr>
        <dsp:cNvPr id="0" name=""/>
        <dsp:cNvSpPr/>
      </dsp:nvSpPr>
      <dsp:spPr>
        <a:xfrm>
          <a:off x="2695834" y="964837"/>
          <a:ext cx="1497034" cy="1497109"/>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solidFill>
                <a:schemeClr val="tx1"/>
              </a:solidFill>
              <a:latin typeface="Times New Roman" panose="02020603050405020304" pitchFamily="18" charset="0"/>
              <a:cs typeface="Times New Roman" panose="02020603050405020304" pitchFamily="18" charset="0"/>
            </a:rPr>
            <a:t>Evidence-based, person-centred care (NICE, 2023)</a:t>
          </a:r>
          <a:endParaRPr lang="en-IN" sz="1200" b="1" kern="1200">
            <a:solidFill>
              <a:schemeClr val="tx1"/>
            </a:solidFill>
            <a:latin typeface="Times New Roman" panose="02020603050405020304" pitchFamily="18" charset="0"/>
            <a:cs typeface="Times New Roman" panose="02020603050405020304" pitchFamily="18" charset="0"/>
          </a:endParaRPr>
        </a:p>
      </dsp:txBody>
      <dsp:txXfrm>
        <a:off x="2915070" y="1184084"/>
        <a:ext cx="1058562" cy="1058615"/>
      </dsp:txXfrm>
    </dsp:sp>
    <dsp:sp modelId="{2184CD2C-A657-4621-8437-041A3006E07B}">
      <dsp:nvSpPr>
        <dsp:cNvPr id="0" name=""/>
        <dsp:cNvSpPr/>
      </dsp:nvSpPr>
      <dsp:spPr>
        <a:xfrm>
          <a:off x="3473430" y="0"/>
          <a:ext cx="1497034" cy="1497109"/>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solidFill>
                <a:schemeClr val="tx1"/>
              </a:solidFill>
              <a:latin typeface="Times New Roman" panose="02020603050405020304" pitchFamily="18" charset="0"/>
              <a:cs typeface="Times New Roman" panose="02020603050405020304" pitchFamily="18" charset="0"/>
            </a:rPr>
            <a:t>Structured assessment and planning (NICE, 2023)</a:t>
          </a:r>
          <a:endParaRPr lang="en-IN" sz="1200" b="1" kern="1200">
            <a:solidFill>
              <a:schemeClr val="tx1"/>
            </a:solidFill>
            <a:latin typeface="Times New Roman" panose="02020603050405020304" pitchFamily="18" charset="0"/>
            <a:cs typeface="Times New Roman" panose="02020603050405020304" pitchFamily="18" charset="0"/>
          </a:endParaRPr>
        </a:p>
      </dsp:txBody>
      <dsp:txXfrm>
        <a:off x="3692666" y="219247"/>
        <a:ext cx="1058562" cy="1058615"/>
      </dsp:txXfrm>
    </dsp:sp>
    <dsp:sp modelId="{976900A9-0D49-4F34-BE03-100116827EAA}">
      <dsp:nvSpPr>
        <dsp:cNvPr id="0" name=""/>
        <dsp:cNvSpPr/>
      </dsp:nvSpPr>
      <dsp:spPr>
        <a:xfrm>
          <a:off x="4251026" y="964837"/>
          <a:ext cx="1497034" cy="1497109"/>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solidFill>
              <a:latin typeface="Times New Roman" panose="02020603050405020304" pitchFamily="18" charset="0"/>
              <a:cs typeface="Times New Roman" panose="02020603050405020304" pitchFamily="18" charset="0"/>
            </a:rPr>
            <a:t>Lithium prevents relapse risk (Kessing, 2024)</a:t>
          </a:r>
          <a:endParaRPr lang="en-IN" sz="1200" b="1" kern="1200" dirty="0">
            <a:solidFill>
              <a:schemeClr val="tx1"/>
            </a:solidFill>
            <a:latin typeface="Times New Roman" panose="02020603050405020304" pitchFamily="18" charset="0"/>
            <a:cs typeface="Times New Roman" panose="02020603050405020304" pitchFamily="18" charset="0"/>
          </a:endParaRPr>
        </a:p>
      </dsp:txBody>
      <dsp:txXfrm>
        <a:off x="4470262" y="1184084"/>
        <a:ext cx="1058562" cy="1058615"/>
      </dsp:txXfrm>
    </dsp:sp>
    <dsp:sp modelId="{7D056014-4929-4826-B501-6C33598AC131}">
      <dsp:nvSpPr>
        <dsp:cNvPr id="0" name=""/>
        <dsp:cNvSpPr/>
      </dsp:nvSpPr>
      <dsp:spPr>
        <a:xfrm>
          <a:off x="5028623" y="0"/>
          <a:ext cx="1497034" cy="1497109"/>
        </a:xfrm>
        <a:prstGeom prst="ellipse">
          <a:avLst/>
        </a:prstGeom>
        <a:solidFill>
          <a:schemeClr val="accent6">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solidFill>
              <a:latin typeface="Times New Roman" panose="02020603050405020304" pitchFamily="18" charset="0"/>
              <a:cs typeface="Times New Roman" panose="02020603050405020304" pitchFamily="18" charset="0"/>
            </a:rPr>
            <a:t>Shared decision-making encouraged (</a:t>
          </a:r>
          <a:r>
            <a:rPr lang="en-US" sz="1200" b="1" kern="1200" dirty="0" err="1">
              <a:solidFill>
                <a:schemeClr val="tx1"/>
              </a:solidFill>
              <a:latin typeface="Times New Roman" panose="02020603050405020304" pitchFamily="18" charset="0"/>
              <a:cs typeface="Times New Roman" panose="02020603050405020304" pitchFamily="18" charset="0"/>
            </a:rPr>
            <a:t>Youngstrom</a:t>
          </a:r>
          <a:r>
            <a:rPr lang="en-US" sz="1200" b="1" kern="1200" dirty="0">
              <a:solidFill>
                <a:schemeClr val="tx1"/>
              </a:solidFill>
              <a:latin typeface="Times New Roman" panose="02020603050405020304" pitchFamily="18" charset="0"/>
              <a:cs typeface="Times New Roman" panose="02020603050405020304" pitchFamily="18" charset="0"/>
            </a:rPr>
            <a:t>, 2026)</a:t>
          </a:r>
          <a:endParaRPr lang="en-IN" sz="1200" b="1" kern="1200" dirty="0">
            <a:solidFill>
              <a:schemeClr val="tx1"/>
            </a:solidFill>
            <a:latin typeface="Times New Roman" panose="02020603050405020304" pitchFamily="18" charset="0"/>
            <a:cs typeface="Times New Roman" panose="02020603050405020304" pitchFamily="18" charset="0"/>
          </a:endParaRPr>
        </a:p>
      </dsp:txBody>
      <dsp:txXfrm>
        <a:off x="5247859" y="219247"/>
        <a:ext cx="1058562" cy="1058615"/>
      </dsp:txXfrm>
    </dsp:sp>
    <dsp:sp modelId="{87C448C5-DDDB-4F26-B94D-01CB4298C7FC}">
      <dsp:nvSpPr>
        <dsp:cNvPr id="0" name=""/>
        <dsp:cNvSpPr/>
      </dsp:nvSpPr>
      <dsp:spPr>
        <a:xfrm>
          <a:off x="5806219" y="964837"/>
          <a:ext cx="1497034" cy="1497109"/>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chemeClr val="tx1"/>
              </a:solidFill>
              <a:latin typeface="Times New Roman" panose="02020603050405020304" pitchFamily="18" charset="0"/>
              <a:cs typeface="Times New Roman" panose="02020603050405020304" pitchFamily="18" charset="0"/>
            </a:rPr>
            <a:t>Psychological support promotes recovery (McIntyre et al., 2022)</a:t>
          </a:r>
          <a:endParaRPr lang="en-IN" sz="1200" b="1" kern="1200" dirty="0">
            <a:solidFill>
              <a:schemeClr val="tx1"/>
            </a:solidFill>
            <a:latin typeface="Times New Roman" panose="02020603050405020304" pitchFamily="18" charset="0"/>
            <a:cs typeface="Times New Roman" panose="02020603050405020304" pitchFamily="18" charset="0"/>
          </a:endParaRPr>
        </a:p>
      </dsp:txBody>
      <dsp:txXfrm>
        <a:off x="6025455" y="1184084"/>
        <a:ext cx="1058562" cy="10586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7B3924-0D70-4E53-A59D-28460FD0B76B}">
      <dsp:nvSpPr>
        <dsp:cNvPr id="0" name=""/>
        <dsp:cNvSpPr/>
      </dsp:nvSpPr>
      <dsp:spPr>
        <a:xfrm>
          <a:off x="0" y="1255362"/>
          <a:ext cx="9174363" cy="1673816"/>
        </a:xfrm>
        <a:prstGeom prst="notched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248E4-DBB9-4976-93EF-925312BD1824}">
      <dsp:nvSpPr>
        <dsp:cNvPr id="0" name=""/>
        <dsp:cNvSpPr/>
      </dsp:nvSpPr>
      <dsp:spPr>
        <a:xfrm>
          <a:off x="2267" y="0"/>
          <a:ext cx="1320382" cy="167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ctr" defTabSz="666750">
            <a:lnSpc>
              <a:spcPct val="90000"/>
            </a:lnSpc>
            <a:spcBef>
              <a:spcPct val="0"/>
            </a:spcBef>
            <a:spcAft>
              <a:spcPct val="35000"/>
            </a:spcAft>
            <a:buNone/>
          </a:pPr>
          <a:r>
            <a:rPr lang="en-IN" sz="1500" b="1" kern="1200">
              <a:latin typeface="Times New Roman" panose="02020603050405020304" pitchFamily="18" charset="0"/>
              <a:cs typeface="Times New Roman" panose="02020603050405020304" pitchFamily="18" charset="0"/>
            </a:rPr>
            <a:t>Stigma, Discrimination and Inequality</a:t>
          </a:r>
        </a:p>
      </dsp:txBody>
      <dsp:txXfrm>
        <a:off x="2267" y="0"/>
        <a:ext cx="1320382" cy="1673816"/>
      </dsp:txXfrm>
    </dsp:sp>
    <dsp:sp modelId="{6FA1AB59-2EA5-4E97-9562-8294E6E082F9}">
      <dsp:nvSpPr>
        <dsp:cNvPr id="0" name=""/>
        <dsp:cNvSpPr/>
      </dsp:nvSpPr>
      <dsp:spPr>
        <a:xfrm>
          <a:off x="453232" y="1883043"/>
          <a:ext cx="418454" cy="41845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145451-7AF6-4A66-A352-FD0839D620AA}">
      <dsp:nvSpPr>
        <dsp:cNvPr id="0" name=""/>
        <dsp:cNvSpPr/>
      </dsp:nvSpPr>
      <dsp:spPr>
        <a:xfrm>
          <a:off x="1388669" y="2510725"/>
          <a:ext cx="1320382" cy="167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IN" sz="1500" b="1" kern="1200">
              <a:latin typeface="Times New Roman" panose="02020603050405020304" pitchFamily="18" charset="0"/>
              <a:cs typeface="Times New Roman" panose="02020603050405020304" pitchFamily="18" charset="0"/>
            </a:rPr>
            <a:t>Stigma remains a major challenge (Bipolar UK, 2024)</a:t>
          </a:r>
        </a:p>
      </dsp:txBody>
      <dsp:txXfrm>
        <a:off x="1388669" y="2510725"/>
        <a:ext cx="1320382" cy="1673816"/>
      </dsp:txXfrm>
    </dsp:sp>
    <dsp:sp modelId="{5FBCE5B2-303F-425E-873A-0FD99382D2DE}">
      <dsp:nvSpPr>
        <dsp:cNvPr id="0" name=""/>
        <dsp:cNvSpPr/>
      </dsp:nvSpPr>
      <dsp:spPr>
        <a:xfrm>
          <a:off x="1839633" y="1883043"/>
          <a:ext cx="418454" cy="41845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19A36C-CC4E-4FE6-BF8A-0547F7AA4737}">
      <dsp:nvSpPr>
        <dsp:cNvPr id="0" name=""/>
        <dsp:cNvSpPr/>
      </dsp:nvSpPr>
      <dsp:spPr>
        <a:xfrm>
          <a:off x="2775071" y="0"/>
          <a:ext cx="1320382" cy="167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ctr" defTabSz="666750">
            <a:lnSpc>
              <a:spcPct val="90000"/>
            </a:lnSpc>
            <a:spcBef>
              <a:spcPct val="0"/>
            </a:spcBef>
            <a:spcAft>
              <a:spcPct val="35000"/>
            </a:spcAft>
            <a:buNone/>
          </a:pPr>
          <a:r>
            <a:rPr lang="en-IN" sz="1500" b="1" kern="1200">
              <a:latin typeface="Times New Roman" panose="02020603050405020304" pitchFamily="18" charset="0"/>
              <a:cs typeface="Times New Roman" panose="02020603050405020304" pitchFamily="18" charset="0"/>
            </a:rPr>
            <a:t>Negative stereotypes persist widely (Bipolar UK, 2024)</a:t>
          </a:r>
        </a:p>
      </dsp:txBody>
      <dsp:txXfrm>
        <a:off x="2775071" y="0"/>
        <a:ext cx="1320382" cy="1673816"/>
      </dsp:txXfrm>
    </dsp:sp>
    <dsp:sp modelId="{B59E63E8-590C-4E43-8DA1-063FCD5FDFB5}">
      <dsp:nvSpPr>
        <dsp:cNvPr id="0" name=""/>
        <dsp:cNvSpPr/>
      </dsp:nvSpPr>
      <dsp:spPr>
        <a:xfrm>
          <a:off x="3226035" y="1883043"/>
          <a:ext cx="418454" cy="41845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F3FEC9-B4E1-44F7-A6A2-C55773C9747F}">
      <dsp:nvSpPr>
        <dsp:cNvPr id="0" name=""/>
        <dsp:cNvSpPr/>
      </dsp:nvSpPr>
      <dsp:spPr>
        <a:xfrm>
          <a:off x="4161472" y="2510725"/>
          <a:ext cx="1320382" cy="167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IN" sz="1500" b="1" kern="1200">
              <a:latin typeface="Times New Roman" panose="02020603050405020304" pitchFamily="18" charset="0"/>
              <a:cs typeface="Times New Roman" panose="02020603050405020304" pitchFamily="18" charset="0"/>
            </a:rPr>
            <a:t>Workplace discrimination affects wellbeing (Bipolar UK, 2024)</a:t>
          </a:r>
        </a:p>
      </dsp:txBody>
      <dsp:txXfrm>
        <a:off x="4161472" y="2510725"/>
        <a:ext cx="1320382" cy="1673816"/>
      </dsp:txXfrm>
    </dsp:sp>
    <dsp:sp modelId="{3A4237E4-8FE3-4BFA-AB6E-3F22AD8207A1}">
      <dsp:nvSpPr>
        <dsp:cNvPr id="0" name=""/>
        <dsp:cNvSpPr/>
      </dsp:nvSpPr>
      <dsp:spPr>
        <a:xfrm>
          <a:off x="4612437" y="1883043"/>
          <a:ext cx="418454" cy="41845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1A65D1-F7E8-4F81-A72E-0054EDF21B46}">
      <dsp:nvSpPr>
        <dsp:cNvPr id="0" name=""/>
        <dsp:cNvSpPr/>
      </dsp:nvSpPr>
      <dsp:spPr>
        <a:xfrm>
          <a:off x="5547874" y="0"/>
          <a:ext cx="1320382" cy="167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ctr" defTabSz="666750">
            <a:lnSpc>
              <a:spcPct val="90000"/>
            </a:lnSpc>
            <a:spcBef>
              <a:spcPct val="0"/>
            </a:spcBef>
            <a:spcAft>
              <a:spcPct val="35000"/>
            </a:spcAft>
            <a:buNone/>
          </a:pPr>
          <a:r>
            <a:rPr lang="en-IN" sz="1500" b="1" kern="1200">
              <a:latin typeface="Times New Roman" panose="02020603050405020304" pitchFamily="18" charset="0"/>
              <a:cs typeface="Times New Roman" panose="02020603050405020304" pitchFamily="18" charset="0"/>
            </a:rPr>
            <a:t>Social isolation reduces confidence (Bipolar UK, 2024)</a:t>
          </a:r>
        </a:p>
      </dsp:txBody>
      <dsp:txXfrm>
        <a:off x="5547874" y="0"/>
        <a:ext cx="1320382" cy="1673816"/>
      </dsp:txXfrm>
    </dsp:sp>
    <dsp:sp modelId="{4E949972-0E08-41C3-B4FD-DE78AE2A38DA}">
      <dsp:nvSpPr>
        <dsp:cNvPr id="0" name=""/>
        <dsp:cNvSpPr/>
      </dsp:nvSpPr>
      <dsp:spPr>
        <a:xfrm>
          <a:off x="5998838" y="1883043"/>
          <a:ext cx="418454" cy="418454"/>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3264BF-B7B2-419D-956E-BC139227D94B}">
      <dsp:nvSpPr>
        <dsp:cNvPr id="0" name=""/>
        <dsp:cNvSpPr/>
      </dsp:nvSpPr>
      <dsp:spPr>
        <a:xfrm>
          <a:off x="6934276" y="2510725"/>
          <a:ext cx="1320382" cy="167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666750">
            <a:lnSpc>
              <a:spcPct val="90000"/>
            </a:lnSpc>
            <a:spcBef>
              <a:spcPct val="0"/>
            </a:spcBef>
            <a:spcAft>
              <a:spcPct val="35000"/>
            </a:spcAft>
            <a:buNone/>
          </a:pPr>
          <a:r>
            <a:rPr lang="en-IN" sz="1500" b="1" kern="1200">
              <a:latin typeface="Times New Roman" panose="02020603050405020304" pitchFamily="18" charset="0"/>
              <a:cs typeface="Times New Roman" panose="02020603050405020304" pitchFamily="18" charset="0"/>
            </a:rPr>
            <a:t>Healthcare access remains unequal (WHO, 2025)</a:t>
          </a:r>
        </a:p>
      </dsp:txBody>
      <dsp:txXfrm>
        <a:off x="6934276" y="2510725"/>
        <a:ext cx="1320382" cy="1673816"/>
      </dsp:txXfrm>
    </dsp:sp>
    <dsp:sp modelId="{1F6F235C-B35B-4570-AA22-CD5466B15EAC}">
      <dsp:nvSpPr>
        <dsp:cNvPr id="0" name=""/>
        <dsp:cNvSpPr/>
      </dsp:nvSpPr>
      <dsp:spPr>
        <a:xfrm>
          <a:off x="7385240" y="1883043"/>
          <a:ext cx="418454" cy="41845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5E201-6447-4023-871E-DBA45E616A48}">
      <dsp:nvSpPr>
        <dsp:cNvPr id="0" name=""/>
        <dsp:cNvSpPr/>
      </dsp:nvSpPr>
      <dsp:spPr>
        <a:xfrm>
          <a:off x="0" y="1852"/>
          <a:ext cx="735141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E16E1F-E905-4627-B142-C4DC0904011B}">
      <dsp:nvSpPr>
        <dsp:cNvPr id="0" name=""/>
        <dsp:cNvSpPr/>
      </dsp:nvSpPr>
      <dsp:spPr>
        <a:xfrm>
          <a:off x="0" y="1852"/>
          <a:ext cx="7351415" cy="631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ctr" defTabSz="977900">
            <a:lnSpc>
              <a:spcPct val="90000"/>
            </a:lnSpc>
            <a:spcBef>
              <a:spcPct val="0"/>
            </a:spcBef>
            <a:spcAft>
              <a:spcPct val="35000"/>
            </a:spcAft>
            <a:buNone/>
          </a:pPr>
          <a:r>
            <a:rPr lang="en-IN" sz="2200" b="1" kern="1200" dirty="0">
              <a:latin typeface="Times New Roman" panose="02020603050405020304" pitchFamily="18" charset="0"/>
              <a:cs typeface="Times New Roman" panose="02020603050405020304" pitchFamily="18" charset="0"/>
            </a:rPr>
            <a:t>Stigma, Discrimination and Inequality</a:t>
          </a:r>
        </a:p>
      </dsp:txBody>
      <dsp:txXfrm>
        <a:off x="0" y="1852"/>
        <a:ext cx="7351415" cy="631792"/>
      </dsp:txXfrm>
    </dsp:sp>
    <dsp:sp modelId="{112F595C-293A-4DC8-8B9F-78A7D8CCFBC8}">
      <dsp:nvSpPr>
        <dsp:cNvPr id="0" name=""/>
        <dsp:cNvSpPr/>
      </dsp:nvSpPr>
      <dsp:spPr>
        <a:xfrm>
          <a:off x="0" y="633645"/>
          <a:ext cx="735141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07C354-AF54-4C43-ACDF-D070574AF4DF}">
      <dsp:nvSpPr>
        <dsp:cNvPr id="0" name=""/>
        <dsp:cNvSpPr/>
      </dsp:nvSpPr>
      <dsp:spPr>
        <a:xfrm>
          <a:off x="0" y="633645"/>
          <a:ext cx="7351415" cy="631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Font typeface="Arial" panose="020B0604020202020204" pitchFamily="34" charset="0"/>
            <a:buNone/>
          </a:pPr>
          <a:r>
            <a:rPr lang="en-US" sz="2200" kern="1200" dirty="0">
              <a:latin typeface="Times New Roman" panose="02020603050405020304" pitchFamily="18" charset="0"/>
              <a:cs typeface="Times New Roman" panose="02020603050405020304" pitchFamily="18" charset="0"/>
            </a:rPr>
            <a:t>Stigma affects daily life (Bipolar UK, 2024)</a:t>
          </a:r>
        </a:p>
      </dsp:txBody>
      <dsp:txXfrm>
        <a:off x="0" y="633645"/>
        <a:ext cx="7351415" cy="631792"/>
      </dsp:txXfrm>
    </dsp:sp>
    <dsp:sp modelId="{46C65513-D14B-4AF4-8A64-43B4A5EFC01D}">
      <dsp:nvSpPr>
        <dsp:cNvPr id="0" name=""/>
        <dsp:cNvSpPr/>
      </dsp:nvSpPr>
      <dsp:spPr>
        <a:xfrm>
          <a:off x="0" y="1265438"/>
          <a:ext cx="735141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E03DF6-A718-4BBF-A2DD-0CF7A6BF55FB}">
      <dsp:nvSpPr>
        <dsp:cNvPr id="0" name=""/>
        <dsp:cNvSpPr/>
      </dsp:nvSpPr>
      <dsp:spPr>
        <a:xfrm>
          <a:off x="0" y="1265438"/>
          <a:ext cx="7351415" cy="631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Font typeface="Arial" panose="020B0604020202020204" pitchFamily="34" charset="0"/>
            <a:buNone/>
          </a:pPr>
          <a:r>
            <a:rPr lang="en-US" sz="2200" kern="1200">
              <a:latin typeface="Times New Roman" panose="02020603050405020304" pitchFamily="18" charset="0"/>
              <a:cs typeface="Times New Roman" panose="02020603050405020304" pitchFamily="18" charset="0"/>
            </a:rPr>
            <a:t>Harmful stereotypes remain common (Bipolar UK, 2024)</a:t>
          </a:r>
        </a:p>
      </dsp:txBody>
      <dsp:txXfrm>
        <a:off x="0" y="1265438"/>
        <a:ext cx="7351415" cy="631792"/>
      </dsp:txXfrm>
    </dsp:sp>
    <dsp:sp modelId="{0EFE92DA-C0CD-44E7-AED8-0CDD6E4C5CBD}">
      <dsp:nvSpPr>
        <dsp:cNvPr id="0" name=""/>
        <dsp:cNvSpPr/>
      </dsp:nvSpPr>
      <dsp:spPr>
        <a:xfrm>
          <a:off x="0" y="1897231"/>
          <a:ext cx="735141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168D47-4257-42D8-80D5-2147A2DCCDAC}">
      <dsp:nvSpPr>
        <dsp:cNvPr id="0" name=""/>
        <dsp:cNvSpPr/>
      </dsp:nvSpPr>
      <dsp:spPr>
        <a:xfrm>
          <a:off x="0" y="1897231"/>
          <a:ext cx="7351415" cy="631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Font typeface="Arial" panose="020B0604020202020204" pitchFamily="34" charset="0"/>
            <a:buNone/>
          </a:pPr>
          <a:r>
            <a:rPr lang="en-IN" sz="2200" kern="1200" dirty="0">
              <a:latin typeface="Times New Roman" panose="02020603050405020304" pitchFamily="18" charset="0"/>
              <a:cs typeface="Times New Roman" panose="02020603050405020304" pitchFamily="18" charset="0"/>
            </a:rPr>
            <a:t>Workplace discrimination reduces opportunities (Bipolar UK, 2024)</a:t>
          </a:r>
        </a:p>
      </dsp:txBody>
      <dsp:txXfrm>
        <a:off x="0" y="1897231"/>
        <a:ext cx="7351415" cy="631792"/>
      </dsp:txXfrm>
    </dsp:sp>
    <dsp:sp modelId="{AD7E1D82-D79C-48DE-B313-7FE400854102}">
      <dsp:nvSpPr>
        <dsp:cNvPr id="0" name=""/>
        <dsp:cNvSpPr/>
      </dsp:nvSpPr>
      <dsp:spPr>
        <a:xfrm>
          <a:off x="0" y="2529024"/>
          <a:ext cx="735141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7DF285-39DE-4393-B127-B5BF0949CBCC}">
      <dsp:nvSpPr>
        <dsp:cNvPr id="0" name=""/>
        <dsp:cNvSpPr/>
      </dsp:nvSpPr>
      <dsp:spPr>
        <a:xfrm>
          <a:off x="0" y="2529024"/>
          <a:ext cx="7351415" cy="631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Font typeface="Arial" panose="020B0604020202020204" pitchFamily="34" charset="0"/>
            <a:buNone/>
          </a:pPr>
          <a:r>
            <a:rPr lang="en-IN" sz="2200" kern="1200" dirty="0">
              <a:latin typeface="Times New Roman" panose="02020603050405020304" pitchFamily="18" charset="0"/>
              <a:cs typeface="Times New Roman" panose="02020603050405020304" pitchFamily="18" charset="0"/>
            </a:rPr>
            <a:t>Social isolation lowers confidence (Bipolar UK, 2024)</a:t>
          </a:r>
        </a:p>
      </dsp:txBody>
      <dsp:txXfrm>
        <a:off x="0" y="2529024"/>
        <a:ext cx="7351415" cy="631792"/>
      </dsp:txXfrm>
    </dsp:sp>
    <dsp:sp modelId="{08C5633A-CC67-4D1E-B88C-3D4352C731D5}">
      <dsp:nvSpPr>
        <dsp:cNvPr id="0" name=""/>
        <dsp:cNvSpPr/>
      </dsp:nvSpPr>
      <dsp:spPr>
        <a:xfrm>
          <a:off x="0" y="3160817"/>
          <a:ext cx="735141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89DB32-36B2-4286-9175-FC6661E79A3D}">
      <dsp:nvSpPr>
        <dsp:cNvPr id="0" name=""/>
        <dsp:cNvSpPr/>
      </dsp:nvSpPr>
      <dsp:spPr>
        <a:xfrm>
          <a:off x="0" y="3160817"/>
          <a:ext cx="7351415" cy="6317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Font typeface="Arial" panose="020B0604020202020204" pitchFamily="34" charset="0"/>
            <a:buNone/>
          </a:pPr>
          <a:r>
            <a:rPr lang="en-US" sz="2200" kern="1200">
              <a:latin typeface="Times New Roman" panose="02020603050405020304" pitchFamily="18" charset="0"/>
              <a:cs typeface="Times New Roman" panose="02020603050405020304" pitchFamily="18" charset="0"/>
            </a:rPr>
            <a:t>Unequal access to care (WHO, 2025)</a:t>
          </a:r>
        </a:p>
      </dsp:txBody>
      <dsp:txXfrm>
        <a:off x="0" y="3160817"/>
        <a:ext cx="7351415" cy="6317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6A15F-48ED-402F-BE82-B567C1A15949}">
      <dsp:nvSpPr>
        <dsp:cNvPr id="0" name=""/>
        <dsp:cNvSpPr/>
      </dsp:nvSpPr>
      <dsp:spPr>
        <a:xfrm>
          <a:off x="9636046" y="3736896"/>
          <a:ext cx="2197175" cy="219753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523B13-6A41-4E0C-9077-E887DE0AA239}">
      <dsp:nvSpPr>
        <dsp:cNvPr id="0" name=""/>
        <dsp:cNvSpPr/>
      </dsp:nvSpPr>
      <dsp:spPr>
        <a:xfrm>
          <a:off x="9708545" y="3810160"/>
          <a:ext cx="2051008" cy="2051006"/>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Times New Roman" panose="02020603050405020304" pitchFamily="18" charset="0"/>
              <a:cs typeface="Times New Roman" panose="02020603050405020304" pitchFamily="18" charset="0"/>
            </a:rPr>
            <a:t>Promote family community involvement (McIntyre et al., 2022)</a:t>
          </a:r>
          <a:endParaRPr lang="en-IN" sz="2000" b="1" kern="1200" dirty="0">
            <a:solidFill>
              <a:schemeClr val="tx1"/>
            </a:solidFill>
            <a:latin typeface="Times New Roman" panose="02020603050405020304" pitchFamily="18" charset="0"/>
            <a:cs typeface="Times New Roman" panose="02020603050405020304" pitchFamily="18" charset="0"/>
          </a:endParaRPr>
        </a:p>
      </dsp:txBody>
      <dsp:txXfrm>
        <a:off x="10002047" y="4103216"/>
        <a:ext cx="1465173" cy="1464894"/>
      </dsp:txXfrm>
    </dsp:sp>
    <dsp:sp modelId="{AF4D1B1F-C7E5-4BDA-8989-3DCBB444B0F5}">
      <dsp:nvSpPr>
        <dsp:cNvPr id="0" name=""/>
        <dsp:cNvSpPr/>
      </dsp:nvSpPr>
      <dsp:spPr>
        <a:xfrm rot="2700000">
          <a:off x="7364161" y="3737010"/>
          <a:ext cx="2196921" cy="2196921"/>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4DF5BE-C1C8-41EC-BEB5-77485DC357C3}">
      <dsp:nvSpPr>
        <dsp:cNvPr id="0" name=""/>
        <dsp:cNvSpPr/>
      </dsp:nvSpPr>
      <dsp:spPr>
        <a:xfrm>
          <a:off x="7438871" y="3810160"/>
          <a:ext cx="2051008" cy="2051006"/>
        </a:xfrm>
        <a:prstGeom prst="ellipse">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Times New Roman" panose="02020603050405020304" pitchFamily="18" charset="0"/>
              <a:cs typeface="Times New Roman" panose="02020603050405020304" pitchFamily="18" charset="0"/>
            </a:rPr>
            <a:t>Strengthen crisis intervention support (</a:t>
          </a:r>
          <a:r>
            <a:rPr lang="en-US" sz="2000" b="1" kern="1200" dirty="0" err="1">
              <a:solidFill>
                <a:schemeClr val="tx1"/>
              </a:solidFill>
              <a:latin typeface="Times New Roman" panose="02020603050405020304" pitchFamily="18" charset="0"/>
              <a:cs typeface="Times New Roman" panose="02020603050405020304" pitchFamily="18" charset="0"/>
            </a:rPr>
            <a:t>Youngstrom</a:t>
          </a:r>
          <a:r>
            <a:rPr lang="en-US" sz="2000" b="1" kern="1200" dirty="0">
              <a:solidFill>
                <a:schemeClr val="tx1"/>
              </a:solidFill>
              <a:latin typeface="Times New Roman" panose="02020603050405020304" pitchFamily="18" charset="0"/>
              <a:cs typeface="Times New Roman" panose="02020603050405020304" pitchFamily="18" charset="0"/>
            </a:rPr>
            <a:t>, 2026)</a:t>
          </a:r>
          <a:endParaRPr lang="en-IN" sz="2000" b="1" kern="1200" dirty="0">
            <a:solidFill>
              <a:schemeClr val="tx1"/>
            </a:solidFill>
            <a:latin typeface="Times New Roman" panose="02020603050405020304" pitchFamily="18" charset="0"/>
            <a:cs typeface="Times New Roman" panose="02020603050405020304" pitchFamily="18" charset="0"/>
          </a:endParaRPr>
        </a:p>
      </dsp:txBody>
      <dsp:txXfrm>
        <a:off x="7731204" y="4103216"/>
        <a:ext cx="1465173" cy="1464894"/>
      </dsp:txXfrm>
    </dsp:sp>
    <dsp:sp modelId="{C8E9E802-F736-4857-A79F-0A0C94D1CEFA}">
      <dsp:nvSpPr>
        <dsp:cNvPr id="0" name=""/>
        <dsp:cNvSpPr/>
      </dsp:nvSpPr>
      <dsp:spPr>
        <a:xfrm rot="2700000">
          <a:off x="5094487" y="3737010"/>
          <a:ext cx="2196921" cy="2196921"/>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59FFEE-1E55-4CD8-8246-D531D4ED9C22}">
      <dsp:nvSpPr>
        <dsp:cNvPr id="0" name=""/>
        <dsp:cNvSpPr/>
      </dsp:nvSpPr>
      <dsp:spPr>
        <a:xfrm>
          <a:off x="5168028" y="3810160"/>
          <a:ext cx="2051008" cy="2051006"/>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Times New Roman" panose="02020603050405020304" pitchFamily="18" charset="0"/>
              <a:cs typeface="Times New Roman" panose="02020603050405020304" pitchFamily="18" charset="0"/>
            </a:rPr>
            <a:t>Improve specialist service access (NHS, 2025)</a:t>
          </a:r>
          <a:endParaRPr lang="en-IN" sz="2000" b="1" kern="1200" dirty="0">
            <a:solidFill>
              <a:schemeClr val="tx1"/>
            </a:solidFill>
            <a:latin typeface="Times New Roman" panose="02020603050405020304" pitchFamily="18" charset="0"/>
            <a:cs typeface="Times New Roman" panose="02020603050405020304" pitchFamily="18" charset="0"/>
          </a:endParaRPr>
        </a:p>
      </dsp:txBody>
      <dsp:txXfrm>
        <a:off x="5460361" y="4103216"/>
        <a:ext cx="1465173" cy="1464894"/>
      </dsp:txXfrm>
    </dsp:sp>
    <dsp:sp modelId="{7621C51F-DCE8-4CD5-B38D-BFA970E07699}">
      <dsp:nvSpPr>
        <dsp:cNvPr id="0" name=""/>
        <dsp:cNvSpPr/>
      </dsp:nvSpPr>
      <dsp:spPr>
        <a:xfrm rot="2700000">
          <a:off x="2823644" y="3737010"/>
          <a:ext cx="2196921" cy="2196921"/>
        </a:xfrm>
        <a:prstGeom prst="teardrop">
          <a:avLst>
            <a:gd name="adj" fmla="val 1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1D89DB-F65A-4ABF-8C24-657D8C7BF859}">
      <dsp:nvSpPr>
        <dsp:cNvPr id="0" name=""/>
        <dsp:cNvSpPr/>
      </dsp:nvSpPr>
      <dsp:spPr>
        <a:xfrm>
          <a:off x="2897185" y="3810160"/>
          <a:ext cx="2051008" cy="2051006"/>
        </a:xfrm>
        <a:prstGeom prst="ellips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a:solidFill>
                <a:schemeClr val="tx1"/>
              </a:solidFill>
              <a:latin typeface="Times New Roman" panose="02020603050405020304" pitchFamily="18" charset="0"/>
              <a:cs typeface="Times New Roman" panose="02020603050405020304" pitchFamily="18" charset="0"/>
            </a:rPr>
            <a:t>Increase public awareness campaigns (WHO, 2025)</a:t>
          </a:r>
          <a:endParaRPr lang="en-IN" sz="2000" b="1" kern="1200">
            <a:solidFill>
              <a:schemeClr val="tx1"/>
            </a:solidFill>
            <a:latin typeface="Times New Roman" panose="02020603050405020304" pitchFamily="18" charset="0"/>
            <a:cs typeface="Times New Roman" panose="02020603050405020304" pitchFamily="18" charset="0"/>
          </a:endParaRPr>
        </a:p>
      </dsp:txBody>
      <dsp:txXfrm>
        <a:off x="3190687" y="4103216"/>
        <a:ext cx="1465173" cy="1464894"/>
      </dsp:txXfrm>
    </dsp:sp>
    <dsp:sp modelId="{EF99686A-E577-49B4-846A-C162222FB707}">
      <dsp:nvSpPr>
        <dsp:cNvPr id="0" name=""/>
        <dsp:cNvSpPr/>
      </dsp:nvSpPr>
      <dsp:spPr>
        <a:xfrm rot="2700000">
          <a:off x="552801" y="3737010"/>
          <a:ext cx="2196921" cy="2196921"/>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FBE669-D137-4AC4-86E5-E5FE2AED27B2}">
      <dsp:nvSpPr>
        <dsp:cNvPr id="0" name=""/>
        <dsp:cNvSpPr/>
      </dsp:nvSpPr>
      <dsp:spPr>
        <a:xfrm>
          <a:off x="626342" y="3810160"/>
          <a:ext cx="2051008" cy="2051006"/>
        </a:xfrm>
        <a:prstGeom prst="ellipse">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a:solidFill>
                <a:schemeClr val="tx1"/>
              </a:solidFill>
              <a:latin typeface="Times New Roman" panose="02020603050405020304" pitchFamily="18" charset="0"/>
              <a:cs typeface="Times New Roman" panose="02020603050405020304" pitchFamily="18" charset="0"/>
            </a:rPr>
            <a:t>Earlier screening and diagnosis (NICE, 2023)</a:t>
          </a:r>
          <a:endParaRPr lang="en-IN" sz="2000" b="1" kern="1200">
            <a:solidFill>
              <a:schemeClr val="tx1"/>
            </a:solidFill>
            <a:latin typeface="Times New Roman" panose="02020603050405020304" pitchFamily="18" charset="0"/>
            <a:cs typeface="Times New Roman" panose="02020603050405020304" pitchFamily="18" charset="0"/>
          </a:endParaRPr>
        </a:p>
      </dsp:txBody>
      <dsp:txXfrm>
        <a:off x="919844" y="4103216"/>
        <a:ext cx="1465173" cy="146489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ED606636-8941-4C52-AC39-9E17C9AB014C}" type="datetimeFigureOut">
              <a:rPr lang="en-IN" smtClean="0"/>
              <a:t>06-07-2026</a:t>
            </a:fld>
            <a:endParaRPr lang="en-IN"/>
          </a:p>
        </p:txBody>
      </p:sp>
      <p:sp>
        <p:nvSpPr>
          <p:cNvPr id="4" name="Slide Image Placeholder 3"/>
          <p:cNvSpPr>
            <a:spLocks noGrp="1" noRot="1" noChangeAspect="1"/>
          </p:cNvSpPr>
          <p:nvPr>
            <p:ph type="sldImg" idx="2"/>
          </p:nvPr>
        </p:nvSpPr>
        <p:spPr>
          <a:xfrm>
            <a:off x="2662238" y="857250"/>
            <a:ext cx="3819525" cy="231457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660DD5F8-F1D9-46AB-8561-01931F78A0E2}" type="slidenum">
              <a:rPr lang="en-IN" smtClean="0"/>
              <a:t>‹#›</a:t>
            </a:fld>
            <a:endParaRPr lang="en-IN"/>
          </a:p>
        </p:txBody>
      </p:sp>
    </p:spTree>
    <p:extLst>
      <p:ext uri="{BB962C8B-B14F-4D97-AF65-F5344CB8AC3E}">
        <p14:creationId xmlns:p14="http://schemas.microsoft.com/office/powerpoint/2010/main" val="3266953261"/>
      </p:ext>
    </p:extLst>
  </p:cSld>
  <p:clrMap bg1="lt1" tx1="dk1" bg2="lt2" tx2="dk2" accent1="accent1" accent2="accent2" accent3="accent3" accent4="accent4" accent5="accent5" accent6="accent6" hlink="hlink" folHlink="folHlink"/>
  <p:notesStyle>
    <a:lvl1pPr marL="0" algn="l" defTabSz="1359896" rtl="0" eaLnBrk="1" latinLnBrk="0" hangingPunct="1">
      <a:defRPr sz="1785" kern="1200">
        <a:solidFill>
          <a:schemeClr val="tx1"/>
        </a:solidFill>
        <a:latin typeface="+mn-lt"/>
        <a:ea typeface="+mn-ea"/>
        <a:cs typeface="+mn-cs"/>
      </a:defRPr>
    </a:lvl1pPr>
    <a:lvl2pPr marL="679948" algn="l" defTabSz="1359896" rtl="0" eaLnBrk="1" latinLnBrk="0" hangingPunct="1">
      <a:defRPr sz="1785" kern="1200">
        <a:solidFill>
          <a:schemeClr val="tx1"/>
        </a:solidFill>
        <a:latin typeface="+mn-lt"/>
        <a:ea typeface="+mn-ea"/>
        <a:cs typeface="+mn-cs"/>
      </a:defRPr>
    </a:lvl2pPr>
    <a:lvl3pPr marL="1359896" algn="l" defTabSz="1359896" rtl="0" eaLnBrk="1" latinLnBrk="0" hangingPunct="1">
      <a:defRPr sz="1785" kern="1200">
        <a:solidFill>
          <a:schemeClr val="tx1"/>
        </a:solidFill>
        <a:latin typeface="+mn-lt"/>
        <a:ea typeface="+mn-ea"/>
        <a:cs typeface="+mn-cs"/>
      </a:defRPr>
    </a:lvl3pPr>
    <a:lvl4pPr marL="2039844" algn="l" defTabSz="1359896" rtl="0" eaLnBrk="1" latinLnBrk="0" hangingPunct="1">
      <a:defRPr sz="1785" kern="1200">
        <a:solidFill>
          <a:schemeClr val="tx1"/>
        </a:solidFill>
        <a:latin typeface="+mn-lt"/>
        <a:ea typeface="+mn-ea"/>
        <a:cs typeface="+mn-cs"/>
      </a:defRPr>
    </a:lvl4pPr>
    <a:lvl5pPr marL="2719791" algn="l" defTabSz="1359896" rtl="0" eaLnBrk="1" latinLnBrk="0" hangingPunct="1">
      <a:defRPr sz="1785" kern="1200">
        <a:solidFill>
          <a:schemeClr val="tx1"/>
        </a:solidFill>
        <a:latin typeface="+mn-lt"/>
        <a:ea typeface="+mn-ea"/>
        <a:cs typeface="+mn-cs"/>
      </a:defRPr>
    </a:lvl5pPr>
    <a:lvl6pPr marL="3399739" algn="l" defTabSz="1359896" rtl="0" eaLnBrk="1" latinLnBrk="0" hangingPunct="1">
      <a:defRPr sz="1785" kern="1200">
        <a:solidFill>
          <a:schemeClr val="tx1"/>
        </a:solidFill>
        <a:latin typeface="+mn-lt"/>
        <a:ea typeface="+mn-ea"/>
        <a:cs typeface="+mn-cs"/>
      </a:defRPr>
    </a:lvl6pPr>
    <a:lvl7pPr marL="4079687" algn="l" defTabSz="1359896" rtl="0" eaLnBrk="1" latinLnBrk="0" hangingPunct="1">
      <a:defRPr sz="1785" kern="1200">
        <a:solidFill>
          <a:schemeClr val="tx1"/>
        </a:solidFill>
        <a:latin typeface="+mn-lt"/>
        <a:ea typeface="+mn-ea"/>
        <a:cs typeface="+mn-cs"/>
      </a:defRPr>
    </a:lvl7pPr>
    <a:lvl8pPr marL="4759635" algn="l" defTabSz="1359896" rtl="0" eaLnBrk="1" latinLnBrk="0" hangingPunct="1">
      <a:defRPr sz="1785" kern="1200">
        <a:solidFill>
          <a:schemeClr val="tx1"/>
        </a:solidFill>
        <a:latin typeface="+mn-lt"/>
        <a:ea typeface="+mn-ea"/>
        <a:cs typeface="+mn-cs"/>
      </a:defRPr>
    </a:lvl8pPr>
    <a:lvl9pPr marL="5439583" algn="l" defTabSz="1359896" rtl="0" eaLnBrk="1" latinLnBrk="0" hangingPunct="1">
      <a:defRPr sz="178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mdpi.com/2673-9879/5/3/42" TargetMode="External"/><Relationship Id="rId2" Type="http://schemas.openxmlformats.org/officeDocument/2006/relationships/slide" Target="../slides/slide2.xml"/><Relationship Id="rId1" Type="http://schemas.openxmlformats.org/officeDocument/2006/relationships/notesMaster" Target="../notesMasters/notesMaster1.xml"/><Relationship Id="rId5" Type="http://schemas.openxmlformats.org/officeDocument/2006/relationships/hyperlink" Target="https://neurotorium.org/image/the-impact-of-bipolar-disorder-on-patients/" TargetMode="External"/><Relationship Id="rId4" Type="http://schemas.openxmlformats.org/officeDocument/2006/relationships/hyperlink" Target="https://psychiatryonline.org/doi/10.1176/appi.ajp.2017.17090972" TargetMode="Externa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onlinelibrary.wiley.com/doi/abs/10.1002/wps.20997" TargetMode="External"/><Relationship Id="rId13" Type="http://schemas.openxmlformats.org/officeDocument/2006/relationships/hyperlink" Target="https://journals.sagepub.com/doi/abs/10.1177/00207640241288205" TargetMode="External"/><Relationship Id="rId18" Type="http://schemas.openxmlformats.org/officeDocument/2006/relationships/hyperlink" Target="https://www.nhs.uk/mental-health/conditions/bipolar-disorder/" TargetMode="External"/><Relationship Id="rId3" Type="http://schemas.openxmlformats.org/officeDocument/2006/relationships/hyperlink" Target="https://jamanetwork.com/journals/jama/article-abstract/2810502" TargetMode="External"/><Relationship Id="rId7" Type="http://schemas.openxmlformats.org/officeDocument/2006/relationships/hyperlink" Target="https://www.nature.com/articles/s41398-024-02921-z" TargetMode="External"/><Relationship Id="rId12" Type="http://schemas.openxmlformats.org/officeDocument/2006/relationships/hyperlink" Target="https://www.frontiersin.org/journals/psychiatry/articles/10.3389/fpsyt.2026.1776491/full" TargetMode="External"/><Relationship Id="rId17" Type="http://schemas.openxmlformats.org/officeDocument/2006/relationships/hyperlink" Target="https://www.nice.org.uk/guidance/cg185" TargetMode="External"/><Relationship Id="rId2" Type="http://schemas.openxmlformats.org/officeDocument/2006/relationships/slide" Target="../slides/slide4.xml"/><Relationship Id="rId16" Type="http://schemas.openxmlformats.org/officeDocument/2006/relationships/hyperlink" Target="https://icd.who.int/en" TargetMode="External"/><Relationship Id="rId20" Type="http://schemas.openxmlformats.org/officeDocument/2006/relationships/hyperlink" Target="https://www.rcpsych.ac.uk/mental-health/mental-illnesses-and-mental-health-problems/bipolar-disorder" TargetMode="External"/><Relationship Id="rId1" Type="http://schemas.openxmlformats.org/officeDocument/2006/relationships/notesMaster" Target="../notesMasters/notesMaster1.xml"/><Relationship Id="rId6" Type="http://schemas.openxmlformats.org/officeDocument/2006/relationships/hyperlink" Target="https://idp.nature.com/authorize/casa?redirect_uri=https://www.nature.com/articles/s41586-024-08468-9&amp;casa_token=sSFPH70GmaUAAAAA:DqAYvIET8AHMVE7o1a28qibPH5ecmpBaGZTab8gfPZviYDdkc1fNetIQwR0mrhwYVrCbBsWBccN85JM" TargetMode="External"/><Relationship Id="rId11" Type="http://schemas.openxmlformats.org/officeDocument/2006/relationships/hyperlink" Target="https://pmc.ncbi.nlm.nih.gov/articles/PMC9791613/" TargetMode="External"/><Relationship Id="rId5" Type="http://schemas.openxmlformats.org/officeDocument/2006/relationships/hyperlink" Target="https://www.thelancet.com/journals/lanepe/article/PIIS2666-7762(24)00304-1/fulltext" TargetMode="External"/><Relationship Id="rId15" Type="http://schemas.openxmlformats.org/officeDocument/2006/relationships/hyperlink" Target="https://books.google.com/books?hl=en&amp;lr=&amp;id=kp5AEQAAQBAJ&amp;oi=fnd&amp;pg=PP1&amp;dq=bipolar+disorders+istorical+and+Contemporary+Treatment,+Care+Provision+and+Classification+under+ICD-11&amp;ots=Y7Q4dN2Sss&amp;sig=YkkLFdlQTMhxAyjWPI9m3o9wMBA" TargetMode="External"/><Relationship Id="rId10" Type="http://schemas.openxmlformats.org/officeDocument/2006/relationships/hyperlink" Target="https://books.google.com/books?hl=en&amp;lr=&amp;id=eWXeEQAAQBAJ&amp;oi=fnd&amp;pg=PA13&amp;dq=bipolar+disorders+istorical+and+Contemporary+Treatment,+Care+Provision+and+Classification+under+ICD-11&amp;ots=OpyyicHHc3&amp;sig=Mx3G1-kb6Mhxs0RAC5lMQNxdN80" TargetMode="External"/><Relationship Id="rId19" Type="http://schemas.openxmlformats.org/officeDocument/2006/relationships/hyperlink" Target="https://www.bipolaruk.org/about-bipolar/what-is-bipolar/" TargetMode="External"/><Relationship Id="rId4" Type="http://schemas.openxmlformats.org/officeDocument/2006/relationships/hyperlink" Target="https://www.bmj.com/content/381/bmj-2022-073591.abstract" TargetMode="External"/><Relationship Id="rId9" Type="http://schemas.openxmlformats.org/officeDocument/2006/relationships/hyperlink" Target="https://link.springer.com/article/10.1186/s40345-023-00322-7" TargetMode="External"/><Relationship Id="rId14" Type="http://schemas.openxmlformats.org/officeDocument/2006/relationships/hyperlink" Target="https://www.annualreviews.org/content/journals/10.1146/annurev-clinpsy-061724-084055"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785" b="1" i="0" u="none" strike="noStrike" kern="1200" dirty="0">
                <a:solidFill>
                  <a:schemeClr val="tx1"/>
                </a:solidFill>
                <a:effectLst/>
                <a:latin typeface="+mn-lt"/>
                <a:ea typeface="+mn-ea"/>
                <a:cs typeface="+mn-cs"/>
              </a:rPr>
              <a:t>1. Introduction</a:t>
            </a:r>
            <a:endParaRPr lang="en-US" b="1" dirty="0">
              <a:effectLst/>
            </a:endParaRPr>
          </a:p>
          <a:p>
            <a:pPr rtl="0"/>
            <a:r>
              <a:rPr lang="en-US" sz="1785" b="0" i="0" u="none" strike="noStrike" kern="1200" dirty="0">
                <a:solidFill>
                  <a:schemeClr val="tx1"/>
                </a:solidFill>
                <a:effectLst/>
                <a:latin typeface="+mn-lt"/>
                <a:ea typeface="+mn-ea"/>
                <a:cs typeface="+mn-cs"/>
              </a:rPr>
              <a:t>Bipolar disorder is a serious mood disorder characterized by alternating and recurring mood episodes of mania, hypomania and depression. Impacts sleeping patterns, energy levels, judgment, relationships, employment and longer-term functioning. Diagnosis delay has been associated with an increase in relapse and risk of suicide attempts, and also with higher rates of hospital admission, and exclusion from the wider community (Nierenberg et al., 2023). Modern concepts of BD see it as a condition which is biopsychosocial, as influenced by genetics, neurobiology, trauma, culture, availability of services and stigma (NHS, 2025).</a:t>
            </a:r>
            <a:endParaRPr lang="en-US" b="0" dirty="0">
              <a:effectLst/>
            </a:endParaRPr>
          </a:p>
          <a:p>
            <a:pPr rtl="0"/>
            <a:r>
              <a:rPr lang="en-US" sz="1785" b="1" i="0" u="none" strike="noStrike" kern="1200" dirty="0">
                <a:solidFill>
                  <a:schemeClr val="tx1"/>
                </a:solidFill>
                <a:effectLst/>
                <a:latin typeface="+mn-lt"/>
                <a:ea typeface="+mn-ea"/>
                <a:cs typeface="+mn-cs"/>
              </a:rPr>
              <a:t>2. ICD-11 Classification</a:t>
            </a:r>
            <a:endParaRPr lang="en-US" b="1" dirty="0">
              <a:effectLst/>
            </a:endParaRPr>
          </a:p>
          <a:p>
            <a:pPr rtl="0"/>
            <a:r>
              <a:rPr lang="en-US" sz="1785" b="0" i="0" u="none" strike="noStrike" kern="1200" dirty="0">
                <a:solidFill>
                  <a:schemeClr val="tx1"/>
                </a:solidFill>
                <a:effectLst/>
                <a:latin typeface="+mn-lt"/>
                <a:ea typeface="+mn-ea"/>
                <a:cs typeface="+mn-cs"/>
              </a:rPr>
              <a:t>Bipolar disorder is categorized under the ICD-11 under mental, </a:t>
            </a:r>
            <a:r>
              <a:rPr lang="en-US" sz="1785" b="0" i="0" u="none" strike="noStrike" kern="1200" dirty="0" err="1">
                <a:solidFill>
                  <a:schemeClr val="tx1"/>
                </a:solidFill>
                <a:effectLst/>
                <a:latin typeface="+mn-lt"/>
                <a:ea typeface="+mn-ea"/>
                <a:cs typeface="+mn-cs"/>
              </a:rPr>
              <a:t>behavioural</a:t>
            </a:r>
            <a:r>
              <a:rPr lang="en-US" sz="1785" b="0" i="0" u="none" strike="noStrike" kern="1200" dirty="0">
                <a:solidFill>
                  <a:schemeClr val="tx1"/>
                </a:solidFill>
                <a:effectLst/>
                <a:latin typeface="+mn-lt"/>
                <a:ea typeface="+mn-ea"/>
                <a:cs typeface="+mn-cs"/>
              </a:rPr>
              <a:t> and neurodevelopmental disorders. It distinguishes between bipolar type I and bipolar type II and related presentations based upon severity and functional impact (WHO 2025) and mood episode pattern. Whilst this classification helps to clarify the clinical picture, it also influences professional judgment, service eligibility, identification and public perception (</a:t>
            </a:r>
            <a:r>
              <a:rPr lang="en-US" sz="1785" b="0" i="0" u="none" strike="noStrike" kern="1200" dirty="0" err="1">
                <a:solidFill>
                  <a:schemeClr val="tx1"/>
                </a:solidFill>
                <a:effectLst/>
                <a:latin typeface="+mn-lt"/>
                <a:ea typeface="+mn-ea"/>
                <a:cs typeface="+mn-cs"/>
              </a:rPr>
              <a:t>Chakrabarti</a:t>
            </a:r>
            <a:r>
              <a:rPr lang="en-US" sz="1785" b="0" i="0" u="none" strike="noStrike" kern="1200" dirty="0">
                <a:solidFill>
                  <a:schemeClr val="tx1"/>
                </a:solidFill>
                <a:effectLst/>
                <a:latin typeface="+mn-lt"/>
                <a:ea typeface="+mn-ea"/>
                <a:cs typeface="+mn-cs"/>
              </a:rPr>
              <a:t>, 2022).</a:t>
            </a:r>
            <a:endParaRPr lang="en-US" b="0" dirty="0">
              <a:effectLst/>
            </a:endParaRPr>
          </a:p>
          <a:p>
            <a:pPr rtl="0"/>
            <a:r>
              <a:rPr lang="en-US" sz="1785" b="1" i="0" u="none" strike="noStrike" kern="1200" dirty="0">
                <a:solidFill>
                  <a:schemeClr val="tx1"/>
                </a:solidFill>
                <a:effectLst/>
                <a:latin typeface="+mn-lt"/>
                <a:ea typeface="+mn-ea"/>
                <a:cs typeface="+mn-cs"/>
              </a:rPr>
              <a:t>3. Key Clinical Features</a:t>
            </a:r>
            <a:endParaRPr lang="en-US" b="1" dirty="0">
              <a:effectLst/>
            </a:endParaRPr>
          </a:p>
          <a:p>
            <a:pPr rtl="0"/>
            <a:r>
              <a:rPr lang="en-US" sz="1785" b="0" i="0" u="none" strike="noStrike" kern="1200" dirty="0">
                <a:solidFill>
                  <a:schemeClr val="tx1"/>
                </a:solidFill>
                <a:effectLst/>
                <a:latin typeface="+mn-lt"/>
                <a:ea typeface="+mn-ea"/>
                <a:cs typeface="+mn-cs"/>
              </a:rPr>
              <a:t>Episodes of mania, hypomania and depression are characteristic features of bipolar disorder. Bipolar I is characterized by full manic episodes, while Bipolar II has hypomanic episodes and major depression (O'Connell </a:t>
            </a:r>
            <a:r>
              <a:rPr lang="en-US" sz="1785" b="0" i="1" u="none" strike="noStrike" kern="1200" dirty="0">
                <a:solidFill>
                  <a:schemeClr val="tx1"/>
                </a:solidFill>
                <a:effectLst/>
                <a:latin typeface="+mn-lt"/>
                <a:ea typeface="+mn-ea"/>
                <a:cs typeface="+mn-cs"/>
              </a:rPr>
              <a:t>et al</a:t>
            </a:r>
            <a:r>
              <a:rPr lang="en-US" sz="1785" b="0" i="0" u="none" strike="noStrike" kern="1200" dirty="0">
                <a:solidFill>
                  <a:schemeClr val="tx1"/>
                </a:solidFill>
                <a:effectLst/>
                <a:latin typeface="+mn-lt"/>
                <a:ea typeface="+mn-ea"/>
                <a:cs typeface="+mn-cs"/>
              </a:rPr>
              <a:t>., 2025). Often a delayed diagnosis is reached because when a person is depressed, they seek help with depression instead of help with bipolar disorder and as such, their diagnosis is misdiagnosed as unipolar depression (Bipolar UK, 2024).</a:t>
            </a:r>
            <a:endParaRPr lang="en-US" b="0" dirty="0">
              <a:effectLst/>
            </a:endParaRPr>
          </a:p>
          <a:p>
            <a:pPr rtl="0"/>
            <a:r>
              <a:rPr lang="en-US" sz="1785" b="1" i="0" u="none" strike="noStrike" kern="1200" dirty="0">
                <a:solidFill>
                  <a:schemeClr val="tx1"/>
                </a:solidFill>
                <a:effectLst/>
                <a:latin typeface="+mn-lt"/>
                <a:ea typeface="+mn-ea"/>
                <a:cs typeface="+mn-cs"/>
              </a:rPr>
              <a:t>4. Historical Understanding and Treatment</a:t>
            </a:r>
            <a:endParaRPr lang="en-US" b="1" dirty="0">
              <a:effectLst/>
            </a:endParaRPr>
          </a:p>
          <a:p>
            <a:pPr rtl="0"/>
            <a:r>
              <a:rPr lang="en-US" sz="1785" b="0" i="0" u="none" strike="noStrike" kern="1200" dirty="0">
                <a:solidFill>
                  <a:schemeClr val="tx1"/>
                </a:solidFill>
                <a:effectLst/>
                <a:latin typeface="+mn-lt"/>
                <a:ea typeface="+mn-ea"/>
                <a:cs typeface="+mn-cs"/>
              </a:rPr>
              <a:t>Bipolar symptoms in the past were explained rather by moral than medical perspective and also by spiritual or behavioral means. Individuals who presented with manic symptoms often were characterized as harmful and irrational or socially unruly (Poletti </a:t>
            </a:r>
            <a:r>
              <a:rPr lang="en-US" sz="1785" b="0" i="1" u="none" strike="noStrike" kern="1200" dirty="0">
                <a:solidFill>
                  <a:schemeClr val="tx1"/>
                </a:solidFill>
                <a:effectLst/>
                <a:latin typeface="+mn-lt"/>
                <a:ea typeface="+mn-ea"/>
                <a:cs typeface="+mn-cs"/>
              </a:rPr>
              <a:t>et al</a:t>
            </a:r>
            <a:r>
              <a:rPr lang="en-US" sz="1785" b="0" i="0" u="none" strike="noStrike" kern="1200" dirty="0">
                <a:solidFill>
                  <a:schemeClr val="tx1"/>
                </a:solidFill>
                <a:effectLst/>
                <a:latin typeface="+mn-lt"/>
                <a:ea typeface="+mn-ea"/>
                <a:cs typeface="+mn-cs"/>
              </a:rPr>
              <a:t>., 2024). Treatment was frequently </a:t>
            </a:r>
            <a:r>
              <a:rPr lang="en-US" sz="1785" b="0" i="0" u="none" strike="noStrike" kern="1200" dirty="0" err="1">
                <a:solidFill>
                  <a:schemeClr val="tx1"/>
                </a:solidFill>
                <a:effectLst/>
                <a:latin typeface="+mn-lt"/>
                <a:ea typeface="+mn-ea"/>
                <a:cs typeface="+mn-cs"/>
              </a:rPr>
              <a:t>institutionalised</a:t>
            </a:r>
            <a:r>
              <a:rPr lang="en-US" sz="1785" b="0" i="0" u="none" strike="noStrike" kern="1200" dirty="0">
                <a:solidFill>
                  <a:schemeClr val="tx1"/>
                </a:solidFill>
                <a:effectLst/>
                <a:latin typeface="+mn-lt"/>
                <a:ea typeface="+mn-ea"/>
                <a:cs typeface="+mn-cs"/>
              </a:rPr>
              <a:t>; the asylums and long hospital stays were employed to control risk, public order (Royal College of Psychiatrists, 2024). This led to social exclusion and exacerbated stigma. Care moved towards a medical model over time, with psychiatric typologies and medication for mood </a:t>
            </a:r>
            <a:r>
              <a:rPr lang="en-US" sz="1785" b="0" i="0" u="none" strike="noStrike" kern="1200" dirty="0" err="1">
                <a:solidFill>
                  <a:schemeClr val="tx1"/>
                </a:solidFill>
                <a:effectLst/>
                <a:latin typeface="+mn-lt"/>
                <a:ea typeface="+mn-ea"/>
                <a:cs typeface="+mn-cs"/>
              </a:rPr>
              <a:t>stabilisation</a:t>
            </a:r>
            <a:r>
              <a:rPr lang="en-US" sz="1785" b="0" i="0" u="none" strike="noStrike" kern="1200" dirty="0">
                <a:solidFill>
                  <a:schemeClr val="tx1"/>
                </a:solidFill>
                <a:effectLst/>
                <a:latin typeface="+mn-lt"/>
                <a:ea typeface="+mn-ea"/>
                <a:cs typeface="+mn-cs"/>
              </a:rPr>
              <a:t>; early provision continued to be paternalistic and </a:t>
            </a:r>
            <a:r>
              <a:rPr lang="en-US" sz="1785" b="0" i="0" u="none" strike="noStrike" kern="1200" dirty="0" err="1">
                <a:solidFill>
                  <a:schemeClr val="tx1"/>
                </a:solidFill>
                <a:effectLst/>
                <a:latin typeface="+mn-lt"/>
                <a:ea typeface="+mn-ea"/>
                <a:cs typeface="+mn-cs"/>
              </a:rPr>
              <a:t>focussed</a:t>
            </a:r>
            <a:r>
              <a:rPr lang="en-US" sz="1785" b="0" i="0" u="none" strike="noStrike" kern="1200" dirty="0">
                <a:solidFill>
                  <a:schemeClr val="tx1"/>
                </a:solidFill>
                <a:effectLst/>
                <a:latin typeface="+mn-lt"/>
                <a:ea typeface="+mn-ea"/>
                <a:cs typeface="+mn-cs"/>
              </a:rPr>
              <a:t> on control (Keeley et al., 2026).</a:t>
            </a:r>
            <a:endParaRPr lang="en-US" b="0" dirty="0">
              <a:effectLst/>
            </a:endParaRPr>
          </a:p>
          <a:p>
            <a:pPr rtl="0"/>
            <a:r>
              <a:rPr lang="en-US" sz="1785" b="1" i="0" u="none" strike="noStrike" kern="1200" dirty="0">
                <a:solidFill>
                  <a:schemeClr val="tx1"/>
                </a:solidFill>
                <a:effectLst/>
                <a:latin typeface="+mn-lt"/>
                <a:ea typeface="+mn-ea"/>
                <a:cs typeface="+mn-cs"/>
              </a:rPr>
              <a:t>5. Contemporary Treatment and Care Provision</a:t>
            </a:r>
            <a:endParaRPr lang="en-US" b="1" dirty="0">
              <a:effectLst/>
            </a:endParaRPr>
          </a:p>
          <a:p>
            <a:pPr rtl="0"/>
            <a:r>
              <a:rPr lang="en-US" sz="1785" b="0" i="0" u="none" strike="noStrike" kern="1200" dirty="0">
                <a:solidFill>
                  <a:schemeClr val="tx1"/>
                </a:solidFill>
                <a:effectLst/>
                <a:latin typeface="+mn-lt"/>
                <a:ea typeface="+mn-ea"/>
                <a:cs typeface="+mn-cs"/>
              </a:rPr>
              <a:t>(Source: </a:t>
            </a:r>
            <a:r>
              <a:rPr lang="en-US" sz="1785" b="0" i="0" u="sng" strike="noStrike" kern="1200" dirty="0">
                <a:solidFill>
                  <a:schemeClr val="tx1"/>
                </a:solidFill>
                <a:effectLst/>
                <a:latin typeface="+mn-lt"/>
                <a:ea typeface="+mn-ea"/>
                <a:cs typeface="+mn-cs"/>
                <a:hlinkClick r:id="rId3"/>
              </a:rPr>
              <a:t>https://www.mdpi.com/2673-9879/5/3/42</a:t>
            </a:r>
            <a:r>
              <a:rPr lang="en-US" sz="1785" b="0" i="0" u="none" strike="noStrike" kern="1200" dirty="0">
                <a:solidFill>
                  <a:schemeClr val="tx1"/>
                </a:solidFill>
                <a:effectLst/>
                <a:latin typeface="+mn-lt"/>
                <a:ea typeface="+mn-ea"/>
                <a:cs typeface="+mn-cs"/>
              </a:rPr>
              <a:t>) </a:t>
            </a:r>
            <a:endParaRPr lang="en-US" b="0" dirty="0">
              <a:effectLst/>
            </a:endParaRPr>
          </a:p>
          <a:p>
            <a:pPr rtl="0"/>
            <a:r>
              <a:rPr lang="en-US" sz="1785" b="0" i="0" u="none" strike="noStrike" kern="1200" dirty="0">
                <a:solidFill>
                  <a:schemeClr val="tx1"/>
                </a:solidFill>
                <a:effectLst/>
                <a:latin typeface="+mn-lt"/>
                <a:ea typeface="+mn-ea"/>
                <a:cs typeface="+mn-cs"/>
              </a:rPr>
              <a:t>Current taking of care is more evidence-based and focused on the person. Structured assessment, relapse prevention, medication management and psychological support and risk planning are all recommended in NICE (2023). Lithium continues to play a relevant role in relapse prevention and reduced risk of suicidal </a:t>
            </a:r>
            <a:r>
              <a:rPr lang="en-US" sz="1785" b="0" i="0" u="none" strike="noStrike" kern="1200" dirty="0" err="1">
                <a:solidFill>
                  <a:schemeClr val="tx1"/>
                </a:solidFill>
                <a:effectLst/>
                <a:latin typeface="+mn-lt"/>
                <a:ea typeface="+mn-ea"/>
                <a:cs typeface="+mn-cs"/>
              </a:rPr>
              <a:t>behaviour</a:t>
            </a:r>
            <a:r>
              <a:rPr lang="en-US" sz="1785" b="0" i="0" u="none" strike="noStrike" kern="1200" dirty="0">
                <a:solidFill>
                  <a:schemeClr val="tx1"/>
                </a:solidFill>
                <a:effectLst/>
                <a:latin typeface="+mn-lt"/>
                <a:ea typeface="+mn-ea"/>
                <a:cs typeface="+mn-cs"/>
              </a:rPr>
              <a:t>, but there can be issues in adherence due to monitoring requirements and side effects (Kessing, 2024). Early warning recognition, shared decision making and recovery (</a:t>
            </a:r>
            <a:r>
              <a:rPr lang="en-US" sz="1785" b="0" i="0" u="none" strike="noStrike" kern="1200" dirty="0" err="1">
                <a:solidFill>
                  <a:schemeClr val="tx1"/>
                </a:solidFill>
                <a:effectLst/>
                <a:latin typeface="+mn-lt"/>
                <a:ea typeface="+mn-ea"/>
                <a:cs typeface="+mn-cs"/>
              </a:rPr>
              <a:t>Youngstrom</a:t>
            </a:r>
            <a:r>
              <a:rPr lang="en-US" sz="1785" b="0" i="0" u="none" strike="noStrike" kern="1200" dirty="0">
                <a:solidFill>
                  <a:schemeClr val="tx1"/>
                </a:solidFill>
                <a:effectLst/>
                <a:latin typeface="+mn-lt"/>
                <a:ea typeface="+mn-ea"/>
                <a:cs typeface="+mn-cs"/>
              </a:rPr>
              <a:t>, 2026) is supported by psychological interventions, psychoeducation, family work, and lifestyle planning support (McIntyre </a:t>
            </a:r>
            <a:r>
              <a:rPr lang="en-US" sz="1785" b="0" i="1" u="none" strike="noStrike" kern="1200" dirty="0">
                <a:solidFill>
                  <a:schemeClr val="tx1"/>
                </a:solidFill>
                <a:effectLst/>
                <a:latin typeface="+mn-lt"/>
                <a:ea typeface="+mn-ea"/>
                <a:cs typeface="+mn-cs"/>
              </a:rPr>
              <a:t>et al</a:t>
            </a:r>
            <a:r>
              <a:rPr lang="en-US" sz="1785" b="0" i="0" u="none" strike="noStrike" kern="1200" dirty="0">
                <a:solidFill>
                  <a:schemeClr val="tx1"/>
                </a:solidFill>
                <a:effectLst/>
                <a:latin typeface="+mn-lt"/>
                <a:ea typeface="+mn-ea"/>
                <a:cs typeface="+mn-cs"/>
              </a:rPr>
              <a:t>., 2022).</a:t>
            </a:r>
            <a:endParaRPr lang="en-US" b="0" dirty="0">
              <a:effectLst/>
            </a:endParaRPr>
          </a:p>
          <a:p>
            <a:pPr rtl="0"/>
            <a:r>
              <a:rPr lang="en-US" sz="1785" b="1" i="0" u="none" strike="noStrike" kern="1200" dirty="0">
                <a:solidFill>
                  <a:schemeClr val="tx1"/>
                </a:solidFill>
                <a:effectLst/>
                <a:latin typeface="+mn-lt"/>
                <a:ea typeface="+mn-ea"/>
                <a:cs typeface="+mn-cs"/>
              </a:rPr>
              <a:t>6. Biological and </a:t>
            </a:r>
            <a:r>
              <a:rPr lang="en-US" sz="1785" b="1" i="0" u="none" strike="noStrike" kern="1200" dirty="0" err="1">
                <a:solidFill>
                  <a:schemeClr val="tx1"/>
                </a:solidFill>
                <a:effectLst/>
                <a:latin typeface="+mn-lt"/>
                <a:ea typeface="+mn-ea"/>
                <a:cs typeface="+mn-cs"/>
              </a:rPr>
              <a:t>Personalised</a:t>
            </a:r>
            <a:r>
              <a:rPr lang="en-US" sz="1785" b="1" i="0" u="none" strike="noStrike" kern="1200" dirty="0">
                <a:solidFill>
                  <a:schemeClr val="tx1"/>
                </a:solidFill>
                <a:effectLst/>
                <a:latin typeface="+mn-lt"/>
                <a:ea typeface="+mn-ea"/>
                <a:cs typeface="+mn-cs"/>
              </a:rPr>
              <a:t> Understanding</a:t>
            </a:r>
            <a:endParaRPr lang="en-US" b="1" dirty="0">
              <a:effectLst/>
            </a:endParaRPr>
          </a:p>
          <a:p>
            <a:pPr rtl="0"/>
            <a:r>
              <a:rPr lang="en-US" sz="1785" b="0" i="0" u="none" strike="noStrike" kern="1200" dirty="0">
                <a:solidFill>
                  <a:schemeClr val="tx1"/>
                </a:solidFill>
                <a:effectLst/>
                <a:latin typeface="+mn-lt"/>
                <a:ea typeface="+mn-ea"/>
                <a:cs typeface="+mn-cs"/>
              </a:rPr>
              <a:t>There is recent evidence of strong genetic, inflammatory and neurobiological dimensions of BD. Genomic research is used to determine biological processes associated with mood regulation, cognitive functioning and illness susceptibility (O’Connell et al., 2025). Further studies of the inflammatory aspects of BD also indicate similarities between BD and major depression, favoring personalized assessment over a "one size fits all" approach to treatment (Poletti et al., 2024). This is relevant as there is a wide age-at-onset and frequency of episodes, as well as various levels of comorbidities, responsiveness to treatment and functional impairment (McIntyre et al., 2022).</a:t>
            </a:r>
            <a:endParaRPr lang="en-US" b="0" dirty="0">
              <a:effectLst/>
            </a:endParaRPr>
          </a:p>
          <a:p>
            <a:pPr rtl="0"/>
            <a:r>
              <a:rPr lang="en-US" sz="1785" b="1" i="0" u="none" strike="noStrike" kern="1200" dirty="0">
                <a:solidFill>
                  <a:schemeClr val="tx1"/>
                </a:solidFill>
                <a:effectLst/>
                <a:latin typeface="+mn-lt"/>
                <a:ea typeface="+mn-ea"/>
                <a:cs typeface="+mn-cs"/>
              </a:rPr>
              <a:t>7. Social, Cultural and Political influences </a:t>
            </a:r>
            <a:endParaRPr lang="en-US" b="1" dirty="0">
              <a:effectLst/>
            </a:endParaRPr>
          </a:p>
          <a:p>
            <a:pPr rtl="0"/>
            <a:r>
              <a:rPr lang="en-US" sz="1785" b="0" i="0" u="none" strike="noStrike" kern="1200" dirty="0">
                <a:solidFill>
                  <a:schemeClr val="tx1"/>
                </a:solidFill>
                <a:effectLst/>
                <a:latin typeface="+mn-lt"/>
                <a:ea typeface="+mn-ea"/>
                <a:cs typeface="+mn-cs"/>
              </a:rPr>
              <a:t>(Source: </a:t>
            </a:r>
            <a:r>
              <a:rPr lang="en-US" sz="1785" b="0" i="0" u="sng" strike="noStrike" kern="1200" dirty="0">
                <a:solidFill>
                  <a:schemeClr val="tx1"/>
                </a:solidFill>
                <a:effectLst/>
                <a:latin typeface="+mn-lt"/>
                <a:ea typeface="+mn-ea"/>
                <a:cs typeface="+mn-cs"/>
                <a:hlinkClick r:id="rId4"/>
              </a:rPr>
              <a:t>https://psychiatryonline.org/doi/10.1176/appi.ajp.2017.17090972</a:t>
            </a:r>
            <a:r>
              <a:rPr lang="en-US" sz="1785" b="0" i="0" u="none" strike="noStrike" kern="1200" dirty="0">
                <a:solidFill>
                  <a:schemeClr val="tx1"/>
                </a:solidFill>
                <a:effectLst/>
                <a:latin typeface="+mn-lt"/>
                <a:ea typeface="+mn-ea"/>
                <a:cs typeface="+mn-cs"/>
              </a:rPr>
              <a:t>) </a:t>
            </a:r>
            <a:endParaRPr lang="en-US" b="0" dirty="0">
              <a:effectLst/>
            </a:endParaRPr>
          </a:p>
          <a:p>
            <a:pPr rtl="0"/>
            <a:r>
              <a:rPr lang="en-US" sz="1785" b="0" i="0" u="none" strike="noStrike" kern="1200" dirty="0">
                <a:solidFill>
                  <a:schemeClr val="tx1"/>
                </a:solidFill>
                <a:effectLst/>
                <a:latin typeface="+mn-lt"/>
                <a:ea typeface="+mn-ea"/>
                <a:cs typeface="+mn-cs"/>
              </a:rPr>
              <a:t>Social, cultural and political realities constitute factors influencing diagnosis, treatment and recovery from bipolar disorder. Stigma and negative stereotypes can lead to people avoiding professional services and failing to adhere to treatment, with potential for delayed diagnosis. Spin-offs can occur when cultural practices and beliefs affect symptom interpretation; some communities may interpret problems in mood behavior in terms of spiritual, religious or personal interpretations rather than medical (</a:t>
            </a:r>
            <a:r>
              <a:rPr lang="en-US" sz="1785" b="0" i="0" u="none" strike="noStrike" kern="1200" dirty="0" err="1">
                <a:solidFill>
                  <a:schemeClr val="tx1"/>
                </a:solidFill>
                <a:effectLst/>
                <a:latin typeface="+mn-lt"/>
                <a:ea typeface="+mn-ea"/>
                <a:cs typeface="+mn-cs"/>
              </a:rPr>
              <a:t>Chakrabarti</a:t>
            </a:r>
            <a:r>
              <a:rPr lang="en-US" sz="1785" b="0" i="0" u="none" strike="noStrike" kern="1200" dirty="0">
                <a:solidFill>
                  <a:schemeClr val="tx1"/>
                </a:solidFill>
                <a:effectLst/>
                <a:latin typeface="+mn-lt"/>
                <a:ea typeface="+mn-ea"/>
                <a:cs typeface="+mn-cs"/>
              </a:rPr>
              <a:t>, 2022). These beliefs can impact on help-seeking patterns and/or uptake of mental health services. Politically, access can be shaped by funding of health care, policies around mental health, and by legislation related to legal insurance and protections afforded to individuals who suffer mental illness (</a:t>
            </a:r>
            <a:r>
              <a:rPr lang="en-US" sz="1785" b="0" i="0" u="none" strike="noStrike" kern="1200" dirty="0" err="1">
                <a:solidFill>
                  <a:schemeClr val="tx1"/>
                </a:solidFill>
                <a:effectLst/>
                <a:latin typeface="+mn-lt"/>
                <a:ea typeface="+mn-ea"/>
                <a:cs typeface="+mn-cs"/>
              </a:rPr>
              <a:t>Youngstrom</a:t>
            </a:r>
            <a:r>
              <a:rPr lang="en-US" sz="1785" b="0" i="0" u="none" strike="noStrike" kern="1200" dirty="0">
                <a:solidFill>
                  <a:schemeClr val="tx1"/>
                </a:solidFill>
                <a:effectLst/>
                <a:latin typeface="+mn-lt"/>
                <a:ea typeface="+mn-ea"/>
                <a:cs typeface="+mn-cs"/>
              </a:rPr>
              <a:t>, 2026). Legislation &amp; national guidance is there to ensure equitable access to treatment but inequalities persist as a result of inequalities in provision and waiting times. Thus, the treatment of BD involves clinical treatment and wider social support systems (</a:t>
            </a:r>
            <a:r>
              <a:rPr lang="en-US" sz="1785" b="0" i="0" u="none" strike="noStrike" kern="1200" dirty="0" err="1">
                <a:solidFill>
                  <a:schemeClr val="tx1"/>
                </a:solidFill>
                <a:effectLst/>
                <a:latin typeface="+mn-lt"/>
                <a:ea typeface="+mn-ea"/>
                <a:cs typeface="+mn-cs"/>
              </a:rPr>
              <a:t>Hualparuca-Olivera</a:t>
            </a:r>
            <a:r>
              <a:rPr lang="en-US" sz="1785" b="0" i="0" u="none" strike="noStrike" kern="1200" dirty="0">
                <a:solidFill>
                  <a:schemeClr val="tx1"/>
                </a:solidFill>
                <a:effectLst/>
                <a:latin typeface="+mn-lt"/>
                <a:ea typeface="+mn-ea"/>
                <a:cs typeface="+mn-cs"/>
              </a:rPr>
              <a:t> et al., 2025, NHS, 2025).</a:t>
            </a:r>
            <a:endParaRPr lang="en-US" b="0" dirty="0">
              <a:effectLst/>
            </a:endParaRPr>
          </a:p>
          <a:p>
            <a:pPr rtl="0"/>
            <a:r>
              <a:rPr lang="en-US" sz="1785" b="1" i="0" u="none" strike="noStrike" kern="1200" dirty="0">
                <a:solidFill>
                  <a:schemeClr val="tx1"/>
                </a:solidFill>
                <a:effectLst/>
                <a:latin typeface="+mn-lt"/>
                <a:ea typeface="+mn-ea"/>
                <a:cs typeface="+mn-cs"/>
              </a:rPr>
              <a:t>8. Stigma, Discrimination and Inequality</a:t>
            </a:r>
            <a:endParaRPr lang="en-US" b="1" dirty="0">
              <a:effectLst/>
            </a:endParaRPr>
          </a:p>
          <a:p>
            <a:pPr rtl="0"/>
            <a:r>
              <a:rPr lang="en-US" sz="1785" b="1" i="0" u="none" strike="noStrike" kern="1200" dirty="0">
                <a:solidFill>
                  <a:schemeClr val="tx1"/>
                </a:solidFill>
                <a:effectLst/>
                <a:latin typeface="+mn-lt"/>
                <a:ea typeface="+mn-ea"/>
                <a:cs typeface="+mn-cs"/>
              </a:rPr>
              <a:t>(Source: </a:t>
            </a:r>
            <a:endParaRPr lang="en-US" b="0" dirty="0">
              <a:effectLst/>
            </a:endParaRPr>
          </a:p>
          <a:p>
            <a:pPr rtl="0"/>
            <a:r>
              <a:rPr lang="en-US" sz="1785" b="0" i="0" u="sng" strike="noStrike" kern="1200" dirty="0">
                <a:solidFill>
                  <a:schemeClr val="tx1"/>
                </a:solidFill>
                <a:effectLst/>
                <a:latin typeface="+mn-lt"/>
                <a:ea typeface="+mn-ea"/>
                <a:cs typeface="+mn-cs"/>
                <a:hlinkClick r:id="rId5"/>
              </a:rPr>
              <a:t>https://neurotorium.org/image/the-impact-of-bipolar-disorder-on-patients/</a:t>
            </a:r>
            <a:r>
              <a:rPr lang="en-US" sz="1785" b="0" i="0" u="none" strike="noStrike" kern="1200" dirty="0">
                <a:solidFill>
                  <a:schemeClr val="tx1"/>
                </a:solidFill>
                <a:effectLst/>
                <a:latin typeface="+mn-lt"/>
                <a:ea typeface="+mn-ea"/>
                <a:cs typeface="+mn-cs"/>
              </a:rPr>
              <a:t>) </a:t>
            </a:r>
            <a:endParaRPr lang="en-US" b="0" dirty="0">
              <a:effectLst/>
            </a:endParaRPr>
          </a:p>
          <a:p>
            <a:pPr rtl="0"/>
            <a:br>
              <a:rPr lang="en-US" b="0" dirty="0">
                <a:effectLst/>
              </a:rPr>
            </a:br>
            <a:r>
              <a:rPr lang="en-US" sz="1785" b="0" i="0" u="none" strike="noStrike" kern="1200" dirty="0">
                <a:solidFill>
                  <a:schemeClr val="tx1"/>
                </a:solidFill>
                <a:effectLst/>
                <a:latin typeface="+mn-lt"/>
                <a:ea typeface="+mn-ea"/>
                <a:cs typeface="+mn-cs"/>
              </a:rPr>
              <a:t>Stigma continues to be a significant challenge. Individuals with BD can get a bad rap for being unstable, dangerous or untrustworthy even despite being solid and stable. This may contribute to workplace discrimination, lateness to reporting to work, diminishing confidence and social isolation (Bipolar UK, 2024). As part of the issue of inequality, easy access to specialist care, therapy, and early diagnosis is compromised as well. In some cases, added barriers may exist for deprived and minority communities due to cultural misunderstanding, mistrust, language issues and unequal access to healthcare pathways (WHO, 2025).</a:t>
            </a:r>
            <a:endParaRPr lang="en-US" b="0" dirty="0">
              <a:effectLst/>
            </a:endParaRPr>
          </a:p>
          <a:p>
            <a:pPr rtl="0"/>
            <a:r>
              <a:rPr lang="en-US" sz="1785" b="1" i="0" u="none" strike="noStrike" kern="1200" dirty="0">
                <a:solidFill>
                  <a:schemeClr val="tx1"/>
                </a:solidFill>
                <a:effectLst/>
                <a:latin typeface="+mn-lt"/>
                <a:ea typeface="+mn-ea"/>
                <a:cs typeface="+mn-cs"/>
              </a:rPr>
              <a:t>9. Critical Analysis</a:t>
            </a:r>
            <a:endParaRPr lang="en-US" b="1" dirty="0">
              <a:effectLst/>
            </a:endParaRPr>
          </a:p>
          <a:p>
            <a:pPr rtl="0" fontAlgn="t"/>
            <a:r>
              <a:rPr lang="en-US" sz="1785" b="1" i="0" u="none" strike="noStrike" kern="1200" dirty="0">
                <a:solidFill>
                  <a:schemeClr val="tx1"/>
                </a:solidFill>
                <a:effectLst/>
                <a:latin typeface="+mn-lt"/>
                <a:ea typeface="+mn-ea"/>
                <a:cs typeface="+mn-cs"/>
              </a:rPr>
              <a:t>Historical Care</a:t>
            </a:r>
            <a:endParaRPr lang="en-US" b="0" dirty="0">
              <a:effectLst/>
            </a:endParaRPr>
          </a:p>
          <a:p>
            <a:pPr rtl="0" fontAlgn="t"/>
            <a:r>
              <a:rPr lang="en-US" sz="1785" b="1" i="0" u="none" strike="noStrike" kern="1200" dirty="0">
                <a:solidFill>
                  <a:schemeClr val="tx1"/>
                </a:solidFill>
                <a:effectLst/>
                <a:latin typeface="+mn-lt"/>
                <a:ea typeface="+mn-ea"/>
                <a:cs typeface="+mn-cs"/>
              </a:rPr>
              <a:t>Contemporary Care</a:t>
            </a:r>
            <a:endParaRPr lang="en-US" b="0" dirty="0">
              <a:effectLst/>
            </a:endParaRPr>
          </a:p>
          <a:p>
            <a:pPr rtl="0" fontAlgn="t"/>
            <a:r>
              <a:rPr lang="en-US" sz="1785" b="1" i="0" u="none" strike="noStrike" kern="1200" dirty="0">
                <a:solidFill>
                  <a:schemeClr val="tx1"/>
                </a:solidFill>
                <a:effectLst/>
                <a:latin typeface="+mn-lt"/>
                <a:ea typeface="+mn-ea"/>
                <a:cs typeface="+mn-cs"/>
              </a:rPr>
              <a:t>Institutional care</a:t>
            </a:r>
            <a:endParaRPr lang="en-US" b="0" dirty="0">
              <a:effectLst/>
            </a:endParaRPr>
          </a:p>
          <a:p>
            <a:pPr rtl="0" fontAlgn="t"/>
            <a:r>
              <a:rPr lang="en-US" sz="1785" b="0" i="0" u="none" strike="noStrike" kern="1200" dirty="0">
                <a:solidFill>
                  <a:schemeClr val="tx1"/>
                </a:solidFill>
                <a:effectLst/>
                <a:latin typeface="+mn-lt"/>
                <a:ea typeface="+mn-ea"/>
                <a:cs typeface="+mn-cs"/>
              </a:rPr>
              <a:t>Community-based care</a:t>
            </a:r>
            <a:endParaRPr lang="en-US" b="0" dirty="0">
              <a:effectLst/>
            </a:endParaRPr>
          </a:p>
          <a:p>
            <a:pPr rtl="0" fontAlgn="t"/>
            <a:r>
              <a:rPr lang="en-US" sz="1785" b="1" i="0" u="none" strike="noStrike" kern="1200" dirty="0">
                <a:solidFill>
                  <a:schemeClr val="tx1"/>
                </a:solidFill>
                <a:effectLst/>
                <a:latin typeface="+mn-lt"/>
                <a:ea typeface="+mn-ea"/>
                <a:cs typeface="+mn-cs"/>
              </a:rPr>
              <a:t>Control-focused practice</a:t>
            </a:r>
            <a:endParaRPr lang="en-US" b="0" dirty="0">
              <a:effectLst/>
            </a:endParaRPr>
          </a:p>
          <a:p>
            <a:pPr rtl="0" fontAlgn="t"/>
            <a:r>
              <a:rPr lang="en-US" sz="1785" b="0" i="0" u="none" strike="noStrike" kern="1200" dirty="0">
                <a:solidFill>
                  <a:schemeClr val="tx1"/>
                </a:solidFill>
                <a:effectLst/>
                <a:latin typeface="+mn-lt"/>
                <a:ea typeface="+mn-ea"/>
                <a:cs typeface="+mn-cs"/>
              </a:rPr>
              <a:t>Recovery-focused practice</a:t>
            </a:r>
            <a:endParaRPr lang="en-US" b="0" dirty="0">
              <a:effectLst/>
            </a:endParaRPr>
          </a:p>
          <a:p>
            <a:pPr rtl="0" fontAlgn="t"/>
            <a:r>
              <a:rPr lang="en-US" sz="1785" b="1" i="0" u="none" strike="noStrike" kern="1200" dirty="0">
                <a:solidFill>
                  <a:schemeClr val="tx1"/>
                </a:solidFill>
                <a:effectLst/>
                <a:latin typeface="+mn-lt"/>
                <a:ea typeface="+mn-ea"/>
                <a:cs typeface="+mn-cs"/>
              </a:rPr>
              <a:t>Limited treatment options</a:t>
            </a:r>
            <a:endParaRPr lang="en-US" b="0" dirty="0">
              <a:effectLst/>
            </a:endParaRPr>
          </a:p>
          <a:p>
            <a:pPr rtl="0" fontAlgn="t"/>
            <a:r>
              <a:rPr lang="en-US" sz="1785" b="0" i="0" u="none" strike="noStrike" kern="1200" dirty="0">
                <a:solidFill>
                  <a:schemeClr val="tx1"/>
                </a:solidFill>
                <a:effectLst/>
                <a:latin typeface="+mn-lt"/>
                <a:ea typeface="+mn-ea"/>
                <a:cs typeface="+mn-cs"/>
              </a:rPr>
              <a:t>Evidence-based treatment</a:t>
            </a:r>
            <a:endParaRPr lang="en-US" b="0" dirty="0">
              <a:effectLst/>
            </a:endParaRPr>
          </a:p>
          <a:p>
            <a:pPr rtl="0" fontAlgn="t"/>
            <a:r>
              <a:rPr lang="en-US" sz="1785" b="1" i="0" u="none" strike="noStrike" kern="1200" dirty="0">
                <a:solidFill>
                  <a:schemeClr val="tx1"/>
                </a:solidFill>
                <a:effectLst/>
                <a:latin typeface="+mn-lt"/>
                <a:ea typeface="+mn-ea"/>
                <a:cs typeface="+mn-cs"/>
              </a:rPr>
              <a:t>High stigma</a:t>
            </a:r>
            <a:endParaRPr lang="en-US" b="0" dirty="0">
              <a:effectLst/>
            </a:endParaRPr>
          </a:p>
          <a:p>
            <a:pPr rtl="0" fontAlgn="t"/>
            <a:r>
              <a:rPr lang="en-US" sz="1785" b="0" i="0" u="none" strike="noStrike" kern="1200" dirty="0">
                <a:solidFill>
                  <a:schemeClr val="tx1"/>
                </a:solidFill>
                <a:effectLst/>
                <a:latin typeface="+mn-lt"/>
                <a:ea typeface="+mn-ea"/>
                <a:cs typeface="+mn-cs"/>
              </a:rPr>
              <a:t>Reduced but persistent stigma</a:t>
            </a:r>
            <a:endParaRPr lang="en-US" b="0" dirty="0">
              <a:effectLst/>
            </a:endParaRPr>
          </a:p>
          <a:p>
            <a:pPr rtl="0" fontAlgn="t"/>
            <a:r>
              <a:rPr lang="en-US" sz="1785" b="1" i="0" u="none" strike="noStrike" kern="1200" dirty="0">
                <a:solidFill>
                  <a:schemeClr val="tx1"/>
                </a:solidFill>
                <a:effectLst/>
                <a:latin typeface="+mn-lt"/>
                <a:ea typeface="+mn-ea"/>
                <a:cs typeface="+mn-cs"/>
              </a:rPr>
              <a:t>Passive patient role</a:t>
            </a:r>
            <a:endParaRPr lang="en-US" b="0" dirty="0">
              <a:effectLst/>
            </a:endParaRPr>
          </a:p>
          <a:p>
            <a:pPr rtl="0" fontAlgn="t"/>
            <a:r>
              <a:rPr lang="en-US" sz="1785" b="0" i="0" u="none" strike="noStrike" kern="1200" dirty="0">
                <a:solidFill>
                  <a:schemeClr val="tx1"/>
                </a:solidFill>
                <a:effectLst/>
                <a:latin typeface="+mn-lt"/>
                <a:ea typeface="+mn-ea"/>
                <a:cs typeface="+mn-cs"/>
              </a:rPr>
              <a:t>Shared decision-making</a:t>
            </a:r>
            <a:endParaRPr lang="en-US" b="0" dirty="0">
              <a:effectLst/>
            </a:endParaRPr>
          </a:p>
          <a:p>
            <a:pPr rtl="0" fontAlgn="t"/>
            <a:r>
              <a:rPr lang="en-US" sz="1785" b="1" i="0" u="none" strike="noStrike" kern="1200" dirty="0">
                <a:solidFill>
                  <a:schemeClr val="tx1"/>
                </a:solidFill>
                <a:effectLst/>
                <a:latin typeface="+mn-lt"/>
                <a:ea typeface="+mn-ea"/>
                <a:cs typeface="+mn-cs"/>
              </a:rPr>
              <a:t>Social exclusion</a:t>
            </a:r>
            <a:endParaRPr lang="en-US" b="0" dirty="0">
              <a:effectLst/>
            </a:endParaRPr>
          </a:p>
          <a:p>
            <a:pPr rtl="0" fontAlgn="t"/>
            <a:r>
              <a:rPr lang="en-US" sz="1785" b="0" i="0" u="none" strike="noStrike" kern="1200" dirty="0">
                <a:solidFill>
                  <a:schemeClr val="tx1"/>
                </a:solidFill>
                <a:effectLst/>
                <a:latin typeface="+mn-lt"/>
                <a:ea typeface="+mn-ea"/>
                <a:cs typeface="+mn-cs"/>
              </a:rPr>
              <a:t>Rights-based inclusion</a:t>
            </a:r>
            <a:endParaRPr lang="en-US" b="0" dirty="0">
              <a:effectLst/>
            </a:endParaRPr>
          </a:p>
          <a:p>
            <a:pPr rtl="0"/>
            <a:r>
              <a:rPr lang="en-US" sz="1785" b="0" i="0" u="none" strike="noStrike" kern="1200" dirty="0">
                <a:solidFill>
                  <a:schemeClr val="tx1"/>
                </a:solidFill>
                <a:effectLst/>
                <a:latin typeface="+mn-lt"/>
                <a:ea typeface="+mn-ea"/>
                <a:cs typeface="+mn-cs"/>
              </a:rPr>
              <a:t>The greatest progress in treatments for bipolar disorder has been moving from institutionalization to recovery support. Historical approaches were met by services that encourage autonomy and community integration and relapse prevention, which are significant improvements (NICE, 2023). There are, however, a number of challenges to address such as late diagnosis, low service availability, medication-related adherence problems and inequity of access to psychological treatments. In addition to the refinement and standardization which has been provided by ICD-11, the delivery of effective care needs to include equitable provision of services and a person-</a:t>
            </a:r>
            <a:r>
              <a:rPr lang="en-US" sz="1785" b="0" i="0" u="none" strike="noStrike" kern="1200" dirty="0" err="1">
                <a:solidFill>
                  <a:schemeClr val="tx1"/>
                </a:solidFill>
                <a:effectLst/>
                <a:latin typeface="+mn-lt"/>
                <a:ea typeface="+mn-ea"/>
                <a:cs typeface="+mn-cs"/>
              </a:rPr>
              <a:t>centred</a:t>
            </a:r>
            <a:r>
              <a:rPr lang="en-US" sz="1785" b="0" i="0" u="none" strike="noStrike" kern="1200" dirty="0">
                <a:solidFill>
                  <a:schemeClr val="tx1"/>
                </a:solidFill>
                <a:effectLst/>
                <a:latin typeface="+mn-lt"/>
                <a:ea typeface="+mn-ea"/>
                <a:cs typeface="+mn-cs"/>
              </a:rPr>
              <a:t> practice approach (</a:t>
            </a:r>
            <a:r>
              <a:rPr lang="en-US" sz="1785" b="0" i="0" u="none" strike="noStrike" kern="1200" dirty="0" err="1">
                <a:solidFill>
                  <a:schemeClr val="tx1"/>
                </a:solidFill>
                <a:effectLst/>
                <a:latin typeface="+mn-lt"/>
                <a:ea typeface="+mn-ea"/>
                <a:cs typeface="+mn-cs"/>
              </a:rPr>
              <a:t>Chakrabarti</a:t>
            </a:r>
            <a:r>
              <a:rPr lang="en-US" sz="1785" b="0" i="0" u="none" strike="noStrike" kern="1200" dirty="0">
                <a:solidFill>
                  <a:schemeClr val="tx1"/>
                </a:solidFill>
                <a:effectLst/>
                <a:latin typeface="+mn-lt"/>
                <a:ea typeface="+mn-ea"/>
                <a:cs typeface="+mn-cs"/>
              </a:rPr>
              <a:t>, 2022; Goes, 2023; Nierenberg et al., 2023). </a:t>
            </a:r>
            <a:endParaRPr lang="en-US" b="0" dirty="0">
              <a:effectLst/>
            </a:endParaRPr>
          </a:p>
          <a:p>
            <a:pPr rtl="0"/>
            <a:r>
              <a:rPr lang="en-US" sz="1785" b="1" i="0" u="none" strike="noStrike" kern="1200" dirty="0">
                <a:solidFill>
                  <a:schemeClr val="tx1"/>
                </a:solidFill>
                <a:effectLst/>
                <a:latin typeface="+mn-lt"/>
                <a:ea typeface="+mn-ea"/>
                <a:cs typeface="+mn-cs"/>
              </a:rPr>
              <a:t>10. Recommendations</a:t>
            </a:r>
            <a:endParaRPr lang="en-US" b="1" dirty="0">
              <a:effectLst/>
            </a:endParaRPr>
          </a:p>
          <a:p>
            <a:pPr rtl="0" fontAlgn="base"/>
            <a:r>
              <a:rPr lang="en-US" sz="1785" b="0" i="0" u="none" strike="noStrike" kern="1200" dirty="0">
                <a:solidFill>
                  <a:schemeClr val="tx1"/>
                </a:solidFill>
                <a:effectLst/>
                <a:latin typeface="+mn-lt"/>
                <a:ea typeface="+mn-ea"/>
                <a:cs typeface="+mn-cs"/>
              </a:rPr>
              <a:t>More timely screening should be offered to detect mania, hypomania and episodic depression.</a:t>
            </a:r>
          </a:p>
          <a:p>
            <a:pPr rtl="0" fontAlgn="base"/>
            <a:r>
              <a:rPr lang="en-US" sz="1785" b="0" i="0" u="none" strike="noStrike" kern="1200" dirty="0">
                <a:solidFill>
                  <a:schemeClr val="tx1"/>
                </a:solidFill>
                <a:effectLst/>
                <a:latin typeface="+mn-lt"/>
                <a:ea typeface="+mn-ea"/>
                <a:cs typeface="+mn-cs"/>
              </a:rPr>
              <a:t>Raising awareness campaigns to overcome stigma and enhance understanding of BD should be promoted in the public domain.</a:t>
            </a:r>
          </a:p>
          <a:p>
            <a:pPr rtl="0" fontAlgn="base"/>
            <a:r>
              <a:rPr lang="en-US" sz="1785" b="0" i="0" u="none" strike="noStrike" kern="1200" dirty="0">
                <a:solidFill>
                  <a:schemeClr val="tx1"/>
                </a:solidFill>
                <a:effectLst/>
                <a:latin typeface="+mn-lt"/>
                <a:ea typeface="+mn-ea"/>
                <a:cs typeface="+mn-cs"/>
              </a:rPr>
              <a:t>Improve access to psychological therapies and specialist services throughout health services.</a:t>
            </a:r>
          </a:p>
          <a:p>
            <a:pPr rtl="0" fontAlgn="base"/>
            <a:r>
              <a:rPr lang="en-US" sz="1785" b="0" i="0" u="none" strike="noStrike" kern="1200" dirty="0">
                <a:solidFill>
                  <a:schemeClr val="tx1"/>
                </a:solidFill>
                <a:effectLst/>
                <a:latin typeface="+mn-lt"/>
                <a:ea typeface="+mn-ea"/>
                <a:cs typeface="+mn-cs"/>
              </a:rPr>
              <a:t>Short-term crisis intervention and long-term monitoring provide reinforcement to support recovery and can help lower relapse rates.</a:t>
            </a:r>
          </a:p>
          <a:p>
            <a:pPr rtl="0" fontAlgn="base"/>
            <a:r>
              <a:rPr lang="en-US" sz="1785" b="0" i="0" u="none" strike="noStrike" kern="1200" dirty="0">
                <a:solidFill>
                  <a:schemeClr val="tx1"/>
                </a:solidFill>
                <a:effectLst/>
                <a:latin typeface="+mn-lt"/>
                <a:ea typeface="+mn-ea"/>
                <a:cs typeface="+mn-cs"/>
              </a:rPr>
              <a:t>Family and community involvement could help to support the ethos and effectiveness of culturally competent, person-</a:t>
            </a:r>
            <a:r>
              <a:rPr lang="en-US" sz="1785" b="0" i="0" u="none" strike="noStrike" kern="1200" dirty="0" err="1">
                <a:solidFill>
                  <a:schemeClr val="tx1"/>
                </a:solidFill>
                <a:effectLst/>
                <a:latin typeface="+mn-lt"/>
                <a:ea typeface="+mn-ea"/>
                <a:cs typeface="+mn-cs"/>
              </a:rPr>
              <a:t>centred</a:t>
            </a:r>
            <a:r>
              <a:rPr lang="en-US" sz="1785" b="0" i="0" u="none" strike="noStrike" kern="1200" dirty="0">
                <a:solidFill>
                  <a:schemeClr val="tx1"/>
                </a:solidFill>
                <a:effectLst/>
                <a:latin typeface="+mn-lt"/>
                <a:ea typeface="+mn-ea"/>
                <a:cs typeface="+mn-cs"/>
              </a:rPr>
              <a:t> care.</a:t>
            </a:r>
          </a:p>
          <a:p>
            <a:pPr rtl="0"/>
            <a:r>
              <a:rPr lang="en-US" sz="1785" b="1" i="0" u="none" strike="noStrike" kern="1200" dirty="0">
                <a:solidFill>
                  <a:schemeClr val="tx1"/>
                </a:solidFill>
                <a:effectLst/>
                <a:latin typeface="+mn-lt"/>
                <a:ea typeface="+mn-ea"/>
                <a:cs typeface="+mn-cs"/>
              </a:rPr>
              <a:t>11. Conclusion</a:t>
            </a:r>
            <a:endParaRPr lang="en-US" b="1" dirty="0">
              <a:effectLst/>
            </a:endParaRPr>
          </a:p>
          <a:p>
            <a:pPr rtl="0"/>
            <a:r>
              <a:rPr lang="en-US" sz="1785" b="0" i="0" u="none" strike="noStrike" kern="1200" dirty="0">
                <a:solidFill>
                  <a:schemeClr val="tx1"/>
                </a:solidFill>
                <a:effectLst/>
                <a:latin typeface="+mn-lt"/>
                <a:ea typeface="+mn-ea"/>
                <a:cs typeface="+mn-cs"/>
              </a:rPr>
              <a:t>Where historically bipolar disorder was a poorly understood illness and mainly managed by </a:t>
            </a:r>
            <a:r>
              <a:rPr lang="en-US" sz="1785" b="0" i="0" u="none" strike="noStrike" kern="1200" dirty="0" err="1">
                <a:solidFill>
                  <a:schemeClr val="tx1"/>
                </a:solidFill>
                <a:effectLst/>
                <a:latin typeface="+mn-lt"/>
                <a:ea typeface="+mn-ea"/>
                <a:cs typeface="+mn-cs"/>
              </a:rPr>
              <a:t>institutionalisation</a:t>
            </a:r>
            <a:r>
              <a:rPr lang="en-US" sz="1785" b="0" i="0" u="none" strike="noStrike" kern="1200" dirty="0">
                <a:solidFill>
                  <a:schemeClr val="tx1"/>
                </a:solidFill>
                <a:effectLst/>
                <a:latin typeface="+mn-lt"/>
                <a:ea typeface="+mn-ea"/>
                <a:cs typeface="+mn-cs"/>
              </a:rPr>
              <a:t>, it has now become a </a:t>
            </a:r>
            <a:r>
              <a:rPr lang="en-US" sz="1785" b="0" i="0" u="none" strike="noStrike" kern="1200" dirty="0" err="1">
                <a:solidFill>
                  <a:schemeClr val="tx1"/>
                </a:solidFill>
                <a:effectLst/>
                <a:latin typeface="+mn-lt"/>
                <a:ea typeface="+mn-ea"/>
                <a:cs typeface="+mn-cs"/>
              </a:rPr>
              <a:t>recognised</a:t>
            </a:r>
            <a:r>
              <a:rPr lang="en-US" sz="1785" b="0" i="0" u="none" strike="noStrike" kern="1200" dirty="0">
                <a:solidFill>
                  <a:schemeClr val="tx1"/>
                </a:solidFill>
                <a:effectLst/>
                <a:latin typeface="+mn-lt"/>
                <a:ea typeface="+mn-ea"/>
                <a:cs typeface="+mn-cs"/>
              </a:rPr>
              <a:t> ICD-11 condition, and numerous evidence-based treatments are available. Despite improvement, stigma, inequality, and delay, and pressure on services remain influencing services outcomes. Thus, Biomedical-recovery-focused, rights-based, culturally responsive and socially competent care, represents their strongest care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660DD5F8-F1D9-46AB-8561-01931F78A0E2}" type="slidenum">
              <a:rPr lang="en-IN" smtClean="0"/>
              <a:t>2</a:t>
            </a:fld>
            <a:endParaRPr lang="en-IN"/>
          </a:p>
        </p:txBody>
      </p:sp>
    </p:spTree>
    <p:extLst>
      <p:ext uri="{BB962C8B-B14F-4D97-AF65-F5344CB8AC3E}">
        <p14:creationId xmlns:p14="http://schemas.microsoft.com/office/powerpoint/2010/main" val="1951558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785" b="0" i="0" u="none" strike="noStrike" kern="1200" dirty="0">
                <a:solidFill>
                  <a:schemeClr val="tx1"/>
                </a:solidFill>
                <a:effectLst/>
                <a:latin typeface="+mn-lt"/>
                <a:ea typeface="+mn-ea"/>
                <a:cs typeface="+mn-cs"/>
              </a:rPr>
              <a:t>References </a:t>
            </a:r>
            <a:endParaRPr lang="en-IN" b="0" dirty="0">
              <a:effectLst/>
            </a:endParaRPr>
          </a:p>
          <a:p>
            <a:pPr rtl="0"/>
            <a:r>
              <a:rPr lang="en-IN" sz="1785" b="0" i="0" u="none" strike="noStrike" kern="1200" dirty="0">
                <a:solidFill>
                  <a:schemeClr val="tx1"/>
                </a:solidFill>
                <a:effectLst/>
                <a:latin typeface="+mn-lt"/>
                <a:ea typeface="+mn-ea"/>
                <a:cs typeface="+mn-cs"/>
              </a:rPr>
              <a:t>Nierenberg, A.A., </a:t>
            </a:r>
            <a:r>
              <a:rPr lang="en-IN" sz="1785" b="0" i="0" u="none" strike="noStrike" kern="1200" dirty="0" err="1">
                <a:solidFill>
                  <a:schemeClr val="tx1"/>
                </a:solidFill>
                <a:effectLst/>
                <a:latin typeface="+mn-lt"/>
                <a:ea typeface="+mn-ea"/>
                <a:cs typeface="+mn-cs"/>
              </a:rPr>
              <a:t>Agustini</a:t>
            </a:r>
            <a:r>
              <a:rPr lang="en-IN" sz="1785" b="0" i="0" u="none" strike="noStrike" kern="1200" dirty="0">
                <a:solidFill>
                  <a:schemeClr val="tx1"/>
                </a:solidFill>
                <a:effectLst/>
                <a:latin typeface="+mn-lt"/>
                <a:ea typeface="+mn-ea"/>
                <a:cs typeface="+mn-cs"/>
              </a:rPr>
              <a:t>, B., Köhler-Forsberg, O., </a:t>
            </a:r>
            <a:r>
              <a:rPr lang="en-IN" sz="1785" b="0" i="0" u="none" strike="noStrike" kern="1200" dirty="0" err="1">
                <a:solidFill>
                  <a:schemeClr val="tx1"/>
                </a:solidFill>
                <a:effectLst/>
                <a:latin typeface="+mn-lt"/>
                <a:ea typeface="+mn-ea"/>
                <a:cs typeface="+mn-cs"/>
              </a:rPr>
              <a:t>Cusin</a:t>
            </a:r>
            <a:r>
              <a:rPr lang="en-IN" sz="1785" b="0" i="0" u="none" strike="noStrike" kern="1200" dirty="0">
                <a:solidFill>
                  <a:schemeClr val="tx1"/>
                </a:solidFill>
                <a:effectLst/>
                <a:latin typeface="+mn-lt"/>
                <a:ea typeface="+mn-ea"/>
                <a:cs typeface="+mn-cs"/>
              </a:rPr>
              <a:t>, C., Katz, D., Sylvia, L.G., Peters, A. and Berk, M., 2023. Diagnosis and treatment of bipolar disorder: a review. </a:t>
            </a:r>
            <a:r>
              <a:rPr lang="en-IN" sz="1785" b="0" i="1" u="none" strike="noStrike" kern="1200" dirty="0">
                <a:solidFill>
                  <a:schemeClr val="tx1"/>
                </a:solidFill>
                <a:effectLst/>
                <a:latin typeface="+mn-lt"/>
                <a:ea typeface="+mn-ea"/>
                <a:cs typeface="+mn-cs"/>
              </a:rPr>
              <a:t>Jama</a:t>
            </a:r>
            <a:r>
              <a:rPr lang="en-IN" sz="1785" b="0" i="0" u="none" strike="noStrike" kern="1200" dirty="0">
                <a:solidFill>
                  <a:schemeClr val="tx1"/>
                </a:solidFill>
                <a:effectLst/>
                <a:latin typeface="+mn-lt"/>
                <a:ea typeface="+mn-ea"/>
                <a:cs typeface="+mn-cs"/>
              </a:rPr>
              <a:t>, </a:t>
            </a:r>
            <a:r>
              <a:rPr lang="en-IN" sz="1785" b="0" i="1" u="none" strike="noStrike" kern="1200" dirty="0">
                <a:solidFill>
                  <a:schemeClr val="tx1"/>
                </a:solidFill>
                <a:effectLst/>
                <a:latin typeface="+mn-lt"/>
                <a:ea typeface="+mn-ea"/>
                <a:cs typeface="+mn-cs"/>
              </a:rPr>
              <a:t>330</a:t>
            </a:r>
            <a:r>
              <a:rPr lang="en-IN" sz="1785" b="0" i="0" u="none" strike="noStrike" kern="1200" dirty="0">
                <a:solidFill>
                  <a:schemeClr val="tx1"/>
                </a:solidFill>
                <a:effectLst/>
                <a:latin typeface="+mn-lt"/>
                <a:ea typeface="+mn-ea"/>
                <a:cs typeface="+mn-cs"/>
              </a:rPr>
              <a:t>(14), pp.1370-1380.</a:t>
            </a:r>
            <a:r>
              <a:rPr lang="en-IN" sz="1785" b="0" i="0" u="sng" strike="noStrike" kern="1200" dirty="0">
                <a:solidFill>
                  <a:schemeClr val="tx1"/>
                </a:solidFill>
                <a:effectLst/>
                <a:latin typeface="+mn-lt"/>
                <a:ea typeface="+mn-ea"/>
                <a:cs typeface="+mn-cs"/>
                <a:hlinkClick r:id="rId3"/>
              </a:rPr>
              <a:t>https://jamanetwork.com/journals/</a:t>
            </a:r>
            <a:r>
              <a:rPr lang="en-IN" sz="1785" b="0" i="0" u="sng" strike="noStrike" kern="1200" dirty="0" err="1">
                <a:solidFill>
                  <a:schemeClr val="tx1"/>
                </a:solidFill>
                <a:effectLst/>
                <a:latin typeface="+mn-lt"/>
                <a:ea typeface="+mn-ea"/>
                <a:cs typeface="+mn-cs"/>
                <a:hlinkClick r:id="rId3"/>
              </a:rPr>
              <a:t>jama</a:t>
            </a:r>
            <a:r>
              <a:rPr lang="en-IN" sz="1785" b="0" i="0" u="sng" strike="noStrike" kern="1200" dirty="0">
                <a:solidFill>
                  <a:schemeClr val="tx1"/>
                </a:solidFill>
                <a:effectLst/>
                <a:latin typeface="+mn-lt"/>
                <a:ea typeface="+mn-ea"/>
                <a:cs typeface="+mn-cs"/>
                <a:hlinkClick r:id="rId3"/>
              </a:rPr>
              <a:t>/article-abstract/2810502</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Goes, F.S., 2023. Diagnosis and management of bipolar disorders. </a:t>
            </a:r>
            <a:r>
              <a:rPr lang="en-IN" sz="1785" b="0" i="1" u="none" strike="noStrike" kern="1200" dirty="0" err="1">
                <a:solidFill>
                  <a:schemeClr val="tx1"/>
                </a:solidFill>
                <a:effectLst/>
                <a:latin typeface="+mn-lt"/>
                <a:ea typeface="+mn-ea"/>
                <a:cs typeface="+mn-cs"/>
              </a:rPr>
              <a:t>Bmj</a:t>
            </a:r>
            <a:r>
              <a:rPr lang="en-IN" sz="1785" b="0" i="0" u="none" strike="noStrike" kern="1200" dirty="0">
                <a:solidFill>
                  <a:schemeClr val="tx1"/>
                </a:solidFill>
                <a:effectLst/>
                <a:latin typeface="+mn-lt"/>
                <a:ea typeface="+mn-ea"/>
                <a:cs typeface="+mn-cs"/>
              </a:rPr>
              <a:t>, </a:t>
            </a:r>
            <a:r>
              <a:rPr lang="en-IN" sz="1785" b="0" i="1" u="none" strike="noStrike" kern="1200" dirty="0">
                <a:solidFill>
                  <a:schemeClr val="tx1"/>
                </a:solidFill>
                <a:effectLst/>
                <a:latin typeface="+mn-lt"/>
                <a:ea typeface="+mn-ea"/>
                <a:cs typeface="+mn-cs"/>
              </a:rPr>
              <a:t>381</a:t>
            </a:r>
            <a:r>
              <a:rPr lang="en-IN" sz="1785" b="0" i="0" u="none" strike="noStrike" kern="1200" dirty="0">
                <a:solidFill>
                  <a:schemeClr val="tx1"/>
                </a:solidFill>
                <a:effectLst/>
                <a:latin typeface="+mn-lt"/>
                <a:ea typeface="+mn-ea"/>
                <a:cs typeface="+mn-cs"/>
              </a:rPr>
              <a:t>. </a:t>
            </a:r>
            <a:r>
              <a:rPr lang="en-IN" sz="1785" b="0" i="0" u="sng" strike="noStrike" kern="1200" dirty="0">
                <a:solidFill>
                  <a:schemeClr val="tx1"/>
                </a:solidFill>
                <a:effectLst/>
                <a:latin typeface="+mn-lt"/>
                <a:ea typeface="+mn-ea"/>
                <a:cs typeface="+mn-cs"/>
                <a:hlinkClick r:id="rId4"/>
              </a:rPr>
              <a:t>https://www.bmj.com/content/381/bmj-2022-073591.abstract</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Oliva, V., Fico, G., De Prisco, M., Gonda, X., Rosa, A.R. and Vieta, E., 2025. Bipolar disorders: an update on critical aspects. </a:t>
            </a:r>
            <a:r>
              <a:rPr lang="en-IN" sz="1785" b="0" i="1" u="none" strike="noStrike" kern="1200" dirty="0">
                <a:solidFill>
                  <a:schemeClr val="tx1"/>
                </a:solidFill>
                <a:effectLst/>
                <a:latin typeface="+mn-lt"/>
                <a:ea typeface="+mn-ea"/>
                <a:cs typeface="+mn-cs"/>
              </a:rPr>
              <a:t>The Lancet Regional Health–Europe</a:t>
            </a:r>
            <a:r>
              <a:rPr lang="en-IN" sz="1785" b="0" i="0" u="none" strike="noStrike" kern="1200" dirty="0">
                <a:solidFill>
                  <a:schemeClr val="tx1"/>
                </a:solidFill>
                <a:effectLst/>
                <a:latin typeface="+mn-lt"/>
                <a:ea typeface="+mn-ea"/>
                <a:cs typeface="+mn-cs"/>
              </a:rPr>
              <a:t>, </a:t>
            </a:r>
            <a:r>
              <a:rPr lang="en-IN" sz="1785" b="0" i="1" u="none" strike="noStrike" kern="1200" dirty="0">
                <a:solidFill>
                  <a:schemeClr val="tx1"/>
                </a:solidFill>
                <a:effectLst/>
                <a:latin typeface="+mn-lt"/>
                <a:ea typeface="+mn-ea"/>
                <a:cs typeface="+mn-cs"/>
              </a:rPr>
              <a:t>48</a:t>
            </a:r>
            <a:r>
              <a:rPr lang="en-IN" sz="1785" b="0" i="0" u="none" strike="noStrike" kern="1200" dirty="0">
                <a:solidFill>
                  <a:schemeClr val="tx1"/>
                </a:solidFill>
                <a:effectLst/>
                <a:latin typeface="+mn-lt"/>
                <a:ea typeface="+mn-ea"/>
                <a:cs typeface="+mn-cs"/>
              </a:rPr>
              <a:t>. </a:t>
            </a:r>
            <a:r>
              <a:rPr lang="en-IN" sz="1785" b="0" i="0" u="sng" strike="noStrike" kern="1200" dirty="0">
                <a:solidFill>
                  <a:schemeClr val="tx1"/>
                </a:solidFill>
                <a:effectLst/>
                <a:latin typeface="+mn-lt"/>
                <a:ea typeface="+mn-ea"/>
                <a:cs typeface="+mn-cs"/>
                <a:hlinkClick r:id="rId5"/>
              </a:rPr>
              <a:t>https://www.thelancet.com/journals/lanepe/article/PIIS2666-7762(24)00304-1/fulltext</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O’Connell, K.S., </a:t>
            </a:r>
            <a:r>
              <a:rPr lang="en-IN" sz="1785" b="0" i="0" u="none" strike="noStrike" kern="1200" dirty="0" err="1">
                <a:solidFill>
                  <a:schemeClr val="tx1"/>
                </a:solidFill>
                <a:effectLst/>
                <a:latin typeface="+mn-lt"/>
                <a:ea typeface="+mn-ea"/>
                <a:cs typeface="+mn-cs"/>
              </a:rPr>
              <a:t>Koromina</a:t>
            </a:r>
            <a:r>
              <a:rPr lang="en-IN" sz="1785" b="0" i="0" u="none" strike="noStrike" kern="1200" dirty="0">
                <a:solidFill>
                  <a:schemeClr val="tx1"/>
                </a:solidFill>
                <a:effectLst/>
                <a:latin typeface="+mn-lt"/>
                <a:ea typeface="+mn-ea"/>
                <a:cs typeface="+mn-cs"/>
              </a:rPr>
              <a:t>, M., Van Der Veen, T., Boltz, T., David, F.S., Yang, J.M.K., Lin, K.H., Wang, X., Coleman, J.R., Mitchell, B.L. and </a:t>
            </a:r>
            <a:r>
              <a:rPr lang="en-IN" sz="1785" b="0" i="0" u="none" strike="noStrike" kern="1200" dirty="0" err="1">
                <a:solidFill>
                  <a:schemeClr val="tx1"/>
                </a:solidFill>
                <a:effectLst/>
                <a:latin typeface="+mn-lt"/>
                <a:ea typeface="+mn-ea"/>
                <a:cs typeface="+mn-cs"/>
              </a:rPr>
              <a:t>McGrouther</a:t>
            </a:r>
            <a:r>
              <a:rPr lang="en-IN" sz="1785" b="0" i="0" u="none" strike="noStrike" kern="1200" dirty="0">
                <a:solidFill>
                  <a:schemeClr val="tx1"/>
                </a:solidFill>
                <a:effectLst/>
                <a:latin typeface="+mn-lt"/>
                <a:ea typeface="+mn-ea"/>
                <a:cs typeface="+mn-cs"/>
              </a:rPr>
              <a:t>, C.C., 2025. Genomics yields biological and phenotypic insights into bipolar disorder. </a:t>
            </a:r>
            <a:r>
              <a:rPr lang="en-IN" sz="1785" b="0" i="1" u="none" strike="noStrike" kern="1200" dirty="0">
                <a:solidFill>
                  <a:schemeClr val="tx1"/>
                </a:solidFill>
                <a:effectLst/>
                <a:latin typeface="+mn-lt"/>
                <a:ea typeface="+mn-ea"/>
                <a:cs typeface="+mn-cs"/>
              </a:rPr>
              <a:t>Nature</a:t>
            </a:r>
            <a:r>
              <a:rPr lang="en-IN" sz="1785" b="0" i="0" u="none" strike="noStrike" kern="1200" dirty="0">
                <a:solidFill>
                  <a:schemeClr val="tx1"/>
                </a:solidFill>
                <a:effectLst/>
                <a:latin typeface="+mn-lt"/>
                <a:ea typeface="+mn-ea"/>
                <a:cs typeface="+mn-cs"/>
              </a:rPr>
              <a:t>, </a:t>
            </a:r>
            <a:r>
              <a:rPr lang="en-IN" sz="1785" b="0" i="1" u="none" strike="noStrike" kern="1200" dirty="0">
                <a:solidFill>
                  <a:schemeClr val="tx1"/>
                </a:solidFill>
                <a:effectLst/>
                <a:latin typeface="+mn-lt"/>
                <a:ea typeface="+mn-ea"/>
                <a:cs typeface="+mn-cs"/>
              </a:rPr>
              <a:t>639</a:t>
            </a:r>
            <a:r>
              <a:rPr lang="en-IN" sz="1785" b="0" i="0" u="none" strike="noStrike" kern="1200" dirty="0">
                <a:solidFill>
                  <a:schemeClr val="tx1"/>
                </a:solidFill>
                <a:effectLst/>
                <a:latin typeface="+mn-lt"/>
                <a:ea typeface="+mn-ea"/>
                <a:cs typeface="+mn-cs"/>
              </a:rPr>
              <a:t>(8056), pp.968-975. </a:t>
            </a:r>
            <a:r>
              <a:rPr lang="en-IN" sz="1785" b="0" i="0" u="sng" strike="noStrike" kern="1200" dirty="0">
                <a:solidFill>
                  <a:schemeClr val="tx1"/>
                </a:solidFill>
                <a:effectLst/>
                <a:latin typeface="+mn-lt"/>
                <a:ea typeface="+mn-ea"/>
                <a:cs typeface="+mn-cs"/>
                <a:hlinkClick r:id="rId6"/>
              </a:rPr>
              <a:t>https://idp.nature.com/authorize/casa?redirect_uri=https://www.nature.com/articles/s41586-024-08468-9&amp;casa_token=sSFPH70GmaUAAAAA:DqAYvIET8AHMVE7o1a28qibPH5ecmpBaGZTab8gfPZviYDdkc1fNetIQwR0mrhwYVrCbBsWBccN85JM</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Poletti, S., Mazza, M.G. and Benedetti, F., 2024. Inflammatory mediators in major depression and bipolar disorder. </a:t>
            </a:r>
            <a:r>
              <a:rPr lang="en-IN" sz="1785" b="0" i="1" u="none" strike="noStrike" kern="1200" dirty="0">
                <a:solidFill>
                  <a:schemeClr val="tx1"/>
                </a:solidFill>
                <a:effectLst/>
                <a:latin typeface="+mn-lt"/>
                <a:ea typeface="+mn-ea"/>
                <a:cs typeface="+mn-cs"/>
              </a:rPr>
              <a:t>Translational Psychiatry</a:t>
            </a:r>
            <a:r>
              <a:rPr lang="en-IN" sz="1785" b="0" i="0" u="none" strike="noStrike" kern="1200" dirty="0">
                <a:solidFill>
                  <a:schemeClr val="tx1"/>
                </a:solidFill>
                <a:effectLst/>
                <a:latin typeface="+mn-lt"/>
                <a:ea typeface="+mn-ea"/>
                <a:cs typeface="+mn-cs"/>
              </a:rPr>
              <a:t>, </a:t>
            </a:r>
            <a:r>
              <a:rPr lang="en-IN" sz="1785" b="0" i="1" u="none" strike="noStrike" kern="1200" dirty="0">
                <a:solidFill>
                  <a:schemeClr val="tx1"/>
                </a:solidFill>
                <a:effectLst/>
                <a:latin typeface="+mn-lt"/>
                <a:ea typeface="+mn-ea"/>
                <a:cs typeface="+mn-cs"/>
              </a:rPr>
              <a:t>14</a:t>
            </a:r>
            <a:r>
              <a:rPr lang="en-IN" sz="1785" b="0" i="0" u="none" strike="noStrike" kern="1200" dirty="0">
                <a:solidFill>
                  <a:schemeClr val="tx1"/>
                </a:solidFill>
                <a:effectLst/>
                <a:latin typeface="+mn-lt"/>
                <a:ea typeface="+mn-ea"/>
                <a:cs typeface="+mn-cs"/>
              </a:rPr>
              <a:t>(1), p.247. </a:t>
            </a:r>
            <a:r>
              <a:rPr lang="en-IN" sz="1785" b="0" i="0" u="sng" strike="noStrike" kern="1200" dirty="0">
                <a:solidFill>
                  <a:schemeClr val="tx1"/>
                </a:solidFill>
                <a:effectLst/>
                <a:latin typeface="+mn-lt"/>
                <a:ea typeface="+mn-ea"/>
                <a:cs typeface="+mn-cs"/>
                <a:hlinkClick r:id="rId7"/>
              </a:rPr>
              <a:t>https://www.nature.com/articles/s41398-024-02921-z</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McIntyre, R.S., Alda, M., </a:t>
            </a:r>
            <a:r>
              <a:rPr lang="en-IN" sz="1785" b="0" i="0" u="none" strike="noStrike" kern="1200" dirty="0" err="1">
                <a:solidFill>
                  <a:schemeClr val="tx1"/>
                </a:solidFill>
                <a:effectLst/>
                <a:latin typeface="+mn-lt"/>
                <a:ea typeface="+mn-ea"/>
                <a:cs typeface="+mn-cs"/>
              </a:rPr>
              <a:t>Baldessarini</a:t>
            </a:r>
            <a:r>
              <a:rPr lang="en-IN" sz="1785" b="0" i="0" u="none" strike="noStrike" kern="1200" dirty="0">
                <a:solidFill>
                  <a:schemeClr val="tx1"/>
                </a:solidFill>
                <a:effectLst/>
                <a:latin typeface="+mn-lt"/>
                <a:ea typeface="+mn-ea"/>
                <a:cs typeface="+mn-cs"/>
              </a:rPr>
              <a:t>, R.J., Bauer, M., Berk, M., Correll, C.U., </a:t>
            </a:r>
            <a:r>
              <a:rPr lang="en-IN" sz="1785" b="0" i="0" u="none" strike="noStrike" kern="1200" dirty="0" err="1">
                <a:solidFill>
                  <a:schemeClr val="tx1"/>
                </a:solidFill>
                <a:effectLst/>
                <a:latin typeface="+mn-lt"/>
                <a:ea typeface="+mn-ea"/>
                <a:cs typeface="+mn-cs"/>
              </a:rPr>
              <a:t>Fagiolini</a:t>
            </a:r>
            <a:r>
              <a:rPr lang="en-IN" sz="1785" b="0" i="0" u="none" strike="noStrike" kern="1200" dirty="0">
                <a:solidFill>
                  <a:schemeClr val="tx1"/>
                </a:solidFill>
                <a:effectLst/>
                <a:latin typeface="+mn-lt"/>
                <a:ea typeface="+mn-ea"/>
                <a:cs typeface="+mn-cs"/>
              </a:rPr>
              <a:t>, A., </a:t>
            </a:r>
            <a:r>
              <a:rPr lang="en-IN" sz="1785" b="0" i="0" u="none" strike="noStrike" kern="1200" dirty="0" err="1">
                <a:solidFill>
                  <a:schemeClr val="tx1"/>
                </a:solidFill>
                <a:effectLst/>
                <a:latin typeface="+mn-lt"/>
                <a:ea typeface="+mn-ea"/>
                <a:cs typeface="+mn-cs"/>
              </a:rPr>
              <a:t>Fountoulakis</a:t>
            </a:r>
            <a:r>
              <a:rPr lang="en-IN" sz="1785" b="0" i="0" u="none" strike="noStrike" kern="1200" dirty="0">
                <a:solidFill>
                  <a:schemeClr val="tx1"/>
                </a:solidFill>
                <a:effectLst/>
                <a:latin typeface="+mn-lt"/>
                <a:ea typeface="+mn-ea"/>
                <a:cs typeface="+mn-cs"/>
              </a:rPr>
              <a:t>, K., Frye, M.A., </a:t>
            </a:r>
            <a:r>
              <a:rPr lang="en-IN" sz="1785" b="0" i="0" u="none" strike="noStrike" kern="1200" dirty="0" err="1">
                <a:solidFill>
                  <a:schemeClr val="tx1"/>
                </a:solidFill>
                <a:effectLst/>
                <a:latin typeface="+mn-lt"/>
                <a:ea typeface="+mn-ea"/>
                <a:cs typeface="+mn-cs"/>
              </a:rPr>
              <a:t>Grunze</a:t>
            </a:r>
            <a:r>
              <a:rPr lang="en-IN" sz="1785" b="0" i="0" u="none" strike="noStrike" kern="1200" dirty="0">
                <a:solidFill>
                  <a:schemeClr val="tx1"/>
                </a:solidFill>
                <a:effectLst/>
                <a:latin typeface="+mn-lt"/>
                <a:ea typeface="+mn-ea"/>
                <a:cs typeface="+mn-cs"/>
              </a:rPr>
              <a:t>, H. and Kessing, L.V., 2022. The clinical characterization of the adult patient with bipolar disorder aimed at personalization of management. </a:t>
            </a:r>
            <a:r>
              <a:rPr lang="en-IN" sz="1785" b="0" i="1" u="none" strike="noStrike" kern="1200" dirty="0">
                <a:solidFill>
                  <a:schemeClr val="tx1"/>
                </a:solidFill>
                <a:effectLst/>
                <a:latin typeface="+mn-lt"/>
                <a:ea typeface="+mn-ea"/>
                <a:cs typeface="+mn-cs"/>
              </a:rPr>
              <a:t>World Psychiatry</a:t>
            </a:r>
            <a:r>
              <a:rPr lang="en-IN" sz="1785" b="0" i="0" u="none" strike="noStrike" kern="1200" dirty="0">
                <a:solidFill>
                  <a:schemeClr val="tx1"/>
                </a:solidFill>
                <a:effectLst/>
                <a:latin typeface="+mn-lt"/>
                <a:ea typeface="+mn-ea"/>
                <a:cs typeface="+mn-cs"/>
              </a:rPr>
              <a:t>, </a:t>
            </a:r>
            <a:r>
              <a:rPr lang="en-IN" sz="1785" b="0" i="1" u="none" strike="noStrike" kern="1200" dirty="0">
                <a:solidFill>
                  <a:schemeClr val="tx1"/>
                </a:solidFill>
                <a:effectLst/>
                <a:latin typeface="+mn-lt"/>
                <a:ea typeface="+mn-ea"/>
                <a:cs typeface="+mn-cs"/>
              </a:rPr>
              <a:t>21</a:t>
            </a:r>
            <a:r>
              <a:rPr lang="en-IN" sz="1785" b="0" i="0" u="none" strike="noStrike" kern="1200" dirty="0">
                <a:solidFill>
                  <a:schemeClr val="tx1"/>
                </a:solidFill>
                <a:effectLst/>
                <a:latin typeface="+mn-lt"/>
                <a:ea typeface="+mn-ea"/>
                <a:cs typeface="+mn-cs"/>
              </a:rPr>
              <a:t>(3), pp.364-387. </a:t>
            </a:r>
            <a:r>
              <a:rPr lang="en-IN" sz="1785" b="0" i="0" u="sng" strike="noStrike" kern="1200" dirty="0">
                <a:solidFill>
                  <a:schemeClr val="tx1"/>
                </a:solidFill>
                <a:effectLst/>
                <a:latin typeface="+mn-lt"/>
                <a:ea typeface="+mn-ea"/>
                <a:cs typeface="+mn-cs"/>
                <a:hlinkClick r:id="rId8"/>
              </a:rPr>
              <a:t>https://onlinelibrary.wiley.com/doi/abs/10.1002/wps.20997</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Kessing, L.V., 2024. Why is lithium [not] the drug of choice for bipolar disorder? A controversy between science and clinical practice. </a:t>
            </a:r>
            <a:r>
              <a:rPr lang="en-IN" sz="1785" b="0" i="1" u="none" strike="noStrike" kern="1200" dirty="0">
                <a:solidFill>
                  <a:schemeClr val="tx1"/>
                </a:solidFill>
                <a:effectLst/>
                <a:latin typeface="+mn-lt"/>
                <a:ea typeface="+mn-ea"/>
                <a:cs typeface="+mn-cs"/>
              </a:rPr>
              <a:t>International Journal of Bipolar Disorders</a:t>
            </a:r>
            <a:r>
              <a:rPr lang="en-IN" sz="1785" b="0" i="0" u="none" strike="noStrike" kern="1200" dirty="0">
                <a:solidFill>
                  <a:schemeClr val="tx1"/>
                </a:solidFill>
                <a:effectLst/>
                <a:latin typeface="+mn-lt"/>
                <a:ea typeface="+mn-ea"/>
                <a:cs typeface="+mn-cs"/>
              </a:rPr>
              <a:t>, </a:t>
            </a:r>
            <a:r>
              <a:rPr lang="en-IN" sz="1785" b="0" i="1" u="none" strike="noStrike" kern="1200" dirty="0">
                <a:solidFill>
                  <a:schemeClr val="tx1"/>
                </a:solidFill>
                <a:effectLst/>
                <a:latin typeface="+mn-lt"/>
                <a:ea typeface="+mn-ea"/>
                <a:cs typeface="+mn-cs"/>
              </a:rPr>
              <a:t>12</a:t>
            </a:r>
            <a:r>
              <a:rPr lang="en-IN" sz="1785" b="0" i="0" u="none" strike="noStrike" kern="1200" dirty="0">
                <a:solidFill>
                  <a:schemeClr val="tx1"/>
                </a:solidFill>
                <a:effectLst/>
                <a:latin typeface="+mn-lt"/>
                <a:ea typeface="+mn-ea"/>
                <a:cs typeface="+mn-cs"/>
              </a:rPr>
              <a:t>(1), p.3. </a:t>
            </a:r>
            <a:r>
              <a:rPr lang="en-IN" sz="1785" b="0" i="0" u="sng" strike="noStrike" kern="1200" dirty="0">
                <a:solidFill>
                  <a:schemeClr val="tx1"/>
                </a:solidFill>
                <a:effectLst/>
                <a:latin typeface="+mn-lt"/>
                <a:ea typeface="+mn-ea"/>
                <a:cs typeface="+mn-cs"/>
                <a:hlinkClick r:id="rId9"/>
              </a:rPr>
              <a:t>https://link.springer.com/article/10.1186/s40345-023-00322-7</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Keeley, J.W., Kleva, C.S., Lutz, R. and Pascuzzi, B., 2026. A Brief History of the ICD and DSM Classifications of Mental Disorders. </a:t>
            </a:r>
            <a:r>
              <a:rPr lang="en-IN" sz="1785" b="0" i="1" u="none" strike="noStrike" kern="1200" dirty="0">
                <a:solidFill>
                  <a:schemeClr val="tx1"/>
                </a:solidFill>
                <a:effectLst/>
                <a:latin typeface="+mn-lt"/>
                <a:ea typeface="+mn-ea"/>
                <a:cs typeface="+mn-cs"/>
              </a:rPr>
              <a:t>The Oxford Handbook of Dimensional Models of Psychopathology</a:t>
            </a:r>
            <a:r>
              <a:rPr lang="en-IN" sz="1785" b="0" i="0" u="none" strike="noStrike" kern="1200" dirty="0">
                <a:solidFill>
                  <a:schemeClr val="tx1"/>
                </a:solidFill>
                <a:effectLst/>
                <a:latin typeface="+mn-lt"/>
                <a:ea typeface="+mn-ea"/>
                <a:cs typeface="+mn-cs"/>
              </a:rPr>
              <a:t>, p.13. </a:t>
            </a:r>
            <a:r>
              <a:rPr lang="en-IN" sz="1785" b="0" i="0" u="sng" strike="noStrike" kern="1200" dirty="0">
                <a:solidFill>
                  <a:schemeClr val="tx1"/>
                </a:solidFill>
                <a:effectLst/>
                <a:latin typeface="+mn-lt"/>
                <a:ea typeface="+mn-ea"/>
                <a:cs typeface="+mn-cs"/>
                <a:hlinkClick r:id="rId10"/>
              </a:rPr>
              <a:t>https://books.google.com/books?hl=en&amp;lr=&amp;id=eWXeEQAAQBAJ&amp;oi=fnd&amp;pg=PA13&amp;dq=bipolar+disorders+istorical+and+Contemporary+Treatment,+Care+Provision+and+Classification+under+ICD-11&amp;ots=OpyyicHHc3&amp;sig=Mx3G1-kb6Mhxs0RAC5lMQNxdN80</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Chakrabarti, S., 2022. Bipolar disorder in the International Classification of Diseases-Eleventh version: A review of the changes, their basis, and usefulness. </a:t>
            </a:r>
            <a:r>
              <a:rPr lang="en-IN" sz="1785" b="0" i="1" u="none" strike="noStrike" kern="1200" dirty="0">
                <a:solidFill>
                  <a:schemeClr val="tx1"/>
                </a:solidFill>
                <a:effectLst/>
                <a:latin typeface="+mn-lt"/>
                <a:ea typeface="+mn-ea"/>
                <a:cs typeface="+mn-cs"/>
              </a:rPr>
              <a:t>World journal of psychiatry</a:t>
            </a:r>
            <a:r>
              <a:rPr lang="en-IN" sz="1785" b="0" i="0" u="none" strike="noStrike" kern="1200" dirty="0">
                <a:solidFill>
                  <a:schemeClr val="tx1"/>
                </a:solidFill>
                <a:effectLst/>
                <a:latin typeface="+mn-lt"/>
                <a:ea typeface="+mn-ea"/>
                <a:cs typeface="+mn-cs"/>
              </a:rPr>
              <a:t>, </a:t>
            </a:r>
            <a:r>
              <a:rPr lang="en-IN" sz="1785" b="0" i="1" u="none" strike="noStrike" kern="1200" dirty="0">
                <a:solidFill>
                  <a:schemeClr val="tx1"/>
                </a:solidFill>
                <a:effectLst/>
                <a:latin typeface="+mn-lt"/>
                <a:ea typeface="+mn-ea"/>
                <a:cs typeface="+mn-cs"/>
              </a:rPr>
              <a:t>12</a:t>
            </a:r>
            <a:r>
              <a:rPr lang="en-IN" sz="1785" b="0" i="0" u="none" strike="noStrike" kern="1200" dirty="0">
                <a:solidFill>
                  <a:schemeClr val="tx1"/>
                </a:solidFill>
                <a:effectLst/>
                <a:latin typeface="+mn-lt"/>
                <a:ea typeface="+mn-ea"/>
                <a:cs typeface="+mn-cs"/>
              </a:rPr>
              <a:t>(12), p.1335. </a:t>
            </a:r>
            <a:r>
              <a:rPr lang="en-IN" sz="1785" b="0" i="0" u="sng" strike="noStrike" kern="1200" dirty="0">
                <a:solidFill>
                  <a:schemeClr val="tx1"/>
                </a:solidFill>
                <a:effectLst/>
                <a:latin typeface="+mn-lt"/>
                <a:ea typeface="+mn-ea"/>
                <a:cs typeface="+mn-cs"/>
                <a:hlinkClick r:id="rId11"/>
              </a:rPr>
              <a:t>https://pmc.ncbi.nlm.nih.gov/articles/PMC9791613/</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err="1">
                <a:solidFill>
                  <a:schemeClr val="tx1"/>
                </a:solidFill>
                <a:effectLst/>
                <a:latin typeface="+mn-lt"/>
                <a:ea typeface="+mn-ea"/>
                <a:cs typeface="+mn-cs"/>
              </a:rPr>
              <a:t>Kreinin</a:t>
            </a:r>
            <a:r>
              <a:rPr lang="en-IN" sz="1785" b="0" i="0" u="none" strike="noStrike" kern="1200" dirty="0">
                <a:solidFill>
                  <a:schemeClr val="tx1"/>
                </a:solidFill>
                <a:effectLst/>
                <a:latin typeface="+mn-lt"/>
                <a:ea typeface="+mn-ea"/>
                <a:cs typeface="+mn-cs"/>
              </a:rPr>
              <a:t>, A., 2026. Revisiting the prevalence of bipolar disorder: implications of a broader spectrum model. </a:t>
            </a:r>
            <a:r>
              <a:rPr lang="en-IN" sz="1785" b="0" i="1" u="none" strike="noStrike" kern="1200" dirty="0">
                <a:solidFill>
                  <a:schemeClr val="tx1"/>
                </a:solidFill>
                <a:effectLst/>
                <a:latin typeface="+mn-lt"/>
                <a:ea typeface="+mn-ea"/>
                <a:cs typeface="+mn-cs"/>
              </a:rPr>
              <a:t>Frontiers in Psychiatry</a:t>
            </a:r>
            <a:r>
              <a:rPr lang="en-IN" sz="1785" b="0" i="0" u="none" strike="noStrike" kern="1200" dirty="0">
                <a:solidFill>
                  <a:schemeClr val="tx1"/>
                </a:solidFill>
                <a:effectLst/>
                <a:latin typeface="+mn-lt"/>
                <a:ea typeface="+mn-ea"/>
                <a:cs typeface="+mn-cs"/>
              </a:rPr>
              <a:t>, </a:t>
            </a:r>
            <a:r>
              <a:rPr lang="en-IN" sz="1785" b="0" i="1" u="none" strike="noStrike" kern="1200" dirty="0">
                <a:solidFill>
                  <a:schemeClr val="tx1"/>
                </a:solidFill>
                <a:effectLst/>
                <a:latin typeface="+mn-lt"/>
                <a:ea typeface="+mn-ea"/>
                <a:cs typeface="+mn-cs"/>
              </a:rPr>
              <a:t>17</a:t>
            </a:r>
            <a:r>
              <a:rPr lang="en-IN" sz="1785" b="0" i="0" u="none" strike="noStrike" kern="1200" dirty="0">
                <a:solidFill>
                  <a:schemeClr val="tx1"/>
                </a:solidFill>
                <a:effectLst/>
                <a:latin typeface="+mn-lt"/>
                <a:ea typeface="+mn-ea"/>
                <a:cs typeface="+mn-cs"/>
              </a:rPr>
              <a:t>, p.1776491. </a:t>
            </a:r>
            <a:r>
              <a:rPr lang="en-IN" sz="1785" b="0" i="0" u="sng" strike="noStrike" kern="1200" dirty="0">
                <a:solidFill>
                  <a:schemeClr val="tx1"/>
                </a:solidFill>
                <a:effectLst/>
                <a:latin typeface="+mn-lt"/>
                <a:ea typeface="+mn-ea"/>
                <a:cs typeface="+mn-cs"/>
                <a:hlinkClick r:id="rId12"/>
              </a:rPr>
              <a:t>https://www.frontiersin.org/journals/psychiatry/articles/10.3389/fpsyt.2026.1776491/full</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err="1">
                <a:solidFill>
                  <a:schemeClr val="tx1"/>
                </a:solidFill>
                <a:effectLst/>
                <a:latin typeface="+mn-lt"/>
                <a:ea typeface="+mn-ea"/>
                <a:cs typeface="+mn-cs"/>
              </a:rPr>
              <a:t>Hualparuca</a:t>
            </a:r>
            <a:r>
              <a:rPr lang="en-IN" sz="1785" b="0" i="0" u="none" strike="noStrike" kern="1200" dirty="0">
                <a:solidFill>
                  <a:schemeClr val="tx1"/>
                </a:solidFill>
                <a:effectLst/>
                <a:latin typeface="+mn-lt"/>
                <a:ea typeface="+mn-ea"/>
                <a:cs typeface="+mn-cs"/>
              </a:rPr>
              <a:t>-Olivera, L., Caycho-Rodríguez, T., Torales, J., Ramos-Vera, C., Ramos-Campos, D., Córdova-</a:t>
            </a:r>
            <a:r>
              <a:rPr lang="en-IN" sz="1785" b="0" i="0" u="none" strike="noStrike" kern="1200" dirty="0" err="1">
                <a:solidFill>
                  <a:schemeClr val="tx1"/>
                </a:solidFill>
                <a:effectLst/>
                <a:latin typeface="+mn-lt"/>
                <a:ea typeface="+mn-ea"/>
                <a:cs typeface="+mn-cs"/>
              </a:rPr>
              <a:t>Gónzales</a:t>
            </a:r>
            <a:r>
              <a:rPr lang="en-IN" sz="1785" b="0" i="0" u="none" strike="noStrike" kern="1200" dirty="0">
                <a:solidFill>
                  <a:schemeClr val="tx1"/>
                </a:solidFill>
                <a:effectLst/>
                <a:latin typeface="+mn-lt"/>
                <a:ea typeface="+mn-ea"/>
                <a:cs typeface="+mn-cs"/>
              </a:rPr>
              <a:t>, L. and Vigo-</a:t>
            </a:r>
            <a:r>
              <a:rPr lang="en-IN" sz="1785" b="0" i="0" u="none" strike="noStrike" kern="1200" dirty="0" err="1">
                <a:solidFill>
                  <a:schemeClr val="tx1"/>
                </a:solidFill>
                <a:effectLst/>
                <a:latin typeface="+mn-lt"/>
                <a:ea typeface="+mn-ea"/>
                <a:cs typeface="+mn-cs"/>
              </a:rPr>
              <a:t>Ayasta</a:t>
            </a:r>
            <a:r>
              <a:rPr lang="en-IN" sz="1785" b="0" i="0" u="none" strike="noStrike" kern="1200" dirty="0">
                <a:solidFill>
                  <a:schemeClr val="tx1"/>
                </a:solidFill>
                <a:effectLst/>
                <a:latin typeface="+mn-lt"/>
                <a:ea typeface="+mn-ea"/>
                <a:cs typeface="+mn-cs"/>
              </a:rPr>
              <a:t>, E., 2025. Culture and ICD-11 personality disorder: implications for clinical practice across diverse ethnic groups. </a:t>
            </a:r>
            <a:r>
              <a:rPr lang="en-IN" sz="1785" b="0" i="1" u="none" strike="noStrike" kern="1200" dirty="0">
                <a:solidFill>
                  <a:schemeClr val="tx1"/>
                </a:solidFill>
                <a:effectLst/>
                <a:latin typeface="+mn-lt"/>
                <a:ea typeface="+mn-ea"/>
                <a:cs typeface="+mn-cs"/>
              </a:rPr>
              <a:t>International Journal of Social Psychiatry</a:t>
            </a:r>
            <a:r>
              <a:rPr lang="en-IN" sz="1785" b="0" i="0" u="none" strike="noStrike" kern="1200" dirty="0">
                <a:solidFill>
                  <a:schemeClr val="tx1"/>
                </a:solidFill>
                <a:effectLst/>
                <a:latin typeface="+mn-lt"/>
                <a:ea typeface="+mn-ea"/>
                <a:cs typeface="+mn-cs"/>
              </a:rPr>
              <a:t>, </a:t>
            </a:r>
            <a:r>
              <a:rPr lang="en-IN" sz="1785" b="0" i="1" u="none" strike="noStrike" kern="1200" dirty="0">
                <a:solidFill>
                  <a:schemeClr val="tx1"/>
                </a:solidFill>
                <a:effectLst/>
                <a:latin typeface="+mn-lt"/>
                <a:ea typeface="+mn-ea"/>
                <a:cs typeface="+mn-cs"/>
              </a:rPr>
              <a:t>71</a:t>
            </a:r>
            <a:r>
              <a:rPr lang="en-IN" sz="1785" b="0" i="0" u="none" strike="noStrike" kern="1200" dirty="0">
                <a:solidFill>
                  <a:schemeClr val="tx1"/>
                </a:solidFill>
                <a:effectLst/>
                <a:latin typeface="+mn-lt"/>
                <a:ea typeface="+mn-ea"/>
                <a:cs typeface="+mn-cs"/>
              </a:rPr>
              <a:t>(1), pp.25-54. </a:t>
            </a:r>
            <a:r>
              <a:rPr lang="en-IN" sz="1785" b="0" i="0" u="sng" strike="noStrike" kern="1200" dirty="0">
                <a:solidFill>
                  <a:schemeClr val="tx1"/>
                </a:solidFill>
                <a:effectLst/>
                <a:latin typeface="+mn-lt"/>
                <a:ea typeface="+mn-ea"/>
                <a:cs typeface="+mn-cs"/>
                <a:hlinkClick r:id="rId13"/>
              </a:rPr>
              <a:t>https://journals.sagepub.com/doi/abs/10.1177/00207640241288205</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Youngstrom, E.A., 2026. Assessment and Treatment of Bipolar Disorder in the Community. </a:t>
            </a:r>
            <a:r>
              <a:rPr lang="en-IN" sz="1785" b="0" i="1" u="none" strike="noStrike" kern="1200" dirty="0">
                <a:solidFill>
                  <a:schemeClr val="tx1"/>
                </a:solidFill>
                <a:effectLst/>
                <a:latin typeface="+mn-lt"/>
                <a:ea typeface="+mn-ea"/>
                <a:cs typeface="+mn-cs"/>
              </a:rPr>
              <a:t>Annual Review of Clinical Psychology</a:t>
            </a:r>
            <a:r>
              <a:rPr lang="en-IN" sz="1785" b="0" i="0" u="none" strike="noStrike" kern="1200" dirty="0">
                <a:solidFill>
                  <a:schemeClr val="tx1"/>
                </a:solidFill>
                <a:effectLst/>
                <a:latin typeface="+mn-lt"/>
                <a:ea typeface="+mn-ea"/>
                <a:cs typeface="+mn-cs"/>
              </a:rPr>
              <a:t>, </a:t>
            </a:r>
            <a:r>
              <a:rPr lang="en-IN" sz="1785" b="0" i="1" u="none" strike="noStrike" kern="1200" dirty="0">
                <a:solidFill>
                  <a:schemeClr val="tx1"/>
                </a:solidFill>
                <a:effectLst/>
                <a:latin typeface="+mn-lt"/>
                <a:ea typeface="+mn-ea"/>
                <a:cs typeface="+mn-cs"/>
              </a:rPr>
              <a:t>22</a:t>
            </a:r>
            <a:r>
              <a:rPr lang="en-IN" sz="1785" b="0" i="0" u="none" strike="noStrike" kern="1200" dirty="0">
                <a:solidFill>
                  <a:schemeClr val="tx1"/>
                </a:solidFill>
                <a:effectLst/>
                <a:latin typeface="+mn-lt"/>
                <a:ea typeface="+mn-ea"/>
                <a:cs typeface="+mn-cs"/>
              </a:rPr>
              <a:t>. </a:t>
            </a:r>
            <a:r>
              <a:rPr lang="en-IN" sz="1785" b="0" i="0" u="sng" strike="noStrike" kern="1200" dirty="0">
                <a:solidFill>
                  <a:schemeClr val="tx1"/>
                </a:solidFill>
                <a:effectLst/>
                <a:latin typeface="+mn-lt"/>
                <a:ea typeface="+mn-ea"/>
                <a:cs typeface="+mn-cs"/>
                <a:hlinkClick r:id="rId14"/>
              </a:rPr>
              <a:t>https://www.annualreviews.org/content/journals/10.1146/annurev-clinpsy-061724-084055</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Goes, F.S., 2023. Diagnosis and management of bipolar disorders. </a:t>
            </a:r>
            <a:r>
              <a:rPr lang="en-IN" sz="1785" b="0" i="1" u="none" strike="noStrike" kern="1200" dirty="0" err="1">
                <a:solidFill>
                  <a:schemeClr val="tx1"/>
                </a:solidFill>
                <a:effectLst/>
                <a:latin typeface="+mn-lt"/>
                <a:ea typeface="+mn-ea"/>
                <a:cs typeface="+mn-cs"/>
              </a:rPr>
              <a:t>Bmj</a:t>
            </a:r>
            <a:r>
              <a:rPr lang="en-IN" sz="1785" b="0" i="0" u="none" strike="noStrike" kern="1200" dirty="0">
                <a:solidFill>
                  <a:schemeClr val="tx1"/>
                </a:solidFill>
                <a:effectLst/>
                <a:latin typeface="+mn-lt"/>
                <a:ea typeface="+mn-ea"/>
                <a:cs typeface="+mn-cs"/>
              </a:rPr>
              <a:t>, </a:t>
            </a:r>
            <a:r>
              <a:rPr lang="en-IN" sz="1785" b="0" i="1" u="none" strike="noStrike" kern="1200" dirty="0">
                <a:solidFill>
                  <a:schemeClr val="tx1"/>
                </a:solidFill>
                <a:effectLst/>
                <a:latin typeface="+mn-lt"/>
                <a:ea typeface="+mn-ea"/>
                <a:cs typeface="+mn-cs"/>
              </a:rPr>
              <a:t>381</a:t>
            </a:r>
            <a:r>
              <a:rPr lang="en-IN" sz="1785" b="0" i="0" u="none" strike="noStrike" kern="1200" dirty="0">
                <a:solidFill>
                  <a:schemeClr val="tx1"/>
                </a:solidFill>
                <a:effectLst/>
                <a:latin typeface="+mn-lt"/>
                <a:ea typeface="+mn-ea"/>
                <a:cs typeface="+mn-cs"/>
              </a:rPr>
              <a:t>. </a:t>
            </a:r>
            <a:r>
              <a:rPr lang="en-IN" sz="1785" b="0" i="0" u="sng" strike="noStrike" kern="1200" dirty="0">
                <a:solidFill>
                  <a:schemeClr val="tx1"/>
                </a:solidFill>
                <a:effectLst/>
                <a:latin typeface="+mn-lt"/>
                <a:ea typeface="+mn-ea"/>
                <a:cs typeface="+mn-cs"/>
                <a:hlinkClick r:id="rId4"/>
              </a:rPr>
              <a:t>https://www.bmj.com/content/381/bmj-2022-073591.abstract</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Vazquez, G.H., 2025. </a:t>
            </a:r>
            <a:r>
              <a:rPr lang="en-IN" sz="1785" b="0" i="1" u="none" strike="noStrike" kern="1200" dirty="0">
                <a:solidFill>
                  <a:schemeClr val="tx1"/>
                </a:solidFill>
                <a:effectLst/>
                <a:latin typeface="+mn-lt"/>
                <a:ea typeface="+mn-ea"/>
                <a:cs typeface="+mn-cs"/>
              </a:rPr>
              <a:t>Depressive and Bipolar Disorders: Diagnosis, Neurobiology, and Therapeutic Innovations</a:t>
            </a:r>
            <a:r>
              <a:rPr lang="en-IN" sz="1785" b="0" i="0" u="none" strike="noStrike" kern="1200" dirty="0">
                <a:solidFill>
                  <a:schemeClr val="tx1"/>
                </a:solidFill>
                <a:effectLst/>
                <a:latin typeface="+mn-lt"/>
                <a:ea typeface="+mn-ea"/>
                <a:cs typeface="+mn-cs"/>
              </a:rPr>
              <a:t>. Academic Press. </a:t>
            </a:r>
            <a:r>
              <a:rPr lang="en-IN" sz="1785" b="0" i="0" u="sng" strike="noStrike" kern="1200" dirty="0">
                <a:solidFill>
                  <a:schemeClr val="tx1"/>
                </a:solidFill>
                <a:effectLst/>
                <a:latin typeface="+mn-lt"/>
                <a:ea typeface="+mn-ea"/>
                <a:cs typeface="+mn-cs"/>
                <a:hlinkClick r:id="rId15"/>
              </a:rPr>
              <a:t>https://books.google.com/books?hl=en&amp;lr=&amp;id=kp5AEQAAQBAJ&amp;oi=fnd&amp;pg=PP1&amp;dq=bipolar+disorders+istorical+and+Contemporary+Treatment,+Care+Provision+and+Classification+under+ICD-11&amp;ots=Y7Q4dN2Sss&amp;sig=YkkLFdlQTMhxAyjWPI9m3o9wMBA</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World Health Organization (WHO) (2025) </a:t>
            </a:r>
            <a:r>
              <a:rPr lang="en-IN" sz="1785" b="0" i="1" u="none" strike="noStrike" kern="1200" dirty="0">
                <a:solidFill>
                  <a:schemeClr val="tx1"/>
                </a:solidFill>
                <a:effectLst/>
                <a:latin typeface="+mn-lt"/>
                <a:ea typeface="+mn-ea"/>
                <a:cs typeface="+mn-cs"/>
              </a:rPr>
              <a:t>ICD-11 for Mortality and Morbidity Statistics</a:t>
            </a:r>
            <a:r>
              <a:rPr lang="en-IN" sz="1785" b="0" i="0" u="none" strike="noStrike" kern="1200" dirty="0">
                <a:solidFill>
                  <a:schemeClr val="tx1"/>
                </a:solidFill>
                <a:effectLst/>
                <a:latin typeface="+mn-lt"/>
                <a:ea typeface="+mn-ea"/>
                <a:cs typeface="+mn-cs"/>
              </a:rPr>
              <a:t>. Geneva: WHO. Available at: </a:t>
            </a:r>
            <a:r>
              <a:rPr lang="en-IN" sz="1785" b="0" i="0" u="sng" strike="noStrike" kern="1200" dirty="0">
                <a:solidFill>
                  <a:schemeClr val="tx1"/>
                </a:solidFill>
                <a:effectLst/>
                <a:latin typeface="+mn-lt"/>
                <a:ea typeface="+mn-ea"/>
                <a:cs typeface="+mn-cs"/>
                <a:hlinkClick r:id="rId16"/>
              </a:rPr>
              <a:t>https://icd.who.int/en</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National Institute for Health and Care Excellence (NICE) (2023) </a:t>
            </a:r>
            <a:r>
              <a:rPr lang="en-IN" sz="1785" b="0" i="1" u="none" strike="noStrike" kern="1200" dirty="0">
                <a:solidFill>
                  <a:schemeClr val="tx1"/>
                </a:solidFill>
                <a:effectLst/>
                <a:latin typeface="+mn-lt"/>
                <a:ea typeface="+mn-ea"/>
                <a:cs typeface="+mn-cs"/>
              </a:rPr>
              <a:t>Bipolar disorder: assessment and management (CG185)</a:t>
            </a:r>
            <a:r>
              <a:rPr lang="en-IN" sz="1785" b="0" i="0" u="none" strike="noStrike" kern="1200" dirty="0">
                <a:solidFill>
                  <a:schemeClr val="tx1"/>
                </a:solidFill>
                <a:effectLst/>
                <a:latin typeface="+mn-lt"/>
                <a:ea typeface="+mn-ea"/>
                <a:cs typeface="+mn-cs"/>
              </a:rPr>
              <a:t>. London: NICE. Available at: </a:t>
            </a:r>
            <a:r>
              <a:rPr lang="en-IN" sz="1785" b="0" i="0" u="sng" strike="noStrike" kern="1200" dirty="0">
                <a:solidFill>
                  <a:schemeClr val="tx1"/>
                </a:solidFill>
                <a:effectLst/>
                <a:latin typeface="+mn-lt"/>
                <a:ea typeface="+mn-ea"/>
                <a:cs typeface="+mn-cs"/>
                <a:hlinkClick r:id="rId17"/>
              </a:rPr>
              <a:t>https://www.nice.org.uk/guidance/cg185</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NHS (2025) </a:t>
            </a:r>
            <a:r>
              <a:rPr lang="en-IN" sz="1785" b="0" i="1" u="none" strike="noStrike" kern="1200" dirty="0">
                <a:solidFill>
                  <a:schemeClr val="tx1"/>
                </a:solidFill>
                <a:effectLst/>
                <a:latin typeface="+mn-lt"/>
                <a:ea typeface="+mn-ea"/>
                <a:cs typeface="+mn-cs"/>
              </a:rPr>
              <a:t>Bipolar disorder</a:t>
            </a:r>
            <a:r>
              <a:rPr lang="en-IN" sz="1785" b="0" i="0" u="none" strike="noStrike" kern="1200" dirty="0">
                <a:solidFill>
                  <a:schemeClr val="tx1"/>
                </a:solidFill>
                <a:effectLst/>
                <a:latin typeface="+mn-lt"/>
                <a:ea typeface="+mn-ea"/>
                <a:cs typeface="+mn-cs"/>
              </a:rPr>
              <a:t>. Available at: </a:t>
            </a:r>
            <a:r>
              <a:rPr lang="en-IN" sz="1785" b="0" i="0" u="sng" strike="noStrike" kern="1200" dirty="0">
                <a:solidFill>
                  <a:schemeClr val="tx1"/>
                </a:solidFill>
                <a:effectLst/>
                <a:latin typeface="+mn-lt"/>
                <a:ea typeface="+mn-ea"/>
                <a:cs typeface="+mn-cs"/>
                <a:hlinkClick r:id="rId18"/>
              </a:rPr>
              <a:t>https://www.nhs.uk/mental-health/conditions/bipolar-disorder/</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Bipolar UK (2024) </a:t>
            </a:r>
            <a:r>
              <a:rPr lang="en-IN" sz="1785" b="0" i="1" u="none" strike="noStrike" kern="1200" dirty="0">
                <a:solidFill>
                  <a:schemeClr val="tx1"/>
                </a:solidFill>
                <a:effectLst/>
                <a:latin typeface="+mn-lt"/>
                <a:ea typeface="+mn-ea"/>
                <a:cs typeface="+mn-cs"/>
              </a:rPr>
              <a:t>What is bipolar?</a:t>
            </a:r>
            <a:r>
              <a:rPr lang="en-IN" sz="1785" b="0" i="0" u="none" strike="noStrike" kern="1200" dirty="0">
                <a:solidFill>
                  <a:schemeClr val="tx1"/>
                </a:solidFill>
                <a:effectLst/>
                <a:latin typeface="+mn-lt"/>
                <a:ea typeface="+mn-ea"/>
                <a:cs typeface="+mn-cs"/>
              </a:rPr>
              <a:t> Available at: </a:t>
            </a:r>
            <a:r>
              <a:rPr lang="en-IN" sz="1785" b="0" i="0" u="sng" strike="noStrike" kern="1200" dirty="0">
                <a:solidFill>
                  <a:schemeClr val="tx1"/>
                </a:solidFill>
                <a:effectLst/>
                <a:latin typeface="+mn-lt"/>
                <a:ea typeface="+mn-ea"/>
                <a:cs typeface="+mn-cs"/>
                <a:hlinkClick r:id="rId19"/>
              </a:rPr>
              <a:t>https://www.bipolaruk.org/about-bipolar/what-is-bipolar/</a:t>
            </a:r>
            <a:r>
              <a:rPr lang="en-IN" sz="1785" b="0" i="0" u="none" strike="noStrike" kern="1200" dirty="0">
                <a:solidFill>
                  <a:schemeClr val="tx1"/>
                </a:solidFill>
                <a:effectLst/>
                <a:latin typeface="+mn-lt"/>
                <a:ea typeface="+mn-ea"/>
                <a:cs typeface="+mn-cs"/>
              </a:rPr>
              <a:t> </a:t>
            </a:r>
            <a:endParaRPr lang="en-IN" b="0" dirty="0">
              <a:effectLst/>
            </a:endParaRPr>
          </a:p>
          <a:p>
            <a:pPr rtl="0"/>
            <a:r>
              <a:rPr lang="en-IN" sz="1785" b="0" i="0" u="none" strike="noStrike" kern="1200" dirty="0">
                <a:solidFill>
                  <a:schemeClr val="tx1"/>
                </a:solidFill>
                <a:effectLst/>
                <a:latin typeface="+mn-lt"/>
                <a:ea typeface="+mn-ea"/>
                <a:cs typeface="+mn-cs"/>
              </a:rPr>
              <a:t>Royal College of Psychiatrists (2024) </a:t>
            </a:r>
            <a:r>
              <a:rPr lang="en-IN" sz="1785" b="0" i="1" u="none" strike="noStrike" kern="1200" dirty="0">
                <a:solidFill>
                  <a:schemeClr val="tx1"/>
                </a:solidFill>
                <a:effectLst/>
                <a:latin typeface="+mn-lt"/>
                <a:ea typeface="+mn-ea"/>
                <a:cs typeface="+mn-cs"/>
              </a:rPr>
              <a:t>Bipolar disorder</a:t>
            </a:r>
            <a:r>
              <a:rPr lang="en-IN" sz="1785" b="0" i="0" u="none" strike="noStrike" kern="1200" dirty="0">
                <a:solidFill>
                  <a:schemeClr val="tx1"/>
                </a:solidFill>
                <a:effectLst/>
                <a:latin typeface="+mn-lt"/>
                <a:ea typeface="+mn-ea"/>
                <a:cs typeface="+mn-cs"/>
              </a:rPr>
              <a:t>. Available at: </a:t>
            </a:r>
            <a:r>
              <a:rPr lang="en-IN" sz="1785" b="0" i="0" u="sng" strike="noStrike" kern="1200" dirty="0">
                <a:solidFill>
                  <a:schemeClr val="tx1"/>
                </a:solidFill>
                <a:effectLst/>
                <a:latin typeface="+mn-lt"/>
                <a:ea typeface="+mn-ea"/>
                <a:cs typeface="+mn-cs"/>
                <a:hlinkClick r:id="rId20"/>
              </a:rPr>
              <a:t>https://www.rcpsych.ac.uk/mental-health/mental-illnesses-and-mental-health-problems/bipolar-disorder</a:t>
            </a:r>
            <a:r>
              <a:rPr lang="en-IN" sz="1785" b="0" i="0" u="none" strike="noStrike" kern="1200" dirty="0">
                <a:solidFill>
                  <a:schemeClr val="tx1"/>
                </a:solidFill>
                <a:effectLst/>
                <a:latin typeface="+mn-lt"/>
                <a:ea typeface="+mn-ea"/>
                <a:cs typeface="+mn-cs"/>
              </a:rPr>
              <a:t> </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660DD5F8-F1D9-46AB-8561-01931F78A0E2}" type="slidenum">
              <a:rPr lang="en-IN" smtClean="0"/>
              <a:t>4</a:t>
            </a:fld>
            <a:endParaRPr lang="en-IN"/>
          </a:p>
        </p:txBody>
      </p:sp>
    </p:spTree>
    <p:extLst>
      <p:ext uri="{BB962C8B-B14F-4D97-AF65-F5344CB8AC3E}">
        <p14:creationId xmlns:p14="http://schemas.microsoft.com/office/powerpoint/2010/main" val="3269095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5038" y="1749795"/>
            <a:ext cx="13230225" cy="3722335"/>
          </a:xfrm>
        </p:spPr>
        <p:txBody>
          <a:bodyPr anchor="b"/>
          <a:lstStyle>
            <a:lvl1pPr algn="ctr">
              <a:defRPr sz="8681"/>
            </a:lvl1pPr>
          </a:lstStyle>
          <a:p>
            <a:r>
              <a:rPr lang="en-US"/>
              <a:t>Click to edit Master title style</a:t>
            </a:r>
            <a:endParaRPr lang="en-US" dirty="0"/>
          </a:p>
        </p:txBody>
      </p:sp>
      <p:sp>
        <p:nvSpPr>
          <p:cNvPr id="3" name="Subtitle 2"/>
          <p:cNvSpPr>
            <a:spLocks noGrp="1"/>
          </p:cNvSpPr>
          <p:nvPr>
            <p:ph type="subTitle" idx="1"/>
          </p:nvPr>
        </p:nvSpPr>
        <p:spPr>
          <a:xfrm>
            <a:off x="2205038" y="5615678"/>
            <a:ext cx="13230225" cy="2581379"/>
          </a:xfrm>
        </p:spPr>
        <p:txBody>
          <a:bodyPr/>
          <a:lstStyle>
            <a:lvl1pPr marL="0" indent="0" algn="ctr">
              <a:buNone/>
              <a:defRPr sz="3473"/>
            </a:lvl1pPr>
            <a:lvl2pPr marL="661523" indent="0" algn="ctr">
              <a:buNone/>
              <a:defRPr sz="2894"/>
            </a:lvl2pPr>
            <a:lvl3pPr marL="1323045" indent="0" algn="ctr">
              <a:buNone/>
              <a:defRPr sz="2604"/>
            </a:lvl3pPr>
            <a:lvl4pPr marL="1984568" indent="0" algn="ctr">
              <a:buNone/>
              <a:defRPr sz="2315"/>
            </a:lvl4pPr>
            <a:lvl5pPr marL="2646091" indent="0" algn="ctr">
              <a:buNone/>
              <a:defRPr sz="2315"/>
            </a:lvl5pPr>
            <a:lvl6pPr marL="3307613" indent="0" algn="ctr">
              <a:buNone/>
              <a:defRPr sz="2315"/>
            </a:lvl6pPr>
            <a:lvl7pPr marL="3969136" indent="0" algn="ctr">
              <a:buNone/>
              <a:defRPr sz="2315"/>
            </a:lvl7pPr>
            <a:lvl8pPr marL="4630659" indent="0" algn="ctr">
              <a:buNone/>
              <a:defRPr sz="2315"/>
            </a:lvl8pPr>
            <a:lvl9pPr marL="5292181" indent="0" algn="ctr">
              <a:buNone/>
              <a:defRPr sz="2315"/>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B9FA314-C5AC-4E6E-BD3D-AB37111705B2}" type="datetimeFigureOut">
              <a:rPr lang="en-IN" smtClean="0"/>
              <a:t>06-07-2026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D8D1E3B-A74C-4183-8A82-282808DB35AF}" type="slidenum">
              <a:rPr lang="en-IN" smtClean="0"/>
              <a:t>‹#›</a:t>
            </a:fld>
            <a:endParaRPr lang="en-IN"/>
          </a:p>
        </p:txBody>
      </p:sp>
    </p:spTree>
    <p:extLst>
      <p:ext uri="{BB962C8B-B14F-4D97-AF65-F5344CB8AC3E}">
        <p14:creationId xmlns:p14="http://schemas.microsoft.com/office/powerpoint/2010/main" val="2198124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9FA314-C5AC-4E6E-BD3D-AB37111705B2}" type="datetimeFigureOut">
              <a:rPr lang="en-IN" smtClean="0"/>
              <a:t>06-07-2026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D8D1E3B-A74C-4183-8A82-282808DB35AF}" type="slidenum">
              <a:rPr lang="en-IN" smtClean="0"/>
              <a:t>‹#›</a:t>
            </a:fld>
            <a:endParaRPr lang="en-IN"/>
          </a:p>
        </p:txBody>
      </p:sp>
    </p:spTree>
    <p:extLst>
      <p:ext uri="{BB962C8B-B14F-4D97-AF65-F5344CB8AC3E}">
        <p14:creationId xmlns:p14="http://schemas.microsoft.com/office/powerpoint/2010/main" val="2193498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03583" y="2665530"/>
            <a:ext cx="15214759" cy="4447496"/>
          </a:xfrm>
        </p:spPr>
        <p:txBody>
          <a:bodyPr anchor="b"/>
          <a:lstStyle>
            <a:lvl1pPr>
              <a:defRPr sz="8681"/>
            </a:lvl1pPr>
          </a:lstStyle>
          <a:p>
            <a:r>
              <a:rPr lang="en-US"/>
              <a:t>Click to edit Master title style</a:t>
            </a:r>
            <a:endParaRPr lang="en-US" dirty="0"/>
          </a:p>
        </p:txBody>
      </p:sp>
      <p:sp>
        <p:nvSpPr>
          <p:cNvPr id="3" name="Text Placeholder 2"/>
          <p:cNvSpPr>
            <a:spLocks noGrp="1"/>
          </p:cNvSpPr>
          <p:nvPr>
            <p:ph type="body" idx="1"/>
          </p:nvPr>
        </p:nvSpPr>
        <p:spPr>
          <a:xfrm>
            <a:off x="1203583" y="7155102"/>
            <a:ext cx="15214759" cy="2338833"/>
          </a:xfrm>
        </p:spPr>
        <p:txBody>
          <a:bodyPr/>
          <a:lstStyle>
            <a:lvl1pPr marL="0" indent="0">
              <a:buNone/>
              <a:defRPr sz="3473">
                <a:solidFill>
                  <a:schemeClr val="tx1">
                    <a:tint val="75000"/>
                  </a:schemeClr>
                </a:solidFill>
              </a:defRPr>
            </a:lvl1pPr>
            <a:lvl2pPr marL="661523" indent="0">
              <a:buNone/>
              <a:defRPr sz="2894">
                <a:solidFill>
                  <a:schemeClr val="tx1">
                    <a:tint val="75000"/>
                  </a:schemeClr>
                </a:solidFill>
              </a:defRPr>
            </a:lvl2pPr>
            <a:lvl3pPr marL="1323045" indent="0">
              <a:buNone/>
              <a:defRPr sz="2604">
                <a:solidFill>
                  <a:schemeClr val="tx1">
                    <a:tint val="75000"/>
                  </a:schemeClr>
                </a:solidFill>
              </a:defRPr>
            </a:lvl3pPr>
            <a:lvl4pPr marL="1984568" indent="0">
              <a:buNone/>
              <a:defRPr sz="2315">
                <a:solidFill>
                  <a:schemeClr val="tx1">
                    <a:tint val="75000"/>
                  </a:schemeClr>
                </a:solidFill>
              </a:defRPr>
            </a:lvl4pPr>
            <a:lvl5pPr marL="2646091" indent="0">
              <a:buNone/>
              <a:defRPr sz="2315">
                <a:solidFill>
                  <a:schemeClr val="tx1">
                    <a:tint val="75000"/>
                  </a:schemeClr>
                </a:solidFill>
              </a:defRPr>
            </a:lvl5pPr>
            <a:lvl6pPr marL="3307613" indent="0">
              <a:buNone/>
              <a:defRPr sz="2315">
                <a:solidFill>
                  <a:schemeClr val="tx1">
                    <a:tint val="75000"/>
                  </a:schemeClr>
                </a:solidFill>
              </a:defRPr>
            </a:lvl6pPr>
            <a:lvl7pPr marL="3969136" indent="0">
              <a:buNone/>
              <a:defRPr sz="2315">
                <a:solidFill>
                  <a:schemeClr val="tx1">
                    <a:tint val="75000"/>
                  </a:schemeClr>
                </a:solidFill>
              </a:defRPr>
            </a:lvl7pPr>
            <a:lvl8pPr marL="4630659" indent="0">
              <a:buNone/>
              <a:defRPr sz="2315">
                <a:solidFill>
                  <a:schemeClr val="tx1">
                    <a:tint val="75000"/>
                  </a:schemeClr>
                </a:solidFill>
              </a:defRPr>
            </a:lvl8pPr>
            <a:lvl9pPr marL="5292181" indent="0">
              <a:buNone/>
              <a:defRPr sz="231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9FA314-C5AC-4E6E-BD3D-AB37111705B2}" type="datetimeFigureOut">
              <a:rPr lang="en-IN" smtClean="0"/>
              <a:t>06-07-2026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D8D1E3B-A74C-4183-8A82-282808DB35AF}" type="slidenum">
              <a:rPr lang="en-IN" smtClean="0"/>
              <a:t>‹#›</a:t>
            </a:fld>
            <a:endParaRPr lang="en-IN"/>
          </a:p>
        </p:txBody>
      </p:sp>
    </p:spTree>
    <p:extLst>
      <p:ext uri="{BB962C8B-B14F-4D97-AF65-F5344CB8AC3E}">
        <p14:creationId xmlns:p14="http://schemas.microsoft.com/office/powerpoint/2010/main" val="3328573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12770" y="2846200"/>
            <a:ext cx="7497128"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930402" y="2846200"/>
            <a:ext cx="7497128"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9FA314-C5AC-4E6E-BD3D-AB37111705B2}" type="datetimeFigureOut">
              <a:rPr lang="en-IN" smtClean="0"/>
              <a:t>06-07-2026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D8D1E3B-A74C-4183-8A82-282808DB35AF}" type="slidenum">
              <a:rPr lang="en-IN" smtClean="0"/>
              <a:t>‹#›</a:t>
            </a:fld>
            <a:endParaRPr lang="en-IN"/>
          </a:p>
        </p:txBody>
      </p:sp>
    </p:spTree>
    <p:extLst>
      <p:ext uri="{BB962C8B-B14F-4D97-AF65-F5344CB8AC3E}">
        <p14:creationId xmlns:p14="http://schemas.microsoft.com/office/powerpoint/2010/main" val="696125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5068" y="569241"/>
            <a:ext cx="15214759" cy="206659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15069" y="2620980"/>
            <a:ext cx="7462673" cy="1284502"/>
          </a:xfrm>
        </p:spPr>
        <p:txBody>
          <a:bodyPr anchor="b"/>
          <a:lstStyle>
            <a:lvl1pPr marL="0" indent="0">
              <a:buNone/>
              <a:defRPr sz="3473" b="1"/>
            </a:lvl1pPr>
            <a:lvl2pPr marL="661523" indent="0">
              <a:buNone/>
              <a:defRPr sz="2894" b="1"/>
            </a:lvl2pPr>
            <a:lvl3pPr marL="1323045" indent="0">
              <a:buNone/>
              <a:defRPr sz="2604" b="1"/>
            </a:lvl3pPr>
            <a:lvl4pPr marL="1984568" indent="0">
              <a:buNone/>
              <a:defRPr sz="2315" b="1"/>
            </a:lvl4pPr>
            <a:lvl5pPr marL="2646091" indent="0">
              <a:buNone/>
              <a:defRPr sz="2315" b="1"/>
            </a:lvl5pPr>
            <a:lvl6pPr marL="3307613" indent="0">
              <a:buNone/>
              <a:defRPr sz="2315" b="1"/>
            </a:lvl6pPr>
            <a:lvl7pPr marL="3969136" indent="0">
              <a:buNone/>
              <a:defRPr sz="2315" b="1"/>
            </a:lvl7pPr>
            <a:lvl8pPr marL="4630659" indent="0">
              <a:buNone/>
              <a:defRPr sz="2315" b="1"/>
            </a:lvl8pPr>
            <a:lvl9pPr marL="5292181" indent="0">
              <a:buNone/>
              <a:defRPr sz="2315" b="1"/>
            </a:lvl9pPr>
          </a:lstStyle>
          <a:p>
            <a:pPr lvl="0"/>
            <a:r>
              <a:rPr lang="en-US"/>
              <a:t>Click to edit Master text styles</a:t>
            </a:r>
          </a:p>
        </p:txBody>
      </p:sp>
      <p:sp>
        <p:nvSpPr>
          <p:cNvPr id="4" name="Content Placeholder 3"/>
          <p:cNvSpPr>
            <a:spLocks noGrp="1"/>
          </p:cNvSpPr>
          <p:nvPr>
            <p:ph sz="half" idx="2"/>
          </p:nvPr>
        </p:nvSpPr>
        <p:spPr>
          <a:xfrm>
            <a:off x="1215069" y="3905482"/>
            <a:ext cx="746267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930402" y="2620980"/>
            <a:ext cx="7499425" cy="1284502"/>
          </a:xfrm>
        </p:spPr>
        <p:txBody>
          <a:bodyPr anchor="b"/>
          <a:lstStyle>
            <a:lvl1pPr marL="0" indent="0">
              <a:buNone/>
              <a:defRPr sz="3473" b="1"/>
            </a:lvl1pPr>
            <a:lvl2pPr marL="661523" indent="0">
              <a:buNone/>
              <a:defRPr sz="2894" b="1"/>
            </a:lvl2pPr>
            <a:lvl3pPr marL="1323045" indent="0">
              <a:buNone/>
              <a:defRPr sz="2604" b="1"/>
            </a:lvl3pPr>
            <a:lvl4pPr marL="1984568" indent="0">
              <a:buNone/>
              <a:defRPr sz="2315" b="1"/>
            </a:lvl4pPr>
            <a:lvl5pPr marL="2646091" indent="0">
              <a:buNone/>
              <a:defRPr sz="2315" b="1"/>
            </a:lvl5pPr>
            <a:lvl6pPr marL="3307613" indent="0">
              <a:buNone/>
              <a:defRPr sz="2315" b="1"/>
            </a:lvl6pPr>
            <a:lvl7pPr marL="3969136" indent="0">
              <a:buNone/>
              <a:defRPr sz="2315" b="1"/>
            </a:lvl7pPr>
            <a:lvl8pPr marL="4630659" indent="0">
              <a:buNone/>
              <a:defRPr sz="2315" b="1"/>
            </a:lvl8pPr>
            <a:lvl9pPr marL="5292181" indent="0">
              <a:buNone/>
              <a:defRPr sz="2315" b="1"/>
            </a:lvl9pPr>
          </a:lstStyle>
          <a:p>
            <a:pPr lvl="0"/>
            <a:r>
              <a:rPr lang="en-US"/>
              <a:t>Click to edit Master text styles</a:t>
            </a:r>
          </a:p>
        </p:txBody>
      </p:sp>
      <p:sp>
        <p:nvSpPr>
          <p:cNvPr id="6" name="Content Placeholder 5"/>
          <p:cNvSpPr>
            <a:spLocks noGrp="1"/>
          </p:cNvSpPr>
          <p:nvPr>
            <p:ph sz="quarter" idx="4"/>
          </p:nvPr>
        </p:nvSpPr>
        <p:spPr>
          <a:xfrm>
            <a:off x="8930402" y="3905482"/>
            <a:ext cx="7499425"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9FA314-C5AC-4E6E-BD3D-AB37111705B2}" type="datetimeFigureOut">
              <a:rPr lang="en-IN" smtClean="0"/>
              <a:t>06-07-2026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D8D1E3B-A74C-4183-8A82-282808DB35AF}" type="slidenum">
              <a:rPr lang="en-IN" smtClean="0"/>
              <a:t>‹#›</a:t>
            </a:fld>
            <a:endParaRPr lang="en-IN"/>
          </a:p>
        </p:txBody>
      </p:sp>
    </p:spTree>
    <p:extLst>
      <p:ext uri="{BB962C8B-B14F-4D97-AF65-F5344CB8AC3E}">
        <p14:creationId xmlns:p14="http://schemas.microsoft.com/office/powerpoint/2010/main" val="1364806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9FA314-C5AC-4E6E-BD3D-AB37111705B2}" type="datetimeFigureOut">
              <a:rPr lang="en-IN" smtClean="0"/>
              <a:t>06-07-2026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D8D1E3B-A74C-4183-8A82-282808DB35AF}" type="slidenum">
              <a:rPr lang="en-IN" smtClean="0"/>
              <a:t>‹#›</a:t>
            </a:fld>
            <a:endParaRPr lang="en-IN"/>
          </a:p>
        </p:txBody>
      </p:sp>
    </p:spTree>
    <p:extLst>
      <p:ext uri="{BB962C8B-B14F-4D97-AF65-F5344CB8AC3E}">
        <p14:creationId xmlns:p14="http://schemas.microsoft.com/office/powerpoint/2010/main" val="95620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9FA314-C5AC-4E6E-BD3D-AB37111705B2}" type="datetimeFigureOut">
              <a:rPr lang="en-IN" smtClean="0"/>
              <a:t>06-07-2026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D8D1E3B-A74C-4183-8A82-282808DB35AF}" type="slidenum">
              <a:rPr lang="en-IN" smtClean="0"/>
              <a:t>‹#›</a:t>
            </a:fld>
            <a:endParaRPr lang="en-IN"/>
          </a:p>
        </p:txBody>
      </p:sp>
    </p:spTree>
    <p:extLst>
      <p:ext uri="{BB962C8B-B14F-4D97-AF65-F5344CB8AC3E}">
        <p14:creationId xmlns:p14="http://schemas.microsoft.com/office/powerpoint/2010/main" val="2733685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5069" y="712788"/>
            <a:ext cx="5689455" cy="2494756"/>
          </a:xfrm>
        </p:spPr>
        <p:txBody>
          <a:bodyPr anchor="b"/>
          <a:lstStyle>
            <a:lvl1pPr>
              <a:defRPr sz="4630"/>
            </a:lvl1pPr>
          </a:lstStyle>
          <a:p>
            <a:r>
              <a:rPr lang="en-US"/>
              <a:t>Click to edit Master title style</a:t>
            </a:r>
            <a:endParaRPr lang="en-US" dirty="0"/>
          </a:p>
        </p:txBody>
      </p:sp>
      <p:sp>
        <p:nvSpPr>
          <p:cNvPr id="3" name="Content Placeholder 2"/>
          <p:cNvSpPr>
            <a:spLocks noGrp="1"/>
          </p:cNvSpPr>
          <p:nvPr>
            <p:ph idx="1"/>
          </p:nvPr>
        </p:nvSpPr>
        <p:spPr>
          <a:xfrm>
            <a:off x="7499425" y="1539424"/>
            <a:ext cx="8930402" cy="7598117"/>
          </a:xfrm>
        </p:spPr>
        <p:txBody>
          <a:bodyPr/>
          <a:lstStyle>
            <a:lvl1pPr>
              <a:defRPr sz="4630"/>
            </a:lvl1pPr>
            <a:lvl2pPr>
              <a:defRPr sz="4051"/>
            </a:lvl2pPr>
            <a:lvl3pPr>
              <a:defRPr sz="3473"/>
            </a:lvl3pPr>
            <a:lvl4pPr>
              <a:defRPr sz="2894"/>
            </a:lvl4pPr>
            <a:lvl5pPr>
              <a:defRPr sz="2894"/>
            </a:lvl5pPr>
            <a:lvl6pPr>
              <a:defRPr sz="2894"/>
            </a:lvl6pPr>
            <a:lvl7pPr>
              <a:defRPr sz="2894"/>
            </a:lvl7pPr>
            <a:lvl8pPr>
              <a:defRPr sz="2894"/>
            </a:lvl8pPr>
            <a:lvl9pPr>
              <a:defRPr sz="289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15069" y="3207544"/>
            <a:ext cx="5689455" cy="5942372"/>
          </a:xfrm>
        </p:spPr>
        <p:txBody>
          <a:bodyPr/>
          <a:lstStyle>
            <a:lvl1pPr marL="0" indent="0">
              <a:buNone/>
              <a:defRPr sz="2315"/>
            </a:lvl1pPr>
            <a:lvl2pPr marL="661523" indent="0">
              <a:buNone/>
              <a:defRPr sz="2026"/>
            </a:lvl2pPr>
            <a:lvl3pPr marL="1323045" indent="0">
              <a:buNone/>
              <a:defRPr sz="1736"/>
            </a:lvl3pPr>
            <a:lvl4pPr marL="1984568" indent="0">
              <a:buNone/>
              <a:defRPr sz="1447"/>
            </a:lvl4pPr>
            <a:lvl5pPr marL="2646091" indent="0">
              <a:buNone/>
              <a:defRPr sz="1447"/>
            </a:lvl5pPr>
            <a:lvl6pPr marL="3307613" indent="0">
              <a:buNone/>
              <a:defRPr sz="1447"/>
            </a:lvl6pPr>
            <a:lvl7pPr marL="3969136" indent="0">
              <a:buNone/>
              <a:defRPr sz="1447"/>
            </a:lvl7pPr>
            <a:lvl8pPr marL="4630659" indent="0">
              <a:buNone/>
              <a:defRPr sz="1447"/>
            </a:lvl8pPr>
            <a:lvl9pPr marL="5292181" indent="0">
              <a:buNone/>
              <a:defRPr sz="1447"/>
            </a:lvl9pPr>
          </a:lstStyle>
          <a:p>
            <a:pPr lvl="0"/>
            <a:r>
              <a:rPr lang="en-US"/>
              <a:t>Click to edit Master text styles</a:t>
            </a:r>
          </a:p>
        </p:txBody>
      </p:sp>
      <p:sp>
        <p:nvSpPr>
          <p:cNvPr id="5" name="Date Placeholder 4"/>
          <p:cNvSpPr>
            <a:spLocks noGrp="1"/>
          </p:cNvSpPr>
          <p:nvPr>
            <p:ph type="dt" sz="half" idx="10"/>
          </p:nvPr>
        </p:nvSpPr>
        <p:spPr/>
        <p:txBody>
          <a:bodyPr/>
          <a:lstStyle/>
          <a:p>
            <a:fld id="{0B9FA314-C5AC-4E6E-BD3D-AB37111705B2}" type="datetimeFigureOut">
              <a:rPr lang="en-IN" smtClean="0"/>
              <a:t>06-07-2026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D8D1E3B-A74C-4183-8A82-282808DB35AF}" type="slidenum">
              <a:rPr lang="en-IN" smtClean="0"/>
              <a:t>‹#›</a:t>
            </a:fld>
            <a:endParaRPr lang="en-IN"/>
          </a:p>
        </p:txBody>
      </p:sp>
    </p:spTree>
    <p:extLst>
      <p:ext uri="{BB962C8B-B14F-4D97-AF65-F5344CB8AC3E}">
        <p14:creationId xmlns:p14="http://schemas.microsoft.com/office/powerpoint/2010/main" val="3207333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5069" y="712788"/>
            <a:ext cx="5689455" cy="2494756"/>
          </a:xfrm>
        </p:spPr>
        <p:txBody>
          <a:bodyPr anchor="b"/>
          <a:lstStyle>
            <a:lvl1pPr>
              <a:defRPr sz="463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99425" y="1539424"/>
            <a:ext cx="8930402" cy="7598117"/>
          </a:xfrm>
        </p:spPr>
        <p:txBody>
          <a:bodyPr anchor="t"/>
          <a:lstStyle>
            <a:lvl1pPr marL="0" indent="0">
              <a:buNone/>
              <a:defRPr sz="4630"/>
            </a:lvl1pPr>
            <a:lvl2pPr marL="661523" indent="0">
              <a:buNone/>
              <a:defRPr sz="4051"/>
            </a:lvl2pPr>
            <a:lvl3pPr marL="1323045" indent="0">
              <a:buNone/>
              <a:defRPr sz="3473"/>
            </a:lvl3pPr>
            <a:lvl4pPr marL="1984568" indent="0">
              <a:buNone/>
              <a:defRPr sz="2894"/>
            </a:lvl4pPr>
            <a:lvl5pPr marL="2646091" indent="0">
              <a:buNone/>
              <a:defRPr sz="2894"/>
            </a:lvl5pPr>
            <a:lvl6pPr marL="3307613" indent="0">
              <a:buNone/>
              <a:defRPr sz="2894"/>
            </a:lvl6pPr>
            <a:lvl7pPr marL="3969136" indent="0">
              <a:buNone/>
              <a:defRPr sz="2894"/>
            </a:lvl7pPr>
            <a:lvl8pPr marL="4630659" indent="0">
              <a:buNone/>
              <a:defRPr sz="2894"/>
            </a:lvl8pPr>
            <a:lvl9pPr marL="5292181" indent="0">
              <a:buNone/>
              <a:defRPr sz="2894"/>
            </a:lvl9pPr>
          </a:lstStyle>
          <a:p>
            <a:r>
              <a:rPr lang="en-US"/>
              <a:t>Click icon to add picture</a:t>
            </a:r>
            <a:endParaRPr lang="en-US" dirty="0"/>
          </a:p>
        </p:txBody>
      </p:sp>
      <p:sp>
        <p:nvSpPr>
          <p:cNvPr id="4" name="Text Placeholder 3"/>
          <p:cNvSpPr>
            <a:spLocks noGrp="1"/>
          </p:cNvSpPr>
          <p:nvPr>
            <p:ph type="body" sz="half" idx="2"/>
          </p:nvPr>
        </p:nvSpPr>
        <p:spPr>
          <a:xfrm>
            <a:off x="1215069" y="3207544"/>
            <a:ext cx="5689455" cy="5942372"/>
          </a:xfrm>
        </p:spPr>
        <p:txBody>
          <a:bodyPr/>
          <a:lstStyle>
            <a:lvl1pPr marL="0" indent="0">
              <a:buNone/>
              <a:defRPr sz="2315"/>
            </a:lvl1pPr>
            <a:lvl2pPr marL="661523" indent="0">
              <a:buNone/>
              <a:defRPr sz="2026"/>
            </a:lvl2pPr>
            <a:lvl3pPr marL="1323045" indent="0">
              <a:buNone/>
              <a:defRPr sz="1736"/>
            </a:lvl3pPr>
            <a:lvl4pPr marL="1984568" indent="0">
              <a:buNone/>
              <a:defRPr sz="1447"/>
            </a:lvl4pPr>
            <a:lvl5pPr marL="2646091" indent="0">
              <a:buNone/>
              <a:defRPr sz="1447"/>
            </a:lvl5pPr>
            <a:lvl6pPr marL="3307613" indent="0">
              <a:buNone/>
              <a:defRPr sz="1447"/>
            </a:lvl6pPr>
            <a:lvl7pPr marL="3969136" indent="0">
              <a:buNone/>
              <a:defRPr sz="1447"/>
            </a:lvl7pPr>
            <a:lvl8pPr marL="4630659" indent="0">
              <a:buNone/>
              <a:defRPr sz="1447"/>
            </a:lvl8pPr>
            <a:lvl9pPr marL="5292181" indent="0">
              <a:buNone/>
              <a:defRPr sz="1447"/>
            </a:lvl9pPr>
          </a:lstStyle>
          <a:p>
            <a:pPr lvl="0"/>
            <a:r>
              <a:rPr lang="en-US"/>
              <a:t>Click to edit Master text styles</a:t>
            </a:r>
          </a:p>
        </p:txBody>
      </p:sp>
      <p:sp>
        <p:nvSpPr>
          <p:cNvPr id="5" name="Date Placeholder 4"/>
          <p:cNvSpPr>
            <a:spLocks noGrp="1"/>
          </p:cNvSpPr>
          <p:nvPr>
            <p:ph type="dt" sz="half" idx="10"/>
          </p:nvPr>
        </p:nvSpPr>
        <p:spPr/>
        <p:txBody>
          <a:bodyPr/>
          <a:lstStyle/>
          <a:p>
            <a:fld id="{0B9FA314-C5AC-4E6E-BD3D-AB37111705B2}" type="datetimeFigureOut">
              <a:rPr lang="en-IN" smtClean="0"/>
              <a:t>06-07-2026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D8D1E3B-A74C-4183-8A82-282808DB35AF}" type="slidenum">
              <a:rPr lang="en-IN" smtClean="0"/>
              <a:t>‹#›</a:t>
            </a:fld>
            <a:endParaRPr lang="en-IN"/>
          </a:p>
        </p:txBody>
      </p:sp>
    </p:spTree>
    <p:extLst>
      <p:ext uri="{BB962C8B-B14F-4D97-AF65-F5344CB8AC3E}">
        <p14:creationId xmlns:p14="http://schemas.microsoft.com/office/powerpoint/2010/main" val="3728778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9FA314-C5AC-4E6E-BD3D-AB37111705B2}" type="datetimeFigureOut">
              <a:rPr lang="en-IN" smtClean="0"/>
              <a:t>06-07-2026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D8D1E3B-A74C-4183-8A82-282808DB35AF}" type="slidenum">
              <a:rPr lang="en-IN" smtClean="0"/>
              <a:t>‹#›</a:t>
            </a:fld>
            <a:endParaRPr lang="en-IN"/>
          </a:p>
        </p:txBody>
      </p:sp>
    </p:spTree>
    <p:extLst>
      <p:ext uri="{BB962C8B-B14F-4D97-AF65-F5344CB8AC3E}">
        <p14:creationId xmlns:p14="http://schemas.microsoft.com/office/powerpoint/2010/main" val="3960759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623840" y="569240"/>
            <a:ext cx="3803690"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12771" y="569240"/>
            <a:ext cx="11190565"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9FA314-C5AC-4E6E-BD3D-AB37111705B2}" type="datetimeFigureOut">
              <a:rPr lang="en-IN" smtClean="0"/>
              <a:t>06-07-2026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D8D1E3B-A74C-4183-8A82-282808DB35AF}" type="slidenum">
              <a:rPr lang="en-IN" smtClean="0"/>
              <a:t>‹#›</a:t>
            </a:fld>
            <a:endParaRPr lang="en-IN"/>
          </a:p>
        </p:txBody>
      </p:sp>
    </p:spTree>
    <p:extLst>
      <p:ext uri="{BB962C8B-B14F-4D97-AF65-F5344CB8AC3E}">
        <p14:creationId xmlns:p14="http://schemas.microsoft.com/office/powerpoint/2010/main" val="395991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2771" y="569241"/>
            <a:ext cx="15214759" cy="20665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12771" y="2846200"/>
            <a:ext cx="15214759"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12770" y="9909727"/>
            <a:ext cx="3969068" cy="569240"/>
          </a:xfrm>
          <a:prstGeom prst="rect">
            <a:avLst/>
          </a:prstGeom>
        </p:spPr>
        <p:txBody>
          <a:bodyPr vert="horz" lIns="91440" tIns="45720" rIns="91440" bIns="45720" rtlCol="0" anchor="ctr"/>
          <a:lstStyle>
            <a:lvl1pPr algn="l">
              <a:defRPr sz="1736">
                <a:solidFill>
                  <a:schemeClr val="tx1">
                    <a:tint val="75000"/>
                  </a:schemeClr>
                </a:solidFill>
              </a:defRPr>
            </a:lvl1pPr>
          </a:lstStyle>
          <a:p>
            <a:fld id="{0B9FA314-C5AC-4E6E-BD3D-AB37111705B2}" type="datetimeFigureOut">
              <a:rPr lang="en-IN" smtClean="0"/>
              <a:t>06-07-2026</a:t>
            </a:fld>
            <a:endParaRPr lang="en-IN"/>
          </a:p>
        </p:txBody>
      </p:sp>
      <p:sp>
        <p:nvSpPr>
          <p:cNvPr id="5" name="Footer Placeholder 4"/>
          <p:cNvSpPr>
            <a:spLocks noGrp="1"/>
          </p:cNvSpPr>
          <p:nvPr>
            <p:ph type="ftr" sz="quarter" idx="3"/>
          </p:nvPr>
        </p:nvSpPr>
        <p:spPr>
          <a:xfrm>
            <a:off x="5843350" y="9909727"/>
            <a:ext cx="5953601" cy="569240"/>
          </a:xfrm>
          <a:prstGeom prst="rect">
            <a:avLst/>
          </a:prstGeom>
        </p:spPr>
        <p:txBody>
          <a:bodyPr vert="horz" lIns="91440" tIns="45720" rIns="91440" bIns="45720" rtlCol="0" anchor="ctr"/>
          <a:lstStyle>
            <a:lvl1pPr algn="ctr">
              <a:defRPr sz="1736">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2458462" y="9909727"/>
            <a:ext cx="3969068" cy="569240"/>
          </a:xfrm>
          <a:prstGeom prst="rect">
            <a:avLst/>
          </a:prstGeom>
        </p:spPr>
        <p:txBody>
          <a:bodyPr vert="horz" lIns="91440" tIns="45720" rIns="91440" bIns="45720" rtlCol="0" anchor="ctr"/>
          <a:lstStyle>
            <a:lvl1pPr algn="r">
              <a:defRPr sz="1736">
                <a:solidFill>
                  <a:schemeClr val="tx1">
                    <a:tint val="75000"/>
                  </a:schemeClr>
                </a:solidFill>
              </a:defRPr>
            </a:lvl1pPr>
          </a:lstStyle>
          <a:p>
            <a:fld id="{5D8D1E3B-A74C-4183-8A82-282808DB35AF}" type="slidenum">
              <a:rPr lang="en-IN" smtClean="0"/>
              <a:t>‹#›</a:t>
            </a:fld>
            <a:endParaRPr lang="en-IN"/>
          </a:p>
        </p:txBody>
      </p:sp>
    </p:spTree>
    <p:extLst>
      <p:ext uri="{BB962C8B-B14F-4D97-AF65-F5344CB8AC3E}">
        <p14:creationId xmlns:p14="http://schemas.microsoft.com/office/powerpoint/2010/main" val="30945170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323045" rtl="0" eaLnBrk="1" latinLnBrk="0" hangingPunct="1">
        <a:lnSpc>
          <a:spcPct val="90000"/>
        </a:lnSpc>
        <a:spcBef>
          <a:spcPct val="0"/>
        </a:spcBef>
        <a:buNone/>
        <a:defRPr sz="6366" kern="1200">
          <a:solidFill>
            <a:schemeClr val="tx1"/>
          </a:solidFill>
          <a:latin typeface="+mj-lt"/>
          <a:ea typeface="+mj-ea"/>
          <a:cs typeface="+mj-cs"/>
        </a:defRPr>
      </a:lvl1pPr>
    </p:titleStyle>
    <p:bodyStyle>
      <a:lvl1pPr marL="330761" indent="-330761" algn="l" defTabSz="1323045" rtl="0" eaLnBrk="1" latinLnBrk="0" hangingPunct="1">
        <a:lnSpc>
          <a:spcPct val="90000"/>
        </a:lnSpc>
        <a:spcBef>
          <a:spcPts val="1447"/>
        </a:spcBef>
        <a:buFont typeface="Arial" panose="020B0604020202020204" pitchFamily="34" charset="0"/>
        <a:buChar char="•"/>
        <a:defRPr sz="4051" kern="1200">
          <a:solidFill>
            <a:schemeClr val="tx1"/>
          </a:solidFill>
          <a:latin typeface="+mn-lt"/>
          <a:ea typeface="+mn-ea"/>
          <a:cs typeface="+mn-cs"/>
        </a:defRPr>
      </a:lvl1pPr>
      <a:lvl2pPr marL="992284" indent="-330761" algn="l" defTabSz="1323045" rtl="0" eaLnBrk="1" latinLnBrk="0" hangingPunct="1">
        <a:lnSpc>
          <a:spcPct val="90000"/>
        </a:lnSpc>
        <a:spcBef>
          <a:spcPts val="723"/>
        </a:spcBef>
        <a:buFont typeface="Arial" panose="020B0604020202020204" pitchFamily="34" charset="0"/>
        <a:buChar char="•"/>
        <a:defRPr sz="3473" kern="1200">
          <a:solidFill>
            <a:schemeClr val="tx1"/>
          </a:solidFill>
          <a:latin typeface="+mn-lt"/>
          <a:ea typeface="+mn-ea"/>
          <a:cs typeface="+mn-cs"/>
        </a:defRPr>
      </a:lvl2pPr>
      <a:lvl3pPr marL="1653807" indent="-330761" algn="l" defTabSz="1323045" rtl="0" eaLnBrk="1" latinLnBrk="0" hangingPunct="1">
        <a:lnSpc>
          <a:spcPct val="90000"/>
        </a:lnSpc>
        <a:spcBef>
          <a:spcPts val="723"/>
        </a:spcBef>
        <a:buFont typeface="Arial" panose="020B0604020202020204" pitchFamily="34" charset="0"/>
        <a:buChar char="•"/>
        <a:defRPr sz="2894" kern="1200">
          <a:solidFill>
            <a:schemeClr val="tx1"/>
          </a:solidFill>
          <a:latin typeface="+mn-lt"/>
          <a:ea typeface="+mn-ea"/>
          <a:cs typeface="+mn-cs"/>
        </a:defRPr>
      </a:lvl3pPr>
      <a:lvl4pPr marL="2315329" indent="-330761" algn="l" defTabSz="1323045" rtl="0" eaLnBrk="1" latinLnBrk="0" hangingPunct="1">
        <a:lnSpc>
          <a:spcPct val="90000"/>
        </a:lnSpc>
        <a:spcBef>
          <a:spcPts val="723"/>
        </a:spcBef>
        <a:buFont typeface="Arial" panose="020B0604020202020204" pitchFamily="34" charset="0"/>
        <a:buChar char="•"/>
        <a:defRPr sz="2604" kern="1200">
          <a:solidFill>
            <a:schemeClr val="tx1"/>
          </a:solidFill>
          <a:latin typeface="+mn-lt"/>
          <a:ea typeface="+mn-ea"/>
          <a:cs typeface="+mn-cs"/>
        </a:defRPr>
      </a:lvl4pPr>
      <a:lvl5pPr marL="2976852" indent="-330761" algn="l" defTabSz="1323045" rtl="0" eaLnBrk="1" latinLnBrk="0" hangingPunct="1">
        <a:lnSpc>
          <a:spcPct val="90000"/>
        </a:lnSpc>
        <a:spcBef>
          <a:spcPts val="723"/>
        </a:spcBef>
        <a:buFont typeface="Arial" panose="020B0604020202020204" pitchFamily="34" charset="0"/>
        <a:buChar char="•"/>
        <a:defRPr sz="2604" kern="1200">
          <a:solidFill>
            <a:schemeClr val="tx1"/>
          </a:solidFill>
          <a:latin typeface="+mn-lt"/>
          <a:ea typeface="+mn-ea"/>
          <a:cs typeface="+mn-cs"/>
        </a:defRPr>
      </a:lvl5pPr>
      <a:lvl6pPr marL="3638375" indent="-330761" algn="l" defTabSz="1323045" rtl="0" eaLnBrk="1" latinLnBrk="0" hangingPunct="1">
        <a:lnSpc>
          <a:spcPct val="90000"/>
        </a:lnSpc>
        <a:spcBef>
          <a:spcPts val="723"/>
        </a:spcBef>
        <a:buFont typeface="Arial" panose="020B0604020202020204" pitchFamily="34" charset="0"/>
        <a:buChar char="•"/>
        <a:defRPr sz="2604" kern="1200">
          <a:solidFill>
            <a:schemeClr val="tx1"/>
          </a:solidFill>
          <a:latin typeface="+mn-lt"/>
          <a:ea typeface="+mn-ea"/>
          <a:cs typeface="+mn-cs"/>
        </a:defRPr>
      </a:lvl6pPr>
      <a:lvl7pPr marL="4299897" indent="-330761" algn="l" defTabSz="1323045" rtl="0" eaLnBrk="1" latinLnBrk="0" hangingPunct="1">
        <a:lnSpc>
          <a:spcPct val="90000"/>
        </a:lnSpc>
        <a:spcBef>
          <a:spcPts val="723"/>
        </a:spcBef>
        <a:buFont typeface="Arial" panose="020B0604020202020204" pitchFamily="34" charset="0"/>
        <a:buChar char="•"/>
        <a:defRPr sz="2604" kern="1200">
          <a:solidFill>
            <a:schemeClr val="tx1"/>
          </a:solidFill>
          <a:latin typeface="+mn-lt"/>
          <a:ea typeface="+mn-ea"/>
          <a:cs typeface="+mn-cs"/>
        </a:defRPr>
      </a:lvl7pPr>
      <a:lvl8pPr marL="4961420" indent="-330761" algn="l" defTabSz="1323045" rtl="0" eaLnBrk="1" latinLnBrk="0" hangingPunct="1">
        <a:lnSpc>
          <a:spcPct val="90000"/>
        </a:lnSpc>
        <a:spcBef>
          <a:spcPts val="723"/>
        </a:spcBef>
        <a:buFont typeface="Arial" panose="020B0604020202020204" pitchFamily="34" charset="0"/>
        <a:buChar char="•"/>
        <a:defRPr sz="2604" kern="1200">
          <a:solidFill>
            <a:schemeClr val="tx1"/>
          </a:solidFill>
          <a:latin typeface="+mn-lt"/>
          <a:ea typeface="+mn-ea"/>
          <a:cs typeface="+mn-cs"/>
        </a:defRPr>
      </a:lvl8pPr>
      <a:lvl9pPr marL="5622943" indent="-330761" algn="l" defTabSz="1323045" rtl="0" eaLnBrk="1" latinLnBrk="0" hangingPunct="1">
        <a:lnSpc>
          <a:spcPct val="90000"/>
        </a:lnSpc>
        <a:spcBef>
          <a:spcPts val="723"/>
        </a:spcBef>
        <a:buFont typeface="Arial" panose="020B0604020202020204" pitchFamily="34" charset="0"/>
        <a:buChar char="•"/>
        <a:defRPr sz="2604" kern="1200">
          <a:solidFill>
            <a:schemeClr val="tx1"/>
          </a:solidFill>
          <a:latin typeface="+mn-lt"/>
          <a:ea typeface="+mn-ea"/>
          <a:cs typeface="+mn-cs"/>
        </a:defRPr>
      </a:lvl9pPr>
    </p:bodyStyle>
    <p:otherStyle>
      <a:defPPr>
        <a:defRPr lang="en-US"/>
      </a:defPPr>
      <a:lvl1pPr marL="0" algn="l" defTabSz="1323045" rtl="0" eaLnBrk="1" latinLnBrk="0" hangingPunct="1">
        <a:defRPr sz="2604" kern="1200">
          <a:solidFill>
            <a:schemeClr val="tx1"/>
          </a:solidFill>
          <a:latin typeface="+mn-lt"/>
          <a:ea typeface="+mn-ea"/>
          <a:cs typeface="+mn-cs"/>
        </a:defRPr>
      </a:lvl1pPr>
      <a:lvl2pPr marL="661523" algn="l" defTabSz="1323045" rtl="0" eaLnBrk="1" latinLnBrk="0" hangingPunct="1">
        <a:defRPr sz="2604" kern="1200">
          <a:solidFill>
            <a:schemeClr val="tx1"/>
          </a:solidFill>
          <a:latin typeface="+mn-lt"/>
          <a:ea typeface="+mn-ea"/>
          <a:cs typeface="+mn-cs"/>
        </a:defRPr>
      </a:lvl2pPr>
      <a:lvl3pPr marL="1323045" algn="l" defTabSz="1323045" rtl="0" eaLnBrk="1" latinLnBrk="0" hangingPunct="1">
        <a:defRPr sz="2604" kern="1200">
          <a:solidFill>
            <a:schemeClr val="tx1"/>
          </a:solidFill>
          <a:latin typeface="+mn-lt"/>
          <a:ea typeface="+mn-ea"/>
          <a:cs typeface="+mn-cs"/>
        </a:defRPr>
      </a:lvl3pPr>
      <a:lvl4pPr marL="1984568" algn="l" defTabSz="1323045" rtl="0" eaLnBrk="1" latinLnBrk="0" hangingPunct="1">
        <a:defRPr sz="2604" kern="1200">
          <a:solidFill>
            <a:schemeClr val="tx1"/>
          </a:solidFill>
          <a:latin typeface="+mn-lt"/>
          <a:ea typeface="+mn-ea"/>
          <a:cs typeface="+mn-cs"/>
        </a:defRPr>
      </a:lvl4pPr>
      <a:lvl5pPr marL="2646091" algn="l" defTabSz="1323045" rtl="0" eaLnBrk="1" latinLnBrk="0" hangingPunct="1">
        <a:defRPr sz="2604" kern="1200">
          <a:solidFill>
            <a:schemeClr val="tx1"/>
          </a:solidFill>
          <a:latin typeface="+mn-lt"/>
          <a:ea typeface="+mn-ea"/>
          <a:cs typeface="+mn-cs"/>
        </a:defRPr>
      </a:lvl5pPr>
      <a:lvl6pPr marL="3307613" algn="l" defTabSz="1323045" rtl="0" eaLnBrk="1" latinLnBrk="0" hangingPunct="1">
        <a:defRPr sz="2604" kern="1200">
          <a:solidFill>
            <a:schemeClr val="tx1"/>
          </a:solidFill>
          <a:latin typeface="+mn-lt"/>
          <a:ea typeface="+mn-ea"/>
          <a:cs typeface="+mn-cs"/>
        </a:defRPr>
      </a:lvl6pPr>
      <a:lvl7pPr marL="3969136" algn="l" defTabSz="1323045" rtl="0" eaLnBrk="1" latinLnBrk="0" hangingPunct="1">
        <a:defRPr sz="2604" kern="1200">
          <a:solidFill>
            <a:schemeClr val="tx1"/>
          </a:solidFill>
          <a:latin typeface="+mn-lt"/>
          <a:ea typeface="+mn-ea"/>
          <a:cs typeface="+mn-cs"/>
        </a:defRPr>
      </a:lvl7pPr>
      <a:lvl8pPr marL="4630659" algn="l" defTabSz="1323045" rtl="0" eaLnBrk="1" latinLnBrk="0" hangingPunct="1">
        <a:defRPr sz="2604" kern="1200">
          <a:solidFill>
            <a:schemeClr val="tx1"/>
          </a:solidFill>
          <a:latin typeface="+mn-lt"/>
          <a:ea typeface="+mn-ea"/>
          <a:cs typeface="+mn-cs"/>
        </a:defRPr>
      </a:lvl8pPr>
      <a:lvl9pPr marL="5292181" algn="l" defTabSz="1323045" rtl="0" eaLnBrk="1" latinLnBrk="0" hangingPunct="1">
        <a:defRPr sz="260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Colors" Target="../diagrams/colors2.xml"/><Relationship Id="rId18" Type="http://schemas.openxmlformats.org/officeDocument/2006/relationships/diagramColors" Target="../diagrams/colors3.xml"/><Relationship Id="rId3" Type="http://schemas.openxmlformats.org/officeDocument/2006/relationships/image" Target="../media/image1.png"/><Relationship Id="rId21" Type="http://schemas.openxmlformats.org/officeDocument/2006/relationships/diagramLayout" Target="../diagrams/layout4.xml"/><Relationship Id="rId7" Type="http://schemas.openxmlformats.org/officeDocument/2006/relationships/diagramQuickStyle" Target="../diagrams/quickStyle1.xml"/><Relationship Id="rId12" Type="http://schemas.openxmlformats.org/officeDocument/2006/relationships/diagramQuickStyle" Target="../diagrams/quickStyle2.xml"/><Relationship Id="rId17" Type="http://schemas.openxmlformats.org/officeDocument/2006/relationships/diagramQuickStyle" Target="../diagrams/quickStyle3.xml"/><Relationship Id="rId2" Type="http://schemas.openxmlformats.org/officeDocument/2006/relationships/notesSlide" Target="../notesSlides/notesSlide1.xml"/><Relationship Id="rId16" Type="http://schemas.openxmlformats.org/officeDocument/2006/relationships/diagramLayout" Target="../diagrams/layout3.xml"/><Relationship Id="rId20" Type="http://schemas.openxmlformats.org/officeDocument/2006/relationships/diagramData" Target="../diagrams/data4.xm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diagramLayout" Target="../diagrams/layout2.xml"/><Relationship Id="rId24" Type="http://schemas.microsoft.com/office/2007/relationships/diagramDrawing" Target="../diagrams/drawing4.xml"/><Relationship Id="rId5" Type="http://schemas.openxmlformats.org/officeDocument/2006/relationships/diagramData" Target="../diagrams/data1.xml"/><Relationship Id="rId15" Type="http://schemas.openxmlformats.org/officeDocument/2006/relationships/diagramData" Target="../diagrams/data3.xml"/><Relationship Id="rId23" Type="http://schemas.openxmlformats.org/officeDocument/2006/relationships/diagramColors" Target="../diagrams/colors4.xml"/><Relationship Id="rId10" Type="http://schemas.openxmlformats.org/officeDocument/2006/relationships/diagramData" Target="../diagrams/data2.xml"/><Relationship Id="rId19" Type="http://schemas.microsoft.com/office/2007/relationships/diagramDrawing" Target="../diagrams/drawing3.xml"/><Relationship Id="rId4" Type="http://schemas.openxmlformats.org/officeDocument/2006/relationships/image" Target="../media/image2.png"/><Relationship Id="rId9" Type="http://schemas.microsoft.com/office/2007/relationships/diagramDrawing" Target="../diagrams/drawing1.xml"/><Relationship Id="rId14" Type="http://schemas.microsoft.com/office/2007/relationships/diagramDrawing" Target="../diagrams/drawing2.xml"/><Relationship Id="rId22" Type="http://schemas.openxmlformats.org/officeDocument/2006/relationships/diagramQuickStyle" Target="../diagrams/quickStyle4.xml"/></Relationships>
</file>

<file path=ppt/slides/_rels/slide3.xml.rels><?xml version="1.0" encoding="UTF-8" standalone="yes"?>
<Relationships xmlns="http://schemas.openxmlformats.org/package/2006/relationships"><Relationship Id="rId8" Type="http://schemas.openxmlformats.org/officeDocument/2006/relationships/hyperlink" Target="https://www.mdpi.com/2673-9879/5/3/42" TargetMode="External"/><Relationship Id="rId13" Type="http://schemas.microsoft.com/office/2007/relationships/diagramDrawing" Target="../diagrams/drawing6.xml"/><Relationship Id="rId18" Type="http://schemas.microsoft.com/office/2007/relationships/diagramDrawing" Target="../diagrams/drawing7.xml"/><Relationship Id="rId3" Type="http://schemas.openxmlformats.org/officeDocument/2006/relationships/diagramLayout" Target="../diagrams/layout5.xml"/><Relationship Id="rId7" Type="http://schemas.openxmlformats.org/officeDocument/2006/relationships/image" Target="../media/image3.png"/><Relationship Id="rId12" Type="http://schemas.openxmlformats.org/officeDocument/2006/relationships/diagramColors" Target="../diagrams/colors6.xml"/><Relationship Id="rId17" Type="http://schemas.openxmlformats.org/officeDocument/2006/relationships/diagramColors" Target="../diagrams/colors7.xml"/><Relationship Id="rId2" Type="http://schemas.openxmlformats.org/officeDocument/2006/relationships/diagramData" Target="../diagrams/data5.xml"/><Relationship Id="rId16" Type="http://schemas.openxmlformats.org/officeDocument/2006/relationships/diagramQuickStyle" Target="../diagrams/quickStyle7.xml"/><Relationship Id="rId1" Type="http://schemas.openxmlformats.org/officeDocument/2006/relationships/slideLayout" Target="../slideLayouts/slideLayout2.xml"/><Relationship Id="rId6" Type="http://schemas.microsoft.com/office/2007/relationships/diagramDrawing" Target="../diagrams/drawing5.xml"/><Relationship Id="rId11" Type="http://schemas.openxmlformats.org/officeDocument/2006/relationships/diagramQuickStyle" Target="../diagrams/quickStyle6.xml"/><Relationship Id="rId5" Type="http://schemas.openxmlformats.org/officeDocument/2006/relationships/diagramColors" Target="../diagrams/colors5.xml"/><Relationship Id="rId15" Type="http://schemas.openxmlformats.org/officeDocument/2006/relationships/diagramLayout" Target="../diagrams/layout7.xml"/><Relationship Id="rId10" Type="http://schemas.openxmlformats.org/officeDocument/2006/relationships/diagramLayout" Target="../diagrams/layout6.xml"/><Relationship Id="rId4" Type="http://schemas.openxmlformats.org/officeDocument/2006/relationships/diagramQuickStyle" Target="../diagrams/quickStyle5.xml"/><Relationship Id="rId9" Type="http://schemas.openxmlformats.org/officeDocument/2006/relationships/diagramData" Target="../diagrams/data6.xml"/><Relationship Id="rId14" Type="http://schemas.openxmlformats.org/officeDocument/2006/relationships/diagramData" Target="../diagrams/data7.xml"/></Relationships>
</file>

<file path=ppt/slides/_rels/slide4.xml.rels><?xml version="1.0" encoding="UTF-8" standalone="yes"?>
<Relationships xmlns="http://schemas.openxmlformats.org/package/2006/relationships"><Relationship Id="rId8" Type="http://schemas.openxmlformats.org/officeDocument/2006/relationships/hyperlink" Target="https://onlinelibrary.wiley.com/doi/abs/10.1002/wps.20997" TargetMode="External"/><Relationship Id="rId13" Type="http://schemas.openxmlformats.org/officeDocument/2006/relationships/hyperlink" Target="https://www.nice.org.uk/guidance/cg185" TargetMode="External"/><Relationship Id="rId3" Type="http://schemas.openxmlformats.org/officeDocument/2006/relationships/hyperlink" Target="https://jamanetwork.com/journals/jama/article-abstract/2810502" TargetMode="External"/><Relationship Id="rId7" Type="http://schemas.openxmlformats.org/officeDocument/2006/relationships/hyperlink" Target="https://www.nature.com/articles/s41398-024-02921-z" TargetMode="External"/><Relationship Id="rId12" Type="http://schemas.openxmlformats.org/officeDocument/2006/relationships/hyperlink" Target="https://www.who.int/news-room/fact-sheets/detail/bipolar-disorder"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idp.nature.com/authorize/casa?redirect_uri=https://www.nature.com/articles/s41586-024-08468-9&amp;casa_token=sSFPH70GmaUAAAAA:DqAYvIET8AHMVE7o1a28qibPH5ecmpBaGZTab8gfPZviYDdkc1fNetIQwR0mrhwYVrCbBsWBccN85JM" TargetMode="External"/><Relationship Id="rId11" Type="http://schemas.openxmlformats.org/officeDocument/2006/relationships/hyperlink" Target="https://pmc.ncbi.nlm.nih.gov/articles/PMC9791613/" TargetMode="External"/><Relationship Id="rId5" Type="http://schemas.openxmlformats.org/officeDocument/2006/relationships/hyperlink" Target="https://www.thelancet.com/journals/lanepe/article/PIIS2666-7762(24)00304-1/fulltext" TargetMode="External"/><Relationship Id="rId10" Type="http://schemas.openxmlformats.org/officeDocument/2006/relationships/hyperlink" Target="https://books.google.com/books?hl=en&amp;lr=&amp;id=eWXeEQAAQBAJ&amp;oi=fnd&amp;pg=PA13&amp;dq=bipolar+disorders+istorical+and+Contemporary+Treatment,+Care+Provision+and+Classification+under+ICD-11&amp;ots=OpyyicHHc3&amp;sig=Mx3G1-kb6Mhxs0RAC5lMQNxdN80" TargetMode="External"/><Relationship Id="rId4" Type="http://schemas.openxmlformats.org/officeDocument/2006/relationships/hyperlink" Target="https://www.bmj.com/content/381/bmj-2022-073591.abstract" TargetMode="External"/><Relationship Id="rId9" Type="http://schemas.openxmlformats.org/officeDocument/2006/relationships/hyperlink" Target="https://link.springer.com/article/10.1186/s40345-023-0032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E6564-CEB9-2F5A-9A1D-3B259913F459}"/>
              </a:ext>
            </a:extLst>
          </p:cNvPr>
          <p:cNvSpPr>
            <a:spLocks noGrp="1"/>
          </p:cNvSpPr>
          <p:nvPr>
            <p:ph type="ctrTitle"/>
          </p:nvPr>
        </p:nvSpPr>
        <p:spPr>
          <a:xfrm>
            <a:off x="1691895" y="3244833"/>
            <a:ext cx="13230225" cy="3722335"/>
          </a:xfrm>
        </p:spPr>
        <p:txBody>
          <a:bodyPr>
            <a:noAutofit/>
          </a:bodyPr>
          <a:lstStyle/>
          <a:p>
            <a:br>
              <a:rPr lang="en-IN" sz="4000" b="1" dirty="0">
                <a:latin typeface="Times New Roman" panose="02020603050405020304" pitchFamily="18" charset="0"/>
                <a:cs typeface="Times New Roman" panose="02020603050405020304" pitchFamily="18" charset="0"/>
              </a:rPr>
            </a:br>
            <a:r>
              <a:rPr lang="en-IN" sz="4000" b="1" dirty="0">
                <a:latin typeface="Times New Roman"/>
                <a:cs typeface="Times New Roman"/>
              </a:rPr>
              <a:t>Bipolar Disorder: Historical and Contemporary Treatment, Care Provision and ICD-11 Classification</a:t>
            </a:r>
            <a:br>
              <a:rPr lang="en-IN" sz="4000" dirty="0">
                <a:latin typeface="Times New Roman" panose="02020603050405020304" pitchFamily="18" charset="0"/>
                <a:cs typeface="Times New Roman" panose="02020603050405020304" pitchFamily="18" charset="0"/>
              </a:rPr>
            </a:br>
            <a:r>
              <a:rPr lang="en-IN" sz="4000" b="1" dirty="0">
                <a:latin typeface="Times New Roman"/>
                <a:cs typeface="Times New Roman"/>
              </a:rPr>
              <a:t>Student ID: 2328221</a:t>
            </a:r>
            <a:br>
              <a:rPr lang="en-IN" sz="4000" dirty="0">
                <a:latin typeface="Times New Roman" panose="02020603050405020304" pitchFamily="18" charset="0"/>
                <a:cs typeface="Times New Roman" panose="02020603050405020304" pitchFamily="18" charset="0"/>
              </a:rPr>
            </a:br>
            <a:r>
              <a:rPr lang="en-IN" sz="4000" b="1" dirty="0">
                <a:latin typeface="Times New Roman"/>
                <a:cs typeface="Times New Roman"/>
              </a:rPr>
              <a:t>BMHP6029 Psychological Classifications and Provisions</a:t>
            </a:r>
            <a:br>
              <a:rPr lang="en-IN" sz="4000" dirty="0">
                <a:latin typeface="Times New Roman" panose="02020603050405020304" pitchFamily="18" charset="0"/>
                <a:cs typeface="Times New Roman" panose="02020603050405020304" pitchFamily="18" charset="0"/>
              </a:rPr>
            </a:br>
            <a:r>
              <a:rPr lang="en-IN" sz="4000" b="1" dirty="0">
                <a:latin typeface="Times New Roman"/>
                <a:cs typeface="Times New Roman"/>
              </a:rPr>
              <a:t>FARAH HUSSAIN</a:t>
            </a:r>
            <a:br>
              <a:rPr lang="en-IN" sz="4000" b="1" dirty="0">
                <a:latin typeface="Times New Roman"/>
                <a:cs typeface="Times New Roman"/>
              </a:rPr>
            </a:br>
            <a:r>
              <a:rPr lang="en-IN" sz="4000" b="1" dirty="0">
                <a:latin typeface="Times New Roman"/>
                <a:cs typeface="Times New Roman"/>
              </a:rPr>
              <a:t>Lec</a:t>
            </a:r>
            <a:r>
              <a:rPr lang="en-IN" sz="4000" b="1">
                <a:latin typeface="Times New Roman"/>
                <a:cs typeface="Times New Roman"/>
              </a:rPr>
              <a:t>turer Niel Haddon</a:t>
            </a:r>
            <a:endParaRPr lang="en-IN"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65309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45ED9A5-AA2E-E04D-DD9E-9F8F2D572D22}"/>
              </a:ext>
            </a:extLst>
          </p:cNvPr>
          <p:cNvSpPr/>
          <p:nvPr/>
        </p:nvSpPr>
        <p:spPr>
          <a:xfrm>
            <a:off x="123093" y="880618"/>
            <a:ext cx="6087303" cy="6923578"/>
          </a:xfrm>
          <a:prstGeom prst="rect">
            <a:avLst/>
          </a:prstGeom>
          <a:solidFill>
            <a:schemeClr val="accent5">
              <a:lumMod val="20000"/>
              <a:lumOff val="80000"/>
            </a:schemeClr>
          </a:solidFill>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2200" b="1" i="1" dirty="0">
              <a:latin typeface="Times New Roman" panose="02020603050405020304" pitchFamily="18" charset="0"/>
              <a:cs typeface="Times New Roman" panose="02020603050405020304" pitchFamily="18" charset="0"/>
            </a:endParaRPr>
          </a:p>
          <a:p>
            <a:pPr algn="ctr"/>
            <a:r>
              <a:rPr lang="en-US" sz="2200" b="1" i="1" dirty="0">
                <a:latin typeface="Times New Roman" panose="02020603050405020304" pitchFamily="18" charset="0"/>
                <a:cs typeface="Times New Roman" panose="02020603050405020304" pitchFamily="18" charset="0"/>
              </a:rPr>
              <a:t> </a:t>
            </a:r>
          </a:p>
          <a:p>
            <a:pPr algn="ctr"/>
            <a:r>
              <a:rPr lang="en-US" sz="3000" b="1" i="1" dirty="0">
                <a:latin typeface="Times New Roman" panose="02020603050405020304" pitchFamily="18" charset="0"/>
                <a:cs typeface="Times New Roman" panose="02020603050405020304" pitchFamily="18" charset="0"/>
              </a:rPr>
              <a:t>ICD-11 Classification</a:t>
            </a:r>
          </a:p>
          <a:p>
            <a:pPr algn="ctr"/>
            <a:endParaRPr lang="en-US" sz="2200" b="1" i="1" dirty="0">
              <a:latin typeface="Times New Roman" panose="02020603050405020304" pitchFamily="18" charset="0"/>
              <a:cs typeface="Times New Roman" panose="02020603050405020304" pitchFamily="18" charset="0"/>
            </a:endParaRPr>
          </a:p>
          <a:p>
            <a:pPr algn="ctr"/>
            <a:endParaRPr lang="en-US" sz="2200" b="1" i="1" dirty="0">
              <a:latin typeface="Times New Roman" panose="02020603050405020304" pitchFamily="18" charset="0"/>
              <a:cs typeface="Times New Roman" panose="02020603050405020304" pitchFamily="18" charset="0"/>
            </a:endParaRPr>
          </a:p>
          <a:p>
            <a:pPr algn="ctr"/>
            <a:endParaRPr lang="en-US" sz="2200" b="1" i="1" dirty="0">
              <a:latin typeface="Times New Roman" panose="02020603050405020304" pitchFamily="18" charset="0"/>
              <a:cs typeface="Times New Roman" panose="02020603050405020304" pitchFamily="18" charset="0"/>
            </a:endParaRPr>
          </a:p>
          <a:p>
            <a:pPr algn="ctr"/>
            <a:endParaRPr lang="en-US" sz="2200" b="1" i="1" dirty="0">
              <a:latin typeface="Times New Roman" panose="02020603050405020304" pitchFamily="18" charset="0"/>
              <a:cs typeface="Times New Roman" panose="02020603050405020304" pitchFamily="18" charset="0"/>
            </a:endParaRPr>
          </a:p>
          <a:p>
            <a:pPr algn="ctr"/>
            <a:endParaRPr lang="en-US" sz="2200" b="1" i="1" dirty="0">
              <a:latin typeface="Times New Roman" panose="02020603050405020304" pitchFamily="18" charset="0"/>
              <a:cs typeface="Times New Roman" panose="02020603050405020304" pitchFamily="18" charset="0"/>
            </a:endParaRPr>
          </a:p>
          <a:p>
            <a:pPr algn="ctr"/>
            <a:endParaRPr lang="en-US" sz="2200" i="1" dirty="0">
              <a:latin typeface="Times New Roman" panose="02020603050405020304" pitchFamily="18" charset="0"/>
              <a:cs typeface="Times New Roman" panose="02020603050405020304" pitchFamily="18" charset="0"/>
            </a:endParaRPr>
          </a:p>
          <a:p>
            <a:pPr algn="ctr"/>
            <a:endParaRPr lang="en-US" b="1" i="1" dirty="0">
              <a:latin typeface="Times New Roman" panose="02020603050405020304" pitchFamily="18" charset="0"/>
              <a:cs typeface="Times New Roman" panose="02020603050405020304" pitchFamily="18" charset="0"/>
            </a:endParaRPr>
          </a:p>
          <a:p>
            <a:pPr algn="ctr"/>
            <a:endParaRPr lang="en-US" b="1" i="1" dirty="0">
              <a:latin typeface="Times New Roman" panose="02020603050405020304" pitchFamily="18" charset="0"/>
              <a:cs typeface="Times New Roman" panose="02020603050405020304" pitchFamily="18" charset="0"/>
            </a:endParaRPr>
          </a:p>
          <a:p>
            <a:pPr algn="ctr"/>
            <a:endParaRPr lang="en-US" sz="3000" b="1" i="1" dirty="0">
              <a:latin typeface="Times New Roman" panose="02020603050405020304" pitchFamily="18" charset="0"/>
              <a:cs typeface="Times New Roman" panose="02020603050405020304" pitchFamily="18" charset="0"/>
            </a:endParaRPr>
          </a:p>
          <a:p>
            <a:pPr algn="ctr"/>
            <a:r>
              <a:rPr lang="en-US" sz="3000" b="1" i="1" dirty="0">
                <a:latin typeface="Times New Roman" panose="02020603050405020304" pitchFamily="18" charset="0"/>
                <a:cs typeface="Times New Roman" panose="02020603050405020304" pitchFamily="18" charset="0"/>
              </a:rPr>
              <a:t>Key Clinical Features</a:t>
            </a:r>
            <a:endParaRPr lang="en-US" sz="3000" i="1"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1.Episodes of mania                </a:t>
            </a:r>
          </a:p>
          <a:p>
            <a:pPr algn="just"/>
            <a:r>
              <a:rPr lang="en-US" sz="2400" dirty="0">
                <a:latin typeface="Times New Roman" panose="02020603050405020304" pitchFamily="18" charset="0"/>
                <a:cs typeface="Times New Roman" panose="02020603050405020304" pitchFamily="18" charset="0"/>
              </a:rPr>
              <a:t> 2. Hypomania                                 </a:t>
            </a:r>
          </a:p>
          <a:p>
            <a:pPr algn="just"/>
            <a:r>
              <a:rPr lang="en-US" sz="2400" dirty="0">
                <a:latin typeface="Times New Roman" panose="02020603050405020304" pitchFamily="18" charset="0"/>
                <a:cs typeface="Times New Roman" panose="02020603050405020304" pitchFamily="18" charset="0"/>
              </a:rPr>
              <a:t>3. Depression (Bipolar UK, 2024).</a:t>
            </a:r>
          </a:p>
          <a:p>
            <a:pPr algn="just"/>
            <a:r>
              <a:rPr lang="en-US" sz="2400" dirty="0">
                <a:latin typeface="Times New Roman" panose="02020603050405020304" pitchFamily="18" charset="0"/>
                <a:cs typeface="Times New Roman" panose="02020603050405020304" pitchFamily="18" charset="0"/>
              </a:rPr>
              <a:t>4. Bipolar I is characterized by full manic episodes </a:t>
            </a:r>
          </a:p>
          <a:p>
            <a:pPr algn="just"/>
            <a:r>
              <a:rPr lang="en-US" sz="2400" dirty="0">
                <a:latin typeface="Times New Roman" panose="02020603050405020304" pitchFamily="18" charset="0"/>
                <a:cs typeface="Times New Roman" panose="02020603050405020304" pitchFamily="18" charset="0"/>
              </a:rPr>
              <a:t>5. Bipolar II has hypomanic episodes and major depression (O'Connell </a:t>
            </a:r>
            <a:r>
              <a:rPr lang="en-US" sz="2400" i="1" dirty="0">
                <a:latin typeface="Times New Roman" panose="02020603050405020304" pitchFamily="18" charset="0"/>
                <a:cs typeface="Times New Roman" panose="02020603050405020304" pitchFamily="18" charset="0"/>
              </a:rPr>
              <a:t>et al</a:t>
            </a:r>
            <a:r>
              <a:rPr lang="en-US" sz="2400" dirty="0">
                <a:latin typeface="Times New Roman" panose="02020603050405020304" pitchFamily="18" charset="0"/>
                <a:cs typeface="Times New Roman" panose="02020603050405020304" pitchFamily="18" charset="0"/>
              </a:rPr>
              <a:t>., 2025).</a:t>
            </a:r>
          </a:p>
          <a:p>
            <a:pPr algn="just"/>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88D18486-28D5-22EA-0810-F48C97D2BC3B}"/>
              </a:ext>
            </a:extLst>
          </p:cNvPr>
          <p:cNvSpPr/>
          <p:nvPr/>
        </p:nvSpPr>
        <p:spPr>
          <a:xfrm>
            <a:off x="30773" y="-68354"/>
            <a:ext cx="17640300" cy="896815"/>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3000" b="1" i="1" dirty="0">
                <a:latin typeface="Times New Roman" panose="02020603050405020304" pitchFamily="18" charset="0"/>
                <a:cs typeface="Times New Roman" panose="02020603050405020304" pitchFamily="18" charset="0"/>
              </a:rPr>
              <a:t>Bipolar Disorder: Historical and Contemporary Treatment, Care Provision and ICD-11 Classification</a:t>
            </a:r>
            <a:endParaRPr lang="en-IN" sz="3000" b="1" i="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CDBEBD5-9AE3-1F92-6FE9-63805C9A792F}"/>
              </a:ext>
            </a:extLst>
          </p:cNvPr>
          <p:cNvSpPr txBox="1"/>
          <p:nvPr/>
        </p:nvSpPr>
        <p:spPr>
          <a:xfrm>
            <a:off x="1717821" y="7990364"/>
            <a:ext cx="8829674" cy="215444"/>
          </a:xfrm>
          <a:prstGeom prst="rect">
            <a:avLst/>
          </a:prstGeom>
          <a:noFill/>
        </p:spPr>
        <p:txBody>
          <a:bodyPr wrap="square">
            <a:spAutoFit/>
          </a:bodyPr>
          <a:lstStyle/>
          <a:p>
            <a:r>
              <a:rPr lang="en-IN" sz="800" dirty="0"/>
              <a:t>https://comphc.org/understanding-bipolar-disorder/</a:t>
            </a:r>
          </a:p>
        </p:txBody>
      </p:sp>
      <p:sp>
        <p:nvSpPr>
          <p:cNvPr id="12" name="TextBox 11">
            <a:extLst>
              <a:ext uri="{FF2B5EF4-FFF2-40B4-BE49-F238E27FC236}">
                <a16:creationId xmlns:a16="http://schemas.microsoft.com/office/drawing/2014/main" id="{5C906A83-A3C8-FA84-8B29-616DB260CCB3}"/>
              </a:ext>
            </a:extLst>
          </p:cNvPr>
          <p:cNvSpPr txBox="1"/>
          <p:nvPr/>
        </p:nvSpPr>
        <p:spPr>
          <a:xfrm>
            <a:off x="6805985" y="898174"/>
            <a:ext cx="4337092" cy="1323439"/>
          </a:xfrm>
          <a:prstGeom prst="rect">
            <a:avLst/>
          </a:prstGeom>
          <a:noFill/>
        </p:spPr>
        <p:txBody>
          <a:bodyPr wrap="square">
            <a:spAutoFit/>
          </a:bodyPr>
          <a:lstStyle/>
          <a:p>
            <a:pPr algn="ctr" rtl="0">
              <a:buNone/>
            </a:pPr>
            <a:r>
              <a:rPr lang="en-US" sz="2000" b="1" i="1" u="none" strike="noStrike" dirty="0">
                <a:solidFill>
                  <a:srgbClr val="000000"/>
                </a:solidFill>
                <a:effectLst/>
                <a:latin typeface="Times New Roman" panose="02020603050405020304" pitchFamily="18" charset="0"/>
              </a:rPr>
              <a:t>4. Historical Understanding and Treatment</a:t>
            </a:r>
          </a:p>
          <a:p>
            <a:pPr>
              <a:buNone/>
            </a:pPr>
            <a:br>
              <a:rPr lang="en-US" sz="2000" dirty="0"/>
            </a:br>
            <a:endParaRPr lang="en-IN" sz="2000" dirty="0"/>
          </a:p>
        </p:txBody>
      </p:sp>
      <p:pic>
        <p:nvPicPr>
          <p:cNvPr id="14" name="Picture 13">
            <a:extLst>
              <a:ext uri="{FF2B5EF4-FFF2-40B4-BE49-F238E27FC236}">
                <a16:creationId xmlns:a16="http://schemas.microsoft.com/office/drawing/2014/main" id="{F121679C-AD5B-1DC3-1EF7-99536C428945}"/>
              </a:ext>
            </a:extLst>
          </p:cNvPr>
          <p:cNvPicPr>
            <a:picLocks noChangeAspect="1"/>
          </p:cNvPicPr>
          <p:nvPr/>
        </p:nvPicPr>
        <p:blipFill>
          <a:blip r:embed="rId3"/>
          <a:stretch>
            <a:fillRect/>
          </a:stretch>
        </p:blipFill>
        <p:spPr>
          <a:xfrm>
            <a:off x="6264741" y="1587266"/>
            <a:ext cx="5164352" cy="6073078"/>
          </a:xfrm>
          <a:prstGeom prst="rect">
            <a:avLst/>
          </a:prstGeom>
        </p:spPr>
      </p:pic>
      <p:sp>
        <p:nvSpPr>
          <p:cNvPr id="22" name="TextBox 21">
            <a:extLst>
              <a:ext uri="{FF2B5EF4-FFF2-40B4-BE49-F238E27FC236}">
                <a16:creationId xmlns:a16="http://schemas.microsoft.com/office/drawing/2014/main" id="{EB635E51-51C7-8448-3236-2C7DFEFD589E}"/>
              </a:ext>
            </a:extLst>
          </p:cNvPr>
          <p:cNvSpPr txBox="1"/>
          <p:nvPr/>
        </p:nvSpPr>
        <p:spPr>
          <a:xfrm>
            <a:off x="30773" y="8327450"/>
            <a:ext cx="6128237" cy="492443"/>
          </a:xfrm>
          <a:prstGeom prst="rect">
            <a:avLst/>
          </a:prstGeom>
          <a:solidFill>
            <a:schemeClr val="accent5">
              <a:lumMod val="20000"/>
              <a:lumOff val="80000"/>
            </a:schemeClr>
          </a:solidFill>
        </p:spPr>
        <p:txBody>
          <a:bodyPr wrap="square">
            <a:spAutoFit/>
          </a:bodyPr>
          <a:lstStyle/>
          <a:p>
            <a:pPr>
              <a:buNone/>
            </a:pPr>
            <a:br>
              <a:rPr lang="en-US" sz="1300" dirty="0">
                <a:latin typeface="Times New Roman" panose="02020603050405020304" pitchFamily="18" charset="0"/>
                <a:cs typeface="Times New Roman" panose="02020603050405020304" pitchFamily="18" charset="0"/>
              </a:rPr>
            </a:br>
            <a:endParaRPr lang="en-IN" sz="1300" dirty="0">
              <a:latin typeface="Times New Roman" panose="02020603050405020304" pitchFamily="18" charset="0"/>
              <a:cs typeface="Times New Roman" panose="02020603050405020304" pitchFamily="18" charset="0"/>
            </a:endParaRPr>
          </a:p>
        </p:txBody>
      </p:sp>
      <p:sp>
        <p:nvSpPr>
          <p:cNvPr id="32" name="Rectangle 1">
            <a:extLst>
              <a:ext uri="{FF2B5EF4-FFF2-40B4-BE49-F238E27FC236}">
                <a16:creationId xmlns:a16="http://schemas.microsoft.com/office/drawing/2014/main" id="{0CC3EA01-EECC-070E-CDA9-5BA890867DBB}"/>
              </a:ext>
            </a:extLst>
          </p:cNvPr>
          <p:cNvSpPr>
            <a:spLocks noChangeArrowheads="1"/>
          </p:cNvSpPr>
          <p:nvPr/>
        </p:nvSpPr>
        <p:spPr bwMode="auto">
          <a:xfrm>
            <a:off x="5638800" y="4861223"/>
            <a:ext cx="184731"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6" name="Picture 2" descr="Bipolar Disorder: Symptoms, Causes, Diagnosis &amp; Treatmen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6559" y="7800038"/>
            <a:ext cx="3828158" cy="256832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8282977" y="10446802"/>
            <a:ext cx="2701381" cy="215444"/>
          </a:xfrm>
          <a:prstGeom prst="rect">
            <a:avLst/>
          </a:prstGeom>
        </p:spPr>
        <p:txBody>
          <a:bodyPr wrap="none">
            <a:spAutoFit/>
          </a:bodyPr>
          <a:lstStyle/>
          <a:p>
            <a:r>
              <a:rPr lang="en-IN" sz="800" dirty="0">
                <a:latin typeface="Times New Roman" panose="02020603050405020304" pitchFamily="18" charset="0"/>
                <a:cs typeface="Times New Roman" panose="02020603050405020304" pitchFamily="18" charset="0"/>
              </a:rPr>
              <a:t>https://www.medicoverhospitals.in/diseases/bipolar-disorder/</a:t>
            </a:r>
          </a:p>
        </p:txBody>
      </p:sp>
      <p:graphicFrame>
        <p:nvGraphicFramePr>
          <p:cNvPr id="13" name="Content Placeholder 5">
            <a:extLst>
              <a:ext uri="{FF2B5EF4-FFF2-40B4-BE49-F238E27FC236}">
                <a16:creationId xmlns:a16="http://schemas.microsoft.com/office/drawing/2014/main" id="{72FB8702-6F51-9ADF-6DA8-00A8E6FDA4E6}"/>
              </a:ext>
            </a:extLst>
          </p:cNvPr>
          <p:cNvGraphicFramePr>
            <a:graphicFrameLocks noGrp="1"/>
          </p:cNvGraphicFramePr>
          <p:nvPr>
            <p:ph idx="1"/>
            <p:extLst>
              <p:ext uri="{D42A27DB-BD31-4B8C-83A1-F6EECF244321}">
                <p14:modId xmlns:p14="http://schemas.microsoft.com/office/powerpoint/2010/main" val="792159302"/>
              </p:ext>
            </p:extLst>
          </p:nvPr>
        </p:nvGraphicFramePr>
        <p:xfrm>
          <a:off x="123094" y="1905696"/>
          <a:ext cx="6109750" cy="20504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15" name="Content Placeholder 9">
            <a:extLst>
              <a:ext uri="{FF2B5EF4-FFF2-40B4-BE49-F238E27FC236}">
                <a16:creationId xmlns:a16="http://schemas.microsoft.com/office/drawing/2014/main" id="{43BDC44A-B67D-0F8E-ACCE-C73EF9B00558}"/>
              </a:ext>
            </a:extLst>
          </p:cNvPr>
          <p:cNvGraphicFramePr>
            <a:graphicFrameLocks/>
          </p:cNvGraphicFramePr>
          <p:nvPr>
            <p:extLst>
              <p:ext uri="{D42A27DB-BD31-4B8C-83A1-F6EECF244321}">
                <p14:modId xmlns:p14="http://schemas.microsoft.com/office/powerpoint/2010/main" val="660219160"/>
              </p:ext>
            </p:extLst>
          </p:nvPr>
        </p:nvGraphicFramePr>
        <p:xfrm>
          <a:off x="-130847" y="7793557"/>
          <a:ext cx="7723466" cy="2898255"/>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aphicFrame>
        <p:nvGraphicFramePr>
          <p:cNvPr id="17" name="Content Placeholder 13">
            <a:extLst>
              <a:ext uri="{FF2B5EF4-FFF2-40B4-BE49-F238E27FC236}">
                <a16:creationId xmlns:a16="http://schemas.microsoft.com/office/drawing/2014/main" id="{0F4E1669-C17B-039B-B9AA-CAB303354210}"/>
              </a:ext>
            </a:extLst>
          </p:cNvPr>
          <p:cNvGraphicFramePr>
            <a:graphicFrameLocks/>
          </p:cNvGraphicFramePr>
          <p:nvPr>
            <p:extLst>
              <p:ext uri="{D42A27DB-BD31-4B8C-83A1-F6EECF244321}">
                <p14:modId xmlns:p14="http://schemas.microsoft.com/office/powerpoint/2010/main" val="398114480"/>
              </p:ext>
            </p:extLst>
          </p:nvPr>
        </p:nvGraphicFramePr>
        <p:xfrm>
          <a:off x="11674717" y="3500837"/>
          <a:ext cx="6101432" cy="7565824"/>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graphicFrame>
        <p:nvGraphicFramePr>
          <p:cNvPr id="21" name="Content Placeholder 18">
            <a:extLst>
              <a:ext uri="{FF2B5EF4-FFF2-40B4-BE49-F238E27FC236}">
                <a16:creationId xmlns:a16="http://schemas.microsoft.com/office/drawing/2014/main" id="{B33741A1-F221-F0D8-2AEB-227B11BD62D0}"/>
              </a:ext>
            </a:extLst>
          </p:cNvPr>
          <p:cNvGraphicFramePr>
            <a:graphicFrameLocks/>
          </p:cNvGraphicFramePr>
          <p:nvPr>
            <p:extLst>
              <p:ext uri="{D42A27DB-BD31-4B8C-83A1-F6EECF244321}">
                <p14:modId xmlns:p14="http://schemas.microsoft.com/office/powerpoint/2010/main" val="4107255874"/>
              </p:ext>
            </p:extLst>
          </p:nvPr>
        </p:nvGraphicFramePr>
        <p:xfrm>
          <a:off x="9562454" y="911577"/>
          <a:ext cx="9221492" cy="2461947"/>
        </p:xfrm>
        <a:graphic>
          <a:graphicData uri="http://schemas.openxmlformats.org/drawingml/2006/diagram">
            <dgm:relIds xmlns:dgm="http://schemas.openxmlformats.org/drawingml/2006/diagram" xmlns:r="http://schemas.openxmlformats.org/officeDocument/2006/relationships" r:dm="rId20" r:lo="rId21" r:qs="rId22" r:cs="rId23"/>
          </a:graphicData>
        </a:graphic>
      </p:graphicFrame>
    </p:spTree>
    <p:extLst>
      <p:ext uri="{BB962C8B-B14F-4D97-AF65-F5344CB8AC3E}">
        <p14:creationId xmlns:p14="http://schemas.microsoft.com/office/powerpoint/2010/main" val="1600678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D18486-28D5-22EA-0810-F48C97D2BC3B}"/>
              </a:ext>
            </a:extLst>
          </p:cNvPr>
          <p:cNvSpPr/>
          <p:nvPr/>
        </p:nvSpPr>
        <p:spPr>
          <a:xfrm>
            <a:off x="30773" y="-68354"/>
            <a:ext cx="17640300" cy="896815"/>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3000" b="1" i="1" dirty="0">
                <a:latin typeface="Times New Roman" panose="02020603050405020304" pitchFamily="18" charset="0"/>
                <a:cs typeface="Times New Roman" panose="02020603050405020304" pitchFamily="18" charset="0"/>
              </a:rPr>
              <a:t>Bipolar Disorder: Historical and Contemporary Treatment, Care Provision and ICD-11 Classification</a:t>
            </a:r>
            <a:endParaRPr lang="en-IN" sz="3000" b="1" i="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60D5D3E-4BD2-52BF-701B-6673CBFF9535}"/>
              </a:ext>
            </a:extLst>
          </p:cNvPr>
          <p:cNvSpPr txBox="1"/>
          <p:nvPr/>
        </p:nvSpPr>
        <p:spPr>
          <a:xfrm>
            <a:off x="2185261" y="1090377"/>
            <a:ext cx="11760200" cy="553998"/>
          </a:xfrm>
          <a:prstGeom prst="rect">
            <a:avLst/>
          </a:prstGeom>
          <a:noFill/>
        </p:spPr>
        <p:txBody>
          <a:bodyPr wrap="square">
            <a:spAutoFit/>
          </a:bodyPr>
          <a:lstStyle/>
          <a:p>
            <a:pPr algn="ctr" rtl="0">
              <a:buNone/>
            </a:pPr>
            <a:r>
              <a:rPr lang="en-IN" sz="3000" b="1" i="0" u="none" strike="noStrike" dirty="0">
                <a:solidFill>
                  <a:srgbClr val="000000"/>
                </a:solidFill>
                <a:effectLst/>
                <a:latin typeface="Times New Roman" panose="02020603050405020304" pitchFamily="18" charset="0"/>
                <a:cs typeface="Times New Roman" panose="02020603050405020304" pitchFamily="18" charset="0"/>
              </a:rPr>
              <a:t>Critical Analysis</a:t>
            </a:r>
          </a:p>
        </p:txBody>
      </p:sp>
      <p:graphicFrame>
        <p:nvGraphicFramePr>
          <p:cNvPr id="6" name="Content Placeholder 22">
            <a:extLst>
              <a:ext uri="{FF2B5EF4-FFF2-40B4-BE49-F238E27FC236}">
                <a16:creationId xmlns:a16="http://schemas.microsoft.com/office/drawing/2014/main" id="{7B646FCF-591D-F935-80D1-F8853952DF98}"/>
              </a:ext>
            </a:extLst>
          </p:cNvPr>
          <p:cNvGraphicFramePr>
            <a:graphicFrameLocks/>
          </p:cNvGraphicFramePr>
          <p:nvPr>
            <p:extLst>
              <p:ext uri="{D42A27DB-BD31-4B8C-83A1-F6EECF244321}">
                <p14:modId xmlns:p14="http://schemas.microsoft.com/office/powerpoint/2010/main" val="2898857905"/>
              </p:ext>
            </p:extLst>
          </p:nvPr>
        </p:nvGraphicFramePr>
        <p:xfrm>
          <a:off x="744552" y="1906292"/>
          <a:ext cx="9174363" cy="41845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p:cNvPicPr>
            <a:picLocks noChangeAspect="1"/>
          </p:cNvPicPr>
          <p:nvPr/>
        </p:nvPicPr>
        <p:blipFill>
          <a:blip r:embed="rId7"/>
          <a:stretch>
            <a:fillRect/>
          </a:stretch>
        </p:blipFill>
        <p:spPr>
          <a:xfrm>
            <a:off x="11539595" y="5943877"/>
            <a:ext cx="5919281" cy="4389917"/>
          </a:xfrm>
          <a:prstGeom prst="rect">
            <a:avLst/>
          </a:prstGeom>
        </p:spPr>
      </p:pic>
      <p:sp>
        <p:nvSpPr>
          <p:cNvPr id="9" name="TextBox 8">
            <a:extLst>
              <a:ext uri="{FF2B5EF4-FFF2-40B4-BE49-F238E27FC236}">
                <a16:creationId xmlns:a16="http://schemas.microsoft.com/office/drawing/2014/main" id="{8EE82000-253D-B994-00B2-7051871274A0}"/>
              </a:ext>
            </a:extLst>
          </p:cNvPr>
          <p:cNvSpPr txBox="1"/>
          <p:nvPr/>
        </p:nvSpPr>
        <p:spPr>
          <a:xfrm>
            <a:off x="12649659" y="10487792"/>
            <a:ext cx="8829674" cy="215444"/>
          </a:xfrm>
          <a:prstGeom prst="rect">
            <a:avLst/>
          </a:prstGeom>
          <a:noFill/>
        </p:spPr>
        <p:txBody>
          <a:bodyPr wrap="square">
            <a:spAutoFit/>
          </a:bodyPr>
          <a:lstStyle/>
          <a:p>
            <a:r>
              <a:rPr lang="fr-FR" sz="800" b="0" i="0" u="none" strike="noStrike" dirty="0">
                <a:solidFill>
                  <a:srgbClr val="000000"/>
                </a:solidFill>
                <a:effectLst/>
                <a:latin typeface="Times New Roman" panose="02020603050405020304" pitchFamily="18" charset="0"/>
              </a:rPr>
              <a:t>(Source: </a:t>
            </a:r>
            <a:r>
              <a:rPr lang="fr-FR" sz="800" b="0" i="0" u="sng" strike="noStrike" dirty="0">
                <a:solidFill>
                  <a:srgbClr val="1155CC"/>
                </a:solidFill>
                <a:effectLst/>
                <a:latin typeface="Times New Roman" panose="02020603050405020304" pitchFamily="18" charset="0"/>
                <a:hlinkClick r:id="rId8"/>
              </a:rPr>
              <a:t>https://www.mdpi.com/2673-9879/5/3/42</a:t>
            </a:r>
            <a:r>
              <a:rPr lang="fr-FR" sz="800" b="0" i="0" u="none" strike="noStrike" dirty="0">
                <a:solidFill>
                  <a:srgbClr val="000000"/>
                </a:solidFill>
                <a:effectLst/>
                <a:latin typeface="Times New Roman" panose="02020603050405020304" pitchFamily="18" charset="0"/>
              </a:rPr>
              <a:t>) </a:t>
            </a:r>
            <a:endParaRPr lang="en-IN" sz="800" dirty="0"/>
          </a:p>
        </p:txBody>
      </p:sp>
      <p:graphicFrame>
        <p:nvGraphicFramePr>
          <p:cNvPr id="11" name="Content Placeholder 25">
            <a:extLst>
              <a:ext uri="{FF2B5EF4-FFF2-40B4-BE49-F238E27FC236}">
                <a16:creationId xmlns:a16="http://schemas.microsoft.com/office/drawing/2014/main" id="{366A901B-8B95-F74F-B2CD-63266E4C5429}"/>
              </a:ext>
            </a:extLst>
          </p:cNvPr>
          <p:cNvGraphicFramePr>
            <a:graphicFrameLocks/>
          </p:cNvGraphicFramePr>
          <p:nvPr>
            <p:extLst>
              <p:ext uri="{D42A27DB-BD31-4B8C-83A1-F6EECF244321}">
                <p14:modId xmlns:p14="http://schemas.microsoft.com/office/powerpoint/2010/main" val="1283025642"/>
              </p:ext>
            </p:extLst>
          </p:nvPr>
        </p:nvGraphicFramePr>
        <p:xfrm>
          <a:off x="10319657" y="1035677"/>
          <a:ext cx="7351415" cy="379446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2" name="TextBox 11">
            <a:extLst>
              <a:ext uri="{FF2B5EF4-FFF2-40B4-BE49-F238E27FC236}">
                <a16:creationId xmlns:a16="http://schemas.microsoft.com/office/drawing/2014/main" id="{7DF40776-9525-07E6-F5BE-A981351F4E83}"/>
              </a:ext>
            </a:extLst>
          </p:cNvPr>
          <p:cNvSpPr txBox="1"/>
          <p:nvPr/>
        </p:nvSpPr>
        <p:spPr>
          <a:xfrm>
            <a:off x="-1211681" y="6386461"/>
            <a:ext cx="11760200" cy="630942"/>
          </a:xfrm>
          <a:prstGeom prst="rect">
            <a:avLst/>
          </a:prstGeom>
          <a:noFill/>
        </p:spPr>
        <p:txBody>
          <a:bodyPr wrap="square">
            <a:spAutoFit/>
          </a:bodyPr>
          <a:lstStyle/>
          <a:p>
            <a:pPr algn="ctr" rtl="0">
              <a:buNone/>
            </a:pPr>
            <a:r>
              <a:rPr lang="en-IN" sz="3500" b="1" i="0" u="none" strike="noStrike" dirty="0">
                <a:solidFill>
                  <a:srgbClr val="000000"/>
                </a:solidFill>
                <a:effectLst/>
                <a:latin typeface="Times New Roman" panose="02020603050405020304" pitchFamily="18" charset="0"/>
                <a:cs typeface="Times New Roman" panose="02020603050405020304" pitchFamily="18" charset="0"/>
              </a:rPr>
              <a:t>Recommendations </a:t>
            </a:r>
          </a:p>
        </p:txBody>
      </p:sp>
      <p:graphicFrame>
        <p:nvGraphicFramePr>
          <p:cNvPr id="13" name="Content Placeholder 29">
            <a:extLst>
              <a:ext uri="{FF2B5EF4-FFF2-40B4-BE49-F238E27FC236}">
                <a16:creationId xmlns:a16="http://schemas.microsoft.com/office/drawing/2014/main" id="{4CC51C76-2F07-2B1C-371A-C732B9C094F7}"/>
              </a:ext>
            </a:extLst>
          </p:cNvPr>
          <p:cNvGraphicFramePr>
            <a:graphicFrameLocks/>
          </p:cNvGraphicFramePr>
          <p:nvPr>
            <p:extLst>
              <p:ext uri="{D42A27DB-BD31-4B8C-83A1-F6EECF244321}">
                <p14:modId xmlns:p14="http://schemas.microsoft.com/office/powerpoint/2010/main" val="3545823809"/>
              </p:ext>
            </p:extLst>
          </p:nvPr>
        </p:nvGraphicFramePr>
        <p:xfrm>
          <a:off x="-591802" y="3832754"/>
          <a:ext cx="11931026" cy="9670942"/>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extLst>
      <p:ext uri="{BB962C8B-B14F-4D97-AF65-F5344CB8AC3E}">
        <p14:creationId xmlns:p14="http://schemas.microsoft.com/office/powerpoint/2010/main" val="2310376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D8F1B-25D6-D841-6C92-E4930F33E50A}"/>
              </a:ext>
            </a:extLst>
          </p:cNvPr>
          <p:cNvSpPr>
            <a:spLocks noGrp="1"/>
          </p:cNvSpPr>
          <p:nvPr>
            <p:ph type="title"/>
          </p:nvPr>
        </p:nvSpPr>
        <p:spPr>
          <a:xfrm>
            <a:off x="1212770" y="149072"/>
            <a:ext cx="15214759" cy="2066590"/>
          </a:xfrm>
        </p:spPr>
        <p:txBody>
          <a:bodyPr>
            <a:normAutofit fontScale="90000"/>
          </a:bodyPr>
          <a:lstStyle/>
          <a:p>
            <a:pPr algn="ctr"/>
            <a:br>
              <a:rPr lang="en-IN" b="1" dirty="0"/>
            </a:br>
            <a:br>
              <a:rPr lang="en-IN" b="1" dirty="0"/>
            </a:br>
            <a:r>
              <a:rPr lang="en-IN" b="1" dirty="0"/>
              <a:t>References </a:t>
            </a:r>
            <a:br>
              <a:rPr lang="en-IN" b="1" dirty="0"/>
            </a:br>
            <a:br>
              <a:rPr lang="en-IN" b="1" dirty="0"/>
            </a:br>
            <a:endParaRPr lang="en-IN" b="1" dirty="0"/>
          </a:p>
        </p:txBody>
      </p:sp>
      <p:sp>
        <p:nvSpPr>
          <p:cNvPr id="3" name="Content Placeholder 2">
            <a:extLst>
              <a:ext uri="{FF2B5EF4-FFF2-40B4-BE49-F238E27FC236}">
                <a16:creationId xmlns:a16="http://schemas.microsoft.com/office/drawing/2014/main" id="{607964B9-27EE-5DB1-B553-82F42135D6B3}"/>
              </a:ext>
            </a:extLst>
          </p:cNvPr>
          <p:cNvSpPr>
            <a:spLocks noGrp="1"/>
          </p:cNvSpPr>
          <p:nvPr>
            <p:ph idx="1"/>
          </p:nvPr>
        </p:nvSpPr>
        <p:spPr>
          <a:xfrm>
            <a:off x="370741" y="1541720"/>
            <a:ext cx="16898815" cy="7607826"/>
          </a:xfrm>
        </p:spPr>
        <p:txBody>
          <a:bodyPr vert="horz" lIns="91440" tIns="45720" rIns="91440" bIns="45720" rtlCol="0" anchor="t">
            <a:noAutofit/>
          </a:bodyPr>
          <a:lstStyle/>
          <a:p>
            <a:pPr marL="457200" indent="-457200" algn="just">
              <a:buFont typeface="+mj-lt"/>
              <a:buAutoNum type="arabicPeriod"/>
            </a:pPr>
            <a:r>
              <a:rPr lang="en-IN" sz="1900" dirty="0">
                <a:latin typeface="Times New Roman"/>
                <a:cs typeface="Times New Roman"/>
              </a:rPr>
              <a:t>Nierenberg, A.A., </a:t>
            </a:r>
            <a:r>
              <a:rPr lang="en-IN" sz="1900" dirty="0" err="1">
                <a:latin typeface="Times New Roman"/>
                <a:cs typeface="Times New Roman"/>
              </a:rPr>
              <a:t>Agustini</a:t>
            </a:r>
            <a:r>
              <a:rPr lang="en-IN" sz="1900" dirty="0">
                <a:latin typeface="Times New Roman"/>
                <a:cs typeface="Times New Roman"/>
              </a:rPr>
              <a:t>, B., Köhler-Forsberg, O., </a:t>
            </a:r>
            <a:r>
              <a:rPr lang="en-IN" sz="1900" dirty="0" err="1">
                <a:latin typeface="Times New Roman"/>
                <a:cs typeface="Times New Roman"/>
              </a:rPr>
              <a:t>Cusin</a:t>
            </a:r>
            <a:r>
              <a:rPr lang="en-IN" sz="1900" dirty="0">
                <a:latin typeface="Times New Roman"/>
                <a:cs typeface="Times New Roman"/>
              </a:rPr>
              <a:t>, C., Katz, D., Sylvia, L.G., Peters, A. and Berk, M., 2023. Diagnosis and treatment of bipolar disorder: a review. </a:t>
            </a:r>
            <a:r>
              <a:rPr lang="en-IN" sz="1900" i="1" dirty="0">
                <a:latin typeface="Times New Roman"/>
                <a:cs typeface="Times New Roman"/>
              </a:rPr>
              <a:t>Jama</a:t>
            </a:r>
            <a:r>
              <a:rPr lang="en-IN" sz="1900" dirty="0">
                <a:latin typeface="Times New Roman"/>
                <a:cs typeface="Times New Roman"/>
              </a:rPr>
              <a:t>, </a:t>
            </a:r>
            <a:r>
              <a:rPr lang="en-IN" sz="1900" i="1" dirty="0">
                <a:latin typeface="Times New Roman"/>
                <a:cs typeface="Times New Roman"/>
              </a:rPr>
              <a:t>330</a:t>
            </a:r>
            <a:r>
              <a:rPr lang="en-IN" sz="1900" dirty="0">
                <a:latin typeface="Times New Roman"/>
                <a:cs typeface="Times New Roman"/>
              </a:rPr>
              <a:t>(14), pp.1370-1380.</a:t>
            </a:r>
            <a:r>
              <a:rPr lang="en-IN" sz="1900" u="sng" dirty="0">
                <a:latin typeface="Times New Roman"/>
                <a:cs typeface="Times New Roman"/>
                <a:hlinkClick r:id="rId3"/>
              </a:rPr>
              <a:t>https://jamanetwork.com/journals/</a:t>
            </a:r>
            <a:r>
              <a:rPr lang="en-IN" sz="1900" u="sng" dirty="0" err="1">
                <a:latin typeface="Times New Roman"/>
                <a:cs typeface="Times New Roman"/>
                <a:hlinkClick r:id="rId3"/>
              </a:rPr>
              <a:t>jama</a:t>
            </a:r>
            <a:r>
              <a:rPr lang="en-IN" sz="1900" u="sng" dirty="0">
                <a:latin typeface="Times New Roman"/>
                <a:cs typeface="Times New Roman"/>
                <a:hlinkClick r:id="rId3"/>
              </a:rPr>
              <a:t>/article-abstract/2810502</a:t>
            </a:r>
            <a:r>
              <a:rPr lang="en-IN" sz="1900" dirty="0">
                <a:latin typeface="Times New Roman"/>
                <a:cs typeface="Times New Roman"/>
              </a:rPr>
              <a:t> </a:t>
            </a:r>
          </a:p>
          <a:p>
            <a:pPr marL="457200" indent="-457200" algn="just">
              <a:buFont typeface="+mj-lt"/>
              <a:buAutoNum type="arabicPeriod"/>
            </a:pPr>
            <a:r>
              <a:rPr lang="en-IN" sz="1900" dirty="0">
                <a:latin typeface="Times New Roman" panose="02020603050405020304" pitchFamily="18" charset="0"/>
                <a:cs typeface="Times New Roman" panose="02020603050405020304" pitchFamily="18" charset="0"/>
              </a:rPr>
              <a:t>Goes, F.S., 2023. Diagnosis and management of bipolar disorders. </a:t>
            </a:r>
            <a:r>
              <a:rPr lang="en-IN" sz="1900" i="1" dirty="0" err="1">
                <a:latin typeface="Times New Roman" panose="02020603050405020304" pitchFamily="18" charset="0"/>
                <a:cs typeface="Times New Roman" panose="02020603050405020304" pitchFamily="18" charset="0"/>
              </a:rPr>
              <a:t>Bmj</a:t>
            </a:r>
            <a:r>
              <a:rPr lang="en-IN" sz="1900" dirty="0">
                <a:latin typeface="Times New Roman" panose="02020603050405020304" pitchFamily="18" charset="0"/>
                <a:cs typeface="Times New Roman" panose="02020603050405020304" pitchFamily="18" charset="0"/>
              </a:rPr>
              <a:t>, </a:t>
            </a:r>
            <a:r>
              <a:rPr lang="en-IN" sz="1900" i="1" dirty="0">
                <a:latin typeface="Times New Roman" panose="02020603050405020304" pitchFamily="18" charset="0"/>
                <a:cs typeface="Times New Roman" panose="02020603050405020304" pitchFamily="18" charset="0"/>
              </a:rPr>
              <a:t>381</a:t>
            </a:r>
            <a:r>
              <a:rPr lang="en-IN" sz="1900" dirty="0">
                <a:latin typeface="Times New Roman" panose="02020603050405020304" pitchFamily="18" charset="0"/>
                <a:cs typeface="Times New Roman" panose="02020603050405020304" pitchFamily="18" charset="0"/>
              </a:rPr>
              <a:t>. </a:t>
            </a:r>
            <a:r>
              <a:rPr lang="en-IN" sz="1900" u="sng" dirty="0">
                <a:latin typeface="Times New Roman" panose="02020603050405020304" pitchFamily="18" charset="0"/>
                <a:cs typeface="Times New Roman" panose="02020603050405020304" pitchFamily="18" charset="0"/>
                <a:hlinkClick r:id="rId4"/>
              </a:rPr>
              <a:t>https://www.bmj.com/content/381/bmj-2022-073591.abstract</a:t>
            </a:r>
            <a:r>
              <a:rPr lang="en-IN" sz="1900" dirty="0">
                <a:latin typeface="Times New Roman" panose="02020603050405020304" pitchFamily="18" charset="0"/>
                <a:cs typeface="Times New Roman" panose="02020603050405020304" pitchFamily="18" charset="0"/>
              </a:rPr>
              <a:t> </a:t>
            </a:r>
          </a:p>
          <a:p>
            <a:pPr marL="457200" indent="-457200" algn="just">
              <a:buFont typeface="+mj-lt"/>
              <a:buAutoNum type="arabicPeriod"/>
            </a:pPr>
            <a:r>
              <a:rPr lang="en-IN" sz="1900" dirty="0">
                <a:latin typeface="Times New Roman" panose="02020603050405020304" pitchFamily="18" charset="0"/>
                <a:cs typeface="Times New Roman" panose="02020603050405020304" pitchFamily="18" charset="0"/>
              </a:rPr>
              <a:t>Oliva, V., Fico, G., De Prisco, M., Gonda, X., Rosa, A.R. and Vieta, E., 2025. Bipolar disorders: an update on critical aspects. </a:t>
            </a:r>
            <a:r>
              <a:rPr lang="en-IN" sz="1900" i="1" dirty="0">
                <a:latin typeface="Times New Roman" panose="02020603050405020304" pitchFamily="18" charset="0"/>
                <a:cs typeface="Times New Roman" panose="02020603050405020304" pitchFamily="18" charset="0"/>
              </a:rPr>
              <a:t>The Lancet Regional Health–Europe</a:t>
            </a:r>
            <a:r>
              <a:rPr lang="en-IN" sz="1900" dirty="0">
                <a:latin typeface="Times New Roman" panose="02020603050405020304" pitchFamily="18" charset="0"/>
                <a:cs typeface="Times New Roman" panose="02020603050405020304" pitchFamily="18" charset="0"/>
              </a:rPr>
              <a:t>, </a:t>
            </a:r>
            <a:r>
              <a:rPr lang="en-IN" sz="1900" i="1" dirty="0">
                <a:latin typeface="Times New Roman" panose="02020603050405020304" pitchFamily="18" charset="0"/>
                <a:cs typeface="Times New Roman" panose="02020603050405020304" pitchFamily="18" charset="0"/>
              </a:rPr>
              <a:t>48</a:t>
            </a:r>
            <a:r>
              <a:rPr lang="en-IN" sz="1900" dirty="0">
                <a:latin typeface="Times New Roman" panose="02020603050405020304" pitchFamily="18" charset="0"/>
                <a:cs typeface="Times New Roman" panose="02020603050405020304" pitchFamily="18" charset="0"/>
              </a:rPr>
              <a:t>. </a:t>
            </a:r>
            <a:r>
              <a:rPr lang="en-IN" sz="1900" u="sng" dirty="0">
                <a:latin typeface="Times New Roman" panose="02020603050405020304" pitchFamily="18" charset="0"/>
                <a:cs typeface="Times New Roman" panose="02020603050405020304" pitchFamily="18" charset="0"/>
                <a:hlinkClick r:id="rId5"/>
              </a:rPr>
              <a:t>https://www.thelancet.com/journals/lanepe/article/PIIS2666-7762(24)00304-1/fulltext</a:t>
            </a:r>
            <a:r>
              <a:rPr lang="en-IN" sz="1900" dirty="0">
                <a:latin typeface="Times New Roman" panose="02020603050405020304" pitchFamily="18" charset="0"/>
                <a:cs typeface="Times New Roman" panose="02020603050405020304" pitchFamily="18" charset="0"/>
              </a:rPr>
              <a:t> </a:t>
            </a:r>
          </a:p>
          <a:p>
            <a:pPr marL="457200" indent="-457200" algn="just">
              <a:buFont typeface="+mj-lt"/>
              <a:buAutoNum type="arabicPeriod"/>
            </a:pPr>
            <a:r>
              <a:rPr lang="en-IN" sz="1900" dirty="0">
                <a:latin typeface="Times New Roman"/>
                <a:cs typeface="Times New Roman"/>
              </a:rPr>
              <a:t>O’Connell, K.S., </a:t>
            </a:r>
            <a:r>
              <a:rPr lang="en-IN" sz="1900" dirty="0" err="1">
                <a:latin typeface="Times New Roman"/>
                <a:cs typeface="Times New Roman"/>
              </a:rPr>
              <a:t>Koromina</a:t>
            </a:r>
            <a:r>
              <a:rPr lang="en-IN" sz="1900" dirty="0">
                <a:latin typeface="Times New Roman"/>
                <a:cs typeface="Times New Roman"/>
              </a:rPr>
              <a:t>, M., Van Der Veen, T., Boltz, T., David, F.S., Yang, J.M.K., Lin, K.H., Wang, X., Coleman, J.R., Mitchell, B.L. and </a:t>
            </a:r>
            <a:r>
              <a:rPr lang="en-IN" sz="1900" dirty="0" err="1">
                <a:latin typeface="Times New Roman"/>
                <a:cs typeface="Times New Roman"/>
              </a:rPr>
              <a:t>McGrouther</a:t>
            </a:r>
            <a:r>
              <a:rPr lang="en-IN" sz="1900" dirty="0">
                <a:latin typeface="Times New Roman"/>
                <a:cs typeface="Times New Roman"/>
              </a:rPr>
              <a:t>, C.C., 2025. Genomics yields biological and phenotypic insights into bipolar disorder. </a:t>
            </a:r>
            <a:r>
              <a:rPr lang="en-IN" sz="1900" i="1" dirty="0">
                <a:latin typeface="Times New Roman"/>
                <a:cs typeface="Times New Roman"/>
              </a:rPr>
              <a:t>Nature</a:t>
            </a:r>
            <a:r>
              <a:rPr lang="en-IN" sz="1900" dirty="0">
                <a:latin typeface="Times New Roman"/>
                <a:cs typeface="Times New Roman"/>
              </a:rPr>
              <a:t>, </a:t>
            </a:r>
            <a:r>
              <a:rPr lang="en-IN" sz="1900" i="1" dirty="0">
                <a:latin typeface="Times New Roman"/>
                <a:cs typeface="Times New Roman"/>
              </a:rPr>
              <a:t>639</a:t>
            </a:r>
            <a:r>
              <a:rPr lang="en-IN" sz="1900" dirty="0">
                <a:latin typeface="Times New Roman"/>
                <a:cs typeface="Times New Roman"/>
              </a:rPr>
              <a:t>(8056), pp.968-975. </a:t>
            </a:r>
            <a:r>
              <a:rPr lang="en-IN" sz="1900" u="sng" dirty="0">
                <a:latin typeface="Times New Roman"/>
                <a:cs typeface="Times New Roman"/>
                <a:hlinkClick r:id="rId6"/>
              </a:rPr>
              <a:t>https://idp.nature.com/authorize/casa?redirect_uri=https://www.nature.com/articles/s41586-024-08468-9&amp;casa_token=sSFPH70GmaUAAAAA:DqAYvIET8AHMVE7o1a28qibPH5ecmpBaGZTab8gfPZviYDdkc1fNetIQwR0mrhwYVrCbBsWBccN85JM</a:t>
            </a:r>
            <a:r>
              <a:rPr lang="en-IN" sz="1900" dirty="0">
                <a:latin typeface="Times New Roman"/>
                <a:cs typeface="Times New Roman"/>
              </a:rPr>
              <a:t> </a:t>
            </a:r>
          </a:p>
          <a:p>
            <a:pPr marL="457200" indent="-457200" algn="just">
              <a:buFont typeface="+mj-lt"/>
              <a:buAutoNum type="arabicPeriod"/>
            </a:pPr>
            <a:r>
              <a:rPr lang="en-IN" sz="1900" dirty="0">
                <a:latin typeface="Times New Roman" panose="02020603050405020304" pitchFamily="18" charset="0"/>
                <a:cs typeface="Times New Roman" panose="02020603050405020304" pitchFamily="18" charset="0"/>
              </a:rPr>
              <a:t>Poletti, S., Mazza, M.G. and Benedetti, F., 2024. Inflammatory mediators in major depression and bipolar disorder. </a:t>
            </a:r>
            <a:r>
              <a:rPr lang="en-IN" sz="1900" i="1" dirty="0">
                <a:latin typeface="Times New Roman" panose="02020603050405020304" pitchFamily="18" charset="0"/>
                <a:cs typeface="Times New Roman" panose="02020603050405020304" pitchFamily="18" charset="0"/>
              </a:rPr>
              <a:t>Translational Psychiatry</a:t>
            </a:r>
            <a:r>
              <a:rPr lang="en-IN" sz="1900" dirty="0">
                <a:latin typeface="Times New Roman" panose="02020603050405020304" pitchFamily="18" charset="0"/>
                <a:cs typeface="Times New Roman" panose="02020603050405020304" pitchFamily="18" charset="0"/>
              </a:rPr>
              <a:t>, </a:t>
            </a:r>
            <a:r>
              <a:rPr lang="en-IN" sz="1900" i="1" dirty="0">
                <a:latin typeface="Times New Roman" panose="02020603050405020304" pitchFamily="18" charset="0"/>
                <a:cs typeface="Times New Roman" panose="02020603050405020304" pitchFamily="18" charset="0"/>
              </a:rPr>
              <a:t>14</a:t>
            </a:r>
            <a:r>
              <a:rPr lang="en-IN" sz="1900" dirty="0">
                <a:latin typeface="Times New Roman" panose="02020603050405020304" pitchFamily="18" charset="0"/>
                <a:cs typeface="Times New Roman" panose="02020603050405020304" pitchFamily="18" charset="0"/>
              </a:rPr>
              <a:t>(1), p.247. </a:t>
            </a:r>
            <a:r>
              <a:rPr lang="en-IN" sz="1900" u="sng" dirty="0">
                <a:latin typeface="Times New Roman" panose="02020603050405020304" pitchFamily="18" charset="0"/>
                <a:cs typeface="Times New Roman" panose="02020603050405020304" pitchFamily="18" charset="0"/>
                <a:hlinkClick r:id="rId7"/>
              </a:rPr>
              <a:t>https://www.nature.com/articles/s41398-024-02921-z</a:t>
            </a:r>
            <a:r>
              <a:rPr lang="en-IN" sz="1900" dirty="0">
                <a:latin typeface="Times New Roman" panose="02020603050405020304" pitchFamily="18" charset="0"/>
                <a:cs typeface="Times New Roman" panose="02020603050405020304" pitchFamily="18" charset="0"/>
              </a:rPr>
              <a:t> </a:t>
            </a:r>
          </a:p>
          <a:p>
            <a:pPr marL="457200" indent="-457200" algn="just">
              <a:buFont typeface="+mj-lt"/>
              <a:buAutoNum type="arabicPeriod"/>
            </a:pPr>
            <a:r>
              <a:rPr lang="en-IN" sz="1900" dirty="0">
                <a:latin typeface="Times New Roman" panose="02020603050405020304" pitchFamily="18" charset="0"/>
                <a:cs typeface="Times New Roman" panose="02020603050405020304" pitchFamily="18" charset="0"/>
              </a:rPr>
              <a:t>McIntyre, R.S., Alda, M., </a:t>
            </a:r>
            <a:r>
              <a:rPr lang="en-IN" sz="1900" dirty="0" err="1">
                <a:latin typeface="Times New Roman" panose="02020603050405020304" pitchFamily="18" charset="0"/>
                <a:cs typeface="Times New Roman" panose="02020603050405020304" pitchFamily="18" charset="0"/>
              </a:rPr>
              <a:t>Baldessarini</a:t>
            </a:r>
            <a:r>
              <a:rPr lang="en-IN" sz="1900" dirty="0">
                <a:latin typeface="Times New Roman" panose="02020603050405020304" pitchFamily="18" charset="0"/>
                <a:cs typeface="Times New Roman" panose="02020603050405020304" pitchFamily="18" charset="0"/>
              </a:rPr>
              <a:t>, R.J., Bauer, M., Berk, M., Correll, C.U., </a:t>
            </a:r>
            <a:r>
              <a:rPr lang="en-IN" sz="1900" dirty="0" err="1">
                <a:latin typeface="Times New Roman" panose="02020603050405020304" pitchFamily="18" charset="0"/>
                <a:cs typeface="Times New Roman" panose="02020603050405020304" pitchFamily="18" charset="0"/>
              </a:rPr>
              <a:t>Fagiolini</a:t>
            </a:r>
            <a:r>
              <a:rPr lang="en-IN" sz="1900" dirty="0">
                <a:latin typeface="Times New Roman" panose="02020603050405020304" pitchFamily="18" charset="0"/>
                <a:cs typeface="Times New Roman" panose="02020603050405020304" pitchFamily="18" charset="0"/>
              </a:rPr>
              <a:t>, A., </a:t>
            </a:r>
            <a:r>
              <a:rPr lang="en-IN" sz="1900" dirty="0" err="1">
                <a:latin typeface="Times New Roman" panose="02020603050405020304" pitchFamily="18" charset="0"/>
                <a:cs typeface="Times New Roman" panose="02020603050405020304" pitchFamily="18" charset="0"/>
              </a:rPr>
              <a:t>Fountoulakis</a:t>
            </a:r>
            <a:r>
              <a:rPr lang="en-IN" sz="1900" dirty="0">
                <a:latin typeface="Times New Roman" panose="02020603050405020304" pitchFamily="18" charset="0"/>
                <a:cs typeface="Times New Roman" panose="02020603050405020304" pitchFamily="18" charset="0"/>
              </a:rPr>
              <a:t>, K., Frye, M.A., </a:t>
            </a:r>
            <a:r>
              <a:rPr lang="en-IN" sz="1900" dirty="0" err="1">
                <a:latin typeface="Times New Roman" panose="02020603050405020304" pitchFamily="18" charset="0"/>
                <a:cs typeface="Times New Roman" panose="02020603050405020304" pitchFamily="18" charset="0"/>
              </a:rPr>
              <a:t>Grunze</a:t>
            </a:r>
            <a:r>
              <a:rPr lang="en-IN" sz="1900" dirty="0">
                <a:latin typeface="Times New Roman" panose="02020603050405020304" pitchFamily="18" charset="0"/>
                <a:cs typeface="Times New Roman" panose="02020603050405020304" pitchFamily="18" charset="0"/>
              </a:rPr>
              <a:t>, H. and Kessing, L.V., 2022. The clinical characterization of the adult patient with bipolar disorder aimed at personalization of management. </a:t>
            </a:r>
            <a:r>
              <a:rPr lang="en-IN" sz="1900" i="1" dirty="0">
                <a:latin typeface="Times New Roman" panose="02020603050405020304" pitchFamily="18" charset="0"/>
                <a:cs typeface="Times New Roman" panose="02020603050405020304" pitchFamily="18" charset="0"/>
              </a:rPr>
              <a:t>World Psychiatry</a:t>
            </a:r>
            <a:r>
              <a:rPr lang="en-IN" sz="1900" dirty="0">
                <a:latin typeface="Times New Roman" panose="02020603050405020304" pitchFamily="18" charset="0"/>
                <a:cs typeface="Times New Roman" panose="02020603050405020304" pitchFamily="18" charset="0"/>
              </a:rPr>
              <a:t>, </a:t>
            </a:r>
            <a:r>
              <a:rPr lang="en-IN" sz="1900" i="1" dirty="0">
                <a:latin typeface="Times New Roman" panose="02020603050405020304" pitchFamily="18" charset="0"/>
                <a:cs typeface="Times New Roman" panose="02020603050405020304" pitchFamily="18" charset="0"/>
              </a:rPr>
              <a:t>21</a:t>
            </a:r>
            <a:r>
              <a:rPr lang="en-IN" sz="1900" dirty="0">
                <a:latin typeface="Times New Roman" panose="02020603050405020304" pitchFamily="18" charset="0"/>
                <a:cs typeface="Times New Roman" panose="02020603050405020304" pitchFamily="18" charset="0"/>
              </a:rPr>
              <a:t>(3), pp.364-387. </a:t>
            </a:r>
            <a:r>
              <a:rPr lang="en-IN" sz="1900" u="sng" dirty="0">
                <a:latin typeface="Times New Roman" panose="02020603050405020304" pitchFamily="18" charset="0"/>
                <a:cs typeface="Times New Roman" panose="02020603050405020304" pitchFamily="18" charset="0"/>
                <a:hlinkClick r:id="rId8"/>
              </a:rPr>
              <a:t>https://onlinelibrary.wiley.com/doi/abs/10.1002/wps.20997</a:t>
            </a:r>
            <a:r>
              <a:rPr lang="en-IN" sz="1900" dirty="0">
                <a:latin typeface="Times New Roman" panose="02020603050405020304" pitchFamily="18" charset="0"/>
                <a:cs typeface="Times New Roman" panose="02020603050405020304" pitchFamily="18" charset="0"/>
              </a:rPr>
              <a:t> </a:t>
            </a:r>
          </a:p>
          <a:p>
            <a:pPr marL="457200" indent="-457200" algn="just">
              <a:buFont typeface="+mj-lt"/>
              <a:buAutoNum type="arabicPeriod"/>
            </a:pPr>
            <a:r>
              <a:rPr lang="en-IN" sz="1900" dirty="0">
                <a:latin typeface="Times New Roman" panose="02020603050405020304" pitchFamily="18" charset="0"/>
                <a:cs typeface="Times New Roman" panose="02020603050405020304" pitchFamily="18" charset="0"/>
              </a:rPr>
              <a:t>Kessing, L.V., 2024. Why is lithium [not] the drug of choice for bipolar disorder? A controversy between science and clinical practice. </a:t>
            </a:r>
            <a:r>
              <a:rPr lang="en-IN" sz="1900" i="1" dirty="0">
                <a:latin typeface="Times New Roman" panose="02020603050405020304" pitchFamily="18" charset="0"/>
                <a:cs typeface="Times New Roman" panose="02020603050405020304" pitchFamily="18" charset="0"/>
              </a:rPr>
              <a:t>International Journal of Bipolar Disorders</a:t>
            </a:r>
            <a:r>
              <a:rPr lang="en-IN" sz="1900" dirty="0">
                <a:latin typeface="Times New Roman" panose="02020603050405020304" pitchFamily="18" charset="0"/>
                <a:cs typeface="Times New Roman" panose="02020603050405020304" pitchFamily="18" charset="0"/>
              </a:rPr>
              <a:t>, </a:t>
            </a:r>
            <a:r>
              <a:rPr lang="en-IN" sz="1900" i="1" dirty="0">
                <a:latin typeface="Times New Roman" panose="02020603050405020304" pitchFamily="18" charset="0"/>
                <a:cs typeface="Times New Roman" panose="02020603050405020304" pitchFamily="18" charset="0"/>
              </a:rPr>
              <a:t>12</a:t>
            </a:r>
            <a:r>
              <a:rPr lang="en-IN" sz="1900" dirty="0">
                <a:latin typeface="Times New Roman" panose="02020603050405020304" pitchFamily="18" charset="0"/>
                <a:cs typeface="Times New Roman" panose="02020603050405020304" pitchFamily="18" charset="0"/>
              </a:rPr>
              <a:t>(1), p.3. </a:t>
            </a:r>
            <a:r>
              <a:rPr lang="en-IN" sz="1900" u="sng" dirty="0">
                <a:latin typeface="Times New Roman" panose="02020603050405020304" pitchFamily="18" charset="0"/>
                <a:cs typeface="Times New Roman" panose="02020603050405020304" pitchFamily="18" charset="0"/>
                <a:hlinkClick r:id="rId9"/>
              </a:rPr>
              <a:t>https://link.springer.com/article/10.1186/s40345-023-00322-7</a:t>
            </a:r>
            <a:r>
              <a:rPr lang="en-IN" sz="1900" dirty="0">
                <a:latin typeface="Times New Roman" panose="02020603050405020304" pitchFamily="18" charset="0"/>
                <a:cs typeface="Times New Roman" panose="02020603050405020304" pitchFamily="18" charset="0"/>
              </a:rPr>
              <a:t> </a:t>
            </a:r>
          </a:p>
          <a:p>
            <a:pPr marL="457200" indent="-457200" algn="just">
              <a:buFont typeface="+mj-lt"/>
              <a:buAutoNum type="arabicPeriod"/>
            </a:pPr>
            <a:r>
              <a:rPr lang="en-IN" sz="1900" dirty="0">
                <a:latin typeface="Times New Roman"/>
                <a:cs typeface="Times New Roman"/>
              </a:rPr>
              <a:t>Keeley, J.W., Kleva, C.S., Lutz, R. and Pascuzzi, B., 2026. A Brief History of the ICD and DSM Classifications of Mental Disorders. </a:t>
            </a:r>
            <a:r>
              <a:rPr lang="en-IN" sz="1900" i="1" dirty="0">
                <a:latin typeface="Times New Roman"/>
                <a:cs typeface="Times New Roman"/>
              </a:rPr>
              <a:t>The Oxford Handbook of Dimensional Models of Psychopathology</a:t>
            </a:r>
            <a:r>
              <a:rPr lang="en-IN" sz="1900" dirty="0">
                <a:latin typeface="Times New Roman"/>
                <a:cs typeface="Times New Roman"/>
              </a:rPr>
              <a:t>, p.13. </a:t>
            </a:r>
            <a:r>
              <a:rPr lang="en-IN" sz="1900" u="sng" dirty="0">
                <a:latin typeface="Times New Roman"/>
                <a:cs typeface="Times New Roman"/>
                <a:hlinkClick r:id="rId10"/>
              </a:rPr>
              <a:t>https://books.google.com/books?hl=en&amp;lr=&amp;id=eWXeEQAAQBAJ&amp;oi=fnd&amp;pg=PA13&amp;dq=bipolar+disorders+istorical+and+Contemporary+Treatment,+Care+Provision+and+Classification+under+ICD-11&amp;ots=OpyyicHHc3&amp;sig=Mx3G1-kb6Mhxs0RAC5lMQNxdN80</a:t>
            </a:r>
            <a:r>
              <a:rPr lang="en-IN" sz="1900" dirty="0">
                <a:latin typeface="Times New Roman"/>
                <a:cs typeface="Times New Roman"/>
              </a:rPr>
              <a:t> </a:t>
            </a:r>
          </a:p>
          <a:p>
            <a:pPr marL="457200" indent="-457200" algn="just">
              <a:buFont typeface="+mj-lt"/>
              <a:buAutoNum type="arabicPeriod"/>
            </a:pPr>
            <a:r>
              <a:rPr lang="en-IN" sz="1900" dirty="0">
                <a:latin typeface="Times New Roman" panose="02020603050405020304" pitchFamily="18" charset="0"/>
                <a:cs typeface="Times New Roman" panose="02020603050405020304" pitchFamily="18" charset="0"/>
              </a:rPr>
              <a:t>Chakrabarti, S., 2022. Bipolar disorder in the International Classification of Diseases-Eleventh version: A review of the changes, their basis, and usefulness. </a:t>
            </a:r>
            <a:r>
              <a:rPr lang="en-IN" sz="1900" i="1" dirty="0">
                <a:latin typeface="Times New Roman" panose="02020603050405020304" pitchFamily="18" charset="0"/>
                <a:cs typeface="Times New Roman" panose="02020603050405020304" pitchFamily="18" charset="0"/>
              </a:rPr>
              <a:t>World journal of psychiatry</a:t>
            </a:r>
            <a:r>
              <a:rPr lang="en-IN" sz="1900" dirty="0">
                <a:latin typeface="Times New Roman" panose="02020603050405020304" pitchFamily="18" charset="0"/>
                <a:cs typeface="Times New Roman" panose="02020603050405020304" pitchFamily="18" charset="0"/>
              </a:rPr>
              <a:t>, </a:t>
            </a:r>
            <a:r>
              <a:rPr lang="en-IN" sz="1900" i="1" dirty="0">
                <a:latin typeface="Times New Roman" panose="02020603050405020304" pitchFamily="18" charset="0"/>
                <a:cs typeface="Times New Roman" panose="02020603050405020304" pitchFamily="18" charset="0"/>
              </a:rPr>
              <a:t>12</a:t>
            </a:r>
            <a:r>
              <a:rPr lang="en-IN" sz="1900" dirty="0">
                <a:latin typeface="Times New Roman" panose="02020603050405020304" pitchFamily="18" charset="0"/>
                <a:cs typeface="Times New Roman" panose="02020603050405020304" pitchFamily="18" charset="0"/>
              </a:rPr>
              <a:t>(12), p.1335. </a:t>
            </a:r>
            <a:r>
              <a:rPr lang="en-IN" sz="1900" u="sng" dirty="0">
                <a:latin typeface="Times New Roman" panose="02020603050405020304" pitchFamily="18" charset="0"/>
                <a:cs typeface="Times New Roman" panose="02020603050405020304" pitchFamily="18" charset="0"/>
                <a:hlinkClick r:id="rId11"/>
              </a:rPr>
              <a:t>https://pmc.ncbi.nlm.nih.gov/articles/PMC9791613/</a:t>
            </a:r>
            <a:endParaRPr lang="en-IN" sz="1900" u="sng" dirty="0">
              <a:latin typeface="Times New Roman" panose="02020603050405020304" pitchFamily="18" charset="0"/>
              <a:cs typeface="Times New Roman" panose="02020603050405020304" pitchFamily="18" charset="0"/>
            </a:endParaRPr>
          </a:p>
          <a:p>
            <a:pPr marL="457200" indent="-457200" algn="just">
              <a:buFont typeface="+mj-lt"/>
              <a:buAutoNum type="arabicPeriod"/>
            </a:pPr>
            <a:r>
              <a:rPr lang="en-US" sz="1900" dirty="0">
                <a:solidFill>
                  <a:schemeClr val="tx1">
                    <a:lumMod val="95000"/>
                    <a:lumOff val="5000"/>
                  </a:schemeClr>
                </a:solidFill>
              </a:rPr>
              <a:t>World Health Organization. (2025) </a:t>
            </a:r>
            <a:r>
              <a:rPr lang="en-US" sz="1900" i="1" dirty="0">
                <a:solidFill>
                  <a:schemeClr val="tx1">
                    <a:lumMod val="95000"/>
                    <a:lumOff val="5000"/>
                  </a:schemeClr>
                </a:solidFill>
              </a:rPr>
              <a:t>Bipolar disorder</a:t>
            </a:r>
            <a:r>
              <a:rPr lang="en-US" sz="1900" dirty="0">
                <a:solidFill>
                  <a:schemeClr val="tx1">
                    <a:lumMod val="95000"/>
                    <a:lumOff val="5000"/>
                  </a:schemeClr>
                </a:solidFill>
              </a:rPr>
              <a:t>. Available at</a:t>
            </a:r>
            <a:r>
              <a:rPr lang="en-US" sz="1900" dirty="0">
                <a:solidFill>
                  <a:srgbClr val="FF0000"/>
                </a:solidFill>
              </a:rPr>
              <a:t>: </a:t>
            </a:r>
            <a:r>
              <a:rPr lang="en-US" sz="1900" dirty="0">
                <a:solidFill>
                  <a:srgbClr val="0563C1"/>
                </a:solidFill>
                <a:hlinkClick r:id="rId12">
                  <a:extLst>
                    <a:ext uri="{A12FA001-AC4F-418D-AE19-62706E023703}">
                      <ahyp:hlinkClr xmlns:ahyp="http://schemas.microsoft.com/office/drawing/2018/hyperlinkcolor" val="tx"/>
                    </a:ext>
                  </a:extLst>
                </a:hlinkClick>
              </a:rPr>
              <a:t>https://www.who.int/news-room/fact-sheets/detail/bipolar-disorde</a:t>
            </a:r>
            <a:r>
              <a:rPr lang="en-US" sz="1900" dirty="0">
                <a:solidFill>
                  <a:schemeClr val="tx1">
                    <a:lumMod val="95000"/>
                    <a:lumOff val="5000"/>
                  </a:schemeClr>
                </a:solidFill>
                <a:hlinkClick r:id="rId12">
                  <a:extLst>
                    <a:ext uri="{A12FA001-AC4F-418D-AE19-62706E023703}">
                      <ahyp:hlinkClr xmlns:ahyp="http://schemas.microsoft.com/office/drawing/2018/hyperlinkcolor" val="tx"/>
                    </a:ext>
                  </a:extLst>
                </a:hlinkClick>
              </a:rPr>
              <a:t>r</a:t>
            </a:r>
            <a:r>
              <a:rPr lang="en-US" sz="1900" dirty="0">
                <a:solidFill>
                  <a:schemeClr val="tx1">
                    <a:lumMod val="95000"/>
                    <a:lumOff val="5000"/>
                  </a:schemeClr>
                </a:solidFill>
              </a:rPr>
              <a:t>  (Accessed: 5 July 2026).</a:t>
            </a:r>
            <a:endParaRPr lang="en-US" sz="1900" dirty="0">
              <a:solidFill>
                <a:schemeClr val="tx1">
                  <a:lumMod val="95000"/>
                  <a:lumOff val="5000"/>
                </a:schemeClr>
              </a:solidFill>
              <a:ea typeface="Calibri"/>
              <a:cs typeface="Calibri"/>
            </a:endParaRPr>
          </a:p>
          <a:p>
            <a:pPr marL="457200" indent="-457200" algn="just">
              <a:buFont typeface="+mj-lt"/>
              <a:buAutoNum type="arabicPeriod"/>
            </a:pPr>
            <a:r>
              <a:rPr lang="en-US" sz="1900">
                <a:solidFill>
                  <a:schemeClr val="tx1">
                    <a:lumMod val="95000"/>
                    <a:lumOff val="5000"/>
                  </a:schemeClr>
                </a:solidFill>
              </a:rPr>
              <a:t> National Institute for Health and Care Excellence. (2014)</a:t>
            </a:r>
            <a:r>
              <a:rPr lang="en-US" sz="1900" dirty="0">
                <a:solidFill>
                  <a:srgbClr val="FF0000"/>
                </a:solidFill>
              </a:rPr>
              <a:t> </a:t>
            </a:r>
            <a:r>
              <a:rPr lang="en-US" sz="1900" i="1">
                <a:solidFill>
                  <a:schemeClr val="tx1">
                    <a:lumMod val="95000"/>
                    <a:lumOff val="5000"/>
                  </a:schemeClr>
                </a:solidFill>
              </a:rPr>
              <a:t>Bipolar disorder: assessment and management. Clinical guideline [CG185]</a:t>
            </a:r>
            <a:r>
              <a:rPr lang="en-US" sz="1900">
                <a:solidFill>
                  <a:schemeClr val="tx1">
                    <a:lumMod val="95000"/>
                    <a:lumOff val="5000"/>
                  </a:schemeClr>
                </a:solidFill>
              </a:rPr>
              <a:t>. Available at:</a:t>
            </a:r>
            <a:r>
              <a:rPr lang="en-US" sz="1900" dirty="0">
                <a:solidFill>
                  <a:srgbClr val="FF0000"/>
                </a:solidFill>
              </a:rPr>
              <a:t> </a:t>
            </a:r>
            <a:r>
              <a:rPr lang="en-US" sz="1900" dirty="0">
                <a:solidFill>
                  <a:srgbClr val="FF0000"/>
                </a:solidFill>
                <a:hlinkClick r:id="rId13"/>
              </a:rPr>
              <a:t>https://www.nice.org.uk/guidance/cg185</a:t>
            </a:r>
            <a:r>
              <a:rPr lang="en-US" sz="1900" dirty="0">
                <a:solidFill>
                  <a:schemeClr val="tx1">
                    <a:lumMod val="95000"/>
                    <a:lumOff val="5000"/>
                  </a:schemeClr>
                </a:solidFill>
              </a:rPr>
              <a:t>(Accessed:5July2026). </a:t>
            </a:r>
            <a:r>
              <a:rPr lang="en-IN" sz="1900" dirty="0">
                <a:solidFill>
                  <a:schemeClr val="tx1">
                    <a:lumMod val="95000"/>
                    <a:lumOff val="5000"/>
                  </a:schemeClr>
                </a:solidFill>
                <a:latin typeface="Times New Roman"/>
                <a:cs typeface="Times New Roman"/>
              </a:rPr>
              <a:t> </a:t>
            </a:r>
            <a:br>
              <a:rPr lang="en-IN" sz="1900" dirty="0">
                <a:latin typeface="Times New Roman" panose="02020603050405020304" pitchFamily="18" charset="0"/>
                <a:cs typeface="Times New Roman" panose="02020603050405020304" pitchFamily="18" charset="0"/>
              </a:rPr>
            </a:br>
            <a:endParaRPr lang="en-IN" sz="190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997720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129</TotalTime>
  <Words>2937</Words>
  <Application>Microsoft Office PowerPoint</Application>
  <PresentationFormat>Custom</PresentationFormat>
  <Paragraphs>152</Paragraphs>
  <Slides>4</Slides>
  <Notes>2</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 Bipolar Disorder: Historical and Contemporary Treatment, Care Provision and ICD-11 Classification Student ID: 2328221 BMHP6029 Psychological Classifications and Provisions FARAH HUSSAIN Lecturer Niel Haddon</vt:lpstr>
      <vt:lpstr>PowerPoint Presentation</vt:lpstr>
      <vt:lpstr>PowerPoint Presentation</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Bipolar Disorder: Historical and Contemporary Treatment, Care Provision and ICD-11 Classification Student ID: XXXXXXX BMHP6029 Psychological Classifications and Provisions</dc:title>
  <dc:creator>WIN 11 PRO</dc:creator>
  <cp:lastModifiedBy>Prity Santra</cp:lastModifiedBy>
  <cp:revision>37</cp:revision>
  <dcterms:created xsi:type="dcterms:W3CDTF">2026-06-20T10:36:40Z</dcterms:created>
  <dcterms:modified xsi:type="dcterms:W3CDTF">2026-07-06T08:06:10Z</dcterms:modified>
</cp:coreProperties>
</file>