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57" r:id="rId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87F5D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8D5E1DA-013E-4B13-EDAC-484F11DE95AE}" v="568" dt="2022-09-20T18:16:39.194"/>
    <p1510:client id="{2A7FA2AC-F3EC-F741-E454-C93DFDEF1370}" v="1" dt="2022-09-25T17:57:09.455"/>
    <p1510:client id="{32BD77D7-F636-441B-943A-7301096BA2A7}" v="852" dt="2022-09-23T18:36:20.041"/>
    <p1510:client id="{5933B691-3F15-22D6-7698-C0C9BFA00616}" v="1283" dt="2022-09-25T17:55:09.401"/>
    <p1510:client id="{6E4C8A4B-FB99-5B1A-E168-04ACC699211B}" v="3" dt="2022-09-25T17:56:42.470"/>
    <p1510:client id="{97360432-C781-C0A4-0B11-44CC246285E8}" v="85" dt="2022-09-23T19:18:48.3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microsoft.com/office/2016/11/relationships/changesInfo" Target="changesInfos/changesInfo1.xml"/><Relationship Id="rId5" Type="http://schemas.openxmlformats.org/officeDocument/2006/relationships/slide" Target="slides/slide1.xml"/><Relationship Id="rId1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mantha Brown (2210322)" userId="S::2210322@student.uwtsd.ac.uk::839c6220-ff4a-4604-ad08-122e127903be" providerId="AD" clId="Web-{95DB4916-7776-CAEA-1F37-4DD3442AFF4C}"/>
    <pc:docChg chg="modSld">
      <pc:chgData name="Samantha Brown (2210322)" userId="S::2210322@student.uwtsd.ac.uk::839c6220-ff4a-4604-ad08-122e127903be" providerId="AD" clId="Web-{95DB4916-7776-CAEA-1F37-4DD3442AFF4C}" dt="2022-09-07T17:26:23.097" v="3" actId="20577"/>
      <pc:docMkLst>
        <pc:docMk/>
      </pc:docMkLst>
      <pc:sldChg chg="modSp">
        <pc:chgData name="Samantha Brown (2210322)" userId="S::2210322@student.uwtsd.ac.uk::839c6220-ff4a-4604-ad08-122e127903be" providerId="AD" clId="Web-{95DB4916-7776-CAEA-1F37-4DD3442AFF4C}" dt="2022-09-07T17:26:23.097" v="3" actId="20577"/>
        <pc:sldMkLst>
          <pc:docMk/>
          <pc:sldMk cId="109857222" sldId="256"/>
        </pc:sldMkLst>
        <pc:spChg chg="mod">
          <ac:chgData name="Samantha Brown (2210322)" userId="S::2210322@student.uwtsd.ac.uk::839c6220-ff4a-4604-ad08-122e127903be" providerId="AD" clId="Web-{95DB4916-7776-CAEA-1F37-4DD3442AFF4C}" dt="2022-09-07T17:26:23.097" v="3" actId="20577"/>
          <ac:spMkLst>
            <pc:docMk/>
            <pc:sldMk cId="109857222" sldId="256"/>
            <ac:spMk id="2" creationId="{00000000-0000-0000-0000-000000000000}"/>
          </ac:spMkLst>
        </pc:spChg>
      </pc:sldChg>
    </pc:docChg>
  </pc:docChgLst>
  <pc:docChgLst>
    <pc:chgData name="Samantha Brown (2210322)" userId="S::2210322@student.uwtsd.ac.uk::839c6220-ff4a-4604-ad08-122e127903be" providerId="AD" clId="Web-{5933B691-3F15-22D6-7698-C0C9BFA00616}"/>
    <pc:docChg chg="modSld">
      <pc:chgData name="Samantha Brown (2210322)" userId="S::2210322@student.uwtsd.ac.uk::839c6220-ff4a-4604-ad08-122e127903be" providerId="AD" clId="Web-{5933B691-3F15-22D6-7698-C0C9BFA00616}" dt="2022-09-25T17:55:09.401" v="709" actId="1076"/>
      <pc:docMkLst>
        <pc:docMk/>
      </pc:docMkLst>
      <pc:sldChg chg="modSp">
        <pc:chgData name="Samantha Brown (2210322)" userId="S::2210322@student.uwtsd.ac.uk::839c6220-ff4a-4604-ad08-122e127903be" providerId="AD" clId="Web-{5933B691-3F15-22D6-7698-C0C9BFA00616}" dt="2022-09-25T17:55:09.401" v="709" actId="1076"/>
        <pc:sldMkLst>
          <pc:docMk/>
          <pc:sldMk cId="109857222" sldId="256"/>
        </pc:sldMkLst>
        <pc:spChg chg="mod">
          <ac:chgData name="Samantha Brown (2210322)" userId="S::2210322@student.uwtsd.ac.uk::839c6220-ff4a-4604-ad08-122e127903be" providerId="AD" clId="Web-{5933B691-3F15-22D6-7698-C0C9BFA00616}" dt="2022-09-25T17:55:09.401" v="709" actId="1076"/>
          <ac:spMkLst>
            <pc:docMk/>
            <pc:sldMk cId="109857222" sldId="256"/>
            <ac:spMk id="4" creationId="{4BFB18F5-9395-13EE-47A8-F33DDBFBBB01}"/>
          </ac:spMkLst>
        </pc:spChg>
        <pc:spChg chg="mod">
          <ac:chgData name="Samantha Brown (2210322)" userId="S::2210322@student.uwtsd.ac.uk::839c6220-ff4a-4604-ad08-122e127903be" providerId="AD" clId="Web-{5933B691-3F15-22D6-7698-C0C9BFA00616}" dt="2022-09-25T17:54:16.290" v="699" actId="14100"/>
          <ac:spMkLst>
            <pc:docMk/>
            <pc:sldMk cId="109857222" sldId="256"/>
            <ac:spMk id="5" creationId="{FFE2D4D8-2C40-C579-7C84-5F6F2E357481}"/>
          </ac:spMkLst>
        </pc:spChg>
        <pc:spChg chg="mod">
          <ac:chgData name="Samantha Brown (2210322)" userId="S::2210322@student.uwtsd.ac.uk::839c6220-ff4a-4604-ad08-122e127903be" providerId="AD" clId="Web-{5933B691-3F15-22D6-7698-C0C9BFA00616}" dt="2022-09-25T17:55:04.541" v="708" actId="1076"/>
          <ac:spMkLst>
            <pc:docMk/>
            <pc:sldMk cId="109857222" sldId="256"/>
            <ac:spMk id="6" creationId="{E5740469-743E-68D1-ECFE-7127978CFE25}"/>
          </ac:spMkLst>
        </pc:spChg>
        <pc:spChg chg="mod">
          <ac:chgData name="Samantha Brown (2210322)" userId="S::2210322@student.uwtsd.ac.uk::839c6220-ff4a-4604-ad08-122e127903be" providerId="AD" clId="Web-{5933B691-3F15-22D6-7698-C0C9BFA00616}" dt="2022-09-25T17:54:24.212" v="700" actId="1076"/>
          <ac:spMkLst>
            <pc:docMk/>
            <pc:sldMk cId="109857222" sldId="256"/>
            <ac:spMk id="7" creationId="{D09DACAD-06A2-BB4E-22F9-3E6AA174B495}"/>
          </ac:spMkLst>
        </pc:spChg>
        <pc:spChg chg="mod">
          <ac:chgData name="Samantha Brown (2210322)" userId="S::2210322@student.uwtsd.ac.uk::839c6220-ff4a-4604-ad08-122e127903be" providerId="AD" clId="Web-{5933B691-3F15-22D6-7698-C0C9BFA00616}" dt="2022-09-25T17:44:24.572" v="405" actId="1076"/>
          <ac:spMkLst>
            <pc:docMk/>
            <pc:sldMk cId="109857222" sldId="256"/>
            <ac:spMk id="8" creationId="{82C75B74-B5B5-272B-C1BB-0C7003BA3D61}"/>
          </ac:spMkLst>
        </pc:spChg>
        <pc:spChg chg="mod">
          <ac:chgData name="Samantha Brown (2210322)" userId="S::2210322@student.uwtsd.ac.uk::839c6220-ff4a-4604-ad08-122e127903be" providerId="AD" clId="Web-{5933B691-3F15-22D6-7698-C0C9BFA00616}" dt="2022-09-25T17:54:42.056" v="704" actId="1076"/>
          <ac:spMkLst>
            <pc:docMk/>
            <pc:sldMk cId="109857222" sldId="256"/>
            <ac:spMk id="11" creationId="{F7EAADB1-E534-9B42-64E3-E63FDC3A3980}"/>
          </ac:spMkLst>
        </pc:spChg>
        <pc:picChg chg="mod">
          <ac:chgData name="Samantha Brown (2210322)" userId="S::2210322@student.uwtsd.ac.uk::839c6220-ff4a-4604-ad08-122e127903be" providerId="AD" clId="Web-{5933B691-3F15-22D6-7698-C0C9BFA00616}" dt="2022-09-25T17:54:11.712" v="698" actId="1076"/>
          <ac:picMkLst>
            <pc:docMk/>
            <pc:sldMk cId="109857222" sldId="256"/>
            <ac:picMk id="9" creationId="{BBE40906-DB1A-A196-8A95-C962F56CA132}"/>
          </ac:picMkLst>
        </pc:picChg>
        <pc:picChg chg="mod modCrop">
          <ac:chgData name="Samantha Brown (2210322)" userId="S::2210322@student.uwtsd.ac.uk::839c6220-ff4a-4604-ad08-122e127903be" providerId="AD" clId="Web-{5933B691-3F15-22D6-7698-C0C9BFA00616}" dt="2022-09-25T17:54:37.822" v="703" actId="1076"/>
          <ac:picMkLst>
            <pc:docMk/>
            <pc:sldMk cId="109857222" sldId="256"/>
            <ac:picMk id="10" creationId="{AC33FBAA-B287-FB3F-52B0-CC9D9B4B5F12}"/>
          </ac:picMkLst>
        </pc:picChg>
      </pc:sldChg>
      <pc:sldChg chg="modSp">
        <pc:chgData name="Samantha Brown (2210322)" userId="S::2210322@student.uwtsd.ac.uk::839c6220-ff4a-4604-ad08-122e127903be" providerId="AD" clId="Web-{5933B691-3F15-22D6-7698-C0C9BFA00616}" dt="2022-09-25T17:22:41.416" v="148" actId="20577"/>
        <pc:sldMkLst>
          <pc:docMk/>
          <pc:sldMk cId="2898074119" sldId="257"/>
        </pc:sldMkLst>
        <pc:spChg chg="mod">
          <ac:chgData name="Samantha Brown (2210322)" userId="S::2210322@student.uwtsd.ac.uk::839c6220-ff4a-4604-ad08-122e127903be" providerId="AD" clId="Web-{5933B691-3F15-22D6-7698-C0C9BFA00616}" dt="2022-09-25T17:22:41.416" v="148" actId="20577"/>
          <ac:spMkLst>
            <pc:docMk/>
            <pc:sldMk cId="2898074119" sldId="257"/>
            <ac:spMk id="3" creationId="{D648B99A-BC4C-7EFB-589E-0A272FE2430A}"/>
          </ac:spMkLst>
        </pc:spChg>
      </pc:sldChg>
    </pc:docChg>
  </pc:docChgLst>
  <pc:docChgLst>
    <pc:chgData name="Samantha Brown (2210322)" userId="S::2210322@student.uwtsd.ac.uk::839c6220-ff4a-4604-ad08-122e127903be" providerId="AD" clId="Web-{6E4C8A4B-FB99-5B1A-E168-04ACC699211B}"/>
    <pc:docChg chg="modSld">
      <pc:chgData name="Samantha Brown (2210322)" userId="S::2210322@student.uwtsd.ac.uk::839c6220-ff4a-4604-ad08-122e127903be" providerId="AD" clId="Web-{6E4C8A4B-FB99-5B1A-E168-04ACC699211B}" dt="2022-09-25T17:56:42.470" v="3" actId="20577"/>
      <pc:docMkLst>
        <pc:docMk/>
      </pc:docMkLst>
      <pc:sldChg chg="modSp">
        <pc:chgData name="Samantha Brown (2210322)" userId="S::2210322@student.uwtsd.ac.uk::839c6220-ff4a-4604-ad08-122e127903be" providerId="AD" clId="Web-{6E4C8A4B-FB99-5B1A-E168-04ACC699211B}" dt="2022-09-25T17:56:42.470" v="3" actId="20577"/>
        <pc:sldMkLst>
          <pc:docMk/>
          <pc:sldMk cId="2898074119" sldId="257"/>
        </pc:sldMkLst>
        <pc:spChg chg="mod">
          <ac:chgData name="Samantha Brown (2210322)" userId="S::2210322@student.uwtsd.ac.uk::839c6220-ff4a-4604-ad08-122e127903be" providerId="AD" clId="Web-{6E4C8A4B-FB99-5B1A-E168-04ACC699211B}" dt="2022-09-25T17:56:42.470" v="3" actId="20577"/>
          <ac:spMkLst>
            <pc:docMk/>
            <pc:sldMk cId="2898074119" sldId="257"/>
            <ac:spMk id="3" creationId="{D648B99A-BC4C-7EFB-589E-0A272FE2430A}"/>
          </ac:spMkLst>
        </pc:spChg>
      </pc:sldChg>
    </pc:docChg>
  </pc:docChgLst>
  <pc:docChgLst>
    <pc:chgData name="Samantha Brown (2210322)" userId="S::2210322@student.uwtsd.ac.uk::839c6220-ff4a-4604-ad08-122e127903be" providerId="AD" clId="Web-{97360432-C781-C0A4-0B11-44CC246285E8}"/>
    <pc:docChg chg="modSld">
      <pc:chgData name="Samantha Brown (2210322)" userId="S::2210322@student.uwtsd.ac.uk::839c6220-ff4a-4604-ad08-122e127903be" providerId="AD" clId="Web-{97360432-C781-C0A4-0B11-44CC246285E8}" dt="2022-09-23T19:18:48.399" v="56" actId="20577"/>
      <pc:docMkLst>
        <pc:docMk/>
      </pc:docMkLst>
      <pc:sldChg chg="addSp delSp modSp">
        <pc:chgData name="Samantha Brown (2210322)" userId="S::2210322@student.uwtsd.ac.uk::839c6220-ff4a-4604-ad08-122e127903be" providerId="AD" clId="Web-{97360432-C781-C0A4-0B11-44CC246285E8}" dt="2022-09-23T19:18:48.399" v="56" actId="20577"/>
        <pc:sldMkLst>
          <pc:docMk/>
          <pc:sldMk cId="109857222" sldId="256"/>
        </pc:sldMkLst>
        <pc:spChg chg="mod">
          <ac:chgData name="Samantha Brown (2210322)" userId="S::2210322@student.uwtsd.ac.uk::839c6220-ff4a-4604-ad08-122e127903be" providerId="AD" clId="Web-{97360432-C781-C0A4-0B11-44CC246285E8}" dt="2022-09-23T19:18:48.399" v="56" actId="20577"/>
          <ac:spMkLst>
            <pc:docMk/>
            <pc:sldMk cId="109857222" sldId="256"/>
            <ac:spMk id="5" creationId="{FFE2D4D8-2C40-C579-7C84-5F6F2E357481}"/>
          </ac:spMkLst>
        </pc:spChg>
        <pc:spChg chg="mod">
          <ac:chgData name="Samantha Brown (2210322)" userId="S::2210322@student.uwtsd.ac.uk::839c6220-ff4a-4604-ad08-122e127903be" providerId="AD" clId="Web-{97360432-C781-C0A4-0B11-44CC246285E8}" dt="2022-09-23T19:05:07.550" v="18" actId="20577"/>
          <ac:spMkLst>
            <pc:docMk/>
            <pc:sldMk cId="109857222" sldId="256"/>
            <ac:spMk id="6" creationId="{E5740469-743E-68D1-ECFE-7127978CFE25}"/>
          </ac:spMkLst>
        </pc:spChg>
        <pc:inkChg chg="add del">
          <ac:chgData name="Samantha Brown (2210322)" userId="S::2210322@student.uwtsd.ac.uk::839c6220-ff4a-4604-ad08-122e127903be" providerId="AD" clId="Web-{97360432-C781-C0A4-0B11-44CC246285E8}" dt="2022-09-23T18:48:06.522" v="5"/>
          <ac:inkMkLst>
            <pc:docMk/>
            <pc:sldMk cId="109857222" sldId="256"/>
            <ac:inkMk id="12" creationId="{10A96591-7EE3-EB4C-028A-F5BEEA065781}"/>
          </ac:inkMkLst>
        </pc:inkChg>
        <pc:inkChg chg="add del">
          <ac:chgData name="Samantha Brown (2210322)" userId="S::2210322@student.uwtsd.ac.uk::839c6220-ff4a-4604-ad08-122e127903be" providerId="AD" clId="Web-{97360432-C781-C0A4-0B11-44CC246285E8}" dt="2022-09-23T18:48:02.256" v="4"/>
          <ac:inkMkLst>
            <pc:docMk/>
            <pc:sldMk cId="109857222" sldId="256"/>
            <ac:inkMk id="13" creationId="{262A8331-6663-8C9C-65DC-A1C917D086E2}"/>
          </ac:inkMkLst>
        </pc:inkChg>
        <pc:inkChg chg="add del">
          <ac:chgData name="Samantha Brown (2210322)" userId="S::2210322@student.uwtsd.ac.uk::839c6220-ff4a-4604-ad08-122e127903be" providerId="AD" clId="Web-{97360432-C781-C0A4-0B11-44CC246285E8}" dt="2022-09-23T18:48:02.256" v="3"/>
          <ac:inkMkLst>
            <pc:docMk/>
            <pc:sldMk cId="109857222" sldId="256"/>
            <ac:inkMk id="14" creationId="{1AD2ACEA-160A-1A87-5BDA-CD6C8B778A99}"/>
          </ac:inkMkLst>
        </pc:inkChg>
        <pc:inkChg chg="add del">
          <ac:chgData name="Samantha Brown (2210322)" userId="S::2210322@student.uwtsd.ac.uk::839c6220-ff4a-4604-ad08-122e127903be" providerId="AD" clId="Web-{97360432-C781-C0A4-0B11-44CC246285E8}" dt="2022-09-23T19:04:57.690" v="17"/>
          <ac:inkMkLst>
            <pc:docMk/>
            <pc:sldMk cId="109857222" sldId="256"/>
            <ac:inkMk id="15" creationId="{208E2371-5D02-064C-0639-4FEC8256D52E}"/>
          </ac:inkMkLst>
        </pc:inkChg>
      </pc:sldChg>
      <pc:sldChg chg="addSp delSp modSp">
        <pc:chgData name="Samantha Brown (2210322)" userId="S::2210322@student.uwtsd.ac.uk::839c6220-ff4a-4604-ad08-122e127903be" providerId="AD" clId="Web-{97360432-C781-C0A4-0B11-44CC246285E8}" dt="2022-09-23T19:16:26.443" v="31" actId="20577"/>
        <pc:sldMkLst>
          <pc:docMk/>
          <pc:sldMk cId="2898074119" sldId="257"/>
        </pc:sldMkLst>
        <pc:spChg chg="mod">
          <ac:chgData name="Samantha Brown (2210322)" userId="S::2210322@student.uwtsd.ac.uk::839c6220-ff4a-4604-ad08-122e127903be" providerId="AD" clId="Web-{97360432-C781-C0A4-0B11-44CC246285E8}" dt="2022-09-23T19:16:26.443" v="31" actId="20577"/>
          <ac:spMkLst>
            <pc:docMk/>
            <pc:sldMk cId="2898074119" sldId="257"/>
            <ac:spMk id="3" creationId="{D648B99A-BC4C-7EFB-589E-0A272FE2430A}"/>
          </ac:spMkLst>
        </pc:spChg>
        <pc:inkChg chg="add del">
          <ac:chgData name="Samantha Brown (2210322)" userId="S::2210322@student.uwtsd.ac.uk::839c6220-ff4a-4604-ad08-122e127903be" providerId="AD" clId="Web-{97360432-C781-C0A4-0B11-44CC246285E8}" dt="2022-09-23T19:15:17.207" v="20"/>
          <ac:inkMkLst>
            <pc:docMk/>
            <pc:sldMk cId="2898074119" sldId="257"/>
            <ac:inkMk id="4" creationId="{5821F5C6-BC3E-6B45-E8A8-2188C9412442}"/>
          </ac:inkMkLst>
        </pc:inkChg>
      </pc:sldChg>
    </pc:docChg>
  </pc:docChgLst>
  <pc:docChgLst>
    <pc:chgData name="Samantha Brown (2210322)" userId="S::2210322@student.uwtsd.ac.uk::839c6220-ff4a-4604-ad08-122e127903be" providerId="AD" clId="Web-{32BD77D7-F636-441B-943A-7301096BA2A7}"/>
    <pc:docChg chg="modSld">
      <pc:chgData name="Samantha Brown (2210322)" userId="S::2210322@student.uwtsd.ac.uk::839c6220-ff4a-4604-ad08-122e127903be" providerId="AD" clId="Web-{32BD77D7-F636-441B-943A-7301096BA2A7}" dt="2022-09-23T18:36:20.041" v="458" actId="20577"/>
      <pc:docMkLst>
        <pc:docMk/>
      </pc:docMkLst>
      <pc:sldChg chg="modSp">
        <pc:chgData name="Samantha Brown (2210322)" userId="S::2210322@student.uwtsd.ac.uk::839c6220-ff4a-4604-ad08-122e127903be" providerId="AD" clId="Web-{32BD77D7-F636-441B-943A-7301096BA2A7}" dt="2022-09-23T18:36:20.041" v="458" actId="20577"/>
        <pc:sldMkLst>
          <pc:docMk/>
          <pc:sldMk cId="109857222" sldId="256"/>
        </pc:sldMkLst>
        <pc:spChg chg="mod">
          <ac:chgData name="Samantha Brown (2210322)" userId="S::2210322@student.uwtsd.ac.uk::839c6220-ff4a-4604-ad08-122e127903be" providerId="AD" clId="Web-{32BD77D7-F636-441B-943A-7301096BA2A7}" dt="2022-09-23T18:34:19.439" v="384" actId="20577"/>
          <ac:spMkLst>
            <pc:docMk/>
            <pc:sldMk cId="109857222" sldId="256"/>
            <ac:spMk id="5" creationId="{FFE2D4D8-2C40-C579-7C84-5F6F2E357481}"/>
          </ac:spMkLst>
        </pc:spChg>
        <pc:spChg chg="mod">
          <ac:chgData name="Samantha Brown (2210322)" userId="S::2210322@student.uwtsd.ac.uk::839c6220-ff4a-4604-ad08-122e127903be" providerId="AD" clId="Web-{32BD77D7-F636-441B-943A-7301096BA2A7}" dt="2022-09-23T18:25:07.253" v="305" actId="20577"/>
          <ac:spMkLst>
            <pc:docMk/>
            <pc:sldMk cId="109857222" sldId="256"/>
            <ac:spMk id="6" creationId="{E5740469-743E-68D1-ECFE-7127978CFE25}"/>
          </ac:spMkLst>
        </pc:spChg>
        <pc:spChg chg="mod">
          <ac:chgData name="Samantha Brown (2210322)" userId="S::2210322@student.uwtsd.ac.uk::839c6220-ff4a-4604-ad08-122e127903be" providerId="AD" clId="Web-{32BD77D7-F636-441B-943A-7301096BA2A7}" dt="2022-09-23T18:36:20.041" v="458" actId="20577"/>
          <ac:spMkLst>
            <pc:docMk/>
            <pc:sldMk cId="109857222" sldId="256"/>
            <ac:spMk id="7" creationId="{D09DACAD-06A2-BB4E-22F9-3E6AA174B495}"/>
          </ac:spMkLst>
        </pc:spChg>
        <pc:picChg chg="mod">
          <ac:chgData name="Samantha Brown (2210322)" userId="S::2210322@student.uwtsd.ac.uk::839c6220-ff4a-4604-ad08-122e127903be" providerId="AD" clId="Web-{32BD77D7-F636-441B-943A-7301096BA2A7}" dt="2022-09-23T18:24:27.297" v="299" actId="1076"/>
          <ac:picMkLst>
            <pc:docMk/>
            <pc:sldMk cId="109857222" sldId="256"/>
            <ac:picMk id="9" creationId="{BBE40906-DB1A-A196-8A95-C962F56CA132}"/>
          </ac:picMkLst>
        </pc:picChg>
        <pc:picChg chg="mod">
          <ac:chgData name="Samantha Brown (2210322)" userId="S::2210322@student.uwtsd.ac.uk::839c6220-ff4a-4604-ad08-122e127903be" providerId="AD" clId="Web-{32BD77D7-F636-441B-943A-7301096BA2A7}" dt="2022-09-23T18:24:17.984" v="298" actId="1076"/>
          <ac:picMkLst>
            <pc:docMk/>
            <pc:sldMk cId="109857222" sldId="256"/>
            <ac:picMk id="10" creationId="{AC33FBAA-B287-FB3F-52B0-CC9D9B4B5F12}"/>
          </ac:picMkLst>
        </pc:picChg>
      </pc:sldChg>
      <pc:sldChg chg="modSp">
        <pc:chgData name="Samantha Brown (2210322)" userId="S::2210322@student.uwtsd.ac.uk::839c6220-ff4a-4604-ad08-122e127903be" providerId="AD" clId="Web-{32BD77D7-F636-441B-943A-7301096BA2A7}" dt="2022-09-23T18:34:56.410" v="388" actId="20577"/>
        <pc:sldMkLst>
          <pc:docMk/>
          <pc:sldMk cId="2898074119" sldId="257"/>
        </pc:sldMkLst>
        <pc:spChg chg="mod">
          <ac:chgData name="Samantha Brown (2210322)" userId="S::2210322@student.uwtsd.ac.uk::839c6220-ff4a-4604-ad08-122e127903be" providerId="AD" clId="Web-{32BD77D7-F636-441B-943A-7301096BA2A7}" dt="2022-09-23T18:34:56.410" v="388" actId="20577"/>
          <ac:spMkLst>
            <pc:docMk/>
            <pc:sldMk cId="2898074119" sldId="257"/>
            <ac:spMk id="3" creationId="{D648B99A-BC4C-7EFB-589E-0A272FE2430A}"/>
          </ac:spMkLst>
        </pc:spChg>
      </pc:sldChg>
    </pc:docChg>
  </pc:docChgLst>
  <pc:docChgLst>
    <pc:chgData name="Samantha Brown" userId="839c6220-ff4a-4604-ad08-122e127903be" providerId="ADAL" clId="{6C4CF85E-05FC-495F-820C-0FAA4251F379}"/>
    <pc:docChg chg="undo custSel modSld">
      <pc:chgData name="Samantha Brown" userId="839c6220-ff4a-4604-ad08-122e127903be" providerId="ADAL" clId="{6C4CF85E-05FC-495F-820C-0FAA4251F379}" dt="2022-09-20T18:39:52.570" v="467" actId="1076"/>
      <pc:docMkLst>
        <pc:docMk/>
      </pc:docMkLst>
      <pc:sldChg chg="addSp modSp mod">
        <pc:chgData name="Samantha Brown" userId="839c6220-ff4a-4604-ad08-122e127903be" providerId="ADAL" clId="{6C4CF85E-05FC-495F-820C-0FAA4251F379}" dt="2022-09-20T18:39:52.570" v="467" actId="1076"/>
        <pc:sldMkLst>
          <pc:docMk/>
          <pc:sldMk cId="109857222" sldId="256"/>
        </pc:sldMkLst>
        <pc:spChg chg="mod">
          <ac:chgData name="Samantha Brown" userId="839c6220-ff4a-4604-ad08-122e127903be" providerId="ADAL" clId="{6C4CF85E-05FC-495F-820C-0FAA4251F379}" dt="2022-09-20T18:32:50.434" v="274" actId="20577"/>
          <ac:spMkLst>
            <pc:docMk/>
            <pc:sldMk cId="109857222" sldId="256"/>
            <ac:spMk id="6" creationId="{E5740469-743E-68D1-ECFE-7127978CFE25}"/>
          </ac:spMkLst>
        </pc:spChg>
        <pc:spChg chg="mod">
          <ac:chgData name="Samantha Brown" userId="839c6220-ff4a-4604-ad08-122e127903be" providerId="ADAL" clId="{6C4CF85E-05FC-495F-820C-0FAA4251F379}" dt="2022-09-20T18:25:43.294" v="18" actId="1076"/>
          <ac:spMkLst>
            <pc:docMk/>
            <pc:sldMk cId="109857222" sldId="256"/>
            <ac:spMk id="7" creationId="{D09DACAD-06A2-BB4E-22F9-3E6AA174B495}"/>
          </ac:spMkLst>
        </pc:spChg>
        <pc:spChg chg="add mod">
          <ac:chgData name="Samantha Brown" userId="839c6220-ff4a-4604-ad08-122e127903be" providerId="ADAL" clId="{6C4CF85E-05FC-495F-820C-0FAA4251F379}" dt="2022-09-20T18:39:52.570" v="467" actId="1076"/>
          <ac:spMkLst>
            <pc:docMk/>
            <pc:sldMk cId="109857222" sldId="256"/>
            <ac:spMk id="11" creationId="{F7EAADB1-E534-9B42-64E3-E63FDC3A3980}"/>
          </ac:spMkLst>
        </pc:spChg>
        <pc:picChg chg="add mod">
          <ac:chgData name="Samantha Brown" userId="839c6220-ff4a-4604-ad08-122e127903be" providerId="ADAL" clId="{6C4CF85E-05FC-495F-820C-0FAA4251F379}" dt="2022-09-20T18:28:45.885" v="22" actId="1076"/>
          <ac:picMkLst>
            <pc:docMk/>
            <pc:sldMk cId="109857222" sldId="256"/>
            <ac:picMk id="9" creationId="{BBE40906-DB1A-A196-8A95-C962F56CA132}"/>
          </ac:picMkLst>
        </pc:picChg>
        <pc:picChg chg="add mod">
          <ac:chgData name="Samantha Brown" userId="839c6220-ff4a-4604-ad08-122e127903be" providerId="ADAL" clId="{6C4CF85E-05FC-495F-820C-0FAA4251F379}" dt="2022-09-20T18:34:24.945" v="281" actId="1076"/>
          <ac:picMkLst>
            <pc:docMk/>
            <pc:sldMk cId="109857222" sldId="256"/>
            <ac:picMk id="10" creationId="{AC33FBAA-B287-FB3F-52B0-CC9D9B4B5F12}"/>
          </ac:picMkLst>
        </pc:picChg>
      </pc:sldChg>
      <pc:sldChg chg="addSp delSp modSp mod">
        <pc:chgData name="Samantha Brown" userId="839c6220-ff4a-4604-ad08-122e127903be" providerId="ADAL" clId="{6C4CF85E-05FC-495F-820C-0FAA4251F379}" dt="2022-09-20T18:38:32.278" v="436" actId="6549"/>
        <pc:sldMkLst>
          <pc:docMk/>
          <pc:sldMk cId="2898074119" sldId="257"/>
        </pc:sldMkLst>
        <pc:spChg chg="mod">
          <ac:chgData name="Samantha Brown" userId="839c6220-ff4a-4604-ad08-122e127903be" providerId="ADAL" clId="{6C4CF85E-05FC-495F-820C-0FAA4251F379}" dt="2022-09-20T18:24:30.148" v="8" actId="115"/>
          <ac:spMkLst>
            <pc:docMk/>
            <pc:sldMk cId="2898074119" sldId="257"/>
            <ac:spMk id="2" creationId="{5219D720-0DA4-25E6-91B7-7559281130BF}"/>
          </ac:spMkLst>
        </pc:spChg>
        <pc:spChg chg="add del mod">
          <ac:chgData name="Samantha Brown" userId="839c6220-ff4a-4604-ad08-122e127903be" providerId="ADAL" clId="{6C4CF85E-05FC-495F-820C-0FAA4251F379}" dt="2022-09-20T18:38:32.278" v="436" actId="6549"/>
          <ac:spMkLst>
            <pc:docMk/>
            <pc:sldMk cId="2898074119" sldId="257"/>
            <ac:spMk id="3" creationId="{D648B99A-BC4C-7EFB-589E-0A272FE2430A}"/>
          </ac:spMkLst>
        </pc:spChg>
        <pc:graphicFrameChg chg="add del mod">
          <ac:chgData name="Samantha Brown" userId="839c6220-ff4a-4604-ad08-122e127903be" providerId="ADAL" clId="{6C4CF85E-05FC-495F-820C-0FAA4251F379}" dt="2022-09-20T18:19:55.745" v="1" actId="12084"/>
          <ac:graphicFrameMkLst>
            <pc:docMk/>
            <pc:sldMk cId="2898074119" sldId="257"/>
            <ac:graphicFrameMk id="4" creationId="{A0452B70-DC75-BB8D-2F69-4E7E828B360E}"/>
          </ac:graphicFrameMkLst>
        </pc:graphicFrameChg>
      </pc:sldChg>
    </pc:docChg>
  </pc:docChgLst>
  <pc:docChgLst>
    <pc:chgData name="Samantha Brown (2210322)" userId="S::2210322@student.uwtsd.ac.uk::839c6220-ff4a-4604-ad08-122e127903be" providerId="AD" clId="Web-{F2B63997-C24E-36AE-B2FF-86811C0A25F2}"/>
    <pc:docChg chg="modSld">
      <pc:chgData name="Samantha Brown (2210322)" userId="S::2210322@student.uwtsd.ac.uk::839c6220-ff4a-4604-ad08-122e127903be" providerId="AD" clId="Web-{F2B63997-C24E-36AE-B2FF-86811C0A25F2}" dt="2022-09-16T18:21:32.728" v="799" actId="20577"/>
      <pc:docMkLst>
        <pc:docMk/>
      </pc:docMkLst>
      <pc:sldChg chg="addSp delSp modSp">
        <pc:chgData name="Samantha Brown (2210322)" userId="S::2210322@student.uwtsd.ac.uk::839c6220-ff4a-4604-ad08-122e127903be" providerId="AD" clId="Web-{F2B63997-C24E-36AE-B2FF-86811C0A25F2}" dt="2022-09-16T18:21:32.728" v="799" actId="20577"/>
        <pc:sldMkLst>
          <pc:docMk/>
          <pc:sldMk cId="109857222" sldId="256"/>
        </pc:sldMkLst>
        <pc:spChg chg="mod">
          <ac:chgData name="Samantha Brown (2210322)" userId="S::2210322@student.uwtsd.ac.uk::839c6220-ff4a-4604-ad08-122e127903be" providerId="AD" clId="Web-{F2B63997-C24E-36AE-B2FF-86811C0A25F2}" dt="2022-09-16T18:21:32.728" v="799" actId="20577"/>
          <ac:spMkLst>
            <pc:docMk/>
            <pc:sldMk cId="109857222" sldId="256"/>
            <ac:spMk id="4" creationId="{4BFB18F5-9395-13EE-47A8-F33DDBFBBB01}"/>
          </ac:spMkLst>
        </pc:spChg>
        <pc:spChg chg="add del mod">
          <ac:chgData name="Samantha Brown (2210322)" userId="S::2210322@student.uwtsd.ac.uk::839c6220-ff4a-4604-ad08-122e127903be" providerId="AD" clId="Web-{F2B63997-C24E-36AE-B2FF-86811C0A25F2}" dt="2022-09-16T18:08:22.391" v="543" actId="20577"/>
          <ac:spMkLst>
            <pc:docMk/>
            <pc:sldMk cId="109857222" sldId="256"/>
            <ac:spMk id="8" creationId="{82C75B74-B5B5-272B-C1BB-0C7003BA3D61}"/>
          </ac:spMkLst>
        </pc:spChg>
        <pc:inkChg chg="del">
          <ac:chgData name="Samantha Brown (2210322)" userId="S::2210322@student.uwtsd.ac.uk::839c6220-ff4a-4604-ad08-122e127903be" providerId="AD" clId="Web-{F2B63997-C24E-36AE-B2FF-86811C0A25F2}" dt="2022-09-16T18:03:40.418" v="342"/>
          <ac:inkMkLst>
            <pc:docMk/>
            <pc:sldMk cId="109857222" sldId="256"/>
            <ac:inkMk id="189" creationId="{B148013C-E6CB-B2DA-55B6-9AD62B62930E}"/>
          </ac:inkMkLst>
        </pc:inkChg>
        <pc:inkChg chg="del">
          <ac:chgData name="Samantha Brown (2210322)" userId="S::2210322@student.uwtsd.ac.uk::839c6220-ff4a-4604-ad08-122e127903be" providerId="AD" clId="Web-{F2B63997-C24E-36AE-B2FF-86811C0A25F2}" dt="2022-09-16T18:03:36.465" v="329"/>
          <ac:inkMkLst>
            <pc:docMk/>
            <pc:sldMk cId="109857222" sldId="256"/>
            <ac:inkMk id="190" creationId="{DD8DC5F8-E86A-E666-FD05-AB43A24662E1}"/>
          </ac:inkMkLst>
        </pc:inkChg>
        <pc:inkChg chg="del">
          <ac:chgData name="Samantha Brown (2210322)" userId="S::2210322@student.uwtsd.ac.uk::839c6220-ff4a-4604-ad08-122e127903be" providerId="AD" clId="Web-{F2B63997-C24E-36AE-B2FF-86811C0A25F2}" dt="2022-09-16T18:03:36.465" v="328"/>
          <ac:inkMkLst>
            <pc:docMk/>
            <pc:sldMk cId="109857222" sldId="256"/>
            <ac:inkMk id="191" creationId="{7FE688EA-7B56-E098-B864-3DAC18A38DA2}"/>
          </ac:inkMkLst>
        </pc:inkChg>
        <pc:inkChg chg="del">
          <ac:chgData name="Samantha Brown (2210322)" userId="S::2210322@student.uwtsd.ac.uk::839c6220-ff4a-4604-ad08-122e127903be" providerId="AD" clId="Web-{F2B63997-C24E-36AE-B2FF-86811C0A25F2}" dt="2022-09-16T18:03:36.465" v="327"/>
          <ac:inkMkLst>
            <pc:docMk/>
            <pc:sldMk cId="109857222" sldId="256"/>
            <ac:inkMk id="192" creationId="{EF12313B-CD15-6383-7E84-715BB28A46F5}"/>
          </ac:inkMkLst>
        </pc:inkChg>
        <pc:inkChg chg="del">
          <ac:chgData name="Samantha Brown (2210322)" userId="S::2210322@student.uwtsd.ac.uk::839c6220-ff4a-4604-ad08-122e127903be" providerId="AD" clId="Web-{F2B63997-C24E-36AE-B2FF-86811C0A25F2}" dt="2022-09-16T18:03:36.449" v="326"/>
          <ac:inkMkLst>
            <pc:docMk/>
            <pc:sldMk cId="109857222" sldId="256"/>
            <ac:inkMk id="193" creationId="{E77B01D0-B3A3-CC84-A12F-660657C0C9EE}"/>
          </ac:inkMkLst>
        </pc:inkChg>
        <pc:inkChg chg="del">
          <ac:chgData name="Samantha Brown (2210322)" userId="S::2210322@student.uwtsd.ac.uk::839c6220-ff4a-4604-ad08-122e127903be" providerId="AD" clId="Web-{F2B63997-C24E-36AE-B2FF-86811C0A25F2}" dt="2022-09-16T18:03:36.449" v="325"/>
          <ac:inkMkLst>
            <pc:docMk/>
            <pc:sldMk cId="109857222" sldId="256"/>
            <ac:inkMk id="194" creationId="{177B4C82-576C-B88C-DF48-A8F26E455311}"/>
          </ac:inkMkLst>
        </pc:inkChg>
        <pc:inkChg chg="del">
          <ac:chgData name="Samantha Brown (2210322)" userId="S::2210322@student.uwtsd.ac.uk::839c6220-ff4a-4604-ad08-122e127903be" providerId="AD" clId="Web-{F2B63997-C24E-36AE-B2FF-86811C0A25F2}" dt="2022-09-16T18:03:36.449" v="324"/>
          <ac:inkMkLst>
            <pc:docMk/>
            <pc:sldMk cId="109857222" sldId="256"/>
            <ac:inkMk id="195" creationId="{BEC6404E-41CF-684C-E09E-DD816A472DEE}"/>
          </ac:inkMkLst>
        </pc:inkChg>
        <pc:inkChg chg="del">
          <ac:chgData name="Samantha Brown (2210322)" userId="S::2210322@student.uwtsd.ac.uk::839c6220-ff4a-4604-ad08-122e127903be" providerId="AD" clId="Web-{F2B63997-C24E-36AE-B2FF-86811C0A25F2}" dt="2022-09-16T18:03:36.449" v="323"/>
          <ac:inkMkLst>
            <pc:docMk/>
            <pc:sldMk cId="109857222" sldId="256"/>
            <ac:inkMk id="196" creationId="{7C68ACCF-C4D6-44F4-D7E4-62C70C899D18}"/>
          </ac:inkMkLst>
        </pc:inkChg>
        <pc:inkChg chg="del">
          <ac:chgData name="Samantha Brown (2210322)" userId="S::2210322@student.uwtsd.ac.uk::839c6220-ff4a-4604-ad08-122e127903be" providerId="AD" clId="Web-{F2B63997-C24E-36AE-B2FF-86811C0A25F2}" dt="2022-09-16T18:03:36.449" v="322"/>
          <ac:inkMkLst>
            <pc:docMk/>
            <pc:sldMk cId="109857222" sldId="256"/>
            <ac:inkMk id="197" creationId="{8923FE2C-3AC7-60C7-9795-D9CB92810CE7}"/>
          </ac:inkMkLst>
        </pc:inkChg>
        <pc:inkChg chg="del">
          <ac:chgData name="Samantha Brown (2210322)" userId="S::2210322@student.uwtsd.ac.uk::839c6220-ff4a-4604-ad08-122e127903be" providerId="AD" clId="Web-{F2B63997-C24E-36AE-B2FF-86811C0A25F2}" dt="2022-09-16T18:03:36.449" v="321"/>
          <ac:inkMkLst>
            <pc:docMk/>
            <pc:sldMk cId="109857222" sldId="256"/>
            <ac:inkMk id="198" creationId="{3F9901EF-C312-76BF-C355-0E8ED8295857}"/>
          </ac:inkMkLst>
        </pc:inkChg>
        <pc:inkChg chg="del">
          <ac:chgData name="Samantha Brown (2210322)" userId="S::2210322@student.uwtsd.ac.uk::839c6220-ff4a-4604-ad08-122e127903be" providerId="AD" clId="Web-{F2B63997-C24E-36AE-B2FF-86811C0A25F2}" dt="2022-09-16T18:03:36.449" v="320"/>
          <ac:inkMkLst>
            <pc:docMk/>
            <pc:sldMk cId="109857222" sldId="256"/>
            <ac:inkMk id="199" creationId="{0EC90524-B768-B984-2E0C-F6A07A9B1AE3}"/>
          </ac:inkMkLst>
        </pc:inkChg>
        <pc:inkChg chg="del">
          <ac:chgData name="Samantha Brown (2210322)" userId="S::2210322@student.uwtsd.ac.uk::839c6220-ff4a-4604-ad08-122e127903be" providerId="AD" clId="Web-{F2B63997-C24E-36AE-B2FF-86811C0A25F2}" dt="2022-09-16T18:03:36.449" v="319"/>
          <ac:inkMkLst>
            <pc:docMk/>
            <pc:sldMk cId="109857222" sldId="256"/>
            <ac:inkMk id="200" creationId="{0AB6C292-261B-1B04-9CA7-5377BC7E2C1C}"/>
          </ac:inkMkLst>
        </pc:inkChg>
        <pc:inkChg chg="del">
          <ac:chgData name="Samantha Brown (2210322)" userId="S::2210322@student.uwtsd.ac.uk::839c6220-ff4a-4604-ad08-122e127903be" providerId="AD" clId="Web-{F2B63997-C24E-36AE-B2FF-86811C0A25F2}" dt="2022-09-16T18:03:36.449" v="318"/>
          <ac:inkMkLst>
            <pc:docMk/>
            <pc:sldMk cId="109857222" sldId="256"/>
            <ac:inkMk id="201" creationId="{03D9991C-3A26-9F8A-5A11-EC95A1FB4B05}"/>
          </ac:inkMkLst>
        </pc:inkChg>
        <pc:inkChg chg="del">
          <ac:chgData name="Samantha Brown (2210322)" userId="S::2210322@student.uwtsd.ac.uk::839c6220-ff4a-4604-ad08-122e127903be" providerId="AD" clId="Web-{F2B63997-C24E-36AE-B2FF-86811C0A25F2}" dt="2022-09-16T18:03:36.449" v="317"/>
          <ac:inkMkLst>
            <pc:docMk/>
            <pc:sldMk cId="109857222" sldId="256"/>
            <ac:inkMk id="202" creationId="{890687CB-7FDE-5EFD-8CBE-51C11902551D}"/>
          </ac:inkMkLst>
        </pc:inkChg>
        <pc:inkChg chg="del">
          <ac:chgData name="Samantha Brown (2210322)" userId="S::2210322@student.uwtsd.ac.uk::839c6220-ff4a-4604-ad08-122e127903be" providerId="AD" clId="Web-{F2B63997-C24E-36AE-B2FF-86811C0A25F2}" dt="2022-09-16T18:03:36.449" v="316"/>
          <ac:inkMkLst>
            <pc:docMk/>
            <pc:sldMk cId="109857222" sldId="256"/>
            <ac:inkMk id="203" creationId="{E1F19FE0-24C3-9C12-6E41-7C0AD5A52FB3}"/>
          </ac:inkMkLst>
        </pc:inkChg>
        <pc:inkChg chg="del">
          <ac:chgData name="Samantha Brown (2210322)" userId="S::2210322@student.uwtsd.ac.uk::839c6220-ff4a-4604-ad08-122e127903be" providerId="AD" clId="Web-{F2B63997-C24E-36AE-B2FF-86811C0A25F2}" dt="2022-09-16T18:03:36.449" v="315"/>
          <ac:inkMkLst>
            <pc:docMk/>
            <pc:sldMk cId="109857222" sldId="256"/>
            <ac:inkMk id="204" creationId="{0070830E-3B63-18EA-352C-7F213F2B8A39}"/>
          </ac:inkMkLst>
        </pc:inkChg>
        <pc:inkChg chg="del">
          <ac:chgData name="Samantha Brown (2210322)" userId="S::2210322@student.uwtsd.ac.uk::839c6220-ff4a-4604-ad08-122e127903be" providerId="AD" clId="Web-{F2B63997-C24E-36AE-B2FF-86811C0A25F2}" dt="2022-09-16T18:03:36.449" v="314"/>
          <ac:inkMkLst>
            <pc:docMk/>
            <pc:sldMk cId="109857222" sldId="256"/>
            <ac:inkMk id="205" creationId="{720918FF-173F-92B4-86FD-4A6EA06CAB0D}"/>
          </ac:inkMkLst>
        </pc:inkChg>
        <pc:inkChg chg="del">
          <ac:chgData name="Samantha Brown (2210322)" userId="S::2210322@student.uwtsd.ac.uk::839c6220-ff4a-4604-ad08-122e127903be" providerId="AD" clId="Web-{F2B63997-C24E-36AE-B2FF-86811C0A25F2}" dt="2022-09-16T18:03:36.449" v="313"/>
          <ac:inkMkLst>
            <pc:docMk/>
            <pc:sldMk cId="109857222" sldId="256"/>
            <ac:inkMk id="206" creationId="{DF0A118C-CE9B-DBC8-E32C-923E551BCF82}"/>
          </ac:inkMkLst>
        </pc:inkChg>
        <pc:inkChg chg="del">
          <ac:chgData name="Samantha Brown (2210322)" userId="S::2210322@student.uwtsd.ac.uk::839c6220-ff4a-4604-ad08-122e127903be" providerId="AD" clId="Web-{F2B63997-C24E-36AE-B2FF-86811C0A25F2}" dt="2022-09-16T18:03:36.449" v="312"/>
          <ac:inkMkLst>
            <pc:docMk/>
            <pc:sldMk cId="109857222" sldId="256"/>
            <ac:inkMk id="207" creationId="{23F5ACAE-882A-9E51-B54B-39F3E52AE529}"/>
          </ac:inkMkLst>
        </pc:inkChg>
        <pc:inkChg chg="del">
          <ac:chgData name="Samantha Brown (2210322)" userId="S::2210322@student.uwtsd.ac.uk::839c6220-ff4a-4604-ad08-122e127903be" providerId="AD" clId="Web-{F2B63997-C24E-36AE-B2FF-86811C0A25F2}" dt="2022-09-16T18:03:36.449" v="311"/>
          <ac:inkMkLst>
            <pc:docMk/>
            <pc:sldMk cId="109857222" sldId="256"/>
            <ac:inkMk id="208" creationId="{B2833C0B-717C-981E-CFB0-3A1D09A78C77}"/>
          </ac:inkMkLst>
        </pc:inkChg>
        <pc:inkChg chg="del">
          <ac:chgData name="Samantha Brown (2210322)" userId="S::2210322@student.uwtsd.ac.uk::839c6220-ff4a-4604-ad08-122e127903be" providerId="AD" clId="Web-{F2B63997-C24E-36AE-B2FF-86811C0A25F2}" dt="2022-09-16T18:03:36.449" v="310"/>
          <ac:inkMkLst>
            <pc:docMk/>
            <pc:sldMk cId="109857222" sldId="256"/>
            <ac:inkMk id="209" creationId="{F6FEE22D-2D81-9D87-587A-A38E6032ADC8}"/>
          </ac:inkMkLst>
        </pc:inkChg>
        <pc:inkChg chg="del">
          <ac:chgData name="Samantha Brown (2210322)" userId="S::2210322@student.uwtsd.ac.uk::839c6220-ff4a-4604-ad08-122e127903be" providerId="AD" clId="Web-{F2B63997-C24E-36AE-B2FF-86811C0A25F2}" dt="2022-09-16T18:03:36.449" v="309"/>
          <ac:inkMkLst>
            <pc:docMk/>
            <pc:sldMk cId="109857222" sldId="256"/>
            <ac:inkMk id="210" creationId="{148B6B95-6BAC-9B98-0608-EB3B95E23048}"/>
          </ac:inkMkLst>
        </pc:inkChg>
        <pc:inkChg chg="del">
          <ac:chgData name="Samantha Brown (2210322)" userId="S::2210322@student.uwtsd.ac.uk::839c6220-ff4a-4604-ad08-122e127903be" providerId="AD" clId="Web-{F2B63997-C24E-36AE-B2FF-86811C0A25F2}" dt="2022-09-16T18:03:36.449" v="308"/>
          <ac:inkMkLst>
            <pc:docMk/>
            <pc:sldMk cId="109857222" sldId="256"/>
            <ac:inkMk id="211" creationId="{0C68DE8F-722F-2616-52F8-1A9297E0CA65}"/>
          </ac:inkMkLst>
        </pc:inkChg>
        <pc:inkChg chg="del">
          <ac:chgData name="Samantha Brown (2210322)" userId="S::2210322@student.uwtsd.ac.uk::839c6220-ff4a-4604-ad08-122e127903be" providerId="AD" clId="Web-{F2B63997-C24E-36AE-B2FF-86811C0A25F2}" dt="2022-09-16T18:03:36.449" v="307"/>
          <ac:inkMkLst>
            <pc:docMk/>
            <pc:sldMk cId="109857222" sldId="256"/>
            <ac:inkMk id="212" creationId="{80614C46-F905-901A-7F21-643CC4D2544B}"/>
          </ac:inkMkLst>
        </pc:inkChg>
        <pc:inkChg chg="del">
          <ac:chgData name="Samantha Brown (2210322)" userId="S::2210322@student.uwtsd.ac.uk::839c6220-ff4a-4604-ad08-122e127903be" providerId="AD" clId="Web-{F2B63997-C24E-36AE-B2FF-86811C0A25F2}" dt="2022-09-16T18:03:36.449" v="306"/>
          <ac:inkMkLst>
            <pc:docMk/>
            <pc:sldMk cId="109857222" sldId="256"/>
            <ac:inkMk id="213" creationId="{419F14AC-2C5D-730E-89A1-06E195D2CF1E}"/>
          </ac:inkMkLst>
        </pc:inkChg>
        <pc:inkChg chg="del">
          <ac:chgData name="Samantha Brown (2210322)" userId="S::2210322@student.uwtsd.ac.uk::839c6220-ff4a-4604-ad08-122e127903be" providerId="AD" clId="Web-{F2B63997-C24E-36AE-B2FF-86811C0A25F2}" dt="2022-09-16T18:03:36.449" v="305"/>
          <ac:inkMkLst>
            <pc:docMk/>
            <pc:sldMk cId="109857222" sldId="256"/>
            <ac:inkMk id="214" creationId="{30104E4B-204D-F3F9-1A15-219D79819AF3}"/>
          </ac:inkMkLst>
        </pc:inkChg>
        <pc:inkChg chg="del">
          <ac:chgData name="Samantha Brown (2210322)" userId="S::2210322@student.uwtsd.ac.uk::839c6220-ff4a-4604-ad08-122e127903be" providerId="AD" clId="Web-{F2B63997-C24E-36AE-B2FF-86811C0A25F2}" dt="2022-09-16T18:03:36.433" v="304"/>
          <ac:inkMkLst>
            <pc:docMk/>
            <pc:sldMk cId="109857222" sldId="256"/>
            <ac:inkMk id="215" creationId="{CE68FF7F-8E71-F7E6-B6D8-FE6BE37826C8}"/>
          </ac:inkMkLst>
        </pc:inkChg>
        <pc:inkChg chg="del">
          <ac:chgData name="Samantha Brown (2210322)" userId="S::2210322@student.uwtsd.ac.uk::839c6220-ff4a-4604-ad08-122e127903be" providerId="AD" clId="Web-{F2B63997-C24E-36AE-B2FF-86811C0A25F2}" dt="2022-09-16T18:04:05.873" v="404"/>
          <ac:inkMkLst>
            <pc:docMk/>
            <pc:sldMk cId="109857222" sldId="256"/>
            <ac:inkMk id="216" creationId="{D694F819-A916-1B6F-D0C6-A93FFBB8D7DA}"/>
          </ac:inkMkLst>
        </pc:inkChg>
        <pc:inkChg chg="del">
          <ac:chgData name="Samantha Brown (2210322)" userId="S::2210322@student.uwtsd.ac.uk::839c6220-ff4a-4604-ad08-122e127903be" providerId="AD" clId="Web-{F2B63997-C24E-36AE-B2FF-86811C0A25F2}" dt="2022-09-16T18:04:05.873" v="403"/>
          <ac:inkMkLst>
            <pc:docMk/>
            <pc:sldMk cId="109857222" sldId="256"/>
            <ac:inkMk id="217" creationId="{0A0B5F22-D071-CD10-D0D8-AA38B563FA81}"/>
          </ac:inkMkLst>
        </pc:inkChg>
        <pc:inkChg chg="del">
          <ac:chgData name="Samantha Brown (2210322)" userId="S::2210322@student.uwtsd.ac.uk::839c6220-ff4a-4604-ad08-122e127903be" providerId="AD" clId="Web-{F2B63997-C24E-36AE-B2FF-86811C0A25F2}" dt="2022-09-16T18:04:05.873" v="402"/>
          <ac:inkMkLst>
            <pc:docMk/>
            <pc:sldMk cId="109857222" sldId="256"/>
            <ac:inkMk id="218" creationId="{A83CCCDD-EC54-B92A-1036-2CE9FCF6CA67}"/>
          </ac:inkMkLst>
        </pc:inkChg>
        <pc:inkChg chg="del">
          <ac:chgData name="Samantha Brown (2210322)" userId="S::2210322@student.uwtsd.ac.uk::839c6220-ff4a-4604-ad08-122e127903be" providerId="AD" clId="Web-{F2B63997-C24E-36AE-B2FF-86811C0A25F2}" dt="2022-09-16T18:04:05.873" v="401"/>
          <ac:inkMkLst>
            <pc:docMk/>
            <pc:sldMk cId="109857222" sldId="256"/>
            <ac:inkMk id="219" creationId="{47C946F4-EF5F-8044-3229-0C543154B875}"/>
          </ac:inkMkLst>
        </pc:inkChg>
        <pc:inkChg chg="del">
          <ac:chgData name="Samantha Brown (2210322)" userId="S::2210322@student.uwtsd.ac.uk::839c6220-ff4a-4604-ad08-122e127903be" providerId="AD" clId="Web-{F2B63997-C24E-36AE-B2FF-86811C0A25F2}" dt="2022-09-16T18:04:05.873" v="400"/>
          <ac:inkMkLst>
            <pc:docMk/>
            <pc:sldMk cId="109857222" sldId="256"/>
            <ac:inkMk id="220" creationId="{797438B4-73B9-1527-2CED-89B31793445C}"/>
          </ac:inkMkLst>
        </pc:inkChg>
        <pc:inkChg chg="del">
          <ac:chgData name="Samantha Brown (2210322)" userId="S::2210322@student.uwtsd.ac.uk::839c6220-ff4a-4604-ad08-122e127903be" providerId="AD" clId="Web-{F2B63997-C24E-36AE-B2FF-86811C0A25F2}" dt="2022-09-16T18:04:05.873" v="399"/>
          <ac:inkMkLst>
            <pc:docMk/>
            <pc:sldMk cId="109857222" sldId="256"/>
            <ac:inkMk id="221" creationId="{D244FBD8-EB34-73F7-1765-4BCC1DD724F5}"/>
          </ac:inkMkLst>
        </pc:inkChg>
        <pc:inkChg chg="del">
          <ac:chgData name="Samantha Brown (2210322)" userId="S::2210322@student.uwtsd.ac.uk::839c6220-ff4a-4604-ad08-122e127903be" providerId="AD" clId="Web-{F2B63997-C24E-36AE-B2FF-86811C0A25F2}" dt="2022-09-16T18:04:05.873" v="398"/>
          <ac:inkMkLst>
            <pc:docMk/>
            <pc:sldMk cId="109857222" sldId="256"/>
            <ac:inkMk id="222" creationId="{0914FA76-D401-9C6A-A01A-6B8D26CAAB86}"/>
          </ac:inkMkLst>
        </pc:inkChg>
        <pc:inkChg chg="del">
          <ac:chgData name="Samantha Brown (2210322)" userId="S::2210322@student.uwtsd.ac.uk::839c6220-ff4a-4604-ad08-122e127903be" providerId="AD" clId="Web-{F2B63997-C24E-36AE-B2FF-86811C0A25F2}" dt="2022-09-16T18:04:05.873" v="397"/>
          <ac:inkMkLst>
            <pc:docMk/>
            <pc:sldMk cId="109857222" sldId="256"/>
            <ac:inkMk id="223" creationId="{208227D1-72D0-E129-2113-F6B5B5F079F2}"/>
          </ac:inkMkLst>
        </pc:inkChg>
        <pc:inkChg chg="del">
          <ac:chgData name="Samantha Brown (2210322)" userId="S::2210322@student.uwtsd.ac.uk::839c6220-ff4a-4604-ad08-122e127903be" providerId="AD" clId="Web-{F2B63997-C24E-36AE-B2FF-86811C0A25F2}" dt="2022-09-16T18:04:05.873" v="396"/>
          <ac:inkMkLst>
            <pc:docMk/>
            <pc:sldMk cId="109857222" sldId="256"/>
            <ac:inkMk id="224" creationId="{04175782-224A-A0F4-8141-74FAC17B92A7}"/>
          </ac:inkMkLst>
        </pc:inkChg>
        <pc:inkChg chg="del">
          <ac:chgData name="Samantha Brown (2210322)" userId="S::2210322@student.uwtsd.ac.uk::839c6220-ff4a-4604-ad08-122e127903be" providerId="AD" clId="Web-{F2B63997-C24E-36AE-B2FF-86811C0A25F2}" dt="2022-09-16T18:04:05.873" v="395"/>
          <ac:inkMkLst>
            <pc:docMk/>
            <pc:sldMk cId="109857222" sldId="256"/>
            <ac:inkMk id="225" creationId="{D15263AD-8AA7-A962-6F0F-6AAA3FE6E42E}"/>
          </ac:inkMkLst>
        </pc:inkChg>
        <pc:inkChg chg="del">
          <ac:chgData name="Samantha Brown (2210322)" userId="S::2210322@student.uwtsd.ac.uk::839c6220-ff4a-4604-ad08-122e127903be" providerId="AD" clId="Web-{F2B63997-C24E-36AE-B2FF-86811C0A25F2}" dt="2022-09-16T18:04:05.873" v="394"/>
          <ac:inkMkLst>
            <pc:docMk/>
            <pc:sldMk cId="109857222" sldId="256"/>
            <ac:inkMk id="226" creationId="{C85507A0-854F-8AD3-CDDA-79AF6E317175}"/>
          </ac:inkMkLst>
        </pc:inkChg>
        <pc:inkChg chg="del">
          <ac:chgData name="Samantha Brown (2210322)" userId="S::2210322@student.uwtsd.ac.uk::839c6220-ff4a-4604-ad08-122e127903be" providerId="AD" clId="Web-{F2B63997-C24E-36AE-B2FF-86811C0A25F2}" dt="2022-09-16T18:04:05.873" v="393"/>
          <ac:inkMkLst>
            <pc:docMk/>
            <pc:sldMk cId="109857222" sldId="256"/>
            <ac:inkMk id="227" creationId="{7392D1ED-C33E-9251-6BB4-9EA72DF80701}"/>
          </ac:inkMkLst>
        </pc:inkChg>
        <pc:inkChg chg="del">
          <ac:chgData name="Samantha Brown (2210322)" userId="S::2210322@student.uwtsd.ac.uk::839c6220-ff4a-4604-ad08-122e127903be" providerId="AD" clId="Web-{F2B63997-C24E-36AE-B2FF-86811C0A25F2}" dt="2022-09-16T18:04:05.857" v="392"/>
          <ac:inkMkLst>
            <pc:docMk/>
            <pc:sldMk cId="109857222" sldId="256"/>
            <ac:inkMk id="228" creationId="{F22C5973-FAEB-BAEE-B6FC-97301693AAE8}"/>
          </ac:inkMkLst>
        </pc:inkChg>
        <pc:inkChg chg="del">
          <ac:chgData name="Samantha Brown (2210322)" userId="S::2210322@student.uwtsd.ac.uk::839c6220-ff4a-4604-ad08-122e127903be" providerId="AD" clId="Web-{F2B63997-C24E-36AE-B2FF-86811C0A25F2}" dt="2022-09-16T18:04:05.857" v="391"/>
          <ac:inkMkLst>
            <pc:docMk/>
            <pc:sldMk cId="109857222" sldId="256"/>
            <ac:inkMk id="229" creationId="{CBF58F52-ED0C-C5EE-6FAE-70C654900E1C}"/>
          </ac:inkMkLst>
        </pc:inkChg>
        <pc:inkChg chg="del">
          <ac:chgData name="Samantha Brown (2210322)" userId="S::2210322@student.uwtsd.ac.uk::839c6220-ff4a-4604-ad08-122e127903be" providerId="AD" clId="Web-{F2B63997-C24E-36AE-B2FF-86811C0A25F2}" dt="2022-09-16T18:04:05.857" v="390"/>
          <ac:inkMkLst>
            <pc:docMk/>
            <pc:sldMk cId="109857222" sldId="256"/>
            <ac:inkMk id="230" creationId="{D4F76895-7937-E855-2CFF-6BD7D6D82A20}"/>
          </ac:inkMkLst>
        </pc:inkChg>
        <pc:inkChg chg="del">
          <ac:chgData name="Samantha Brown (2210322)" userId="S::2210322@student.uwtsd.ac.uk::839c6220-ff4a-4604-ad08-122e127903be" providerId="AD" clId="Web-{F2B63997-C24E-36AE-B2FF-86811C0A25F2}" dt="2022-09-16T18:04:05.857" v="389"/>
          <ac:inkMkLst>
            <pc:docMk/>
            <pc:sldMk cId="109857222" sldId="256"/>
            <ac:inkMk id="231" creationId="{8A8F2ED4-D3E7-FBE2-C9D9-4776171FF6FA}"/>
          </ac:inkMkLst>
        </pc:inkChg>
        <pc:inkChg chg="del">
          <ac:chgData name="Samantha Brown (2210322)" userId="S::2210322@student.uwtsd.ac.uk::839c6220-ff4a-4604-ad08-122e127903be" providerId="AD" clId="Web-{F2B63997-C24E-36AE-B2FF-86811C0A25F2}" dt="2022-09-16T18:04:05.857" v="388"/>
          <ac:inkMkLst>
            <pc:docMk/>
            <pc:sldMk cId="109857222" sldId="256"/>
            <ac:inkMk id="232" creationId="{E88ADF39-BB85-F0E5-8169-0EE735494FD9}"/>
          </ac:inkMkLst>
        </pc:inkChg>
        <pc:inkChg chg="del">
          <ac:chgData name="Samantha Brown (2210322)" userId="S::2210322@student.uwtsd.ac.uk::839c6220-ff4a-4604-ad08-122e127903be" providerId="AD" clId="Web-{F2B63997-C24E-36AE-B2FF-86811C0A25F2}" dt="2022-09-16T18:04:05.857" v="387"/>
          <ac:inkMkLst>
            <pc:docMk/>
            <pc:sldMk cId="109857222" sldId="256"/>
            <ac:inkMk id="233" creationId="{4C675F71-0410-8841-B41A-45476BC501D7}"/>
          </ac:inkMkLst>
        </pc:inkChg>
        <pc:inkChg chg="del">
          <ac:chgData name="Samantha Brown (2210322)" userId="S::2210322@student.uwtsd.ac.uk::839c6220-ff4a-4604-ad08-122e127903be" providerId="AD" clId="Web-{F2B63997-C24E-36AE-B2FF-86811C0A25F2}" dt="2022-09-16T18:04:05.857" v="386"/>
          <ac:inkMkLst>
            <pc:docMk/>
            <pc:sldMk cId="109857222" sldId="256"/>
            <ac:inkMk id="234" creationId="{22BE21B6-C535-CBC5-9F2D-93A29FD1556B}"/>
          </ac:inkMkLst>
        </pc:inkChg>
        <pc:inkChg chg="del">
          <ac:chgData name="Samantha Brown (2210322)" userId="S::2210322@student.uwtsd.ac.uk::839c6220-ff4a-4604-ad08-122e127903be" providerId="AD" clId="Web-{F2B63997-C24E-36AE-B2FF-86811C0A25F2}" dt="2022-09-16T18:04:05.857" v="385"/>
          <ac:inkMkLst>
            <pc:docMk/>
            <pc:sldMk cId="109857222" sldId="256"/>
            <ac:inkMk id="235" creationId="{AC697F0D-9ADB-AF7E-4772-2824E83417C4}"/>
          </ac:inkMkLst>
        </pc:inkChg>
        <pc:inkChg chg="del">
          <ac:chgData name="Samantha Brown (2210322)" userId="S::2210322@student.uwtsd.ac.uk::839c6220-ff4a-4604-ad08-122e127903be" providerId="AD" clId="Web-{F2B63997-C24E-36AE-B2FF-86811C0A25F2}" dt="2022-09-16T18:04:05.857" v="384"/>
          <ac:inkMkLst>
            <pc:docMk/>
            <pc:sldMk cId="109857222" sldId="256"/>
            <ac:inkMk id="236" creationId="{1153512E-4AE6-D925-BA95-70C3C58D5458}"/>
          </ac:inkMkLst>
        </pc:inkChg>
        <pc:inkChg chg="del">
          <ac:chgData name="Samantha Brown (2210322)" userId="S::2210322@student.uwtsd.ac.uk::839c6220-ff4a-4604-ad08-122e127903be" providerId="AD" clId="Web-{F2B63997-C24E-36AE-B2FF-86811C0A25F2}" dt="2022-09-16T18:04:05.857" v="383"/>
          <ac:inkMkLst>
            <pc:docMk/>
            <pc:sldMk cId="109857222" sldId="256"/>
            <ac:inkMk id="237" creationId="{DD496E7F-B3CF-FD05-6D55-C9494FDC6A29}"/>
          </ac:inkMkLst>
        </pc:inkChg>
        <pc:inkChg chg="del">
          <ac:chgData name="Samantha Brown (2210322)" userId="S::2210322@student.uwtsd.ac.uk::839c6220-ff4a-4604-ad08-122e127903be" providerId="AD" clId="Web-{F2B63997-C24E-36AE-B2FF-86811C0A25F2}" dt="2022-09-16T18:04:05.857" v="382"/>
          <ac:inkMkLst>
            <pc:docMk/>
            <pc:sldMk cId="109857222" sldId="256"/>
            <ac:inkMk id="238" creationId="{3D069D90-95FD-5C12-EFFB-2FD77DD05F18}"/>
          </ac:inkMkLst>
        </pc:inkChg>
        <pc:inkChg chg="del">
          <ac:chgData name="Samantha Brown (2210322)" userId="S::2210322@student.uwtsd.ac.uk::839c6220-ff4a-4604-ad08-122e127903be" providerId="AD" clId="Web-{F2B63997-C24E-36AE-B2FF-86811C0A25F2}" dt="2022-09-16T18:04:05.857" v="381"/>
          <ac:inkMkLst>
            <pc:docMk/>
            <pc:sldMk cId="109857222" sldId="256"/>
            <ac:inkMk id="239" creationId="{5BDD674E-E7DA-641B-F1EB-02229681C0D4}"/>
          </ac:inkMkLst>
        </pc:inkChg>
        <pc:inkChg chg="del">
          <ac:chgData name="Samantha Brown (2210322)" userId="S::2210322@student.uwtsd.ac.uk::839c6220-ff4a-4604-ad08-122e127903be" providerId="AD" clId="Web-{F2B63997-C24E-36AE-B2FF-86811C0A25F2}" dt="2022-09-16T18:04:05.857" v="380"/>
          <ac:inkMkLst>
            <pc:docMk/>
            <pc:sldMk cId="109857222" sldId="256"/>
            <ac:inkMk id="240" creationId="{66BAED51-90DE-C0A3-3E26-26495E6A6036}"/>
          </ac:inkMkLst>
        </pc:inkChg>
        <pc:inkChg chg="del">
          <ac:chgData name="Samantha Brown (2210322)" userId="S::2210322@student.uwtsd.ac.uk::839c6220-ff4a-4604-ad08-122e127903be" providerId="AD" clId="Web-{F2B63997-C24E-36AE-B2FF-86811C0A25F2}" dt="2022-09-16T18:04:05.857" v="379"/>
          <ac:inkMkLst>
            <pc:docMk/>
            <pc:sldMk cId="109857222" sldId="256"/>
            <ac:inkMk id="241" creationId="{92396B7B-0A2B-8A9E-44E6-8F64E06344DB}"/>
          </ac:inkMkLst>
        </pc:inkChg>
        <pc:inkChg chg="del">
          <ac:chgData name="Samantha Brown (2210322)" userId="S::2210322@student.uwtsd.ac.uk::839c6220-ff4a-4604-ad08-122e127903be" providerId="AD" clId="Web-{F2B63997-C24E-36AE-B2FF-86811C0A25F2}" dt="2022-09-16T18:04:05.857" v="378"/>
          <ac:inkMkLst>
            <pc:docMk/>
            <pc:sldMk cId="109857222" sldId="256"/>
            <ac:inkMk id="242" creationId="{96865D6C-3D37-F6BF-4DDB-2B8B63C51C19}"/>
          </ac:inkMkLst>
        </pc:inkChg>
        <pc:inkChg chg="del">
          <ac:chgData name="Samantha Brown (2210322)" userId="S::2210322@student.uwtsd.ac.uk::839c6220-ff4a-4604-ad08-122e127903be" providerId="AD" clId="Web-{F2B63997-C24E-36AE-B2FF-86811C0A25F2}" dt="2022-09-16T18:04:05.857" v="377"/>
          <ac:inkMkLst>
            <pc:docMk/>
            <pc:sldMk cId="109857222" sldId="256"/>
            <ac:inkMk id="243" creationId="{9A73C85A-4A3D-987B-BC21-00461D3D13BC}"/>
          </ac:inkMkLst>
        </pc:inkChg>
        <pc:inkChg chg="del">
          <ac:chgData name="Samantha Brown (2210322)" userId="S::2210322@student.uwtsd.ac.uk::839c6220-ff4a-4604-ad08-122e127903be" providerId="AD" clId="Web-{F2B63997-C24E-36AE-B2FF-86811C0A25F2}" dt="2022-09-16T18:04:15.624" v="469"/>
          <ac:inkMkLst>
            <pc:docMk/>
            <pc:sldMk cId="109857222" sldId="256"/>
            <ac:inkMk id="255" creationId="{6B162881-7745-46D1-2DDA-617B100DBD15}"/>
          </ac:inkMkLst>
        </pc:inkChg>
        <pc:inkChg chg="del">
          <ac:chgData name="Samantha Brown (2210322)" userId="S::2210322@student.uwtsd.ac.uk::839c6220-ff4a-4604-ad08-122e127903be" providerId="AD" clId="Web-{F2B63997-C24E-36AE-B2FF-86811C0A25F2}" dt="2022-09-16T18:04:15.624" v="468"/>
          <ac:inkMkLst>
            <pc:docMk/>
            <pc:sldMk cId="109857222" sldId="256"/>
            <ac:inkMk id="256" creationId="{D692F49A-701E-9AA2-382B-8C65BADABBDF}"/>
          </ac:inkMkLst>
        </pc:inkChg>
        <pc:inkChg chg="del">
          <ac:chgData name="Samantha Brown (2210322)" userId="S::2210322@student.uwtsd.ac.uk::839c6220-ff4a-4604-ad08-122e127903be" providerId="AD" clId="Web-{F2B63997-C24E-36AE-B2FF-86811C0A25F2}" dt="2022-09-16T18:04:15.624" v="467"/>
          <ac:inkMkLst>
            <pc:docMk/>
            <pc:sldMk cId="109857222" sldId="256"/>
            <ac:inkMk id="257" creationId="{4F3F080F-8FE7-EEF0-FD81-F575ACFCB0EE}"/>
          </ac:inkMkLst>
        </pc:inkChg>
        <pc:inkChg chg="del">
          <ac:chgData name="Samantha Brown (2210322)" userId="S::2210322@student.uwtsd.ac.uk::839c6220-ff4a-4604-ad08-122e127903be" providerId="AD" clId="Web-{F2B63997-C24E-36AE-B2FF-86811C0A25F2}" dt="2022-09-16T18:04:15.624" v="466"/>
          <ac:inkMkLst>
            <pc:docMk/>
            <pc:sldMk cId="109857222" sldId="256"/>
            <ac:inkMk id="258" creationId="{AE0C6E25-1C99-2F90-9A4C-639A4D1125B5}"/>
          </ac:inkMkLst>
        </pc:inkChg>
        <pc:inkChg chg="del">
          <ac:chgData name="Samantha Brown (2210322)" userId="S::2210322@student.uwtsd.ac.uk::839c6220-ff4a-4604-ad08-122e127903be" providerId="AD" clId="Web-{F2B63997-C24E-36AE-B2FF-86811C0A25F2}" dt="2022-09-16T18:04:15.624" v="465"/>
          <ac:inkMkLst>
            <pc:docMk/>
            <pc:sldMk cId="109857222" sldId="256"/>
            <ac:inkMk id="259" creationId="{CE9FC9CF-B343-CDE2-D4B5-91A2B73D256C}"/>
          </ac:inkMkLst>
        </pc:inkChg>
        <pc:inkChg chg="del">
          <ac:chgData name="Samantha Brown (2210322)" userId="S::2210322@student.uwtsd.ac.uk::839c6220-ff4a-4604-ad08-122e127903be" providerId="AD" clId="Web-{F2B63997-C24E-36AE-B2FF-86811C0A25F2}" dt="2022-09-16T18:04:15.624" v="464"/>
          <ac:inkMkLst>
            <pc:docMk/>
            <pc:sldMk cId="109857222" sldId="256"/>
            <ac:inkMk id="260" creationId="{10829454-C5D1-7581-9356-D61334210249}"/>
          </ac:inkMkLst>
        </pc:inkChg>
        <pc:inkChg chg="del">
          <ac:chgData name="Samantha Brown (2210322)" userId="S::2210322@student.uwtsd.ac.uk::839c6220-ff4a-4604-ad08-122e127903be" providerId="AD" clId="Web-{F2B63997-C24E-36AE-B2FF-86811C0A25F2}" dt="2022-09-16T18:04:15.624" v="463"/>
          <ac:inkMkLst>
            <pc:docMk/>
            <pc:sldMk cId="109857222" sldId="256"/>
            <ac:inkMk id="266" creationId="{3EC31F07-78BC-9F8B-A726-3BD890A1C02A}"/>
          </ac:inkMkLst>
        </pc:inkChg>
        <pc:inkChg chg="del">
          <ac:chgData name="Samantha Brown (2210322)" userId="S::2210322@student.uwtsd.ac.uk::839c6220-ff4a-4604-ad08-122e127903be" providerId="AD" clId="Web-{F2B63997-C24E-36AE-B2FF-86811C0A25F2}" dt="2022-09-16T18:04:15.624" v="462"/>
          <ac:inkMkLst>
            <pc:docMk/>
            <pc:sldMk cId="109857222" sldId="256"/>
            <ac:inkMk id="267" creationId="{35EC6F86-F704-2583-26BA-C78C3964C090}"/>
          </ac:inkMkLst>
        </pc:inkChg>
        <pc:inkChg chg="del">
          <ac:chgData name="Samantha Brown (2210322)" userId="S::2210322@student.uwtsd.ac.uk::839c6220-ff4a-4604-ad08-122e127903be" providerId="AD" clId="Web-{F2B63997-C24E-36AE-B2FF-86811C0A25F2}" dt="2022-09-16T18:04:15.624" v="461"/>
          <ac:inkMkLst>
            <pc:docMk/>
            <pc:sldMk cId="109857222" sldId="256"/>
            <ac:inkMk id="268" creationId="{704A3031-B606-AD65-747D-03ABEE5C7AC6}"/>
          </ac:inkMkLst>
        </pc:inkChg>
        <pc:inkChg chg="del">
          <ac:chgData name="Samantha Brown (2210322)" userId="S::2210322@student.uwtsd.ac.uk::839c6220-ff4a-4604-ad08-122e127903be" providerId="AD" clId="Web-{F2B63997-C24E-36AE-B2FF-86811C0A25F2}" dt="2022-09-16T18:04:15.624" v="460"/>
          <ac:inkMkLst>
            <pc:docMk/>
            <pc:sldMk cId="109857222" sldId="256"/>
            <ac:inkMk id="269" creationId="{EC51CFC1-FC9E-81EF-4223-9427E8AFE0C8}"/>
          </ac:inkMkLst>
        </pc:inkChg>
        <pc:inkChg chg="del">
          <ac:chgData name="Samantha Brown (2210322)" userId="S::2210322@student.uwtsd.ac.uk::839c6220-ff4a-4604-ad08-122e127903be" providerId="AD" clId="Web-{F2B63997-C24E-36AE-B2FF-86811C0A25F2}" dt="2022-09-16T18:04:15.624" v="459"/>
          <ac:inkMkLst>
            <pc:docMk/>
            <pc:sldMk cId="109857222" sldId="256"/>
            <ac:inkMk id="270" creationId="{73C348DA-FF28-D516-785B-486E8646F8BA}"/>
          </ac:inkMkLst>
        </pc:inkChg>
        <pc:inkChg chg="del">
          <ac:chgData name="Samantha Brown (2210322)" userId="S::2210322@student.uwtsd.ac.uk::839c6220-ff4a-4604-ad08-122e127903be" providerId="AD" clId="Web-{F2B63997-C24E-36AE-B2FF-86811C0A25F2}" dt="2022-09-16T18:04:15.624" v="458"/>
          <ac:inkMkLst>
            <pc:docMk/>
            <pc:sldMk cId="109857222" sldId="256"/>
            <ac:inkMk id="271" creationId="{120C8C52-E4A0-2A62-04FA-E741B0F62CFF}"/>
          </ac:inkMkLst>
        </pc:inkChg>
        <pc:inkChg chg="del">
          <ac:chgData name="Samantha Brown (2210322)" userId="S::2210322@student.uwtsd.ac.uk::839c6220-ff4a-4604-ad08-122e127903be" providerId="AD" clId="Web-{F2B63997-C24E-36AE-B2FF-86811C0A25F2}" dt="2022-09-16T18:04:15.624" v="457"/>
          <ac:inkMkLst>
            <pc:docMk/>
            <pc:sldMk cId="109857222" sldId="256"/>
            <ac:inkMk id="272" creationId="{91F81F27-5C34-817D-4C10-74DB8F9BDB7C}"/>
          </ac:inkMkLst>
        </pc:inkChg>
        <pc:inkChg chg="del">
          <ac:chgData name="Samantha Brown (2210322)" userId="S::2210322@student.uwtsd.ac.uk::839c6220-ff4a-4604-ad08-122e127903be" providerId="AD" clId="Web-{F2B63997-C24E-36AE-B2FF-86811C0A25F2}" dt="2022-09-16T18:04:15.624" v="456"/>
          <ac:inkMkLst>
            <pc:docMk/>
            <pc:sldMk cId="109857222" sldId="256"/>
            <ac:inkMk id="273" creationId="{911492C0-E299-C90A-4BD6-BD479B2AB3AB}"/>
          </ac:inkMkLst>
        </pc:inkChg>
        <pc:inkChg chg="del">
          <ac:chgData name="Samantha Brown (2210322)" userId="S::2210322@student.uwtsd.ac.uk::839c6220-ff4a-4604-ad08-122e127903be" providerId="AD" clId="Web-{F2B63997-C24E-36AE-B2FF-86811C0A25F2}" dt="2022-09-16T18:04:15.624" v="455"/>
          <ac:inkMkLst>
            <pc:docMk/>
            <pc:sldMk cId="109857222" sldId="256"/>
            <ac:inkMk id="274" creationId="{A9C8CC51-2226-5B6D-BF67-F0D203D290C6}"/>
          </ac:inkMkLst>
        </pc:inkChg>
        <pc:inkChg chg="del">
          <ac:chgData name="Samantha Brown (2210322)" userId="S::2210322@student.uwtsd.ac.uk::839c6220-ff4a-4604-ad08-122e127903be" providerId="AD" clId="Web-{F2B63997-C24E-36AE-B2FF-86811C0A25F2}" dt="2022-09-16T18:04:15.624" v="454"/>
          <ac:inkMkLst>
            <pc:docMk/>
            <pc:sldMk cId="109857222" sldId="256"/>
            <ac:inkMk id="275" creationId="{DC6ABB8C-B08D-BCCA-2F44-1FA983D2727A}"/>
          </ac:inkMkLst>
        </pc:inkChg>
        <pc:inkChg chg="del">
          <ac:chgData name="Samantha Brown (2210322)" userId="S::2210322@student.uwtsd.ac.uk::839c6220-ff4a-4604-ad08-122e127903be" providerId="AD" clId="Web-{F2B63997-C24E-36AE-B2FF-86811C0A25F2}" dt="2022-09-16T18:04:15.608" v="453"/>
          <ac:inkMkLst>
            <pc:docMk/>
            <pc:sldMk cId="109857222" sldId="256"/>
            <ac:inkMk id="276" creationId="{39DA8413-996A-D589-F4BF-EA62D025669C}"/>
          </ac:inkMkLst>
        </pc:inkChg>
        <pc:inkChg chg="del">
          <ac:chgData name="Samantha Brown (2210322)" userId="S::2210322@student.uwtsd.ac.uk::839c6220-ff4a-4604-ad08-122e127903be" providerId="AD" clId="Web-{F2B63997-C24E-36AE-B2FF-86811C0A25F2}" dt="2022-09-16T18:04:15.608" v="452"/>
          <ac:inkMkLst>
            <pc:docMk/>
            <pc:sldMk cId="109857222" sldId="256"/>
            <ac:inkMk id="277" creationId="{089E583E-6ED5-15CC-3CC6-BBB86A2B1D58}"/>
          </ac:inkMkLst>
        </pc:inkChg>
        <pc:inkChg chg="del">
          <ac:chgData name="Samantha Brown (2210322)" userId="S::2210322@student.uwtsd.ac.uk::839c6220-ff4a-4604-ad08-122e127903be" providerId="AD" clId="Web-{F2B63997-C24E-36AE-B2FF-86811C0A25F2}" dt="2022-09-16T18:04:15.608" v="451"/>
          <ac:inkMkLst>
            <pc:docMk/>
            <pc:sldMk cId="109857222" sldId="256"/>
            <ac:inkMk id="278" creationId="{9DC6970B-439E-32D5-823E-816F7D4E8F87}"/>
          </ac:inkMkLst>
        </pc:inkChg>
        <pc:inkChg chg="del">
          <ac:chgData name="Samantha Brown (2210322)" userId="S::2210322@student.uwtsd.ac.uk::839c6220-ff4a-4604-ad08-122e127903be" providerId="AD" clId="Web-{F2B63997-C24E-36AE-B2FF-86811C0A25F2}" dt="2022-09-16T18:04:15.608" v="450"/>
          <ac:inkMkLst>
            <pc:docMk/>
            <pc:sldMk cId="109857222" sldId="256"/>
            <ac:inkMk id="279" creationId="{7F92CBCB-F982-8AF8-3AE9-31A58903BCA3}"/>
          </ac:inkMkLst>
        </pc:inkChg>
        <pc:inkChg chg="del">
          <ac:chgData name="Samantha Brown (2210322)" userId="S::2210322@student.uwtsd.ac.uk::839c6220-ff4a-4604-ad08-122e127903be" providerId="AD" clId="Web-{F2B63997-C24E-36AE-B2FF-86811C0A25F2}" dt="2022-09-16T18:04:15.608" v="449"/>
          <ac:inkMkLst>
            <pc:docMk/>
            <pc:sldMk cId="109857222" sldId="256"/>
            <ac:inkMk id="280" creationId="{C867BF4D-3400-356C-6C70-62D51285318C}"/>
          </ac:inkMkLst>
        </pc:inkChg>
        <pc:inkChg chg="del">
          <ac:chgData name="Samantha Brown (2210322)" userId="S::2210322@student.uwtsd.ac.uk::839c6220-ff4a-4604-ad08-122e127903be" providerId="AD" clId="Web-{F2B63997-C24E-36AE-B2FF-86811C0A25F2}" dt="2022-09-16T18:04:15.608" v="448"/>
          <ac:inkMkLst>
            <pc:docMk/>
            <pc:sldMk cId="109857222" sldId="256"/>
            <ac:inkMk id="281" creationId="{521C9842-1890-D874-0D5A-64D06D495952}"/>
          </ac:inkMkLst>
        </pc:inkChg>
        <pc:inkChg chg="del">
          <ac:chgData name="Samantha Brown (2210322)" userId="S::2210322@student.uwtsd.ac.uk::839c6220-ff4a-4604-ad08-122e127903be" providerId="AD" clId="Web-{F2B63997-C24E-36AE-B2FF-86811C0A25F2}" dt="2022-09-16T18:04:15.608" v="447"/>
          <ac:inkMkLst>
            <pc:docMk/>
            <pc:sldMk cId="109857222" sldId="256"/>
            <ac:inkMk id="282" creationId="{2B11E7FE-730D-E4A6-9D63-9DE09499A8F9}"/>
          </ac:inkMkLst>
        </pc:inkChg>
        <pc:inkChg chg="del">
          <ac:chgData name="Samantha Brown (2210322)" userId="S::2210322@student.uwtsd.ac.uk::839c6220-ff4a-4604-ad08-122e127903be" providerId="AD" clId="Web-{F2B63997-C24E-36AE-B2FF-86811C0A25F2}" dt="2022-09-16T18:04:15.608" v="446"/>
          <ac:inkMkLst>
            <pc:docMk/>
            <pc:sldMk cId="109857222" sldId="256"/>
            <ac:inkMk id="283" creationId="{B114F9D2-42AA-4D9A-92BB-26C5F68FF9EF}"/>
          </ac:inkMkLst>
        </pc:inkChg>
        <pc:inkChg chg="del">
          <ac:chgData name="Samantha Brown (2210322)" userId="S::2210322@student.uwtsd.ac.uk::839c6220-ff4a-4604-ad08-122e127903be" providerId="AD" clId="Web-{F2B63997-C24E-36AE-B2FF-86811C0A25F2}" dt="2022-09-16T18:04:15.608" v="445"/>
          <ac:inkMkLst>
            <pc:docMk/>
            <pc:sldMk cId="109857222" sldId="256"/>
            <ac:inkMk id="284" creationId="{D3D162BD-6FB4-F1CA-FA1D-69C64F466899}"/>
          </ac:inkMkLst>
        </pc:inkChg>
        <pc:inkChg chg="del">
          <ac:chgData name="Samantha Brown (2210322)" userId="S::2210322@student.uwtsd.ac.uk::839c6220-ff4a-4604-ad08-122e127903be" providerId="AD" clId="Web-{F2B63997-C24E-36AE-B2FF-86811C0A25F2}" dt="2022-09-16T18:04:15.608" v="444"/>
          <ac:inkMkLst>
            <pc:docMk/>
            <pc:sldMk cId="109857222" sldId="256"/>
            <ac:inkMk id="285" creationId="{957D8DC9-E737-2660-BFD2-82C8759FE9C4}"/>
          </ac:inkMkLst>
        </pc:inkChg>
        <pc:inkChg chg="del">
          <ac:chgData name="Samantha Brown (2210322)" userId="S::2210322@student.uwtsd.ac.uk::839c6220-ff4a-4604-ad08-122e127903be" providerId="AD" clId="Web-{F2B63997-C24E-36AE-B2FF-86811C0A25F2}" dt="2022-09-16T18:04:15.608" v="443"/>
          <ac:inkMkLst>
            <pc:docMk/>
            <pc:sldMk cId="109857222" sldId="256"/>
            <ac:inkMk id="286" creationId="{F28F2A00-5FF2-E1B3-B89A-380DC393F69C}"/>
          </ac:inkMkLst>
        </pc:inkChg>
        <pc:inkChg chg="del">
          <ac:chgData name="Samantha Brown (2210322)" userId="S::2210322@student.uwtsd.ac.uk::839c6220-ff4a-4604-ad08-122e127903be" providerId="AD" clId="Web-{F2B63997-C24E-36AE-B2FF-86811C0A25F2}" dt="2022-09-16T18:04:15.608" v="442"/>
          <ac:inkMkLst>
            <pc:docMk/>
            <pc:sldMk cId="109857222" sldId="256"/>
            <ac:inkMk id="287" creationId="{B74F94AD-0FDA-2994-70D8-784B51031636}"/>
          </ac:inkMkLst>
        </pc:inkChg>
        <pc:inkChg chg="del">
          <ac:chgData name="Samantha Brown (2210322)" userId="S::2210322@student.uwtsd.ac.uk::839c6220-ff4a-4604-ad08-122e127903be" providerId="AD" clId="Web-{F2B63997-C24E-36AE-B2FF-86811C0A25F2}" dt="2022-09-16T18:04:15.608" v="441"/>
          <ac:inkMkLst>
            <pc:docMk/>
            <pc:sldMk cId="109857222" sldId="256"/>
            <ac:inkMk id="288" creationId="{2EF39B53-9331-B38A-C42D-9C3E277D4220}"/>
          </ac:inkMkLst>
        </pc:inkChg>
        <pc:inkChg chg="del">
          <ac:chgData name="Samantha Brown (2210322)" userId="S::2210322@student.uwtsd.ac.uk::839c6220-ff4a-4604-ad08-122e127903be" providerId="AD" clId="Web-{F2B63997-C24E-36AE-B2FF-86811C0A25F2}" dt="2022-09-16T18:04:15.608" v="440"/>
          <ac:inkMkLst>
            <pc:docMk/>
            <pc:sldMk cId="109857222" sldId="256"/>
            <ac:inkMk id="289" creationId="{B55CE570-D992-405A-BCD2-67994CEC3E56}"/>
          </ac:inkMkLst>
        </pc:inkChg>
        <pc:inkChg chg="del">
          <ac:chgData name="Samantha Brown (2210322)" userId="S::2210322@student.uwtsd.ac.uk::839c6220-ff4a-4604-ad08-122e127903be" providerId="AD" clId="Web-{F2B63997-C24E-36AE-B2FF-86811C0A25F2}" dt="2022-09-16T18:04:15.608" v="439"/>
          <ac:inkMkLst>
            <pc:docMk/>
            <pc:sldMk cId="109857222" sldId="256"/>
            <ac:inkMk id="290" creationId="{1D477863-4EA6-E5F7-239C-97BBB497E926}"/>
          </ac:inkMkLst>
        </pc:inkChg>
        <pc:inkChg chg="del">
          <ac:chgData name="Samantha Brown (2210322)" userId="S::2210322@student.uwtsd.ac.uk::839c6220-ff4a-4604-ad08-122e127903be" providerId="AD" clId="Web-{F2B63997-C24E-36AE-B2FF-86811C0A25F2}" dt="2022-09-16T18:04:15.608" v="438"/>
          <ac:inkMkLst>
            <pc:docMk/>
            <pc:sldMk cId="109857222" sldId="256"/>
            <ac:inkMk id="291" creationId="{75BFE648-1FB6-8EDA-C781-472D952C1B25}"/>
          </ac:inkMkLst>
        </pc:inkChg>
        <pc:inkChg chg="del">
          <ac:chgData name="Samantha Brown (2210322)" userId="S::2210322@student.uwtsd.ac.uk::839c6220-ff4a-4604-ad08-122e127903be" providerId="AD" clId="Web-{F2B63997-C24E-36AE-B2FF-86811C0A25F2}" dt="2022-09-16T18:04:15.608" v="437"/>
          <ac:inkMkLst>
            <pc:docMk/>
            <pc:sldMk cId="109857222" sldId="256"/>
            <ac:inkMk id="292" creationId="{0992116B-7025-9682-7FCF-9482EDD656CA}"/>
          </ac:inkMkLst>
        </pc:inkChg>
        <pc:inkChg chg="del">
          <ac:chgData name="Samantha Brown (2210322)" userId="S::2210322@student.uwtsd.ac.uk::839c6220-ff4a-4604-ad08-122e127903be" providerId="AD" clId="Web-{F2B63997-C24E-36AE-B2FF-86811C0A25F2}" dt="2022-09-16T18:04:31.015" v="471"/>
          <ac:inkMkLst>
            <pc:docMk/>
            <pc:sldMk cId="109857222" sldId="256"/>
            <ac:inkMk id="293" creationId="{AB35D860-EA31-49D8-5C7A-524B9D2F8395}"/>
          </ac:inkMkLst>
        </pc:inkChg>
        <pc:inkChg chg="del">
          <ac:chgData name="Samantha Brown (2210322)" userId="S::2210322@student.uwtsd.ac.uk::839c6220-ff4a-4604-ad08-122e127903be" providerId="AD" clId="Web-{F2B63997-C24E-36AE-B2FF-86811C0A25F2}" dt="2022-09-16T18:04:26.312" v="470"/>
          <ac:inkMkLst>
            <pc:docMk/>
            <pc:sldMk cId="109857222" sldId="256"/>
            <ac:inkMk id="294" creationId="{A58CF76C-B733-8592-2F89-60BF3B17A17E}"/>
          </ac:inkMkLst>
        </pc:inkChg>
        <pc:inkChg chg="del">
          <ac:chgData name="Samantha Brown (2210322)" userId="S::2210322@student.uwtsd.ac.uk::839c6220-ff4a-4604-ad08-122e127903be" providerId="AD" clId="Web-{F2B63997-C24E-36AE-B2FF-86811C0A25F2}" dt="2022-09-16T18:04:15.608" v="436"/>
          <ac:inkMkLst>
            <pc:docMk/>
            <pc:sldMk cId="109857222" sldId="256"/>
            <ac:inkMk id="295" creationId="{3606EC4B-6984-3ECE-D96F-BE51BCBB5A4A}"/>
          </ac:inkMkLst>
        </pc:inkChg>
        <pc:inkChg chg="del">
          <ac:chgData name="Samantha Brown (2210322)" userId="S::2210322@student.uwtsd.ac.uk::839c6220-ff4a-4604-ad08-122e127903be" providerId="AD" clId="Web-{F2B63997-C24E-36AE-B2FF-86811C0A25F2}" dt="2022-09-16T18:04:15.608" v="435"/>
          <ac:inkMkLst>
            <pc:docMk/>
            <pc:sldMk cId="109857222" sldId="256"/>
            <ac:inkMk id="296" creationId="{6F62733D-44E1-31D3-8685-12DF9EA58AC8}"/>
          </ac:inkMkLst>
        </pc:inkChg>
        <pc:inkChg chg="del">
          <ac:chgData name="Samantha Brown (2210322)" userId="S::2210322@student.uwtsd.ac.uk::839c6220-ff4a-4604-ad08-122e127903be" providerId="AD" clId="Web-{F2B63997-C24E-36AE-B2FF-86811C0A25F2}" dt="2022-09-16T18:04:15.608" v="434"/>
          <ac:inkMkLst>
            <pc:docMk/>
            <pc:sldMk cId="109857222" sldId="256"/>
            <ac:inkMk id="297" creationId="{00E02C79-8D2E-CFF1-8D5B-FC5B6726CA0C}"/>
          </ac:inkMkLst>
        </pc:inkChg>
        <pc:inkChg chg="del">
          <ac:chgData name="Samantha Brown (2210322)" userId="S::2210322@student.uwtsd.ac.uk::839c6220-ff4a-4604-ad08-122e127903be" providerId="AD" clId="Web-{F2B63997-C24E-36AE-B2FF-86811C0A25F2}" dt="2022-09-16T18:04:54.689" v="472"/>
          <ac:inkMkLst>
            <pc:docMk/>
            <pc:sldMk cId="109857222" sldId="256"/>
            <ac:inkMk id="298" creationId="{0D7B669A-0FAF-47D2-F98F-143D0178D631}"/>
          </ac:inkMkLst>
        </pc:inkChg>
        <pc:inkChg chg="del">
          <ac:chgData name="Samantha Brown (2210322)" userId="S::2210322@student.uwtsd.ac.uk::839c6220-ff4a-4604-ad08-122e127903be" providerId="AD" clId="Web-{F2B63997-C24E-36AE-B2FF-86811C0A25F2}" dt="2022-09-16T18:04:15.608" v="433"/>
          <ac:inkMkLst>
            <pc:docMk/>
            <pc:sldMk cId="109857222" sldId="256"/>
            <ac:inkMk id="300" creationId="{A6D82FCB-1DBD-D0A1-BEC7-35D34652DB2F}"/>
          </ac:inkMkLst>
        </pc:inkChg>
        <pc:inkChg chg="del">
          <ac:chgData name="Samantha Brown (2210322)" userId="S::2210322@student.uwtsd.ac.uk::839c6220-ff4a-4604-ad08-122e127903be" providerId="AD" clId="Web-{F2B63997-C24E-36AE-B2FF-86811C0A25F2}" dt="2022-09-16T18:04:11.795" v="432"/>
          <ac:inkMkLst>
            <pc:docMk/>
            <pc:sldMk cId="109857222" sldId="256"/>
            <ac:inkMk id="301" creationId="{A5433EBD-39AA-1B12-1178-DFF23462F92A}"/>
          </ac:inkMkLst>
        </pc:inkChg>
        <pc:inkChg chg="del">
          <ac:chgData name="Samantha Brown (2210322)" userId="S::2210322@student.uwtsd.ac.uk::839c6220-ff4a-4604-ad08-122e127903be" providerId="AD" clId="Web-{F2B63997-C24E-36AE-B2FF-86811C0A25F2}" dt="2022-09-16T18:04:11.795" v="431"/>
          <ac:inkMkLst>
            <pc:docMk/>
            <pc:sldMk cId="109857222" sldId="256"/>
            <ac:inkMk id="302" creationId="{815DAF6A-F460-C48F-8E1D-968833689D34}"/>
          </ac:inkMkLst>
        </pc:inkChg>
        <pc:inkChg chg="del">
          <ac:chgData name="Samantha Brown (2210322)" userId="S::2210322@student.uwtsd.ac.uk::839c6220-ff4a-4604-ad08-122e127903be" providerId="AD" clId="Web-{F2B63997-C24E-36AE-B2FF-86811C0A25F2}" dt="2022-09-16T18:04:11.795" v="430"/>
          <ac:inkMkLst>
            <pc:docMk/>
            <pc:sldMk cId="109857222" sldId="256"/>
            <ac:inkMk id="303" creationId="{09BB3568-FA8E-312C-48A3-53C917DDA9DF}"/>
          </ac:inkMkLst>
        </pc:inkChg>
        <pc:inkChg chg="del">
          <ac:chgData name="Samantha Brown (2210322)" userId="S::2210322@student.uwtsd.ac.uk::839c6220-ff4a-4604-ad08-122e127903be" providerId="AD" clId="Web-{F2B63997-C24E-36AE-B2FF-86811C0A25F2}" dt="2022-09-16T18:04:11.795" v="429"/>
          <ac:inkMkLst>
            <pc:docMk/>
            <pc:sldMk cId="109857222" sldId="256"/>
            <ac:inkMk id="304" creationId="{DD13515C-B465-061B-F0A6-2E77DAB286DB}"/>
          </ac:inkMkLst>
        </pc:inkChg>
        <pc:inkChg chg="del">
          <ac:chgData name="Samantha Brown (2210322)" userId="S::2210322@student.uwtsd.ac.uk::839c6220-ff4a-4604-ad08-122e127903be" providerId="AD" clId="Web-{F2B63997-C24E-36AE-B2FF-86811C0A25F2}" dt="2022-09-16T18:04:11.795" v="428"/>
          <ac:inkMkLst>
            <pc:docMk/>
            <pc:sldMk cId="109857222" sldId="256"/>
            <ac:inkMk id="305" creationId="{CBF662A1-7EB4-150B-4741-66E99E98A0EE}"/>
          </ac:inkMkLst>
        </pc:inkChg>
        <pc:inkChg chg="del">
          <ac:chgData name="Samantha Brown (2210322)" userId="S::2210322@student.uwtsd.ac.uk::839c6220-ff4a-4604-ad08-122e127903be" providerId="AD" clId="Web-{F2B63997-C24E-36AE-B2FF-86811C0A25F2}" dt="2022-09-16T18:04:11.795" v="427"/>
          <ac:inkMkLst>
            <pc:docMk/>
            <pc:sldMk cId="109857222" sldId="256"/>
            <ac:inkMk id="306" creationId="{5F9CBE4C-A845-91EA-C81C-C8D4B3BF2E73}"/>
          </ac:inkMkLst>
        </pc:inkChg>
        <pc:inkChg chg="del">
          <ac:chgData name="Samantha Brown (2210322)" userId="S::2210322@student.uwtsd.ac.uk::839c6220-ff4a-4604-ad08-122e127903be" providerId="AD" clId="Web-{F2B63997-C24E-36AE-B2FF-86811C0A25F2}" dt="2022-09-16T18:04:11.795" v="426"/>
          <ac:inkMkLst>
            <pc:docMk/>
            <pc:sldMk cId="109857222" sldId="256"/>
            <ac:inkMk id="307" creationId="{8F64EE6D-7BB2-389D-1FA0-8C5E4FC37FE6}"/>
          </ac:inkMkLst>
        </pc:inkChg>
        <pc:inkChg chg="del">
          <ac:chgData name="Samantha Brown (2210322)" userId="S::2210322@student.uwtsd.ac.uk::839c6220-ff4a-4604-ad08-122e127903be" providerId="AD" clId="Web-{F2B63997-C24E-36AE-B2FF-86811C0A25F2}" dt="2022-09-16T18:04:11.795" v="425"/>
          <ac:inkMkLst>
            <pc:docMk/>
            <pc:sldMk cId="109857222" sldId="256"/>
            <ac:inkMk id="308" creationId="{A102CB2A-352F-C3D8-BE23-0A3369A5FFAD}"/>
          </ac:inkMkLst>
        </pc:inkChg>
        <pc:inkChg chg="del">
          <ac:chgData name="Samantha Brown (2210322)" userId="S::2210322@student.uwtsd.ac.uk::839c6220-ff4a-4604-ad08-122e127903be" providerId="AD" clId="Web-{F2B63997-C24E-36AE-B2FF-86811C0A25F2}" dt="2022-09-16T18:04:11.795" v="424"/>
          <ac:inkMkLst>
            <pc:docMk/>
            <pc:sldMk cId="109857222" sldId="256"/>
            <ac:inkMk id="309" creationId="{7CF3465C-7704-A45A-A8BD-C1B21329D3DA}"/>
          </ac:inkMkLst>
        </pc:inkChg>
        <pc:inkChg chg="del">
          <ac:chgData name="Samantha Brown (2210322)" userId="S::2210322@student.uwtsd.ac.uk::839c6220-ff4a-4604-ad08-122e127903be" providerId="AD" clId="Web-{F2B63997-C24E-36AE-B2FF-86811C0A25F2}" dt="2022-09-16T18:04:11.795" v="423"/>
          <ac:inkMkLst>
            <pc:docMk/>
            <pc:sldMk cId="109857222" sldId="256"/>
            <ac:inkMk id="310" creationId="{46929643-0632-35F4-E001-FF881DFB496E}"/>
          </ac:inkMkLst>
        </pc:inkChg>
        <pc:inkChg chg="del">
          <ac:chgData name="Samantha Brown (2210322)" userId="S::2210322@student.uwtsd.ac.uk::839c6220-ff4a-4604-ad08-122e127903be" providerId="AD" clId="Web-{F2B63997-C24E-36AE-B2FF-86811C0A25F2}" dt="2022-09-16T18:04:11.795" v="422"/>
          <ac:inkMkLst>
            <pc:docMk/>
            <pc:sldMk cId="109857222" sldId="256"/>
            <ac:inkMk id="311" creationId="{0F0A0F05-BD2D-F855-9391-22CEFD842B68}"/>
          </ac:inkMkLst>
        </pc:inkChg>
        <pc:inkChg chg="del">
          <ac:chgData name="Samantha Brown (2210322)" userId="S::2210322@student.uwtsd.ac.uk::839c6220-ff4a-4604-ad08-122e127903be" providerId="AD" clId="Web-{F2B63997-C24E-36AE-B2FF-86811C0A25F2}" dt="2022-09-16T18:04:11.795" v="421"/>
          <ac:inkMkLst>
            <pc:docMk/>
            <pc:sldMk cId="109857222" sldId="256"/>
            <ac:inkMk id="312" creationId="{F02ED893-A7A2-99F8-1699-BE1085CDDB53}"/>
          </ac:inkMkLst>
        </pc:inkChg>
        <pc:inkChg chg="del">
          <ac:chgData name="Samantha Brown (2210322)" userId="S::2210322@student.uwtsd.ac.uk::839c6220-ff4a-4604-ad08-122e127903be" providerId="AD" clId="Web-{F2B63997-C24E-36AE-B2FF-86811C0A25F2}" dt="2022-09-16T18:04:11.795" v="420"/>
          <ac:inkMkLst>
            <pc:docMk/>
            <pc:sldMk cId="109857222" sldId="256"/>
            <ac:inkMk id="313" creationId="{3E86B20C-CE11-F3F0-1954-E7E96BBBF2B6}"/>
          </ac:inkMkLst>
        </pc:inkChg>
        <pc:inkChg chg="del">
          <ac:chgData name="Samantha Brown (2210322)" userId="S::2210322@student.uwtsd.ac.uk::839c6220-ff4a-4604-ad08-122e127903be" providerId="AD" clId="Web-{F2B63997-C24E-36AE-B2FF-86811C0A25F2}" dt="2022-09-16T18:04:11.795" v="419"/>
          <ac:inkMkLst>
            <pc:docMk/>
            <pc:sldMk cId="109857222" sldId="256"/>
            <ac:inkMk id="314" creationId="{C2677099-6F3B-B856-2C8D-27C09A10342C}"/>
          </ac:inkMkLst>
        </pc:inkChg>
        <pc:inkChg chg="del">
          <ac:chgData name="Samantha Brown (2210322)" userId="S::2210322@student.uwtsd.ac.uk::839c6220-ff4a-4604-ad08-122e127903be" providerId="AD" clId="Web-{F2B63997-C24E-36AE-B2FF-86811C0A25F2}" dt="2022-09-16T18:04:11.795" v="418"/>
          <ac:inkMkLst>
            <pc:docMk/>
            <pc:sldMk cId="109857222" sldId="256"/>
            <ac:inkMk id="315" creationId="{DD010A4E-2A36-DCCA-0683-422F5EB4BBFC}"/>
          </ac:inkMkLst>
        </pc:inkChg>
        <pc:inkChg chg="del">
          <ac:chgData name="Samantha Brown (2210322)" userId="S::2210322@student.uwtsd.ac.uk::839c6220-ff4a-4604-ad08-122e127903be" providerId="AD" clId="Web-{F2B63997-C24E-36AE-B2FF-86811C0A25F2}" dt="2022-09-16T18:04:11.795" v="417"/>
          <ac:inkMkLst>
            <pc:docMk/>
            <pc:sldMk cId="109857222" sldId="256"/>
            <ac:inkMk id="316" creationId="{C144D628-A860-B991-B512-5EC48B204F6B}"/>
          </ac:inkMkLst>
        </pc:inkChg>
        <pc:inkChg chg="del">
          <ac:chgData name="Samantha Brown (2210322)" userId="S::2210322@student.uwtsd.ac.uk::839c6220-ff4a-4604-ad08-122e127903be" providerId="AD" clId="Web-{F2B63997-C24E-36AE-B2FF-86811C0A25F2}" dt="2022-09-16T18:04:11.780" v="416"/>
          <ac:inkMkLst>
            <pc:docMk/>
            <pc:sldMk cId="109857222" sldId="256"/>
            <ac:inkMk id="317" creationId="{D95AA5A2-61AA-B0EC-E00A-D2ED4C6FDA82}"/>
          </ac:inkMkLst>
        </pc:inkChg>
        <pc:inkChg chg="del">
          <ac:chgData name="Samantha Brown (2210322)" userId="S::2210322@student.uwtsd.ac.uk::839c6220-ff4a-4604-ad08-122e127903be" providerId="AD" clId="Web-{F2B63997-C24E-36AE-B2FF-86811C0A25F2}" dt="2022-09-16T18:04:11.780" v="415"/>
          <ac:inkMkLst>
            <pc:docMk/>
            <pc:sldMk cId="109857222" sldId="256"/>
            <ac:inkMk id="318" creationId="{266D58E3-58C4-1709-57D6-7B6512D6F793}"/>
          </ac:inkMkLst>
        </pc:inkChg>
        <pc:inkChg chg="del">
          <ac:chgData name="Samantha Brown (2210322)" userId="S::2210322@student.uwtsd.ac.uk::839c6220-ff4a-4604-ad08-122e127903be" providerId="AD" clId="Web-{F2B63997-C24E-36AE-B2FF-86811C0A25F2}" dt="2022-09-16T18:04:11.780" v="414"/>
          <ac:inkMkLst>
            <pc:docMk/>
            <pc:sldMk cId="109857222" sldId="256"/>
            <ac:inkMk id="319" creationId="{776871CC-1FB0-A657-4D7C-330A54025294}"/>
          </ac:inkMkLst>
        </pc:inkChg>
        <pc:inkChg chg="del">
          <ac:chgData name="Samantha Brown (2210322)" userId="S::2210322@student.uwtsd.ac.uk::839c6220-ff4a-4604-ad08-122e127903be" providerId="AD" clId="Web-{F2B63997-C24E-36AE-B2FF-86811C0A25F2}" dt="2022-09-16T18:04:11.780" v="413"/>
          <ac:inkMkLst>
            <pc:docMk/>
            <pc:sldMk cId="109857222" sldId="256"/>
            <ac:inkMk id="320" creationId="{0EC881CE-B360-F841-5889-42BED0E27D86}"/>
          </ac:inkMkLst>
        </pc:inkChg>
        <pc:inkChg chg="del">
          <ac:chgData name="Samantha Brown (2210322)" userId="S::2210322@student.uwtsd.ac.uk::839c6220-ff4a-4604-ad08-122e127903be" providerId="AD" clId="Web-{F2B63997-C24E-36AE-B2FF-86811C0A25F2}" dt="2022-09-16T18:04:11.780" v="412"/>
          <ac:inkMkLst>
            <pc:docMk/>
            <pc:sldMk cId="109857222" sldId="256"/>
            <ac:inkMk id="321" creationId="{B294063C-D173-3067-9D09-AB6EBDD308D6}"/>
          </ac:inkMkLst>
        </pc:inkChg>
        <pc:inkChg chg="del">
          <ac:chgData name="Samantha Brown (2210322)" userId="S::2210322@student.uwtsd.ac.uk::839c6220-ff4a-4604-ad08-122e127903be" providerId="AD" clId="Web-{F2B63997-C24E-36AE-B2FF-86811C0A25F2}" dt="2022-09-16T18:04:11.780" v="411"/>
          <ac:inkMkLst>
            <pc:docMk/>
            <pc:sldMk cId="109857222" sldId="256"/>
            <ac:inkMk id="322" creationId="{D4FF5629-DB8C-EDEF-4250-E25AE6F68FD9}"/>
          </ac:inkMkLst>
        </pc:inkChg>
        <pc:inkChg chg="del">
          <ac:chgData name="Samantha Brown (2210322)" userId="S::2210322@student.uwtsd.ac.uk::839c6220-ff4a-4604-ad08-122e127903be" providerId="AD" clId="Web-{F2B63997-C24E-36AE-B2FF-86811C0A25F2}" dt="2022-09-16T18:04:11.780" v="410"/>
          <ac:inkMkLst>
            <pc:docMk/>
            <pc:sldMk cId="109857222" sldId="256"/>
            <ac:inkMk id="323" creationId="{E40C3102-1FB9-14E5-0870-5E87B8B83362}"/>
          </ac:inkMkLst>
        </pc:inkChg>
        <pc:inkChg chg="del">
          <ac:chgData name="Samantha Brown (2210322)" userId="S::2210322@student.uwtsd.ac.uk::839c6220-ff4a-4604-ad08-122e127903be" providerId="AD" clId="Web-{F2B63997-C24E-36AE-B2FF-86811C0A25F2}" dt="2022-09-16T18:04:11.780" v="409"/>
          <ac:inkMkLst>
            <pc:docMk/>
            <pc:sldMk cId="109857222" sldId="256"/>
            <ac:inkMk id="324" creationId="{61B10249-80D2-91BB-D4FB-5B3BEF5FE3ED}"/>
          </ac:inkMkLst>
        </pc:inkChg>
        <pc:inkChg chg="del">
          <ac:chgData name="Samantha Brown (2210322)" userId="S::2210322@student.uwtsd.ac.uk::839c6220-ff4a-4604-ad08-122e127903be" providerId="AD" clId="Web-{F2B63997-C24E-36AE-B2FF-86811C0A25F2}" dt="2022-09-16T18:04:11.780" v="408"/>
          <ac:inkMkLst>
            <pc:docMk/>
            <pc:sldMk cId="109857222" sldId="256"/>
            <ac:inkMk id="325" creationId="{E1A5FD45-F341-3ED0-FCBD-B101300A63E8}"/>
          </ac:inkMkLst>
        </pc:inkChg>
        <pc:inkChg chg="del">
          <ac:chgData name="Samantha Brown (2210322)" userId="S::2210322@student.uwtsd.ac.uk::839c6220-ff4a-4604-ad08-122e127903be" providerId="AD" clId="Web-{F2B63997-C24E-36AE-B2FF-86811C0A25F2}" dt="2022-09-16T18:04:11.780" v="407"/>
          <ac:inkMkLst>
            <pc:docMk/>
            <pc:sldMk cId="109857222" sldId="256"/>
            <ac:inkMk id="326" creationId="{3631F622-521F-9082-DEB3-8B94EF86E5B7}"/>
          </ac:inkMkLst>
        </pc:inkChg>
        <pc:inkChg chg="del">
          <ac:chgData name="Samantha Brown (2210322)" userId="S::2210322@student.uwtsd.ac.uk::839c6220-ff4a-4604-ad08-122e127903be" providerId="AD" clId="Web-{F2B63997-C24E-36AE-B2FF-86811C0A25F2}" dt="2022-09-16T18:04:11.780" v="406"/>
          <ac:inkMkLst>
            <pc:docMk/>
            <pc:sldMk cId="109857222" sldId="256"/>
            <ac:inkMk id="327" creationId="{9A80ECC4-C972-DB35-50C0-6E71BBA38E95}"/>
          </ac:inkMkLst>
        </pc:inkChg>
        <pc:inkChg chg="del">
          <ac:chgData name="Samantha Brown (2210322)" userId="S::2210322@student.uwtsd.ac.uk::839c6220-ff4a-4604-ad08-122e127903be" providerId="AD" clId="Web-{F2B63997-C24E-36AE-B2FF-86811C0A25F2}" dt="2022-09-16T18:04:11.780" v="405"/>
          <ac:inkMkLst>
            <pc:docMk/>
            <pc:sldMk cId="109857222" sldId="256"/>
            <ac:inkMk id="328" creationId="{BBB5A4B9-516D-C96B-7ADC-CC5E25C89D72}"/>
          </ac:inkMkLst>
        </pc:inkChg>
        <pc:inkChg chg="del">
          <ac:chgData name="Samantha Brown (2210322)" userId="S::2210322@student.uwtsd.ac.uk::839c6220-ff4a-4604-ad08-122e127903be" providerId="AD" clId="Web-{F2B63997-C24E-36AE-B2FF-86811C0A25F2}" dt="2022-09-16T18:03:54.247" v="372"/>
          <ac:inkMkLst>
            <pc:docMk/>
            <pc:sldMk cId="109857222" sldId="256"/>
            <ac:inkMk id="329" creationId="{D9430FEF-5CC9-0F5C-5300-F41188972466}"/>
          </ac:inkMkLst>
        </pc:inkChg>
        <pc:inkChg chg="del">
          <ac:chgData name="Samantha Brown (2210322)" userId="S::2210322@student.uwtsd.ac.uk::839c6220-ff4a-4604-ad08-122e127903be" providerId="AD" clId="Web-{F2B63997-C24E-36AE-B2FF-86811C0A25F2}" dt="2022-09-16T18:03:54.247" v="371"/>
          <ac:inkMkLst>
            <pc:docMk/>
            <pc:sldMk cId="109857222" sldId="256"/>
            <ac:inkMk id="330" creationId="{2663FC31-CC0E-CC28-5356-BBE673178139}"/>
          </ac:inkMkLst>
        </pc:inkChg>
        <pc:inkChg chg="del">
          <ac:chgData name="Samantha Brown (2210322)" userId="S::2210322@student.uwtsd.ac.uk::839c6220-ff4a-4604-ad08-122e127903be" providerId="AD" clId="Web-{F2B63997-C24E-36AE-B2FF-86811C0A25F2}" dt="2022-09-16T18:03:54.247" v="370"/>
          <ac:inkMkLst>
            <pc:docMk/>
            <pc:sldMk cId="109857222" sldId="256"/>
            <ac:inkMk id="331" creationId="{65969F47-03BA-88F8-9FE9-020E6F2B6F4B}"/>
          </ac:inkMkLst>
        </pc:inkChg>
        <pc:inkChg chg="del">
          <ac:chgData name="Samantha Brown (2210322)" userId="S::2210322@student.uwtsd.ac.uk::839c6220-ff4a-4604-ad08-122e127903be" providerId="AD" clId="Web-{F2B63997-C24E-36AE-B2FF-86811C0A25F2}" dt="2022-09-16T18:03:54.247" v="369"/>
          <ac:inkMkLst>
            <pc:docMk/>
            <pc:sldMk cId="109857222" sldId="256"/>
            <ac:inkMk id="332" creationId="{7CD7880D-86F9-6485-8462-FD18C5062238}"/>
          </ac:inkMkLst>
        </pc:inkChg>
        <pc:inkChg chg="del">
          <ac:chgData name="Samantha Brown (2210322)" userId="S::2210322@student.uwtsd.ac.uk::839c6220-ff4a-4604-ad08-122e127903be" providerId="AD" clId="Web-{F2B63997-C24E-36AE-B2FF-86811C0A25F2}" dt="2022-09-16T18:03:54.247" v="368"/>
          <ac:inkMkLst>
            <pc:docMk/>
            <pc:sldMk cId="109857222" sldId="256"/>
            <ac:inkMk id="333" creationId="{7A1785A0-50BC-4008-57A6-0550123ED2D6}"/>
          </ac:inkMkLst>
        </pc:inkChg>
        <pc:inkChg chg="del">
          <ac:chgData name="Samantha Brown (2210322)" userId="S::2210322@student.uwtsd.ac.uk::839c6220-ff4a-4604-ad08-122e127903be" providerId="AD" clId="Web-{F2B63997-C24E-36AE-B2FF-86811C0A25F2}" dt="2022-09-16T18:03:54.247" v="367"/>
          <ac:inkMkLst>
            <pc:docMk/>
            <pc:sldMk cId="109857222" sldId="256"/>
            <ac:inkMk id="334" creationId="{BAA00B41-1B98-E8D0-B655-5123E78A88D6}"/>
          </ac:inkMkLst>
        </pc:inkChg>
        <pc:inkChg chg="del">
          <ac:chgData name="Samantha Brown (2210322)" userId="S::2210322@student.uwtsd.ac.uk::839c6220-ff4a-4604-ad08-122e127903be" providerId="AD" clId="Web-{F2B63997-C24E-36AE-B2FF-86811C0A25F2}" dt="2022-09-16T18:03:54.247" v="366"/>
          <ac:inkMkLst>
            <pc:docMk/>
            <pc:sldMk cId="109857222" sldId="256"/>
            <ac:inkMk id="335" creationId="{DEE3B574-5CD4-5966-DB98-5845D1913C34}"/>
          </ac:inkMkLst>
        </pc:inkChg>
        <pc:inkChg chg="del">
          <ac:chgData name="Samantha Brown (2210322)" userId="S::2210322@student.uwtsd.ac.uk::839c6220-ff4a-4604-ad08-122e127903be" providerId="AD" clId="Web-{F2B63997-C24E-36AE-B2FF-86811C0A25F2}" dt="2022-09-16T18:03:58.091" v="375"/>
          <ac:inkMkLst>
            <pc:docMk/>
            <pc:sldMk cId="109857222" sldId="256"/>
            <ac:inkMk id="336" creationId="{8E264C4A-3098-E472-EB49-6A4F3EE6BAD1}"/>
          </ac:inkMkLst>
        </pc:inkChg>
        <pc:inkChg chg="del">
          <ac:chgData name="Samantha Brown (2210322)" userId="S::2210322@student.uwtsd.ac.uk::839c6220-ff4a-4604-ad08-122e127903be" providerId="AD" clId="Web-{F2B63997-C24E-36AE-B2FF-86811C0A25F2}" dt="2022-09-16T18:03:58.091" v="374"/>
          <ac:inkMkLst>
            <pc:docMk/>
            <pc:sldMk cId="109857222" sldId="256"/>
            <ac:inkMk id="337" creationId="{92387CAC-56E4-1946-C571-E621F4DB3B20}"/>
          </ac:inkMkLst>
        </pc:inkChg>
        <pc:inkChg chg="del">
          <ac:chgData name="Samantha Brown (2210322)" userId="S::2210322@student.uwtsd.ac.uk::839c6220-ff4a-4604-ad08-122e127903be" providerId="AD" clId="Web-{F2B63997-C24E-36AE-B2FF-86811C0A25F2}" dt="2022-09-16T18:03:58.075" v="373"/>
          <ac:inkMkLst>
            <pc:docMk/>
            <pc:sldMk cId="109857222" sldId="256"/>
            <ac:inkMk id="338" creationId="{2167D4DA-22EA-65C2-AC72-8A32E218C39C}"/>
          </ac:inkMkLst>
        </pc:inkChg>
        <pc:inkChg chg="del">
          <ac:chgData name="Samantha Brown (2210322)" userId="S::2210322@student.uwtsd.ac.uk::839c6220-ff4a-4604-ad08-122e127903be" providerId="AD" clId="Web-{F2B63997-C24E-36AE-B2FF-86811C0A25F2}" dt="2022-09-16T18:04:00.326" v="376"/>
          <ac:inkMkLst>
            <pc:docMk/>
            <pc:sldMk cId="109857222" sldId="256"/>
            <ac:inkMk id="339" creationId="{742EA5BB-04EB-3BEF-B97A-93FE3D78C8FA}"/>
          </ac:inkMkLst>
        </pc:inkChg>
        <pc:inkChg chg="del">
          <ac:chgData name="Samantha Brown (2210322)" userId="S::2210322@student.uwtsd.ac.uk::839c6220-ff4a-4604-ad08-122e127903be" providerId="AD" clId="Web-{F2B63997-C24E-36AE-B2FF-86811C0A25F2}" dt="2022-09-16T18:03:54.247" v="365"/>
          <ac:inkMkLst>
            <pc:docMk/>
            <pc:sldMk cId="109857222" sldId="256"/>
            <ac:inkMk id="340" creationId="{27FBFBBB-1A07-42C2-074C-7EFF230A02D7}"/>
          </ac:inkMkLst>
        </pc:inkChg>
        <pc:inkChg chg="del">
          <ac:chgData name="Samantha Brown (2210322)" userId="S::2210322@student.uwtsd.ac.uk::839c6220-ff4a-4604-ad08-122e127903be" providerId="AD" clId="Web-{F2B63997-C24E-36AE-B2FF-86811C0A25F2}" dt="2022-09-16T18:03:54.247" v="364"/>
          <ac:inkMkLst>
            <pc:docMk/>
            <pc:sldMk cId="109857222" sldId="256"/>
            <ac:inkMk id="341" creationId="{BB742777-134B-D333-AB7F-EA0AF0430A1C}"/>
          </ac:inkMkLst>
        </pc:inkChg>
        <pc:inkChg chg="del">
          <ac:chgData name="Samantha Brown (2210322)" userId="S::2210322@student.uwtsd.ac.uk::839c6220-ff4a-4604-ad08-122e127903be" providerId="AD" clId="Web-{F2B63997-C24E-36AE-B2FF-86811C0A25F2}" dt="2022-09-16T18:03:54.247" v="363"/>
          <ac:inkMkLst>
            <pc:docMk/>
            <pc:sldMk cId="109857222" sldId="256"/>
            <ac:inkMk id="342" creationId="{1EC74474-35EB-784B-A631-5F6D897CC10A}"/>
          </ac:inkMkLst>
        </pc:inkChg>
        <pc:inkChg chg="del">
          <ac:chgData name="Samantha Brown (2210322)" userId="S::2210322@student.uwtsd.ac.uk::839c6220-ff4a-4604-ad08-122e127903be" providerId="AD" clId="Web-{F2B63997-C24E-36AE-B2FF-86811C0A25F2}" dt="2022-09-16T18:03:54.247" v="362"/>
          <ac:inkMkLst>
            <pc:docMk/>
            <pc:sldMk cId="109857222" sldId="256"/>
            <ac:inkMk id="343" creationId="{28CACE6B-896B-75EB-D334-25237DE6EE07}"/>
          </ac:inkMkLst>
        </pc:inkChg>
        <pc:inkChg chg="del">
          <ac:chgData name="Samantha Brown (2210322)" userId="S::2210322@student.uwtsd.ac.uk::839c6220-ff4a-4604-ad08-122e127903be" providerId="AD" clId="Web-{F2B63997-C24E-36AE-B2FF-86811C0A25F2}" dt="2022-09-16T18:03:54.247" v="361"/>
          <ac:inkMkLst>
            <pc:docMk/>
            <pc:sldMk cId="109857222" sldId="256"/>
            <ac:inkMk id="344" creationId="{36F42DBB-B25D-448F-73F9-53498FA6B948}"/>
          </ac:inkMkLst>
        </pc:inkChg>
        <pc:inkChg chg="del">
          <ac:chgData name="Samantha Brown (2210322)" userId="S::2210322@student.uwtsd.ac.uk::839c6220-ff4a-4604-ad08-122e127903be" providerId="AD" clId="Web-{F2B63997-C24E-36AE-B2FF-86811C0A25F2}" dt="2022-09-16T18:03:54.231" v="360"/>
          <ac:inkMkLst>
            <pc:docMk/>
            <pc:sldMk cId="109857222" sldId="256"/>
            <ac:inkMk id="345" creationId="{24D3F9FA-FC6A-4172-610F-8415A65C78F3}"/>
          </ac:inkMkLst>
        </pc:inkChg>
        <pc:inkChg chg="del">
          <ac:chgData name="Samantha Brown (2210322)" userId="S::2210322@student.uwtsd.ac.uk::839c6220-ff4a-4604-ad08-122e127903be" providerId="AD" clId="Web-{F2B63997-C24E-36AE-B2FF-86811C0A25F2}" dt="2022-09-16T18:03:54.231" v="359"/>
          <ac:inkMkLst>
            <pc:docMk/>
            <pc:sldMk cId="109857222" sldId="256"/>
            <ac:inkMk id="346" creationId="{FA846709-6E49-73E2-0691-BFABF38C8785}"/>
          </ac:inkMkLst>
        </pc:inkChg>
        <pc:inkChg chg="del">
          <ac:chgData name="Samantha Brown (2210322)" userId="S::2210322@student.uwtsd.ac.uk::839c6220-ff4a-4604-ad08-122e127903be" providerId="AD" clId="Web-{F2B63997-C24E-36AE-B2FF-86811C0A25F2}" dt="2022-09-16T18:03:54.231" v="358"/>
          <ac:inkMkLst>
            <pc:docMk/>
            <pc:sldMk cId="109857222" sldId="256"/>
            <ac:inkMk id="347" creationId="{A1C42610-E051-E538-FCF8-17380FB2E201}"/>
          </ac:inkMkLst>
        </pc:inkChg>
        <pc:inkChg chg="del">
          <ac:chgData name="Samantha Brown (2210322)" userId="S::2210322@student.uwtsd.ac.uk::839c6220-ff4a-4604-ad08-122e127903be" providerId="AD" clId="Web-{F2B63997-C24E-36AE-B2FF-86811C0A25F2}" dt="2022-09-16T18:03:54.231" v="357"/>
          <ac:inkMkLst>
            <pc:docMk/>
            <pc:sldMk cId="109857222" sldId="256"/>
            <ac:inkMk id="348" creationId="{FC7B9F03-602F-20E4-29C3-82FF2B9A2D52}"/>
          </ac:inkMkLst>
        </pc:inkChg>
        <pc:inkChg chg="del">
          <ac:chgData name="Samantha Brown (2210322)" userId="S::2210322@student.uwtsd.ac.uk::839c6220-ff4a-4604-ad08-122e127903be" providerId="AD" clId="Web-{F2B63997-C24E-36AE-B2FF-86811C0A25F2}" dt="2022-09-16T18:03:54.231" v="356"/>
          <ac:inkMkLst>
            <pc:docMk/>
            <pc:sldMk cId="109857222" sldId="256"/>
            <ac:inkMk id="349" creationId="{ACCE6FAC-2EF3-547E-FAC5-4B27B048000D}"/>
          </ac:inkMkLst>
        </pc:inkChg>
        <pc:inkChg chg="del">
          <ac:chgData name="Samantha Brown (2210322)" userId="S::2210322@student.uwtsd.ac.uk::839c6220-ff4a-4604-ad08-122e127903be" providerId="AD" clId="Web-{F2B63997-C24E-36AE-B2FF-86811C0A25F2}" dt="2022-09-16T18:03:54.231" v="355"/>
          <ac:inkMkLst>
            <pc:docMk/>
            <pc:sldMk cId="109857222" sldId="256"/>
            <ac:inkMk id="350" creationId="{EF586543-97DD-8B9A-D14B-9B6A35D4CBA6}"/>
          </ac:inkMkLst>
        </pc:inkChg>
        <pc:inkChg chg="del">
          <ac:chgData name="Samantha Brown (2210322)" userId="S::2210322@student.uwtsd.ac.uk::839c6220-ff4a-4604-ad08-122e127903be" providerId="AD" clId="Web-{F2B63997-C24E-36AE-B2FF-86811C0A25F2}" dt="2022-09-16T18:03:54.231" v="354"/>
          <ac:inkMkLst>
            <pc:docMk/>
            <pc:sldMk cId="109857222" sldId="256"/>
            <ac:inkMk id="351" creationId="{20388376-BBCE-208B-818E-DB6B4B0830C5}"/>
          </ac:inkMkLst>
        </pc:inkChg>
        <pc:inkChg chg="del">
          <ac:chgData name="Samantha Brown (2210322)" userId="S::2210322@student.uwtsd.ac.uk::839c6220-ff4a-4604-ad08-122e127903be" providerId="AD" clId="Web-{F2B63997-C24E-36AE-B2FF-86811C0A25F2}" dt="2022-09-16T18:03:54.231" v="353"/>
          <ac:inkMkLst>
            <pc:docMk/>
            <pc:sldMk cId="109857222" sldId="256"/>
            <ac:inkMk id="352" creationId="{B0A437DA-0D11-B9BF-8FFC-BC6CE7F637D4}"/>
          </ac:inkMkLst>
        </pc:inkChg>
        <pc:inkChg chg="del">
          <ac:chgData name="Samantha Brown (2210322)" userId="S::2210322@student.uwtsd.ac.uk::839c6220-ff4a-4604-ad08-122e127903be" providerId="AD" clId="Web-{F2B63997-C24E-36AE-B2FF-86811C0A25F2}" dt="2022-09-16T18:03:46.825" v="350"/>
          <ac:inkMkLst>
            <pc:docMk/>
            <pc:sldMk cId="109857222" sldId="256"/>
            <ac:inkMk id="353" creationId="{D1478AAC-7869-6612-43FD-106E8469FF96}"/>
          </ac:inkMkLst>
        </pc:inkChg>
        <pc:inkChg chg="del">
          <ac:chgData name="Samantha Brown (2210322)" userId="S::2210322@student.uwtsd.ac.uk::839c6220-ff4a-4604-ad08-122e127903be" providerId="AD" clId="Web-{F2B63997-C24E-36AE-B2FF-86811C0A25F2}" dt="2022-09-16T18:03:46.825" v="349"/>
          <ac:inkMkLst>
            <pc:docMk/>
            <pc:sldMk cId="109857222" sldId="256"/>
            <ac:inkMk id="354" creationId="{E797A46B-2B61-FA38-9E11-2693B6B4BE80}"/>
          </ac:inkMkLst>
        </pc:inkChg>
        <pc:inkChg chg="del">
          <ac:chgData name="Samantha Brown (2210322)" userId="S::2210322@student.uwtsd.ac.uk::839c6220-ff4a-4604-ad08-122e127903be" providerId="AD" clId="Web-{F2B63997-C24E-36AE-B2FF-86811C0A25F2}" dt="2022-09-16T18:03:46.825" v="348"/>
          <ac:inkMkLst>
            <pc:docMk/>
            <pc:sldMk cId="109857222" sldId="256"/>
            <ac:inkMk id="355" creationId="{3606DD74-DCAD-F054-C572-7CCE38889E14}"/>
          </ac:inkMkLst>
        </pc:inkChg>
        <pc:inkChg chg="del">
          <ac:chgData name="Samantha Brown (2210322)" userId="S::2210322@student.uwtsd.ac.uk::839c6220-ff4a-4604-ad08-122e127903be" providerId="AD" clId="Web-{F2B63997-C24E-36AE-B2FF-86811C0A25F2}" dt="2022-09-16T18:03:46.825" v="347"/>
          <ac:inkMkLst>
            <pc:docMk/>
            <pc:sldMk cId="109857222" sldId="256"/>
            <ac:inkMk id="356" creationId="{3C9365B0-7B71-A9A6-93D8-EAF9BD3B3F9D}"/>
          </ac:inkMkLst>
        </pc:inkChg>
        <pc:inkChg chg="del">
          <ac:chgData name="Samantha Brown (2210322)" userId="S::2210322@student.uwtsd.ac.uk::839c6220-ff4a-4604-ad08-122e127903be" providerId="AD" clId="Web-{F2B63997-C24E-36AE-B2FF-86811C0A25F2}" dt="2022-09-16T18:03:46.825" v="346"/>
          <ac:inkMkLst>
            <pc:docMk/>
            <pc:sldMk cId="109857222" sldId="256"/>
            <ac:inkMk id="357" creationId="{41365E84-9F33-CD46-6C8D-6E095FDFCB97}"/>
          </ac:inkMkLst>
        </pc:inkChg>
        <pc:inkChg chg="del">
          <ac:chgData name="Samantha Brown (2210322)" userId="S::2210322@student.uwtsd.ac.uk::839c6220-ff4a-4604-ad08-122e127903be" providerId="AD" clId="Web-{F2B63997-C24E-36AE-B2FF-86811C0A25F2}" dt="2022-09-16T18:03:46.825" v="345"/>
          <ac:inkMkLst>
            <pc:docMk/>
            <pc:sldMk cId="109857222" sldId="256"/>
            <ac:inkMk id="358" creationId="{D3E471E1-5081-A069-47F3-68E48BFEAD8C}"/>
          </ac:inkMkLst>
        </pc:inkChg>
        <pc:inkChg chg="del">
          <ac:chgData name="Samantha Brown (2210322)" userId="S::2210322@student.uwtsd.ac.uk::839c6220-ff4a-4604-ad08-122e127903be" providerId="AD" clId="Web-{F2B63997-C24E-36AE-B2FF-86811C0A25F2}" dt="2022-09-16T18:03:36.433" v="303"/>
          <ac:inkMkLst>
            <pc:docMk/>
            <pc:sldMk cId="109857222" sldId="256"/>
            <ac:inkMk id="359" creationId="{EE9DC4C2-511C-63A5-2B05-1474608A48B4}"/>
          </ac:inkMkLst>
        </pc:inkChg>
        <pc:inkChg chg="del">
          <ac:chgData name="Samantha Brown (2210322)" userId="S::2210322@student.uwtsd.ac.uk::839c6220-ff4a-4604-ad08-122e127903be" providerId="AD" clId="Web-{F2B63997-C24E-36AE-B2FF-86811C0A25F2}" dt="2022-09-16T18:03:48.965" v="352"/>
          <ac:inkMkLst>
            <pc:docMk/>
            <pc:sldMk cId="109857222" sldId="256"/>
            <ac:inkMk id="360" creationId="{6FF94322-06C5-104A-3A44-2614C4311876}"/>
          </ac:inkMkLst>
        </pc:inkChg>
        <pc:inkChg chg="del">
          <ac:chgData name="Samantha Brown (2210322)" userId="S::2210322@student.uwtsd.ac.uk::839c6220-ff4a-4604-ad08-122e127903be" providerId="AD" clId="Web-{F2B63997-C24E-36AE-B2FF-86811C0A25F2}" dt="2022-09-16T18:03:48.965" v="351"/>
          <ac:inkMkLst>
            <pc:docMk/>
            <pc:sldMk cId="109857222" sldId="256"/>
            <ac:inkMk id="361" creationId="{13FF2F2C-A079-97DE-41BB-157157C81C54}"/>
          </ac:inkMkLst>
        </pc:inkChg>
        <pc:inkChg chg="del">
          <ac:chgData name="Samantha Brown (2210322)" userId="S::2210322@student.uwtsd.ac.uk::839c6220-ff4a-4604-ad08-122e127903be" providerId="AD" clId="Web-{F2B63997-C24E-36AE-B2FF-86811C0A25F2}" dt="2022-09-16T18:03:46.825" v="344"/>
          <ac:inkMkLst>
            <pc:docMk/>
            <pc:sldMk cId="109857222" sldId="256"/>
            <ac:inkMk id="362" creationId="{6007D235-884D-DB38-6422-83C7E8FFB986}"/>
          </ac:inkMkLst>
        </pc:inkChg>
        <pc:inkChg chg="del">
          <ac:chgData name="Samantha Brown (2210322)" userId="S::2210322@student.uwtsd.ac.uk::839c6220-ff4a-4604-ad08-122e127903be" providerId="AD" clId="Web-{F2B63997-C24E-36AE-B2FF-86811C0A25F2}" dt="2022-09-16T18:03:40.418" v="341"/>
          <ac:inkMkLst>
            <pc:docMk/>
            <pc:sldMk cId="109857222" sldId="256"/>
            <ac:inkMk id="363" creationId="{D8F14FC9-B368-5257-44A4-B2B5E096423F}"/>
          </ac:inkMkLst>
        </pc:inkChg>
        <pc:inkChg chg="del">
          <ac:chgData name="Samantha Brown (2210322)" userId="S::2210322@student.uwtsd.ac.uk::839c6220-ff4a-4604-ad08-122e127903be" providerId="AD" clId="Web-{F2B63997-C24E-36AE-B2FF-86811C0A25F2}" dt="2022-09-16T18:03:40.418" v="340"/>
          <ac:inkMkLst>
            <pc:docMk/>
            <pc:sldMk cId="109857222" sldId="256"/>
            <ac:inkMk id="364" creationId="{4CEBEC2D-261A-0218-BF33-3781FCDB02D7}"/>
          </ac:inkMkLst>
        </pc:inkChg>
        <pc:inkChg chg="del">
          <ac:chgData name="Samantha Brown (2210322)" userId="S::2210322@student.uwtsd.ac.uk::839c6220-ff4a-4604-ad08-122e127903be" providerId="AD" clId="Web-{F2B63997-C24E-36AE-B2FF-86811C0A25F2}" dt="2022-09-16T18:03:40.418" v="339"/>
          <ac:inkMkLst>
            <pc:docMk/>
            <pc:sldMk cId="109857222" sldId="256"/>
            <ac:inkMk id="365" creationId="{69EA293B-9D1F-8D38-9AA4-7EEC2A8B4E00}"/>
          </ac:inkMkLst>
        </pc:inkChg>
        <pc:inkChg chg="del">
          <ac:chgData name="Samantha Brown (2210322)" userId="S::2210322@student.uwtsd.ac.uk::839c6220-ff4a-4604-ad08-122e127903be" providerId="AD" clId="Web-{F2B63997-C24E-36AE-B2FF-86811C0A25F2}" dt="2022-09-16T18:03:36.433" v="302"/>
          <ac:inkMkLst>
            <pc:docMk/>
            <pc:sldMk cId="109857222" sldId="256"/>
            <ac:inkMk id="366" creationId="{FDDDF8DE-8B21-8D61-2BB0-4B423D4B0D3E}"/>
          </ac:inkMkLst>
        </pc:inkChg>
        <pc:inkChg chg="del">
          <ac:chgData name="Samantha Brown (2210322)" userId="S::2210322@student.uwtsd.ac.uk::839c6220-ff4a-4604-ad08-122e127903be" providerId="AD" clId="Web-{F2B63997-C24E-36AE-B2FF-86811C0A25F2}" dt="2022-09-16T18:03:36.433" v="301"/>
          <ac:inkMkLst>
            <pc:docMk/>
            <pc:sldMk cId="109857222" sldId="256"/>
            <ac:inkMk id="367" creationId="{FFD11A03-8CA4-1F8A-04D0-941C6C16F100}"/>
          </ac:inkMkLst>
        </pc:inkChg>
        <pc:inkChg chg="del">
          <ac:chgData name="Samantha Brown (2210322)" userId="S::2210322@student.uwtsd.ac.uk::839c6220-ff4a-4604-ad08-122e127903be" providerId="AD" clId="Web-{F2B63997-C24E-36AE-B2FF-86811C0A25F2}" dt="2022-09-16T18:03:36.433" v="300"/>
          <ac:inkMkLst>
            <pc:docMk/>
            <pc:sldMk cId="109857222" sldId="256"/>
            <ac:inkMk id="368" creationId="{720478CC-B759-94E1-4406-BFEE3AE7A61B}"/>
          </ac:inkMkLst>
        </pc:inkChg>
        <pc:inkChg chg="del">
          <ac:chgData name="Samantha Brown (2210322)" userId="S::2210322@student.uwtsd.ac.uk::839c6220-ff4a-4604-ad08-122e127903be" providerId="AD" clId="Web-{F2B63997-C24E-36AE-B2FF-86811C0A25F2}" dt="2022-09-16T18:03:36.433" v="299"/>
          <ac:inkMkLst>
            <pc:docMk/>
            <pc:sldMk cId="109857222" sldId="256"/>
            <ac:inkMk id="369" creationId="{F7622A36-08E5-D9C4-07AF-A804EDE4D0A1}"/>
          </ac:inkMkLst>
        </pc:inkChg>
        <pc:inkChg chg="del">
          <ac:chgData name="Samantha Brown (2210322)" userId="S::2210322@student.uwtsd.ac.uk::839c6220-ff4a-4604-ad08-122e127903be" providerId="AD" clId="Web-{F2B63997-C24E-36AE-B2FF-86811C0A25F2}" dt="2022-09-16T18:03:36.433" v="298"/>
          <ac:inkMkLst>
            <pc:docMk/>
            <pc:sldMk cId="109857222" sldId="256"/>
            <ac:inkMk id="370" creationId="{BD352B02-59A9-920B-5F09-148C0944FB3A}"/>
          </ac:inkMkLst>
        </pc:inkChg>
        <pc:inkChg chg="del">
          <ac:chgData name="Samantha Brown (2210322)" userId="S::2210322@student.uwtsd.ac.uk::839c6220-ff4a-4604-ad08-122e127903be" providerId="AD" clId="Web-{F2B63997-C24E-36AE-B2FF-86811C0A25F2}" dt="2022-09-16T18:03:36.433" v="297"/>
          <ac:inkMkLst>
            <pc:docMk/>
            <pc:sldMk cId="109857222" sldId="256"/>
            <ac:inkMk id="371" creationId="{FCA22C5C-AE81-FD0F-9E25-D7C7B205FAF1}"/>
          </ac:inkMkLst>
        </pc:inkChg>
        <pc:inkChg chg="del">
          <ac:chgData name="Samantha Brown (2210322)" userId="S::2210322@student.uwtsd.ac.uk::839c6220-ff4a-4604-ad08-122e127903be" providerId="AD" clId="Web-{F2B63997-C24E-36AE-B2FF-86811C0A25F2}" dt="2022-09-16T18:03:36.433" v="296"/>
          <ac:inkMkLst>
            <pc:docMk/>
            <pc:sldMk cId="109857222" sldId="256"/>
            <ac:inkMk id="372" creationId="{EB5C9AF6-7CA4-F0ED-6C13-2B05DD5F96CD}"/>
          </ac:inkMkLst>
        </pc:inkChg>
        <pc:inkChg chg="del">
          <ac:chgData name="Samantha Brown (2210322)" userId="S::2210322@student.uwtsd.ac.uk::839c6220-ff4a-4604-ad08-122e127903be" providerId="AD" clId="Web-{F2B63997-C24E-36AE-B2FF-86811C0A25F2}" dt="2022-09-16T18:03:36.433" v="295"/>
          <ac:inkMkLst>
            <pc:docMk/>
            <pc:sldMk cId="109857222" sldId="256"/>
            <ac:inkMk id="373" creationId="{91F9C1C4-3121-B60D-0687-540FFCA6A972}"/>
          </ac:inkMkLst>
        </pc:inkChg>
        <pc:inkChg chg="del">
          <ac:chgData name="Samantha Brown (2210322)" userId="S::2210322@student.uwtsd.ac.uk::839c6220-ff4a-4604-ad08-122e127903be" providerId="AD" clId="Web-{F2B63997-C24E-36AE-B2FF-86811C0A25F2}" dt="2022-09-16T18:03:36.433" v="294"/>
          <ac:inkMkLst>
            <pc:docMk/>
            <pc:sldMk cId="109857222" sldId="256"/>
            <ac:inkMk id="374" creationId="{81F506E2-80EC-2762-8650-6E247C4F5741}"/>
          </ac:inkMkLst>
        </pc:inkChg>
        <pc:inkChg chg="del">
          <ac:chgData name="Samantha Brown (2210322)" userId="S::2210322@student.uwtsd.ac.uk::839c6220-ff4a-4604-ad08-122e127903be" providerId="AD" clId="Web-{F2B63997-C24E-36AE-B2FF-86811C0A25F2}" dt="2022-09-16T18:03:40.418" v="338"/>
          <ac:inkMkLst>
            <pc:docMk/>
            <pc:sldMk cId="109857222" sldId="256"/>
            <ac:inkMk id="375" creationId="{4263A986-EDAC-43E2-C70E-DB6DD49DDEC1}"/>
          </ac:inkMkLst>
        </pc:inkChg>
        <pc:inkChg chg="del">
          <ac:chgData name="Samantha Brown (2210322)" userId="S::2210322@student.uwtsd.ac.uk::839c6220-ff4a-4604-ad08-122e127903be" providerId="AD" clId="Web-{F2B63997-C24E-36AE-B2FF-86811C0A25F2}" dt="2022-09-16T18:03:40.418" v="337"/>
          <ac:inkMkLst>
            <pc:docMk/>
            <pc:sldMk cId="109857222" sldId="256"/>
            <ac:inkMk id="376" creationId="{2183D2F1-75A0-B6E2-4735-C74A03A3F59B}"/>
          </ac:inkMkLst>
        </pc:inkChg>
        <pc:inkChg chg="del">
          <ac:chgData name="Samantha Brown (2210322)" userId="S::2210322@student.uwtsd.ac.uk::839c6220-ff4a-4604-ad08-122e127903be" providerId="AD" clId="Web-{F2B63997-C24E-36AE-B2FF-86811C0A25F2}" dt="2022-09-16T18:03:40.418" v="336"/>
          <ac:inkMkLst>
            <pc:docMk/>
            <pc:sldMk cId="109857222" sldId="256"/>
            <ac:inkMk id="377" creationId="{155FD59F-5F55-9C34-AD82-D4800F0E0BEE}"/>
          </ac:inkMkLst>
        </pc:inkChg>
        <pc:inkChg chg="del">
          <ac:chgData name="Samantha Brown (2210322)" userId="S::2210322@student.uwtsd.ac.uk::839c6220-ff4a-4604-ad08-122e127903be" providerId="AD" clId="Web-{F2B63997-C24E-36AE-B2FF-86811C0A25F2}" dt="2022-09-16T18:03:40.418" v="335"/>
          <ac:inkMkLst>
            <pc:docMk/>
            <pc:sldMk cId="109857222" sldId="256"/>
            <ac:inkMk id="378" creationId="{61071096-799B-F7C4-959E-1B4EB48B6635}"/>
          </ac:inkMkLst>
        </pc:inkChg>
        <pc:inkChg chg="del">
          <ac:chgData name="Samantha Brown (2210322)" userId="S::2210322@student.uwtsd.ac.uk::839c6220-ff4a-4604-ad08-122e127903be" providerId="AD" clId="Web-{F2B63997-C24E-36AE-B2FF-86811C0A25F2}" dt="2022-09-16T18:03:40.418" v="334"/>
          <ac:inkMkLst>
            <pc:docMk/>
            <pc:sldMk cId="109857222" sldId="256"/>
            <ac:inkMk id="379" creationId="{0B406F04-EF85-608F-C4D7-07895E18764B}"/>
          </ac:inkMkLst>
        </pc:inkChg>
        <pc:inkChg chg="del">
          <ac:chgData name="Samantha Brown (2210322)" userId="S::2210322@student.uwtsd.ac.uk::839c6220-ff4a-4604-ad08-122e127903be" providerId="AD" clId="Web-{F2B63997-C24E-36AE-B2FF-86811C0A25F2}" dt="2022-09-16T18:03:36.433" v="293"/>
          <ac:inkMkLst>
            <pc:docMk/>
            <pc:sldMk cId="109857222" sldId="256"/>
            <ac:inkMk id="380" creationId="{29C9B7A9-627A-69E0-E5A1-BB755BD2129B}"/>
          </ac:inkMkLst>
        </pc:inkChg>
        <pc:inkChg chg="del">
          <ac:chgData name="Samantha Brown (2210322)" userId="S::2210322@student.uwtsd.ac.uk::839c6220-ff4a-4604-ad08-122e127903be" providerId="AD" clId="Web-{F2B63997-C24E-36AE-B2FF-86811C0A25F2}" dt="2022-09-16T18:03:36.433" v="292"/>
          <ac:inkMkLst>
            <pc:docMk/>
            <pc:sldMk cId="109857222" sldId="256"/>
            <ac:inkMk id="381" creationId="{B43B798A-CE18-D5D8-E266-DCEBD82ED379}"/>
          </ac:inkMkLst>
        </pc:inkChg>
        <pc:inkChg chg="del">
          <ac:chgData name="Samantha Brown (2210322)" userId="S::2210322@student.uwtsd.ac.uk::839c6220-ff4a-4604-ad08-122e127903be" providerId="AD" clId="Web-{F2B63997-C24E-36AE-B2FF-86811C0A25F2}" dt="2022-09-16T18:03:36.433" v="291"/>
          <ac:inkMkLst>
            <pc:docMk/>
            <pc:sldMk cId="109857222" sldId="256"/>
            <ac:inkMk id="382" creationId="{4EB0E21E-5CCB-EDBD-C0EF-A18CB52E5B2E}"/>
          </ac:inkMkLst>
        </pc:inkChg>
        <pc:inkChg chg="del">
          <ac:chgData name="Samantha Brown (2210322)" userId="S::2210322@student.uwtsd.ac.uk::839c6220-ff4a-4604-ad08-122e127903be" providerId="AD" clId="Web-{F2B63997-C24E-36AE-B2FF-86811C0A25F2}" dt="2022-09-16T18:03:36.433" v="290"/>
          <ac:inkMkLst>
            <pc:docMk/>
            <pc:sldMk cId="109857222" sldId="256"/>
            <ac:inkMk id="383" creationId="{9B24E9AC-B64E-C47C-779D-24670C1DBA8F}"/>
          </ac:inkMkLst>
        </pc:inkChg>
        <pc:inkChg chg="del">
          <ac:chgData name="Samantha Brown (2210322)" userId="S::2210322@student.uwtsd.ac.uk::839c6220-ff4a-4604-ad08-122e127903be" providerId="AD" clId="Web-{F2B63997-C24E-36AE-B2FF-86811C0A25F2}" dt="2022-09-16T18:03:36.433" v="289"/>
          <ac:inkMkLst>
            <pc:docMk/>
            <pc:sldMk cId="109857222" sldId="256"/>
            <ac:inkMk id="384" creationId="{721B7B29-FC13-6AF2-DCA2-C551750DBF21}"/>
          </ac:inkMkLst>
        </pc:inkChg>
        <pc:inkChg chg="del">
          <ac:chgData name="Samantha Brown (2210322)" userId="S::2210322@student.uwtsd.ac.uk::839c6220-ff4a-4604-ad08-122e127903be" providerId="AD" clId="Web-{F2B63997-C24E-36AE-B2FF-86811C0A25F2}" dt="2022-09-16T18:03:40.418" v="333"/>
          <ac:inkMkLst>
            <pc:docMk/>
            <pc:sldMk cId="109857222" sldId="256"/>
            <ac:inkMk id="385" creationId="{74B71648-8AA4-F881-4C47-0DBDAF7AC4DF}"/>
          </ac:inkMkLst>
        </pc:inkChg>
        <pc:inkChg chg="del">
          <ac:chgData name="Samantha Brown (2210322)" userId="S::2210322@student.uwtsd.ac.uk::839c6220-ff4a-4604-ad08-122e127903be" providerId="AD" clId="Web-{F2B63997-C24E-36AE-B2FF-86811C0A25F2}" dt="2022-09-16T18:03:40.418" v="332"/>
          <ac:inkMkLst>
            <pc:docMk/>
            <pc:sldMk cId="109857222" sldId="256"/>
            <ac:inkMk id="386" creationId="{35398D70-E96E-38EE-26BA-CFA24A1C359F}"/>
          </ac:inkMkLst>
        </pc:inkChg>
        <pc:inkChg chg="del">
          <ac:chgData name="Samantha Brown (2210322)" userId="S::2210322@student.uwtsd.ac.uk::839c6220-ff4a-4604-ad08-122e127903be" providerId="AD" clId="Web-{F2B63997-C24E-36AE-B2FF-86811C0A25F2}" dt="2022-09-16T18:03:40.418" v="331"/>
          <ac:inkMkLst>
            <pc:docMk/>
            <pc:sldMk cId="109857222" sldId="256"/>
            <ac:inkMk id="387" creationId="{F5DAF6D9-39FE-FCA2-067B-F3A006A2B11F}"/>
          </ac:inkMkLst>
        </pc:inkChg>
        <pc:inkChg chg="del">
          <ac:chgData name="Samantha Brown (2210322)" userId="S::2210322@student.uwtsd.ac.uk::839c6220-ff4a-4604-ad08-122e127903be" providerId="AD" clId="Web-{F2B63997-C24E-36AE-B2FF-86811C0A25F2}" dt="2022-09-16T18:03:36.433" v="288"/>
          <ac:inkMkLst>
            <pc:docMk/>
            <pc:sldMk cId="109857222" sldId="256"/>
            <ac:inkMk id="388" creationId="{32D2D924-F281-AA6B-49E4-78042B9C3C5F}"/>
          </ac:inkMkLst>
        </pc:inkChg>
        <pc:inkChg chg="del">
          <ac:chgData name="Samantha Brown (2210322)" userId="S::2210322@student.uwtsd.ac.uk::839c6220-ff4a-4604-ad08-122e127903be" providerId="AD" clId="Web-{F2B63997-C24E-36AE-B2FF-86811C0A25F2}" dt="2022-09-16T18:03:36.433" v="287"/>
          <ac:inkMkLst>
            <pc:docMk/>
            <pc:sldMk cId="109857222" sldId="256"/>
            <ac:inkMk id="389" creationId="{3C70791C-EC12-DA19-C356-F58CD282AE8E}"/>
          </ac:inkMkLst>
        </pc:inkChg>
        <pc:inkChg chg="del">
          <ac:chgData name="Samantha Brown (2210322)" userId="S::2210322@student.uwtsd.ac.uk::839c6220-ff4a-4604-ad08-122e127903be" providerId="AD" clId="Web-{F2B63997-C24E-36AE-B2FF-86811C0A25F2}" dt="2022-09-16T18:03:36.433" v="286"/>
          <ac:inkMkLst>
            <pc:docMk/>
            <pc:sldMk cId="109857222" sldId="256"/>
            <ac:inkMk id="390" creationId="{D67F3E6F-F78A-A683-67A0-580562FB0223}"/>
          </ac:inkMkLst>
        </pc:inkChg>
        <pc:inkChg chg="del">
          <ac:chgData name="Samantha Brown (2210322)" userId="S::2210322@student.uwtsd.ac.uk::839c6220-ff4a-4604-ad08-122e127903be" providerId="AD" clId="Web-{F2B63997-C24E-36AE-B2FF-86811C0A25F2}" dt="2022-09-16T18:03:36.433" v="285"/>
          <ac:inkMkLst>
            <pc:docMk/>
            <pc:sldMk cId="109857222" sldId="256"/>
            <ac:inkMk id="391" creationId="{1147714F-84FA-02BF-FDE2-148620E6DAFA}"/>
          </ac:inkMkLst>
        </pc:inkChg>
        <pc:inkChg chg="del">
          <ac:chgData name="Samantha Brown (2210322)" userId="S::2210322@student.uwtsd.ac.uk::839c6220-ff4a-4604-ad08-122e127903be" providerId="AD" clId="Web-{F2B63997-C24E-36AE-B2FF-86811C0A25F2}" dt="2022-09-16T18:03:36.433" v="284"/>
          <ac:inkMkLst>
            <pc:docMk/>
            <pc:sldMk cId="109857222" sldId="256"/>
            <ac:inkMk id="392" creationId="{09096FE9-EBDC-C2AE-4504-0908E3F5A30F}"/>
          </ac:inkMkLst>
        </pc:inkChg>
        <pc:inkChg chg="del">
          <ac:chgData name="Samantha Brown (2210322)" userId="S::2210322@student.uwtsd.ac.uk::839c6220-ff4a-4604-ad08-122e127903be" providerId="AD" clId="Web-{F2B63997-C24E-36AE-B2FF-86811C0A25F2}" dt="2022-09-16T18:03:36.418" v="283"/>
          <ac:inkMkLst>
            <pc:docMk/>
            <pc:sldMk cId="109857222" sldId="256"/>
            <ac:inkMk id="393" creationId="{9B5D2512-7A8B-2016-2147-D3B3381523B9}"/>
          </ac:inkMkLst>
        </pc:inkChg>
        <pc:inkChg chg="del">
          <ac:chgData name="Samantha Brown (2210322)" userId="S::2210322@student.uwtsd.ac.uk::839c6220-ff4a-4604-ad08-122e127903be" providerId="AD" clId="Web-{F2B63997-C24E-36AE-B2FF-86811C0A25F2}" dt="2022-09-16T18:03:36.418" v="282"/>
          <ac:inkMkLst>
            <pc:docMk/>
            <pc:sldMk cId="109857222" sldId="256"/>
            <ac:inkMk id="394" creationId="{1074682E-0377-93A7-69CC-B0099F8C426B}"/>
          </ac:inkMkLst>
        </pc:inkChg>
        <pc:inkChg chg="del">
          <ac:chgData name="Samantha Brown (2210322)" userId="S::2210322@student.uwtsd.ac.uk::839c6220-ff4a-4604-ad08-122e127903be" providerId="AD" clId="Web-{F2B63997-C24E-36AE-B2FF-86811C0A25F2}" dt="2022-09-16T18:03:36.418" v="281"/>
          <ac:inkMkLst>
            <pc:docMk/>
            <pc:sldMk cId="109857222" sldId="256"/>
            <ac:inkMk id="395" creationId="{3AA1C219-77D4-E8A0-B2E4-13B1B28E565C}"/>
          </ac:inkMkLst>
        </pc:inkChg>
        <pc:inkChg chg="del">
          <ac:chgData name="Samantha Brown (2210322)" userId="S::2210322@student.uwtsd.ac.uk::839c6220-ff4a-4604-ad08-122e127903be" providerId="AD" clId="Web-{F2B63997-C24E-36AE-B2FF-86811C0A25F2}" dt="2022-09-16T18:03:36.418" v="280"/>
          <ac:inkMkLst>
            <pc:docMk/>
            <pc:sldMk cId="109857222" sldId="256"/>
            <ac:inkMk id="396" creationId="{974D5FD9-0BF7-38AC-7C87-57E93C1EAEC6}"/>
          </ac:inkMkLst>
        </pc:inkChg>
        <pc:inkChg chg="del">
          <ac:chgData name="Samantha Brown (2210322)" userId="S::2210322@student.uwtsd.ac.uk::839c6220-ff4a-4604-ad08-122e127903be" providerId="AD" clId="Web-{F2B63997-C24E-36AE-B2FF-86811C0A25F2}" dt="2022-09-16T18:03:46.825" v="343"/>
          <ac:inkMkLst>
            <pc:docMk/>
            <pc:sldMk cId="109857222" sldId="256"/>
            <ac:inkMk id="397" creationId="{5038EFD7-8E63-E512-02CC-22E321CA1E10}"/>
          </ac:inkMkLst>
        </pc:inkChg>
        <pc:inkChg chg="del">
          <ac:chgData name="Samantha Brown (2210322)" userId="S::2210322@student.uwtsd.ac.uk::839c6220-ff4a-4604-ad08-122e127903be" providerId="AD" clId="Web-{F2B63997-C24E-36AE-B2FF-86811C0A25F2}" dt="2022-09-16T18:03:40.418" v="330"/>
          <ac:inkMkLst>
            <pc:docMk/>
            <pc:sldMk cId="109857222" sldId="256"/>
            <ac:inkMk id="398" creationId="{F99AA229-C4C7-484A-0336-F2E70A442D5F}"/>
          </ac:inkMkLst>
        </pc:inkChg>
        <pc:inkChg chg="del">
          <ac:chgData name="Samantha Brown (2210322)" userId="S::2210322@student.uwtsd.ac.uk::839c6220-ff4a-4604-ad08-122e127903be" providerId="AD" clId="Web-{F2B63997-C24E-36AE-B2FF-86811C0A25F2}" dt="2022-09-16T18:03:36.418" v="279"/>
          <ac:inkMkLst>
            <pc:docMk/>
            <pc:sldMk cId="109857222" sldId="256"/>
            <ac:inkMk id="399" creationId="{92F9117E-DB0F-FD5D-C8A7-D7DAD6446D8E}"/>
          </ac:inkMkLst>
        </pc:inkChg>
        <pc:inkChg chg="del">
          <ac:chgData name="Samantha Brown (2210322)" userId="S::2210322@student.uwtsd.ac.uk::839c6220-ff4a-4604-ad08-122e127903be" providerId="AD" clId="Web-{F2B63997-C24E-36AE-B2FF-86811C0A25F2}" dt="2022-09-16T18:03:36.418" v="278"/>
          <ac:inkMkLst>
            <pc:docMk/>
            <pc:sldMk cId="109857222" sldId="256"/>
            <ac:inkMk id="400" creationId="{B59BB3D1-1659-EA75-A092-BBC8CCEBD97D}"/>
          </ac:inkMkLst>
        </pc:inkChg>
      </pc:sldChg>
      <pc:sldChg chg="modSp">
        <pc:chgData name="Samantha Brown (2210322)" userId="S::2210322@student.uwtsd.ac.uk::839c6220-ff4a-4604-ad08-122e127903be" providerId="AD" clId="Web-{F2B63997-C24E-36AE-B2FF-86811C0A25F2}" dt="2022-09-16T18:19:39.017" v="694" actId="20577"/>
        <pc:sldMkLst>
          <pc:docMk/>
          <pc:sldMk cId="2898074119" sldId="257"/>
        </pc:sldMkLst>
        <pc:spChg chg="mod">
          <ac:chgData name="Samantha Brown (2210322)" userId="S::2210322@student.uwtsd.ac.uk::839c6220-ff4a-4604-ad08-122e127903be" providerId="AD" clId="Web-{F2B63997-C24E-36AE-B2FF-86811C0A25F2}" dt="2022-09-16T17:51:44.403" v="52" actId="14100"/>
          <ac:spMkLst>
            <pc:docMk/>
            <pc:sldMk cId="2898074119" sldId="257"/>
            <ac:spMk id="2" creationId="{5219D720-0DA4-25E6-91B7-7559281130BF}"/>
          </ac:spMkLst>
        </pc:spChg>
        <pc:spChg chg="mod">
          <ac:chgData name="Samantha Brown (2210322)" userId="S::2210322@student.uwtsd.ac.uk::839c6220-ff4a-4604-ad08-122e127903be" providerId="AD" clId="Web-{F2B63997-C24E-36AE-B2FF-86811C0A25F2}" dt="2022-09-16T18:19:39.017" v="694" actId="20577"/>
          <ac:spMkLst>
            <pc:docMk/>
            <pc:sldMk cId="2898074119" sldId="257"/>
            <ac:spMk id="3" creationId="{D648B99A-BC4C-7EFB-589E-0A272FE2430A}"/>
          </ac:spMkLst>
        </pc:spChg>
      </pc:sldChg>
    </pc:docChg>
  </pc:docChgLst>
  <pc:docChgLst>
    <pc:chgData name="Samantha Brown (2210322)" userId="S::2210322@student.uwtsd.ac.uk::839c6220-ff4a-4604-ad08-122e127903be" providerId="AD" clId="Web-{44D9B3AA-26B2-1092-BDCD-546C3196F393}"/>
    <pc:docChg chg="addSld modSld">
      <pc:chgData name="Samantha Brown (2210322)" userId="S::2210322@student.uwtsd.ac.uk::839c6220-ff4a-4604-ad08-122e127903be" providerId="AD" clId="Web-{44D9B3AA-26B2-1092-BDCD-546C3196F393}" dt="2022-09-08T07:49:34.524" v="879"/>
      <pc:docMkLst>
        <pc:docMk/>
      </pc:docMkLst>
      <pc:sldChg chg="addSp delSp modSp">
        <pc:chgData name="Samantha Brown (2210322)" userId="S::2210322@student.uwtsd.ac.uk::839c6220-ff4a-4604-ad08-122e127903be" providerId="AD" clId="Web-{44D9B3AA-26B2-1092-BDCD-546C3196F393}" dt="2022-09-08T07:49:34.524" v="879"/>
        <pc:sldMkLst>
          <pc:docMk/>
          <pc:sldMk cId="109857222" sldId="256"/>
        </pc:sldMkLst>
        <pc:spChg chg="mod">
          <ac:chgData name="Samantha Brown (2210322)" userId="S::2210322@student.uwtsd.ac.uk::839c6220-ff4a-4604-ad08-122e127903be" providerId="AD" clId="Web-{44D9B3AA-26B2-1092-BDCD-546C3196F393}" dt="2022-09-08T07:31:32.658" v="97" actId="1076"/>
          <ac:spMkLst>
            <pc:docMk/>
            <pc:sldMk cId="109857222" sldId="256"/>
            <ac:spMk id="2" creationId="{00000000-0000-0000-0000-000000000000}"/>
          </ac:spMkLst>
        </pc:spChg>
        <pc:spChg chg="mod">
          <ac:chgData name="Samantha Brown (2210322)" userId="S::2210322@student.uwtsd.ac.uk::839c6220-ff4a-4604-ad08-122e127903be" providerId="AD" clId="Web-{44D9B3AA-26B2-1092-BDCD-546C3196F393}" dt="2022-09-08T07:31:36.112" v="98" actId="1076"/>
          <ac:spMkLst>
            <pc:docMk/>
            <pc:sldMk cId="109857222" sldId="256"/>
            <ac:spMk id="3" creationId="{00000000-0000-0000-0000-000000000000}"/>
          </ac:spMkLst>
        </pc:spChg>
        <pc:spChg chg="add mod">
          <ac:chgData name="Samantha Brown (2210322)" userId="S::2210322@student.uwtsd.ac.uk::839c6220-ff4a-4604-ad08-122e127903be" providerId="AD" clId="Web-{44D9B3AA-26B2-1092-BDCD-546C3196F393}" dt="2022-09-08T07:40:34.982" v="277"/>
          <ac:spMkLst>
            <pc:docMk/>
            <pc:sldMk cId="109857222" sldId="256"/>
            <ac:spMk id="4" creationId="{4BFB18F5-9395-13EE-47A8-F33DDBFBBB01}"/>
          </ac:spMkLst>
        </pc:spChg>
        <pc:spChg chg="add mod">
          <ac:chgData name="Samantha Brown (2210322)" userId="S::2210322@student.uwtsd.ac.uk::839c6220-ff4a-4604-ad08-122e127903be" providerId="AD" clId="Web-{44D9B3AA-26B2-1092-BDCD-546C3196F393}" dt="2022-09-08T07:40:37.451" v="278"/>
          <ac:spMkLst>
            <pc:docMk/>
            <pc:sldMk cId="109857222" sldId="256"/>
            <ac:spMk id="5" creationId="{FFE2D4D8-2C40-C579-7C84-5F6F2E357481}"/>
          </ac:spMkLst>
        </pc:spChg>
        <pc:spChg chg="add mod">
          <ac:chgData name="Samantha Brown (2210322)" userId="S::2210322@student.uwtsd.ac.uk::839c6220-ff4a-4604-ad08-122e127903be" providerId="AD" clId="Web-{44D9B3AA-26B2-1092-BDCD-546C3196F393}" dt="2022-09-08T07:40:29.560" v="276"/>
          <ac:spMkLst>
            <pc:docMk/>
            <pc:sldMk cId="109857222" sldId="256"/>
            <ac:spMk id="6" creationId="{E5740469-743E-68D1-ECFE-7127978CFE25}"/>
          </ac:spMkLst>
        </pc:spChg>
        <pc:spChg chg="add mod">
          <ac:chgData name="Samantha Brown (2210322)" userId="S::2210322@student.uwtsd.ac.uk::839c6220-ff4a-4604-ad08-122e127903be" providerId="AD" clId="Web-{44D9B3AA-26B2-1092-BDCD-546C3196F393}" dt="2022-09-08T07:40:40.342" v="279"/>
          <ac:spMkLst>
            <pc:docMk/>
            <pc:sldMk cId="109857222" sldId="256"/>
            <ac:spMk id="7" creationId="{D09DACAD-06A2-BB4E-22F9-3E6AA174B495}"/>
          </ac:spMkLst>
        </pc:spChg>
        <pc:spChg chg="add mod">
          <ac:chgData name="Samantha Brown (2210322)" userId="S::2210322@student.uwtsd.ac.uk::839c6220-ff4a-4604-ad08-122e127903be" providerId="AD" clId="Web-{44D9B3AA-26B2-1092-BDCD-546C3196F393}" dt="2022-09-08T07:37:35.499" v="210" actId="1076"/>
          <ac:spMkLst>
            <pc:docMk/>
            <pc:sldMk cId="109857222" sldId="256"/>
            <ac:spMk id="8" creationId="{82C75B74-B5B5-272B-C1BB-0C7003BA3D61}"/>
          </ac:spMkLst>
        </pc:spChg>
        <pc:inkChg chg="add del">
          <ac:chgData name="Samantha Brown (2210322)" userId="S::2210322@student.uwtsd.ac.uk::839c6220-ff4a-4604-ad08-122e127903be" providerId="AD" clId="Web-{44D9B3AA-26B2-1092-BDCD-546C3196F393}" dt="2022-09-08T07:42:07.724" v="295"/>
          <ac:inkMkLst>
            <pc:docMk/>
            <pc:sldMk cId="109857222" sldId="256"/>
            <ac:inkMk id="9" creationId="{CE9A144E-6C9D-8086-6FC7-37DA9B9C36E6}"/>
          </ac:inkMkLst>
        </pc:inkChg>
        <pc:inkChg chg="add del">
          <ac:chgData name="Samantha Brown (2210322)" userId="S::2210322@student.uwtsd.ac.uk::839c6220-ff4a-4604-ad08-122e127903be" providerId="AD" clId="Web-{44D9B3AA-26B2-1092-BDCD-546C3196F393}" dt="2022-09-08T07:42:06.927" v="294"/>
          <ac:inkMkLst>
            <pc:docMk/>
            <pc:sldMk cId="109857222" sldId="256"/>
            <ac:inkMk id="10" creationId="{8BB2C6A5-E19E-726D-A3F2-7FDDCBD16F3C}"/>
          </ac:inkMkLst>
        </pc:inkChg>
        <pc:inkChg chg="add del">
          <ac:chgData name="Samantha Brown (2210322)" userId="S::2210322@student.uwtsd.ac.uk::839c6220-ff4a-4604-ad08-122e127903be" providerId="AD" clId="Web-{44D9B3AA-26B2-1092-BDCD-546C3196F393}" dt="2022-09-08T07:42:06.927" v="293"/>
          <ac:inkMkLst>
            <pc:docMk/>
            <pc:sldMk cId="109857222" sldId="256"/>
            <ac:inkMk id="11" creationId="{60733848-4A58-35A0-FB7F-E3C1AC4E3591}"/>
          </ac:inkMkLst>
        </pc:inkChg>
        <pc:inkChg chg="add del">
          <ac:chgData name="Samantha Brown (2210322)" userId="S::2210322@student.uwtsd.ac.uk::839c6220-ff4a-4604-ad08-122e127903be" providerId="AD" clId="Web-{44D9B3AA-26B2-1092-BDCD-546C3196F393}" dt="2022-09-08T07:42:06.927" v="292"/>
          <ac:inkMkLst>
            <pc:docMk/>
            <pc:sldMk cId="109857222" sldId="256"/>
            <ac:inkMk id="12" creationId="{04AE59AE-F677-3E14-2123-33421DB00FEA}"/>
          </ac:inkMkLst>
        </pc:inkChg>
        <pc:inkChg chg="add del">
          <ac:chgData name="Samantha Brown (2210322)" userId="S::2210322@student.uwtsd.ac.uk::839c6220-ff4a-4604-ad08-122e127903be" providerId="AD" clId="Web-{44D9B3AA-26B2-1092-BDCD-546C3196F393}" dt="2022-09-08T07:47:24.201" v="775"/>
          <ac:inkMkLst>
            <pc:docMk/>
            <pc:sldMk cId="109857222" sldId="256"/>
            <ac:inkMk id="13" creationId="{1C599EF0-00D4-7D4B-F562-A7F9E3CE6DFA}"/>
          </ac:inkMkLst>
        </pc:inkChg>
        <pc:inkChg chg="add del">
          <ac:chgData name="Samantha Brown (2210322)" userId="S::2210322@student.uwtsd.ac.uk::839c6220-ff4a-4604-ad08-122e127903be" providerId="AD" clId="Web-{44D9B3AA-26B2-1092-BDCD-546C3196F393}" dt="2022-09-08T07:47:24.201" v="774"/>
          <ac:inkMkLst>
            <pc:docMk/>
            <pc:sldMk cId="109857222" sldId="256"/>
            <ac:inkMk id="14" creationId="{19D8D1BA-5D6A-220B-4FA3-C920787132B4}"/>
          </ac:inkMkLst>
        </pc:inkChg>
        <pc:inkChg chg="add del">
          <ac:chgData name="Samantha Brown (2210322)" userId="S::2210322@student.uwtsd.ac.uk::839c6220-ff4a-4604-ad08-122e127903be" providerId="AD" clId="Web-{44D9B3AA-26B2-1092-BDCD-546C3196F393}" dt="2022-09-08T07:47:24.201" v="773"/>
          <ac:inkMkLst>
            <pc:docMk/>
            <pc:sldMk cId="109857222" sldId="256"/>
            <ac:inkMk id="15" creationId="{B32F6E14-4939-5551-3117-79253532B01C}"/>
          </ac:inkMkLst>
        </pc:inkChg>
        <pc:inkChg chg="add del">
          <ac:chgData name="Samantha Brown (2210322)" userId="S::2210322@student.uwtsd.ac.uk::839c6220-ff4a-4604-ad08-122e127903be" providerId="AD" clId="Web-{44D9B3AA-26B2-1092-BDCD-546C3196F393}" dt="2022-09-08T07:47:24.201" v="772"/>
          <ac:inkMkLst>
            <pc:docMk/>
            <pc:sldMk cId="109857222" sldId="256"/>
            <ac:inkMk id="16" creationId="{16779BAA-7895-32D2-201F-A9D105A48719}"/>
          </ac:inkMkLst>
        </pc:inkChg>
        <pc:inkChg chg="add del">
          <ac:chgData name="Samantha Brown (2210322)" userId="S::2210322@student.uwtsd.ac.uk::839c6220-ff4a-4604-ad08-122e127903be" providerId="AD" clId="Web-{44D9B3AA-26B2-1092-BDCD-546C3196F393}" dt="2022-09-08T07:47:24.201" v="771"/>
          <ac:inkMkLst>
            <pc:docMk/>
            <pc:sldMk cId="109857222" sldId="256"/>
            <ac:inkMk id="17" creationId="{3E12307F-5BD4-AB5C-97D2-CA607489215C}"/>
          </ac:inkMkLst>
        </pc:inkChg>
        <pc:inkChg chg="add del">
          <ac:chgData name="Samantha Brown (2210322)" userId="S::2210322@student.uwtsd.ac.uk::839c6220-ff4a-4604-ad08-122e127903be" providerId="AD" clId="Web-{44D9B3AA-26B2-1092-BDCD-546C3196F393}" dt="2022-09-08T07:47:24.201" v="770"/>
          <ac:inkMkLst>
            <pc:docMk/>
            <pc:sldMk cId="109857222" sldId="256"/>
            <ac:inkMk id="18" creationId="{3B0CCA3B-BAA9-6A39-A83F-A17DEDDDC2F1}"/>
          </ac:inkMkLst>
        </pc:inkChg>
        <pc:inkChg chg="add del">
          <ac:chgData name="Samantha Brown (2210322)" userId="S::2210322@student.uwtsd.ac.uk::839c6220-ff4a-4604-ad08-122e127903be" providerId="AD" clId="Web-{44D9B3AA-26B2-1092-BDCD-546C3196F393}" dt="2022-09-08T07:47:24.201" v="769"/>
          <ac:inkMkLst>
            <pc:docMk/>
            <pc:sldMk cId="109857222" sldId="256"/>
            <ac:inkMk id="19" creationId="{EE19298A-35B9-1CBB-A1F0-D3E0220D24D7}"/>
          </ac:inkMkLst>
        </pc:inkChg>
        <pc:inkChg chg="add del">
          <ac:chgData name="Samantha Brown (2210322)" userId="S::2210322@student.uwtsd.ac.uk::839c6220-ff4a-4604-ad08-122e127903be" providerId="AD" clId="Web-{44D9B3AA-26B2-1092-BDCD-546C3196F393}" dt="2022-09-08T07:47:24.201" v="768"/>
          <ac:inkMkLst>
            <pc:docMk/>
            <pc:sldMk cId="109857222" sldId="256"/>
            <ac:inkMk id="20" creationId="{7ADB1E35-8149-5F16-E010-5E21778A49F8}"/>
          </ac:inkMkLst>
        </pc:inkChg>
        <pc:inkChg chg="add del">
          <ac:chgData name="Samantha Brown (2210322)" userId="S::2210322@student.uwtsd.ac.uk::839c6220-ff4a-4604-ad08-122e127903be" providerId="AD" clId="Web-{44D9B3AA-26B2-1092-BDCD-546C3196F393}" dt="2022-09-08T07:47:24.201" v="767"/>
          <ac:inkMkLst>
            <pc:docMk/>
            <pc:sldMk cId="109857222" sldId="256"/>
            <ac:inkMk id="21" creationId="{6D55605B-F1E8-433D-407E-6294E18FC8B5}"/>
          </ac:inkMkLst>
        </pc:inkChg>
        <pc:inkChg chg="add del">
          <ac:chgData name="Samantha Brown (2210322)" userId="S::2210322@student.uwtsd.ac.uk::839c6220-ff4a-4604-ad08-122e127903be" providerId="AD" clId="Web-{44D9B3AA-26B2-1092-BDCD-546C3196F393}" dt="2022-09-08T07:47:24.201" v="766"/>
          <ac:inkMkLst>
            <pc:docMk/>
            <pc:sldMk cId="109857222" sldId="256"/>
            <ac:inkMk id="22" creationId="{84CFD74C-D417-98A6-EDCE-D4FD169FE59B}"/>
          </ac:inkMkLst>
        </pc:inkChg>
        <pc:inkChg chg="add del">
          <ac:chgData name="Samantha Brown (2210322)" userId="S::2210322@student.uwtsd.ac.uk::839c6220-ff4a-4604-ad08-122e127903be" providerId="AD" clId="Web-{44D9B3AA-26B2-1092-BDCD-546C3196F393}" dt="2022-09-08T07:47:24.201" v="765"/>
          <ac:inkMkLst>
            <pc:docMk/>
            <pc:sldMk cId="109857222" sldId="256"/>
            <ac:inkMk id="23" creationId="{1260212D-8A98-8619-4C2A-8EE93DB487C9}"/>
          </ac:inkMkLst>
        </pc:inkChg>
        <pc:inkChg chg="add del">
          <ac:chgData name="Samantha Brown (2210322)" userId="S::2210322@student.uwtsd.ac.uk::839c6220-ff4a-4604-ad08-122e127903be" providerId="AD" clId="Web-{44D9B3AA-26B2-1092-BDCD-546C3196F393}" dt="2022-09-08T07:47:24.201" v="764"/>
          <ac:inkMkLst>
            <pc:docMk/>
            <pc:sldMk cId="109857222" sldId="256"/>
            <ac:inkMk id="24" creationId="{E60217B5-E6AE-4AE0-44EF-A59F6408CBCC}"/>
          </ac:inkMkLst>
        </pc:inkChg>
        <pc:inkChg chg="add del">
          <ac:chgData name="Samantha Brown (2210322)" userId="S::2210322@student.uwtsd.ac.uk::839c6220-ff4a-4604-ad08-122e127903be" providerId="AD" clId="Web-{44D9B3AA-26B2-1092-BDCD-546C3196F393}" dt="2022-09-08T07:47:24.201" v="763"/>
          <ac:inkMkLst>
            <pc:docMk/>
            <pc:sldMk cId="109857222" sldId="256"/>
            <ac:inkMk id="25" creationId="{B35D51CB-406F-CDD3-2F84-65F6A4E19D1D}"/>
          </ac:inkMkLst>
        </pc:inkChg>
        <pc:inkChg chg="add del">
          <ac:chgData name="Samantha Brown (2210322)" userId="S::2210322@student.uwtsd.ac.uk::839c6220-ff4a-4604-ad08-122e127903be" providerId="AD" clId="Web-{44D9B3AA-26B2-1092-BDCD-546C3196F393}" dt="2022-09-08T07:47:24.201" v="762"/>
          <ac:inkMkLst>
            <pc:docMk/>
            <pc:sldMk cId="109857222" sldId="256"/>
            <ac:inkMk id="26" creationId="{44014F2B-5398-2CEF-EC85-711A75FF8D8B}"/>
          </ac:inkMkLst>
        </pc:inkChg>
        <pc:inkChg chg="add del">
          <ac:chgData name="Samantha Brown (2210322)" userId="S::2210322@student.uwtsd.ac.uk::839c6220-ff4a-4604-ad08-122e127903be" providerId="AD" clId="Web-{44D9B3AA-26B2-1092-BDCD-546C3196F393}" dt="2022-09-08T07:45:50.147" v="615"/>
          <ac:inkMkLst>
            <pc:docMk/>
            <pc:sldMk cId="109857222" sldId="256"/>
            <ac:inkMk id="27" creationId="{DD0AF15D-41BC-597A-3648-BA619203B7B3}"/>
          </ac:inkMkLst>
        </pc:inkChg>
        <pc:inkChg chg="add del">
          <ac:chgData name="Samantha Brown (2210322)" userId="S::2210322@student.uwtsd.ac.uk::839c6220-ff4a-4604-ad08-122e127903be" providerId="AD" clId="Web-{44D9B3AA-26B2-1092-BDCD-546C3196F393}" dt="2022-09-08T07:45:50.147" v="614"/>
          <ac:inkMkLst>
            <pc:docMk/>
            <pc:sldMk cId="109857222" sldId="256"/>
            <ac:inkMk id="28" creationId="{33DD4B8C-1A74-2D9E-D361-30B825A5CE12}"/>
          </ac:inkMkLst>
        </pc:inkChg>
        <pc:inkChg chg="add del">
          <ac:chgData name="Samantha Brown (2210322)" userId="S::2210322@student.uwtsd.ac.uk::839c6220-ff4a-4604-ad08-122e127903be" providerId="AD" clId="Web-{44D9B3AA-26B2-1092-BDCD-546C3196F393}" dt="2022-09-08T07:45:50.147" v="613"/>
          <ac:inkMkLst>
            <pc:docMk/>
            <pc:sldMk cId="109857222" sldId="256"/>
            <ac:inkMk id="29" creationId="{C37169E7-C06F-C55B-CB09-89E0A46AAD92}"/>
          </ac:inkMkLst>
        </pc:inkChg>
        <pc:inkChg chg="add del">
          <ac:chgData name="Samantha Brown (2210322)" userId="S::2210322@student.uwtsd.ac.uk::839c6220-ff4a-4604-ad08-122e127903be" providerId="AD" clId="Web-{44D9B3AA-26B2-1092-BDCD-546C3196F393}" dt="2022-09-08T07:45:50.147" v="612"/>
          <ac:inkMkLst>
            <pc:docMk/>
            <pc:sldMk cId="109857222" sldId="256"/>
            <ac:inkMk id="30" creationId="{BC388AC1-7C32-B132-298F-893F2E8991BA}"/>
          </ac:inkMkLst>
        </pc:inkChg>
        <pc:inkChg chg="add del">
          <ac:chgData name="Samantha Brown (2210322)" userId="S::2210322@student.uwtsd.ac.uk::839c6220-ff4a-4604-ad08-122e127903be" providerId="AD" clId="Web-{44D9B3AA-26B2-1092-BDCD-546C3196F393}" dt="2022-09-08T07:45:50.147" v="611"/>
          <ac:inkMkLst>
            <pc:docMk/>
            <pc:sldMk cId="109857222" sldId="256"/>
            <ac:inkMk id="31" creationId="{DE07E745-E363-9206-22ED-BC37B307C217}"/>
          </ac:inkMkLst>
        </pc:inkChg>
        <pc:inkChg chg="add del">
          <ac:chgData name="Samantha Brown (2210322)" userId="S::2210322@student.uwtsd.ac.uk::839c6220-ff4a-4604-ad08-122e127903be" providerId="AD" clId="Web-{44D9B3AA-26B2-1092-BDCD-546C3196F393}" dt="2022-09-08T07:45:50.147" v="610"/>
          <ac:inkMkLst>
            <pc:docMk/>
            <pc:sldMk cId="109857222" sldId="256"/>
            <ac:inkMk id="32" creationId="{98A994D1-3948-A48A-A920-9670E41D15A4}"/>
          </ac:inkMkLst>
        </pc:inkChg>
        <pc:inkChg chg="add del">
          <ac:chgData name="Samantha Brown (2210322)" userId="S::2210322@student.uwtsd.ac.uk::839c6220-ff4a-4604-ad08-122e127903be" providerId="AD" clId="Web-{44D9B3AA-26B2-1092-BDCD-546C3196F393}" dt="2022-09-08T07:45:50.147" v="609"/>
          <ac:inkMkLst>
            <pc:docMk/>
            <pc:sldMk cId="109857222" sldId="256"/>
            <ac:inkMk id="33" creationId="{3783021C-2ADF-C064-2A8E-9C4C53B7B77A}"/>
          </ac:inkMkLst>
        </pc:inkChg>
        <pc:inkChg chg="add del">
          <ac:chgData name="Samantha Brown (2210322)" userId="S::2210322@student.uwtsd.ac.uk::839c6220-ff4a-4604-ad08-122e127903be" providerId="AD" clId="Web-{44D9B3AA-26B2-1092-BDCD-546C3196F393}" dt="2022-09-08T07:45:50.147" v="608"/>
          <ac:inkMkLst>
            <pc:docMk/>
            <pc:sldMk cId="109857222" sldId="256"/>
            <ac:inkMk id="34" creationId="{49694CF2-6BAD-94BF-25A1-A63C6D789E06}"/>
          </ac:inkMkLst>
        </pc:inkChg>
        <pc:inkChg chg="add del">
          <ac:chgData name="Samantha Brown (2210322)" userId="S::2210322@student.uwtsd.ac.uk::839c6220-ff4a-4604-ad08-122e127903be" providerId="AD" clId="Web-{44D9B3AA-26B2-1092-BDCD-546C3196F393}" dt="2022-09-08T07:45:50.147" v="607"/>
          <ac:inkMkLst>
            <pc:docMk/>
            <pc:sldMk cId="109857222" sldId="256"/>
            <ac:inkMk id="35" creationId="{CAF28DF0-5269-ABCA-44C9-B52BDA422E88}"/>
          </ac:inkMkLst>
        </pc:inkChg>
        <pc:inkChg chg="add del">
          <ac:chgData name="Samantha Brown (2210322)" userId="S::2210322@student.uwtsd.ac.uk::839c6220-ff4a-4604-ad08-122e127903be" providerId="AD" clId="Web-{44D9B3AA-26B2-1092-BDCD-546C3196F393}" dt="2022-09-08T07:45:50.147" v="606"/>
          <ac:inkMkLst>
            <pc:docMk/>
            <pc:sldMk cId="109857222" sldId="256"/>
            <ac:inkMk id="36" creationId="{829ADCFC-80A3-6EF8-37B8-761F9167F6F3}"/>
          </ac:inkMkLst>
        </pc:inkChg>
        <pc:inkChg chg="add del">
          <ac:chgData name="Samantha Brown (2210322)" userId="S::2210322@student.uwtsd.ac.uk::839c6220-ff4a-4604-ad08-122e127903be" providerId="AD" clId="Web-{44D9B3AA-26B2-1092-BDCD-546C3196F393}" dt="2022-09-08T07:45:50.147" v="605"/>
          <ac:inkMkLst>
            <pc:docMk/>
            <pc:sldMk cId="109857222" sldId="256"/>
            <ac:inkMk id="37" creationId="{E52CECB6-A604-827B-2914-A4CD83844603}"/>
          </ac:inkMkLst>
        </pc:inkChg>
        <pc:inkChg chg="add del">
          <ac:chgData name="Samantha Brown (2210322)" userId="S::2210322@student.uwtsd.ac.uk::839c6220-ff4a-4604-ad08-122e127903be" providerId="AD" clId="Web-{44D9B3AA-26B2-1092-BDCD-546C3196F393}" dt="2022-09-08T07:45:50.147" v="604"/>
          <ac:inkMkLst>
            <pc:docMk/>
            <pc:sldMk cId="109857222" sldId="256"/>
            <ac:inkMk id="38" creationId="{81547799-29BE-FD4E-03E0-387B3A01EC7F}"/>
          </ac:inkMkLst>
        </pc:inkChg>
        <pc:inkChg chg="add del">
          <ac:chgData name="Samantha Brown (2210322)" userId="S::2210322@student.uwtsd.ac.uk::839c6220-ff4a-4604-ad08-122e127903be" providerId="AD" clId="Web-{44D9B3AA-26B2-1092-BDCD-546C3196F393}" dt="2022-09-08T07:45:50.132" v="603"/>
          <ac:inkMkLst>
            <pc:docMk/>
            <pc:sldMk cId="109857222" sldId="256"/>
            <ac:inkMk id="39" creationId="{591C0A04-2E49-FE9A-A6D5-739B19F974C6}"/>
          </ac:inkMkLst>
        </pc:inkChg>
        <pc:inkChg chg="add del">
          <ac:chgData name="Samantha Brown (2210322)" userId="S::2210322@student.uwtsd.ac.uk::839c6220-ff4a-4604-ad08-122e127903be" providerId="AD" clId="Web-{44D9B3AA-26B2-1092-BDCD-546C3196F393}" dt="2022-09-08T07:45:50.132" v="602"/>
          <ac:inkMkLst>
            <pc:docMk/>
            <pc:sldMk cId="109857222" sldId="256"/>
            <ac:inkMk id="40" creationId="{CE636CE3-7D65-7DBC-281B-55BADFDB2DD7}"/>
          </ac:inkMkLst>
        </pc:inkChg>
        <pc:inkChg chg="add del">
          <ac:chgData name="Samantha Brown (2210322)" userId="S::2210322@student.uwtsd.ac.uk::839c6220-ff4a-4604-ad08-122e127903be" providerId="AD" clId="Web-{44D9B3AA-26B2-1092-BDCD-546C3196F393}" dt="2022-09-08T07:45:50.132" v="601"/>
          <ac:inkMkLst>
            <pc:docMk/>
            <pc:sldMk cId="109857222" sldId="256"/>
            <ac:inkMk id="41" creationId="{0774716C-322B-7CAD-F0CF-E7D7505B4FEC}"/>
          </ac:inkMkLst>
        </pc:inkChg>
        <pc:inkChg chg="add del">
          <ac:chgData name="Samantha Brown (2210322)" userId="S::2210322@student.uwtsd.ac.uk::839c6220-ff4a-4604-ad08-122e127903be" providerId="AD" clId="Web-{44D9B3AA-26B2-1092-BDCD-546C3196F393}" dt="2022-09-08T07:45:50.132" v="600"/>
          <ac:inkMkLst>
            <pc:docMk/>
            <pc:sldMk cId="109857222" sldId="256"/>
            <ac:inkMk id="42" creationId="{89991EDA-9475-78EF-6306-2ECE1B651BCB}"/>
          </ac:inkMkLst>
        </pc:inkChg>
        <pc:inkChg chg="add del">
          <ac:chgData name="Samantha Brown (2210322)" userId="S::2210322@student.uwtsd.ac.uk::839c6220-ff4a-4604-ad08-122e127903be" providerId="AD" clId="Web-{44D9B3AA-26B2-1092-BDCD-546C3196F393}" dt="2022-09-08T07:45:50.132" v="599"/>
          <ac:inkMkLst>
            <pc:docMk/>
            <pc:sldMk cId="109857222" sldId="256"/>
            <ac:inkMk id="43" creationId="{0C9A9B6E-C4B7-F9C6-6016-8DBEF21BA6E0}"/>
          </ac:inkMkLst>
        </pc:inkChg>
        <pc:inkChg chg="add del">
          <ac:chgData name="Samantha Brown (2210322)" userId="S::2210322@student.uwtsd.ac.uk::839c6220-ff4a-4604-ad08-122e127903be" providerId="AD" clId="Web-{44D9B3AA-26B2-1092-BDCD-546C3196F393}" dt="2022-09-08T07:45:50.132" v="598"/>
          <ac:inkMkLst>
            <pc:docMk/>
            <pc:sldMk cId="109857222" sldId="256"/>
            <ac:inkMk id="44" creationId="{0AF370FE-E88E-F98B-40AA-3EF41608FBDA}"/>
          </ac:inkMkLst>
        </pc:inkChg>
        <pc:inkChg chg="add del">
          <ac:chgData name="Samantha Brown (2210322)" userId="S::2210322@student.uwtsd.ac.uk::839c6220-ff4a-4604-ad08-122e127903be" providerId="AD" clId="Web-{44D9B3AA-26B2-1092-BDCD-546C3196F393}" dt="2022-09-08T07:45:50.132" v="597"/>
          <ac:inkMkLst>
            <pc:docMk/>
            <pc:sldMk cId="109857222" sldId="256"/>
            <ac:inkMk id="45" creationId="{661C14FE-F0B1-0D5D-046C-F50350516A6A}"/>
          </ac:inkMkLst>
        </pc:inkChg>
        <pc:inkChg chg="add del">
          <ac:chgData name="Samantha Brown (2210322)" userId="S::2210322@student.uwtsd.ac.uk::839c6220-ff4a-4604-ad08-122e127903be" providerId="AD" clId="Web-{44D9B3AA-26B2-1092-BDCD-546C3196F393}" dt="2022-09-08T07:45:50.132" v="596"/>
          <ac:inkMkLst>
            <pc:docMk/>
            <pc:sldMk cId="109857222" sldId="256"/>
            <ac:inkMk id="46" creationId="{3ABC3DD2-858C-9EC3-CBA3-95BC3486F354}"/>
          </ac:inkMkLst>
        </pc:inkChg>
        <pc:inkChg chg="add del">
          <ac:chgData name="Samantha Brown (2210322)" userId="S::2210322@student.uwtsd.ac.uk::839c6220-ff4a-4604-ad08-122e127903be" providerId="AD" clId="Web-{44D9B3AA-26B2-1092-BDCD-546C3196F393}" dt="2022-09-08T07:45:50.132" v="595"/>
          <ac:inkMkLst>
            <pc:docMk/>
            <pc:sldMk cId="109857222" sldId="256"/>
            <ac:inkMk id="47" creationId="{74C1929C-59BF-A4C2-8CCD-B2A99C8B3AEB}"/>
          </ac:inkMkLst>
        </pc:inkChg>
        <pc:inkChg chg="add del">
          <ac:chgData name="Samantha Brown (2210322)" userId="S::2210322@student.uwtsd.ac.uk::839c6220-ff4a-4604-ad08-122e127903be" providerId="AD" clId="Web-{44D9B3AA-26B2-1092-BDCD-546C3196F393}" dt="2022-09-08T07:45:50.132" v="594"/>
          <ac:inkMkLst>
            <pc:docMk/>
            <pc:sldMk cId="109857222" sldId="256"/>
            <ac:inkMk id="48" creationId="{DB6B154B-E248-908A-FCE8-9EE09F9D9B3A}"/>
          </ac:inkMkLst>
        </pc:inkChg>
        <pc:inkChg chg="add del">
          <ac:chgData name="Samantha Brown (2210322)" userId="S::2210322@student.uwtsd.ac.uk::839c6220-ff4a-4604-ad08-122e127903be" providerId="AD" clId="Web-{44D9B3AA-26B2-1092-BDCD-546C3196F393}" dt="2022-09-08T07:45:50.132" v="593"/>
          <ac:inkMkLst>
            <pc:docMk/>
            <pc:sldMk cId="109857222" sldId="256"/>
            <ac:inkMk id="49" creationId="{2D0DBAC3-9B12-8D0C-EB78-338B4BC92F91}"/>
          </ac:inkMkLst>
        </pc:inkChg>
        <pc:inkChg chg="add del">
          <ac:chgData name="Samantha Brown (2210322)" userId="S::2210322@student.uwtsd.ac.uk::839c6220-ff4a-4604-ad08-122e127903be" providerId="AD" clId="Web-{44D9B3AA-26B2-1092-BDCD-546C3196F393}" dt="2022-09-08T07:45:50.132" v="592"/>
          <ac:inkMkLst>
            <pc:docMk/>
            <pc:sldMk cId="109857222" sldId="256"/>
            <ac:inkMk id="50" creationId="{7C9BDE99-F644-0D17-BB91-9C8531626EC6}"/>
          </ac:inkMkLst>
        </pc:inkChg>
        <pc:inkChg chg="add del">
          <ac:chgData name="Samantha Brown (2210322)" userId="S::2210322@student.uwtsd.ac.uk::839c6220-ff4a-4604-ad08-122e127903be" providerId="AD" clId="Web-{44D9B3AA-26B2-1092-BDCD-546C3196F393}" dt="2022-09-08T07:45:50.132" v="591"/>
          <ac:inkMkLst>
            <pc:docMk/>
            <pc:sldMk cId="109857222" sldId="256"/>
            <ac:inkMk id="51" creationId="{FEFE5994-C8BE-FB82-21C5-F8AFAF2D8724}"/>
          </ac:inkMkLst>
        </pc:inkChg>
        <pc:inkChg chg="add del">
          <ac:chgData name="Samantha Brown (2210322)" userId="S::2210322@student.uwtsd.ac.uk::839c6220-ff4a-4604-ad08-122e127903be" providerId="AD" clId="Web-{44D9B3AA-26B2-1092-BDCD-546C3196F393}" dt="2022-09-08T07:45:50.132" v="590"/>
          <ac:inkMkLst>
            <pc:docMk/>
            <pc:sldMk cId="109857222" sldId="256"/>
            <ac:inkMk id="52" creationId="{9C9C1867-56C4-21F9-BBD7-A8A530AC0E63}"/>
          </ac:inkMkLst>
        </pc:inkChg>
        <pc:inkChg chg="add del">
          <ac:chgData name="Samantha Brown (2210322)" userId="S::2210322@student.uwtsd.ac.uk::839c6220-ff4a-4604-ad08-122e127903be" providerId="AD" clId="Web-{44D9B3AA-26B2-1092-BDCD-546C3196F393}" dt="2022-09-08T07:45:50.132" v="589"/>
          <ac:inkMkLst>
            <pc:docMk/>
            <pc:sldMk cId="109857222" sldId="256"/>
            <ac:inkMk id="53" creationId="{AB6E77AE-2F0B-5B03-481F-8E5C2149BB0E}"/>
          </ac:inkMkLst>
        </pc:inkChg>
        <pc:inkChg chg="add del">
          <ac:chgData name="Samantha Brown (2210322)" userId="S::2210322@student.uwtsd.ac.uk::839c6220-ff4a-4604-ad08-122e127903be" providerId="AD" clId="Web-{44D9B3AA-26B2-1092-BDCD-546C3196F393}" dt="2022-09-08T07:45:50.132" v="588"/>
          <ac:inkMkLst>
            <pc:docMk/>
            <pc:sldMk cId="109857222" sldId="256"/>
            <ac:inkMk id="54" creationId="{76343D99-F5A9-EC4C-70A7-2B15CFFDEC00}"/>
          </ac:inkMkLst>
        </pc:inkChg>
        <pc:inkChg chg="add del">
          <ac:chgData name="Samantha Brown (2210322)" userId="S::2210322@student.uwtsd.ac.uk::839c6220-ff4a-4604-ad08-122e127903be" providerId="AD" clId="Web-{44D9B3AA-26B2-1092-BDCD-546C3196F393}" dt="2022-09-08T07:45:50.132" v="587"/>
          <ac:inkMkLst>
            <pc:docMk/>
            <pc:sldMk cId="109857222" sldId="256"/>
            <ac:inkMk id="55" creationId="{9DB5A2DB-9BA2-FBEC-A7EC-1AA1A7171916}"/>
          </ac:inkMkLst>
        </pc:inkChg>
        <pc:inkChg chg="add del">
          <ac:chgData name="Samantha Brown (2210322)" userId="S::2210322@student.uwtsd.ac.uk::839c6220-ff4a-4604-ad08-122e127903be" providerId="AD" clId="Web-{44D9B3AA-26B2-1092-BDCD-546C3196F393}" dt="2022-09-08T07:45:50.132" v="586"/>
          <ac:inkMkLst>
            <pc:docMk/>
            <pc:sldMk cId="109857222" sldId="256"/>
            <ac:inkMk id="56" creationId="{6BE83596-D9E2-880D-638D-99C6E8DD75AF}"/>
          </ac:inkMkLst>
        </pc:inkChg>
        <pc:inkChg chg="add del">
          <ac:chgData name="Samantha Brown (2210322)" userId="S::2210322@student.uwtsd.ac.uk::839c6220-ff4a-4604-ad08-122e127903be" providerId="AD" clId="Web-{44D9B3AA-26B2-1092-BDCD-546C3196F393}" dt="2022-09-08T07:45:50.132" v="585"/>
          <ac:inkMkLst>
            <pc:docMk/>
            <pc:sldMk cId="109857222" sldId="256"/>
            <ac:inkMk id="57" creationId="{CEBE0AC9-83F1-A9C1-E168-B5070E1886C0}"/>
          </ac:inkMkLst>
        </pc:inkChg>
        <pc:inkChg chg="add del">
          <ac:chgData name="Samantha Brown (2210322)" userId="S::2210322@student.uwtsd.ac.uk::839c6220-ff4a-4604-ad08-122e127903be" providerId="AD" clId="Web-{44D9B3AA-26B2-1092-BDCD-546C3196F393}" dt="2022-09-08T07:45:50.132" v="584"/>
          <ac:inkMkLst>
            <pc:docMk/>
            <pc:sldMk cId="109857222" sldId="256"/>
            <ac:inkMk id="58" creationId="{67AE88D7-139A-9CD5-D279-2BD19C81C133}"/>
          </ac:inkMkLst>
        </pc:inkChg>
        <pc:inkChg chg="add">
          <ac:chgData name="Samantha Brown (2210322)" userId="S::2210322@student.uwtsd.ac.uk::839c6220-ff4a-4604-ad08-122e127903be" providerId="AD" clId="Web-{44D9B3AA-26B2-1092-BDCD-546C3196F393}" dt="2022-09-08T07:42:58.243" v="342"/>
          <ac:inkMkLst>
            <pc:docMk/>
            <pc:sldMk cId="109857222" sldId="256"/>
            <ac:inkMk id="59" creationId="{02D1753B-54AA-63B4-D0F4-2144E656D707}"/>
          </ac:inkMkLst>
        </pc:inkChg>
        <pc:inkChg chg="add del">
          <ac:chgData name="Samantha Brown (2210322)" userId="S::2210322@student.uwtsd.ac.uk::839c6220-ff4a-4604-ad08-122e127903be" providerId="AD" clId="Web-{44D9B3AA-26B2-1092-BDCD-546C3196F393}" dt="2022-09-08T07:45:50.132" v="583"/>
          <ac:inkMkLst>
            <pc:docMk/>
            <pc:sldMk cId="109857222" sldId="256"/>
            <ac:inkMk id="60" creationId="{63280F0C-3EC8-4AEB-5925-E3F87130D89B}"/>
          </ac:inkMkLst>
        </pc:inkChg>
        <pc:inkChg chg="add del">
          <ac:chgData name="Samantha Brown (2210322)" userId="S::2210322@student.uwtsd.ac.uk::839c6220-ff4a-4604-ad08-122e127903be" providerId="AD" clId="Web-{44D9B3AA-26B2-1092-BDCD-546C3196F393}" dt="2022-09-08T07:45:41.428" v="571"/>
          <ac:inkMkLst>
            <pc:docMk/>
            <pc:sldMk cId="109857222" sldId="256"/>
            <ac:inkMk id="61" creationId="{4C3C7D49-39FD-F3B9-BE47-90B6F61FD126}"/>
          </ac:inkMkLst>
        </pc:inkChg>
        <pc:inkChg chg="add del">
          <ac:chgData name="Samantha Brown (2210322)" userId="S::2210322@student.uwtsd.ac.uk::839c6220-ff4a-4604-ad08-122e127903be" providerId="AD" clId="Web-{44D9B3AA-26B2-1092-BDCD-546C3196F393}" dt="2022-09-08T07:45:41.428" v="570"/>
          <ac:inkMkLst>
            <pc:docMk/>
            <pc:sldMk cId="109857222" sldId="256"/>
            <ac:inkMk id="62" creationId="{6D7AA4F5-5390-5629-7C5B-0CE8C221B6C9}"/>
          </ac:inkMkLst>
        </pc:inkChg>
        <pc:inkChg chg="add del">
          <ac:chgData name="Samantha Brown (2210322)" userId="S::2210322@student.uwtsd.ac.uk::839c6220-ff4a-4604-ad08-122e127903be" providerId="AD" clId="Web-{44D9B3AA-26B2-1092-BDCD-546C3196F393}" dt="2022-09-08T07:45:41.428" v="569"/>
          <ac:inkMkLst>
            <pc:docMk/>
            <pc:sldMk cId="109857222" sldId="256"/>
            <ac:inkMk id="63" creationId="{9A17419F-B5BF-573F-49F2-B6ADFFB78E14}"/>
          </ac:inkMkLst>
        </pc:inkChg>
        <pc:inkChg chg="add del">
          <ac:chgData name="Samantha Brown (2210322)" userId="S::2210322@student.uwtsd.ac.uk::839c6220-ff4a-4604-ad08-122e127903be" providerId="AD" clId="Web-{44D9B3AA-26B2-1092-BDCD-546C3196F393}" dt="2022-09-08T07:45:41.865" v="574"/>
          <ac:inkMkLst>
            <pc:docMk/>
            <pc:sldMk cId="109857222" sldId="256"/>
            <ac:inkMk id="64" creationId="{CA863F00-ACA4-3628-5D95-097969C926F8}"/>
          </ac:inkMkLst>
        </pc:inkChg>
        <pc:inkChg chg="add del">
          <ac:chgData name="Samantha Brown (2210322)" userId="S::2210322@student.uwtsd.ac.uk::839c6220-ff4a-4604-ad08-122e127903be" providerId="AD" clId="Web-{44D9B3AA-26B2-1092-BDCD-546C3196F393}" dt="2022-09-08T07:45:41.428" v="568"/>
          <ac:inkMkLst>
            <pc:docMk/>
            <pc:sldMk cId="109857222" sldId="256"/>
            <ac:inkMk id="65" creationId="{E67DCA71-15F1-CE0B-0765-19EE19C0EBDB}"/>
          </ac:inkMkLst>
        </pc:inkChg>
        <pc:inkChg chg="add del">
          <ac:chgData name="Samantha Brown (2210322)" userId="S::2210322@student.uwtsd.ac.uk::839c6220-ff4a-4604-ad08-122e127903be" providerId="AD" clId="Web-{44D9B3AA-26B2-1092-BDCD-546C3196F393}" dt="2022-09-08T07:45:41.865" v="573"/>
          <ac:inkMkLst>
            <pc:docMk/>
            <pc:sldMk cId="109857222" sldId="256"/>
            <ac:inkMk id="66" creationId="{4684B9F5-FF82-1589-6A48-A3B1CC44FAC3}"/>
          </ac:inkMkLst>
        </pc:inkChg>
        <pc:inkChg chg="add del">
          <ac:chgData name="Samantha Brown (2210322)" userId="S::2210322@student.uwtsd.ac.uk::839c6220-ff4a-4604-ad08-122e127903be" providerId="AD" clId="Web-{44D9B3AA-26B2-1092-BDCD-546C3196F393}" dt="2022-09-08T07:45:41.428" v="567"/>
          <ac:inkMkLst>
            <pc:docMk/>
            <pc:sldMk cId="109857222" sldId="256"/>
            <ac:inkMk id="67" creationId="{9097C69F-957F-D2A1-0B61-BCF5DABC25EA}"/>
          </ac:inkMkLst>
        </pc:inkChg>
        <pc:inkChg chg="add del">
          <ac:chgData name="Samantha Brown (2210322)" userId="S::2210322@student.uwtsd.ac.uk::839c6220-ff4a-4604-ad08-122e127903be" providerId="AD" clId="Web-{44D9B3AA-26B2-1092-BDCD-546C3196F393}" dt="2022-09-08T07:45:41.428" v="566"/>
          <ac:inkMkLst>
            <pc:docMk/>
            <pc:sldMk cId="109857222" sldId="256"/>
            <ac:inkMk id="68" creationId="{0BF3CB7F-F119-D203-18F5-B9D4D51D6953}"/>
          </ac:inkMkLst>
        </pc:inkChg>
        <pc:inkChg chg="add del">
          <ac:chgData name="Samantha Brown (2210322)" userId="S::2210322@student.uwtsd.ac.uk::839c6220-ff4a-4604-ad08-122e127903be" providerId="AD" clId="Web-{44D9B3AA-26B2-1092-BDCD-546C3196F393}" dt="2022-09-08T07:45:41.428" v="565"/>
          <ac:inkMkLst>
            <pc:docMk/>
            <pc:sldMk cId="109857222" sldId="256"/>
            <ac:inkMk id="69" creationId="{FE68BC96-2D00-B5A5-58C4-509D4194AAC9}"/>
          </ac:inkMkLst>
        </pc:inkChg>
        <pc:inkChg chg="add del">
          <ac:chgData name="Samantha Brown (2210322)" userId="S::2210322@student.uwtsd.ac.uk::839c6220-ff4a-4604-ad08-122e127903be" providerId="AD" clId="Web-{44D9B3AA-26B2-1092-BDCD-546C3196F393}" dt="2022-09-08T07:45:41.428" v="564"/>
          <ac:inkMkLst>
            <pc:docMk/>
            <pc:sldMk cId="109857222" sldId="256"/>
            <ac:inkMk id="70" creationId="{1A026CF1-83D8-049D-A313-637D704B91AA}"/>
          </ac:inkMkLst>
        </pc:inkChg>
        <pc:inkChg chg="add del">
          <ac:chgData name="Samantha Brown (2210322)" userId="S::2210322@student.uwtsd.ac.uk::839c6220-ff4a-4604-ad08-122e127903be" providerId="AD" clId="Web-{44D9B3AA-26B2-1092-BDCD-546C3196F393}" dt="2022-09-08T07:45:41.865" v="572"/>
          <ac:inkMkLst>
            <pc:docMk/>
            <pc:sldMk cId="109857222" sldId="256"/>
            <ac:inkMk id="71" creationId="{6676AF0D-89FB-A833-B525-B8BCA7B63691}"/>
          </ac:inkMkLst>
        </pc:inkChg>
        <pc:inkChg chg="add del">
          <ac:chgData name="Samantha Brown (2210322)" userId="S::2210322@student.uwtsd.ac.uk::839c6220-ff4a-4604-ad08-122e127903be" providerId="AD" clId="Web-{44D9B3AA-26B2-1092-BDCD-546C3196F393}" dt="2022-09-08T07:45:41.428" v="563"/>
          <ac:inkMkLst>
            <pc:docMk/>
            <pc:sldMk cId="109857222" sldId="256"/>
            <ac:inkMk id="72" creationId="{A3DE2006-52F9-1799-F6AC-6666A9CEF554}"/>
          </ac:inkMkLst>
        </pc:inkChg>
        <pc:inkChg chg="add del">
          <ac:chgData name="Samantha Brown (2210322)" userId="S::2210322@student.uwtsd.ac.uk::839c6220-ff4a-4604-ad08-122e127903be" providerId="AD" clId="Web-{44D9B3AA-26B2-1092-BDCD-546C3196F393}" dt="2022-09-08T07:45:41.428" v="562"/>
          <ac:inkMkLst>
            <pc:docMk/>
            <pc:sldMk cId="109857222" sldId="256"/>
            <ac:inkMk id="73" creationId="{512B0A99-9405-6710-DBBF-2EA524406949}"/>
          </ac:inkMkLst>
        </pc:inkChg>
        <pc:inkChg chg="add del">
          <ac:chgData name="Samantha Brown (2210322)" userId="S::2210322@student.uwtsd.ac.uk::839c6220-ff4a-4604-ad08-122e127903be" providerId="AD" clId="Web-{44D9B3AA-26B2-1092-BDCD-546C3196F393}" dt="2022-09-08T07:45:41.428" v="561"/>
          <ac:inkMkLst>
            <pc:docMk/>
            <pc:sldMk cId="109857222" sldId="256"/>
            <ac:inkMk id="74" creationId="{DC3DEB6F-0C98-EBE1-C856-7C99BE438C31}"/>
          </ac:inkMkLst>
        </pc:inkChg>
        <pc:inkChg chg="add del">
          <ac:chgData name="Samantha Brown (2210322)" userId="S::2210322@student.uwtsd.ac.uk::839c6220-ff4a-4604-ad08-122e127903be" providerId="AD" clId="Web-{44D9B3AA-26B2-1092-BDCD-546C3196F393}" dt="2022-09-08T07:45:41.428" v="560"/>
          <ac:inkMkLst>
            <pc:docMk/>
            <pc:sldMk cId="109857222" sldId="256"/>
            <ac:inkMk id="75" creationId="{619E060B-0FDD-7E4F-F94A-0A321B8C8B0E}"/>
          </ac:inkMkLst>
        </pc:inkChg>
        <pc:inkChg chg="add del">
          <ac:chgData name="Samantha Brown (2210322)" userId="S::2210322@student.uwtsd.ac.uk::839c6220-ff4a-4604-ad08-122e127903be" providerId="AD" clId="Web-{44D9B3AA-26B2-1092-BDCD-546C3196F393}" dt="2022-09-08T07:45:41.428" v="559"/>
          <ac:inkMkLst>
            <pc:docMk/>
            <pc:sldMk cId="109857222" sldId="256"/>
            <ac:inkMk id="76" creationId="{621AFA62-1C41-C636-9C2C-853D0E2A8BCB}"/>
          </ac:inkMkLst>
        </pc:inkChg>
        <pc:inkChg chg="add del">
          <ac:chgData name="Samantha Brown (2210322)" userId="S::2210322@student.uwtsd.ac.uk::839c6220-ff4a-4604-ad08-122e127903be" providerId="AD" clId="Web-{44D9B3AA-26B2-1092-BDCD-546C3196F393}" dt="2022-09-08T07:45:41.428" v="558"/>
          <ac:inkMkLst>
            <pc:docMk/>
            <pc:sldMk cId="109857222" sldId="256"/>
            <ac:inkMk id="77" creationId="{EDC6C26B-03EF-8B56-7BF1-D19557187ED9}"/>
          </ac:inkMkLst>
        </pc:inkChg>
        <pc:inkChg chg="add del">
          <ac:chgData name="Samantha Brown (2210322)" userId="S::2210322@student.uwtsd.ac.uk::839c6220-ff4a-4604-ad08-122e127903be" providerId="AD" clId="Web-{44D9B3AA-26B2-1092-BDCD-546C3196F393}" dt="2022-09-08T07:45:41.428" v="557"/>
          <ac:inkMkLst>
            <pc:docMk/>
            <pc:sldMk cId="109857222" sldId="256"/>
            <ac:inkMk id="78" creationId="{9056BD12-90E1-E905-99C3-A340679DE4BF}"/>
          </ac:inkMkLst>
        </pc:inkChg>
        <pc:inkChg chg="add del">
          <ac:chgData name="Samantha Brown (2210322)" userId="S::2210322@student.uwtsd.ac.uk::839c6220-ff4a-4604-ad08-122e127903be" providerId="AD" clId="Web-{44D9B3AA-26B2-1092-BDCD-546C3196F393}" dt="2022-09-08T07:45:41.428" v="556"/>
          <ac:inkMkLst>
            <pc:docMk/>
            <pc:sldMk cId="109857222" sldId="256"/>
            <ac:inkMk id="79" creationId="{9F3B02A9-E97C-DC57-0AB1-D3B8A9CED3EB}"/>
          </ac:inkMkLst>
        </pc:inkChg>
        <pc:inkChg chg="add del">
          <ac:chgData name="Samantha Brown (2210322)" userId="S::2210322@student.uwtsd.ac.uk::839c6220-ff4a-4604-ad08-122e127903be" providerId="AD" clId="Web-{44D9B3AA-26B2-1092-BDCD-546C3196F393}" dt="2022-09-08T07:45:42.522" v="576"/>
          <ac:inkMkLst>
            <pc:docMk/>
            <pc:sldMk cId="109857222" sldId="256"/>
            <ac:inkMk id="80" creationId="{A0840B92-E431-310A-8A2E-E1321ED35FEC}"/>
          </ac:inkMkLst>
        </pc:inkChg>
        <pc:inkChg chg="add del">
          <ac:chgData name="Samantha Brown (2210322)" userId="S::2210322@student.uwtsd.ac.uk::839c6220-ff4a-4604-ad08-122e127903be" providerId="AD" clId="Web-{44D9B3AA-26B2-1092-BDCD-546C3196F393}" dt="2022-09-08T07:45:37.740" v="520"/>
          <ac:inkMkLst>
            <pc:docMk/>
            <pc:sldMk cId="109857222" sldId="256"/>
            <ac:inkMk id="81" creationId="{29F541BE-5556-7476-786C-42B6959CA604}"/>
          </ac:inkMkLst>
        </pc:inkChg>
        <pc:inkChg chg="add del">
          <ac:chgData name="Samantha Brown (2210322)" userId="S::2210322@student.uwtsd.ac.uk::839c6220-ff4a-4604-ad08-122e127903be" providerId="AD" clId="Web-{44D9B3AA-26B2-1092-BDCD-546C3196F393}" dt="2022-09-08T07:45:37.740" v="519"/>
          <ac:inkMkLst>
            <pc:docMk/>
            <pc:sldMk cId="109857222" sldId="256"/>
            <ac:inkMk id="82" creationId="{2A541EEF-EB5A-C940-01D7-36FBE299F060}"/>
          </ac:inkMkLst>
        </pc:inkChg>
        <pc:inkChg chg="add del">
          <ac:chgData name="Samantha Brown (2210322)" userId="S::2210322@student.uwtsd.ac.uk::839c6220-ff4a-4604-ad08-122e127903be" providerId="AD" clId="Web-{44D9B3AA-26B2-1092-BDCD-546C3196F393}" dt="2022-09-08T07:45:41.428" v="555"/>
          <ac:inkMkLst>
            <pc:docMk/>
            <pc:sldMk cId="109857222" sldId="256"/>
            <ac:inkMk id="83" creationId="{4AF69599-C30B-342E-56F6-15D0BBD3007D}"/>
          </ac:inkMkLst>
        </pc:inkChg>
        <pc:inkChg chg="add del">
          <ac:chgData name="Samantha Brown (2210322)" userId="S::2210322@student.uwtsd.ac.uk::839c6220-ff4a-4604-ad08-122e127903be" providerId="AD" clId="Web-{44D9B3AA-26B2-1092-BDCD-546C3196F393}" dt="2022-09-08T07:45:42.522" v="575"/>
          <ac:inkMkLst>
            <pc:docMk/>
            <pc:sldMk cId="109857222" sldId="256"/>
            <ac:inkMk id="84" creationId="{78643FCC-2AEB-4A21-4EBB-84644749F0E3}"/>
          </ac:inkMkLst>
        </pc:inkChg>
        <pc:inkChg chg="add del">
          <ac:chgData name="Samantha Brown (2210322)" userId="S::2210322@student.uwtsd.ac.uk::839c6220-ff4a-4604-ad08-122e127903be" providerId="AD" clId="Web-{44D9B3AA-26B2-1092-BDCD-546C3196F393}" dt="2022-09-08T07:45:42.865" v="577"/>
          <ac:inkMkLst>
            <pc:docMk/>
            <pc:sldMk cId="109857222" sldId="256"/>
            <ac:inkMk id="85" creationId="{38FAA6DC-600B-61F8-9629-F631067577B1}"/>
          </ac:inkMkLst>
        </pc:inkChg>
        <pc:inkChg chg="add del">
          <ac:chgData name="Samantha Brown (2210322)" userId="S::2210322@student.uwtsd.ac.uk::839c6220-ff4a-4604-ad08-122e127903be" providerId="AD" clId="Web-{44D9B3AA-26B2-1092-BDCD-546C3196F393}" dt="2022-09-08T07:45:41.428" v="554"/>
          <ac:inkMkLst>
            <pc:docMk/>
            <pc:sldMk cId="109857222" sldId="256"/>
            <ac:inkMk id="86" creationId="{66E2152E-B2EF-D22C-348C-9D8AB8C078D1}"/>
          </ac:inkMkLst>
        </pc:inkChg>
        <pc:inkChg chg="add del">
          <ac:chgData name="Samantha Brown (2210322)" userId="S::2210322@student.uwtsd.ac.uk::839c6220-ff4a-4604-ad08-122e127903be" providerId="AD" clId="Web-{44D9B3AA-26B2-1092-BDCD-546C3196F393}" dt="2022-09-08T07:45:41.428" v="553"/>
          <ac:inkMkLst>
            <pc:docMk/>
            <pc:sldMk cId="109857222" sldId="256"/>
            <ac:inkMk id="87" creationId="{6A9609FD-E7CA-194A-E147-9AF1E367267E}"/>
          </ac:inkMkLst>
        </pc:inkChg>
        <pc:inkChg chg="add del">
          <ac:chgData name="Samantha Brown (2210322)" userId="S::2210322@student.uwtsd.ac.uk::839c6220-ff4a-4604-ad08-122e127903be" providerId="AD" clId="Web-{44D9B3AA-26B2-1092-BDCD-546C3196F393}" dt="2022-09-08T07:45:37.896" v="521"/>
          <ac:inkMkLst>
            <pc:docMk/>
            <pc:sldMk cId="109857222" sldId="256"/>
            <ac:inkMk id="88" creationId="{03C1C818-E219-3892-52B6-0670D3B500DB}"/>
          </ac:inkMkLst>
        </pc:inkChg>
        <pc:inkChg chg="add del">
          <ac:chgData name="Samantha Brown (2210322)" userId="S::2210322@student.uwtsd.ac.uk::839c6220-ff4a-4604-ad08-122e127903be" providerId="AD" clId="Web-{44D9B3AA-26B2-1092-BDCD-546C3196F393}" dt="2022-09-08T07:45:41.428" v="552"/>
          <ac:inkMkLst>
            <pc:docMk/>
            <pc:sldMk cId="109857222" sldId="256"/>
            <ac:inkMk id="89" creationId="{E129AFD3-268E-D5DB-2AFC-41A4F00521E8}"/>
          </ac:inkMkLst>
        </pc:inkChg>
        <pc:inkChg chg="add del">
          <ac:chgData name="Samantha Brown (2210322)" userId="S::2210322@student.uwtsd.ac.uk::839c6220-ff4a-4604-ad08-122e127903be" providerId="AD" clId="Web-{44D9B3AA-26B2-1092-BDCD-546C3196F393}" dt="2022-09-08T07:45:41.428" v="551"/>
          <ac:inkMkLst>
            <pc:docMk/>
            <pc:sldMk cId="109857222" sldId="256"/>
            <ac:inkMk id="90" creationId="{FD2D3446-21A7-F3A6-D462-966415D5BD68}"/>
          </ac:inkMkLst>
        </pc:inkChg>
        <pc:inkChg chg="add del">
          <ac:chgData name="Samantha Brown (2210322)" userId="S::2210322@student.uwtsd.ac.uk::839c6220-ff4a-4604-ad08-122e127903be" providerId="AD" clId="Web-{44D9B3AA-26B2-1092-BDCD-546C3196F393}" dt="2022-09-08T07:45:41.428" v="550"/>
          <ac:inkMkLst>
            <pc:docMk/>
            <pc:sldMk cId="109857222" sldId="256"/>
            <ac:inkMk id="91" creationId="{B104E4D1-2816-3533-C6ED-ED39CC63C943}"/>
          </ac:inkMkLst>
        </pc:inkChg>
        <pc:inkChg chg="add del">
          <ac:chgData name="Samantha Brown (2210322)" userId="S::2210322@student.uwtsd.ac.uk::839c6220-ff4a-4604-ad08-122e127903be" providerId="AD" clId="Web-{44D9B3AA-26B2-1092-BDCD-546C3196F393}" dt="2022-09-08T07:45:41.428" v="549"/>
          <ac:inkMkLst>
            <pc:docMk/>
            <pc:sldMk cId="109857222" sldId="256"/>
            <ac:inkMk id="92" creationId="{AB23F449-D42E-D93B-E212-F9509FCF7DB5}"/>
          </ac:inkMkLst>
        </pc:inkChg>
        <pc:inkChg chg="add del">
          <ac:chgData name="Samantha Brown (2210322)" userId="S::2210322@student.uwtsd.ac.uk::839c6220-ff4a-4604-ad08-122e127903be" providerId="AD" clId="Web-{44D9B3AA-26B2-1092-BDCD-546C3196F393}" dt="2022-09-08T07:45:43.569" v="579"/>
          <ac:inkMkLst>
            <pc:docMk/>
            <pc:sldMk cId="109857222" sldId="256"/>
            <ac:inkMk id="93" creationId="{5CC288DD-201D-DE67-7975-91A4AED0D108}"/>
          </ac:inkMkLst>
        </pc:inkChg>
        <pc:inkChg chg="add del">
          <ac:chgData name="Samantha Brown (2210322)" userId="S::2210322@student.uwtsd.ac.uk::839c6220-ff4a-4604-ad08-122e127903be" providerId="AD" clId="Web-{44D9B3AA-26B2-1092-BDCD-546C3196F393}" dt="2022-09-08T07:45:43.240" v="578"/>
          <ac:inkMkLst>
            <pc:docMk/>
            <pc:sldMk cId="109857222" sldId="256"/>
            <ac:inkMk id="94" creationId="{FA0D1F90-733C-08AF-9731-998FDDF6A72F}"/>
          </ac:inkMkLst>
        </pc:inkChg>
        <pc:inkChg chg="add del">
          <ac:chgData name="Samantha Brown (2210322)" userId="S::2210322@student.uwtsd.ac.uk::839c6220-ff4a-4604-ad08-122e127903be" providerId="AD" clId="Web-{44D9B3AA-26B2-1092-BDCD-546C3196F393}" dt="2022-09-08T07:45:45.272" v="582"/>
          <ac:inkMkLst>
            <pc:docMk/>
            <pc:sldMk cId="109857222" sldId="256"/>
            <ac:inkMk id="95" creationId="{76D9F04F-EACD-D0D2-B96F-609FE37697FE}"/>
          </ac:inkMkLst>
        </pc:inkChg>
        <pc:inkChg chg="add del">
          <ac:chgData name="Samantha Brown (2210322)" userId="S::2210322@student.uwtsd.ac.uk::839c6220-ff4a-4604-ad08-122e127903be" providerId="AD" clId="Web-{44D9B3AA-26B2-1092-BDCD-546C3196F393}" dt="2022-09-08T07:45:41.428" v="548"/>
          <ac:inkMkLst>
            <pc:docMk/>
            <pc:sldMk cId="109857222" sldId="256"/>
            <ac:inkMk id="96" creationId="{372F99CC-39CC-7E2C-D153-0CA2FDCB5FCD}"/>
          </ac:inkMkLst>
        </pc:inkChg>
        <pc:inkChg chg="add del">
          <ac:chgData name="Samantha Brown (2210322)" userId="S::2210322@student.uwtsd.ac.uk::839c6220-ff4a-4604-ad08-122e127903be" providerId="AD" clId="Web-{44D9B3AA-26B2-1092-BDCD-546C3196F393}" dt="2022-09-08T07:45:41.428" v="547"/>
          <ac:inkMkLst>
            <pc:docMk/>
            <pc:sldMk cId="109857222" sldId="256"/>
            <ac:inkMk id="97" creationId="{4D61417B-EC65-E07D-898D-641DE5DF176A}"/>
          </ac:inkMkLst>
        </pc:inkChg>
        <pc:inkChg chg="add del">
          <ac:chgData name="Samantha Brown (2210322)" userId="S::2210322@student.uwtsd.ac.uk::839c6220-ff4a-4604-ad08-122e127903be" providerId="AD" clId="Web-{44D9B3AA-26B2-1092-BDCD-546C3196F393}" dt="2022-09-08T07:45:41.428" v="546"/>
          <ac:inkMkLst>
            <pc:docMk/>
            <pc:sldMk cId="109857222" sldId="256"/>
            <ac:inkMk id="98" creationId="{2AB02F17-C3AC-667D-6B24-912A7C8FF17A}"/>
          </ac:inkMkLst>
        </pc:inkChg>
        <pc:inkChg chg="add del">
          <ac:chgData name="Samantha Brown (2210322)" userId="S::2210322@student.uwtsd.ac.uk::839c6220-ff4a-4604-ad08-122e127903be" providerId="AD" clId="Web-{44D9B3AA-26B2-1092-BDCD-546C3196F393}" dt="2022-09-08T07:45:41.428" v="545"/>
          <ac:inkMkLst>
            <pc:docMk/>
            <pc:sldMk cId="109857222" sldId="256"/>
            <ac:inkMk id="99" creationId="{ED747D6E-FB80-7E46-6E42-C9C841F0D8C5}"/>
          </ac:inkMkLst>
        </pc:inkChg>
        <pc:inkChg chg="add del">
          <ac:chgData name="Samantha Brown (2210322)" userId="S::2210322@student.uwtsd.ac.uk::839c6220-ff4a-4604-ad08-122e127903be" providerId="AD" clId="Web-{44D9B3AA-26B2-1092-BDCD-546C3196F393}" dt="2022-09-08T07:45:41.428" v="544"/>
          <ac:inkMkLst>
            <pc:docMk/>
            <pc:sldMk cId="109857222" sldId="256"/>
            <ac:inkMk id="100" creationId="{38C7223F-714A-6408-A699-453B9C90BC4A}"/>
          </ac:inkMkLst>
        </pc:inkChg>
        <pc:inkChg chg="add del">
          <ac:chgData name="Samantha Brown (2210322)" userId="S::2210322@student.uwtsd.ac.uk::839c6220-ff4a-4604-ad08-122e127903be" providerId="AD" clId="Web-{44D9B3AA-26B2-1092-BDCD-546C3196F393}" dt="2022-09-08T07:45:41.412" v="543"/>
          <ac:inkMkLst>
            <pc:docMk/>
            <pc:sldMk cId="109857222" sldId="256"/>
            <ac:inkMk id="101" creationId="{07F9E662-1BEB-3B14-D3B1-147B7D4AAA46}"/>
          </ac:inkMkLst>
        </pc:inkChg>
        <pc:inkChg chg="add del">
          <ac:chgData name="Samantha Brown (2210322)" userId="S::2210322@student.uwtsd.ac.uk::839c6220-ff4a-4604-ad08-122e127903be" providerId="AD" clId="Web-{44D9B3AA-26B2-1092-BDCD-546C3196F393}" dt="2022-09-08T07:45:41.412" v="542"/>
          <ac:inkMkLst>
            <pc:docMk/>
            <pc:sldMk cId="109857222" sldId="256"/>
            <ac:inkMk id="102" creationId="{0D4DDC33-FF27-AB71-4FC8-F8419A6713C9}"/>
          </ac:inkMkLst>
        </pc:inkChg>
        <pc:inkChg chg="add del">
          <ac:chgData name="Samantha Brown (2210322)" userId="S::2210322@student.uwtsd.ac.uk::839c6220-ff4a-4604-ad08-122e127903be" providerId="AD" clId="Web-{44D9B3AA-26B2-1092-BDCD-546C3196F393}" dt="2022-09-08T07:45:41.412" v="541"/>
          <ac:inkMkLst>
            <pc:docMk/>
            <pc:sldMk cId="109857222" sldId="256"/>
            <ac:inkMk id="103" creationId="{888A7015-8881-E919-1E52-50E31446F033}"/>
          </ac:inkMkLst>
        </pc:inkChg>
        <pc:inkChg chg="add del">
          <ac:chgData name="Samantha Brown (2210322)" userId="S::2210322@student.uwtsd.ac.uk::839c6220-ff4a-4604-ad08-122e127903be" providerId="AD" clId="Web-{44D9B3AA-26B2-1092-BDCD-546C3196F393}" dt="2022-09-08T07:45:41.412" v="540"/>
          <ac:inkMkLst>
            <pc:docMk/>
            <pc:sldMk cId="109857222" sldId="256"/>
            <ac:inkMk id="104" creationId="{1FC26A60-5DCE-5CC1-341B-34943916B3AC}"/>
          </ac:inkMkLst>
        </pc:inkChg>
        <pc:inkChg chg="add del">
          <ac:chgData name="Samantha Brown (2210322)" userId="S::2210322@student.uwtsd.ac.uk::839c6220-ff4a-4604-ad08-122e127903be" providerId="AD" clId="Web-{44D9B3AA-26B2-1092-BDCD-546C3196F393}" dt="2022-09-08T07:45:41.412" v="539"/>
          <ac:inkMkLst>
            <pc:docMk/>
            <pc:sldMk cId="109857222" sldId="256"/>
            <ac:inkMk id="105" creationId="{71180E4F-CFBE-D944-0EDE-22B0E9EF03B2}"/>
          </ac:inkMkLst>
        </pc:inkChg>
        <pc:inkChg chg="add del">
          <ac:chgData name="Samantha Brown (2210322)" userId="S::2210322@student.uwtsd.ac.uk::839c6220-ff4a-4604-ad08-122e127903be" providerId="AD" clId="Web-{44D9B3AA-26B2-1092-BDCD-546C3196F393}" dt="2022-09-08T07:45:41.412" v="538"/>
          <ac:inkMkLst>
            <pc:docMk/>
            <pc:sldMk cId="109857222" sldId="256"/>
            <ac:inkMk id="106" creationId="{42A13F89-7B5D-ED03-422A-4203AE266188}"/>
          </ac:inkMkLst>
        </pc:inkChg>
        <pc:inkChg chg="add del">
          <ac:chgData name="Samantha Brown (2210322)" userId="S::2210322@student.uwtsd.ac.uk::839c6220-ff4a-4604-ad08-122e127903be" providerId="AD" clId="Web-{44D9B3AA-26B2-1092-BDCD-546C3196F393}" dt="2022-09-08T07:45:41.412" v="537"/>
          <ac:inkMkLst>
            <pc:docMk/>
            <pc:sldMk cId="109857222" sldId="256"/>
            <ac:inkMk id="107" creationId="{3222C2B6-9977-E76C-1B37-553F105ED985}"/>
          </ac:inkMkLst>
        </pc:inkChg>
        <pc:inkChg chg="add del">
          <ac:chgData name="Samantha Brown (2210322)" userId="S::2210322@student.uwtsd.ac.uk::839c6220-ff4a-4604-ad08-122e127903be" providerId="AD" clId="Web-{44D9B3AA-26B2-1092-BDCD-546C3196F393}" dt="2022-09-08T07:45:44.678" v="581"/>
          <ac:inkMkLst>
            <pc:docMk/>
            <pc:sldMk cId="109857222" sldId="256"/>
            <ac:inkMk id="108" creationId="{D9FED4D7-B12F-D4FD-9BF4-B53549E4DBFC}"/>
          </ac:inkMkLst>
        </pc:inkChg>
        <pc:inkChg chg="add del">
          <ac:chgData name="Samantha Brown (2210322)" userId="S::2210322@student.uwtsd.ac.uk::839c6220-ff4a-4604-ad08-122e127903be" providerId="AD" clId="Web-{44D9B3AA-26B2-1092-BDCD-546C3196F393}" dt="2022-09-08T07:45:41.412" v="536"/>
          <ac:inkMkLst>
            <pc:docMk/>
            <pc:sldMk cId="109857222" sldId="256"/>
            <ac:inkMk id="109" creationId="{1088AD4B-FE91-4DDC-40AE-358B320BD9A9}"/>
          </ac:inkMkLst>
        </pc:inkChg>
        <pc:inkChg chg="add del">
          <ac:chgData name="Samantha Brown (2210322)" userId="S::2210322@student.uwtsd.ac.uk::839c6220-ff4a-4604-ad08-122e127903be" providerId="AD" clId="Web-{44D9B3AA-26B2-1092-BDCD-546C3196F393}" dt="2022-09-08T07:45:43.975" v="580"/>
          <ac:inkMkLst>
            <pc:docMk/>
            <pc:sldMk cId="109857222" sldId="256"/>
            <ac:inkMk id="110" creationId="{3CEE8523-B564-090D-A305-42D313616BFB}"/>
          </ac:inkMkLst>
        </pc:inkChg>
        <pc:inkChg chg="add del">
          <ac:chgData name="Samantha Brown (2210322)" userId="S::2210322@student.uwtsd.ac.uk::839c6220-ff4a-4604-ad08-122e127903be" providerId="AD" clId="Web-{44D9B3AA-26B2-1092-BDCD-546C3196F393}" dt="2022-09-08T07:45:41.412" v="535"/>
          <ac:inkMkLst>
            <pc:docMk/>
            <pc:sldMk cId="109857222" sldId="256"/>
            <ac:inkMk id="111" creationId="{47EDCF4E-3A53-BBDD-1E72-70537A57771F}"/>
          </ac:inkMkLst>
        </pc:inkChg>
        <pc:inkChg chg="add del">
          <ac:chgData name="Samantha Brown (2210322)" userId="S::2210322@student.uwtsd.ac.uk::839c6220-ff4a-4604-ad08-122e127903be" providerId="AD" clId="Web-{44D9B3AA-26B2-1092-BDCD-546C3196F393}" dt="2022-09-08T07:45:41.412" v="534"/>
          <ac:inkMkLst>
            <pc:docMk/>
            <pc:sldMk cId="109857222" sldId="256"/>
            <ac:inkMk id="112" creationId="{83DA92CF-4DF1-A015-6E62-10E6F645E567}"/>
          </ac:inkMkLst>
        </pc:inkChg>
        <pc:inkChg chg="add del">
          <ac:chgData name="Samantha Brown (2210322)" userId="S::2210322@student.uwtsd.ac.uk::839c6220-ff4a-4604-ad08-122e127903be" providerId="AD" clId="Web-{44D9B3AA-26B2-1092-BDCD-546C3196F393}" dt="2022-09-08T07:45:41.412" v="533"/>
          <ac:inkMkLst>
            <pc:docMk/>
            <pc:sldMk cId="109857222" sldId="256"/>
            <ac:inkMk id="113" creationId="{F2F0DE40-176B-72B7-7DB6-1DCF08A53795}"/>
          </ac:inkMkLst>
        </pc:inkChg>
        <pc:inkChg chg="add del">
          <ac:chgData name="Samantha Brown (2210322)" userId="S::2210322@student.uwtsd.ac.uk::839c6220-ff4a-4604-ad08-122e127903be" providerId="AD" clId="Web-{44D9B3AA-26B2-1092-BDCD-546C3196F393}" dt="2022-09-08T07:45:41.412" v="532"/>
          <ac:inkMkLst>
            <pc:docMk/>
            <pc:sldMk cId="109857222" sldId="256"/>
            <ac:inkMk id="114" creationId="{15B7F256-1576-B540-969B-B98342DD4FCA}"/>
          </ac:inkMkLst>
        </pc:inkChg>
        <pc:inkChg chg="add del">
          <ac:chgData name="Samantha Brown (2210322)" userId="S::2210322@student.uwtsd.ac.uk::839c6220-ff4a-4604-ad08-122e127903be" providerId="AD" clId="Web-{44D9B3AA-26B2-1092-BDCD-546C3196F393}" dt="2022-09-08T07:45:41.412" v="531"/>
          <ac:inkMkLst>
            <pc:docMk/>
            <pc:sldMk cId="109857222" sldId="256"/>
            <ac:inkMk id="115" creationId="{D882BC98-652B-9216-9E96-1981065950DC}"/>
          </ac:inkMkLst>
        </pc:inkChg>
        <pc:inkChg chg="add del">
          <ac:chgData name="Samantha Brown (2210322)" userId="S::2210322@student.uwtsd.ac.uk::839c6220-ff4a-4604-ad08-122e127903be" providerId="AD" clId="Web-{44D9B3AA-26B2-1092-BDCD-546C3196F393}" dt="2022-09-08T07:45:41.412" v="530"/>
          <ac:inkMkLst>
            <pc:docMk/>
            <pc:sldMk cId="109857222" sldId="256"/>
            <ac:inkMk id="116" creationId="{1A857EA7-5EA0-0C5B-AA51-511A39BA39BA}"/>
          </ac:inkMkLst>
        </pc:inkChg>
        <pc:inkChg chg="add del">
          <ac:chgData name="Samantha Brown (2210322)" userId="S::2210322@student.uwtsd.ac.uk::839c6220-ff4a-4604-ad08-122e127903be" providerId="AD" clId="Web-{44D9B3AA-26B2-1092-BDCD-546C3196F393}" dt="2022-09-08T07:45:41.412" v="529"/>
          <ac:inkMkLst>
            <pc:docMk/>
            <pc:sldMk cId="109857222" sldId="256"/>
            <ac:inkMk id="117" creationId="{8EC19E91-365A-DA12-37BE-AF38522641BD}"/>
          </ac:inkMkLst>
        </pc:inkChg>
        <pc:inkChg chg="add del">
          <ac:chgData name="Samantha Brown (2210322)" userId="S::2210322@student.uwtsd.ac.uk::839c6220-ff4a-4604-ad08-122e127903be" providerId="AD" clId="Web-{44D9B3AA-26B2-1092-BDCD-546C3196F393}" dt="2022-09-08T07:45:41.412" v="528"/>
          <ac:inkMkLst>
            <pc:docMk/>
            <pc:sldMk cId="109857222" sldId="256"/>
            <ac:inkMk id="118" creationId="{6B2C9997-08CC-2CE4-7F35-12CC03799DBE}"/>
          </ac:inkMkLst>
        </pc:inkChg>
        <pc:inkChg chg="add del">
          <ac:chgData name="Samantha Brown (2210322)" userId="S::2210322@student.uwtsd.ac.uk::839c6220-ff4a-4604-ad08-122e127903be" providerId="AD" clId="Web-{44D9B3AA-26B2-1092-BDCD-546C3196F393}" dt="2022-09-08T07:45:41.412" v="527"/>
          <ac:inkMkLst>
            <pc:docMk/>
            <pc:sldMk cId="109857222" sldId="256"/>
            <ac:inkMk id="119" creationId="{6F607005-24B7-1896-D41E-BE180A8BFA3D}"/>
          </ac:inkMkLst>
        </pc:inkChg>
        <pc:inkChg chg="add del">
          <ac:chgData name="Samantha Brown (2210322)" userId="S::2210322@student.uwtsd.ac.uk::839c6220-ff4a-4604-ad08-122e127903be" providerId="AD" clId="Web-{44D9B3AA-26B2-1092-BDCD-546C3196F393}" dt="2022-09-08T07:45:41.412" v="526"/>
          <ac:inkMkLst>
            <pc:docMk/>
            <pc:sldMk cId="109857222" sldId="256"/>
            <ac:inkMk id="120" creationId="{E87231CA-86E6-6A90-43CB-0CEABB4FFDB4}"/>
          </ac:inkMkLst>
        </pc:inkChg>
        <pc:inkChg chg="add del">
          <ac:chgData name="Samantha Brown (2210322)" userId="S::2210322@student.uwtsd.ac.uk::839c6220-ff4a-4604-ad08-122e127903be" providerId="AD" clId="Web-{44D9B3AA-26B2-1092-BDCD-546C3196F393}" dt="2022-09-08T07:45:41.412" v="525"/>
          <ac:inkMkLst>
            <pc:docMk/>
            <pc:sldMk cId="109857222" sldId="256"/>
            <ac:inkMk id="121" creationId="{A3A8391D-4689-DE6D-7A4D-B908AFB93850}"/>
          </ac:inkMkLst>
        </pc:inkChg>
        <pc:inkChg chg="add del">
          <ac:chgData name="Samantha Brown (2210322)" userId="S::2210322@student.uwtsd.ac.uk::839c6220-ff4a-4604-ad08-122e127903be" providerId="AD" clId="Web-{44D9B3AA-26B2-1092-BDCD-546C3196F393}" dt="2022-09-08T07:45:41.412" v="524"/>
          <ac:inkMkLst>
            <pc:docMk/>
            <pc:sldMk cId="109857222" sldId="256"/>
            <ac:inkMk id="122" creationId="{6C9791BC-9A23-8029-65DE-CC98D306820D}"/>
          </ac:inkMkLst>
        </pc:inkChg>
        <pc:inkChg chg="add del">
          <ac:chgData name="Samantha Brown (2210322)" userId="S::2210322@student.uwtsd.ac.uk::839c6220-ff4a-4604-ad08-122e127903be" providerId="AD" clId="Web-{44D9B3AA-26B2-1092-BDCD-546C3196F393}" dt="2022-09-08T07:45:41.412" v="523"/>
          <ac:inkMkLst>
            <pc:docMk/>
            <pc:sldMk cId="109857222" sldId="256"/>
            <ac:inkMk id="123" creationId="{1D4F527D-9C50-8711-AB75-70025090A790}"/>
          </ac:inkMkLst>
        </pc:inkChg>
        <pc:inkChg chg="add del">
          <ac:chgData name="Samantha Brown (2210322)" userId="S::2210322@student.uwtsd.ac.uk::839c6220-ff4a-4604-ad08-122e127903be" providerId="AD" clId="Web-{44D9B3AA-26B2-1092-BDCD-546C3196F393}" dt="2022-09-08T07:45:41.412" v="522"/>
          <ac:inkMkLst>
            <pc:docMk/>
            <pc:sldMk cId="109857222" sldId="256"/>
            <ac:inkMk id="124" creationId="{11D37609-F9B6-33FF-8910-7011C92E6C85}"/>
          </ac:inkMkLst>
        </pc:inkChg>
        <pc:inkChg chg="add del">
          <ac:chgData name="Samantha Brown (2210322)" userId="S::2210322@student.uwtsd.ac.uk::839c6220-ff4a-4604-ad08-122e127903be" providerId="AD" clId="Web-{44D9B3AA-26B2-1092-BDCD-546C3196F393}" dt="2022-09-08T07:44:08.233" v="439"/>
          <ac:inkMkLst>
            <pc:docMk/>
            <pc:sldMk cId="109857222" sldId="256"/>
            <ac:inkMk id="125" creationId="{69801DAA-5175-CFF4-E257-DD59E5E96F3D}"/>
          </ac:inkMkLst>
        </pc:inkChg>
        <pc:inkChg chg="add del">
          <ac:chgData name="Samantha Brown (2210322)" userId="S::2210322@student.uwtsd.ac.uk::839c6220-ff4a-4604-ad08-122e127903be" providerId="AD" clId="Web-{44D9B3AA-26B2-1092-BDCD-546C3196F393}" dt="2022-09-08T07:44:08.905" v="445"/>
          <ac:inkMkLst>
            <pc:docMk/>
            <pc:sldMk cId="109857222" sldId="256"/>
            <ac:inkMk id="126" creationId="{36612418-8D69-6FE4-CEDF-DD387E00AA6F}"/>
          </ac:inkMkLst>
        </pc:inkChg>
        <pc:inkChg chg="add del">
          <ac:chgData name="Samantha Brown (2210322)" userId="S::2210322@student.uwtsd.ac.uk::839c6220-ff4a-4604-ad08-122e127903be" providerId="AD" clId="Web-{44D9B3AA-26B2-1092-BDCD-546C3196F393}" dt="2022-09-08T07:44:05.686" v="430"/>
          <ac:inkMkLst>
            <pc:docMk/>
            <pc:sldMk cId="109857222" sldId="256"/>
            <ac:inkMk id="127" creationId="{19D2A29D-3D3A-F4CD-E7E3-930CB4E3CAD2}"/>
          </ac:inkMkLst>
        </pc:inkChg>
        <pc:inkChg chg="add del">
          <ac:chgData name="Samantha Brown (2210322)" userId="S::2210322@student.uwtsd.ac.uk::839c6220-ff4a-4604-ad08-122e127903be" providerId="AD" clId="Web-{44D9B3AA-26B2-1092-BDCD-546C3196F393}" dt="2022-09-08T07:44:07.608" v="436"/>
          <ac:inkMkLst>
            <pc:docMk/>
            <pc:sldMk cId="109857222" sldId="256"/>
            <ac:inkMk id="128" creationId="{22C5D869-0F82-2C96-CD16-119608D9BEC7}"/>
          </ac:inkMkLst>
        </pc:inkChg>
        <pc:inkChg chg="add del">
          <ac:chgData name="Samantha Brown (2210322)" userId="S::2210322@student.uwtsd.ac.uk::839c6220-ff4a-4604-ad08-122e127903be" providerId="AD" clId="Web-{44D9B3AA-26B2-1092-BDCD-546C3196F393}" dt="2022-09-08T07:44:08.233" v="438"/>
          <ac:inkMkLst>
            <pc:docMk/>
            <pc:sldMk cId="109857222" sldId="256"/>
            <ac:inkMk id="129" creationId="{C4AED005-F6DC-E5B9-530F-14388E50C389}"/>
          </ac:inkMkLst>
        </pc:inkChg>
        <pc:inkChg chg="add del">
          <ac:chgData name="Samantha Brown (2210322)" userId="S::2210322@student.uwtsd.ac.uk::839c6220-ff4a-4604-ad08-122e127903be" providerId="AD" clId="Web-{44D9B3AA-26B2-1092-BDCD-546C3196F393}" dt="2022-09-08T07:44:08.889" v="444"/>
          <ac:inkMkLst>
            <pc:docMk/>
            <pc:sldMk cId="109857222" sldId="256"/>
            <ac:inkMk id="130" creationId="{C96DC011-73C2-86A1-157A-F17F1877B7AE}"/>
          </ac:inkMkLst>
        </pc:inkChg>
        <pc:inkChg chg="add del">
          <ac:chgData name="Samantha Brown (2210322)" userId="S::2210322@student.uwtsd.ac.uk::839c6220-ff4a-4604-ad08-122e127903be" providerId="AD" clId="Web-{44D9B3AA-26B2-1092-BDCD-546C3196F393}" dt="2022-09-08T07:44:08.889" v="443"/>
          <ac:inkMkLst>
            <pc:docMk/>
            <pc:sldMk cId="109857222" sldId="256"/>
            <ac:inkMk id="131" creationId="{F73ABCF7-D534-49FC-FB1E-75AD2DFEEADE}"/>
          </ac:inkMkLst>
        </pc:inkChg>
        <pc:inkChg chg="add del">
          <ac:chgData name="Samantha Brown (2210322)" userId="S::2210322@student.uwtsd.ac.uk::839c6220-ff4a-4604-ad08-122e127903be" providerId="AD" clId="Web-{44D9B3AA-26B2-1092-BDCD-546C3196F393}" dt="2022-09-08T07:44:09.374" v="446"/>
          <ac:inkMkLst>
            <pc:docMk/>
            <pc:sldMk cId="109857222" sldId="256"/>
            <ac:inkMk id="132" creationId="{DFFE53F5-0676-ACAE-E79F-D04333220F69}"/>
          </ac:inkMkLst>
        </pc:inkChg>
        <pc:inkChg chg="add del">
          <ac:chgData name="Samantha Brown (2210322)" userId="S::2210322@student.uwtsd.ac.uk::839c6220-ff4a-4604-ad08-122e127903be" providerId="AD" clId="Web-{44D9B3AA-26B2-1092-BDCD-546C3196F393}" dt="2022-09-08T07:44:08.233" v="437"/>
          <ac:inkMkLst>
            <pc:docMk/>
            <pc:sldMk cId="109857222" sldId="256"/>
            <ac:inkMk id="133" creationId="{FB34A4C6-04D9-4CA9-AD18-9BB2FFF9863A}"/>
          </ac:inkMkLst>
        </pc:inkChg>
        <pc:inkChg chg="add del">
          <ac:chgData name="Samantha Brown (2210322)" userId="S::2210322@student.uwtsd.ac.uk::839c6220-ff4a-4604-ad08-122e127903be" providerId="AD" clId="Web-{44D9B3AA-26B2-1092-BDCD-546C3196F393}" dt="2022-09-08T07:44:07.608" v="435"/>
          <ac:inkMkLst>
            <pc:docMk/>
            <pc:sldMk cId="109857222" sldId="256"/>
            <ac:inkMk id="134" creationId="{3233736D-95F9-3740-094C-A992B5BF8935}"/>
          </ac:inkMkLst>
        </pc:inkChg>
        <pc:inkChg chg="add del">
          <ac:chgData name="Samantha Brown (2210322)" userId="S::2210322@student.uwtsd.ac.uk::839c6220-ff4a-4604-ad08-122e127903be" providerId="AD" clId="Web-{44D9B3AA-26B2-1092-BDCD-546C3196F393}" dt="2022-09-08T07:44:07.608" v="434"/>
          <ac:inkMkLst>
            <pc:docMk/>
            <pc:sldMk cId="109857222" sldId="256"/>
            <ac:inkMk id="135" creationId="{C0C044FB-89E2-FDF3-D99F-535776027731}"/>
          </ac:inkMkLst>
        </pc:inkChg>
        <pc:inkChg chg="add del">
          <ac:chgData name="Samantha Brown (2210322)" userId="S::2210322@student.uwtsd.ac.uk::839c6220-ff4a-4604-ad08-122e127903be" providerId="AD" clId="Web-{44D9B3AA-26B2-1092-BDCD-546C3196F393}" dt="2022-09-08T07:44:07.608" v="433"/>
          <ac:inkMkLst>
            <pc:docMk/>
            <pc:sldMk cId="109857222" sldId="256"/>
            <ac:inkMk id="136" creationId="{7E5A3E01-0646-EAFB-8028-9B9D6B680EA8}"/>
          </ac:inkMkLst>
        </pc:inkChg>
        <pc:inkChg chg="add del">
          <ac:chgData name="Samantha Brown (2210322)" userId="S::2210322@student.uwtsd.ac.uk::839c6220-ff4a-4604-ad08-122e127903be" providerId="AD" clId="Web-{44D9B3AA-26B2-1092-BDCD-546C3196F393}" dt="2022-09-08T07:44:05.686" v="429"/>
          <ac:inkMkLst>
            <pc:docMk/>
            <pc:sldMk cId="109857222" sldId="256"/>
            <ac:inkMk id="137" creationId="{0999D80B-B79C-A582-7ACA-B13D22FAA5B2}"/>
          </ac:inkMkLst>
        </pc:inkChg>
        <pc:inkChg chg="add del">
          <ac:chgData name="Samantha Brown (2210322)" userId="S::2210322@student.uwtsd.ac.uk::839c6220-ff4a-4604-ad08-122e127903be" providerId="AD" clId="Web-{44D9B3AA-26B2-1092-BDCD-546C3196F393}" dt="2022-09-08T07:44:05.686" v="428"/>
          <ac:inkMkLst>
            <pc:docMk/>
            <pc:sldMk cId="109857222" sldId="256"/>
            <ac:inkMk id="138" creationId="{C8653D16-BF77-5526-FDDE-69BE463A3637}"/>
          </ac:inkMkLst>
        </pc:inkChg>
        <pc:inkChg chg="add del">
          <ac:chgData name="Samantha Brown (2210322)" userId="S::2210322@student.uwtsd.ac.uk::839c6220-ff4a-4604-ad08-122e127903be" providerId="AD" clId="Web-{44D9B3AA-26B2-1092-BDCD-546C3196F393}" dt="2022-09-08T07:44:08.889" v="442"/>
          <ac:inkMkLst>
            <pc:docMk/>
            <pc:sldMk cId="109857222" sldId="256"/>
            <ac:inkMk id="139" creationId="{12730838-CD07-2012-6AA3-777AC11C3CF3}"/>
          </ac:inkMkLst>
        </pc:inkChg>
        <pc:inkChg chg="add del">
          <ac:chgData name="Samantha Brown (2210322)" userId="S::2210322@student.uwtsd.ac.uk::839c6220-ff4a-4604-ad08-122e127903be" providerId="AD" clId="Web-{44D9B3AA-26B2-1092-BDCD-546C3196F393}" dt="2022-09-08T07:44:07.608" v="432"/>
          <ac:inkMkLst>
            <pc:docMk/>
            <pc:sldMk cId="109857222" sldId="256"/>
            <ac:inkMk id="140" creationId="{957ACCDF-73C5-256F-BC2A-31C4654CF039}"/>
          </ac:inkMkLst>
        </pc:inkChg>
        <pc:inkChg chg="add del">
          <ac:chgData name="Samantha Brown (2210322)" userId="S::2210322@student.uwtsd.ac.uk::839c6220-ff4a-4604-ad08-122e127903be" providerId="AD" clId="Web-{44D9B3AA-26B2-1092-BDCD-546C3196F393}" dt="2022-09-08T07:44:09.811" v="447"/>
          <ac:inkMkLst>
            <pc:docMk/>
            <pc:sldMk cId="109857222" sldId="256"/>
            <ac:inkMk id="141" creationId="{F3CFA3FE-15B9-9962-ABA1-8255469184F1}"/>
          </ac:inkMkLst>
        </pc:inkChg>
        <pc:inkChg chg="add del">
          <ac:chgData name="Samantha Brown (2210322)" userId="S::2210322@student.uwtsd.ac.uk::839c6220-ff4a-4604-ad08-122e127903be" providerId="AD" clId="Web-{44D9B3AA-26B2-1092-BDCD-546C3196F393}" dt="2022-09-08T07:44:07.608" v="431"/>
          <ac:inkMkLst>
            <pc:docMk/>
            <pc:sldMk cId="109857222" sldId="256"/>
            <ac:inkMk id="142" creationId="{9CC020B3-2208-092E-E203-B390F44925B0}"/>
          </ac:inkMkLst>
        </pc:inkChg>
        <pc:inkChg chg="add del">
          <ac:chgData name="Samantha Brown (2210322)" userId="S::2210322@student.uwtsd.ac.uk::839c6220-ff4a-4604-ad08-122e127903be" providerId="AD" clId="Web-{44D9B3AA-26B2-1092-BDCD-546C3196F393}" dt="2022-09-08T07:44:08.889" v="441"/>
          <ac:inkMkLst>
            <pc:docMk/>
            <pc:sldMk cId="109857222" sldId="256"/>
            <ac:inkMk id="143" creationId="{FD94235B-4CF4-1D5B-9F91-97DE1A927D6B}"/>
          </ac:inkMkLst>
        </pc:inkChg>
        <pc:inkChg chg="add del">
          <ac:chgData name="Samantha Brown (2210322)" userId="S::2210322@student.uwtsd.ac.uk::839c6220-ff4a-4604-ad08-122e127903be" providerId="AD" clId="Web-{44D9B3AA-26B2-1092-BDCD-546C3196F393}" dt="2022-09-08T07:44:08.889" v="440"/>
          <ac:inkMkLst>
            <pc:docMk/>
            <pc:sldMk cId="109857222" sldId="256"/>
            <ac:inkMk id="144" creationId="{EBF1C4E7-06B5-410C-7EB5-9EB31C7597D4}"/>
          </ac:inkMkLst>
        </pc:inkChg>
        <pc:inkChg chg="add del">
          <ac:chgData name="Samantha Brown (2210322)" userId="S::2210322@student.uwtsd.ac.uk::839c6220-ff4a-4604-ad08-122e127903be" providerId="AD" clId="Web-{44D9B3AA-26B2-1092-BDCD-546C3196F393}" dt="2022-09-08T07:47:21.092" v="761"/>
          <ac:inkMkLst>
            <pc:docMk/>
            <pc:sldMk cId="109857222" sldId="256"/>
            <ac:inkMk id="145" creationId="{6AFE392C-691C-6663-9781-FEE30A2AB16F}"/>
          </ac:inkMkLst>
        </pc:inkChg>
        <pc:inkChg chg="add del">
          <ac:chgData name="Samantha Brown (2210322)" userId="S::2210322@student.uwtsd.ac.uk::839c6220-ff4a-4604-ad08-122e127903be" providerId="AD" clId="Web-{44D9B3AA-26B2-1092-BDCD-546C3196F393}" dt="2022-09-08T07:47:21.029" v="746"/>
          <ac:inkMkLst>
            <pc:docMk/>
            <pc:sldMk cId="109857222" sldId="256"/>
            <ac:inkMk id="146" creationId="{3030E506-BE2F-870D-7541-044D202025B7}"/>
          </ac:inkMkLst>
        </pc:inkChg>
        <pc:inkChg chg="add del">
          <ac:chgData name="Samantha Brown (2210322)" userId="S::2210322@student.uwtsd.ac.uk::839c6220-ff4a-4604-ad08-122e127903be" providerId="AD" clId="Web-{44D9B3AA-26B2-1092-BDCD-546C3196F393}" dt="2022-09-08T07:47:21.029" v="745"/>
          <ac:inkMkLst>
            <pc:docMk/>
            <pc:sldMk cId="109857222" sldId="256"/>
            <ac:inkMk id="147" creationId="{EA4614EE-CAF6-F1DE-D19D-EDE26ABB4950}"/>
          </ac:inkMkLst>
        </pc:inkChg>
        <pc:inkChg chg="add del">
          <ac:chgData name="Samantha Brown (2210322)" userId="S::2210322@student.uwtsd.ac.uk::839c6220-ff4a-4604-ad08-122e127903be" providerId="AD" clId="Web-{44D9B3AA-26B2-1092-BDCD-546C3196F393}" dt="2022-09-08T07:47:21.029" v="744"/>
          <ac:inkMkLst>
            <pc:docMk/>
            <pc:sldMk cId="109857222" sldId="256"/>
            <ac:inkMk id="148" creationId="{2F23A6F0-38BF-96F4-823F-50893AD35481}"/>
          </ac:inkMkLst>
        </pc:inkChg>
        <pc:inkChg chg="add del">
          <ac:chgData name="Samantha Brown (2210322)" userId="S::2210322@student.uwtsd.ac.uk::839c6220-ff4a-4604-ad08-122e127903be" providerId="AD" clId="Web-{44D9B3AA-26B2-1092-BDCD-546C3196F393}" dt="2022-09-08T07:47:21.029" v="743"/>
          <ac:inkMkLst>
            <pc:docMk/>
            <pc:sldMk cId="109857222" sldId="256"/>
            <ac:inkMk id="149" creationId="{0D846AB6-A7F0-4375-EAE6-923651BF3827}"/>
          </ac:inkMkLst>
        </pc:inkChg>
        <pc:inkChg chg="add del">
          <ac:chgData name="Samantha Brown (2210322)" userId="S::2210322@student.uwtsd.ac.uk::839c6220-ff4a-4604-ad08-122e127903be" providerId="AD" clId="Web-{44D9B3AA-26B2-1092-BDCD-546C3196F393}" dt="2022-09-08T07:47:21.029" v="742"/>
          <ac:inkMkLst>
            <pc:docMk/>
            <pc:sldMk cId="109857222" sldId="256"/>
            <ac:inkMk id="150" creationId="{727B70CD-FB80-2365-7D60-043DD6CDE56E}"/>
          </ac:inkMkLst>
        </pc:inkChg>
        <pc:inkChg chg="add del">
          <ac:chgData name="Samantha Brown (2210322)" userId="S::2210322@student.uwtsd.ac.uk::839c6220-ff4a-4604-ad08-122e127903be" providerId="AD" clId="Web-{44D9B3AA-26B2-1092-BDCD-546C3196F393}" dt="2022-09-08T07:47:21.029" v="741"/>
          <ac:inkMkLst>
            <pc:docMk/>
            <pc:sldMk cId="109857222" sldId="256"/>
            <ac:inkMk id="151" creationId="{594ED1B1-AC2E-406E-5796-B74E0759FF5B}"/>
          </ac:inkMkLst>
        </pc:inkChg>
        <pc:inkChg chg="add del">
          <ac:chgData name="Samantha Brown (2210322)" userId="S::2210322@student.uwtsd.ac.uk::839c6220-ff4a-4604-ad08-122e127903be" providerId="AD" clId="Web-{44D9B3AA-26B2-1092-BDCD-546C3196F393}" dt="2022-09-08T07:47:21.029" v="740"/>
          <ac:inkMkLst>
            <pc:docMk/>
            <pc:sldMk cId="109857222" sldId="256"/>
            <ac:inkMk id="152" creationId="{E0F5C3B7-F6F5-E923-FDC3-EAA83EE97F44}"/>
          </ac:inkMkLst>
        </pc:inkChg>
        <pc:inkChg chg="add del">
          <ac:chgData name="Samantha Brown (2210322)" userId="S::2210322@student.uwtsd.ac.uk::839c6220-ff4a-4604-ad08-122e127903be" providerId="AD" clId="Web-{44D9B3AA-26B2-1092-BDCD-546C3196F393}" dt="2022-09-08T07:47:21.029" v="739"/>
          <ac:inkMkLst>
            <pc:docMk/>
            <pc:sldMk cId="109857222" sldId="256"/>
            <ac:inkMk id="153" creationId="{DBC16BD5-D8B2-CD7E-4FCA-BCF9349E494C}"/>
          </ac:inkMkLst>
        </pc:inkChg>
        <pc:inkChg chg="add del">
          <ac:chgData name="Samantha Brown (2210322)" userId="S::2210322@student.uwtsd.ac.uk::839c6220-ff4a-4604-ad08-122e127903be" providerId="AD" clId="Web-{44D9B3AA-26B2-1092-BDCD-546C3196F393}" dt="2022-09-08T07:47:21.029" v="738"/>
          <ac:inkMkLst>
            <pc:docMk/>
            <pc:sldMk cId="109857222" sldId="256"/>
            <ac:inkMk id="154" creationId="{78F7ED34-4D91-697C-168D-64C8A77A55E4}"/>
          </ac:inkMkLst>
        </pc:inkChg>
        <pc:inkChg chg="add del">
          <ac:chgData name="Samantha Brown (2210322)" userId="S::2210322@student.uwtsd.ac.uk::839c6220-ff4a-4604-ad08-122e127903be" providerId="AD" clId="Web-{44D9B3AA-26B2-1092-BDCD-546C3196F393}" dt="2022-09-08T07:47:21.029" v="737"/>
          <ac:inkMkLst>
            <pc:docMk/>
            <pc:sldMk cId="109857222" sldId="256"/>
            <ac:inkMk id="155" creationId="{D778A6B0-940A-1897-C413-FEC424C2ED87}"/>
          </ac:inkMkLst>
        </pc:inkChg>
        <pc:inkChg chg="add del">
          <ac:chgData name="Samantha Brown (2210322)" userId="S::2210322@student.uwtsd.ac.uk::839c6220-ff4a-4604-ad08-122e127903be" providerId="AD" clId="Web-{44D9B3AA-26B2-1092-BDCD-546C3196F393}" dt="2022-09-08T07:47:21.092" v="760"/>
          <ac:inkMkLst>
            <pc:docMk/>
            <pc:sldMk cId="109857222" sldId="256"/>
            <ac:inkMk id="156" creationId="{57B15DDC-F79B-007F-4163-3B81AD2B5C08}"/>
          </ac:inkMkLst>
        </pc:inkChg>
        <pc:inkChg chg="add del">
          <ac:chgData name="Samantha Brown (2210322)" userId="S::2210322@student.uwtsd.ac.uk::839c6220-ff4a-4604-ad08-122e127903be" providerId="AD" clId="Web-{44D9B3AA-26B2-1092-BDCD-546C3196F393}" dt="2022-09-08T07:47:21.029" v="736"/>
          <ac:inkMkLst>
            <pc:docMk/>
            <pc:sldMk cId="109857222" sldId="256"/>
            <ac:inkMk id="157" creationId="{F538DA85-A11B-E138-EEFC-0BB1BCBDDA18}"/>
          </ac:inkMkLst>
        </pc:inkChg>
        <pc:inkChg chg="add del">
          <ac:chgData name="Samantha Brown (2210322)" userId="S::2210322@student.uwtsd.ac.uk::839c6220-ff4a-4604-ad08-122e127903be" providerId="AD" clId="Web-{44D9B3AA-26B2-1092-BDCD-546C3196F393}" dt="2022-09-08T07:47:21.014" v="735"/>
          <ac:inkMkLst>
            <pc:docMk/>
            <pc:sldMk cId="109857222" sldId="256"/>
            <ac:inkMk id="158" creationId="{0188AAD9-6317-05A4-EC48-65AD73E21B22}"/>
          </ac:inkMkLst>
        </pc:inkChg>
        <pc:inkChg chg="add del">
          <ac:chgData name="Samantha Brown (2210322)" userId="S::2210322@student.uwtsd.ac.uk::839c6220-ff4a-4604-ad08-122e127903be" providerId="AD" clId="Web-{44D9B3AA-26B2-1092-BDCD-546C3196F393}" dt="2022-09-08T07:47:21.014" v="734"/>
          <ac:inkMkLst>
            <pc:docMk/>
            <pc:sldMk cId="109857222" sldId="256"/>
            <ac:inkMk id="159" creationId="{2BBDD88E-E188-2308-53DA-7BF385C0102A}"/>
          </ac:inkMkLst>
        </pc:inkChg>
        <pc:inkChg chg="add del">
          <ac:chgData name="Samantha Brown (2210322)" userId="S::2210322@student.uwtsd.ac.uk::839c6220-ff4a-4604-ad08-122e127903be" providerId="AD" clId="Web-{44D9B3AA-26B2-1092-BDCD-546C3196F393}" dt="2022-09-08T07:47:21.014" v="733"/>
          <ac:inkMkLst>
            <pc:docMk/>
            <pc:sldMk cId="109857222" sldId="256"/>
            <ac:inkMk id="160" creationId="{3E373FF1-0EB4-0CE6-2F60-4B6507AA6F52}"/>
          </ac:inkMkLst>
        </pc:inkChg>
        <pc:inkChg chg="add del">
          <ac:chgData name="Samantha Brown (2210322)" userId="S::2210322@student.uwtsd.ac.uk::839c6220-ff4a-4604-ad08-122e127903be" providerId="AD" clId="Web-{44D9B3AA-26B2-1092-BDCD-546C3196F393}" dt="2022-09-08T07:47:21.014" v="732"/>
          <ac:inkMkLst>
            <pc:docMk/>
            <pc:sldMk cId="109857222" sldId="256"/>
            <ac:inkMk id="161" creationId="{F56267CC-EA64-FB85-2152-0586B33B1200}"/>
          </ac:inkMkLst>
        </pc:inkChg>
        <pc:inkChg chg="add del">
          <ac:chgData name="Samantha Brown (2210322)" userId="S::2210322@student.uwtsd.ac.uk::839c6220-ff4a-4604-ad08-122e127903be" providerId="AD" clId="Web-{44D9B3AA-26B2-1092-BDCD-546C3196F393}" dt="2022-09-08T07:47:21.014" v="731"/>
          <ac:inkMkLst>
            <pc:docMk/>
            <pc:sldMk cId="109857222" sldId="256"/>
            <ac:inkMk id="162" creationId="{F9360BB0-6B69-50B6-B5EE-9CC98FA95C22}"/>
          </ac:inkMkLst>
        </pc:inkChg>
        <pc:inkChg chg="add del">
          <ac:chgData name="Samantha Brown (2210322)" userId="S::2210322@student.uwtsd.ac.uk::839c6220-ff4a-4604-ad08-122e127903be" providerId="AD" clId="Web-{44D9B3AA-26B2-1092-BDCD-546C3196F393}" dt="2022-09-08T07:47:21.014" v="730"/>
          <ac:inkMkLst>
            <pc:docMk/>
            <pc:sldMk cId="109857222" sldId="256"/>
            <ac:inkMk id="163" creationId="{F021375B-B2B0-03A8-A0E7-7FEE9DBBF0D1}"/>
          </ac:inkMkLst>
        </pc:inkChg>
        <pc:inkChg chg="add del">
          <ac:chgData name="Samantha Brown (2210322)" userId="S::2210322@student.uwtsd.ac.uk::839c6220-ff4a-4604-ad08-122e127903be" providerId="AD" clId="Web-{44D9B3AA-26B2-1092-BDCD-546C3196F393}" dt="2022-09-08T07:47:21.092" v="759"/>
          <ac:inkMkLst>
            <pc:docMk/>
            <pc:sldMk cId="109857222" sldId="256"/>
            <ac:inkMk id="164" creationId="{10AC96D5-2EDD-F8E0-0243-30CB0EBAB25E}"/>
          </ac:inkMkLst>
        </pc:inkChg>
        <pc:inkChg chg="add del">
          <ac:chgData name="Samantha Brown (2210322)" userId="S::2210322@student.uwtsd.ac.uk::839c6220-ff4a-4604-ad08-122e127903be" providerId="AD" clId="Web-{44D9B3AA-26B2-1092-BDCD-546C3196F393}" dt="2022-09-08T07:47:21.014" v="729"/>
          <ac:inkMkLst>
            <pc:docMk/>
            <pc:sldMk cId="109857222" sldId="256"/>
            <ac:inkMk id="165" creationId="{C23AC8FD-D5C9-D864-149F-D6DBA3BF8670}"/>
          </ac:inkMkLst>
        </pc:inkChg>
        <pc:inkChg chg="add del">
          <ac:chgData name="Samantha Brown (2210322)" userId="S::2210322@student.uwtsd.ac.uk::839c6220-ff4a-4604-ad08-122e127903be" providerId="AD" clId="Web-{44D9B3AA-26B2-1092-BDCD-546C3196F393}" dt="2022-09-08T07:47:21.014" v="728"/>
          <ac:inkMkLst>
            <pc:docMk/>
            <pc:sldMk cId="109857222" sldId="256"/>
            <ac:inkMk id="166" creationId="{CD36D200-2003-74C8-C995-E0E0D0D04DF4}"/>
          </ac:inkMkLst>
        </pc:inkChg>
        <pc:inkChg chg="add del">
          <ac:chgData name="Samantha Brown (2210322)" userId="S::2210322@student.uwtsd.ac.uk::839c6220-ff4a-4604-ad08-122e127903be" providerId="AD" clId="Web-{44D9B3AA-26B2-1092-BDCD-546C3196F393}" dt="2022-09-08T07:47:21.014" v="727"/>
          <ac:inkMkLst>
            <pc:docMk/>
            <pc:sldMk cId="109857222" sldId="256"/>
            <ac:inkMk id="167" creationId="{0200232B-5B3A-72F9-8DE5-2258189896CE}"/>
          </ac:inkMkLst>
        </pc:inkChg>
        <pc:inkChg chg="add del">
          <ac:chgData name="Samantha Brown (2210322)" userId="S::2210322@student.uwtsd.ac.uk::839c6220-ff4a-4604-ad08-122e127903be" providerId="AD" clId="Web-{44D9B3AA-26B2-1092-BDCD-546C3196F393}" dt="2022-09-08T07:47:21.014" v="726"/>
          <ac:inkMkLst>
            <pc:docMk/>
            <pc:sldMk cId="109857222" sldId="256"/>
            <ac:inkMk id="168" creationId="{6B3C96D0-50AD-D7FC-B40E-103D203893F5}"/>
          </ac:inkMkLst>
        </pc:inkChg>
        <pc:inkChg chg="add del">
          <ac:chgData name="Samantha Brown (2210322)" userId="S::2210322@student.uwtsd.ac.uk::839c6220-ff4a-4604-ad08-122e127903be" providerId="AD" clId="Web-{44D9B3AA-26B2-1092-BDCD-546C3196F393}" dt="2022-09-08T07:47:21.014" v="725"/>
          <ac:inkMkLst>
            <pc:docMk/>
            <pc:sldMk cId="109857222" sldId="256"/>
            <ac:inkMk id="169" creationId="{525C753A-D22A-F936-B7DD-D574722DB09F}"/>
          </ac:inkMkLst>
        </pc:inkChg>
        <pc:inkChg chg="add del">
          <ac:chgData name="Samantha Brown (2210322)" userId="S::2210322@student.uwtsd.ac.uk::839c6220-ff4a-4604-ad08-122e127903be" providerId="AD" clId="Web-{44D9B3AA-26B2-1092-BDCD-546C3196F393}" dt="2022-09-08T07:47:21.014" v="724"/>
          <ac:inkMkLst>
            <pc:docMk/>
            <pc:sldMk cId="109857222" sldId="256"/>
            <ac:inkMk id="170" creationId="{B2CE373B-63F0-D04E-F6A8-56C95F716BB3}"/>
          </ac:inkMkLst>
        </pc:inkChg>
        <pc:inkChg chg="add del">
          <ac:chgData name="Samantha Brown (2210322)" userId="S::2210322@student.uwtsd.ac.uk::839c6220-ff4a-4604-ad08-122e127903be" providerId="AD" clId="Web-{44D9B3AA-26B2-1092-BDCD-546C3196F393}" dt="2022-09-08T07:47:21.014" v="723"/>
          <ac:inkMkLst>
            <pc:docMk/>
            <pc:sldMk cId="109857222" sldId="256"/>
            <ac:inkMk id="171" creationId="{9196CF28-5BB0-E64B-026D-B6A4B60B5FC5}"/>
          </ac:inkMkLst>
        </pc:inkChg>
        <pc:inkChg chg="add del">
          <ac:chgData name="Samantha Brown (2210322)" userId="S::2210322@student.uwtsd.ac.uk::839c6220-ff4a-4604-ad08-122e127903be" providerId="AD" clId="Web-{44D9B3AA-26B2-1092-BDCD-546C3196F393}" dt="2022-09-08T07:47:21.014" v="722"/>
          <ac:inkMkLst>
            <pc:docMk/>
            <pc:sldMk cId="109857222" sldId="256"/>
            <ac:inkMk id="172" creationId="{5C83E423-FBB2-E683-3E46-FE76F7B83312}"/>
          </ac:inkMkLst>
        </pc:inkChg>
        <pc:inkChg chg="add del">
          <ac:chgData name="Samantha Brown (2210322)" userId="S::2210322@student.uwtsd.ac.uk::839c6220-ff4a-4604-ad08-122e127903be" providerId="AD" clId="Web-{44D9B3AA-26B2-1092-BDCD-546C3196F393}" dt="2022-09-08T07:47:21.014" v="721"/>
          <ac:inkMkLst>
            <pc:docMk/>
            <pc:sldMk cId="109857222" sldId="256"/>
            <ac:inkMk id="173" creationId="{7A3E73A7-BE7C-7A39-EA83-2B85FC3557B9}"/>
          </ac:inkMkLst>
        </pc:inkChg>
        <pc:inkChg chg="add del">
          <ac:chgData name="Samantha Brown (2210322)" userId="S::2210322@student.uwtsd.ac.uk::839c6220-ff4a-4604-ad08-122e127903be" providerId="AD" clId="Web-{44D9B3AA-26B2-1092-BDCD-546C3196F393}" dt="2022-09-08T07:47:21.014" v="720"/>
          <ac:inkMkLst>
            <pc:docMk/>
            <pc:sldMk cId="109857222" sldId="256"/>
            <ac:inkMk id="174" creationId="{D372EB9F-2C21-8477-B18D-55E3E5030AC8}"/>
          </ac:inkMkLst>
        </pc:inkChg>
        <pc:inkChg chg="add del">
          <ac:chgData name="Samantha Brown (2210322)" userId="S::2210322@student.uwtsd.ac.uk::839c6220-ff4a-4604-ad08-122e127903be" providerId="AD" clId="Web-{44D9B3AA-26B2-1092-BDCD-546C3196F393}" dt="2022-09-08T07:47:21.092" v="758"/>
          <ac:inkMkLst>
            <pc:docMk/>
            <pc:sldMk cId="109857222" sldId="256"/>
            <ac:inkMk id="175" creationId="{45C8CA3F-06C7-2856-C2C2-71F1FE679E2C}"/>
          </ac:inkMkLst>
        </pc:inkChg>
        <pc:inkChg chg="add del">
          <ac:chgData name="Samantha Brown (2210322)" userId="S::2210322@student.uwtsd.ac.uk::839c6220-ff4a-4604-ad08-122e127903be" providerId="AD" clId="Web-{44D9B3AA-26B2-1092-BDCD-546C3196F393}" dt="2022-09-08T07:47:21.014" v="719"/>
          <ac:inkMkLst>
            <pc:docMk/>
            <pc:sldMk cId="109857222" sldId="256"/>
            <ac:inkMk id="176" creationId="{1FB181E8-71EF-7EE0-EBB7-991440064316}"/>
          </ac:inkMkLst>
        </pc:inkChg>
        <pc:inkChg chg="add del">
          <ac:chgData name="Samantha Brown (2210322)" userId="S::2210322@student.uwtsd.ac.uk::839c6220-ff4a-4604-ad08-122e127903be" providerId="AD" clId="Web-{44D9B3AA-26B2-1092-BDCD-546C3196F393}" dt="2022-09-08T07:47:21.092" v="757"/>
          <ac:inkMkLst>
            <pc:docMk/>
            <pc:sldMk cId="109857222" sldId="256"/>
            <ac:inkMk id="177" creationId="{00615694-190E-5186-0CBD-CE3CB3E5C610}"/>
          </ac:inkMkLst>
        </pc:inkChg>
        <pc:inkChg chg="add del">
          <ac:chgData name="Samantha Brown (2210322)" userId="S::2210322@student.uwtsd.ac.uk::839c6220-ff4a-4604-ad08-122e127903be" providerId="AD" clId="Web-{44D9B3AA-26B2-1092-BDCD-546C3196F393}" dt="2022-09-08T07:47:21.092" v="756"/>
          <ac:inkMkLst>
            <pc:docMk/>
            <pc:sldMk cId="109857222" sldId="256"/>
            <ac:inkMk id="178" creationId="{D7CBFD05-4364-E25B-B44E-DF0555CEDEF6}"/>
          </ac:inkMkLst>
        </pc:inkChg>
        <pc:inkChg chg="add del">
          <ac:chgData name="Samantha Brown (2210322)" userId="S::2210322@student.uwtsd.ac.uk::839c6220-ff4a-4604-ad08-122e127903be" providerId="AD" clId="Web-{44D9B3AA-26B2-1092-BDCD-546C3196F393}" dt="2022-09-08T07:47:21.014" v="718"/>
          <ac:inkMkLst>
            <pc:docMk/>
            <pc:sldMk cId="109857222" sldId="256"/>
            <ac:inkMk id="179" creationId="{FD63F781-C1D1-9D9F-0ECB-F1CFFC5AA346}"/>
          </ac:inkMkLst>
        </pc:inkChg>
        <pc:inkChg chg="add del">
          <ac:chgData name="Samantha Brown (2210322)" userId="S::2210322@student.uwtsd.ac.uk::839c6220-ff4a-4604-ad08-122e127903be" providerId="AD" clId="Web-{44D9B3AA-26B2-1092-BDCD-546C3196F393}" dt="2022-09-08T07:47:21.076" v="755"/>
          <ac:inkMkLst>
            <pc:docMk/>
            <pc:sldMk cId="109857222" sldId="256"/>
            <ac:inkMk id="180" creationId="{C43B4DA2-E7FF-80B2-1B2D-51A3E07BEC77}"/>
          </ac:inkMkLst>
        </pc:inkChg>
        <pc:inkChg chg="add del">
          <ac:chgData name="Samantha Brown (2210322)" userId="S::2210322@student.uwtsd.ac.uk::839c6220-ff4a-4604-ad08-122e127903be" providerId="AD" clId="Web-{44D9B3AA-26B2-1092-BDCD-546C3196F393}" dt="2022-09-08T07:47:21.076" v="754"/>
          <ac:inkMkLst>
            <pc:docMk/>
            <pc:sldMk cId="109857222" sldId="256"/>
            <ac:inkMk id="181" creationId="{E6C9775B-3BE1-0DB7-8F03-89F948BFA531}"/>
          </ac:inkMkLst>
        </pc:inkChg>
        <pc:inkChg chg="add del">
          <ac:chgData name="Samantha Brown (2210322)" userId="S::2210322@student.uwtsd.ac.uk::839c6220-ff4a-4604-ad08-122e127903be" providerId="AD" clId="Web-{44D9B3AA-26B2-1092-BDCD-546C3196F393}" dt="2022-09-08T07:47:21.076" v="753"/>
          <ac:inkMkLst>
            <pc:docMk/>
            <pc:sldMk cId="109857222" sldId="256"/>
            <ac:inkMk id="182" creationId="{1BE417E6-D754-0E30-B78F-CE3867094C6A}"/>
          </ac:inkMkLst>
        </pc:inkChg>
        <pc:inkChg chg="add del">
          <ac:chgData name="Samantha Brown (2210322)" userId="S::2210322@student.uwtsd.ac.uk::839c6220-ff4a-4604-ad08-122e127903be" providerId="AD" clId="Web-{44D9B3AA-26B2-1092-BDCD-546C3196F393}" dt="2022-09-08T07:47:21.076" v="752"/>
          <ac:inkMkLst>
            <pc:docMk/>
            <pc:sldMk cId="109857222" sldId="256"/>
            <ac:inkMk id="183" creationId="{67F35B39-28D5-A267-15B8-93AFC713F087}"/>
          </ac:inkMkLst>
        </pc:inkChg>
        <pc:inkChg chg="add del">
          <ac:chgData name="Samantha Brown (2210322)" userId="S::2210322@student.uwtsd.ac.uk::839c6220-ff4a-4604-ad08-122e127903be" providerId="AD" clId="Web-{44D9B3AA-26B2-1092-BDCD-546C3196F393}" dt="2022-09-08T07:47:21.076" v="751"/>
          <ac:inkMkLst>
            <pc:docMk/>
            <pc:sldMk cId="109857222" sldId="256"/>
            <ac:inkMk id="184" creationId="{30C24A2A-9EFA-3BF7-7B36-05A85363BE62}"/>
          </ac:inkMkLst>
        </pc:inkChg>
        <pc:inkChg chg="add del">
          <ac:chgData name="Samantha Brown (2210322)" userId="S::2210322@student.uwtsd.ac.uk::839c6220-ff4a-4604-ad08-122e127903be" providerId="AD" clId="Web-{44D9B3AA-26B2-1092-BDCD-546C3196F393}" dt="2022-09-08T07:47:21.076" v="750"/>
          <ac:inkMkLst>
            <pc:docMk/>
            <pc:sldMk cId="109857222" sldId="256"/>
            <ac:inkMk id="185" creationId="{077FFA6B-C650-D064-6844-DAED63F7AA53}"/>
          </ac:inkMkLst>
        </pc:inkChg>
        <pc:inkChg chg="add del">
          <ac:chgData name="Samantha Brown (2210322)" userId="S::2210322@student.uwtsd.ac.uk::839c6220-ff4a-4604-ad08-122e127903be" providerId="AD" clId="Web-{44D9B3AA-26B2-1092-BDCD-546C3196F393}" dt="2022-09-08T07:47:21.076" v="749"/>
          <ac:inkMkLst>
            <pc:docMk/>
            <pc:sldMk cId="109857222" sldId="256"/>
            <ac:inkMk id="186" creationId="{4ADDA549-A137-4015-B7DB-74C1B10D4F12}"/>
          </ac:inkMkLst>
        </pc:inkChg>
        <pc:inkChg chg="add del">
          <ac:chgData name="Samantha Brown (2210322)" userId="S::2210322@student.uwtsd.ac.uk::839c6220-ff4a-4604-ad08-122e127903be" providerId="AD" clId="Web-{44D9B3AA-26B2-1092-BDCD-546C3196F393}" dt="2022-09-08T07:47:21.076" v="748"/>
          <ac:inkMkLst>
            <pc:docMk/>
            <pc:sldMk cId="109857222" sldId="256"/>
            <ac:inkMk id="187" creationId="{F6040A3C-C2D6-D023-2829-5EEB9FB2167C}"/>
          </ac:inkMkLst>
        </pc:inkChg>
        <pc:inkChg chg="add del">
          <ac:chgData name="Samantha Brown (2210322)" userId="S::2210322@student.uwtsd.ac.uk::839c6220-ff4a-4604-ad08-122e127903be" providerId="AD" clId="Web-{44D9B3AA-26B2-1092-BDCD-546C3196F393}" dt="2022-09-08T07:47:21.076" v="747"/>
          <ac:inkMkLst>
            <pc:docMk/>
            <pc:sldMk cId="109857222" sldId="256"/>
            <ac:inkMk id="188" creationId="{0E579469-7D2C-18FE-337E-3B3B0A868713}"/>
          </ac:inkMkLst>
        </pc:inkChg>
        <pc:inkChg chg="add">
          <ac:chgData name="Samantha Brown (2210322)" userId="S::2210322@student.uwtsd.ac.uk::839c6220-ff4a-4604-ad08-122e127903be" providerId="AD" clId="Web-{44D9B3AA-26B2-1092-BDCD-546C3196F393}" dt="2022-09-08T07:45:10.363" v="492"/>
          <ac:inkMkLst>
            <pc:docMk/>
            <pc:sldMk cId="109857222" sldId="256"/>
            <ac:inkMk id="189" creationId="{B148013C-E6CB-B2DA-55B6-9AD62B62930E}"/>
          </ac:inkMkLst>
        </pc:inkChg>
        <pc:inkChg chg="add">
          <ac:chgData name="Samantha Brown (2210322)" userId="S::2210322@student.uwtsd.ac.uk::839c6220-ff4a-4604-ad08-122e127903be" providerId="AD" clId="Web-{44D9B3AA-26B2-1092-BDCD-546C3196F393}" dt="2022-09-08T07:45:11.285" v="493"/>
          <ac:inkMkLst>
            <pc:docMk/>
            <pc:sldMk cId="109857222" sldId="256"/>
            <ac:inkMk id="190" creationId="{DD8DC5F8-E86A-E666-FD05-AB43A24662E1}"/>
          </ac:inkMkLst>
        </pc:inkChg>
        <pc:inkChg chg="add">
          <ac:chgData name="Samantha Brown (2210322)" userId="S::2210322@student.uwtsd.ac.uk::839c6220-ff4a-4604-ad08-122e127903be" providerId="AD" clId="Web-{44D9B3AA-26B2-1092-BDCD-546C3196F393}" dt="2022-09-08T07:45:17.145" v="494"/>
          <ac:inkMkLst>
            <pc:docMk/>
            <pc:sldMk cId="109857222" sldId="256"/>
            <ac:inkMk id="191" creationId="{7FE688EA-7B56-E098-B864-3DAC18A38DA2}"/>
          </ac:inkMkLst>
        </pc:inkChg>
        <pc:inkChg chg="add">
          <ac:chgData name="Samantha Brown (2210322)" userId="S::2210322@student.uwtsd.ac.uk::839c6220-ff4a-4604-ad08-122e127903be" providerId="AD" clId="Web-{44D9B3AA-26B2-1092-BDCD-546C3196F393}" dt="2022-09-08T07:45:18.739" v="495"/>
          <ac:inkMkLst>
            <pc:docMk/>
            <pc:sldMk cId="109857222" sldId="256"/>
            <ac:inkMk id="192" creationId="{EF12313B-CD15-6383-7E84-715BB28A46F5}"/>
          </ac:inkMkLst>
        </pc:inkChg>
        <pc:inkChg chg="add">
          <ac:chgData name="Samantha Brown (2210322)" userId="S::2210322@student.uwtsd.ac.uk::839c6220-ff4a-4604-ad08-122e127903be" providerId="AD" clId="Web-{44D9B3AA-26B2-1092-BDCD-546C3196F393}" dt="2022-09-08T07:45:18.754" v="496"/>
          <ac:inkMkLst>
            <pc:docMk/>
            <pc:sldMk cId="109857222" sldId="256"/>
            <ac:inkMk id="193" creationId="{E77B01D0-B3A3-CC84-A12F-660657C0C9EE}"/>
          </ac:inkMkLst>
        </pc:inkChg>
        <pc:inkChg chg="add">
          <ac:chgData name="Samantha Brown (2210322)" userId="S::2210322@student.uwtsd.ac.uk::839c6220-ff4a-4604-ad08-122e127903be" providerId="AD" clId="Web-{44D9B3AA-26B2-1092-BDCD-546C3196F393}" dt="2022-09-08T07:45:21.942" v="497"/>
          <ac:inkMkLst>
            <pc:docMk/>
            <pc:sldMk cId="109857222" sldId="256"/>
            <ac:inkMk id="194" creationId="{177B4C82-576C-B88C-DF48-A8F26E455311}"/>
          </ac:inkMkLst>
        </pc:inkChg>
        <pc:inkChg chg="add">
          <ac:chgData name="Samantha Brown (2210322)" userId="S::2210322@student.uwtsd.ac.uk::839c6220-ff4a-4604-ad08-122e127903be" providerId="AD" clId="Web-{44D9B3AA-26B2-1092-BDCD-546C3196F393}" dt="2022-09-08T07:45:21.958" v="498"/>
          <ac:inkMkLst>
            <pc:docMk/>
            <pc:sldMk cId="109857222" sldId="256"/>
            <ac:inkMk id="195" creationId="{BEC6404E-41CF-684C-E09E-DD816A472DEE}"/>
          </ac:inkMkLst>
        </pc:inkChg>
        <pc:inkChg chg="add">
          <ac:chgData name="Samantha Brown (2210322)" userId="S::2210322@student.uwtsd.ac.uk::839c6220-ff4a-4604-ad08-122e127903be" providerId="AD" clId="Web-{44D9B3AA-26B2-1092-BDCD-546C3196F393}" dt="2022-09-08T07:45:21.958" v="499"/>
          <ac:inkMkLst>
            <pc:docMk/>
            <pc:sldMk cId="109857222" sldId="256"/>
            <ac:inkMk id="196" creationId="{7C68ACCF-C4D6-44F4-D7E4-62C70C899D18}"/>
          </ac:inkMkLst>
        </pc:inkChg>
        <pc:inkChg chg="add">
          <ac:chgData name="Samantha Brown (2210322)" userId="S::2210322@student.uwtsd.ac.uk::839c6220-ff4a-4604-ad08-122e127903be" providerId="AD" clId="Web-{44D9B3AA-26B2-1092-BDCD-546C3196F393}" dt="2022-09-08T07:45:23.973" v="500"/>
          <ac:inkMkLst>
            <pc:docMk/>
            <pc:sldMk cId="109857222" sldId="256"/>
            <ac:inkMk id="197" creationId="{8923FE2C-3AC7-60C7-9795-D9CB92810CE7}"/>
          </ac:inkMkLst>
        </pc:inkChg>
        <pc:inkChg chg="add">
          <ac:chgData name="Samantha Brown (2210322)" userId="S::2210322@student.uwtsd.ac.uk::839c6220-ff4a-4604-ad08-122e127903be" providerId="AD" clId="Web-{44D9B3AA-26B2-1092-BDCD-546C3196F393}" dt="2022-09-08T07:45:23.973" v="501"/>
          <ac:inkMkLst>
            <pc:docMk/>
            <pc:sldMk cId="109857222" sldId="256"/>
            <ac:inkMk id="198" creationId="{3F9901EF-C312-76BF-C355-0E8ED8295857}"/>
          </ac:inkMkLst>
        </pc:inkChg>
        <pc:inkChg chg="add">
          <ac:chgData name="Samantha Brown (2210322)" userId="S::2210322@student.uwtsd.ac.uk::839c6220-ff4a-4604-ad08-122e127903be" providerId="AD" clId="Web-{44D9B3AA-26B2-1092-BDCD-546C3196F393}" dt="2022-09-08T07:45:23.989" v="502"/>
          <ac:inkMkLst>
            <pc:docMk/>
            <pc:sldMk cId="109857222" sldId="256"/>
            <ac:inkMk id="199" creationId="{0EC90524-B768-B984-2E0C-F6A07A9B1AE3}"/>
          </ac:inkMkLst>
        </pc:inkChg>
        <pc:inkChg chg="add">
          <ac:chgData name="Samantha Brown (2210322)" userId="S::2210322@student.uwtsd.ac.uk::839c6220-ff4a-4604-ad08-122e127903be" providerId="AD" clId="Web-{44D9B3AA-26B2-1092-BDCD-546C3196F393}" dt="2022-09-08T07:45:25.348" v="503"/>
          <ac:inkMkLst>
            <pc:docMk/>
            <pc:sldMk cId="109857222" sldId="256"/>
            <ac:inkMk id="200" creationId="{0AB6C292-261B-1B04-9CA7-5377BC7E2C1C}"/>
          </ac:inkMkLst>
        </pc:inkChg>
        <pc:inkChg chg="add">
          <ac:chgData name="Samantha Brown (2210322)" userId="S::2210322@student.uwtsd.ac.uk::839c6220-ff4a-4604-ad08-122e127903be" providerId="AD" clId="Web-{44D9B3AA-26B2-1092-BDCD-546C3196F393}" dt="2022-09-08T07:45:25.364" v="504"/>
          <ac:inkMkLst>
            <pc:docMk/>
            <pc:sldMk cId="109857222" sldId="256"/>
            <ac:inkMk id="201" creationId="{03D9991C-3A26-9F8A-5A11-EC95A1FB4B05}"/>
          </ac:inkMkLst>
        </pc:inkChg>
        <pc:inkChg chg="add">
          <ac:chgData name="Samantha Brown (2210322)" userId="S::2210322@student.uwtsd.ac.uk::839c6220-ff4a-4604-ad08-122e127903be" providerId="AD" clId="Web-{44D9B3AA-26B2-1092-BDCD-546C3196F393}" dt="2022-09-08T07:45:25.380" v="505"/>
          <ac:inkMkLst>
            <pc:docMk/>
            <pc:sldMk cId="109857222" sldId="256"/>
            <ac:inkMk id="202" creationId="{890687CB-7FDE-5EFD-8CBE-51C11902551D}"/>
          </ac:inkMkLst>
        </pc:inkChg>
        <pc:inkChg chg="add">
          <ac:chgData name="Samantha Brown (2210322)" userId="S::2210322@student.uwtsd.ac.uk::839c6220-ff4a-4604-ad08-122e127903be" providerId="AD" clId="Web-{44D9B3AA-26B2-1092-BDCD-546C3196F393}" dt="2022-09-08T07:45:25.380" v="506"/>
          <ac:inkMkLst>
            <pc:docMk/>
            <pc:sldMk cId="109857222" sldId="256"/>
            <ac:inkMk id="203" creationId="{E1F19FE0-24C3-9C12-6E41-7C0AD5A52FB3}"/>
          </ac:inkMkLst>
        </pc:inkChg>
        <pc:inkChg chg="add">
          <ac:chgData name="Samantha Brown (2210322)" userId="S::2210322@student.uwtsd.ac.uk::839c6220-ff4a-4604-ad08-122e127903be" providerId="AD" clId="Web-{44D9B3AA-26B2-1092-BDCD-546C3196F393}" dt="2022-09-08T07:45:27.349" v="507"/>
          <ac:inkMkLst>
            <pc:docMk/>
            <pc:sldMk cId="109857222" sldId="256"/>
            <ac:inkMk id="204" creationId="{0070830E-3B63-18EA-352C-7F213F2B8A39}"/>
          </ac:inkMkLst>
        </pc:inkChg>
        <pc:inkChg chg="add">
          <ac:chgData name="Samantha Brown (2210322)" userId="S::2210322@student.uwtsd.ac.uk::839c6220-ff4a-4604-ad08-122e127903be" providerId="AD" clId="Web-{44D9B3AA-26B2-1092-BDCD-546C3196F393}" dt="2022-09-08T07:45:27.349" v="508"/>
          <ac:inkMkLst>
            <pc:docMk/>
            <pc:sldMk cId="109857222" sldId="256"/>
            <ac:inkMk id="205" creationId="{720918FF-173F-92B4-86FD-4A6EA06CAB0D}"/>
          </ac:inkMkLst>
        </pc:inkChg>
        <pc:inkChg chg="add">
          <ac:chgData name="Samantha Brown (2210322)" userId="S::2210322@student.uwtsd.ac.uk::839c6220-ff4a-4604-ad08-122e127903be" providerId="AD" clId="Web-{44D9B3AA-26B2-1092-BDCD-546C3196F393}" dt="2022-09-08T07:45:27.364" v="509"/>
          <ac:inkMkLst>
            <pc:docMk/>
            <pc:sldMk cId="109857222" sldId="256"/>
            <ac:inkMk id="206" creationId="{DF0A118C-CE9B-DBC8-E32C-923E551BCF82}"/>
          </ac:inkMkLst>
        </pc:inkChg>
        <pc:inkChg chg="add">
          <ac:chgData name="Samantha Brown (2210322)" userId="S::2210322@student.uwtsd.ac.uk::839c6220-ff4a-4604-ad08-122e127903be" providerId="AD" clId="Web-{44D9B3AA-26B2-1092-BDCD-546C3196F393}" dt="2022-09-08T07:45:29.052" v="510"/>
          <ac:inkMkLst>
            <pc:docMk/>
            <pc:sldMk cId="109857222" sldId="256"/>
            <ac:inkMk id="207" creationId="{23F5ACAE-882A-9E51-B54B-39F3E52AE529}"/>
          </ac:inkMkLst>
        </pc:inkChg>
        <pc:inkChg chg="add">
          <ac:chgData name="Samantha Brown (2210322)" userId="S::2210322@student.uwtsd.ac.uk::839c6220-ff4a-4604-ad08-122e127903be" providerId="AD" clId="Web-{44D9B3AA-26B2-1092-BDCD-546C3196F393}" dt="2022-09-08T07:45:31.411" v="511"/>
          <ac:inkMkLst>
            <pc:docMk/>
            <pc:sldMk cId="109857222" sldId="256"/>
            <ac:inkMk id="208" creationId="{B2833C0B-717C-981E-CFB0-3A1D09A78C77}"/>
          </ac:inkMkLst>
        </pc:inkChg>
        <pc:inkChg chg="add">
          <ac:chgData name="Samantha Brown (2210322)" userId="S::2210322@student.uwtsd.ac.uk::839c6220-ff4a-4604-ad08-122e127903be" providerId="AD" clId="Web-{44D9B3AA-26B2-1092-BDCD-546C3196F393}" dt="2022-09-08T07:45:31.411" v="512"/>
          <ac:inkMkLst>
            <pc:docMk/>
            <pc:sldMk cId="109857222" sldId="256"/>
            <ac:inkMk id="209" creationId="{F6FEE22D-2D81-9D87-587A-A38E6032ADC8}"/>
          </ac:inkMkLst>
        </pc:inkChg>
        <pc:inkChg chg="add">
          <ac:chgData name="Samantha Brown (2210322)" userId="S::2210322@student.uwtsd.ac.uk::839c6220-ff4a-4604-ad08-122e127903be" providerId="AD" clId="Web-{44D9B3AA-26B2-1092-BDCD-546C3196F393}" dt="2022-09-08T07:45:31.427" v="513"/>
          <ac:inkMkLst>
            <pc:docMk/>
            <pc:sldMk cId="109857222" sldId="256"/>
            <ac:inkMk id="210" creationId="{148B6B95-6BAC-9B98-0608-EB3B95E23048}"/>
          </ac:inkMkLst>
        </pc:inkChg>
        <pc:inkChg chg="add">
          <ac:chgData name="Samantha Brown (2210322)" userId="S::2210322@student.uwtsd.ac.uk::839c6220-ff4a-4604-ad08-122e127903be" providerId="AD" clId="Web-{44D9B3AA-26B2-1092-BDCD-546C3196F393}" dt="2022-09-08T07:45:32.646" v="514"/>
          <ac:inkMkLst>
            <pc:docMk/>
            <pc:sldMk cId="109857222" sldId="256"/>
            <ac:inkMk id="211" creationId="{0C68DE8F-722F-2616-52F8-1A9297E0CA65}"/>
          </ac:inkMkLst>
        </pc:inkChg>
        <pc:inkChg chg="add">
          <ac:chgData name="Samantha Brown (2210322)" userId="S::2210322@student.uwtsd.ac.uk::839c6220-ff4a-4604-ad08-122e127903be" providerId="AD" clId="Web-{44D9B3AA-26B2-1092-BDCD-546C3196F393}" dt="2022-09-08T07:45:32.661" v="515"/>
          <ac:inkMkLst>
            <pc:docMk/>
            <pc:sldMk cId="109857222" sldId="256"/>
            <ac:inkMk id="212" creationId="{80614C46-F905-901A-7F21-643CC4D2544B}"/>
          </ac:inkMkLst>
        </pc:inkChg>
        <pc:inkChg chg="add">
          <ac:chgData name="Samantha Brown (2210322)" userId="S::2210322@student.uwtsd.ac.uk::839c6220-ff4a-4604-ad08-122e127903be" providerId="AD" clId="Web-{44D9B3AA-26B2-1092-BDCD-546C3196F393}" dt="2022-09-08T07:45:34.896" v="516"/>
          <ac:inkMkLst>
            <pc:docMk/>
            <pc:sldMk cId="109857222" sldId="256"/>
            <ac:inkMk id="213" creationId="{419F14AC-2C5D-730E-89A1-06E195D2CF1E}"/>
          </ac:inkMkLst>
        </pc:inkChg>
        <pc:inkChg chg="add">
          <ac:chgData name="Samantha Brown (2210322)" userId="S::2210322@student.uwtsd.ac.uk::839c6220-ff4a-4604-ad08-122e127903be" providerId="AD" clId="Web-{44D9B3AA-26B2-1092-BDCD-546C3196F393}" dt="2022-09-08T07:45:34.912" v="517"/>
          <ac:inkMkLst>
            <pc:docMk/>
            <pc:sldMk cId="109857222" sldId="256"/>
            <ac:inkMk id="214" creationId="{30104E4B-204D-F3F9-1A15-219D79819AF3}"/>
          </ac:inkMkLst>
        </pc:inkChg>
        <pc:inkChg chg="add">
          <ac:chgData name="Samantha Brown (2210322)" userId="S::2210322@student.uwtsd.ac.uk::839c6220-ff4a-4604-ad08-122e127903be" providerId="AD" clId="Web-{44D9B3AA-26B2-1092-BDCD-546C3196F393}" dt="2022-09-08T07:45:34.927" v="518"/>
          <ac:inkMkLst>
            <pc:docMk/>
            <pc:sldMk cId="109857222" sldId="256"/>
            <ac:inkMk id="215" creationId="{CE68FF7F-8E71-F7E6-B6D8-FE6BE37826C8}"/>
          </ac:inkMkLst>
        </pc:inkChg>
        <pc:inkChg chg="add">
          <ac:chgData name="Samantha Brown (2210322)" userId="S::2210322@student.uwtsd.ac.uk::839c6220-ff4a-4604-ad08-122e127903be" providerId="AD" clId="Web-{44D9B3AA-26B2-1092-BDCD-546C3196F393}" dt="2022-09-08T07:45:51.819" v="616"/>
          <ac:inkMkLst>
            <pc:docMk/>
            <pc:sldMk cId="109857222" sldId="256"/>
            <ac:inkMk id="216" creationId="{D694F819-A916-1B6F-D0C6-A93FFBB8D7DA}"/>
          </ac:inkMkLst>
        </pc:inkChg>
        <pc:inkChg chg="add">
          <ac:chgData name="Samantha Brown (2210322)" userId="S::2210322@student.uwtsd.ac.uk::839c6220-ff4a-4604-ad08-122e127903be" providerId="AD" clId="Web-{44D9B3AA-26B2-1092-BDCD-546C3196F393}" dt="2022-09-08T07:45:52.507" v="617"/>
          <ac:inkMkLst>
            <pc:docMk/>
            <pc:sldMk cId="109857222" sldId="256"/>
            <ac:inkMk id="217" creationId="{0A0B5F22-D071-CD10-D0D8-AA38B563FA81}"/>
          </ac:inkMkLst>
        </pc:inkChg>
        <pc:inkChg chg="add">
          <ac:chgData name="Samantha Brown (2210322)" userId="S::2210322@student.uwtsd.ac.uk::839c6220-ff4a-4604-ad08-122e127903be" providerId="AD" clId="Web-{44D9B3AA-26B2-1092-BDCD-546C3196F393}" dt="2022-09-08T07:45:56.788" v="618"/>
          <ac:inkMkLst>
            <pc:docMk/>
            <pc:sldMk cId="109857222" sldId="256"/>
            <ac:inkMk id="218" creationId="{A83CCCDD-EC54-B92A-1036-2CE9FCF6CA67}"/>
          </ac:inkMkLst>
        </pc:inkChg>
        <pc:inkChg chg="add">
          <ac:chgData name="Samantha Brown (2210322)" userId="S::2210322@student.uwtsd.ac.uk::839c6220-ff4a-4604-ad08-122e127903be" providerId="AD" clId="Web-{44D9B3AA-26B2-1092-BDCD-546C3196F393}" dt="2022-09-08T07:45:56.788" v="619"/>
          <ac:inkMkLst>
            <pc:docMk/>
            <pc:sldMk cId="109857222" sldId="256"/>
            <ac:inkMk id="219" creationId="{47C946F4-EF5F-8044-3229-0C543154B875}"/>
          </ac:inkMkLst>
        </pc:inkChg>
        <pc:inkChg chg="add">
          <ac:chgData name="Samantha Brown (2210322)" userId="S::2210322@student.uwtsd.ac.uk::839c6220-ff4a-4604-ad08-122e127903be" providerId="AD" clId="Web-{44D9B3AA-26B2-1092-BDCD-546C3196F393}" dt="2022-09-08T07:45:56.788" v="620"/>
          <ac:inkMkLst>
            <pc:docMk/>
            <pc:sldMk cId="109857222" sldId="256"/>
            <ac:inkMk id="220" creationId="{797438B4-73B9-1527-2CED-89B31793445C}"/>
          </ac:inkMkLst>
        </pc:inkChg>
        <pc:inkChg chg="add">
          <ac:chgData name="Samantha Brown (2210322)" userId="S::2210322@student.uwtsd.ac.uk::839c6220-ff4a-4604-ad08-122e127903be" providerId="AD" clId="Web-{44D9B3AA-26B2-1092-BDCD-546C3196F393}" dt="2022-09-08T07:45:56.804" v="621"/>
          <ac:inkMkLst>
            <pc:docMk/>
            <pc:sldMk cId="109857222" sldId="256"/>
            <ac:inkMk id="221" creationId="{D244FBD8-EB34-73F7-1765-4BCC1DD724F5}"/>
          </ac:inkMkLst>
        </pc:inkChg>
        <pc:inkChg chg="add">
          <ac:chgData name="Samantha Brown (2210322)" userId="S::2210322@student.uwtsd.ac.uk::839c6220-ff4a-4604-ad08-122e127903be" providerId="AD" clId="Web-{44D9B3AA-26B2-1092-BDCD-546C3196F393}" dt="2022-09-08T07:45:56.804" v="622"/>
          <ac:inkMkLst>
            <pc:docMk/>
            <pc:sldMk cId="109857222" sldId="256"/>
            <ac:inkMk id="222" creationId="{0914FA76-D401-9C6A-A01A-6B8D26CAAB86}"/>
          </ac:inkMkLst>
        </pc:inkChg>
        <pc:inkChg chg="add">
          <ac:chgData name="Samantha Brown (2210322)" userId="S::2210322@student.uwtsd.ac.uk::839c6220-ff4a-4604-ad08-122e127903be" providerId="AD" clId="Web-{44D9B3AA-26B2-1092-BDCD-546C3196F393}" dt="2022-09-08T07:46:02.211" v="623"/>
          <ac:inkMkLst>
            <pc:docMk/>
            <pc:sldMk cId="109857222" sldId="256"/>
            <ac:inkMk id="223" creationId="{208227D1-72D0-E129-2113-F6B5B5F079F2}"/>
          </ac:inkMkLst>
        </pc:inkChg>
        <pc:inkChg chg="add">
          <ac:chgData name="Samantha Brown (2210322)" userId="S::2210322@student.uwtsd.ac.uk::839c6220-ff4a-4604-ad08-122e127903be" providerId="AD" clId="Web-{44D9B3AA-26B2-1092-BDCD-546C3196F393}" dt="2022-09-08T07:46:02.226" v="624"/>
          <ac:inkMkLst>
            <pc:docMk/>
            <pc:sldMk cId="109857222" sldId="256"/>
            <ac:inkMk id="224" creationId="{04175782-224A-A0F4-8141-74FAC17B92A7}"/>
          </ac:inkMkLst>
        </pc:inkChg>
        <pc:inkChg chg="add">
          <ac:chgData name="Samantha Brown (2210322)" userId="S::2210322@student.uwtsd.ac.uk::839c6220-ff4a-4604-ad08-122e127903be" providerId="AD" clId="Web-{44D9B3AA-26B2-1092-BDCD-546C3196F393}" dt="2022-09-08T07:46:02.226" v="625"/>
          <ac:inkMkLst>
            <pc:docMk/>
            <pc:sldMk cId="109857222" sldId="256"/>
            <ac:inkMk id="225" creationId="{D15263AD-8AA7-A962-6F0F-6AAA3FE6E42E}"/>
          </ac:inkMkLst>
        </pc:inkChg>
        <pc:inkChg chg="add">
          <ac:chgData name="Samantha Brown (2210322)" userId="S::2210322@student.uwtsd.ac.uk::839c6220-ff4a-4604-ad08-122e127903be" providerId="AD" clId="Web-{44D9B3AA-26B2-1092-BDCD-546C3196F393}" dt="2022-09-08T07:46:02.242" v="626"/>
          <ac:inkMkLst>
            <pc:docMk/>
            <pc:sldMk cId="109857222" sldId="256"/>
            <ac:inkMk id="226" creationId="{C85507A0-854F-8AD3-CDDA-79AF6E317175}"/>
          </ac:inkMkLst>
        </pc:inkChg>
        <pc:inkChg chg="add">
          <ac:chgData name="Samantha Brown (2210322)" userId="S::2210322@student.uwtsd.ac.uk::839c6220-ff4a-4604-ad08-122e127903be" providerId="AD" clId="Web-{44D9B3AA-26B2-1092-BDCD-546C3196F393}" dt="2022-09-08T07:46:02.242" v="627"/>
          <ac:inkMkLst>
            <pc:docMk/>
            <pc:sldMk cId="109857222" sldId="256"/>
            <ac:inkMk id="227" creationId="{7392D1ED-C33E-9251-6BB4-9EA72DF80701}"/>
          </ac:inkMkLst>
        </pc:inkChg>
        <pc:inkChg chg="add">
          <ac:chgData name="Samantha Brown (2210322)" userId="S::2210322@student.uwtsd.ac.uk::839c6220-ff4a-4604-ad08-122e127903be" providerId="AD" clId="Web-{44D9B3AA-26B2-1092-BDCD-546C3196F393}" dt="2022-09-08T07:46:02.258" v="628"/>
          <ac:inkMkLst>
            <pc:docMk/>
            <pc:sldMk cId="109857222" sldId="256"/>
            <ac:inkMk id="228" creationId="{F22C5973-FAEB-BAEE-B6FC-97301693AAE8}"/>
          </ac:inkMkLst>
        </pc:inkChg>
        <pc:inkChg chg="add">
          <ac:chgData name="Samantha Brown (2210322)" userId="S::2210322@student.uwtsd.ac.uk::839c6220-ff4a-4604-ad08-122e127903be" providerId="AD" clId="Web-{44D9B3AA-26B2-1092-BDCD-546C3196F393}" dt="2022-09-08T07:46:02.258" v="629"/>
          <ac:inkMkLst>
            <pc:docMk/>
            <pc:sldMk cId="109857222" sldId="256"/>
            <ac:inkMk id="229" creationId="{CBF58F52-ED0C-C5EE-6FAE-70C654900E1C}"/>
          </ac:inkMkLst>
        </pc:inkChg>
        <pc:inkChg chg="add">
          <ac:chgData name="Samantha Brown (2210322)" userId="S::2210322@student.uwtsd.ac.uk::839c6220-ff4a-4604-ad08-122e127903be" providerId="AD" clId="Web-{44D9B3AA-26B2-1092-BDCD-546C3196F393}" dt="2022-09-08T07:46:02.273" v="630"/>
          <ac:inkMkLst>
            <pc:docMk/>
            <pc:sldMk cId="109857222" sldId="256"/>
            <ac:inkMk id="230" creationId="{D4F76895-7937-E855-2CFF-6BD7D6D82A20}"/>
          </ac:inkMkLst>
        </pc:inkChg>
        <pc:inkChg chg="add">
          <ac:chgData name="Samantha Brown (2210322)" userId="S::2210322@student.uwtsd.ac.uk::839c6220-ff4a-4604-ad08-122e127903be" providerId="AD" clId="Web-{44D9B3AA-26B2-1092-BDCD-546C3196F393}" dt="2022-09-08T07:46:02.273" v="631"/>
          <ac:inkMkLst>
            <pc:docMk/>
            <pc:sldMk cId="109857222" sldId="256"/>
            <ac:inkMk id="231" creationId="{8A8F2ED4-D3E7-FBE2-C9D9-4776171FF6FA}"/>
          </ac:inkMkLst>
        </pc:inkChg>
        <pc:inkChg chg="add">
          <ac:chgData name="Samantha Brown (2210322)" userId="S::2210322@student.uwtsd.ac.uk::839c6220-ff4a-4604-ad08-122e127903be" providerId="AD" clId="Web-{44D9B3AA-26B2-1092-BDCD-546C3196F393}" dt="2022-09-08T07:46:02.289" v="632"/>
          <ac:inkMkLst>
            <pc:docMk/>
            <pc:sldMk cId="109857222" sldId="256"/>
            <ac:inkMk id="232" creationId="{E88ADF39-BB85-F0E5-8169-0EE735494FD9}"/>
          </ac:inkMkLst>
        </pc:inkChg>
        <pc:inkChg chg="add">
          <ac:chgData name="Samantha Brown (2210322)" userId="S::2210322@student.uwtsd.ac.uk::839c6220-ff4a-4604-ad08-122e127903be" providerId="AD" clId="Web-{44D9B3AA-26B2-1092-BDCD-546C3196F393}" dt="2022-09-08T07:46:02.289" v="633"/>
          <ac:inkMkLst>
            <pc:docMk/>
            <pc:sldMk cId="109857222" sldId="256"/>
            <ac:inkMk id="233" creationId="{4C675F71-0410-8841-B41A-45476BC501D7}"/>
          </ac:inkMkLst>
        </pc:inkChg>
        <pc:inkChg chg="add">
          <ac:chgData name="Samantha Brown (2210322)" userId="S::2210322@student.uwtsd.ac.uk::839c6220-ff4a-4604-ad08-122e127903be" providerId="AD" clId="Web-{44D9B3AA-26B2-1092-BDCD-546C3196F393}" dt="2022-09-08T07:46:02.304" v="634"/>
          <ac:inkMkLst>
            <pc:docMk/>
            <pc:sldMk cId="109857222" sldId="256"/>
            <ac:inkMk id="234" creationId="{22BE21B6-C535-CBC5-9F2D-93A29FD1556B}"/>
          </ac:inkMkLst>
        </pc:inkChg>
        <pc:inkChg chg="add">
          <ac:chgData name="Samantha Brown (2210322)" userId="S::2210322@student.uwtsd.ac.uk::839c6220-ff4a-4604-ad08-122e127903be" providerId="AD" clId="Web-{44D9B3AA-26B2-1092-BDCD-546C3196F393}" dt="2022-09-08T07:46:02.304" v="635"/>
          <ac:inkMkLst>
            <pc:docMk/>
            <pc:sldMk cId="109857222" sldId="256"/>
            <ac:inkMk id="235" creationId="{AC697F0D-9ADB-AF7E-4772-2824E83417C4}"/>
          </ac:inkMkLst>
        </pc:inkChg>
        <pc:inkChg chg="add">
          <ac:chgData name="Samantha Brown (2210322)" userId="S::2210322@student.uwtsd.ac.uk::839c6220-ff4a-4604-ad08-122e127903be" providerId="AD" clId="Web-{44D9B3AA-26B2-1092-BDCD-546C3196F393}" dt="2022-09-08T07:46:02.320" v="636"/>
          <ac:inkMkLst>
            <pc:docMk/>
            <pc:sldMk cId="109857222" sldId="256"/>
            <ac:inkMk id="236" creationId="{1153512E-4AE6-D925-BA95-70C3C58D5458}"/>
          </ac:inkMkLst>
        </pc:inkChg>
        <pc:inkChg chg="add">
          <ac:chgData name="Samantha Brown (2210322)" userId="S::2210322@student.uwtsd.ac.uk::839c6220-ff4a-4604-ad08-122e127903be" providerId="AD" clId="Web-{44D9B3AA-26B2-1092-BDCD-546C3196F393}" dt="2022-09-08T07:46:02.320" v="637"/>
          <ac:inkMkLst>
            <pc:docMk/>
            <pc:sldMk cId="109857222" sldId="256"/>
            <ac:inkMk id="237" creationId="{DD496E7F-B3CF-FD05-6D55-C9494FDC6A29}"/>
          </ac:inkMkLst>
        </pc:inkChg>
        <pc:inkChg chg="add">
          <ac:chgData name="Samantha Brown (2210322)" userId="S::2210322@student.uwtsd.ac.uk::839c6220-ff4a-4604-ad08-122e127903be" providerId="AD" clId="Web-{44D9B3AA-26B2-1092-BDCD-546C3196F393}" dt="2022-09-08T07:46:02.336" v="638"/>
          <ac:inkMkLst>
            <pc:docMk/>
            <pc:sldMk cId="109857222" sldId="256"/>
            <ac:inkMk id="238" creationId="{3D069D90-95FD-5C12-EFFB-2FD77DD05F18}"/>
          </ac:inkMkLst>
        </pc:inkChg>
        <pc:inkChg chg="add">
          <ac:chgData name="Samantha Brown (2210322)" userId="S::2210322@student.uwtsd.ac.uk::839c6220-ff4a-4604-ad08-122e127903be" providerId="AD" clId="Web-{44D9B3AA-26B2-1092-BDCD-546C3196F393}" dt="2022-09-08T07:46:06.023" v="639"/>
          <ac:inkMkLst>
            <pc:docMk/>
            <pc:sldMk cId="109857222" sldId="256"/>
            <ac:inkMk id="239" creationId="{5BDD674E-E7DA-641B-F1EB-02229681C0D4}"/>
          </ac:inkMkLst>
        </pc:inkChg>
        <pc:inkChg chg="add">
          <ac:chgData name="Samantha Brown (2210322)" userId="S::2210322@student.uwtsd.ac.uk::839c6220-ff4a-4604-ad08-122e127903be" providerId="AD" clId="Web-{44D9B3AA-26B2-1092-BDCD-546C3196F393}" dt="2022-09-08T07:46:06.039" v="640"/>
          <ac:inkMkLst>
            <pc:docMk/>
            <pc:sldMk cId="109857222" sldId="256"/>
            <ac:inkMk id="240" creationId="{66BAED51-90DE-C0A3-3E26-26495E6A6036}"/>
          </ac:inkMkLst>
        </pc:inkChg>
        <pc:inkChg chg="add">
          <ac:chgData name="Samantha Brown (2210322)" userId="S::2210322@student.uwtsd.ac.uk::839c6220-ff4a-4604-ad08-122e127903be" providerId="AD" clId="Web-{44D9B3AA-26B2-1092-BDCD-546C3196F393}" dt="2022-09-08T07:46:06.039" v="641"/>
          <ac:inkMkLst>
            <pc:docMk/>
            <pc:sldMk cId="109857222" sldId="256"/>
            <ac:inkMk id="241" creationId="{92396B7B-0A2B-8A9E-44E6-8F64E06344DB}"/>
          </ac:inkMkLst>
        </pc:inkChg>
        <pc:inkChg chg="add">
          <ac:chgData name="Samantha Brown (2210322)" userId="S::2210322@student.uwtsd.ac.uk::839c6220-ff4a-4604-ad08-122e127903be" providerId="AD" clId="Web-{44D9B3AA-26B2-1092-BDCD-546C3196F393}" dt="2022-09-08T07:46:06.055" v="642"/>
          <ac:inkMkLst>
            <pc:docMk/>
            <pc:sldMk cId="109857222" sldId="256"/>
            <ac:inkMk id="242" creationId="{96865D6C-3D37-F6BF-4DDB-2B8B63C51C19}"/>
          </ac:inkMkLst>
        </pc:inkChg>
        <pc:inkChg chg="add">
          <ac:chgData name="Samantha Brown (2210322)" userId="S::2210322@student.uwtsd.ac.uk::839c6220-ff4a-4604-ad08-122e127903be" providerId="AD" clId="Web-{44D9B3AA-26B2-1092-BDCD-546C3196F393}" dt="2022-09-08T07:46:06.055" v="643"/>
          <ac:inkMkLst>
            <pc:docMk/>
            <pc:sldMk cId="109857222" sldId="256"/>
            <ac:inkMk id="243" creationId="{9A73C85A-4A3D-987B-BC21-00461D3D13BC}"/>
          </ac:inkMkLst>
        </pc:inkChg>
        <pc:inkChg chg="add del">
          <ac:chgData name="Samantha Brown (2210322)" userId="S::2210322@student.uwtsd.ac.uk::839c6220-ff4a-4604-ad08-122e127903be" providerId="AD" clId="Web-{44D9B3AA-26B2-1092-BDCD-546C3196F393}" dt="2022-09-08T07:47:19.826" v="664"/>
          <ac:inkMkLst>
            <pc:docMk/>
            <pc:sldMk cId="109857222" sldId="256"/>
            <ac:inkMk id="244" creationId="{E866709A-FE09-BF00-945B-06E932655619}"/>
          </ac:inkMkLst>
        </pc:inkChg>
        <pc:inkChg chg="add del">
          <ac:chgData name="Samantha Brown (2210322)" userId="S::2210322@student.uwtsd.ac.uk::839c6220-ff4a-4604-ad08-122e127903be" providerId="AD" clId="Web-{44D9B3AA-26B2-1092-BDCD-546C3196F393}" dt="2022-09-08T07:47:19.826" v="663"/>
          <ac:inkMkLst>
            <pc:docMk/>
            <pc:sldMk cId="109857222" sldId="256"/>
            <ac:inkMk id="245" creationId="{E20C0089-E23C-4EE4-9438-B8DBBE7475F0}"/>
          </ac:inkMkLst>
        </pc:inkChg>
        <pc:inkChg chg="add del">
          <ac:chgData name="Samantha Brown (2210322)" userId="S::2210322@student.uwtsd.ac.uk::839c6220-ff4a-4604-ad08-122e127903be" providerId="AD" clId="Web-{44D9B3AA-26B2-1092-BDCD-546C3196F393}" dt="2022-09-08T07:47:19.826" v="662"/>
          <ac:inkMkLst>
            <pc:docMk/>
            <pc:sldMk cId="109857222" sldId="256"/>
            <ac:inkMk id="246" creationId="{4E196EE2-129F-25F5-48B3-42FB127D47FF}"/>
          </ac:inkMkLst>
        </pc:inkChg>
        <pc:inkChg chg="add del">
          <ac:chgData name="Samantha Brown (2210322)" userId="S::2210322@student.uwtsd.ac.uk::839c6220-ff4a-4604-ad08-122e127903be" providerId="AD" clId="Web-{44D9B3AA-26B2-1092-BDCD-546C3196F393}" dt="2022-09-08T07:47:19.826" v="661"/>
          <ac:inkMkLst>
            <pc:docMk/>
            <pc:sldMk cId="109857222" sldId="256"/>
            <ac:inkMk id="247" creationId="{4C44A002-84F1-3F76-2821-BAF265E8BA40}"/>
          </ac:inkMkLst>
        </pc:inkChg>
        <pc:inkChg chg="add del">
          <ac:chgData name="Samantha Brown (2210322)" userId="S::2210322@student.uwtsd.ac.uk::839c6220-ff4a-4604-ad08-122e127903be" providerId="AD" clId="Web-{44D9B3AA-26B2-1092-BDCD-546C3196F393}" dt="2022-09-08T07:47:19.826" v="660"/>
          <ac:inkMkLst>
            <pc:docMk/>
            <pc:sldMk cId="109857222" sldId="256"/>
            <ac:inkMk id="248" creationId="{49E284CB-6365-8661-509E-29CB4D089B92}"/>
          </ac:inkMkLst>
        </pc:inkChg>
        <pc:inkChg chg="add del">
          <ac:chgData name="Samantha Brown (2210322)" userId="S::2210322@student.uwtsd.ac.uk::839c6220-ff4a-4604-ad08-122e127903be" providerId="AD" clId="Web-{44D9B3AA-26B2-1092-BDCD-546C3196F393}" dt="2022-09-08T07:47:19.826" v="659"/>
          <ac:inkMkLst>
            <pc:docMk/>
            <pc:sldMk cId="109857222" sldId="256"/>
            <ac:inkMk id="249" creationId="{F806FECD-7C7C-0A3D-D01C-A66AABA68865}"/>
          </ac:inkMkLst>
        </pc:inkChg>
        <pc:inkChg chg="add del">
          <ac:chgData name="Samantha Brown (2210322)" userId="S::2210322@student.uwtsd.ac.uk::839c6220-ff4a-4604-ad08-122e127903be" providerId="AD" clId="Web-{44D9B3AA-26B2-1092-BDCD-546C3196F393}" dt="2022-09-08T07:47:19.826" v="658"/>
          <ac:inkMkLst>
            <pc:docMk/>
            <pc:sldMk cId="109857222" sldId="256"/>
            <ac:inkMk id="250" creationId="{AD0076C4-B448-A675-34AB-6043B4174EC6}"/>
          </ac:inkMkLst>
        </pc:inkChg>
        <pc:inkChg chg="add del">
          <ac:chgData name="Samantha Brown (2210322)" userId="S::2210322@student.uwtsd.ac.uk::839c6220-ff4a-4604-ad08-122e127903be" providerId="AD" clId="Web-{44D9B3AA-26B2-1092-BDCD-546C3196F393}" dt="2022-09-08T07:47:19.826" v="657"/>
          <ac:inkMkLst>
            <pc:docMk/>
            <pc:sldMk cId="109857222" sldId="256"/>
            <ac:inkMk id="251" creationId="{D2192913-DBB5-7EC2-09EE-4BA3162680F0}"/>
          </ac:inkMkLst>
        </pc:inkChg>
        <pc:inkChg chg="add del">
          <ac:chgData name="Samantha Brown (2210322)" userId="S::2210322@student.uwtsd.ac.uk::839c6220-ff4a-4604-ad08-122e127903be" providerId="AD" clId="Web-{44D9B3AA-26B2-1092-BDCD-546C3196F393}" dt="2022-09-08T07:47:19.826" v="656"/>
          <ac:inkMkLst>
            <pc:docMk/>
            <pc:sldMk cId="109857222" sldId="256"/>
            <ac:inkMk id="252" creationId="{FAC78F9D-FF2D-086A-43FC-3AF7424CDD91}"/>
          </ac:inkMkLst>
        </pc:inkChg>
        <pc:inkChg chg="add del">
          <ac:chgData name="Samantha Brown (2210322)" userId="S::2210322@student.uwtsd.ac.uk::839c6220-ff4a-4604-ad08-122e127903be" providerId="AD" clId="Web-{44D9B3AA-26B2-1092-BDCD-546C3196F393}" dt="2022-09-08T07:47:19.826" v="655"/>
          <ac:inkMkLst>
            <pc:docMk/>
            <pc:sldMk cId="109857222" sldId="256"/>
            <ac:inkMk id="253" creationId="{F215AD54-3DCC-1C53-02E0-23F34DA06956}"/>
          </ac:inkMkLst>
        </pc:inkChg>
        <pc:inkChg chg="add del">
          <ac:chgData name="Samantha Brown (2210322)" userId="S::2210322@student.uwtsd.ac.uk::839c6220-ff4a-4604-ad08-122e127903be" providerId="AD" clId="Web-{44D9B3AA-26B2-1092-BDCD-546C3196F393}" dt="2022-09-08T07:47:19.904" v="665"/>
          <ac:inkMkLst>
            <pc:docMk/>
            <pc:sldMk cId="109857222" sldId="256"/>
            <ac:inkMk id="254" creationId="{CE9062AE-9935-010B-849E-2CA6F329E24B}"/>
          </ac:inkMkLst>
        </pc:inkChg>
        <pc:inkChg chg="add">
          <ac:chgData name="Samantha Brown (2210322)" userId="S::2210322@student.uwtsd.ac.uk::839c6220-ff4a-4604-ad08-122e127903be" providerId="AD" clId="Web-{44D9B3AA-26B2-1092-BDCD-546C3196F393}" dt="2022-09-08T07:47:19.951" v="666"/>
          <ac:inkMkLst>
            <pc:docMk/>
            <pc:sldMk cId="109857222" sldId="256"/>
            <ac:inkMk id="255" creationId="{6B162881-7745-46D1-2DDA-617B100DBD15}"/>
          </ac:inkMkLst>
        </pc:inkChg>
        <pc:inkChg chg="add">
          <ac:chgData name="Samantha Brown (2210322)" userId="S::2210322@student.uwtsd.ac.uk::839c6220-ff4a-4604-ad08-122e127903be" providerId="AD" clId="Web-{44D9B3AA-26B2-1092-BDCD-546C3196F393}" dt="2022-09-08T07:47:19.951" v="667"/>
          <ac:inkMkLst>
            <pc:docMk/>
            <pc:sldMk cId="109857222" sldId="256"/>
            <ac:inkMk id="256" creationId="{D692F49A-701E-9AA2-382B-8C65BADABBDF}"/>
          </ac:inkMkLst>
        </pc:inkChg>
        <pc:inkChg chg="add">
          <ac:chgData name="Samantha Brown (2210322)" userId="S::2210322@student.uwtsd.ac.uk::839c6220-ff4a-4604-ad08-122e127903be" providerId="AD" clId="Web-{44D9B3AA-26B2-1092-BDCD-546C3196F393}" dt="2022-09-08T07:47:19.967" v="668"/>
          <ac:inkMkLst>
            <pc:docMk/>
            <pc:sldMk cId="109857222" sldId="256"/>
            <ac:inkMk id="257" creationId="{4F3F080F-8FE7-EEF0-FD81-F575ACFCB0EE}"/>
          </ac:inkMkLst>
        </pc:inkChg>
        <pc:inkChg chg="add">
          <ac:chgData name="Samantha Brown (2210322)" userId="S::2210322@student.uwtsd.ac.uk::839c6220-ff4a-4604-ad08-122e127903be" providerId="AD" clId="Web-{44D9B3AA-26B2-1092-BDCD-546C3196F393}" dt="2022-09-08T07:47:19.982" v="669"/>
          <ac:inkMkLst>
            <pc:docMk/>
            <pc:sldMk cId="109857222" sldId="256"/>
            <ac:inkMk id="258" creationId="{AE0C6E25-1C99-2F90-9A4C-639A4D1125B5}"/>
          </ac:inkMkLst>
        </pc:inkChg>
        <pc:inkChg chg="add">
          <ac:chgData name="Samantha Brown (2210322)" userId="S::2210322@student.uwtsd.ac.uk::839c6220-ff4a-4604-ad08-122e127903be" providerId="AD" clId="Web-{44D9B3AA-26B2-1092-BDCD-546C3196F393}" dt="2022-09-08T07:47:19.982" v="670"/>
          <ac:inkMkLst>
            <pc:docMk/>
            <pc:sldMk cId="109857222" sldId="256"/>
            <ac:inkMk id="259" creationId="{CE9FC9CF-B343-CDE2-D4B5-91A2B73D256C}"/>
          </ac:inkMkLst>
        </pc:inkChg>
        <pc:inkChg chg="add">
          <ac:chgData name="Samantha Brown (2210322)" userId="S::2210322@student.uwtsd.ac.uk::839c6220-ff4a-4604-ad08-122e127903be" providerId="AD" clId="Web-{44D9B3AA-26B2-1092-BDCD-546C3196F393}" dt="2022-09-08T07:47:20.029" v="671"/>
          <ac:inkMkLst>
            <pc:docMk/>
            <pc:sldMk cId="109857222" sldId="256"/>
            <ac:inkMk id="260" creationId="{10829454-C5D1-7581-9356-D61334210249}"/>
          </ac:inkMkLst>
        </pc:inkChg>
        <pc:inkChg chg="add del">
          <ac:chgData name="Samantha Brown (2210322)" userId="S::2210322@student.uwtsd.ac.uk::839c6220-ff4a-4604-ad08-122e127903be" providerId="AD" clId="Web-{44D9B3AA-26B2-1092-BDCD-546C3196F393}" dt="2022-09-08T07:47:20.170" v="681"/>
          <ac:inkMkLst>
            <pc:docMk/>
            <pc:sldMk cId="109857222" sldId="256"/>
            <ac:inkMk id="261" creationId="{6F879791-95A6-9225-0557-AF92C6D50EB7}"/>
          </ac:inkMkLst>
        </pc:inkChg>
        <pc:inkChg chg="add del">
          <ac:chgData name="Samantha Brown (2210322)" userId="S::2210322@student.uwtsd.ac.uk::839c6220-ff4a-4604-ad08-122e127903be" providerId="AD" clId="Web-{44D9B3AA-26B2-1092-BDCD-546C3196F393}" dt="2022-09-08T07:47:20.170" v="680"/>
          <ac:inkMkLst>
            <pc:docMk/>
            <pc:sldMk cId="109857222" sldId="256"/>
            <ac:inkMk id="262" creationId="{B062C038-91E1-9037-287C-D5C5AF470117}"/>
          </ac:inkMkLst>
        </pc:inkChg>
        <pc:inkChg chg="add del">
          <ac:chgData name="Samantha Brown (2210322)" userId="S::2210322@student.uwtsd.ac.uk::839c6220-ff4a-4604-ad08-122e127903be" providerId="AD" clId="Web-{44D9B3AA-26B2-1092-BDCD-546C3196F393}" dt="2022-09-08T07:47:20.170" v="679"/>
          <ac:inkMkLst>
            <pc:docMk/>
            <pc:sldMk cId="109857222" sldId="256"/>
            <ac:inkMk id="263" creationId="{FE41C1A4-FBA8-958F-16AA-3DCED2941041}"/>
          </ac:inkMkLst>
        </pc:inkChg>
        <pc:inkChg chg="add del">
          <ac:chgData name="Samantha Brown (2210322)" userId="S::2210322@student.uwtsd.ac.uk::839c6220-ff4a-4604-ad08-122e127903be" providerId="AD" clId="Web-{44D9B3AA-26B2-1092-BDCD-546C3196F393}" dt="2022-09-08T07:47:20.170" v="678"/>
          <ac:inkMkLst>
            <pc:docMk/>
            <pc:sldMk cId="109857222" sldId="256"/>
            <ac:inkMk id="264" creationId="{1E3AB106-82CE-7FD2-FAB4-EEE87EEC77C9}"/>
          </ac:inkMkLst>
        </pc:inkChg>
        <pc:inkChg chg="add del">
          <ac:chgData name="Samantha Brown (2210322)" userId="S::2210322@student.uwtsd.ac.uk::839c6220-ff4a-4604-ad08-122e127903be" providerId="AD" clId="Web-{44D9B3AA-26B2-1092-BDCD-546C3196F393}" dt="2022-09-08T07:47:20.170" v="677"/>
          <ac:inkMkLst>
            <pc:docMk/>
            <pc:sldMk cId="109857222" sldId="256"/>
            <ac:inkMk id="265" creationId="{9E9DE29D-F5E4-E21D-1FEE-132A262600BC}"/>
          </ac:inkMkLst>
        </pc:inkChg>
        <pc:inkChg chg="add">
          <ac:chgData name="Samantha Brown (2210322)" userId="S::2210322@student.uwtsd.ac.uk::839c6220-ff4a-4604-ad08-122e127903be" providerId="AD" clId="Web-{44D9B3AA-26B2-1092-BDCD-546C3196F393}" dt="2022-09-08T07:47:20.201" v="682"/>
          <ac:inkMkLst>
            <pc:docMk/>
            <pc:sldMk cId="109857222" sldId="256"/>
            <ac:inkMk id="266" creationId="{3EC31F07-78BC-9F8B-A726-3BD890A1C02A}"/>
          </ac:inkMkLst>
        </pc:inkChg>
        <pc:inkChg chg="add">
          <ac:chgData name="Samantha Brown (2210322)" userId="S::2210322@student.uwtsd.ac.uk::839c6220-ff4a-4604-ad08-122e127903be" providerId="AD" clId="Web-{44D9B3AA-26B2-1092-BDCD-546C3196F393}" dt="2022-09-08T07:47:20.217" v="683"/>
          <ac:inkMkLst>
            <pc:docMk/>
            <pc:sldMk cId="109857222" sldId="256"/>
            <ac:inkMk id="267" creationId="{35EC6F86-F704-2583-26BA-C78C3964C090}"/>
          </ac:inkMkLst>
        </pc:inkChg>
        <pc:inkChg chg="add">
          <ac:chgData name="Samantha Brown (2210322)" userId="S::2210322@student.uwtsd.ac.uk::839c6220-ff4a-4604-ad08-122e127903be" providerId="AD" clId="Web-{44D9B3AA-26B2-1092-BDCD-546C3196F393}" dt="2022-09-08T07:47:20.232" v="684"/>
          <ac:inkMkLst>
            <pc:docMk/>
            <pc:sldMk cId="109857222" sldId="256"/>
            <ac:inkMk id="268" creationId="{704A3031-B606-AD65-747D-03ABEE5C7AC6}"/>
          </ac:inkMkLst>
        </pc:inkChg>
        <pc:inkChg chg="add">
          <ac:chgData name="Samantha Brown (2210322)" userId="S::2210322@student.uwtsd.ac.uk::839c6220-ff4a-4604-ad08-122e127903be" providerId="AD" clId="Web-{44D9B3AA-26B2-1092-BDCD-546C3196F393}" dt="2022-09-08T07:47:20.232" v="685"/>
          <ac:inkMkLst>
            <pc:docMk/>
            <pc:sldMk cId="109857222" sldId="256"/>
            <ac:inkMk id="269" creationId="{EC51CFC1-FC9E-81EF-4223-9427E8AFE0C8}"/>
          </ac:inkMkLst>
        </pc:inkChg>
        <pc:inkChg chg="add">
          <ac:chgData name="Samantha Brown (2210322)" userId="S::2210322@student.uwtsd.ac.uk::839c6220-ff4a-4604-ad08-122e127903be" providerId="AD" clId="Web-{44D9B3AA-26B2-1092-BDCD-546C3196F393}" dt="2022-09-08T07:47:20.248" v="686"/>
          <ac:inkMkLst>
            <pc:docMk/>
            <pc:sldMk cId="109857222" sldId="256"/>
            <ac:inkMk id="270" creationId="{73C348DA-FF28-D516-785B-486E8646F8BA}"/>
          </ac:inkMkLst>
        </pc:inkChg>
        <pc:inkChg chg="add">
          <ac:chgData name="Samantha Brown (2210322)" userId="S::2210322@student.uwtsd.ac.uk::839c6220-ff4a-4604-ad08-122e127903be" providerId="AD" clId="Web-{44D9B3AA-26B2-1092-BDCD-546C3196F393}" dt="2022-09-08T07:47:20.248" v="687"/>
          <ac:inkMkLst>
            <pc:docMk/>
            <pc:sldMk cId="109857222" sldId="256"/>
            <ac:inkMk id="271" creationId="{120C8C52-E4A0-2A62-04FA-E741B0F62CFF}"/>
          </ac:inkMkLst>
        </pc:inkChg>
        <pc:inkChg chg="add">
          <ac:chgData name="Samantha Brown (2210322)" userId="S::2210322@student.uwtsd.ac.uk::839c6220-ff4a-4604-ad08-122e127903be" providerId="AD" clId="Web-{44D9B3AA-26B2-1092-BDCD-546C3196F393}" dt="2022-09-08T07:47:20.264" v="688"/>
          <ac:inkMkLst>
            <pc:docMk/>
            <pc:sldMk cId="109857222" sldId="256"/>
            <ac:inkMk id="272" creationId="{91F81F27-5C34-817D-4C10-74DB8F9BDB7C}"/>
          </ac:inkMkLst>
        </pc:inkChg>
        <pc:inkChg chg="add">
          <ac:chgData name="Samantha Brown (2210322)" userId="S::2210322@student.uwtsd.ac.uk::839c6220-ff4a-4604-ad08-122e127903be" providerId="AD" clId="Web-{44D9B3AA-26B2-1092-BDCD-546C3196F393}" dt="2022-09-08T07:47:20.264" v="689"/>
          <ac:inkMkLst>
            <pc:docMk/>
            <pc:sldMk cId="109857222" sldId="256"/>
            <ac:inkMk id="273" creationId="{911492C0-E299-C90A-4BD6-BD479B2AB3AB}"/>
          </ac:inkMkLst>
        </pc:inkChg>
        <pc:inkChg chg="add">
          <ac:chgData name="Samantha Brown (2210322)" userId="S::2210322@student.uwtsd.ac.uk::839c6220-ff4a-4604-ad08-122e127903be" providerId="AD" clId="Web-{44D9B3AA-26B2-1092-BDCD-546C3196F393}" dt="2022-09-08T07:47:20.264" v="690"/>
          <ac:inkMkLst>
            <pc:docMk/>
            <pc:sldMk cId="109857222" sldId="256"/>
            <ac:inkMk id="274" creationId="{A9C8CC51-2226-5B6D-BF67-F0D203D290C6}"/>
          </ac:inkMkLst>
        </pc:inkChg>
        <pc:inkChg chg="add">
          <ac:chgData name="Samantha Brown (2210322)" userId="S::2210322@student.uwtsd.ac.uk::839c6220-ff4a-4604-ad08-122e127903be" providerId="AD" clId="Web-{44D9B3AA-26B2-1092-BDCD-546C3196F393}" dt="2022-09-08T07:47:20.279" v="691"/>
          <ac:inkMkLst>
            <pc:docMk/>
            <pc:sldMk cId="109857222" sldId="256"/>
            <ac:inkMk id="275" creationId="{DC6ABB8C-B08D-BCCA-2F44-1FA983D2727A}"/>
          </ac:inkMkLst>
        </pc:inkChg>
        <pc:inkChg chg="add">
          <ac:chgData name="Samantha Brown (2210322)" userId="S::2210322@student.uwtsd.ac.uk::839c6220-ff4a-4604-ad08-122e127903be" providerId="AD" clId="Web-{44D9B3AA-26B2-1092-BDCD-546C3196F393}" dt="2022-09-08T07:47:20.279" v="692"/>
          <ac:inkMkLst>
            <pc:docMk/>
            <pc:sldMk cId="109857222" sldId="256"/>
            <ac:inkMk id="276" creationId="{39DA8413-996A-D589-F4BF-EA62D025669C}"/>
          </ac:inkMkLst>
        </pc:inkChg>
        <pc:inkChg chg="add">
          <ac:chgData name="Samantha Brown (2210322)" userId="S::2210322@student.uwtsd.ac.uk::839c6220-ff4a-4604-ad08-122e127903be" providerId="AD" clId="Web-{44D9B3AA-26B2-1092-BDCD-546C3196F393}" dt="2022-09-08T07:47:20.295" v="693"/>
          <ac:inkMkLst>
            <pc:docMk/>
            <pc:sldMk cId="109857222" sldId="256"/>
            <ac:inkMk id="277" creationId="{089E583E-6ED5-15CC-3CC6-BBB86A2B1D58}"/>
          </ac:inkMkLst>
        </pc:inkChg>
        <pc:inkChg chg="add">
          <ac:chgData name="Samantha Brown (2210322)" userId="S::2210322@student.uwtsd.ac.uk::839c6220-ff4a-4604-ad08-122e127903be" providerId="AD" clId="Web-{44D9B3AA-26B2-1092-BDCD-546C3196F393}" dt="2022-09-08T07:47:20.295" v="694"/>
          <ac:inkMkLst>
            <pc:docMk/>
            <pc:sldMk cId="109857222" sldId="256"/>
            <ac:inkMk id="278" creationId="{9DC6970B-439E-32D5-823E-816F7D4E8F87}"/>
          </ac:inkMkLst>
        </pc:inkChg>
        <pc:inkChg chg="add">
          <ac:chgData name="Samantha Brown (2210322)" userId="S::2210322@student.uwtsd.ac.uk::839c6220-ff4a-4604-ad08-122e127903be" providerId="AD" clId="Web-{44D9B3AA-26B2-1092-BDCD-546C3196F393}" dt="2022-09-08T07:47:20.357" v="695"/>
          <ac:inkMkLst>
            <pc:docMk/>
            <pc:sldMk cId="109857222" sldId="256"/>
            <ac:inkMk id="279" creationId="{7F92CBCB-F982-8AF8-3AE9-31A58903BCA3}"/>
          </ac:inkMkLst>
        </pc:inkChg>
        <pc:inkChg chg="add">
          <ac:chgData name="Samantha Brown (2210322)" userId="S::2210322@student.uwtsd.ac.uk::839c6220-ff4a-4604-ad08-122e127903be" providerId="AD" clId="Web-{44D9B3AA-26B2-1092-BDCD-546C3196F393}" dt="2022-09-08T07:47:20.404" v="696"/>
          <ac:inkMkLst>
            <pc:docMk/>
            <pc:sldMk cId="109857222" sldId="256"/>
            <ac:inkMk id="280" creationId="{C867BF4D-3400-356C-6C70-62D51285318C}"/>
          </ac:inkMkLst>
        </pc:inkChg>
        <pc:inkChg chg="add">
          <ac:chgData name="Samantha Brown (2210322)" userId="S::2210322@student.uwtsd.ac.uk::839c6220-ff4a-4604-ad08-122e127903be" providerId="AD" clId="Web-{44D9B3AA-26B2-1092-BDCD-546C3196F393}" dt="2022-09-08T07:47:20.404" v="697"/>
          <ac:inkMkLst>
            <pc:docMk/>
            <pc:sldMk cId="109857222" sldId="256"/>
            <ac:inkMk id="281" creationId="{521C9842-1890-D874-0D5A-64D06D495952}"/>
          </ac:inkMkLst>
        </pc:inkChg>
        <pc:inkChg chg="add">
          <ac:chgData name="Samantha Brown (2210322)" userId="S::2210322@student.uwtsd.ac.uk::839c6220-ff4a-4604-ad08-122e127903be" providerId="AD" clId="Web-{44D9B3AA-26B2-1092-BDCD-546C3196F393}" dt="2022-09-08T07:47:20.420" v="698"/>
          <ac:inkMkLst>
            <pc:docMk/>
            <pc:sldMk cId="109857222" sldId="256"/>
            <ac:inkMk id="282" creationId="{2B11E7FE-730D-E4A6-9D63-9DE09499A8F9}"/>
          </ac:inkMkLst>
        </pc:inkChg>
        <pc:inkChg chg="add">
          <ac:chgData name="Samantha Brown (2210322)" userId="S::2210322@student.uwtsd.ac.uk::839c6220-ff4a-4604-ad08-122e127903be" providerId="AD" clId="Web-{44D9B3AA-26B2-1092-BDCD-546C3196F393}" dt="2022-09-08T07:47:20.467" v="699"/>
          <ac:inkMkLst>
            <pc:docMk/>
            <pc:sldMk cId="109857222" sldId="256"/>
            <ac:inkMk id="283" creationId="{B114F9D2-42AA-4D9A-92BB-26C5F68FF9EF}"/>
          </ac:inkMkLst>
        </pc:inkChg>
        <pc:inkChg chg="add">
          <ac:chgData name="Samantha Brown (2210322)" userId="S::2210322@student.uwtsd.ac.uk::839c6220-ff4a-4604-ad08-122e127903be" providerId="AD" clId="Web-{44D9B3AA-26B2-1092-BDCD-546C3196F393}" dt="2022-09-08T07:47:20.498" v="700"/>
          <ac:inkMkLst>
            <pc:docMk/>
            <pc:sldMk cId="109857222" sldId="256"/>
            <ac:inkMk id="284" creationId="{D3D162BD-6FB4-F1CA-FA1D-69C64F466899}"/>
          </ac:inkMkLst>
        </pc:inkChg>
        <pc:inkChg chg="add">
          <ac:chgData name="Samantha Brown (2210322)" userId="S::2210322@student.uwtsd.ac.uk::839c6220-ff4a-4604-ad08-122e127903be" providerId="AD" clId="Web-{44D9B3AA-26B2-1092-BDCD-546C3196F393}" dt="2022-09-08T07:47:20.514" v="701"/>
          <ac:inkMkLst>
            <pc:docMk/>
            <pc:sldMk cId="109857222" sldId="256"/>
            <ac:inkMk id="285" creationId="{957D8DC9-E737-2660-BFD2-82C8759FE9C4}"/>
          </ac:inkMkLst>
        </pc:inkChg>
        <pc:inkChg chg="add">
          <ac:chgData name="Samantha Brown (2210322)" userId="S::2210322@student.uwtsd.ac.uk::839c6220-ff4a-4604-ad08-122e127903be" providerId="AD" clId="Web-{44D9B3AA-26B2-1092-BDCD-546C3196F393}" dt="2022-09-08T07:47:20.514" v="702"/>
          <ac:inkMkLst>
            <pc:docMk/>
            <pc:sldMk cId="109857222" sldId="256"/>
            <ac:inkMk id="286" creationId="{F28F2A00-5FF2-E1B3-B89A-380DC393F69C}"/>
          </ac:inkMkLst>
        </pc:inkChg>
        <pc:inkChg chg="add">
          <ac:chgData name="Samantha Brown (2210322)" userId="S::2210322@student.uwtsd.ac.uk::839c6220-ff4a-4604-ad08-122e127903be" providerId="AD" clId="Web-{44D9B3AA-26B2-1092-BDCD-546C3196F393}" dt="2022-09-08T07:47:20.670" v="703"/>
          <ac:inkMkLst>
            <pc:docMk/>
            <pc:sldMk cId="109857222" sldId="256"/>
            <ac:inkMk id="287" creationId="{B74F94AD-0FDA-2994-70D8-784B51031636}"/>
          </ac:inkMkLst>
        </pc:inkChg>
        <pc:inkChg chg="add">
          <ac:chgData name="Samantha Brown (2210322)" userId="S::2210322@student.uwtsd.ac.uk::839c6220-ff4a-4604-ad08-122e127903be" providerId="AD" clId="Web-{44D9B3AA-26B2-1092-BDCD-546C3196F393}" dt="2022-09-08T07:47:20.701" v="704"/>
          <ac:inkMkLst>
            <pc:docMk/>
            <pc:sldMk cId="109857222" sldId="256"/>
            <ac:inkMk id="288" creationId="{2EF39B53-9331-B38A-C42D-9C3E277D4220}"/>
          </ac:inkMkLst>
        </pc:inkChg>
        <pc:inkChg chg="add">
          <ac:chgData name="Samantha Brown (2210322)" userId="S::2210322@student.uwtsd.ac.uk::839c6220-ff4a-4604-ad08-122e127903be" providerId="AD" clId="Web-{44D9B3AA-26B2-1092-BDCD-546C3196F393}" dt="2022-09-08T07:47:20.717" v="705"/>
          <ac:inkMkLst>
            <pc:docMk/>
            <pc:sldMk cId="109857222" sldId="256"/>
            <ac:inkMk id="289" creationId="{B55CE570-D992-405A-BCD2-67994CEC3E56}"/>
          </ac:inkMkLst>
        </pc:inkChg>
        <pc:inkChg chg="add">
          <ac:chgData name="Samantha Brown (2210322)" userId="S::2210322@student.uwtsd.ac.uk::839c6220-ff4a-4604-ad08-122e127903be" providerId="AD" clId="Web-{44D9B3AA-26B2-1092-BDCD-546C3196F393}" dt="2022-09-08T07:47:20.717" v="706"/>
          <ac:inkMkLst>
            <pc:docMk/>
            <pc:sldMk cId="109857222" sldId="256"/>
            <ac:inkMk id="290" creationId="{1D477863-4EA6-E5F7-239C-97BBB497E926}"/>
          </ac:inkMkLst>
        </pc:inkChg>
        <pc:inkChg chg="add">
          <ac:chgData name="Samantha Brown (2210322)" userId="S::2210322@student.uwtsd.ac.uk::839c6220-ff4a-4604-ad08-122e127903be" providerId="AD" clId="Web-{44D9B3AA-26B2-1092-BDCD-546C3196F393}" dt="2022-09-08T07:47:20.732" v="707"/>
          <ac:inkMkLst>
            <pc:docMk/>
            <pc:sldMk cId="109857222" sldId="256"/>
            <ac:inkMk id="291" creationId="{75BFE648-1FB6-8EDA-C781-472D952C1B25}"/>
          </ac:inkMkLst>
        </pc:inkChg>
        <pc:inkChg chg="add">
          <ac:chgData name="Samantha Brown (2210322)" userId="S::2210322@student.uwtsd.ac.uk::839c6220-ff4a-4604-ad08-122e127903be" providerId="AD" clId="Web-{44D9B3AA-26B2-1092-BDCD-546C3196F393}" dt="2022-09-08T07:47:20.732" v="708"/>
          <ac:inkMkLst>
            <pc:docMk/>
            <pc:sldMk cId="109857222" sldId="256"/>
            <ac:inkMk id="292" creationId="{0992116B-7025-9682-7FCF-9482EDD656CA}"/>
          </ac:inkMkLst>
        </pc:inkChg>
        <pc:inkChg chg="add">
          <ac:chgData name="Samantha Brown (2210322)" userId="S::2210322@student.uwtsd.ac.uk::839c6220-ff4a-4604-ad08-122e127903be" providerId="AD" clId="Web-{44D9B3AA-26B2-1092-BDCD-546C3196F393}" dt="2022-09-08T07:47:20.779" v="709"/>
          <ac:inkMkLst>
            <pc:docMk/>
            <pc:sldMk cId="109857222" sldId="256"/>
            <ac:inkMk id="293" creationId="{AB35D860-EA31-49D8-5C7A-524B9D2F8395}"/>
          </ac:inkMkLst>
        </pc:inkChg>
        <pc:inkChg chg="add">
          <ac:chgData name="Samantha Brown (2210322)" userId="S::2210322@student.uwtsd.ac.uk::839c6220-ff4a-4604-ad08-122e127903be" providerId="AD" clId="Web-{44D9B3AA-26B2-1092-BDCD-546C3196F393}" dt="2022-09-08T07:47:20.795" v="710"/>
          <ac:inkMkLst>
            <pc:docMk/>
            <pc:sldMk cId="109857222" sldId="256"/>
            <ac:inkMk id="294" creationId="{A58CF76C-B733-8592-2F89-60BF3B17A17E}"/>
          </ac:inkMkLst>
        </pc:inkChg>
        <pc:inkChg chg="add">
          <ac:chgData name="Samantha Brown (2210322)" userId="S::2210322@student.uwtsd.ac.uk::839c6220-ff4a-4604-ad08-122e127903be" providerId="AD" clId="Web-{44D9B3AA-26B2-1092-BDCD-546C3196F393}" dt="2022-09-08T07:47:20.795" v="711"/>
          <ac:inkMkLst>
            <pc:docMk/>
            <pc:sldMk cId="109857222" sldId="256"/>
            <ac:inkMk id="295" creationId="{3606EC4B-6984-3ECE-D96F-BE51BCBB5A4A}"/>
          </ac:inkMkLst>
        </pc:inkChg>
        <pc:inkChg chg="add">
          <ac:chgData name="Samantha Brown (2210322)" userId="S::2210322@student.uwtsd.ac.uk::839c6220-ff4a-4604-ad08-122e127903be" providerId="AD" clId="Web-{44D9B3AA-26B2-1092-BDCD-546C3196F393}" dt="2022-09-08T07:47:20.811" v="712"/>
          <ac:inkMkLst>
            <pc:docMk/>
            <pc:sldMk cId="109857222" sldId="256"/>
            <ac:inkMk id="296" creationId="{6F62733D-44E1-31D3-8685-12DF9EA58AC8}"/>
          </ac:inkMkLst>
        </pc:inkChg>
        <pc:inkChg chg="add">
          <ac:chgData name="Samantha Brown (2210322)" userId="S::2210322@student.uwtsd.ac.uk::839c6220-ff4a-4604-ad08-122e127903be" providerId="AD" clId="Web-{44D9B3AA-26B2-1092-BDCD-546C3196F393}" dt="2022-09-08T07:47:20.842" v="713"/>
          <ac:inkMkLst>
            <pc:docMk/>
            <pc:sldMk cId="109857222" sldId="256"/>
            <ac:inkMk id="297" creationId="{00E02C79-8D2E-CFF1-8D5B-FC5B6726CA0C}"/>
          </ac:inkMkLst>
        </pc:inkChg>
        <pc:inkChg chg="add">
          <ac:chgData name="Samantha Brown (2210322)" userId="S::2210322@student.uwtsd.ac.uk::839c6220-ff4a-4604-ad08-122e127903be" providerId="AD" clId="Web-{44D9B3AA-26B2-1092-BDCD-546C3196F393}" dt="2022-09-08T07:47:20.873" v="714"/>
          <ac:inkMkLst>
            <pc:docMk/>
            <pc:sldMk cId="109857222" sldId="256"/>
            <ac:inkMk id="298" creationId="{0D7B669A-0FAF-47D2-F98F-143D0178D631}"/>
          </ac:inkMkLst>
        </pc:inkChg>
        <pc:inkChg chg="add del">
          <ac:chgData name="Samantha Brown (2210322)" userId="S::2210322@student.uwtsd.ac.uk::839c6220-ff4a-4604-ad08-122e127903be" providerId="AD" clId="Web-{44D9B3AA-26B2-1092-BDCD-546C3196F393}" dt="2022-09-08T07:47:20.951" v="716"/>
          <ac:inkMkLst>
            <pc:docMk/>
            <pc:sldMk cId="109857222" sldId="256"/>
            <ac:inkMk id="299" creationId="{95EE462B-6991-FB20-2BCE-E7A4408E380B}"/>
          </ac:inkMkLst>
        </pc:inkChg>
        <pc:inkChg chg="add">
          <ac:chgData name="Samantha Brown (2210322)" userId="S::2210322@student.uwtsd.ac.uk::839c6220-ff4a-4604-ad08-122e127903be" providerId="AD" clId="Web-{44D9B3AA-26B2-1092-BDCD-546C3196F393}" dt="2022-09-08T07:47:20.982" v="717"/>
          <ac:inkMkLst>
            <pc:docMk/>
            <pc:sldMk cId="109857222" sldId="256"/>
            <ac:inkMk id="300" creationId="{A6D82FCB-1DBD-D0A1-BEC7-35D34652DB2F}"/>
          </ac:inkMkLst>
        </pc:inkChg>
        <pc:inkChg chg="add">
          <ac:chgData name="Samantha Brown (2210322)" userId="S::2210322@student.uwtsd.ac.uk::839c6220-ff4a-4604-ad08-122e127903be" providerId="AD" clId="Web-{44D9B3AA-26B2-1092-BDCD-546C3196F393}" dt="2022-09-08T07:47:26.295" v="776"/>
          <ac:inkMkLst>
            <pc:docMk/>
            <pc:sldMk cId="109857222" sldId="256"/>
            <ac:inkMk id="301" creationId="{A5433EBD-39AA-1B12-1178-DFF23462F92A}"/>
          </ac:inkMkLst>
        </pc:inkChg>
        <pc:inkChg chg="add">
          <ac:chgData name="Samantha Brown (2210322)" userId="S::2210322@student.uwtsd.ac.uk::839c6220-ff4a-4604-ad08-122e127903be" providerId="AD" clId="Web-{44D9B3AA-26B2-1092-BDCD-546C3196F393}" dt="2022-09-08T07:47:26.999" v="777"/>
          <ac:inkMkLst>
            <pc:docMk/>
            <pc:sldMk cId="109857222" sldId="256"/>
            <ac:inkMk id="302" creationId="{815DAF6A-F460-C48F-8E1D-968833689D34}"/>
          </ac:inkMkLst>
        </pc:inkChg>
        <pc:inkChg chg="add">
          <ac:chgData name="Samantha Brown (2210322)" userId="S::2210322@student.uwtsd.ac.uk::839c6220-ff4a-4604-ad08-122e127903be" providerId="AD" clId="Web-{44D9B3AA-26B2-1092-BDCD-546C3196F393}" dt="2022-09-08T07:47:30.108" v="778"/>
          <ac:inkMkLst>
            <pc:docMk/>
            <pc:sldMk cId="109857222" sldId="256"/>
            <ac:inkMk id="303" creationId="{09BB3568-FA8E-312C-48A3-53C917DDA9DF}"/>
          </ac:inkMkLst>
        </pc:inkChg>
        <pc:inkChg chg="add">
          <ac:chgData name="Samantha Brown (2210322)" userId="S::2210322@student.uwtsd.ac.uk::839c6220-ff4a-4604-ad08-122e127903be" providerId="AD" clId="Web-{44D9B3AA-26B2-1092-BDCD-546C3196F393}" dt="2022-09-08T07:47:30.108" v="779"/>
          <ac:inkMkLst>
            <pc:docMk/>
            <pc:sldMk cId="109857222" sldId="256"/>
            <ac:inkMk id="304" creationId="{DD13515C-B465-061B-F0A6-2E77DAB286DB}"/>
          </ac:inkMkLst>
        </pc:inkChg>
        <pc:inkChg chg="add">
          <ac:chgData name="Samantha Brown (2210322)" userId="S::2210322@student.uwtsd.ac.uk::839c6220-ff4a-4604-ad08-122e127903be" providerId="AD" clId="Web-{44D9B3AA-26B2-1092-BDCD-546C3196F393}" dt="2022-09-08T07:47:30.124" v="780"/>
          <ac:inkMkLst>
            <pc:docMk/>
            <pc:sldMk cId="109857222" sldId="256"/>
            <ac:inkMk id="305" creationId="{CBF662A1-7EB4-150B-4741-66E99E98A0EE}"/>
          </ac:inkMkLst>
        </pc:inkChg>
        <pc:inkChg chg="add">
          <ac:chgData name="Samantha Brown (2210322)" userId="S::2210322@student.uwtsd.ac.uk::839c6220-ff4a-4604-ad08-122e127903be" providerId="AD" clId="Web-{44D9B3AA-26B2-1092-BDCD-546C3196F393}" dt="2022-09-08T07:47:30.139" v="781"/>
          <ac:inkMkLst>
            <pc:docMk/>
            <pc:sldMk cId="109857222" sldId="256"/>
            <ac:inkMk id="306" creationId="{5F9CBE4C-A845-91EA-C81C-C8D4B3BF2E73}"/>
          </ac:inkMkLst>
        </pc:inkChg>
        <pc:inkChg chg="add">
          <ac:chgData name="Samantha Brown (2210322)" userId="S::2210322@student.uwtsd.ac.uk::839c6220-ff4a-4604-ad08-122e127903be" providerId="AD" clId="Web-{44D9B3AA-26B2-1092-BDCD-546C3196F393}" dt="2022-09-08T07:47:31.296" v="782"/>
          <ac:inkMkLst>
            <pc:docMk/>
            <pc:sldMk cId="109857222" sldId="256"/>
            <ac:inkMk id="307" creationId="{8F64EE6D-7BB2-389D-1FA0-8C5E4FC37FE6}"/>
          </ac:inkMkLst>
        </pc:inkChg>
        <pc:inkChg chg="add">
          <ac:chgData name="Samantha Brown (2210322)" userId="S::2210322@student.uwtsd.ac.uk::839c6220-ff4a-4604-ad08-122e127903be" providerId="AD" clId="Web-{44D9B3AA-26B2-1092-BDCD-546C3196F393}" dt="2022-09-08T07:47:31.296" v="783"/>
          <ac:inkMkLst>
            <pc:docMk/>
            <pc:sldMk cId="109857222" sldId="256"/>
            <ac:inkMk id="308" creationId="{A102CB2A-352F-C3D8-BE23-0A3369A5FFAD}"/>
          </ac:inkMkLst>
        </pc:inkChg>
        <pc:inkChg chg="add">
          <ac:chgData name="Samantha Brown (2210322)" userId="S::2210322@student.uwtsd.ac.uk::839c6220-ff4a-4604-ad08-122e127903be" providerId="AD" clId="Web-{44D9B3AA-26B2-1092-BDCD-546C3196F393}" dt="2022-09-08T07:47:32.905" v="784"/>
          <ac:inkMkLst>
            <pc:docMk/>
            <pc:sldMk cId="109857222" sldId="256"/>
            <ac:inkMk id="309" creationId="{7CF3465C-7704-A45A-A8BD-C1B21329D3DA}"/>
          </ac:inkMkLst>
        </pc:inkChg>
        <pc:inkChg chg="add">
          <ac:chgData name="Samantha Brown (2210322)" userId="S::2210322@student.uwtsd.ac.uk::839c6220-ff4a-4604-ad08-122e127903be" providerId="AD" clId="Web-{44D9B3AA-26B2-1092-BDCD-546C3196F393}" dt="2022-09-08T07:47:32.921" v="785"/>
          <ac:inkMkLst>
            <pc:docMk/>
            <pc:sldMk cId="109857222" sldId="256"/>
            <ac:inkMk id="310" creationId="{46929643-0632-35F4-E001-FF881DFB496E}"/>
          </ac:inkMkLst>
        </pc:inkChg>
        <pc:inkChg chg="add">
          <ac:chgData name="Samantha Brown (2210322)" userId="S::2210322@student.uwtsd.ac.uk::839c6220-ff4a-4604-ad08-122e127903be" providerId="AD" clId="Web-{44D9B3AA-26B2-1092-BDCD-546C3196F393}" dt="2022-09-08T07:47:37.156" v="786"/>
          <ac:inkMkLst>
            <pc:docMk/>
            <pc:sldMk cId="109857222" sldId="256"/>
            <ac:inkMk id="311" creationId="{0F0A0F05-BD2D-F855-9391-22CEFD842B68}"/>
          </ac:inkMkLst>
        </pc:inkChg>
        <pc:inkChg chg="add">
          <ac:chgData name="Samantha Brown (2210322)" userId="S::2210322@student.uwtsd.ac.uk::839c6220-ff4a-4604-ad08-122e127903be" providerId="AD" clId="Web-{44D9B3AA-26B2-1092-BDCD-546C3196F393}" dt="2022-09-08T07:47:37.156" v="787"/>
          <ac:inkMkLst>
            <pc:docMk/>
            <pc:sldMk cId="109857222" sldId="256"/>
            <ac:inkMk id="312" creationId="{F02ED893-A7A2-99F8-1699-BE1085CDDB53}"/>
          </ac:inkMkLst>
        </pc:inkChg>
        <pc:inkChg chg="add">
          <ac:chgData name="Samantha Brown (2210322)" userId="S::2210322@student.uwtsd.ac.uk::839c6220-ff4a-4604-ad08-122e127903be" providerId="AD" clId="Web-{44D9B3AA-26B2-1092-BDCD-546C3196F393}" dt="2022-09-08T07:47:37.171" v="788"/>
          <ac:inkMkLst>
            <pc:docMk/>
            <pc:sldMk cId="109857222" sldId="256"/>
            <ac:inkMk id="313" creationId="{3E86B20C-CE11-F3F0-1954-E7E96BBBF2B6}"/>
          </ac:inkMkLst>
        </pc:inkChg>
        <pc:inkChg chg="add">
          <ac:chgData name="Samantha Brown (2210322)" userId="S::2210322@student.uwtsd.ac.uk::839c6220-ff4a-4604-ad08-122e127903be" providerId="AD" clId="Web-{44D9B3AA-26B2-1092-BDCD-546C3196F393}" dt="2022-09-08T07:47:37.171" v="789"/>
          <ac:inkMkLst>
            <pc:docMk/>
            <pc:sldMk cId="109857222" sldId="256"/>
            <ac:inkMk id="314" creationId="{C2677099-6F3B-B856-2C8D-27C09A10342C}"/>
          </ac:inkMkLst>
        </pc:inkChg>
        <pc:inkChg chg="add">
          <ac:chgData name="Samantha Brown (2210322)" userId="S::2210322@student.uwtsd.ac.uk::839c6220-ff4a-4604-ad08-122e127903be" providerId="AD" clId="Web-{44D9B3AA-26B2-1092-BDCD-546C3196F393}" dt="2022-09-08T07:47:39.875" v="790"/>
          <ac:inkMkLst>
            <pc:docMk/>
            <pc:sldMk cId="109857222" sldId="256"/>
            <ac:inkMk id="315" creationId="{DD010A4E-2A36-DCCA-0683-422F5EB4BBFC}"/>
          </ac:inkMkLst>
        </pc:inkChg>
        <pc:inkChg chg="add">
          <ac:chgData name="Samantha Brown (2210322)" userId="S::2210322@student.uwtsd.ac.uk::839c6220-ff4a-4604-ad08-122e127903be" providerId="AD" clId="Web-{44D9B3AA-26B2-1092-BDCD-546C3196F393}" dt="2022-09-08T07:47:39.890" v="791"/>
          <ac:inkMkLst>
            <pc:docMk/>
            <pc:sldMk cId="109857222" sldId="256"/>
            <ac:inkMk id="316" creationId="{C144D628-A860-B991-B512-5EC48B204F6B}"/>
          </ac:inkMkLst>
        </pc:inkChg>
        <pc:inkChg chg="add">
          <ac:chgData name="Samantha Brown (2210322)" userId="S::2210322@student.uwtsd.ac.uk::839c6220-ff4a-4604-ad08-122e127903be" providerId="AD" clId="Web-{44D9B3AA-26B2-1092-BDCD-546C3196F393}" dt="2022-09-08T07:47:39.890" v="792"/>
          <ac:inkMkLst>
            <pc:docMk/>
            <pc:sldMk cId="109857222" sldId="256"/>
            <ac:inkMk id="317" creationId="{D95AA5A2-61AA-B0EC-E00A-D2ED4C6FDA82}"/>
          </ac:inkMkLst>
        </pc:inkChg>
        <pc:inkChg chg="add">
          <ac:chgData name="Samantha Brown (2210322)" userId="S::2210322@student.uwtsd.ac.uk::839c6220-ff4a-4604-ad08-122e127903be" providerId="AD" clId="Web-{44D9B3AA-26B2-1092-BDCD-546C3196F393}" dt="2022-09-08T07:47:39.906" v="793"/>
          <ac:inkMkLst>
            <pc:docMk/>
            <pc:sldMk cId="109857222" sldId="256"/>
            <ac:inkMk id="318" creationId="{266D58E3-58C4-1709-57D6-7B6512D6F793}"/>
          </ac:inkMkLst>
        </pc:inkChg>
        <pc:inkChg chg="add">
          <ac:chgData name="Samantha Brown (2210322)" userId="S::2210322@student.uwtsd.ac.uk::839c6220-ff4a-4604-ad08-122e127903be" providerId="AD" clId="Web-{44D9B3AA-26B2-1092-BDCD-546C3196F393}" dt="2022-09-08T07:47:40.750" v="794"/>
          <ac:inkMkLst>
            <pc:docMk/>
            <pc:sldMk cId="109857222" sldId="256"/>
            <ac:inkMk id="319" creationId="{776871CC-1FB0-A657-4D7C-330A54025294}"/>
          </ac:inkMkLst>
        </pc:inkChg>
        <pc:inkChg chg="add">
          <ac:chgData name="Samantha Brown (2210322)" userId="S::2210322@student.uwtsd.ac.uk::839c6220-ff4a-4604-ad08-122e127903be" providerId="AD" clId="Web-{44D9B3AA-26B2-1092-BDCD-546C3196F393}" dt="2022-09-08T07:47:44.187" v="795"/>
          <ac:inkMkLst>
            <pc:docMk/>
            <pc:sldMk cId="109857222" sldId="256"/>
            <ac:inkMk id="320" creationId="{0EC881CE-B360-F841-5889-42BED0E27D86}"/>
          </ac:inkMkLst>
        </pc:inkChg>
        <pc:inkChg chg="add">
          <ac:chgData name="Samantha Brown (2210322)" userId="S::2210322@student.uwtsd.ac.uk::839c6220-ff4a-4604-ad08-122e127903be" providerId="AD" clId="Web-{44D9B3AA-26B2-1092-BDCD-546C3196F393}" dt="2022-09-08T07:47:44.187" v="796"/>
          <ac:inkMkLst>
            <pc:docMk/>
            <pc:sldMk cId="109857222" sldId="256"/>
            <ac:inkMk id="321" creationId="{B294063C-D173-3067-9D09-AB6EBDD308D6}"/>
          </ac:inkMkLst>
        </pc:inkChg>
        <pc:inkChg chg="add">
          <ac:chgData name="Samantha Brown (2210322)" userId="S::2210322@student.uwtsd.ac.uk::839c6220-ff4a-4604-ad08-122e127903be" providerId="AD" clId="Web-{44D9B3AA-26B2-1092-BDCD-546C3196F393}" dt="2022-09-08T07:47:44.203" v="797"/>
          <ac:inkMkLst>
            <pc:docMk/>
            <pc:sldMk cId="109857222" sldId="256"/>
            <ac:inkMk id="322" creationId="{D4FF5629-DB8C-EDEF-4250-E25AE6F68FD9}"/>
          </ac:inkMkLst>
        </pc:inkChg>
        <pc:inkChg chg="add">
          <ac:chgData name="Samantha Brown (2210322)" userId="S::2210322@student.uwtsd.ac.uk::839c6220-ff4a-4604-ad08-122e127903be" providerId="AD" clId="Web-{44D9B3AA-26B2-1092-BDCD-546C3196F393}" dt="2022-09-08T07:47:44.984" v="798"/>
          <ac:inkMkLst>
            <pc:docMk/>
            <pc:sldMk cId="109857222" sldId="256"/>
            <ac:inkMk id="323" creationId="{E40C3102-1FB9-14E5-0870-5E87B8B83362}"/>
          </ac:inkMkLst>
        </pc:inkChg>
        <pc:inkChg chg="add">
          <ac:chgData name="Samantha Brown (2210322)" userId="S::2210322@student.uwtsd.ac.uk::839c6220-ff4a-4604-ad08-122e127903be" providerId="AD" clId="Web-{44D9B3AA-26B2-1092-BDCD-546C3196F393}" dt="2022-09-08T07:47:47.156" v="799"/>
          <ac:inkMkLst>
            <pc:docMk/>
            <pc:sldMk cId="109857222" sldId="256"/>
            <ac:inkMk id="324" creationId="{61B10249-80D2-91BB-D4FB-5B3BEF5FE3ED}"/>
          </ac:inkMkLst>
        </pc:inkChg>
        <pc:inkChg chg="add">
          <ac:chgData name="Samantha Brown (2210322)" userId="S::2210322@student.uwtsd.ac.uk::839c6220-ff4a-4604-ad08-122e127903be" providerId="AD" clId="Web-{44D9B3AA-26B2-1092-BDCD-546C3196F393}" dt="2022-09-08T07:47:47.156" v="800"/>
          <ac:inkMkLst>
            <pc:docMk/>
            <pc:sldMk cId="109857222" sldId="256"/>
            <ac:inkMk id="325" creationId="{E1A5FD45-F341-3ED0-FCBD-B101300A63E8}"/>
          </ac:inkMkLst>
        </pc:inkChg>
        <pc:inkChg chg="add">
          <ac:chgData name="Samantha Brown (2210322)" userId="S::2210322@student.uwtsd.ac.uk::839c6220-ff4a-4604-ad08-122e127903be" providerId="AD" clId="Web-{44D9B3AA-26B2-1092-BDCD-546C3196F393}" dt="2022-09-08T07:47:49.375" v="801"/>
          <ac:inkMkLst>
            <pc:docMk/>
            <pc:sldMk cId="109857222" sldId="256"/>
            <ac:inkMk id="326" creationId="{3631F622-521F-9082-DEB3-8B94EF86E5B7}"/>
          </ac:inkMkLst>
        </pc:inkChg>
        <pc:inkChg chg="add">
          <ac:chgData name="Samantha Brown (2210322)" userId="S::2210322@student.uwtsd.ac.uk::839c6220-ff4a-4604-ad08-122e127903be" providerId="AD" clId="Web-{44D9B3AA-26B2-1092-BDCD-546C3196F393}" dt="2022-09-08T07:47:49.391" v="802"/>
          <ac:inkMkLst>
            <pc:docMk/>
            <pc:sldMk cId="109857222" sldId="256"/>
            <ac:inkMk id="327" creationId="{9A80ECC4-C972-DB35-50C0-6E71BBA38E95}"/>
          </ac:inkMkLst>
        </pc:inkChg>
        <pc:inkChg chg="add">
          <ac:chgData name="Samantha Brown (2210322)" userId="S::2210322@student.uwtsd.ac.uk::839c6220-ff4a-4604-ad08-122e127903be" providerId="AD" clId="Web-{44D9B3AA-26B2-1092-BDCD-546C3196F393}" dt="2022-09-08T07:47:49.391" v="803"/>
          <ac:inkMkLst>
            <pc:docMk/>
            <pc:sldMk cId="109857222" sldId="256"/>
            <ac:inkMk id="328" creationId="{BBB5A4B9-516D-C96B-7ADC-CC5E25C89D72}"/>
          </ac:inkMkLst>
        </pc:inkChg>
        <pc:inkChg chg="add">
          <ac:chgData name="Samantha Brown (2210322)" userId="S::2210322@student.uwtsd.ac.uk::839c6220-ff4a-4604-ad08-122e127903be" providerId="AD" clId="Web-{44D9B3AA-26B2-1092-BDCD-546C3196F393}" dt="2022-09-08T07:48:00.829" v="804"/>
          <ac:inkMkLst>
            <pc:docMk/>
            <pc:sldMk cId="109857222" sldId="256"/>
            <ac:inkMk id="329" creationId="{D9430FEF-5CC9-0F5C-5300-F41188972466}"/>
          </ac:inkMkLst>
        </pc:inkChg>
        <pc:inkChg chg="add">
          <ac:chgData name="Samantha Brown (2210322)" userId="S::2210322@student.uwtsd.ac.uk::839c6220-ff4a-4604-ad08-122e127903be" providerId="AD" clId="Web-{44D9B3AA-26B2-1092-BDCD-546C3196F393}" dt="2022-09-08T07:48:01.704" v="805"/>
          <ac:inkMkLst>
            <pc:docMk/>
            <pc:sldMk cId="109857222" sldId="256"/>
            <ac:inkMk id="330" creationId="{2663FC31-CC0E-CC28-5356-BBE673178139}"/>
          </ac:inkMkLst>
        </pc:inkChg>
        <pc:inkChg chg="add">
          <ac:chgData name="Samantha Brown (2210322)" userId="S::2210322@student.uwtsd.ac.uk::839c6220-ff4a-4604-ad08-122e127903be" providerId="AD" clId="Web-{44D9B3AA-26B2-1092-BDCD-546C3196F393}" dt="2022-09-08T07:48:03.970" v="806"/>
          <ac:inkMkLst>
            <pc:docMk/>
            <pc:sldMk cId="109857222" sldId="256"/>
            <ac:inkMk id="331" creationId="{65969F47-03BA-88F8-9FE9-020E6F2B6F4B}"/>
          </ac:inkMkLst>
        </pc:inkChg>
        <pc:inkChg chg="add">
          <ac:chgData name="Samantha Brown (2210322)" userId="S::2210322@student.uwtsd.ac.uk::839c6220-ff4a-4604-ad08-122e127903be" providerId="AD" clId="Web-{44D9B3AA-26B2-1092-BDCD-546C3196F393}" dt="2022-09-08T07:48:05.970" v="807"/>
          <ac:inkMkLst>
            <pc:docMk/>
            <pc:sldMk cId="109857222" sldId="256"/>
            <ac:inkMk id="332" creationId="{7CD7880D-86F9-6485-8462-FD18C5062238}"/>
          </ac:inkMkLst>
        </pc:inkChg>
        <pc:inkChg chg="add">
          <ac:chgData name="Samantha Brown (2210322)" userId="S::2210322@student.uwtsd.ac.uk::839c6220-ff4a-4604-ad08-122e127903be" providerId="AD" clId="Web-{44D9B3AA-26B2-1092-BDCD-546C3196F393}" dt="2022-09-08T07:48:05.970" v="808"/>
          <ac:inkMkLst>
            <pc:docMk/>
            <pc:sldMk cId="109857222" sldId="256"/>
            <ac:inkMk id="333" creationId="{7A1785A0-50BC-4008-57A6-0550123ED2D6}"/>
          </ac:inkMkLst>
        </pc:inkChg>
        <pc:inkChg chg="add">
          <ac:chgData name="Samantha Brown (2210322)" userId="S::2210322@student.uwtsd.ac.uk::839c6220-ff4a-4604-ad08-122e127903be" providerId="AD" clId="Web-{44D9B3AA-26B2-1092-BDCD-546C3196F393}" dt="2022-09-08T07:48:05.986" v="809"/>
          <ac:inkMkLst>
            <pc:docMk/>
            <pc:sldMk cId="109857222" sldId="256"/>
            <ac:inkMk id="334" creationId="{BAA00B41-1B98-E8D0-B655-5123E78A88D6}"/>
          </ac:inkMkLst>
        </pc:inkChg>
        <pc:inkChg chg="add">
          <ac:chgData name="Samantha Brown (2210322)" userId="S::2210322@student.uwtsd.ac.uk::839c6220-ff4a-4604-ad08-122e127903be" providerId="AD" clId="Web-{44D9B3AA-26B2-1092-BDCD-546C3196F393}" dt="2022-09-08T07:48:08.033" v="810"/>
          <ac:inkMkLst>
            <pc:docMk/>
            <pc:sldMk cId="109857222" sldId="256"/>
            <ac:inkMk id="335" creationId="{DEE3B574-5CD4-5966-DB98-5845D1913C34}"/>
          </ac:inkMkLst>
        </pc:inkChg>
        <pc:inkChg chg="add">
          <ac:chgData name="Samantha Brown (2210322)" userId="S::2210322@student.uwtsd.ac.uk::839c6220-ff4a-4604-ad08-122e127903be" providerId="AD" clId="Web-{44D9B3AA-26B2-1092-BDCD-546C3196F393}" dt="2022-09-08T07:48:08.049" v="811"/>
          <ac:inkMkLst>
            <pc:docMk/>
            <pc:sldMk cId="109857222" sldId="256"/>
            <ac:inkMk id="336" creationId="{8E264C4A-3098-E472-EB49-6A4F3EE6BAD1}"/>
          </ac:inkMkLst>
        </pc:inkChg>
        <pc:inkChg chg="add">
          <ac:chgData name="Samantha Brown (2210322)" userId="S::2210322@student.uwtsd.ac.uk::839c6220-ff4a-4604-ad08-122e127903be" providerId="AD" clId="Web-{44D9B3AA-26B2-1092-BDCD-546C3196F393}" dt="2022-09-08T07:48:08.064" v="812"/>
          <ac:inkMkLst>
            <pc:docMk/>
            <pc:sldMk cId="109857222" sldId="256"/>
            <ac:inkMk id="337" creationId="{92387CAC-56E4-1946-C571-E621F4DB3B20}"/>
          </ac:inkMkLst>
        </pc:inkChg>
        <pc:inkChg chg="add">
          <ac:chgData name="Samantha Brown (2210322)" userId="S::2210322@student.uwtsd.ac.uk::839c6220-ff4a-4604-ad08-122e127903be" providerId="AD" clId="Web-{44D9B3AA-26B2-1092-BDCD-546C3196F393}" dt="2022-09-08T07:48:08.064" v="813"/>
          <ac:inkMkLst>
            <pc:docMk/>
            <pc:sldMk cId="109857222" sldId="256"/>
            <ac:inkMk id="338" creationId="{2167D4DA-22EA-65C2-AC72-8A32E218C39C}"/>
          </ac:inkMkLst>
        </pc:inkChg>
        <pc:inkChg chg="add">
          <ac:chgData name="Samantha Brown (2210322)" userId="S::2210322@student.uwtsd.ac.uk::839c6220-ff4a-4604-ad08-122e127903be" providerId="AD" clId="Web-{44D9B3AA-26B2-1092-BDCD-546C3196F393}" dt="2022-09-08T07:48:08.080" v="814"/>
          <ac:inkMkLst>
            <pc:docMk/>
            <pc:sldMk cId="109857222" sldId="256"/>
            <ac:inkMk id="339" creationId="{742EA5BB-04EB-3BEF-B97A-93FE3D78C8FA}"/>
          </ac:inkMkLst>
        </pc:inkChg>
        <pc:inkChg chg="add">
          <ac:chgData name="Samantha Brown (2210322)" userId="S::2210322@student.uwtsd.ac.uk::839c6220-ff4a-4604-ad08-122e127903be" providerId="AD" clId="Web-{44D9B3AA-26B2-1092-BDCD-546C3196F393}" dt="2022-09-08T07:48:10.580" v="815"/>
          <ac:inkMkLst>
            <pc:docMk/>
            <pc:sldMk cId="109857222" sldId="256"/>
            <ac:inkMk id="340" creationId="{27FBFBBB-1A07-42C2-074C-7EFF230A02D7}"/>
          </ac:inkMkLst>
        </pc:inkChg>
        <pc:inkChg chg="add">
          <ac:chgData name="Samantha Brown (2210322)" userId="S::2210322@student.uwtsd.ac.uk::839c6220-ff4a-4604-ad08-122e127903be" providerId="AD" clId="Web-{44D9B3AA-26B2-1092-BDCD-546C3196F393}" dt="2022-09-08T07:48:10.596" v="816"/>
          <ac:inkMkLst>
            <pc:docMk/>
            <pc:sldMk cId="109857222" sldId="256"/>
            <ac:inkMk id="341" creationId="{BB742777-134B-D333-AB7F-EA0AF0430A1C}"/>
          </ac:inkMkLst>
        </pc:inkChg>
        <pc:inkChg chg="add">
          <ac:chgData name="Samantha Brown (2210322)" userId="S::2210322@student.uwtsd.ac.uk::839c6220-ff4a-4604-ad08-122e127903be" providerId="AD" clId="Web-{44D9B3AA-26B2-1092-BDCD-546C3196F393}" dt="2022-09-08T07:48:10.596" v="817"/>
          <ac:inkMkLst>
            <pc:docMk/>
            <pc:sldMk cId="109857222" sldId="256"/>
            <ac:inkMk id="342" creationId="{1EC74474-35EB-784B-A631-5F6D897CC10A}"/>
          </ac:inkMkLst>
        </pc:inkChg>
        <pc:inkChg chg="add">
          <ac:chgData name="Samantha Brown (2210322)" userId="S::2210322@student.uwtsd.ac.uk::839c6220-ff4a-4604-ad08-122e127903be" providerId="AD" clId="Web-{44D9B3AA-26B2-1092-BDCD-546C3196F393}" dt="2022-09-08T07:48:10.611" v="818"/>
          <ac:inkMkLst>
            <pc:docMk/>
            <pc:sldMk cId="109857222" sldId="256"/>
            <ac:inkMk id="343" creationId="{28CACE6B-896B-75EB-D334-25237DE6EE07}"/>
          </ac:inkMkLst>
        </pc:inkChg>
        <pc:inkChg chg="add">
          <ac:chgData name="Samantha Brown (2210322)" userId="S::2210322@student.uwtsd.ac.uk::839c6220-ff4a-4604-ad08-122e127903be" providerId="AD" clId="Web-{44D9B3AA-26B2-1092-BDCD-546C3196F393}" dt="2022-09-08T07:48:11.486" v="819"/>
          <ac:inkMkLst>
            <pc:docMk/>
            <pc:sldMk cId="109857222" sldId="256"/>
            <ac:inkMk id="344" creationId="{36F42DBB-B25D-448F-73F9-53498FA6B948}"/>
          </ac:inkMkLst>
        </pc:inkChg>
        <pc:inkChg chg="add">
          <ac:chgData name="Samantha Brown (2210322)" userId="S::2210322@student.uwtsd.ac.uk::839c6220-ff4a-4604-ad08-122e127903be" providerId="AD" clId="Web-{44D9B3AA-26B2-1092-BDCD-546C3196F393}" dt="2022-09-08T07:48:11.486" v="820"/>
          <ac:inkMkLst>
            <pc:docMk/>
            <pc:sldMk cId="109857222" sldId="256"/>
            <ac:inkMk id="345" creationId="{24D3F9FA-FC6A-4172-610F-8415A65C78F3}"/>
          </ac:inkMkLst>
        </pc:inkChg>
        <pc:inkChg chg="add">
          <ac:chgData name="Samantha Brown (2210322)" userId="S::2210322@student.uwtsd.ac.uk::839c6220-ff4a-4604-ad08-122e127903be" providerId="AD" clId="Web-{44D9B3AA-26B2-1092-BDCD-546C3196F393}" dt="2022-09-08T07:48:11.502" v="821"/>
          <ac:inkMkLst>
            <pc:docMk/>
            <pc:sldMk cId="109857222" sldId="256"/>
            <ac:inkMk id="346" creationId="{FA846709-6E49-73E2-0691-BFABF38C8785}"/>
          </ac:inkMkLst>
        </pc:inkChg>
        <pc:inkChg chg="add">
          <ac:chgData name="Samantha Brown (2210322)" userId="S::2210322@student.uwtsd.ac.uk::839c6220-ff4a-4604-ad08-122e127903be" providerId="AD" clId="Web-{44D9B3AA-26B2-1092-BDCD-546C3196F393}" dt="2022-09-08T07:48:13.205" v="822"/>
          <ac:inkMkLst>
            <pc:docMk/>
            <pc:sldMk cId="109857222" sldId="256"/>
            <ac:inkMk id="347" creationId="{A1C42610-E051-E538-FCF8-17380FB2E201}"/>
          </ac:inkMkLst>
        </pc:inkChg>
        <pc:inkChg chg="add">
          <ac:chgData name="Samantha Brown (2210322)" userId="S::2210322@student.uwtsd.ac.uk::839c6220-ff4a-4604-ad08-122e127903be" providerId="AD" clId="Web-{44D9B3AA-26B2-1092-BDCD-546C3196F393}" dt="2022-09-08T07:48:13.221" v="823"/>
          <ac:inkMkLst>
            <pc:docMk/>
            <pc:sldMk cId="109857222" sldId="256"/>
            <ac:inkMk id="348" creationId="{FC7B9F03-602F-20E4-29C3-82FF2B9A2D52}"/>
          </ac:inkMkLst>
        </pc:inkChg>
        <pc:inkChg chg="add">
          <ac:chgData name="Samantha Brown (2210322)" userId="S::2210322@student.uwtsd.ac.uk::839c6220-ff4a-4604-ad08-122e127903be" providerId="AD" clId="Web-{44D9B3AA-26B2-1092-BDCD-546C3196F393}" dt="2022-09-08T07:48:13.237" v="824"/>
          <ac:inkMkLst>
            <pc:docMk/>
            <pc:sldMk cId="109857222" sldId="256"/>
            <ac:inkMk id="349" creationId="{ACCE6FAC-2EF3-547E-FAC5-4B27B048000D}"/>
          </ac:inkMkLst>
        </pc:inkChg>
        <pc:inkChg chg="add">
          <ac:chgData name="Samantha Brown (2210322)" userId="S::2210322@student.uwtsd.ac.uk::839c6220-ff4a-4604-ad08-122e127903be" providerId="AD" clId="Web-{44D9B3AA-26B2-1092-BDCD-546C3196F393}" dt="2022-09-08T07:48:13.237" v="825"/>
          <ac:inkMkLst>
            <pc:docMk/>
            <pc:sldMk cId="109857222" sldId="256"/>
            <ac:inkMk id="350" creationId="{EF586543-97DD-8B9A-D14B-9B6A35D4CBA6}"/>
          </ac:inkMkLst>
        </pc:inkChg>
        <pc:inkChg chg="add">
          <ac:chgData name="Samantha Brown (2210322)" userId="S::2210322@student.uwtsd.ac.uk::839c6220-ff4a-4604-ad08-122e127903be" providerId="AD" clId="Web-{44D9B3AA-26B2-1092-BDCD-546C3196F393}" dt="2022-09-08T07:48:13.237" v="826"/>
          <ac:inkMkLst>
            <pc:docMk/>
            <pc:sldMk cId="109857222" sldId="256"/>
            <ac:inkMk id="351" creationId="{20388376-BBCE-208B-818E-DB6B4B0830C5}"/>
          </ac:inkMkLst>
        </pc:inkChg>
        <pc:inkChg chg="add">
          <ac:chgData name="Samantha Brown (2210322)" userId="S::2210322@student.uwtsd.ac.uk::839c6220-ff4a-4604-ad08-122e127903be" providerId="AD" clId="Web-{44D9B3AA-26B2-1092-BDCD-546C3196F393}" dt="2022-09-08T07:48:13.252" v="827"/>
          <ac:inkMkLst>
            <pc:docMk/>
            <pc:sldMk cId="109857222" sldId="256"/>
            <ac:inkMk id="352" creationId="{B0A437DA-0D11-B9BF-8FFC-BC6CE7F637D4}"/>
          </ac:inkMkLst>
        </pc:inkChg>
        <pc:inkChg chg="add">
          <ac:chgData name="Samantha Brown (2210322)" userId="S::2210322@student.uwtsd.ac.uk::839c6220-ff4a-4604-ad08-122e127903be" providerId="AD" clId="Web-{44D9B3AA-26B2-1092-BDCD-546C3196F393}" dt="2022-09-08T07:48:59.131" v="832"/>
          <ac:inkMkLst>
            <pc:docMk/>
            <pc:sldMk cId="109857222" sldId="256"/>
            <ac:inkMk id="353" creationId="{D1478AAC-7869-6612-43FD-106E8469FF96}"/>
          </ac:inkMkLst>
        </pc:inkChg>
        <pc:inkChg chg="add">
          <ac:chgData name="Samantha Brown (2210322)" userId="S::2210322@student.uwtsd.ac.uk::839c6220-ff4a-4604-ad08-122e127903be" providerId="AD" clId="Web-{44D9B3AA-26B2-1092-BDCD-546C3196F393}" dt="2022-09-08T07:48:59.803" v="833"/>
          <ac:inkMkLst>
            <pc:docMk/>
            <pc:sldMk cId="109857222" sldId="256"/>
            <ac:inkMk id="354" creationId="{E797A46B-2B61-FA38-9E11-2693B6B4BE80}"/>
          </ac:inkMkLst>
        </pc:inkChg>
        <pc:inkChg chg="add">
          <ac:chgData name="Samantha Brown (2210322)" userId="S::2210322@student.uwtsd.ac.uk::839c6220-ff4a-4604-ad08-122e127903be" providerId="AD" clId="Web-{44D9B3AA-26B2-1092-BDCD-546C3196F393}" dt="2022-09-08T07:49:08.381" v="834"/>
          <ac:inkMkLst>
            <pc:docMk/>
            <pc:sldMk cId="109857222" sldId="256"/>
            <ac:inkMk id="355" creationId="{3606DD74-DCAD-F054-C572-7CCE38889E14}"/>
          </ac:inkMkLst>
        </pc:inkChg>
        <pc:inkChg chg="add">
          <ac:chgData name="Samantha Brown (2210322)" userId="S::2210322@student.uwtsd.ac.uk::839c6220-ff4a-4604-ad08-122e127903be" providerId="AD" clId="Web-{44D9B3AA-26B2-1092-BDCD-546C3196F393}" dt="2022-09-08T07:49:08.381" v="835"/>
          <ac:inkMkLst>
            <pc:docMk/>
            <pc:sldMk cId="109857222" sldId="256"/>
            <ac:inkMk id="356" creationId="{3C9365B0-7B71-A9A6-93D8-EAF9BD3B3F9D}"/>
          </ac:inkMkLst>
        </pc:inkChg>
        <pc:inkChg chg="add">
          <ac:chgData name="Samantha Brown (2210322)" userId="S::2210322@student.uwtsd.ac.uk::839c6220-ff4a-4604-ad08-122e127903be" providerId="AD" clId="Web-{44D9B3AA-26B2-1092-BDCD-546C3196F393}" dt="2022-09-08T07:49:08.397" v="836"/>
          <ac:inkMkLst>
            <pc:docMk/>
            <pc:sldMk cId="109857222" sldId="256"/>
            <ac:inkMk id="357" creationId="{41365E84-9F33-CD46-6C8D-6E095FDFCB97}"/>
          </ac:inkMkLst>
        </pc:inkChg>
        <pc:inkChg chg="add">
          <ac:chgData name="Samantha Brown (2210322)" userId="S::2210322@student.uwtsd.ac.uk::839c6220-ff4a-4604-ad08-122e127903be" providerId="AD" clId="Web-{44D9B3AA-26B2-1092-BDCD-546C3196F393}" dt="2022-09-08T07:49:08.397" v="837"/>
          <ac:inkMkLst>
            <pc:docMk/>
            <pc:sldMk cId="109857222" sldId="256"/>
            <ac:inkMk id="358" creationId="{D3E471E1-5081-A069-47F3-68E48BFEAD8C}"/>
          </ac:inkMkLst>
        </pc:inkChg>
        <pc:inkChg chg="add">
          <ac:chgData name="Samantha Brown (2210322)" userId="S::2210322@student.uwtsd.ac.uk::839c6220-ff4a-4604-ad08-122e127903be" providerId="AD" clId="Web-{44D9B3AA-26B2-1092-BDCD-546C3196F393}" dt="2022-09-08T07:49:08.413" v="838"/>
          <ac:inkMkLst>
            <pc:docMk/>
            <pc:sldMk cId="109857222" sldId="256"/>
            <ac:inkMk id="359" creationId="{EE9DC4C2-511C-63A5-2B05-1474608A48B4}"/>
          </ac:inkMkLst>
        </pc:inkChg>
        <pc:inkChg chg="add">
          <ac:chgData name="Samantha Brown (2210322)" userId="S::2210322@student.uwtsd.ac.uk::839c6220-ff4a-4604-ad08-122e127903be" providerId="AD" clId="Web-{44D9B3AA-26B2-1092-BDCD-546C3196F393}" dt="2022-09-08T07:49:08.413" v="839"/>
          <ac:inkMkLst>
            <pc:docMk/>
            <pc:sldMk cId="109857222" sldId="256"/>
            <ac:inkMk id="360" creationId="{6FF94322-06C5-104A-3A44-2614C4311876}"/>
          </ac:inkMkLst>
        </pc:inkChg>
        <pc:inkChg chg="add">
          <ac:chgData name="Samantha Brown (2210322)" userId="S::2210322@student.uwtsd.ac.uk::839c6220-ff4a-4604-ad08-122e127903be" providerId="AD" clId="Web-{44D9B3AA-26B2-1092-BDCD-546C3196F393}" dt="2022-09-08T07:49:08.428" v="840"/>
          <ac:inkMkLst>
            <pc:docMk/>
            <pc:sldMk cId="109857222" sldId="256"/>
            <ac:inkMk id="361" creationId="{13FF2F2C-A079-97DE-41BB-157157C81C54}"/>
          </ac:inkMkLst>
        </pc:inkChg>
        <pc:inkChg chg="add">
          <ac:chgData name="Samantha Brown (2210322)" userId="S::2210322@student.uwtsd.ac.uk::839c6220-ff4a-4604-ad08-122e127903be" providerId="AD" clId="Web-{44D9B3AA-26B2-1092-BDCD-546C3196F393}" dt="2022-09-08T07:49:13.101" v="841"/>
          <ac:inkMkLst>
            <pc:docMk/>
            <pc:sldMk cId="109857222" sldId="256"/>
            <ac:inkMk id="362" creationId="{6007D235-884D-DB38-6422-83C7E8FFB986}"/>
          </ac:inkMkLst>
        </pc:inkChg>
        <pc:inkChg chg="add">
          <ac:chgData name="Samantha Brown (2210322)" userId="S::2210322@student.uwtsd.ac.uk::839c6220-ff4a-4604-ad08-122e127903be" providerId="AD" clId="Web-{44D9B3AA-26B2-1092-BDCD-546C3196F393}" dt="2022-09-08T07:49:13.116" v="842"/>
          <ac:inkMkLst>
            <pc:docMk/>
            <pc:sldMk cId="109857222" sldId="256"/>
            <ac:inkMk id="363" creationId="{D8F14FC9-B368-5257-44A4-B2B5E096423F}"/>
          </ac:inkMkLst>
        </pc:inkChg>
        <pc:inkChg chg="add">
          <ac:chgData name="Samantha Brown (2210322)" userId="S::2210322@student.uwtsd.ac.uk::839c6220-ff4a-4604-ad08-122e127903be" providerId="AD" clId="Web-{44D9B3AA-26B2-1092-BDCD-546C3196F393}" dt="2022-09-08T07:49:13.116" v="843"/>
          <ac:inkMkLst>
            <pc:docMk/>
            <pc:sldMk cId="109857222" sldId="256"/>
            <ac:inkMk id="364" creationId="{4CEBEC2D-261A-0218-BF33-3781FCDB02D7}"/>
          </ac:inkMkLst>
        </pc:inkChg>
        <pc:inkChg chg="add">
          <ac:chgData name="Samantha Brown (2210322)" userId="S::2210322@student.uwtsd.ac.uk::839c6220-ff4a-4604-ad08-122e127903be" providerId="AD" clId="Web-{44D9B3AA-26B2-1092-BDCD-546C3196F393}" dt="2022-09-08T07:49:13.132" v="844"/>
          <ac:inkMkLst>
            <pc:docMk/>
            <pc:sldMk cId="109857222" sldId="256"/>
            <ac:inkMk id="365" creationId="{69EA293B-9D1F-8D38-9AA4-7EEC2A8B4E00}"/>
          </ac:inkMkLst>
        </pc:inkChg>
        <pc:inkChg chg="add">
          <ac:chgData name="Samantha Brown (2210322)" userId="S::2210322@student.uwtsd.ac.uk::839c6220-ff4a-4604-ad08-122e127903be" providerId="AD" clId="Web-{44D9B3AA-26B2-1092-BDCD-546C3196F393}" dt="2022-09-08T07:49:13.132" v="845"/>
          <ac:inkMkLst>
            <pc:docMk/>
            <pc:sldMk cId="109857222" sldId="256"/>
            <ac:inkMk id="366" creationId="{FDDDF8DE-8B21-8D61-2BB0-4B423D4B0D3E}"/>
          </ac:inkMkLst>
        </pc:inkChg>
        <pc:inkChg chg="add">
          <ac:chgData name="Samantha Brown (2210322)" userId="S::2210322@student.uwtsd.ac.uk::839c6220-ff4a-4604-ad08-122e127903be" providerId="AD" clId="Web-{44D9B3AA-26B2-1092-BDCD-546C3196F393}" dt="2022-09-08T07:49:13.147" v="846"/>
          <ac:inkMkLst>
            <pc:docMk/>
            <pc:sldMk cId="109857222" sldId="256"/>
            <ac:inkMk id="367" creationId="{FFD11A03-8CA4-1F8A-04D0-941C6C16F100}"/>
          </ac:inkMkLst>
        </pc:inkChg>
        <pc:inkChg chg="add">
          <ac:chgData name="Samantha Brown (2210322)" userId="S::2210322@student.uwtsd.ac.uk::839c6220-ff4a-4604-ad08-122e127903be" providerId="AD" clId="Web-{44D9B3AA-26B2-1092-BDCD-546C3196F393}" dt="2022-09-08T07:49:13.147" v="847"/>
          <ac:inkMkLst>
            <pc:docMk/>
            <pc:sldMk cId="109857222" sldId="256"/>
            <ac:inkMk id="368" creationId="{720478CC-B759-94E1-4406-BFEE3AE7A61B}"/>
          </ac:inkMkLst>
        </pc:inkChg>
        <pc:inkChg chg="add">
          <ac:chgData name="Samantha Brown (2210322)" userId="S::2210322@student.uwtsd.ac.uk::839c6220-ff4a-4604-ad08-122e127903be" providerId="AD" clId="Web-{44D9B3AA-26B2-1092-BDCD-546C3196F393}" dt="2022-09-08T07:49:13.147" v="848"/>
          <ac:inkMkLst>
            <pc:docMk/>
            <pc:sldMk cId="109857222" sldId="256"/>
            <ac:inkMk id="369" creationId="{F7622A36-08E5-D9C4-07AF-A804EDE4D0A1}"/>
          </ac:inkMkLst>
        </pc:inkChg>
        <pc:inkChg chg="add">
          <ac:chgData name="Samantha Brown (2210322)" userId="S::2210322@student.uwtsd.ac.uk::839c6220-ff4a-4604-ad08-122e127903be" providerId="AD" clId="Web-{44D9B3AA-26B2-1092-BDCD-546C3196F393}" dt="2022-09-08T07:49:13.163" v="849"/>
          <ac:inkMkLst>
            <pc:docMk/>
            <pc:sldMk cId="109857222" sldId="256"/>
            <ac:inkMk id="370" creationId="{BD352B02-59A9-920B-5F09-148C0944FB3A}"/>
          </ac:inkMkLst>
        </pc:inkChg>
        <pc:inkChg chg="add">
          <ac:chgData name="Samantha Brown (2210322)" userId="S::2210322@student.uwtsd.ac.uk::839c6220-ff4a-4604-ad08-122e127903be" providerId="AD" clId="Web-{44D9B3AA-26B2-1092-BDCD-546C3196F393}" dt="2022-09-08T07:49:13.163" v="850"/>
          <ac:inkMkLst>
            <pc:docMk/>
            <pc:sldMk cId="109857222" sldId="256"/>
            <ac:inkMk id="371" creationId="{FCA22C5C-AE81-FD0F-9E25-D7C7B205FAF1}"/>
          </ac:inkMkLst>
        </pc:inkChg>
        <pc:inkChg chg="add">
          <ac:chgData name="Samantha Brown (2210322)" userId="S::2210322@student.uwtsd.ac.uk::839c6220-ff4a-4604-ad08-122e127903be" providerId="AD" clId="Web-{44D9B3AA-26B2-1092-BDCD-546C3196F393}" dt="2022-09-08T07:49:13.179" v="851"/>
          <ac:inkMkLst>
            <pc:docMk/>
            <pc:sldMk cId="109857222" sldId="256"/>
            <ac:inkMk id="372" creationId="{EB5C9AF6-7CA4-F0ED-6C13-2B05DD5F96CD}"/>
          </ac:inkMkLst>
        </pc:inkChg>
        <pc:inkChg chg="add">
          <ac:chgData name="Samantha Brown (2210322)" userId="S::2210322@student.uwtsd.ac.uk::839c6220-ff4a-4604-ad08-122e127903be" providerId="AD" clId="Web-{44D9B3AA-26B2-1092-BDCD-546C3196F393}" dt="2022-09-08T07:49:13.179" v="852"/>
          <ac:inkMkLst>
            <pc:docMk/>
            <pc:sldMk cId="109857222" sldId="256"/>
            <ac:inkMk id="373" creationId="{91F9C1C4-3121-B60D-0687-540FFCA6A972}"/>
          </ac:inkMkLst>
        </pc:inkChg>
        <pc:inkChg chg="add">
          <ac:chgData name="Samantha Brown (2210322)" userId="S::2210322@student.uwtsd.ac.uk::839c6220-ff4a-4604-ad08-122e127903be" providerId="AD" clId="Web-{44D9B3AA-26B2-1092-BDCD-546C3196F393}" dt="2022-09-08T07:49:14.398" v="853"/>
          <ac:inkMkLst>
            <pc:docMk/>
            <pc:sldMk cId="109857222" sldId="256"/>
            <ac:inkMk id="374" creationId="{81F506E2-80EC-2762-8650-6E247C4F5741}"/>
          </ac:inkMkLst>
        </pc:inkChg>
        <pc:inkChg chg="add">
          <ac:chgData name="Samantha Brown (2210322)" userId="S::2210322@student.uwtsd.ac.uk::839c6220-ff4a-4604-ad08-122e127903be" providerId="AD" clId="Web-{44D9B3AA-26B2-1092-BDCD-546C3196F393}" dt="2022-09-08T07:49:16.835" v="854"/>
          <ac:inkMkLst>
            <pc:docMk/>
            <pc:sldMk cId="109857222" sldId="256"/>
            <ac:inkMk id="375" creationId="{4263A986-EDAC-43E2-C70E-DB6DD49DDEC1}"/>
          </ac:inkMkLst>
        </pc:inkChg>
        <pc:inkChg chg="add">
          <ac:chgData name="Samantha Brown (2210322)" userId="S::2210322@student.uwtsd.ac.uk::839c6220-ff4a-4604-ad08-122e127903be" providerId="AD" clId="Web-{44D9B3AA-26B2-1092-BDCD-546C3196F393}" dt="2022-09-08T07:49:16.835" v="855"/>
          <ac:inkMkLst>
            <pc:docMk/>
            <pc:sldMk cId="109857222" sldId="256"/>
            <ac:inkMk id="376" creationId="{2183D2F1-75A0-B6E2-4735-C74A03A3F59B}"/>
          </ac:inkMkLst>
        </pc:inkChg>
        <pc:inkChg chg="add">
          <ac:chgData name="Samantha Brown (2210322)" userId="S::2210322@student.uwtsd.ac.uk::839c6220-ff4a-4604-ad08-122e127903be" providerId="AD" clId="Web-{44D9B3AA-26B2-1092-BDCD-546C3196F393}" dt="2022-09-08T07:49:16.851" v="856"/>
          <ac:inkMkLst>
            <pc:docMk/>
            <pc:sldMk cId="109857222" sldId="256"/>
            <ac:inkMk id="377" creationId="{155FD59F-5F55-9C34-AD82-D4800F0E0BEE}"/>
          </ac:inkMkLst>
        </pc:inkChg>
        <pc:inkChg chg="add">
          <ac:chgData name="Samantha Brown (2210322)" userId="S::2210322@student.uwtsd.ac.uk::839c6220-ff4a-4604-ad08-122e127903be" providerId="AD" clId="Web-{44D9B3AA-26B2-1092-BDCD-546C3196F393}" dt="2022-09-08T07:49:16.851" v="857"/>
          <ac:inkMkLst>
            <pc:docMk/>
            <pc:sldMk cId="109857222" sldId="256"/>
            <ac:inkMk id="378" creationId="{61071096-799B-F7C4-959E-1B4EB48B6635}"/>
          </ac:inkMkLst>
        </pc:inkChg>
        <pc:inkChg chg="add">
          <ac:chgData name="Samantha Brown (2210322)" userId="S::2210322@student.uwtsd.ac.uk::839c6220-ff4a-4604-ad08-122e127903be" providerId="AD" clId="Web-{44D9B3AA-26B2-1092-BDCD-546C3196F393}" dt="2022-09-08T07:49:17.710" v="858"/>
          <ac:inkMkLst>
            <pc:docMk/>
            <pc:sldMk cId="109857222" sldId="256"/>
            <ac:inkMk id="379" creationId="{0B406F04-EF85-608F-C4D7-07895E18764B}"/>
          </ac:inkMkLst>
        </pc:inkChg>
        <pc:inkChg chg="add">
          <ac:chgData name="Samantha Brown (2210322)" userId="S::2210322@student.uwtsd.ac.uk::839c6220-ff4a-4604-ad08-122e127903be" providerId="AD" clId="Web-{44D9B3AA-26B2-1092-BDCD-546C3196F393}" dt="2022-09-08T07:49:18.773" v="859"/>
          <ac:inkMkLst>
            <pc:docMk/>
            <pc:sldMk cId="109857222" sldId="256"/>
            <ac:inkMk id="380" creationId="{29C9B7A9-627A-69E0-E5A1-BB755BD2129B}"/>
          </ac:inkMkLst>
        </pc:inkChg>
        <pc:inkChg chg="add">
          <ac:chgData name="Samantha Brown (2210322)" userId="S::2210322@student.uwtsd.ac.uk::839c6220-ff4a-4604-ad08-122e127903be" providerId="AD" clId="Web-{44D9B3AA-26B2-1092-BDCD-546C3196F393}" dt="2022-09-08T07:49:18.789" v="860"/>
          <ac:inkMkLst>
            <pc:docMk/>
            <pc:sldMk cId="109857222" sldId="256"/>
            <ac:inkMk id="381" creationId="{B43B798A-CE18-D5D8-E266-DCEBD82ED379}"/>
          </ac:inkMkLst>
        </pc:inkChg>
        <pc:inkChg chg="add">
          <ac:chgData name="Samantha Brown (2210322)" userId="S::2210322@student.uwtsd.ac.uk::839c6220-ff4a-4604-ad08-122e127903be" providerId="AD" clId="Web-{44D9B3AA-26B2-1092-BDCD-546C3196F393}" dt="2022-09-08T07:49:18.789" v="861"/>
          <ac:inkMkLst>
            <pc:docMk/>
            <pc:sldMk cId="109857222" sldId="256"/>
            <ac:inkMk id="382" creationId="{4EB0E21E-5CCB-EDBD-C0EF-A18CB52E5B2E}"/>
          </ac:inkMkLst>
        </pc:inkChg>
        <pc:inkChg chg="add">
          <ac:chgData name="Samantha Brown (2210322)" userId="S::2210322@student.uwtsd.ac.uk::839c6220-ff4a-4604-ad08-122e127903be" providerId="AD" clId="Web-{44D9B3AA-26B2-1092-BDCD-546C3196F393}" dt="2022-09-08T07:49:20.711" v="862"/>
          <ac:inkMkLst>
            <pc:docMk/>
            <pc:sldMk cId="109857222" sldId="256"/>
            <ac:inkMk id="383" creationId="{9B24E9AC-B64E-C47C-779D-24670C1DBA8F}"/>
          </ac:inkMkLst>
        </pc:inkChg>
        <pc:inkChg chg="add">
          <ac:chgData name="Samantha Brown (2210322)" userId="S::2210322@student.uwtsd.ac.uk::839c6220-ff4a-4604-ad08-122e127903be" providerId="AD" clId="Web-{44D9B3AA-26B2-1092-BDCD-546C3196F393}" dt="2022-09-08T07:49:20.726" v="863"/>
          <ac:inkMkLst>
            <pc:docMk/>
            <pc:sldMk cId="109857222" sldId="256"/>
            <ac:inkMk id="384" creationId="{721B7B29-FC13-6AF2-DCA2-C551750DBF21}"/>
          </ac:inkMkLst>
        </pc:inkChg>
        <pc:inkChg chg="add">
          <ac:chgData name="Samantha Brown (2210322)" userId="S::2210322@student.uwtsd.ac.uk::839c6220-ff4a-4604-ad08-122e127903be" providerId="AD" clId="Web-{44D9B3AA-26B2-1092-BDCD-546C3196F393}" dt="2022-09-08T07:49:25.336" v="864"/>
          <ac:inkMkLst>
            <pc:docMk/>
            <pc:sldMk cId="109857222" sldId="256"/>
            <ac:inkMk id="385" creationId="{74B71648-8AA4-F881-4C47-0DBDAF7AC4DF}"/>
          </ac:inkMkLst>
        </pc:inkChg>
        <pc:inkChg chg="add">
          <ac:chgData name="Samantha Brown (2210322)" userId="S::2210322@student.uwtsd.ac.uk::839c6220-ff4a-4604-ad08-122e127903be" providerId="AD" clId="Web-{44D9B3AA-26B2-1092-BDCD-546C3196F393}" dt="2022-09-08T07:49:25.336" v="865"/>
          <ac:inkMkLst>
            <pc:docMk/>
            <pc:sldMk cId="109857222" sldId="256"/>
            <ac:inkMk id="386" creationId="{35398D70-E96E-38EE-26BA-CFA24A1C359F}"/>
          </ac:inkMkLst>
        </pc:inkChg>
        <pc:inkChg chg="add">
          <ac:chgData name="Samantha Brown (2210322)" userId="S::2210322@student.uwtsd.ac.uk::839c6220-ff4a-4604-ad08-122e127903be" providerId="AD" clId="Web-{44D9B3AA-26B2-1092-BDCD-546C3196F393}" dt="2022-09-08T07:49:25.352" v="866"/>
          <ac:inkMkLst>
            <pc:docMk/>
            <pc:sldMk cId="109857222" sldId="256"/>
            <ac:inkMk id="387" creationId="{F5DAF6D9-39FE-FCA2-067B-F3A006A2B11F}"/>
          </ac:inkMkLst>
        </pc:inkChg>
        <pc:inkChg chg="add">
          <ac:chgData name="Samantha Brown (2210322)" userId="S::2210322@student.uwtsd.ac.uk::839c6220-ff4a-4604-ad08-122e127903be" providerId="AD" clId="Web-{44D9B3AA-26B2-1092-BDCD-546C3196F393}" dt="2022-09-08T07:49:25.352" v="867"/>
          <ac:inkMkLst>
            <pc:docMk/>
            <pc:sldMk cId="109857222" sldId="256"/>
            <ac:inkMk id="388" creationId="{32D2D924-F281-AA6B-49E4-78042B9C3C5F}"/>
          </ac:inkMkLst>
        </pc:inkChg>
        <pc:inkChg chg="add">
          <ac:chgData name="Samantha Brown (2210322)" userId="S::2210322@student.uwtsd.ac.uk::839c6220-ff4a-4604-ad08-122e127903be" providerId="AD" clId="Web-{44D9B3AA-26B2-1092-BDCD-546C3196F393}" dt="2022-09-08T07:49:25.367" v="868"/>
          <ac:inkMkLst>
            <pc:docMk/>
            <pc:sldMk cId="109857222" sldId="256"/>
            <ac:inkMk id="389" creationId="{3C70791C-EC12-DA19-C356-F58CD282AE8E}"/>
          </ac:inkMkLst>
        </pc:inkChg>
        <pc:inkChg chg="add">
          <ac:chgData name="Samantha Brown (2210322)" userId="S::2210322@student.uwtsd.ac.uk::839c6220-ff4a-4604-ad08-122e127903be" providerId="AD" clId="Web-{44D9B3AA-26B2-1092-BDCD-546C3196F393}" dt="2022-09-08T07:49:25.383" v="869"/>
          <ac:inkMkLst>
            <pc:docMk/>
            <pc:sldMk cId="109857222" sldId="256"/>
            <ac:inkMk id="390" creationId="{D67F3E6F-F78A-A683-67A0-580562FB0223}"/>
          </ac:inkMkLst>
        </pc:inkChg>
        <pc:inkChg chg="add">
          <ac:chgData name="Samantha Brown (2210322)" userId="S::2210322@student.uwtsd.ac.uk::839c6220-ff4a-4604-ad08-122e127903be" providerId="AD" clId="Web-{44D9B3AA-26B2-1092-BDCD-546C3196F393}" dt="2022-09-08T07:49:29.836" v="870"/>
          <ac:inkMkLst>
            <pc:docMk/>
            <pc:sldMk cId="109857222" sldId="256"/>
            <ac:inkMk id="391" creationId="{1147714F-84FA-02BF-FDE2-148620E6DAFA}"/>
          </ac:inkMkLst>
        </pc:inkChg>
        <pc:inkChg chg="add">
          <ac:chgData name="Samantha Brown (2210322)" userId="S::2210322@student.uwtsd.ac.uk::839c6220-ff4a-4604-ad08-122e127903be" providerId="AD" clId="Web-{44D9B3AA-26B2-1092-BDCD-546C3196F393}" dt="2022-09-08T07:49:29.852" v="871"/>
          <ac:inkMkLst>
            <pc:docMk/>
            <pc:sldMk cId="109857222" sldId="256"/>
            <ac:inkMk id="392" creationId="{09096FE9-EBDC-C2AE-4504-0908E3F5A30F}"/>
          </ac:inkMkLst>
        </pc:inkChg>
        <pc:inkChg chg="add">
          <ac:chgData name="Samantha Brown (2210322)" userId="S::2210322@student.uwtsd.ac.uk::839c6220-ff4a-4604-ad08-122e127903be" providerId="AD" clId="Web-{44D9B3AA-26B2-1092-BDCD-546C3196F393}" dt="2022-09-08T07:49:29.852" v="872"/>
          <ac:inkMkLst>
            <pc:docMk/>
            <pc:sldMk cId="109857222" sldId="256"/>
            <ac:inkMk id="393" creationId="{9B5D2512-7A8B-2016-2147-D3B3381523B9}"/>
          </ac:inkMkLst>
        </pc:inkChg>
        <pc:inkChg chg="add">
          <ac:chgData name="Samantha Brown (2210322)" userId="S::2210322@student.uwtsd.ac.uk::839c6220-ff4a-4604-ad08-122e127903be" providerId="AD" clId="Web-{44D9B3AA-26B2-1092-BDCD-546C3196F393}" dt="2022-09-08T07:49:29.868" v="873"/>
          <ac:inkMkLst>
            <pc:docMk/>
            <pc:sldMk cId="109857222" sldId="256"/>
            <ac:inkMk id="394" creationId="{1074682E-0377-93A7-69CC-B0099F8C426B}"/>
          </ac:inkMkLst>
        </pc:inkChg>
        <pc:inkChg chg="add">
          <ac:chgData name="Samantha Brown (2210322)" userId="S::2210322@student.uwtsd.ac.uk::839c6220-ff4a-4604-ad08-122e127903be" providerId="AD" clId="Web-{44D9B3AA-26B2-1092-BDCD-546C3196F393}" dt="2022-09-08T07:49:29.868" v="874"/>
          <ac:inkMkLst>
            <pc:docMk/>
            <pc:sldMk cId="109857222" sldId="256"/>
            <ac:inkMk id="395" creationId="{3AA1C219-77D4-E8A0-B2E4-13B1B28E565C}"/>
          </ac:inkMkLst>
        </pc:inkChg>
        <pc:inkChg chg="add">
          <ac:chgData name="Samantha Brown (2210322)" userId="S::2210322@student.uwtsd.ac.uk::839c6220-ff4a-4604-ad08-122e127903be" providerId="AD" clId="Web-{44D9B3AA-26B2-1092-BDCD-546C3196F393}" dt="2022-09-08T07:49:29.883" v="875"/>
          <ac:inkMkLst>
            <pc:docMk/>
            <pc:sldMk cId="109857222" sldId="256"/>
            <ac:inkMk id="396" creationId="{974D5FD9-0BF7-38AC-7C87-57E93C1EAEC6}"/>
          </ac:inkMkLst>
        </pc:inkChg>
        <pc:inkChg chg="add">
          <ac:chgData name="Samantha Brown (2210322)" userId="S::2210322@student.uwtsd.ac.uk::839c6220-ff4a-4604-ad08-122e127903be" providerId="AD" clId="Web-{44D9B3AA-26B2-1092-BDCD-546C3196F393}" dt="2022-09-08T07:49:31.071" v="876"/>
          <ac:inkMkLst>
            <pc:docMk/>
            <pc:sldMk cId="109857222" sldId="256"/>
            <ac:inkMk id="397" creationId="{5038EFD7-8E63-E512-02CC-22E321CA1E10}"/>
          </ac:inkMkLst>
        </pc:inkChg>
        <pc:inkChg chg="add">
          <ac:chgData name="Samantha Brown (2210322)" userId="S::2210322@student.uwtsd.ac.uk::839c6220-ff4a-4604-ad08-122e127903be" providerId="AD" clId="Web-{44D9B3AA-26B2-1092-BDCD-546C3196F393}" dt="2022-09-08T07:49:34.509" v="877"/>
          <ac:inkMkLst>
            <pc:docMk/>
            <pc:sldMk cId="109857222" sldId="256"/>
            <ac:inkMk id="398" creationId="{F99AA229-C4C7-484A-0336-F2E70A442D5F}"/>
          </ac:inkMkLst>
        </pc:inkChg>
        <pc:inkChg chg="add">
          <ac:chgData name="Samantha Brown (2210322)" userId="S::2210322@student.uwtsd.ac.uk::839c6220-ff4a-4604-ad08-122e127903be" providerId="AD" clId="Web-{44D9B3AA-26B2-1092-BDCD-546C3196F393}" dt="2022-09-08T07:49:34.524" v="878"/>
          <ac:inkMkLst>
            <pc:docMk/>
            <pc:sldMk cId="109857222" sldId="256"/>
            <ac:inkMk id="399" creationId="{92F9117E-DB0F-FD5D-C8A7-D7DAD6446D8E}"/>
          </ac:inkMkLst>
        </pc:inkChg>
        <pc:inkChg chg="add">
          <ac:chgData name="Samantha Brown (2210322)" userId="S::2210322@student.uwtsd.ac.uk::839c6220-ff4a-4604-ad08-122e127903be" providerId="AD" clId="Web-{44D9B3AA-26B2-1092-BDCD-546C3196F393}" dt="2022-09-08T07:49:34.524" v="879"/>
          <ac:inkMkLst>
            <pc:docMk/>
            <pc:sldMk cId="109857222" sldId="256"/>
            <ac:inkMk id="400" creationId="{B59BB3D1-1659-EA75-A092-BBC8CCEBD97D}"/>
          </ac:inkMkLst>
        </pc:inkChg>
      </pc:sldChg>
      <pc:sldChg chg="addSp modSp new">
        <pc:chgData name="Samantha Brown (2210322)" userId="S::2210322@student.uwtsd.ac.uk::839c6220-ff4a-4604-ad08-122e127903be" providerId="AD" clId="Web-{44D9B3AA-26B2-1092-BDCD-546C3196F393}" dt="2022-09-08T07:48:31.129" v="831"/>
        <pc:sldMkLst>
          <pc:docMk/>
          <pc:sldMk cId="2898074119" sldId="257"/>
        </pc:sldMkLst>
        <pc:spChg chg="mod">
          <ac:chgData name="Samantha Brown (2210322)" userId="S::2210322@student.uwtsd.ac.uk::839c6220-ff4a-4604-ad08-122e127903be" providerId="AD" clId="Web-{44D9B3AA-26B2-1092-BDCD-546C3196F393}" dt="2022-09-08T07:41:23.220" v="285" actId="20577"/>
          <ac:spMkLst>
            <pc:docMk/>
            <pc:sldMk cId="2898074119" sldId="257"/>
            <ac:spMk id="2" creationId="{5219D720-0DA4-25E6-91B7-7559281130BF}"/>
          </ac:spMkLst>
        </pc:spChg>
        <pc:spChg chg="mod">
          <ac:chgData name="Samantha Brown (2210322)" userId="S::2210322@student.uwtsd.ac.uk::839c6220-ff4a-4604-ad08-122e127903be" providerId="AD" clId="Web-{44D9B3AA-26B2-1092-BDCD-546C3196F393}" dt="2022-09-08T07:41:29.830" v="287" actId="20577"/>
          <ac:spMkLst>
            <pc:docMk/>
            <pc:sldMk cId="2898074119" sldId="257"/>
            <ac:spMk id="3" creationId="{D648B99A-BC4C-7EFB-589E-0A272FE2430A}"/>
          </ac:spMkLst>
        </pc:spChg>
        <pc:inkChg chg="add">
          <ac:chgData name="Samantha Brown (2210322)" userId="S::2210322@student.uwtsd.ac.uk::839c6220-ff4a-4604-ad08-122e127903be" providerId="AD" clId="Web-{44D9B3AA-26B2-1092-BDCD-546C3196F393}" dt="2022-09-08T07:48:29.550" v="828"/>
          <ac:inkMkLst>
            <pc:docMk/>
            <pc:sldMk cId="2898074119" sldId="257"/>
            <ac:inkMk id="4" creationId="{919EB2F6-4B7B-490B-E34C-CFE46770A0E0}"/>
          </ac:inkMkLst>
        </pc:inkChg>
        <pc:inkChg chg="add">
          <ac:chgData name="Samantha Brown (2210322)" userId="S::2210322@student.uwtsd.ac.uk::839c6220-ff4a-4604-ad08-122e127903be" providerId="AD" clId="Web-{44D9B3AA-26B2-1092-BDCD-546C3196F393}" dt="2022-09-08T07:48:30.097" v="829"/>
          <ac:inkMkLst>
            <pc:docMk/>
            <pc:sldMk cId="2898074119" sldId="257"/>
            <ac:inkMk id="5" creationId="{339A9243-3809-6466-B2C9-503389CBFC98}"/>
          </ac:inkMkLst>
        </pc:inkChg>
        <pc:inkChg chg="add">
          <ac:chgData name="Samantha Brown (2210322)" userId="S::2210322@student.uwtsd.ac.uk::839c6220-ff4a-4604-ad08-122e127903be" providerId="AD" clId="Web-{44D9B3AA-26B2-1092-BDCD-546C3196F393}" dt="2022-09-08T07:48:31.129" v="830"/>
          <ac:inkMkLst>
            <pc:docMk/>
            <pc:sldMk cId="2898074119" sldId="257"/>
            <ac:inkMk id="6" creationId="{6CAF93C9-F02A-3E69-4D39-E7C97959B5DC}"/>
          </ac:inkMkLst>
        </pc:inkChg>
        <pc:inkChg chg="add">
          <ac:chgData name="Samantha Brown (2210322)" userId="S::2210322@student.uwtsd.ac.uk::839c6220-ff4a-4604-ad08-122e127903be" providerId="AD" clId="Web-{44D9B3AA-26B2-1092-BDCD-546C3196F393}" dt="2022-09-08T07:48:31.129" v="831"/>
          <ac:inkMkLst>
            <pc:docMk/>
            <pc:sldMk cId="2898074119" sldId="257"/>
            <ac:inkMk id="7" creationId="{E423C2E8-D9C5-3424-4900-B1C611E0BD19}"/>
          </ac:inkMkLst>
        </pc:inkChg>
      </pc:sldChg>
    </pc:docChg>
  </pc:docChgLst>
  <pc:docChgLst>
    <pc:chgData name="Samantha Brown (2210322)" userId="S::2210322@student.uwtsd.ac.uk::839c6220-ff4a-4604-ad08-122e127903be" providerId="AD" clId="Web-{4474E6F6-7A1F-B087-D3B5-E6DC96503CE4}"/>
    <pc:docChg chg="modSld">
      <pc:chgData name="Samantha Brown (2210322)" userId="S::2210322@student.uwtsd.ac.uk::839c6220-ff4a-4604-ad08-122e127903be" providerId="AD" clId="Web-{4474E6F6-7A1F-B087-D3B5-E6DC96503CE4}" dt="2022-09-11T14:55:13.391" v="38" actId="20577"/>
      <pc:docMkLst>
        <pc:docMk/>
      </pc:docMkLst>
      <pc:sldChg chg="modSp">
        <pc:chgData name="Samantha Brown (2210322)" userId="S::2210322@student.uwtsd.ac.uk::839c6220-ff4a-4604-ad08-122e127903be" providerId="AD" clId="Web-{4474E6F6-7A1F-B087-D3B5-E6DC96503CE4}" dt="2022-09-11T14:55:13.391" v="38" actId="20577"/>
        <pc:sldMkLst>
          <pc:docMk/>
          <pc:sldMk cId="109857222" sldId="256"/>
        </pc:sldMkLst>
        <pc:spChg chg="mod">
          <ac:chgData name="Samantha Brown (2210322)" userId="S::2210322@student.uwtsd.ac.uk::839c6220-ff4a-4604-ad08-122e127903be" providerId="AD" clId="Web-{4474E6F6-7A1F-B087-D3B5-E6DC96503CE4}" dt="2022-09-11T14:55:13.391" v="38" actId="20577"/>
          <ac:spMkLst>
            <pc:docMk/>
            <pc:sldMk cId="109857222" sldId="256"/>
            <ac:spMk id="8" creationId="{82C75B74-B5B5-272B-C1BB-0C7003BA3D61}"/>
          </ac:spMkLst>
        </pc:spChg>
      </pc:sldChg>
    </pc:docChg>
  </pc:docChgLst>
  <pc:docChgLst>
    <pc:chgData name="Samantha Brown (2210322)" userId="S::2210322@student.uwtsd.ac.uk::839c6220-ff4a-4604-ad08-122e127903be" providerId="AD" clId="Web-{0C5D4916-1547-6158-C75E-884A433060A5}"/>
    <pc:docChg chg="modSld">
      <pc:chgData name="Samantha Brown (2210322)" userId="S::2210322@student.uwtsd.ac.uk::839c6220-ff4a-4604-ad08-122e127903be" providerId="AD" clId="Web-{0C5D4916-1547-6158-C75E-884A433060A5}" dt="2022-09-19T15:37:26.360" v="126" actId="20577"/>
      <pc:docMkLst>
        <pc:docMk/>
      </pc:docMkLst>
      <pc:sldChg chg="delSp modSp">
        <pc:chgData name="Samantha Brown (2210322)" userId="S::2210322@student.uwtsd.ac.uk::839c6220-ff4a-4604-ad08-122e127903be" providerId="AD" clId="Web-{0C5D4916-1547-6158-C75E-884A433060A5}" dt="2022-09-19T15:37:26.360" v="126" actId="20577"/>
        <pc:sldMkLst>
          <pc:docMk/>
          <pc:sldMk cId="2898074119" sldId="257"/>
        </pc:sldMkLst>
        <pc:spChg chg="mod">
          <ac:chgData name="Samantha Brown (2210322)" userId="S::2210322@student.uwtsd.ac.uk::839c6220-ff4a-4604-ad08-122e127903be" providerId="AD" clId="Web-{0C5D4916-1547-6158-C75E-884A433060A5}" dt="2022-09-19T15:37:26.360" v="126" actId="20577"/>
          <ac:spMkLst>
            <pc:docMk/>
            <pc:sldMk cId="2898074119" sldId="257"/>
            <ac:spMk id="3" creationId="{D648B99A-BC4C-7EFB-589E-0A272FE2430A}"/>
          </ac:spMkLst>
        </pc:spChg>
        <pc:inkChg chg="del">
          <ac:chgData name="Samantha Brown (2210322)" userId="S::2210322@student.uwtsd.ac.uk::839c6220-ff4a-4604-ad08-122e127903be" providerId="AD" clId="Web-{0C5D4916-1547-6158-C75E-884A433060A5}" dt="2022-09-19T15:30:59.740" v="3"/>
          <ac:inkMkLst>
            <pc:docMk/>
            <pc:sldMk cId="2898074119" sldId="257"/>
            <ac:inkMk id="4" creationId="{919EB2F6-4B7B-490B-E34C-CFE46770A0E0}"/>
          </ac:inkMkLst>
        </pc:inkChg>
        <pc:inkChg chg="del">
          <ac:chgData name="Samantha Brown (2210322)" userId="S::2210322@student.uwtsd.ac.uk::839c6220-ff4a-4604-ad08-122e127903be" providerId="AD" clId="Web-{0C5D4916-1547-6158-C75E-884A433060A5}" dt="2022-09-19T15:30:58.849" v="2"/>
          <ac:inkMkLst>
            <pc:docMk/>
            <pc:sldMk cId="2898074119" sldId="257"/>
            <ac:inkMk id="5" creationId="{339A9243-3809-6466-B2C9-503389CBFC98}"/>
          </ac:inkMkLst>
        </pc:inkChg>
        <pc:inkChg chg="del">
          <ac:chgData name="Samantha Brown (2210322)" userId="S::2210322@student.uwtsd.ac.uk::839c6220-ff4a-4604-ad08-122e127903be" providerId="AD" clId="Web-{0C5D4916-1547-6158-C75E-884A433060A5}" dt="2022-09-19T15:30:54.990" v="0"/>
          <ac:inkMkLst>
            <pc:docMk/>
            <pc:sldMk cId="2898074119" sldId="257"/>
            <ac:inkMk id="6" creationId="{6CAF93C9-F02A-3E69-4D39-E7C97959B5DC}"/>
          </ac:inkMkLst>
        </pc:inkChg>
        <pc:inkChg chg="del">
          <ac:chgData name="Samantha Brown (2210322)" userId="S::2210322@student.uwtsd.ac.uk::839c6220-ff4a-4604-ad08-122e127903be" providerId="AD" clId="Web-{0C5D4916-1547-6158-C75E-884A433060A5}" dt="2022-09-19T15:30:57.662" v="1"/>
          <ac:inkMkLst>
            <pc:docMk/>
            <pc:sldMk cId="2898074119" sldId="257"/>
            <ac:inkMk id="7" creationId="{E423C2E8-D9C5-3424-4900-B1C611E0BD19}"/>
          </ac:inkMkLst>
        </pc:inkChg>
      </pc:sldChg>
    </pc:docChg>
  </pc:docChgLst>
  <pc:docChgLst>
    <pc:chgData name="Samantha Brown (2210322)" userId="S::2210322@student.uwtsd.ac.uk::839c6220-ff4a-4604-ad08-122e127903be" providerId="AD" clId="Web-{2A7FA2AC-F3EC-F741-E454-C93DFDEF1370}"/>
    <pc:docChg chg="modSld">
      <pc:chgData name="Samantha Brown (2210322)" userId="S::2210322@student.uwtsd.ac.uk::839c6220-ff4a-4604-ad08-122e127903be" providerId="AD" clId="Web-{2A7FA2AC-F3EC-F741-E454-C93DFDEF1370}" dt="2022-09-25T17:57:09.455" v="0" actId="20577"/>
      <pc:docMkLst>
        <pc:docMk/>
      </pc:docMkLst>
      <pc:sldChg chg="modSp">
        <pc:chgData name="Samantha Brown (2210322)" userId="S::2210322@student.uwtsd.ac.uk::839c6220-ff4a-4604-ad08-122e127903be" providerId="AD" clId="Web-{2A7FA2AC-F3EC-F741-E454-C93DFDEF1370}" dt="2022-09-25T17:57:09.455" v="0" actId="20577"/>
        <pc:sldMkLst>
          <pc:docMk/>
          <pc:sldMk cId="2898074119" sldId="257"/>
        </pc:sldMkLst>
        <pc:spChg chg="mod">
          <ac:chgData name="Samantha Brown (2210322)" userId="S::2210322@student.uwtsd.ac.uk::839c6220-ff4a-4604-ad08-122e127903be" providerId="AD" clId="Web-{2A7FA2AC-F3EC-F741-E454-C93DFDEF1370}" dt="2022-09-25T17:57:09.455" v="0" actId="20577"/>
          <ac:spMkLst>
            <pc:docMk/>
            <pc:sldMk cId="2898074119" sldId="257"/>
            <ac:spMk id="3" creationId="{D648B99A-BC4C-7EFB-589E-0A272FE2430A}"/>
          </ac:spMkLst>
        </pc:spChg>
      </pc:sldChg>
    </pc:docChg>
  </pc:docChgLst>
  <pc:docChgLst>
    <pc:chgData name="Samantha Brown (2210322)" userId="S::2210322@student.uwtsd.ac.uk::839c6220-ff4a-4604-ad08-122e127903be" providerId="AD" clId="Web-{28D5E1DA-013E-4B13-EDAC-484F11DE95AE}"/>
    <pc:docChg chg="modSld">
      <pc:chgData name="Samantha Brown (2210322)" userId="S::2210322@student.uwtsd.ac.uk::839c6220-ff4a-4604-ad08-122e127903be" providerId="AD" clId="Web-{28D5E1DA-013E-4B13-EDAC-484F11DE95AE}" dt="2022-09-20T18:16:39.194" v="335" actId="1076"/>
      <pc:docMkLst>
        <pc:docMk/>
      </pc:docMkLst>
      <pc:sldChg chg="modSp">
        <pc:chgData name="Samantha Brown (2210322)" userId="S::2210322@student.uwtsd.ac.uk::839c6220-ff4a-4604-ad08-122e127903be" providerId="AD" clId="Web-{28D5E1DA-013E-4B13-EDAC-484F11DE95AE}" dt="2022-09-20T18:15:23.817" v="303" actId="20577"/>
        <pc:sldMkLst>
          <pc:docMk/>
          <pc:sldMk cId="109857222" sldId="256"/>
        </pc:sldMkLst>
        <pc:spChg chg="mod">
          <ac:chgData name="Samantha Brown (2210322)" userId="S::2210322@student.uwtsd.ac.uk::839c6220-ff4a-4604-ad08-122e127903be" providerId="AD" clId="Web-{28D5E1DA-013E-4B13-EDAC-484F11DE95AE}" dt="2022-09-20T18:03:11.878" v="78" actId="20577"/>
          <ac:spMkLst>
            <pc:docMk/>
            <pc:sldMk cId="109857222" sldId="256"/>
            <ac:spMk id="4" creationId="{4BFB18F5-9395-13EE-47A8-F33DDBFBBB01}"/>
          </ac:spMkLst>
        </pc:spChg>
        <pc:spChg chg="mod">
          <ac:chgData name="Samantha Brown (2210322)" userId="S::2210322@student.uwtsd.ac.uk::839c6220-ff4a-4604-ad08-122e127903be" providerId="AD" clId="Web-{28D5E1DA-013E-4B13-EDAC-484F11DE95AE}" dt="2022-09-20T18:03:20.832" v="80" actId="20577"/>
          <ac:spMkLst>
            <pc:docMk/>
            <pc:sldMk cId="109857222" sldId="256"/>
            <ac:spMk id="5" creationId="{FFE2D4D8-2C40-C579-7C84-5F6F2E357481}"/>
          </ac:spMkLst>
        </pc:spChg>
        <pc:spChg chg="mod">
          <ac:chgData name="Samantha Brown (2210322)" userId="S::2210322@student.uwtsd.ac.uk::839c6220-ff4a-4604-ad08-122e127903be" providerId="AD" clId="Web-{28D5E1DA-013E-4B13-EDAC-484F11DE95AE}" dt="2022-09-20T18:15:23.817" v="303" actId="20577"/>
          <ac:spMkLst>
            <pc:docMk/>
            <pc:sldMk cId="109857222" sldId="256"/>
            <ac:spMk id="6" creationId="{E5740469-743E-68D1-ECFE-7127978CFE25}"/>
          </ac:spMkLst>
        </pc:spChg>
        <pc:spChg chg="mod">
          <ac:chgData name="Samantha Brown (2210322)" userId="S::2210322@student.uwtsd.ac.uk::839c6220-ff4a-4604-ad08-122e127903be" providerId="AD" clId="Web-{28D5E1DA-013E-4B13-EDAC-484F11DE95AE}" dt="2022-09-20T18:03:27.160" v="81" actId="20577"/>
          <ac:spMkLst>
            <pc:docMk/>
            <pc:sldMk cId="109857222" sldId="256"/>
            <ac:spMk id="7" creationId="{D09DACAD-06A2-BB4E-22F9-3E6AA174B495}"/>
          </ac:spMkLst>
        </pc:spChg>
        <pc:spChg chg="mod">
          <ac:chgData name="Samantha Brown (2210322)" userId="S::2210322@student.uwtsd.ac.uk::839c6220-ff4a-4604-ad08-122e127903be" providerId="AD" clId="Web-{28D5E1DA-013E-4B13-EDAC-484F11DE95AE}" dt="2022-09-20T18:03:16.019" v="79" actId="20577"/>
          <ac:spMkLst>
            <pc:docMk/>
            <pc:sldMk cId="109857222" sldId="256"/>
            <ac:spMk id="8" creationId="{82C75B74-B5B5-272B-C1BB-0C7003BA3D61}"/>
          </ac:spMkLst>
        </pc:spChg>
      </pc:sldChg>
      <pc:sldChg chg="modSp">
        <pc:chgData name="Samantha Brown (2210322)" userId="S::2210322@student.uwtsd.ac.uk::839c6220-ff4a-4604-ad08-122e127903be" providerId="AD" clId="Web-{28D5E1DA-013E-4B13-EDAC-484F11DE95AE}" dt="2022-09-20T18:16:39.194" v="335" actId="1076"/>
        <pc:sldMkLst>
          <pc:docMk/>
          <pc:sldMk cId="2898074119" sldId="257"/>
        </pc:sldMkLst>
        <pc:spChg chg="mod">
          <ac:chgData name="Samantha Brown (2210322)" userId="S::2210322@student.uwtsd.ac.uk::839c6220-ff4a-4604-ad08-122e127903be" providerId="AD" clId="Web-{28D5E1DA-013E-4B13-EDAC-484F11DE95AE}" dt="2022-09-20T18:16:39.194" v="335" actId="1076"/>
          <ac:spMkLst>
            <pc:docMk/>
            <pc:sldMk cId="2898074119" sldId="257"/>
            <ac:spMk id="3" creationId="{D648B99A-BC4C-7EFB-589E-0A272FE2430A}"/>
          </ac:spMkLst>
        </pc:sp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09-08T07:49:36.006"/>
    </inkml:context>
    <inkml:brush xml:id="br0">
      <inkml:brushProperty name="width" value="0.1" units="cm"/>
      <inkml:brushProperty name="height" value="0.1" units="cm"/>
      <inkml:brushProperty name="color" value="#E71224"/>
    </inkml:brush>
  </inkml:definitions>
  <inkml:trace contextRef="#ctx0" brushRef="#br0">8752 11075 575 0 0,'0'0'0'0'0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25/09/2022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25/09/2022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25/09/2022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25/09/2022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25/09/2022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25/09/2022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25/09/2022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25/09/2022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25/09/2022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25/09/2022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25/09/2022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25/09/2022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customXml" Target="../ink/ink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hyperlink" Target="https://ebookcentral.proquest.com/lib/trinity/detail.action?docID=6234915" TargetMode="External"/><Relationship Id="rId2" Type="http://schemas.openxmlformats.org/officeDocument/2006/relationships/hyperlink" Target="https://video.alexanderstreet.com/watch/time-management-8" TargetMode="External"/><Relationship Id="rId1" Type="http://schemas.openxmlformats.org/officeDocument/2006/relationships/slideLayout" Target="../slideLayouts/slideLayout2.xml"/><Relationship Id="rId6" Type="http://schemas.openxmlformats.org/officeDocument/2006/relationships/hyperlink" Target="https://www.criticalthinking.org/pages/defining-critical-thinking/766" TargetMode="External"/><Relationship Id="rId5" Type="http://schemas.openxmlformats.org/officeDocument/2006/relationships/hyperlink" Target="http://nwlink.com/~donclark/hrd/styles/kolb.html-" TargetMode="External"/><Relationship Id="rId4" Type="http://schemas.openxmlformats.org/officeDocument/2006/relationships/hyperlink" Target="https://literacypathway.com/critical-thinking-skil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6810" y="3477"/>
            <a:ext cx="2036969" cy="353438"/>
          </a:xfrm>
        </p:spPr>
        <p:txBody>
          <a:bodyPr>
            <a:normAutofit/>
          </a:bodyPr>
          <a:lstStyle/>
          <a:p>
            <a:r>
              <a:rPr lang="en-GB" sz="800">
                <a:latin typeface="Arial"/>
                <a:cs typeface="Arial"/>
              </a:rPr>
              <a:t>Samantha Brown 2210322 Academic Study Skills for Students ECGE4001/PC</a:t>
            </a:r>
          </a:p>
        </p:txBody>
      </p:sp>
      <p:sp>
        <p:nvSpPr>
          <p:cNvPr id="3" name="Subtitle 2"/>
          <p:cNvSpPr>
            <a:spLocks noGrp="1"/>
          </p:cNvSpPr>
          <p:nvPr>
            <p:ph type="subTitle" idx="1"/>
          </p:nvPr>
        </p:nvSpPr>
        <p:spPr>
          <a:xfrm>
            <a:off x="2421038" y="4240"/>
            <a:ext cx="6221392" cy="459712"/>
          </a:xfrm>
        </p:spPr>
        <p:txBody>
          <a:bodyPr vert="horz" lIns="91440" tIns="45720" rIns="91440" bIns="45720" rtlCol="0" anchor="t">
            <a:normAutofit/>
          </a:bodyPr>
          <a:lstStyle/>
          <a:p>
            <a:r>
              <a:rPr lang="en-GB" sz="1000" b="1">
                <a:latin typeface="Arial"/>
                <a:cs typeface="Arial"/>
              </a:rPr>
              <a:t>The Range of Skills and Personal Qualities that Influence the Development of Critical Thinking</a:t>
            </a:r>
          </a:p>
        </p:txBody>
      </p:sp>
      <p:sp>
        <p:nvSpPr>
          <p:cNvPr id="4" name="TextBox 3">
            <a:extLst>
              <a:ext uri="{FF2B5EF4-FFF2-40B4-BE49-F238E27FC236}">
                <a16:creationId xmlns:a16="http://schemas.microsoft.com/office/drawing/2014/main" id="{4BFB18F5-9395-13EE-47A8-F33DDBFBBB01}"/>
              </a:ext>
            </a:extLst>
          </p:cNvPr>
          <p:cNvSpPr txBox="1"/>
          <p:nvPr/>
        </p:nvSpPr>
        <p:spPr>
          <a:xfrm>
            <a:off x="3455479" y="565144"/>
            <a:ext cx="2327222" cy="3308598"/>
          </a:xfrm>
          <a:prstGeom prst="rect">
            <a:avLst/>
          </a:prstGeom>
          <a:ln>
            <a:solidFill>
              <a:srgbClr val="87F5DF"/>
            </a:solidFill>
          </a:ln>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u="sng">
                <a:latin typeface="Arial"/>
                <a:cs typeface="Calibri"/>
              </a:rPr>
              <a:t>Time-management</a:t>
            </a:r>
          </a:p>
          <a:p>
            <a:endParaRPr lang="en-GB" sz="1000">
              <a:latin typeface="Arial"/>
              <a:cs typeface="Calibri"/>
            </a:endParaRPr>
          </a:p>
          <a:p>
            <a:r>
              <a:rPr lang="en-GB" sz="900">
                <a:solidFill>
                  <a:schemeClr val="tx1"/>
                </a:solidFill>
                <a:latin typeface="Arial"/>
                <a:cs typeface="Arial"/>
              </a:rPr>
              <a:t>Time-management is effectively planning and organising how long to spend on activities so </a:t>
            </a:r>
            <a:r>
              <a:rPr lang="en-GB" sz="900" err="1">
                <a:solidFill>
                  <a:schemeClr val="tx1"/>
                </a:solidFill>
                <a:latin typeface="Arial"/>
                <a:cs typeface="Arial"/>
              </a:rPr>
              <a:t>eveything</a:t>
            </a:r>
            <a:r>
              <a:rPr lang="en-GB" sz="900">
                <a:solidFill>
                  <a:schemeClr val="tx1"/>
                </a:solidFill>
                <a:latin typeface="Arial"/>
                <a:cs typeface="Arial"/>
              </a:rPr>
              <a:t> is accomplished. According to Cottrell (2017) we use the basic skill of critical thinking in our day to day lives. We use different levels of critical thinking for different daily tasks. </a:t>
            </a:r>
            <a:endParaRPr lang="en-GB" sz="900">
              <a:solidFill>
                <a:schemeClr val="tx1"/>
              </a:solidFill>
              <a:ea typeface="+mn-lt"/>
              <a:cs typeface="+mn-lt"/>
            </a:endParaRPr>
          </a:p>
          <a:p>
            <a:r>
              <a:rPr lang="en-GB" sz="900">
                <a:latin typeface="Arial"/>
                <a:cs typeface="Calibri"/>
              </a:rPr>
              <a:t>It is essential to use time wisely and prioritise tasks that are urgent. Without doing so it can become overwhelming and students fall behind in work. Managing time successfully means targets become easier to achieve and tasks are completed on time. In order to manage our time effectively we first need to identify how we use our time, keeping a diary or creating a timetable allows people to look at how they currently use their time and ways they could make better use of spare time (CandidCareer.com Producer 2014). </a:t>
            </a:r>
          </a:p>
          <a:p>
            <a:endParaRPr lang="en-GB" sz="900">
              <a:latin typeface="Arial"/>
              <a:cs typeface="Calibri"/>
            </a:endParaRPr>
          </a:p>
        </p:txBody>
      </p:sp>
      <p:sp>
        <p:nvSpPr>
          <p:cNvPr id="5" name="TextBox 4">
            <a:extLst>
              <a:ext uri="{FF2B5EF4-FFF2-40B4-BE49-F238E27FC236}">
                <a16:creationId xmlns:a16="http://schemas.microsoft.com/office/drawing/2014/main" id="{FFE2D4D8-2C40-C579-7C84-5F6F2E357481}"/>
              </a:ext>
            </a:extLst>
          </p:cNvPr>
          <p:cNvSpPr txBox="1"/>
          <p:nvPr/>
        </p:nvSpPr>
        <p:spPr>
          <a:xfrm>
            <a:off x="168218" y="4177110"/>
            <a:ext cx="4514730" cy="2169825"/>
          </a:xfrm>
          <a:prstGeom prst="rect">
            <a:avLst/>
          </a:prstGeom>
          <a:ln>
            <a:solidFill>
              <a:srgbClr val="87F5DF"/>
            </a:solidFill>
          </a:ln>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u="sng">
                <a:latin typeface="Arial"/>
                <a:cs typeface="Calibri"/>
              </a:rPr>
              <a:t>Note-Taking</a:t>
            </a:r>
          </a:p>
          <a:p>
            <a:endParaRPr lang="en-GB" sz="900">
              <a:latin typeface="Arial"/>
              <a:cs typeface="Calibri"/>
            </a:endParaRPr>
          </a:p>
          <a:p>
            <a:r>
              <a:rPr lang="en-GB" sz="900">
                <a:latin typeface="Arial"/>
                <a:cs typeface="Calibri"/>
              </a:rPr>
              <a:t>A vital skill to note taking is listening (Mills, 2019). Being able to effectively note-take allows students to reflect on learning in lectures and can support them in writing assignments. Note-taking allows students to make visual notes and reminders of important information that they can later look up in library and online resources. It can be particularly useful during time-sensitive situations when they cannot spend an hour writing down detailed information but need to keep a record of it for a later time. Although it can be very useful there is a difference between effective note-taking and waffling. Greetham (2018) suggests the biggest issue students face while note-taking is not knowing the level of writing needed and usually writing too much which obstructs the notes and making it hard to read what is relevant. Note-taking is a relevant skill which when mastered can make student life easier as well as being a transferable skill that can be used anywhere in life.</a:t>
            </a:r>
          </a:p>
          <a:p>
            <a:endParaRPr lang="en-GB" sz="900">
              <a:latin typeface="Arial"/>
              <a:cs typeface="Calibri"/>
            </a:endParaRPr>
          </a:p>
        </p:txBody>
      </p:sp>
      <p:sp>
        <p:nvSpPr>
          <p:cNvPr id="6" name="TextBox 5">
            <a:extLst>
              <a:ext uri="{FF2B5EF4-FFF2-40B4-BE49-F238E27FC236}">
                <a16:creationId xmlns:a16="http://schemas.microsoft.com/office/drawing/2014/main" id="{E5740469-743E-68D1-ECFE-7127978CFE25}"/>
              </a:ext>
            </a:extLst>
          </p:cNvPr>
          <p:cNvSpPr txBox="1"/>
          <p:nvPr/>
        </p:nvSpPr>
        <p:spPr>
          <a:xfrm>
            <a:off x="6056667" y="565144"/>
            <a:ext cx="5508223" cy="3277820"/>
          </a:xfrm>
          <a:prstGeom prst="rect">
            <a:avLst/>
          </a:prstGeom>
          <a:ln>
            <a:solidFill>
              <a:srgbClr val="87F5DF"/>
            </a:solidFill>
          </a:ln>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u="sng">
                <a:latin typeface="Arial"/>
                <a:cs typeface="Calibri"/>
              </a:rPr>
              <a:t>Reflective Learning</a:t>
            </a:r>
          </a:p>
          <a:p>
            <a:endParaRPr lang="en-GB" sz="900">
              <a:latin typeface="Arial"/>
              <a:cs typeface="Calibri"/>
            </a:endParaRPr>
          </a:p>
          <a:p>
            <a:r>
              <a:rPr lang="en-GB" sz="900">
                <a:latin typeface="Arial"/>
                <a:cs typeface="Calibri"/>
              </a:rPr>
              <a:t>It is vital to reflect on experiences and studies to give understanding of strengths and weaknesses and help develop skills further. As a university student you are expected to be able to be reflective of your own practice and demonstrate how (Hansen, 2013). Brockbank (2012) suggests reflecting learning works in different situations and can be adapted to practice. Reflecting on work does not have to be an hour long ordeal where you right down everything that happened, what went well and what you would change next time, it can be a two minute reflection while doing the dishes or on the drive home from work/university. Reflection is taking place all the time every time you think about how you done something or would like to do it next time and doing so improves practice.</a:t>
            </a:r>
          </a:p>
          <a:p>
            <a:r>
              <a:rPr lang="en-GB" sz="900">
                <a:latin typeface="Arial"/>
                <a:cs typeface="Calibri"/>
              </a:rPr>
              <a:t>According to Day (2018) lots of university student struggle with reflective writing as its an interpretation of recording your own personal experiences and looking at it with a different perspective even if it is being critical.</a:t>
            </a:r>
          </a:p>
          <a:p>
            <a:endParaRPr lang="en-GB" sz="900">
              <a:latin typeface="Arial"/>
              <a:cs typeface="Calibri"/>
            </a:endParaRPr>
          </a:p>
          <a:p>
            <a:endParaRPr lang="en-GB" sz="900">
              <a:latin typeface="Arial"/>
              <a:cs typeface="Calibri"/>
            </a:endParaRPr>
          </a:p>
          <a:p>
            <a:r>
              <a:rPr lang="en-GB" sz="900" err="1">
                <a:latin typeface="Arial"/>
                <a:cs typeface="Calibri"/>
              </a:rPr>
              <a:t>Kolbs</a:t>
            </a:r>
            <a:r>
              <a:rPr lang="en-GB" sz="900">
                <a:latin typeface="Arial"/>
                <a:cs typeface="Calibri"/>
              </a:rPr>
              <a:t> Learning Model (No Date).</a:t>
            </a:r>
          </a:p>
          <a:p>
            <a:endParaRPr lang="en-GB" sz="900">
              <a:latin typeface="Arial"/>
              <a:cs typeface="Calibri"/>
            </a:endParaRPr>
          </a:p>
          <a:p>
            <a:endParaRPr lang="en-GB" sz="900">
              <a:latin typeface="Arial"/>
              <a:cs typeface="Calibri"/>
            </a:endParaRPr>
          </a:p>
          <a:p>
            <a:endParaRPr lang="en-GB" sz="900">
              <a:latin typeface="Arial"/>
              <a:cs typeface="Calibri"/>
            </a:endParaRPr>
          </a:p>
          <a:p>
            <a:endParaRPr lang="en-GB" sz="900">
              <a:latin typeface="Arial"/>
              <a:cs typeface="Calibri"/>
            </a:endParaRPr>
          </a:p>
          <a:p>
            <a:endParaRPr lang="en-GB" sz="900">
              <a:latin typeface="Arial"/>
              <a:cs typeface="Calibri"/>
            </a:endParaRPr>
          </a:p>
          <a:p>
            <a:endParaRPr lang="en-GB" sz="900">
              <a:latin typeface="Arial"/>
              <a:cs typeface="Calibri"/>
            </a:endParaRPr>
          </a:p>
          <a:p>
            <a:endParaRPr lang="en-GB" sz="900">
              <a:latin typeface="Arial"/>
              <a:cs typeface="Calibri"/>
            </a:endParaRPr>
          </a:p>
        </p:txBody>
      </p:sp>
      <p:sp>
        <p:nvSpPr>
          <p:cNvPr id="7" name="TextBox 6">
            <a:extLst>
              <a:ext uri="{FF2B5EF4-FFF2-40B4-BE49-F238E27FC236}">
                <a16:creationId xmlns:a16="http://schemas.microsoft.com/office/drawing/2014/main" id="{D09DACAD-06A2-BB4E-22F9-3E6AA174B495}"/>
              </a:ext>
            </a:extLst>
          </p:cNvPr>
          <p:cNvSpPr txBox="1"/>
          <p:nvPr/>
        </p:nvSpPr>
        <p:spPr>
          <a:xfrm>
            <a:off x="8772041" y="4113974"/>
            <a:ext cx="3136050" cy="2446824"/>
          </a:xfrm>
          <a:prstGeom prst="rect">
            <a:avLst/>
          </a:prstGeom>
          <a:ln>
            <a:solidFill>
              <a:srgbClr val="87F5DF"/>
            </a:solidFill>
          </a:ln>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u="sng">
                <a:latin typeface="Arial"/>
                <a:cs typeface="Calibri"/>
              </a:rPr>
              <a:t>Conclusion</a:t>
            </a:r>
          </a:p>
          <a:p>
            <a:endParaRPr lang="en-GB" sz="900">
              <a:latin typeface="Arial"/>
              <a:cs typeface="Calibri"/>
            </a:endParaRPr>
          </a:p>
          <a:p>
            <a:r>
              <a:rPr lang="en-GB" sz="900">
                <a:latin typeface="Arial"/>
                <a:cs typeface="Calibri"/>
              </a:rPr>
              <a:t>To summarise there are several different elements which are vital to achieve successful critical thinking. Some are more important than others whereas some go hand in hand. The more students are able to achieve relies on their note-taking, critical thinking and time management. Time-management is important to organise your time and evaluate when to complete tasks but without effective note-taking students will struggle to read their notes and complete research for assignments. It is also vital for students to reflect on how they have completed assignments and the methods they used, this will help when completing future assignments and will lead to a better and more effective student life as they will constantly be improving.</a:t>
            </a:r>
          </a:p>
          <a:p>
            <a:endParaRPr lang="en-GB" sz="900">
              <a:latin typeface="Arial"/>
              <a:cs typeface="Calibri"/>
            </a:endParaRPr>
          </a:p>
        </p:txBody>
      </p:sp>
      <p:sp>
        <p:nvSpPr>
          <p:cNvPr id="8" name="Oval 7">
            <a:extLst>
              <a:ext uri="{FF2B5EF4-FFF2-40B4-BE49-F238E27FC236}">
                <a16:creationId xmlns:a16="http://schemas.microsoft.com/office/drawing/2014/main" id="{82C75B74-B5B5-272B-C1BB-0C7003BA3D61}"/>
              </a:ext>
            </a:extLst>
          </p:cNvPr>
          <p:cNvSpPr/>
          <p:nvPr/>
        </p:nvSpPr>
        <p:spPr>
          <a:xfrm>
            <a:off x="162303" y="569761"/>
            <a:ext cx="3163746" cy="3154100"/>
          </a:xfrm>
          <a:prstGeom prst="ellipse">
            <a:avLst/>
          </a:prstGeom>
          <a:solidFill>
            <a:schemeClr val="accent2">
              <a:lumMod val="20000"/>
              <a:lumOff val="8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000" b="1" u="sng">
                <a:solidFill>
                  <a:schemeClr val="tx1"/>
                </a:solidFill>
                <a:latin typeface="Arial"/>
                <a:cs typeface="Calibri"/>
              </a:rPr>
              <a:t>What is Critical thinking?</a:t>
            </a:r>
          </a:p>
          <a:p>
            <a:pPr algn="ctr"/>
            <a:r>
              <a:rPr lang="en-GB" sz="900">
                <a:solidFill>
                  <a:schemeClr val="tx1"/>
                </a:solidFill>
                <a:latin typeface="Arial"/>
                <a:cs typeface="Calibri"/>
              </a:rPr>
              <a:t>It is a way of looking at text and questioning it. Critical thinking is a vital skill that helps students while studying. Scriven and Paul, (2019) define it as using skill to determine good reasons, fairness, clarity and subject matter divisions. Critical thinking helps us to make decisions of things we hear and see and develop our own opinions.</a:t>
            </a:r>
            <a:endParaRPr lang="en-GB" sz="900">
              <a:solidFill>
                <a:schemeClr val="tx1"/>
              </a:solidFill>
              <a:cs typeface="Calibri"/>
            </a:endParaRPr>
          </a:p>
        </p:txBody>
      </p:sp>
      <mc:AlternateContent xmlns:mc="http://schemas.openxmlformats.org/markup-compatibility/2006">
        <mc:Choice xmlns:p14="http://schemas.microsoft.com/office/powerpoint/2010/main" Requires="p14">
          <p:contentPart p14:bwMode="auto" r:id="rId2">
            <p14:nvContentPartPr>
              <p14:cNvPr id="59" name="Ink 58">
                <a:extLst>
                  <a:ext uri="{FF2B5EF4-FFF2-40B4-BE49-F238E27FC236}">
                    <a16:creationId xmlns:a16="http://schemas.microsoft.com/office/drawing/2014/main" id="{02D1753B-54AA-63B4-D0F4-2144E656D707}"/>
                  </a:ext>
                </a:extLst>
              </p14:cNvPr>
              <p14:cNvContentPartPr/>
              <p14:nvPr/>
            </p14:nvContentPartPr>
            <p14:xfrm>
              <a:off x="2674234" y="4914419"/>
              <a:ext cx="9524" cy="9524"/>
            </p14:xfrm>
          </p:contentPart>
        </mc:Choice>
        <mc:Fallback>
          <p:pic>
            <p:nvPicPr>
              <p:cNvPr id="59" name="Ink 58">
                <a:extLst>
                  <a:ext uri="{FF2B5EF4-FFF2-40B4-BE49-F238E27FC236}">
                    <a16:creationId xmlns:a16="http://schemas.microsoft.com/office/drawing/2014/main" id="{02D1753B-54AA-63B4-D0F4-2144E656D707}"/>
                  </a:ext>
                </a:extLst>
              </p:cNvPr>
              <p:cNvPicPr/>
              <p:nvPr/>
            </p:nvPicPr>
            <p:blipFill>
              <a:blip r:embed="rId3"/>
              <a:stretch>
                <a:fillRect/>
              </a:stretch>
            </p:blipFill>
            <p:spPr>
              <a:xfrm>
                <a:off x="2198034" y="4438219"/>
                <a:ext cx="952400" cy="952400"/>
              </a:xfrm>
              <a:prstGeom prst="rect">
                <a:avLst/>
              </a:prstGeom>
            </p:spPr>
          </p:pic>
        </mc:Fallback>
      </mc:AlternateContent>
      <p:pic>
        <p:nvPicPr>
          <p:cNvPr id="9" name="Picture 8">
            <a:extLst>
              <a:ext uri="{FF2B5EF4-FFF2-40B4-BE49-F238E27FC236}">
                <a16:creationId xmlns:a16="http://schemas.microsoft.com/office/drawing/2014/main" id="{BBE40906-DB1A-A196-8A95-C962F56CA132}"/>
              </a:ext>
            </a:extLst>
          </p:cNvPr>
          <p:cNvPicPr>
            <a:picLocks noChangeAspect="1"/>
          </p:cNvPicPr>
          <p:nvPr/>
        </p:nvPicPr>
        <p:blipFill>
          <a:blip r:embed="rId4"/>
          <a:stretch>
            <a:fillRect/>
          </a:stretch>
        </p:blipFill>
        <p:spPr>
          <a:xfrm>
            <a:off x="8121690" y="2434017"/>
            <a:ext cx="1787282" cy="1340461"/>
          </a:xfrm>
          <a:prstGeom prst="rect">
            <a:avLst/>
          </a:prstGeom>
        </p:spPr>
      </p:pic>
      <p:pic>
        <p:nvPicPr>
          <p:cNvPr id="10" name="Picture 9">
            <a:extLst>
              <a:ext uri="{FF2B5EF4-FFF2-40B4-BE49-F238E27FC236}">
                <a16:creationId xmlns:a16="http://schemas.microsoft.com/office/drawing/2014/main" id="{AC33FBAA-B287-FB3F-52B0-CC9D9B4B5F12}"/>
              </a:ext>
            </a:extLst>
          </p:cNvPr>
          <p:cNvPicPr>
            <a:picLocks noChangeAspect="1"/>
          </p:cNvPicPr>
          <p:nvPr/>
        </p:nvPicPr>
        <p:blipFill rotWithShape="1">
          <a:blip r:embed="rId5"/>
          <a:srcRect l="8001" t="6383" r="5674" b="6478"/>
          <a:stretch/>
        </p:blipFill>
        <p:spPr>
          <a:xfrm>
            <a:off x="5105552" y="4027301"/>
            <a:ext cx="2688150" cy="2732180"/>
          </a:xfrm>
          <a:prstGeom prst="rect">
            <a:avLst/>
          </a:prstGeom>
        </p:spPr>
      </p:pic>
      <p:sp>
        <p:nvSpPr>
          <p:cNvPr id="11" name="TextBox 10">
            <a:extLst>
              <a:ext uri="{FF2B5EF4-FFF2-40B4-BE49-F238E27FC236}">
                <a16:creationId xmlns:a16="http://schemas.microsoft.com/office/drawing/2014/main" id="{F7EAADB1-E534-9B42-64E3-E63FDC3A3980}"/>
              </a:ext>
            </a:extLst>
          </p:cNvPr>
          <p:cNvSpPr txBox="1"/>
          <p:nvPr/>
        </p:nvSpPr>
        <p:spPr>
          <a:xfrm>
            <a:off x="7179700" y="6532342"/>
            <a:ext cx="1594624" cy="230832"/>
          </a:xfrm>
          <a:prstGeom prst="rect">
            <a:avLst/>
          </a:prstGeom>
          <a:noFill/>
        </p:spPr>
        <p:txBody>
          <a:bodyPr wrap="square" rtlCol="0">
            <a:spAutoFit/>
          </a:bodyPr>
          <a:lstStyle/>
          <a:p>
            <a:r>
              <a:rPr lang="en-GB" sz="900">
                <a:latin typeface="Arial" panose="020B0604020202020204" pitchFamily="34" charset="0"/>
                <a:cs typeface="Arial" panose="020B0604020202020204" pitchFamily="34" charset="0"/>
              </a:rPr>
              <a:t>Literacy Pathways (2020)</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19D720-0DA4-25E6-91B7-7559281130BF}"/>
              </a:ext>
            </a:extLst>
          </p:cNvPr>
          <p:cNvSpPr>
            <a:spLocks noGrp="1"/>
          </p:cNvSpPr>
          <p:nvPr>
            <p:ph type="title"/>
          </p:nvPr>
        </p:nvSpPr>
        <p:spPr>
          <a:xfrm>
            <a:off x="838200" y="365125"/>
            <a:ext cx="10515600" cy="648230"/>
          </a:xfrm>
        </p:spPr>
        <p:txBody>
          <a:bodyPr>
            <a:normAutofit/>
          </a:bodyPr>
          <a:lstStyle/>
          <a:p>
            <a:r>
              <a:rPr lang="en-GB" sz="1400" b="1" u="sng">
                <a:latin typeface="Arial"/>
                <a:cs typeface="Calibri Light"/>
              </a:rPr>
              <a:t>References</a:t>
            </a:r>
            <a:endParaRPr lang="en-GB" sz="1400" b="1" u="sng">
              <a:latin typeface="Arial"/>
            </a:endParaRPr>
          </a:p>
        </p:txBody>
      </p:sp>
      <p:sp>
        <p:nvSpPr>
          <p:cNvPr id="3" name="Content Placeholder 2">
            <a:extLst>
              <a:ext uri="{FF2B5EF4-FFF2-40B4-BE49-F238E27FC236}">
                <a16:creationId xmlns:a16="http://schemas.microsoft.com/office/drawing/2014/main" id="{D648B99A-BC4C-7EFB-589E-0A272FE2430A}"/>
              </a:ext>
            </a:extLst>
          </p:cNvPr>
          <p:cNvSpPr>
            <a:spLocks noGrp="1"/>
          </p:cNvSpPr>
          <p:nvPr>
            <p:ph idx="1"/>
          </p:nvPr>
        </p:nvSpPr>
        <p:spPr>
          <a:xfrm>
            <a:off x="571501" y="927100"/>
            <a:ext cx="10953750" cy="5164138"/>
          </a:xfrm>
        </p:spPr>
        <p:txBody>
          <a:bodyPr vert="horz" lIns="91440" tIns="45720" rIns="91440" bIns="45720" rtlCol="0" anchor="t">
            <a:normAutofit/>
          </a:bodyPr>
          <a:lstStyle/>
          <a:p>
            <a:pPr>
              <a:buNone/>
            </a:pPr>
            <a:r>
              <a:rPr lang="en-GB" sz="900">
                <a:ea typeface="+mn-lt"/>
                <a:cs typeface="+mn-lt"/>
              </a:rPr>
              <a:t> Alice Hansen, (2013) </a:t>
            </a:r>
            <a:r>
              <a:rPr lang="en-GB" sz="900" i="1">
                <a:ea typeface="+mn-lt"/>
                <a:cs typeface="+mn-lt"/>
              </a:rPr>
              <a:t>Reflective Learning and Teaching in Primary Schools</a:t>
            </a:r>
            <a:r>
              <a:rPr lang="en-GB" sz="900">
                <a:ea typeface="+mn-lt"/>
                <a:cs typeface="+mn-lt"/>
              </a:rPr>
              <a:t>, SAGE Publications, Ltd.</a:t>
            </a:r>
            <a:r>
              <a:rPr lang="en-US" sz="900">
                <a:ea typeface="+mn-lt"/>
                <a:cs typeface="+mn-lt"/>
              </a:rPr>
              <a:t> </a:t>
            </a:r>
            <a:r>
              <a:rPr lang="en-GB" sz="900">
                <a:ea typeface="+mn-lt"/>
                <a:cs typeface="+mn-lt"/>
              </a:rPr>
              <a:t> </a:t>
            </a:r>
            <a:endParaRPr lang="en-GB" sz="900">
              <a:cs typeface="Calibri"/>
            </a:endParaRPr>
          </a:p>
          <a:p>
            <a:pPr>
              <a:buNone/>
            </a:pPr>
            <a:r>
              <a:rPr lang="en-GB" sz="900">
                <a:ea typeface="+mn-lt"/>
                <a:cs typeface="+mn-lt"/>
              </a:rPr>
              <a:t>Brockbank, A. and </a:t>
            </a:r>
            <a:r>
              <a:rPr lang="en-GB" sz="900" err="1">
                <a:ea typeface="+mn-lt"/>
                <a:cs typeface="+mn-lt"/>
              </a:rPr>
              <a:t>Mcgrill</a:t>
            </a:r>
            <a:r>
              <a:rPr lang="en-GB" sz="900">
                <a:ea typeface="+mn-lt"/>
                <a:cs typeface="+mn-lt"/>
              </a:rPr>
              <a:t>, I. (2012) </a:t>
            </a:r>
            <a:r>
              <a:rPr lang="en-GB" sz="900" i="1">
                <a:ea typeface="+mn-lt"/>
                <a:cs typeface="+mn-lt"/>
              </a:rPr>
              <a:t>Coaching, Mentoring and Supervision</a:t>
            </a:r>
            <a:r>
              <a:rPr lang="en-GB" sz="900">
                <a:ea typeface="+mn-lt"/>
                <a:cs typeface="+mn-lt"/>
              </a:rPr>
              <a:t>, Kogan Page</a:t>
            </a:r>
            <a:r>
              <a:rPr lang="en-US" sz="900">
                <a:ea typeface="+mn-lt"/>
                <a:cs typeface="+mn-lt"/>
              </a:rPr>
              <a:t>  </a:t>
            </a:r>
            <a:endParaRPr lang="en-GB" sz="900">
              <a:cs typeface="Calibri"/>
            </a:endParaRPr>
          </a:p>
          <a:p>
            <a:pPr>
              <a:buNone/>
            </a:pPr>
            <a:r>
              <a:rPr lang="en-GB" sz="900">
                <a:ea typeface="+mn-lt"/>
                <a:cs typeface="+mn-lt"/>
              </a:rPr>
              <a:t>Bryan Greetham (2018) </a:t>
            </a:r>
            <a:r>
              <a:rPr lang="en-GB" sz="900" i="1">
                <a:ea typeface="+mn-lt"/>
                <a:cs typeface="+mn-lt"/>
              </a:rPr>
              <a:t>How to Write Better Essays,</a:t>
            </a:r>
            <a:r>
              <a:rPr lang="en-GB" sz="900">
                <a:ea typeface="+mn-lt"/>
                <a:cs typeface="+mn-lt"/>
              </a:rPr>
              <a:t> Bloomsbury Publishing Plc</a:t>
            </a:r>
            <a:r>
              <a:rPr lang="en-US" sz="900">
                <a:ea typeface="+mn-lt"/>
                <a:cs typeface="+mn-lt"/>
              </a:rPr>
              <a:t> </a:t>
            </a:r>
            <a:endParaRPr lang="en-GB" sz="900">
              <a:cs typeface="Calibri"/>
            </a:endParaRPr>
          </a:p>
          <a:p>
            <a:pPr>
              <a:buNone/>
            </a:pPr>
            <a:r>
              <a:rPr lang="en-US" sz="900">
                <a:ea typeface="+mn-lt"/>
                <a:cs typeface="+mn-lt"/>
              </a:rPr>
              <a:t>CandidCareer.com Producer (2014) </a:t>
            </a:r>
            <a:r>
              <a:rPr lang="en-GB" sz="900" i="1">
                <a:ea typeface="+mn-lt"/>
                <a:cs typeface="+mn-lt"/>
              </a:rPr>
              <a:t>Time Management. </a:t>
            </a:r>
            <a:r>
              <a:rPr lang="en-GB" sz="900">
                <a:ea typeface="+mn-lt"/>
                <a:cs typeface="+mn-lt"/>
              </a:rPr>
              <a:t>[Video]  Available at: </a:t>
            </a:r>
            <a:r>
              <a:rPr lang="en-GB" sz="900">
                <a:ea typeface="+mn-lt"/>
                <a:cs typeface="+mn-lt"/>
                <a:hlinkClick r:id="rId2"/>
              </a:rPr>
              <a:t>https://video.alexanderstreet.com/watch/time-management-8</a:t>
            </a:r>
            <a:r>
              <a:rPr lang="en-GB" sz="900">
                <a:ea typeface="+mn-lt"/>
                <a:cs typeface="+mn-lt"/>
              </a:rPr>
              <a:t> (Accessed 19 September 2022)</a:t>
            </a:r>
            <a:r>
              <a:rPr lang="en-US" sz="900">
                <a:ea typeface="+mn-lt"/>
                <a:cs typeface="+mn-lt"/>
              </a:rPr>
              <a:t>  </a:t>
            </a:r>
            <a:endParaRPr lang="en-GB" sz="900">
              <a:cs typeface="Calibri"/>
            </a:endParaRPr>
          </a:p>
          <a:p>
            <a:pPr>
              <a:buNone/>
            </a:pPr>
            <a:r>
              <a:rPr lang="en-GB" sz="900">
                <a:ea typeface="+mn-lt"/>
                <a:cs typeface="+mn-lt"/>
              </a:rPr>
              <a:t>Cottrell, Stella. (2017) </a:t>
            </a:r>
            <a:r>
              <a:rPr lang="en-GB" sz="900" i="1">
                <a:ea typeface="+mn-lt"/>
                <a:cs typeface="+mn-lt"/>
              </a:rPr>
              <a:t>Critical Thinking Skills</a:t>
            </a:r>
            <a:r>
              <a:rPr lang="en-GB" sz="900">
                <a:ea typeface="+mn-lt"/>
                <a:cs typeface="+mn-lt"/>
              </a:rPr>
              <a:t> : Effective Analysis, Argument and Reflection, . ProQuest </a:t>
            </a:r>
            <a:r>
              <a:rPr lang="en-GB" sz="900" err="1">
                <a:ea typeface="+mn-lt"/>
                <a:cs typeface="+mn-lt"/>
              </a:rPr>
              <a:t>Ebook</a:t>
            </a:r>
            <a:r>
              <a:rPr lang="en-GB" sz="900">
                <a:ea typeface="+mn-lt"/>
                <a:cs typeface="+mn-lt"/>
              </a:rPr>
              <a:t> Central, Available at: </a:t>
            </a:r>
            <a:r>
              <a:rPr lang="en-GB" sz="900">
                <a:ea typeface="+mn-lt"/>
                <a:cs typeface="+mn-lt"/>
                <a:hlinkClick r:id="rId3"/>
              </a:rPr>
              <a:t>https://ebookcentral.proquest.com/lib/trinity/detail.action?docID=6234915</a:t>
            </a:r>
            <a:r>
              <a:rPr lang="en-GB" sz="900">
                <a:ea typeface="+mn-lt"/>
                <a:cs typeface="+mn-lt"/>
              </a:rPr>
              <a:t> (Accessed 15 September 2022)</a:t>
            </a:r>
            <a:r>
              <a:rPr lang="en-US" sz="900">
                <a:ea typeface="+mn-lt"/>
                <a:cs typeface="+mn-lt"/>
              </a:rPr>
              <a:t>  </a:t>
            </a:r>
            <a:endParaRPr lang="en-GB" sz="900">
              <a:cs typeface="Calibri"/>
            </a:endParaRPr>
          </a:p>
          <a:p>
            <a:pPr>
              <a:buNone/>
            </a:pPr>
            <a:r>
              <a:rPr lang="en-GB" sz="900">
                <a:ea typeface="+mn-lt"/>
                <a:cs typeface="+mn-lt"/>
              </a:rPr>
              <a:t>Emily Mills (2019) </a:t>
            </a:r>
            <a:r>
              <a:rPr lang="en-GB" sz="900" i="1">
                <a:ea typeface="+mn-lt"/>
                <a:cs typeface="+mn-lt"/>
              </a:rPr>
              <a:t>The Art of Visual Notetaking : An Interactive Guide to Visual Communication and </a:t>
            </a:r>
            <a:r>
              <a:rPr lang="en-GB" sz="900" i="1" err="1">
                <a:ea typeface="+mn-lt"/>
                <a:cs typeface="+mn-lt"/>
              </a:rPr>
              <a:t>Sketchnoting</a:t>
            </a:r>
            <a:r>
              <a:rPr lang="en-GB" sz="900">
                <a:ea typeface="+mn-lt"/>
                <a:cs typeface="+mn-lt"/>
              </a:rPr>
              <a:t>, Quarto Publishing Group USA</a:t>
            </a:r>
            <a:r>
              <a:rPr lang="en-US" sz="900">
                <a:ea typeface="+mn-lt"/>
                <a:cs typeface="+mn-lt"/>
              </a:rPr>
              <a:t>  </a:t>
            </a:r>
            <a:endParaRPr lang="en-GB" sz="900">
              <a:cs typeface="Calibri"/>
            </a:endParaRPr>
          </a:p>
          <a:p>
            <a:pPr>
              <a:buNone/>
            </a:pPr>
            <a:r>
              <a:rPr lang="en-GB" sz="900">
                <a:ea typeface="+mn-lt"/>
                <a:cs typeface="+mn-lt"/>
              </a:rPr>
              <a:t>Literacy Pathways (2020) </a:t>
            </a:r>
            <a:r>
              <a:rPr lang="en-GB" sz="900" i="1">
                <a:ea typeface="+mn-lt"/>
                <a:cs typeface="+mn-lt"/>
              </a:rPr>
              <a:t>Critical Thinking Skills</a:t>
            </a:r>
            <a:r>
              <a:rPr lang="en-GB" sz="900">
                <a:ea typeface="+mn-lt"/>
                <a:cs typeface="+mn-lt"/>
              </a:rPr>
              <a:t>, Available at: </a:t>
            </a:r>
            <a:r>
              <a:rPr lang="en-GB" sz="900" i="1">
                <a:ea typeface="+mn-lt"/>
                <a:cs typeface="+mn-lt"/>
                <a:hlinkClick r:id="rId4"/>
              </a:rPr>
              <a:t>https://literacypathway.com/critical-thinking-skills/</a:t>
            </a:r>
            <a:r>
              <a:rPr lang="en-GB" sz="900" i="1">
                <a:ea typeface="+mn-lt"/>
                <a:cs typeface="+mn-lt"/>
              </a:rPr>
              <a:t> </a:t>
            </a:r>
            <a:r>
              <a:rPr lang="en-GB" sz="900">
                <a:ea typeface="+mn-lt"/>
                <a:cs typeface="+mn-lt"/>
              </a:rPr>
              <a:t> (Accessed 20 September 2022)  </a:t>
            </a:r>
            <a:endParaRPr lang="en-GB" sz="900">
              <a:cs typeface="Calibri"/>
            </a:endParaRPr>
          </a:p>
          <a:p>
            <a:pPr>
              <a:buNone/>
            </a:pPr>
            <a:r>
              <a:rPr lang="en-GB" sz="900">
                <a:ea typeface="+mn-lt"/>
                <a:cs typeface="+mn-lt"/>
              </a:rPr>
              <a:t>No </a:t>
            </a:r>
            <a:r>
              <a:rPr lang="en-GB" sz="900" err="1">
                <a:ea typeface="+mn-lt"/>
                <a:cs typeface="+mn-lt"/>
              </a:rPr>
              <a:t>Auother</a:t>
            </a:r>
            <a:r>
              <a:rPr lang="en-GB" sz="900">
                <a:ea typeface="+mn-lt"/>
                <a:cs typeface="+mn-lt"/>
              </a:rPr>
              <a:t> (No Date) </a:t>
            </a:r>
            <a:r>
              <a:rPr lang="en-GB" sz="900" i="1" err="1">
                <a:ea typeface="+mn-lt"/>
                <a:cs typeface="+mn-lt"/>
              </a:rPr>
              <a:t>Kolbs</a:t>
            </a:r>
            <a:r>
              <a:rPr lang="en-GB" sz="900" i="1">
                <a:ea typeface="+mn-lt"/>
                <a:cs typeface="+mn-lt"/>
              </a:rPr>
              <a:t> Learning Model  </a:t>
            </a:r>
            <a:r>
              <a:rPr lang="en-GB" sz="900">
                <a:ea typeface="+mn-lt"/>
                <a:cs typeface="+mn-lt"/>
              </a:rPr>
              <a:t>[Image] </a:t>
            </a:r>
            <a:r>
              <a:rPr lang="en-GB" sz="900" i="1">
                <a:ea typeface="+mn-lt"/>
                <a:cs typeface="+mn-lt"/>
              </a:rPr>
              <a:t> </a:t>
            </a:r>
            <a:r>
              <a:rPr lang="en-GB" sz="900">
                <a:ea typeface="+mn-lt"/>
                <a:cs typeface="+mn-lt"/>
              </a:rPr>
              <a:t>Available at: </a:t>
            </a:r>
            <a:r>
              <a:rPr lang="en-GB" sz="900">
                <a:ea typeface="+mn-lt"/>
                <a:cs typeface="+mn-lt"/>
                <a:hlinkClick r:id="rId5"/>
              </a:rPr>
              <a:t>http://nwlink.com/~donclark/hrd/styles/kolb.html</a:t>
            </a:r>
            <a:r>
              <a:rPr lang="en-GB" sz="900" i="1">
                <a:ea typeface="+mn-lt"/>
                <a:cs typeface="+mn-lt"/>
                <a:hlinkClick r:id="rId5"/>
              </a:rPr>
              <a:t>-</a:t>
            </a:r>
            <a:r>
              <a:rPr lang="en-GB" sz="900" i="1">
                <a:ea typeface="+mn-lt"/>
                <a:cs typeface="+mn-lt"/>
              </a:rPr>
              <a:t> Bing images </a:t>
            </a:r>
            <a:r>
              <a:rPr lang="en-GB" sz="900">
                <a:ea typeface="+mn-lt"/>
                <a:cs typeface="+mn-lt"/>
              </a:rPr>
              <a:t>(Accessed 20 September 2022)</a:t>
            </a:r>
            <a:r>
              <a:rPr lang="en-US" sz="900">
                <a:ea typeface="+mn-lt"/>
                <a:cs typeface="+mn-lt"/>
              </a:rPr>
              <a:t>  </a:t>
            </a:r>
            <a:endParaRPr lang="en-GB" sz="900">
              <a:cs typeface="Calibri"/>
            </a:endParaRPr>
          </a:p>
          <a:p>
            <a:pPr>
              <a:buNone/>
            </a:pPr>
            <a:r>
              <a:rPr lang="en-GB" sz="900">
                <a:ea typeface="+mn-lt"/>
                <a:cs typeface="+mn-lt"/>
              </a:rPr>
              <a:t>Scriven, M. and Paul, R., (2019) </a:t>
            </a:r>
            <a:r>
              <a:rPr lang="en-GB" sz="900" i="1">
                <a:ea typeface="+mn-lt"/>
                <a:cs typeface="+mn-lt"/>
              </a:rPr>
              <a:t>Defining Critical Thinking</a:t>
            </a:r>
            <a:r>
              <a:rPr lang="en-GB" sz="900">
                <a:ea typeface="+mn-lt"/>
                <a:cs typeface="+mn-lt"/>
              </a:rPr>
              <a:t>. Criticalthinking.org., Available at: </a:t>
            </a:r>
            <a:r>
              <a:rPr lang="en-GB" sz="900">
                <a:ea typeface="+mn-lt"/>
                <a:cs typeface="+mn-lt"/>
                <a:hlinkClick r:id="rId6"/>
              </a:rPr>
              <a:t>https://www.criticalthinking.org/pages/defining-critical-thinking/766</a:t>
            </a:r>
            <a:r>
              <a:rPr lang="en-GB" sz="900">
                <a:ea typeface="+mn-lt"/>
                <a:cs typeface="+mn-lt"/>
              </a:rPr>
              <a:t> (Accessed 10 September 2022) </a:t>
            </a:r>
            <a:r>
              <a:rPr lang="en-US" sz="900">
                <a:ea typeface="+mn-lt"/>
                <a:cs typeface="+mn-lt"/>
              </a:rPr>
              <a:t> </a:t>
            </a:r>
            <a:r>
              <a:rPr lang="en-GB" sz="900">
                <a:ea typeface="+mn-lt"/>
                <a:cs typeface="+mn-lt"/>
              </a:rPr>
              <a:t> </a:t>
            </a:r>
            <a:endParaRPr lang="en-GB" sz="900">
              <a:cs typeface="Calibri"/>
            </a:endParaRPr>
          </a:p>
          <a:p>
            <a:pPr marL="0" indent="0">
              <a:buNone/>
            </a:pPr>
            <a:r>
              <a:rPr lang="en-GB" sz="900">
                <a:ea typeface="+mn-lt"/>
                <a:cs typeface="+mn-lt"/>
              </a:rPr>
              <a:t>Trevor Day (2018) </a:t>
            </a:r>
            <a:r>
              <a:rPr lang="en-GB" sz="900" i="1">
                <a:ea typeface="+mn-lt"/>
                <a:cs typeface="+mn-lt"/>
              </a:rPr>
              <a:t>Success in Academic Writing, </a:t>
            </a:r>
            <a:r>
              <a:rPr lang="en-GB" sz="900">
                <a:ea typeface="+mn-lt"/>
                <a:cs typeface="+mn-lt"/>
              </a:rPr>
              <a:t>Bloomsbury Publishing Plc </a:t>
            </a:r>
            <a:r>
              <a:rPr lang="en-US" sz="900">
                <a:ea typeface="+mn-lt"/>
                <a:cs typeface="+mn-lt"/>
              </a:rPr>
              <a:t>  </a:t>
            </a:r>
            <a:endParaRPr lang="en-GB"/>
          </a:p>
        </p:txBody>
      </p:sp>
    </p:spTree>
    <p:extLst>
      <p:ext uri="{BB962C8B-B14F-4D97-AF65-F5344CB8AC3E}">
        <p14:creationId xmlns:p14="http://schemas.microsoft.com/office/powerpoint/2010/main" val="289807411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3FE60FBA00DFD4EA0E1E66DCDED4993" ma:contentTypeVersion="2" ma:contentTypeDescription="Create a new document." ma:contentTypeScope="" ma:versionID="93ab4343d6c648489f8b67017a1b992d">
  <xsd:schema xmlns:xsd="http://www.w3.org/2001/XMLSchema" xmlns:xs="http://www.w3.org/2001/XMLSchema" xmlns:p="http://schemas.microsoft.com/office/2006/metadata/properties" xmlns:ns3="a450a3cc-050d-4aca-8a4e-543025a63de0" targetNamespace="http://schemas.microsoft.com/office/2006/metadata/properties" ma:root="true" ma:fieldsID="79f87e51241b419d479b4f077b8d8327" ns3:_="">
    <xsd:import namespace="a450a3cc-050d-4aca-8a4e-543025a63de0"/>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50a3cc-050d-4aca-8a4e-543025a63de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8424038-1CA8-4190-A2C8-EFD8C8555905}">
  <ds:schemaRefs>
    <ds:schemaRef ds:uri="a450a3cc-050d-4aca-8a4e-543025a63de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8BED6619-F3B5-403B-84BF-9B53E8AD5510}">
  <ds:schemaRefs>
    <ds:schemaRef ds:uri="a450a3cc-050d-4aca-8a4e-543025a63de0"/>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4DD6D358-32CE-4EED-B126-AE64CDB8F16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Slides>
  <Notes>0</Notes>
  <HiddenSlides>0</HiddenSlide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Samantha Brown 2210322 Academic Study Skills for Students ECGE4001/PC</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samantha brown</dc:creator>
  <cp:revision>1</cp:revision>
  <dcterms:created xsi:type="dcterms:W3CDTF">2022-09-07T17:25:09Z</dcterms:created>
  <dcterms:modified xsi:type="dcterms:W3CDTF">2022-09-25T17:57:15Z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0x01010003FE60FBA00DFD4EA0E1E66DCDED4993</vt:lpwstr>
  </property>
</Properties>
</file>