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6" r:id="rId4"/>
    <p:sldId id="259" r:id="rId5"/>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A0BC88-F90D-4005-B084-E7C414179DA1}" v="2" dt="2023-06-07T17:31:24.293"/>
    <p1510:client id="{B4DC3983-9E8E-4494-BF3A-238CF228598A}" v="5" dt="2023-06-06T21:55:38.9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486" autoAdjust="0"/>
    <p:restoredTop sz="94660"/>
  </p:normalViewPr>
  <p:slideViewPr>
    <p:cSldViewPr snapToGrid="0" showGuides="1">
      <p:cViewPr varScale="1">
        <p:scale>
          <a:sx n="54" d="100"/>
          <a:sy n="54" d="100"/>
        </p:scale>
        <p:origin x="3139"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iatrice Bogos" userId="032b47c63b49b01c" providerId="LiveId" clId="{3BA0BC88-F90D-4005-B084-E7C414179DA1}"/>
    <pc:docChg chg="custSel addSld modSld sldOrd modMainMaster">
      <pc:chgData name="Biatrice Bogos" userId="032b47c63b49b01c" providerId="LiveId" clId="{3BA0BC88-F90D-4005-B084-E7C414179DA1}" dt="2023-06-07T17:51:02.386" v="209" actId="20577"/>
      <pc:docMkLst>
        <pc:docMk/>
      </pc:docMkLst>
      <pc:sldChg chg="setBg">
        <pc:chgData name="Biatrice Bogos" userId="032b47c63b49b01c" providerId="LiveId" clId="{3BA0BC88-F90D-4005-B084-E7C414179DA1}" dt="2023-06-07T17:31:24.293" v="26"/>
        <pc:sldMkLst>
          <pc:docMk/>
          <pc:sldMk cId="1646469050" sldId="256"/>
        </pc:sldMkLst>
      </pc:sldChg>
      <pc:sldChg chg="delSp modSp new mod ord setBg">
        <pc:chgData name="Biatrice Bogos" userId="032b47c63b49b01c" providerId="LiveId" clId="{3BA0BC88-F90D-4005-B084-E7C414179DA1}" dt="2023-06-07T17:51:02.386" v="209" actId="20577"/>
        <pc:sldMkLst>
          <pc:docMk/>
          <pc:sldMk cId="4195249011" sldId="257"/>
        </pc:sldMkLst>
        <pc:spChg chg="del">
          <ac:chgData name="Biatrice Bogos" userId="032b47c63b49b01c" providerId="LiveId" clId="{3BA0BC88-F90D-4005-B084-E7C414179DA1}" dt="2023-06-07T17:29:27.100" v="4" actId="21"/>
          <ac:spMkLst>
            <pc:docMk/>
            <pc:sldMk cId="4195249011" sldId="257"/>
            <ac:spMk id="2" creationId="{9ADA14C2-5A69-89BA-C761-B12DD7028FF0}"/>
          </ac:spMkLst>
        </pc:spChg>
        <pc:spChg chg="mod">
          <ac:chgData name="Biatrice Bogos" userId="032b47c63b49b01c" providerId="LiveId" clId="{3BA0BC88-F90D-4005-B084-E7C414179DA1}" dt="2023-06-07T17:51:02.386" v="209" actId="20577"/>
          <ac:spMkLst>
            <pc:docMk/>
            <pc:sldMk cId="4195249011" sldId="257"/>
            <ac:spMk id="3" creationId="{E340762F-EB60-0743-0574-03351D95DADA}"/>
          </ac:spMkLst>
        </pc:spChg>
      </pc:sldChg>
      <pc:sldChg chg="modSp new mod">
        <pc:chgData name="Biatrice Bogos" userId="032b47c63b49b01c" providerId="LiveId" clId="{3BA0BC88-F90D-4005-B084-E7C414179DA1}" dt="2023-06-07T17:44:07.481" v="137" actId="404"/>
        <pc:sldMkLst>
          <pc:docMk/>
          <pc:sldMk cId="531997469" sldId="258"/>
        </pc:sldMkLst>
        <pc:spChg chg="mod">
          <ac:chgData name="Biatrice Bogos" userId="032b47c63b49b01c" providerId="LiveId" clId="{3BA0BC88-F90D-4005-B084-E7C414179DA1}" dt="2023-06-07T17:39:44.412" v="69" actId="1076"/>
          <ac:spMkLst>
            <pc:docMk/>
            <pc:sldMk cId="531997469" sldId="258"/>
            <ac:spMk id="2" creationId="{9EA59422-CED8-18D7-352A-F92FF2D2E974}"/>
          </ac:spMkLst>
        </pc:spChg>
        <pc:spChg chg="mod">
          <ac:chgData name="Biatrice Bogos" userId="032b47c63b49b01c" providerId="LiveId" clId="{3BA0BC88-F90D-4005-B084-E7C414179DA1}" dt="2023-06-07T17:44:07.481" v="137" actId="404"/>
          <ac:spMkLst>
            <pc:docMk/>
            <pc:sldMk cId="531997469" sldId="258"/>
            <ac:spMk id="3" creationId="{2B86F9A9-BF04-D7E6-33DF-40BBC7151E28}"/>
          </ac:spMkLst>
        </pc:spChg>
      </pc:sldChg>
      <pc:sldChg chg="modSp new mod">
        <pc:chgData name="Biatrice Bogos" userId="032b47c63b49b01c" providerId="LiveId" clId="{3BA0BC88-F90D-4005-B084-E7C414179DA1}" dt="2023-06-07T17:49:48.617" v="203" actId="207"/>
        <pc:sldMkLst>
          <pc:docMk/>
          <pc:sldMk cId="2345782103" sldId="259"/>
        </pc:sldMkLst>
        <pc:spChg chg="mod">
          <ac:chgData name="Biatrice Bogos" userId="032b47c63b49b01c" providerId="LiveId" clId="{3BA0BC88-F90D-4005-B084-E7C414179DA1}" dt="2023-06-07T17:45:05.938" v="170" actId="14100"/>
          <ac:spMkLst>
            <pc:docMk/>
            <pc:sldMk cId="2345782103" sldId="259"/>
            <ac:spMk id="2" creationId="{7E876443-5A03-E9E7-FD90-205E1274BA13}"/>
          </ac:spMkLst>
        </pc:spChg>
        <pc:spChg chg="mod">
          <ac:chgData name="Biatrice Bogos" userId="032b47c63b49b01c" providerId="LiveId" clId="{3BA0BC88-F90D-4005-B084-E7C414179DA1}" dt="2023-06-07T17:49:48.617" v="203" actId="207"/>
          <ac:spMkLst>
            <pc:docMk/>
            <pc:sldMk cId="2345782103" sldId="259"/>
            <ac:spMk id="3" creationId="{955FDA5E-65D0-D73B-3BD8-183F3859868D}"/>
          </ac:spMkLst>
        </pc:spChg>
      </pc:sldChg>
      <pc:sldMasterChg chg="setBg modSldLayout">
        <pc:chgData name="Biatrice Bogos" userId="032b47c63b49b01c" providerId="LiveId" clId="{3BA0BC88-F90D-4005-B084-E7C414179DA1}" dt="2023-06-07T17:31:24.293" v="26"/>
        <pc:sldMasterMkLst>
          <pc:docMk/>
          <pc:sldMasterMk cId="947366437" sldId="2147483660"/>
        </pc:sldMasterMkLst>
        <pc:sldLayoutChg chg="setBg">
          <pc:chgData name="Biatrice Bogos" userId="032b47c63b49b01c" providerId="LiveId" clId="{3BA0BC88-F90D-4005-B084-E7C414179DA1}" dt="2023-06-07T17:31:24.293" v="26"/>
          <pc:sldLayoutMkLst>
            <pc:docMk/>
            <pc:sldMasterMk cId="947366437" sldId="2147483660"/>
            <pc:sldLayoutMk cId="3200857347" sldId="2147483661"/>
          </pc:sldLayoutMkLst>
        </pc:sldLayoutChg>
        <pc:sldLayoutChg chg="setBg">
          <pc:chgData name="Biatrice Bogos" userId="032b47c63b49b01c" providerId="LiveId" clId="{3BA0BC88-F90D-4005-B084-E7C414179DA1}" dt="2023-06-07T17:31:24.293" v="26"/>
          <pc:sldLayoutMkLst>
            <pc:docMk/>
            <pc:sldMasterMk cId="947366437" sldId="2147483660"/>
            <pc:sldLayoutMk cId="285095471" sldId="2147483662"/>
          </pc:sldLayoutMkLst>
        </pc:sldLayoutChg>
        <pc:sldLayoutChg chg="setBg">
          <pc:chgData name="Biatrice Bogos" userId="032b47c63b49b01c" providerId="LiveId" clId="{3BA0BC88-F90D-4005-B084-E7C414179DA1}" dt="2023-06-07T17:31:24.293" v="26"/>
          <pc:sldLayoutMkLst>
            <pc:docMk/>
            <pc:sldMasterMk cId="947366437" sldId="2147483660"/>
            <pc:sldLayoutMk cId="1788948882" sldId="2147483663"/>
          </pc:sldLayoutMkLst>
        </pc:sldLayoutChg>
        <pc:sldLayoutChg chg="setBg">
          <pc:chgData name="Biatrice Bogos" userId="032b47c63b49b01c" providerId="LiveId" clId="{3BA0BC88-F90D-4005-B084-E7C414179DA1}" dt="2023-06-07T17:31:24.293" v="26"/>
          <pc:sldLayoutMkLst>
            <pc:docMk/>
            <pc:sldMasterMk cId="947366437" sldId="2147483660"/>
            <pc:sldLayoutMk cId="188472651" sldId="2147483664"/>
          </pc:sldLayoutMkLst>
        </pc:sldLayoutChg>
        <pc:sldLayoutChg chg="setBg">
          <pc:chgData name="Biatrice Bogos" userId="032b47c63b49b01c" providerId="LiveId" clId="{3BA0BC88-F90D-4005-B084-E7C414179DA1}" dt="2023-06-07T17:31:24.293" v="26"/>
          <pc:sldLayoutMkLst>
            <pc:docMk/>
            <pc:sldMasterMk cId="947366437" sldId="2147483660"/>
            <pc:sldLayoutMk cId="1589626717" sldId="2147483665"/>
          </pc:sldLayoutMkLst>
        </pc:sldLayoutChg>
        <pc:sldLayoutChg chg="setBg">
          <pc:chgData name="Biatrice Bogos" userId="032b47c63b49b01c" providerId="LiveId" clId="{3BA0BC88-F90D-4005-B084-E7C414179DA1}" dt="2023-06-07T17:31:24.293" v="26"/>
          <pc:sldLayoutMkLst>
            <pc:docMk/>
            <pc:sldMasterMk cId="947366437" sldId="2147483660"/>
            <pc:sldLayoutMk cId="168823200" sldId="2147483666"/>
          </pc:sldLayoutMkLst>
        </pc:sldLayoutChg>
        <pc:sldLayoutChg chg="setBg">
          <pc:chgData name="Biatrice Bogos" userId="032b47c63b49b01c" providerId="LiveId" clId="{3BA0BC88-F90D-4005-B084-E7C414179DA1}" dt="2023-06-07T17:31:24.293" v="26"/>
          <pc:sldLayoutMkLst>
            <pc:docMk/>
            <pc:sldMasterMk cId="947366437" sldId="2147483660"/>
            <pc:sldLayoutMk cId="2997956784" sldId="2147483667"/>
          </pc:sldLayoutMkLst>
        </pc:sldLayoutChg>
        <pc:sldLayoutChg chg="setBg">
          <pc:chgData name="Biatrice Bogos" userId="032b47c63b49b01c" providerId="LiveId" clId="{3BA0BC88-F90D-4005-B084-E7C414179DA1}" dt="2023-06-07T17:31:24.293" v="26"/>
          <pc:sldLayoutMkLst>
            <pc:docMk/>
            <pc:sldMasterMk cId="947366437" sldId="2147483660"/>
            <pc:sldLayoutMk cId="972688716" sldId="2147483668"/>
          </pc:sldLayoutMkLst>
        </pc:sldLayoutChg>
        <pc:sldLayoutChg chg="setBg">
          <pc:chgData name="Biatrice Bogos" userId="032b47c63b49b01c" providerId="LiveId" clId="{3BA0BC88-F90D-4005-B084-E7C414179DA1}" dt="2023-06-07T17:31:24.293" v="26"/>
          <pc:sldLayoutMkLst>
            <pc:docMk/>
            <pc:sldMasterMk cId="947366437" sldId="2147483660"/>
            <pc:sldLayoutMk cId="1182015084" sldId="2147483669"/>
          </pc:sldLayoutMkLst>
        </pc:sldLayoutChg>
        <pc:sldLayoutChg chg="setBg">
          <pc:chgData name="Biatrice Bogos" userId="032b47c63b49b01c" providerId="LiveId" clId="{3BA0BC88-F90D-4005-B084-E7C414179DA1}" dt="2023-06-07T17:31:24.293" v="26"/>
          <pc:sldLayoutMkLst>
            <pc:docMk/>
            <pc:sldMasterMk cId="947366437" sldId="2147483660"/>
            <pc:sldLayoutMk cId="1054145953" sldId="2147483670"/>
          </pc:sldLayoutMkLst>
        </pc:sldLayoutChg>
        <pc:sldLayoutChg chg="setBg">
          <pc:chgData name="Biatrice Bogos" userId="032b47c63b49b01c" providerId="LiveId" clId="{3BA0BC88-F90D-4005-B084-E7C414179DA1}" dt="2023-06-07T17:31:24.293" v="26"/>
          <pc:sldLayoutMkLst>
            <pc:docMk/>
            <pc:sldMasterMk cId="947366437" sldId="2147483660"/>
            <pc:sldLayoutMk cId="1439552071" sldId="2147483671"/>
          </pc:sldLayoutMkLst>
        </pc:sldLayoutChg>
      </pc:sldMasterChg>
    </pc:docChg>
  </pc:docChgLst>
  <pc:docChgLst>
    <pc:chgData name="Biatrice Bogos" userId="032b47c63b49b01c" providerId="LiveId" clId="{B4DC3983-9E8E-4494-BF3A-238CF228598A}"/>
    <pc:docChg chg="custSel modSld">
      <pc:chgData name="Biatrice Bogos" userId="032b47c63b49b01c" providerId="LiveId" clId="{B4DC3983-9E8E-4494-BF3A-238CF228598A}" dt="2023-06-06T21:56:00.292" v="58" actId="1076"/>
      <pc:docMkLst>
        <pc:docMk/>
      </pc:docMkLst>
      <pc:sldChg chg="addSp delSp modSp mod">
        <pc:chgData name="Biatrice Bogos" userId="032b47c63b49b01c" providerId="LiveId" clId="{B4DC3983-9E8E-4494-BF3A-238CF228598A}" dt="2023-06-06T21:56:00.292" v="58" actId="1076"/>
        <pc:sldMkLst>
          <pc:docMk/>
          <pc:sldMk cId="1646469050" sldId="256"/>
        </pc:sldMkLst>
        <pc:spChg chg="add mod">
          <ac:chgData name="Biatrice Bogos" userId="032b47c63b49b01c" providerId="LiveId" clId="{B4DC3983-9E8E-4494-BF3A-238CF228598A}" dt="2023-06-06T21:55:44.993" v="57" actId="1076"/>
          <ac:spMkLst>
            <pc:docMk/>
            <pc:sldMk cId="1646469050" sldId="256"/>
            <ac:spMk id="2" creationId="{FDC35777-AF35-51B9-140D-E2881B27DDCE}"/>
          </ac:spMkLst>
        </pc:spChg>
        <pc:spChg chg="mod">
          <ac:chgData name="Biatrice Bogos" userId="032b47c63b49b01c" providerId="LiveId" clId="{B4DC3983-9E8E-4494-BF3A-238CF228598A}" dt="2023-06-06T21:56:00.292" v="58" actId="1076"/>
          <ac:spMkLst>
            <pc:docMk/>
            <pc:sldMk cId="1646469050" sldId="256"/>
            <ac:spMk id="5" creationId="{2857F22B-10B1-3DF7-F52E-A561FC431115}"/>
          </ac:spMkLst>
        </pc:spChg>
        <pc:spChg chg="mod">
          <ac:chgData name="Biatrice Bogos" userId="032b47c63b49b01c" providerId="LiveId" clId="{B4DC3983-9E8E-4494-BF3A-238CF228598A}" dt="2023-06-06T21:51:23.491" v="23" actId="123"/>
          <ac:spMkLst>
            <pc:docMk/>
            <pc:sldMk cId="1646469050" sldId="256"/>
            <ac:spMk id="6" creationId="{FB89AD6C-9768-F33D-82F1-0F3D5CE0F210}"/>
          </ac:spMkLst>
        </pc:spChg>
        <pc:spChg chg="del mod">
          <ac:chgData name="Biatrice Bogos" userId="032b47c63b49b01c" providerId="LiveId" clId="{B4DC3983-9E8E-4494-BF3A-238CF228598A}" dt="2023-06-06T21:55:14.151" v="49" actId="21"/>
          <ac:spMkLst>
            <pc:docMk/>
            <pc:sldMk cId="1646469050" sldId="256"/>
            <ac:spMk id="7" creationId="{6BA716C9-F8AB-3633-78B4-213F42167BA6}"/>
          </ac:spMkLst>
        </pc:spChg>
        <pc:spChg chg="mod">
          <ac:chgData name="Biatrice Bogos" userId="032b47c63b49b01c" providerId="LiveId" clId="{B4DC3983-9E8E-4494-BF3A-238CF228598A}" dt="2023-06-06T21:51:12.841" v="22" actId="123"/>
          <ac:spMkLst>
            <pc:docMk/>
            <pc:sldMk cId="1646469050" sldId="256"/>
            <ac:spMk id="8" creationId="{0653D69D-10F2-FF35-4875-F004C3093623}"/>
          </ac:spMkLst>
        </pc:spChg>
        <pc:spChg chg="mod">
          <ac:chgData name="Biatrice Bogos" userId="032b47c63b49b01c" providerId="LiveId" clId="{B4DC3983-9E8E-4494-BF3A-238CF228598A}" dt="2023-06-06T21:51:58.106" v="30" actId="1076"/>
          <ac:spMkLst>
            <pc:docMk/>
            <pc:sldMk cId="1646469050" sldId="256"/>
            <ac:spMk id="9" creationId="{C7A96426-58BB-58FB-32DC-2EFD101596EC}"/>
          </ac:spMkLst>
        </pc:spChg>
        <pc:spChg chg="mod">
          <ac:chgData name="Biatrice Bogos" userId="032b47c63b49b01c" providerId="LiveId" clId="{B4DC3983-9E8E-4494-BF3A-238CF228598A}" dt="2023-06-06T21:53:02.697" v="39" actId="2711"/>
          <ac:spMkLst>
            <pc:docMk/>
            <pc:sldMk cId="1646469050" sldId="256"/>
            <ac:spMk id="10" creationId="{2CD00E8F-9551-BD96-EB7E-FA6B888F42AD}"/>
          </ac:spMkLst>
        </pc:spChg>
        <pc:spChg chg="mod">
          <ac:chgData name="Biatrice Bogos" userId="032b47c63b49b01c" providerId="LiveId" clId="{B4DC3983-9E8E-4494-BF3A-238CF228598A}" dt="2023-06-06T21:52:54.783" v="38" actId="123"/>
          <ac:spMkLst>
            <pc:docMk/>
            <pc:sldMk cId="1646469050" sldId="256"/>
            <ac:spMk id="11" creationId="{20ECE4FA-1650-B81D-1F2B-4820A89A61E1}"/>
          </ac:spMkLst>
        </pc:spChg>
        <pc:spChg chg="mod">
          <ac:chgData name="Biatrice Bogos" userId="032b47c63b49b01c" providerId="LiveId" clId="{B4DC3983-9E8E-4494-BF3A-238CF228598A}" dt="2023-06-06T21:52:15.253" v="33" actId="123"/>
          <ac:spMkLst>
            <pc:docMk/>
            <pc:sldMk cId="1646469050" sldId="256"/>
            <ac:spMk id="12" creationId="{D35CF099-4B91-B14A-B614-173CDFF0BDE5}"/>
          </ac:spMkLst>
        </pc:spChg>
        <pc:spChg chg="mod">
          <ac:chgData name="Biatrice Bogos" userId="032b47c63b49b01c" providerId="LiveId" clId="{B4DC3983-9E8E-4494-BF3A-238CF228598A}" dt="2023-06-06T21:52:48.581" v="37" actId="123"/>
          <ac:spMkLst>
            <pc:docMk/>
            <pc:sldMk cId="1646469050" sldId="256"/>
            <ac:spMk id="13" creationId="{F28F5587-923D-E2F2-DBF0-DAD85BDE8624}"/>
          </ac:spMkLst>
        </pc:spChg>
        <pc:spChg chg="mod">
          <ac:chgData name="Biatrice Bogos" userId="032b47c63b49b01c" providerId="LiveId" clId="{B4DC3983-9E8E-4494-BF3A-238CF228598A}" dt="2023-06-06T21:53:33.990" v="44" actId="2711"/>
          <ac:spMkLst>
            <pc:docMk/>
            <pc:sldMk cId="1646469050" sldId="256"/>
            <ac:spMk id="14" creationId="{9E47BDAF-A697-6988-B49C-3D4AA75FB009}"/>
          </ac:spMkLst>
        </pc:spChg>
        <pc:spChg chg="mod">
          <ac:chgData name="Biatrice Bogos" userId="032b47c63b49b01c" providerId="LiveId" clId="{B4DC3983-9E8E-4494-BF3A-238CF228598A}" dt="2023-06-06T21:54:59.091" v="47" actId="1076"/>
          <ac:spMkLst>
            <pc:docMk/>
            <pc:sldMk cId="1646469050" sldId="256"/>
            <ac:spMk id="26" creationId="{6FBA44D9-6BA9-BFF0-AFA0-5C3A610EFE56}"/>
          </ac:spMkLst>
        </pc:spChg>
        <pc:spChg chg="mod">
          <ac:chgData name="Biatrice Bogos" userId="032b47c63b49b01c" providerId="LiveId" clId="{B4DC3983-9E8E-4494-BF3A-238CF228598A}" dt="2023-06-06T21:55:06.142" v="48" actId="1076"/>
          <ac:spMkLst>
            <pc:docMk/>
            <pc:sldMk cId="1646469050" sldId="256"/>
            <ac:spMk id="27" creationId="{F0B3DDBD-2700-4411-8160-2D393DF07820}"/>
          </ac:spMkLst>
        </pc:spChg>
        <pc:spChg chg="mod">
          <ac:chgData name="Biatrice Bogos" userId="032b47c63b49b01c" providerId="LiveId" clId="{B4DC3983-9E8E-4494-BF3A-238CF228598A}" dt="2023-06-06T21:53:12.425" v="40" actId="2711"/>
          <ac:spMkLst>
            <pc:docMk/>
            <pc:sldMk cId="1646469050" sldId="256"/>
            <ac:spMk id="28" creationId="{4750F7C3-AD76-5910-560E-44246D546B6E}"/>
          </ac:spMkLst>
        </pc:spChg>
        <pc:spChg chg="mod">
          <ac:chgData name="Biatrice Bogos" userId="032b47c63b49b01c" providerId="LiveId" clId="{B4DC3983-9E8E-4494-BF3A-238CF228598A}" dt="2023-06-06T21:53:19.436" v="41" actId="2711"/>
          <ac:spMkLst>
            <pc:docMk/>
            <pc:sldMk cId="1646469050" sldId="256"/>
            <ac:spMk id="29" creationId="{99B3A223-8600-01A5-7A5E-CE8E4EE4438E}"/>
          </ac:spMkLst>
        </pc:spChg>
        <pc:spChg chg="mod">
          <ac:chgData name="Biatrice Bogos" userId="032b47c63b49b01c" providerId="LiveId" clId="{B4DC3983-9E8E-4494-BF3A-238CF228598A}" dt="2023-06-06T21:53:25.071" v="42" actId="2711"/>
          <ac:spMkLst>
            <pc:docMk/>
            <pc:sldMk cId="1646469050" sldId="256"/>
            <ac:spMk id="30" creationId="{C26554A1-471E-F547-D843-C96C348A7E5B}"/>
          </ac:spMkLst>
        </pc:spChg>
        <pc:picChg chg="mod">
          <ac:chgData name="Biatrice Bogos" userId="032b47c63b49b01c" providerId="LiveId" clId="{B4DC3983-9E8E-4494-BF3A-238CF228598A}" dt="2023-06-06T21:55:38.964" v="56" actId="1076"/>
          <ac:picMkLst>
            <pc:docMk/>
            <pc:sldMk cId="1646469050" sldId="256"/>
            <ac:picMk id="1026" creationId="{2BECE5FC-7284-6750-2A18-9D7F1607400F}"/>
          </ac:picMkLst>
        </pc:picChg>
        <pc:picChg chg="mod">
          <ac:chgData name="Biatrice Bogos" userId="032b47c63b49b01c" providerId="LiveId" clId="{B4DC3983-9E8E-4494-BF3A-238CF228598A}" dt="2023-06-06T21:51:55.437" v="29" actId="1076"/>
          <ac:picMkLst>
            <pc:docMk/>
            <pc:sldMk cId="1646469050" sldId="256"/>
            <ac:picMk id="1032" creationId="{AAF6377B-6559-5F05-F93F-3B44876C5877}"/>
          </ac:picMkLst>
        </pc:picChg>
        <pc:picChg chg="mod">
          <ac:chgData name="Biatrice Bogos" userId="032b47c63b49b01c" providerId="LiveId" clId="{B4DC3983-9E8E-4494-BF3A-238CF228598A}" dt="2023-06-06T21:52:04.343" v="31" actId="1076"/>
          <ac:picMkLst>
            <pc:docMk/>
            <pc:sldMk cId="1646469050" sldId="256"/>
            <ac:picMk id="1034" creationId="{2D715DB1-EFF9-2694-6273-D143037CD0BC}"/>
          </ac:picMkLst>
        </pc:picChg>
      </pc:sldChg>
    </pc:docChg>
  </pc:docChgLst>
  <pc:docChgLst>
    <pc:chgData name="Cristea Violeta" userId="2a476301bba84637" providerId="LiveId" clId="{9B6A0417-670C-4353-B17A-22D2AF017715}"/>
    <pc:docChg chg="undo custSel modSld">
      <pc:chgData name="Cristea Violeta" userId="2a476301bba84637" providerId="LiveId" clId="{9B6A0417-670C-4353-B17A-22D2AF017715}" dt="2023-06-05T22:41:29.976" v="1856"/>
      <pc:docMkLst>
        <pc:docMk/>
      </pc:docMkLst>
      <pc:sldChg chg="addSp modSp mod setBg">
        <pc:chgData name="Cristea Violeta" userId="2a476301bba84637" providerId="LiveId" clId="{9B6A0417-670C-4353-B17A-22D2AF017715}" dt="2023-06-05T22:41:29.976" v="1856"/>
        <pc:sldMkLst>
          <pc:docMk/>
          <pc:sldMk cId="1646469050" sldId="256"/>
        </pc:sldMkLst>
        <pc:spChg chg="mod">
          <ac:chgData name="Cristea Violeta" userId="2a476301bba84637" providerId="LiveId" clId="{9B6A0417-670C-4353-B17A-22D2AF017715}" dt="2023-06-05T12:31:38.714" v="113" actId="1076"/>
          <ac:spMkLst>
            <pc:docMk/>
            <pc:sldMk cId="1646469050" sldId="256"/>
            <ac:spMk id="5" creationId="{2857F22B-10B1-3DF7-F52E-A561FC431115}"/>
          </ac:spMkLst>
        </pc:spChg>
        <pc:spChg chg="add mod">
          <ac:chgData name="Cristea Violeta" userId="2a476301bba84637" providerId="LiveId" clId="{9B6A0417-670C-4353-B17A-22D2AF017715}" dt="2023-06-05T22:26:32.769" v="1433" actId="255"/>
          <ac:spMkLst>
            <pc:docMk/>
            <pc:sldMk cId="1646469050" sldId="256"/>
            <ac:spMk id="6" creationId="{FB89AD6C-9768-F33D-82F1-0F3D5CE0F210}"/>
          </ac:spMkLst>
        </pc:spChg>
        <pc:spChg chg="add mod">
          <ac:chgData name="Cristea Violeta" userId="2a476301bba84637" providerId="LiveId" clId="{9B6A0417-670C-4353-B17A-22D2AF017715}" dt="2023-06-05T21:36:08.358" v="534" actId="1076"/>
          <ac:spMkLst>
            <pc:docMk/>
            <pc:sldMk cId="1646469050" sldId="256"/>
            <ac:spMk id="7" creationId="{6BA716C9-F8AB-3633-78B4-213F42167BA6}"/>
          </ac:spMkLst>
        </pc:spChg>
        <pc:spChg chg="add mod">
          <ac:chgData name="Cristea Violeta" userId="2a476301bba84637" providerId="LiveId" clId="{9B6A0417-670C-4353-B17A-22D2AF017715}" dt="2023-06-05T22:27:07.311" v="1439" actId="255"/>
          <ac:spMkLst>
            <pc:docMk/>
            <pc:sldMk cId="1646469050" sldId="256"/>
            <ac:spMk id="8" creationId="{0653D69D-10F2-FF35-4875-F004C3093623}"/>
          </ac:spMkLst>
        </pc:spChg>
        <pc:spChg chg="add mod">
          <ac:chgData name="Cristea Violeta" userId="2a476301bba84637" providerId="LiveId" clId="{9B6A0417-670C-4353-B17A-22D2AF017715}" dt="2023-06-05T22:31:56.724" v="1489" actId="1076"/>
          <ac:spMkLst>
            <pc:docMk/>
            <pc:sldMk cId="1646469050" sldId="256"/>
            <ac:spMk id="9" creationId="{C7A96426-58BB-58FB-32DC-2EFD101596EC}"/>
          </ac:spMkLst>
        </pc:spChg>
        <pc:spChg chg="add mod">
          <ac:chgData name="Cristea Violeta" userId="2a476301bba84637" providerId="LiveId" clId="{9B6A0417-670C-4353-B17A-22D2AF017715}" dt="2023-06-05T22:28:10.714" v="1448" actId="1076"/>
          <ac:spMkLst>
            <pc:docMk/>
            <pc:sldMk cId="1646469050" sldId="256"/>
            <ac:spMk id="10" creationId="{2CD00E8F-9551-BD96-EB7E-FA6B888F42AD}"/>
          </ac:spMkLst>
        </pc:spChg>
        <pc:spChg chg="add mod">
          <ac:chgData name="Cristea Violeta" userId="2a476301bba84637" providerId="LiveId" clId="{9B6A0417-670C-4353-B17A-22D2AF017715}" dt="2023-06-05T22:27:54.592" v="1444" actId="1076"/>
          <ac:spMkLst>
            <pc:docMk/>
            <pc:sldMk cId="1646469050" sldId="256"/>
            <ac:spMk id="11" creationId="{20ECE4FA-1650-B81D-1F2B-4820A89A61E1}"/>
          </ac:spMkLst>
        </pc:spChg>
        <pc:spChg chg="add mod">
          <ac:chgData name="Cristea Violeta" userId="2a476301bba84637" providerId="LiveId" clId="{9B6A0417-670C-4353-B17A-22D2AF017715}" dt="2023-06-05T22:27:57.816" v="1445" actId="1076"/>
          <ac:spMkLst>
            <pc:docMk/>
            <pc:sldMk cId="1646469050" sldId="256"/>
            <ac:spMk id="12" creationId="{D35CF099-4B91-B14A-B614-173CDFF0BDE5}"/>
          </ac:spMkLst>
        </pc:spChg>
        <pc:spChg chg="add mod">
          <ac:chgData name="Cristea Violeta" userId="2a476301bba84637" providerId="LiveId" clId="{9B6A0417-670C-4353-B17A-22D2AF017715}" dt="2023-06-05T22:28:00.152" v="1446" actId="1076"/>
          <ac:spMkLst>
            <pc:docMk/>
            <pc:sldMk cId="1646469050" sldId="256"/>
            <ac:spMk id="13" creationId="{F28F5587-923D-E2F2-DBF0-DAD85BDE8624}"/>
          </ac:spMkLst>
        </pc:spChg>
        <pc:spChg chg="add mod">
          <ac:chgData name="Cristea Violeta" userId="2a476301bba84637" providerId="LiveId" clId="{9B6A0417-670C-4353-B17A-22D2AF017715}" dt="2023-06-05T22:30:00.581" v="1470" actId="1076"/>
          <ac:spMkLst>
            <pc:docMk/>
            <pc:sldMk cId="1646469050" sldId="256"/>
            <ac:spMk id="14" creationId="{9E47BDAF-A697-6988-B49C-3D4AA75FB009}"/>
          </ac:spMkLst>
        </pc:spChg>
        <pc:spChg chg="add mod">
          <ac:chgData name="Cristea Violeta" userId="2a476301bba84637" providerId="LiveId" clId="{9B6A0417-670C-4353-B17A-22D2AF017715}" dt="2023-06-05T21:58:25.106" v="1034" actId="1076"/>
          <ac:spMkLst>
            <pc:docMk/>
            <pc:sldMk cId="1646469050" sldId="256"/>
            <ac:spMk id="26" creationId="{6FBA44D9-6BA9-BFF0-AFA0-5C3A610EFE56}"/>
          </ac:spMkLst>
        </pc:spChg>
        <pc:spChg chg="add mod">
          <ac:chgData name="Cristea Violeta" userId="2a476301bba84637" providerId="LiveId" clId="{9B6A0417-670C-4353-B17A-22D2AF017715}" dt="2023-06-05T21:58:52.693" v="1040" actId="1076"/>
          <ac:spMkLst>
            <pc:docMk/>
            <pc:sldMk cId="1646469050" sldId="256"/>
            <ac:spMk id="27" creationId="{F0B3DDBD-2700-4411-8160-2D393DF07820}"/>
          </ac:spMkLst>
        </pc:spChg>
        <pc:spChg chg="add mod">
          <ac:chgData name="Cristea Violeta" userId="2a476301bba84637" providerId="LiveId" clId="{9B6A0417-670C-4353-B17A-22D2AF017715}" dt="2023-06-05T22:21:26.051" v="1290" actId="20577"/>
          <ac:spMkLst>
            <pc:docMk/>
            <pc:sldMk cId="1646469050" sldId="256"/>
            <ac:spMk id="28" creationId="{4750F7C3-AD76-5910-560E-44246D546B6E}"/>
          </ac:spMkLst>
        </pc:spChg>
        <pc:spChg chg="add mod">
          <ac:chgData name="Cristea Violeta" userId="2a476301bba84637" providerId="LiveId" clId="{9B6A0417-670C-4353-B17A-22D2AF017715}" dt="2023-06-05T22:30:02.485" v="1473" actId="20577"/>
          <ac:spMkLst>
            <pc:docMk/>
            <pc:sldMk cId="1646469050" sldId="256"/>
            <ac:spMk id="29" creationId="{99B3A223-8600-01A5-7A5E-CE8E4EE4438E}"/>
          </ac:spMkLst>
        </pc:spChg>
        <pc:spChg chg="add mod">
          <ac:chgData name="Cristea Violeta" userId="2a476301bba84637" providerId="LiveId" clId="{9B6A0417-670C-4353-B17A-22D2AF017715}" dt="2023-06-05T22:29:53.755" v="1469" actId="20577"/>
          <ac:spMkLst>
            <pc:docMk/>
            <pc:sldMk cId="1646469050" sldId="256"/>
            <ac:spMk id="30" creationId="{C26554A1-471E-F547-D843-C96C348A7E5B}"/>
          </ac:spMkLst>
        </pc:spChg>
        <pc:picChg chg="add mod">
          <ac:chgData name="Cristea Violeta" userId="2a476301bba84637" providerId="LiveId" clId="{9B6A0417-670C-4353-B17A-22D2AF017715}" dt="2023-06-05T21:55:26.350" v="989" actId="1076"/>
          <ac:picMkLst>
            <pc:docMk/>
            <pc:sldMk cId="1646469050" sldId="256"/>
            <ac:picMk id="16" creationId="{2BE1DD1F-1F00-C91E-3A85-35567B917BF5}"/>
          </ac:picMkLst>
        </pc:picChg>
        <pc:picChg chg="add mod">
          <ac:chgData name="Cristea Violeta" userId="2a476301bba84637" providerId="LiveId" clId="{9B6A0417-670C-4353-B17A-22D2AF017715}" dt="2023-06-05T21:55:54.751" v="996" actId="14100"/>
          <ac:picMkLst>
            <pc:docMk/>
            <pc:sldMk cId="1646469050" sldId="256"/>
            <ac:picMk id="18" creationId="{BFE27598-C691-7F63-6D0E-0A27E4DE2F83}"/>
          </ac:picMkLst>
        </pc:picChg>
        <pc:picChg chg="add mod">
          <ac:chgData name="Cristea Violeta" userId="2a476301bba84637" providerId="LiveId" clId="{9B6A0417-670C-4353-B17A-22D2AF017715}" dt="2023-06-05T21:56:50.543" v="1014" actId="1076"/>
          <ac:picMkLst>
            <pc:docMk/>
            <pc:sldMk cId="1646469050" sldId="256"/>
            <ac:picMk id="20" creationId="{5CBEFE1E-9762-F244-6BA8-83B925BCAF68}"/>
          </ac:picMkLst>
        </pc:picChg>
        <pc:picChg chg="add mod">
          <ac:chgData name="Cristea Violeta" userId="2a476301bba84637" providerId="LiveId" clId="{9B6A0417-670C-4353-B17A-22D2AF017715}" dt="2023-06-05T21:56:56.151" v="1015" actId="1076"/>
          <ac:picMkLst>
            <pc:docMk/>
            <pc:sldMk cId="1646469050" sldId="256"/>
            <ac:picMk id="22" creationId="{F2C1A744-2B95-905D-BF45-EBF888301E7C}"/>
          </ac:picMkLst>
        </pc:picChg>
        <pc:picChg chg="add mod">
          <ac:chgData name="Cristea Violeta" userId="2a476301bba84637" providerId="LiveId" clId="{9B6A0417-670C-4353-B17A-22D2AF017715}" dt="2023-06-05T21:57:02.247" v="1016" actId="1076"/>
          <ac:picMkLst>
            <pc:docMk/>
            <pc:sldMk cId="1646469050" sldId="256"/>
            <ac:picMk id="24" creationId="{18B540D7-A629-CFE9-0B32-153DADF1C632}"/>
          </ac:picMkLst>
        </pc:picChg>
        <pc:picChg chg="add mod">
          <ac:chgData name="Cristea Violeta" userId="2a476301bba84637" providerId="LiveId" clId="{9B6A0417-670C-4353-B17A-22D2AF017715}" dt="2023-06-05T21:59:35.448" v="1044" actId="1076"/>
          <ac:picMkLst>
            <pc:docMk/>
            <pc:sldMk cId="1646469050" sldId="256"/>
            <ac:picMk id="1026" creationId="{2BECE5FC-7284-6750-2A18-9D7F1607400F}"/>
          </ac:picMkLst>
        </pc:picChg>
        <pc:picChg chg="add mod">
          <ac:chgData name="Cristea Violeta" userId="2a476301bba84637" providerId="LiveId" clId="{9B6A0417-670C-4353-B17A-22D2AF017715}" dt="2023-06-05T22:31:28.535" v="1485" actId="1076"/>
          <ac:picMkLst>
            <pc:docMk/>
            <pc:sldMk cId="1646469050" sldId="256"/>
            <ac:picMk id="1028" creationId="{28EC2E2D-665F-A082-B907-521805018740}"/>
          </ac:picMkLst>
        </pc:picChg>
        <pc:picChg chg="add mod">
          <ac:chgData name="Cristea Violeta" userId="2a476301bba84637" providerId="LiveId" clId="{9B6A0417-670C-4353-B17A-22D2AF017715}" dt="2023-06-05T22:31:26.369" v="1484" actId="1076"/>
          <ac:picMkLst>
            <pc:docMk/>
            <pc:sldMk cId="1646469050" sldId="256"/>
            <ac:picMk id="1030" creationId="{CF813066-E4E7-87CC-3FC4-38C30F211915}"/>
          </ac:picMkLst>
        </pc:picChg>
        <pc:picChg chg="add mod">
          <ac:chgData name="Cristea Violeta" userId="2a476301bba84637" providerId="LiveId" clId="{9B6A0417-670C-4353-B17A-22D2AF017715}" dt="2023-06-05T22:31:51.846" v="1488" actId="1076"/>
          <ac:picMkLst>
            <pc:docMk/>
            <pc:sldMk cId="1646469050" sldId="256"/>
            <ac:picMk id="1032" creationId="{AAF6377B-6559-5F05-F93F-3B44876C5877}"/>
          </ac:picMkLst>
        </pc:picChg>
        <pc:picChg chg="add mod">
          <ac:chgData name="Cristea Violeta" userId="2a476301bba84637" providerId="LiveId" clId="{9B6A0417-670C-4353-B17A-22D2AF017715}" dt="2023-06-05T22:32:27.621" v="1494" actId="1076"/>
          <ac:picMkLst>
            <pc:docMk/>
            <pc:sldMk cId="1646469050" sldId="256"/>
            <ac:picMk id="1034" creationId="{2D715DB1-EFF9-2694-6273-D143037CD0BC}"/>
          </ac:picMkLst>
        </pc:picChg>
        <pc:picChg chg="add mod">
          <ac:chgData name="Cristea Violeta" userId="2a476301bba84637" providerId="LiveId" clId="{9B6A0417-670C-4353-B17A-22D2AF017715}" dt="2023-06-05T22:32:57.009" v="1497" actId="1076"/>
          <ac:picMkLst>
            <pc:docMk/>
            <pc:sldMk cId="1646469050" sldId="256"/>
            <ac:picMk id="1036" creationId="{83C6670B-A1FC-6DA1-5217-1EC4B6EE5E2C}"/>
          </ac:picMkLst>
        </pc:picChg>
        <pc:picChg chg="add mod">
          <ac:chgData name="Cristea Violeta" userId="2a476301bba84637" providerId="LiveId" clId="{9B6A0417-670C-4353-B17A-22D2AF017715}" dt="2023-06-05T22:33:21.261" v="1502" actId="1076"/>
          <ac:picMkLst>
            <pc:docMk/>
            <pc:sldMk cId="1646469050" sldId="256"/>
            <ac:picMk id="1038" creationId="{8B05892F-47BC-FE99-A7B5-DE35F211DFC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GB"/>
              <a:t>Click to edit Master title style</a:t>
            </a:r>
            <a:endParaRPr lang="en-US"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61B9C7B-853F-486A-9E67-B94775D49418}" type="datetimeFigureOut">
              <a:rPr lang="en-GB" smtClean="0"/>
              <a:t>08/06/2023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D32810-7EEC-4FA2-9D2A-68AFECB66ED3}" type="slidenum">
              <a:rPr lang="en-GB" smtClean="0"/>
              <a:t>‹#›</a:t>
            </a:fld>
            <a:endParaRPr lang="en-GB"/>
          </a:p>
        </p:txBody>
      </p:sp>
    </p:spTree>
    <p:extLst>
      <p:ext uri="{BB962C8B-B14F-4D97-AF65-F5344CB8AC3E}">
        <p14:creationId xmlns:p14="http://schemas.microsoft.com/office/powerpoint/2010/main" val="32008573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61B9C7B-853F-486A-9E67-B94775D49418}" type="datetimeFigureOut">
              <a:rPr lang="en-GB" smtClean="0"/>
              <a:t>08/06/2023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D32810-7EEC-4FA2-9D2A-68AFECB66ED3}" type="slidenum">
              <a:rPr lang="en-GB" smtClean="0"/>
              <a:t>‹#›</a:t>
            </a:fld>
            <a:endParaRPr lang="en-GB"/>
          </a:p>
        </p:txBody>
      </p:sp>
    </p:spTree>
    <p:extLst>
      <p:ext uri="{BB962C8B-B14F-4D97-AF65-F5344CB8AC3E}">
        <p14:creationId xmlns:p14="http://schemas.microsoft.com/office/powerpoint/2010/main" val="285095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GB"/>
              <a:t>Click to edit Master title style</a:t>
            </a:r>
            <a:endParaRPr lang="en-US" dirty="0"/>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61B9C7B-853F-486A-9E67-B94775D49418}" type="datetimeFigureOut">
              <a:rPr lang="en-GB" smtClean="0"/>
              <a:t>08/06/2023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D32810-7EEC-4FA2-9D2A-68AFECB66ED3}" type="slidenum">
              <a:rPr lang="en-GB" smtClean="0"/>
              <a:t>‹#›</a:t>
            </a:fld>
            <a:endParaRPr lang="en-GB"/>
          </a:p>
        </p:txBody>
      </p:sp>
    </p:spTree>
    <p:extLst>
      <p:ext uri="{BB962C8B-B14F-4D97-AF65-F5344CB8AC3E}">
        <p14:creationId xmlns:p14="http://schemas.microsoft.com/office/powerpoint/2010/main" val="17889488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471488" y="3245556"/>
            <a:ext cx="2914650" cy="77357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471863" y="3245556"/>
            <a:ext cx="2914650" cy="77357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61B9C7B-853F-486A-9E67-B94775D49418}" type="datetimeFigureOut">
              <a:rPr lang="en-GB" smtClean="0"/>
              <a:t>08/06/2023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D32810-7EEC-4FA2-9D2A-68AFECB66ED3}" type="slidenum">
              <a:rPr lang="en-GB" smtClean="0"/>
              <a:t>‹#›</a:t>
            </a:fld>
            <a:endParaRPr lang="en-GB"/>
          </a:p>
        </p:txBody>
      </p:sp>
    </p:spTree>
    <p:extLst>
      <p:ext uri="{BB962C8B-B14F-4D97-AF65-F5344CB8AC3E}">
        <p14:creationId xmlns:p14="http://schemas.microsoft.com/office/powerpoint/2010/main" val="188472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GB"/>
              <a:t>Click to edit Master title style</a:t>
            </a:r>
            <a:endParaRPr lang="en-US"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61B9C7B-853F-486A-9E67-B94775D49418}" type="datetimeFigureOut">
              <a:rPr lang="en-GB" smtClean="0"/>
              <a:t>08/06/2023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9D32810-7EEC-4FA2-9D2A-68AFECB66ED3}" type="slidenum">
              <a:rPr lang="en-GB" smtClean="0"/>
              <a:t>‹#›</a:t>
            </a:fld>
            <a:endParaRPr lang="en-GB"/>
          </a:p>
        </p:txBody>
      </p:sp>
    </p:spTree>
    <p:extLst>
      <p:ext uri="{BB962C8B-B14F-4D97-AF65-F5344CB8AC3E}">
        <p14:creationId xmlns:p14="http://schemas.microsoft.com/office/powerpoint/2010/main" val="1589626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61B9C7B-853F-486A-9E67-B94775D49418}" type="datetimeFigureOut">
              <a:rPr lang="en-GB" smtClean="0"/>
              <a:t>08/06/2023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9D32810-7EEC-4FA2-9D2A-68AFECB66ED3}" type="slidenum">
              <a:rPr lang="en-GB" smtClean="0"/>
              <a:t>‹#›</a:t>
            </a:fld>
            <a:endParaRPr lang="en-GB"/>
          </a:p>
        </p:txBody>
      </p:sp>
    </p:spTree>
    <p:extLst>
      <p:ext uri="{BB962C8B-B14F-4D97-AF65-F5344CB8AC3E}">
        <p14:creationId xmlns:p14="http://schemas.microsoft.com/office/powerpoint/2010/main" val="1688232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1B9C7B-853F-486A-9E67-B94775D49418}" type="datetimeFigureOut">
              <a:rPr lang="en-GB" smtClean="0"/>
              <a:t>08/06/2023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9D32810-7EEC-4FA2-9D2A-68AFECB66ED3}" type="slidenum">
              <a:rPr lang="en-GB" smtClean="0"/>
              <a:t>‹#›</a:t>
            </a:fld>
            <a:endParaRPr lang="en-GB"/>
          </a:p>
        </p:txBody>
      </p:sp>
    </p:spTree>
    <p:extLst>
      <p:ext uri="{BB962C8B-B14F-4D97-AF65-F5344CB8AC3E}">
        <p14:creationId xmlns:p14="http://schemas.microsoft.com/office/powerpoint/2010/main" val="29979567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GB"/>
              <a:t>Click to edit Master title style</a:t>
            </a:r>
            <a:endParaRPr lang="en-US" dirty="0"/>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61B9C7B-853F-486A-9E67-B94775D49418}" type="datetimeFigureOut">
              <a:rPr lang="en-GB" smtClean="0"/>
              <a:t>08/06/2023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D32810-7EEC-4FA2-9D2A-68AFECB66ED3}" type="slidenum">
              <a:rPr lang="en-GB" smtClean="0"/>
              <a:t>‹#›</a:t>
            </a:fld>
            <a:endParaRPr lang="en-GB"/>
          </a:p>
        </p:txBody>
      </p:sp>
    </p:spTree>
    <p:extLst>
      <p:ext uri="{BB962C8B-B14F-4D97-AF65-F5344CB8AC3E}">
        <p14:creationId xmlns:p14="http://schemas.microsoft.com/office/powerpoint/2010/main" val="972688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61B9C7B-853F-486A-9E67-B94775D49418}" type="datetimeFigureOut">
              <a:rPr lang="en-GB" smtClean="0"/>
              <a:t>08/06/2023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D32810-7EEC-4FA2-9D2A-68AFECB66ED3}" type="slidenum">
              <a:rPr lang="en-GB" smtClean="0"/>
              <a:t>‹#›</a:t>
            </a:fld>
            <a:endParaRPr lang="en-GB"/>
          </a:p>
        </p:txBody>
      </p:sp>
    </p:spTree>
    <p:extLst>
      <p:ext uri="{BB962C8B-B14F-4D97-AF65-F5344CB8AC3E}">
        <p14:creationId xmlns:p14="http://schemas.microsoft.com/office/powerpoint/2010/main" val="1182015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61B9C7B-853F-486A-9E67-B94775D49418}" type="datetimeFigureOut">
              <a:rPr lang="en-GB" smtClean="0"/>
              <a:t>08/06/2023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D32810-7EEC-4FA2-9D2A-68AFECB66ED3}" type="slidenum">
              <a:rPr lang="en-GB" smtClean="0"/>
              <a:t>‹#›</a:t>
            </a:fld>
            <a:endParaRPr lang="en-GB"/>
          </a:p>
        </p:txBody>
      </p:sp>
    </p:spTree>
    <p:extLst>
      <p:ext uri="{BB962C8B-B14F-4D97-AF65-F5344CB8AC3E}">
        <p14:creationId xmlns:p14="http://schemas.microsoft.com/office/powerpoint/2010/main" val="1054145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61B9C7B-853F-486A-9E67-B94775D49418}" type="datetimeFigureOut">
              <a:rPr lang="en-GB" smtClean="0"/>
              <a:t>08/06/2023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D32810-7EEC-4FA2-9D2A-68AFECB66ED3}" type="slidenum">
              <a:rPr lang="en-GB" smtClean="0"/>
              <a:t>‹#›</a:t>
            </a:fld>
            <a:endParaRPr lang="en-GB"/>
          </a:p>
        </p:txBody>
      </p:sp>
    </p:spTree>
    <p:extLst>
      <p:ext uri="{BB962C8B-B14F-4D97-AF65-F5344CB8AC3E}">
        <p14:creationId xmlns:p14="http://schemas.microsoft.com/office/powerpoint/2010/main" val="1439552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85981">
              <a:schemeClr val="accent6">
                <a:lumMod val="40000"/>
                <a:lumOff val="60000"/>
                <a:alpha val="12000"/>
              </a:schemeClr>
            </a:gs>
            <a:gs pos="0">
              <a:schemeClr val="accent6">
                <a:lumMod val="75000"/>
              </a:schemeClr>
            </a:gs>
            <a:gs pos="41000">
              <a:schemeClr val="accent6">
                <a:lumMod val="60000"/>
                <a:lumOff val="40000"/>
              </a:schemeClr>
            </a:gs>
          </a:gsLst>
          <a:path path="circle">
            <a:fillToRect l="100000" t="10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75000"/>
                  </a:schemeClr>
                </a:solidFill>
              </a:defRPr>
            </a:lvl1pPr>
          </a:lstStyle>
          <a:p>
            <a:fld id="{161B9C7B-853F-486A-9E67-B94775D49418}" type="datetimeFigureOut">
              <a:rPr lang="en-GB" smtClean="0"/>
              <a:t>08/06/2023</a:t>
            </a:fld>
            <a:endParaRPr lang="en-GB"/>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75000"/>
                  </a:schemeClr>
                </a:solidFill>
              </a:defRPr>
            </a:lvl1pPr>
          </a:lstStyle>
          <a:p>
            <a:fld id="{39D32810-7EEC-4FA2-9D2A-68AFECB66ED3}" type="slidenum">
              <a:rPr lang="en-GB" smtClean="0"/>
              <a:t>‹#›</a:t>
            </a:fld>
            <a:endParaRPr lang="en-GB"/>
          </a:p>
        </p:txBody>
      </p:sp>
    </p:spTree>
    <p:extLst>
      <p:ext uri="{BB962C8B-B14F-4D97-AF65-F5344CB8AC3E}">
        <p14:creationId xmlns:p14="http://schemas.microsoft.com/office/powerpoint/2010/main" val="9473664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7.jpeg"/><Relationship Id="rId13" Type="http://schemas.openxmlformats.org/officeDocument/2006/relationships/image" Target="../media/image12.jpe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jpeg"/><Relationship Id="rId5" Type="http://schemas.openxmlformats.org/officeDocument/2006/relationships/image" Target="../media/image4.png"/><Relationship Id="rId10" Type="http://schemas.openxmlformats.org/officeDocument/2006/relationships/image" Target="../media/image9.jpeg"/><Relationship Id="rId4" Type="http://schemas.openxmlformats.org/officeDocument/2006/relationships/image" Target="../media/image3.png"/><Relationship Id="rId9" Type="http://schemas.openxmlformats.org/officeDocument/2006/relationships/image" Target="../media/image8.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40762F-EB60-0743-0574-03351D95DADA}"/>
              </a:ext>
            </a:extLst>
          </p:cNvPr>
          <p:cNvSpPr>
            <a:spLocks noGrp="1"/>
          </p:cNvSpPr>
          <p:nvPr>
            <p:ph idx="1"/>
          </p:nvPr>
        </p:nvSpPr>
        <p:spPr>
          <a:xfrm>
            <a:off x="471487" y="1703626"/>
            <a:ext cx="5915025" cy="7735712"/>
          </a:xfrm>
        </p:spPr>
        <p:txBody>
          <a:bodyPr/>
          <a:lstStyle/>
          <a:p>
            <a:pPr marL="0" indent="0" algn="ctr">
              <a:lnSpc>
                <a:spcPct val="150000"/>
              </a:lnSpc>
              <a:spcAft>
                <a:spcPts val="800"/>
              </a:spcAft>
              <a:buNone/>
            </a:pPr>
            <a:r>
              <a:rPr lang="en-GB" sz="3200" b="1" kern="100" dirty="0">
                <a:effectLst/>
                <a:latin typeface="Arial" panose="020B0604020202020204" pitchFamily="34" charset="0"/>
                <a:ea typeface="Calibri" panose="020F0502020204030204" pitchFamily="34" charset="0"/>
                <a:cs typeface="Arial" panose="020B0604020202020204" pitchFamily="34" charset="0"/>
              </a:rPr>
              <a:t>Food &amp; Beverage Operations-BMIH4002</a:t>
            </a:r>
          </a:p>
          <a:p>
            <a:pPr marL="0" indent="0" algn="ctr">
              <a:lnSpc>
                <a:spcPct val="150000"/>
              </a:lnSpc>
              <a:spcAft>
                <a:spcPts val="800"/>
              </a:spcAft>
              <a:buNone/>
            </a:pPr>
            <a:endParaRPr lang="en-GB" sz="3200" kern="100" dirty="0">
              <a:effectLst/>
              <a:latin typeface="Arial" panose="020B0604020202020204" pitchFamily="34" charset="0"/>
              <a:ea typeface="Calibri" panose="020F0502020204030204" pitchFamily="34" charset="0"/>
              <a:cs typeface="Arial" panose="020B0604020202020204" pitchFamily="34" charset="0"/>
            </a:endParaRPr>
          </a:p>
          <a:p>
            <a:pPr marL="0" indent="0" algn="ctr">
              <a:lnSpc>
                <a:spcPct val="150000"/>
              </a:lnSpc>
              <a:spcAft>
                <a:spcPts val="800"/>
              </a:spcAft>
              <a:buNone/>
            </a:pPr>
            <a:r>
              <a:rPr lang="en-GB" sz="1600" kern="100" dirty="0">
                <a:effectLst/>
                <a:latin typeface="Arial" panose="020B0604020202020204" pitchFamily="34" charset="0"/>
                <a:ea typeface="Calibri" panose="020F0502020204030204" pitchFamily="34" charset="0"/>
                <a:cs typeface="Arial" panose="020B0604020202020204" pitchFamily="34" charset="0"/>
              </a:rPr>
              <a:t>Assignment 2 Menu Engineering </a:t>
            </a:r>
          </a:p>
          <a:p>
            <a:pPr marL="0" indent="0" algn="ctr">
              <a:lnSpc>
                <a:spcPct val="150000"/>
              </a:lnSpc>
              <a:spcAft>
                <a:spcPts val="800"/>
              </a:spcAft>
              <a:buNone/>
            </a:pPr>
            <a:r>
              <a:rPr lang="en-GB" sz="1600" kern="100" dirty="0">
                <a:effectLst/>
                <a:latin typeface="Arial" panose="020B0604020202020204" pitchFamily="34" charset="0"/>
                <a:ea typeface="Calibri" panose="020F0502020204030204" pitchFamily="34" charset="0"/>
                <a:cs typeface="Arial" panose="020B0604020202020204" pitchFamily="34" charset="0"/>
              </a:rPr>
              <a:t>Lecturer name: FFION CUMBERPATCH</a:t>
            </a:r>
          </a:p>
          <a:p>
            <a:pPr marL="0" indent="0" algn="ctr">
              <a:lnSpc>
                <a:spcPct val="150000"/>
              </a:lnSpc>
              <a:spcAft>
                <a:spcPts val="800"/>
              </a:spcAft>
              <a:buNone/>
            </a:pPr>
            <a:r>
              <a:rPr lang="en-GB" sz="1600" kern="100" dirty="0">
                <a:effectLst/>
                <a:latin typeface="Arial" panose="020B0604020202020204" pitchFamily="34" charset="0"/>
                <a:ea typeface="Calibri" panose="020F0502020204030204" pitchFamily="34" charset="0"/>
                <a:cs typeface="Arial" panose="020B0604020202020204" pitchFamily="34" charset="0"/>
              </a:rPr>
              <a:t>Student </a:t>
            </a:r>
            <a:r>
              <a:rPr lang="en-GB" sz="1600" kern="100" dirty="0" err="1">
                <a:effectLst/>
                <a:latin typeface="Arial" panose="020B0604020202020204" pitchFamily="34" charset="0"/>
                <a:ea typeface="Calibri" panose="020F0502020204030204" pitchFamily="34" charset="0"/>
                <a:cs typeface="Arial" panose="020B0604020202020204" pitchFamily="34" charset="0"/>
              </a:rPr>
              <a:t>name:CARADAN</a:t>
            </a:r>
            <a:r>
              <a:rPr lang="en-GB" sz="1600" kern="100" dirty="0">
                <a:effectLst/>
                <a:latin typeface="Arial" panose="020B0604020202020204" pitchFamily="34" charset="0"/>
                <a:ea typeface="Calibri" panose="020F0502020204030204" pitchFamily="34" charset="0"/>
                <a:cs typeface="Arial" panose="020B0604020202020204" pitchFamily="34" charset="0"/>
              </a:rPr>
              <a:t> MIHAELA</a:t>
            </a:r>
          </a:p>
          <a:p>
            <a:pPr marL="0" indent="0" algn="ctr">
              <a:lnSpc>
                <a:spcPct val="150000"/>
              </a:lnSpc>
              <a:spcAft>
                <a:spcPts val="800"/>
              </a:spcAft>
              <a:buNone/>
            </a:pPr>
            <a:r>
              <a:rPr lang="en-GB" sz="1600" kern="100" dirty="0">
                <a:effectLst/>
                <a:latin typeface="Arial" panose="020B0604020202020204" pitchFamily="34" charset="0"/>
                <a:ea typeface="Calibri" panose="020F0502020204030204" pitchFamily="34" charset="0"/>
                <a:cs typeface="Arial" panose="020B0604020202020204" pitchFamily="34" charset="0"/>
              </a:rPr>
              <a:t>Student id:2218469</a:t>
            </a:r>
          </a:p>
          <a:p>
            <a:pPr marL="0" indent="0" algn="ctr">
              <a:lnSpc>
                <a:spcPct val="150000"/>
              </a:lnSpc>
              <a:spcAft>
                <a:spcPts val="800"/>
              </a:spcAft>
              <a:buNone/>
            </a:pPr>
            <a:r>
              <a:rPr lang="en-GB" sz="1600" kern="100" dirty="0">
                <a:effectLst/>
                <a:latin typeface="Arial" panose="020B0604020202020204" pitchFamily="34" charset="0"/>
                <a:ea typeface="Calibri" panose="020F0502020204030204" pitchFamily="34" charset="0"/>
                <a:cs typeface="Arial" panose="020B0604020202020204" pitchFamily="34" charset="0"/>
              </a:rPr>
              <a:t>Word count: 491</a:t>
            </a:r>
          </a:p>
          <a:p>
            <a:pPr marL="0" indent="0" algn="ctr">
              <a:lnSpc>
                <a:spcPct val="150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952490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9422-CED8-18D7-352A-F92FF2D2E974}"/>
              </a:ext>
            </a:extLst>
          </p:cNvPr>
          <p:cNvSpPr>
            <a:spLocks noGrp="1"/>
          </p:cNvSpPr>
          <p:nvPr>
            <p:ph type="title"/>
          </p:nvPr>
        </p:nvSpPr>
        <p:spPr>
          <a:xfrm>
            <a:off x="471488" y="122825"/>
            <a:ext cx="6224945" cy="1176586"/>
          </a:xfrm>
        </p:spPr>
        <p:txBody>
          <a:bodyPr>
            <a:normAutofit/>
          </a:bodyPr>
          <a:lstStyle/>
          <a:p>
            <a:pPr algn="ctr"/>
            <a:r>
              <a:rPr lang="en-GB" sz="1200" b="1" kern="100" dirty="0">
                <a:effectLst/>
                <a:latin typeface="Arial" panose="020B0604020202020204" pitchFamily="34" charset="0"/>
                <a:ea typeface="Calibri" panose="020F0502020204030204" pitchFamily="34" charset="0"/>
                <a:cs typeface="Arial" panose="020B0604020202020204" pitchFamily="34" charset="0"/>
              </a:rPr>
              <a:t>Botanical Bistro Restaurant at Trinity Hotel </a:t>
            </a:r>
            <a:br>
              <a:rPr lang="en-GB" sz="1200" kern="100" dirty="0">
                <a:effectLst/>
                <a:latin typeface="Arial" panose="020B0604020202020204" pitchFamily="34" charset="0"/>
                <a:ea typeface="Calibri" panose="020F050202020403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B86F9A9-BF04-D7E6-33DF-40BBC7151E28}"/>
              </a:ext>
            </a:extLst>
          </p:cNvPr>
          <p:cNvSpPr>
            <a:spLocks noGrp="1"/>
          </p:cNvSpPr>
          <p:nvPr>
            <p:ph idx="1"/>
          </p:nvPr>
        </p:nvSpPr>
        <p:spPr>
          <a:xfrm>
            <a:off x="471487" y="1058779"/>
            <a:ext cx="5991189" cy="9922489"/>
          </a:xfrm>
        </p:spPr>
        <p:txBody>
          <a:bodyPr>
            <a:noAutofit/>
          </a:bodyPr>
          <a:lstStyle/>
          <a:p>
            <a:pPr marL="0" indent="0" algn="just">
              <a:lnSpc>
                <a:spcPct val="170000"/>
              </a:lnSpc>
              <a:buNone/>
            </a:pPr>
            <a:r>
              <a:rPr lang="en-GB" sz="1050" dirty="0">
                <a:latin typeface="Arial" panose="020B0604020202020204" pitchFamily="34" charset="0"/>
                <a:cs typeface="Arial" panose="020B0604020202020204" pitchFamily="34" charset="0"/>
              </a:rPr>
              <a:t>The Botanical Bistro, located at Hotel Trinity in Tamworth, Staffordshire, was conceived with the aim of combining the invigorating essence of garden-fresh produce with the serene ambiance of a bistro. The genesis of this incorporation can be attributed to the observation of contemporary dining patterns and the recognition of a growing desire for meals that prioritise health and sustainability, as noted by Walker (2017). As a result, the concept of "Botanical Bistro" flourished, establishing a gastronomic sanctuary that harmoniously combines the abundance of nature with the skilful craft of culinary expression. Consistent with the guidelines proposed by Davis et al. (2018), every dish featured on the menu embodies a culinary expedition that honours the diversity and adaptability of locally-sourced, farm-to-table components. As an illustration, the appetisers such as Green Garden Gazpacho and Bistro Salad are crafted to stimulate the appetite through their vivid flavours and colourful freshness. The Quinoa Stuffed Bell Peppers and Roasted Vegetable Pasta are prime examples of the ingenuity and culinary expertise required to convert basic garden produce into savoury and substantial entrees.</a:t>
            </a:r>
          </a:p>
          <a:p>
            <a:pPr marL="0" indent="0" algn="just">
              <a:lnSpc>
                <a:spcPct val="170000"/>
              </a:lnSpc>
              <a:buNone/>
            </a:pPr>
            <a:r>
              <a:rPr lang="en-GB" sz="1050" dirty="0">
                <a:latin typeface="Arial" panose="020B0604020202020204" pitchFamily="34" charset="0"/>
                <a:cs typeface="Arial" panose="020B0604020202020204" pitchFamily="34" charset="0"/>
              </a:rPr>
              <a:t>The Botanical Bistro caters to a clientele that prioritises environmental sustainability and health consciousness, aligning with the demographic changes analysed by </a:t>
            </a:r>
            <a:r>
              <a:rPr lang="en-GB" sz="1050" dirty="0" err="1">
                <a:latin typeface="Arial" panose="020B0604020202020204" pitchFamily="34" charset="0"/>
                <a:cs typeface="Arial" panose="020B0604020202020204" pitchFamily="34" charset="0"/>
              </a:rPr>
              <a:t>Zutshi</a:t>
            </a:r>
            <a:r>
              <a:rPr lang="en-GB" sz="1050" dirty="0">
                <a:latin typeface="Arial" panose="020B0604020202020204" pitchFamily="34" charset="0"/>
                <a:cs typeface="Arial" panose="020B0604020202020204" pitchFamily="34" charset="0"/>
              </a:rPr>
              <a:t> (2019). Moreover, the Botanical Bistro is a highly appealing dining venue for individuals who value distinctive, garden-fresh cuisine that is both flavourful and healthful. In addition, the provision of a specialised menu for children guarantees that even the most junior members of the family are accommodated, thereby positioning the Botanical Bistro as a prime location for family-oriented dining occasions (Wood, 2013).</a:t>
            </a:r>
          </a:p>
          <a:p>
            <a:pPr marL="0" indent="0" algn="just">
              <a:lnSpc>
                <a:spcPct val="170000"/>
              </a:lnSpc>
              <a:buNone/>
            </a:pPr>
            <a:r>
              <a:rPr lang="en-GB" sz="1050" dirty="0">
                <a:latin typeface="Arial" panose="020B0604020202020204" pitchFamily="34" charset="0"/>
                <a:cs typeface="Arial" panose="020B0604020202020204" pitchFamily="34" charset="0"/>
              </a:rPr>
              <a:t>The Botanical Bistro's menu is founded on the principle of advocating for sustainable and inclusive dining practises, as posited by Johnston (2012). Drawing inspiration from the framework presented by </a:t>
            </a:r>
            <a:r>
              <a:rPr lang="en-GB" sz="1050" dirty="0" err="1">
                <a:latin typeface="Arial" panose="020B0604020202020204" pitchFamily="34" charset="0"/>
                <a:cs typeface="Arial" panose="020B0604020202020204" pitchFamily="34" charset="0"/>
              </a:rPr>
              <a:t>Motarjemi</a:t>
            </a:r>
            <a:r>
              <a:rPr lang="en-GB" sz="1050" dirty="0">
                <a:latin typeface="Arial" panose="020B0604020202020204" pitchFamily="34" charset="0"/>
                <a:cs typeface="Arial" panose="020B0604020202020204" pitchFamily="34" charset="0"/>
              </a:rPr>
              <a:t> and </a:t>
            </a:r>
            <a:r>
              <a:rPr lang="en-GB" sz="1050" dirty="0" err="1">
                <a:latin typeface="Arial" panose="020B0604020202020204" pitchFamily="34" charset="0"/>
                <a:cs typeface="Arial" panose="020B0604020202020204" pitchFamily="34" charset="0"/>
              </a:rPr>
              <a:t>Lelieveld</a:t>
            </a:r>
            <a:r>
              <a:rPr lang="en-GB" sz="1050" dirty="0">
                <a:latin typeface="Arial" panose="020B0604020202020204" pitchFamily="34" charset="0"/>
                <a:cs typeface="Arial" panose="020B0604020202020204" pitchFamily="34" charset="0"/>
              </a:rPr>
              <a:t> (2014) in the realm of food safety management, every dish is meticulously prepared utilising locally procured, seasonally fresh ingredients. The approach aligns with the suggestions put forth by Brown et al. (2013) regarding the imperative nature of taking into account distinct dietary needs in contemporary food provision establishments.</a:t>
            </a:r>
          </a:p>
          <a:p>
            <a:pPr marL="0" indent="0" algn="just">
              <a:lnSpc>
                <a:spcPct val="170000"/>
              </a:lnSpc>
              <a:buNone/>
            </a:pPr>
            <a:r>
              <a:rPr lang="en-GB" sz="1050" dirty="0">
                <a:latin typeface="Arial" panose="020B0604020202020204" pitchFamily="34" charset="0"/>
                <a:cs typeface="Arial" panose="020B0604020202020204" pitchFamily="34" charset="0"/>
              </a:rPr>
              <a:t>Subsequently, the dessert menu presents opulent yet health-conscious alternatives, including the Vegan Berry Sorbet and Gluten-Free Apple Crisp, emphasising the restaurant's commitment to furnishing a gratifying, yet all-encompassing, gastronomic encounter. The Botanical Bistro is able to combine innovative culinary techniques with a conscious approach to nutrition, resulting in a transformation of the perception and experience of high-end dining, as noted by </a:t>
            </a:r>
            <a:r>
              <a:rPr lang="en-GB" sz="1050" dirty="0" err="1">
                <a:latin typeface="Arial" panose="020B0604020202020204" pitchFamily="34" charset="0"/>
                <a:cs typeface="Arial" panose="020B0604020202020204" pitchFamily="34" charset="0"/>
              </a:rPr>
              <a:t>Foskett</a:t>
            </a:r>
            <a:r>
              <a:rPr lang="en-GB" sz="1050" dirty="0">
                <a:latin typeface="Arial" panose="020B0604020202020204" pitchFamily="34" charset="0"/>
                <a:cs typeface="Arial" panose="020B0604020202020204" pitchFamily="34" charset="0"/>
              </a:rPr>
              <a:t> et al., (2021).</a:t>
            </a:r>
          </a:p>
          <a:p>
            <a:pPr marL="0" indent="0" algn="just">
              <a:lnSpc>
                <a:spcPct val="170000"/>
              </a:lnSpc>
              <a:buNone/>
            </a:pPr>
            <a:r>
              <a:rPr lang="en-GB" sz="1050" dirty="0">
                <a:latin typeface="Arial" panose="020B0604020202020204" pitchFamily="34" charset="0"/>
                <a:cs typeface="Arial" panose="020B0604020202020204" pitchFamily="34" charset="0"/>
              </a:rPr>
              <a:t>The Botanical Bistro surpasses its function as a mere dining establishment by integrating hospitality best practises as outlined by Cousins et al. (2011) and incorporating innovative and distinctive dining concepts as proposed by </a:t>
            </a:r>
            <a:r>
              <a:rPr lang="en-GB" sz="1050" dirty="0" err="1">
                <a:latin typeface="Arial" panose="020B0604020202020204" pitchFamily="34" charset="0"/>
                <a:cs typeface="Arial" panose="020B0604020202020204" pitchFamily="34" charset="0"/>
              </a:rPr>
              <a:t>Boussard</a:t>
            </a:r>
            <a:r>
              <a:rPr lang="en-GB" sz="1050" dirty="0">
                <a:latin typeface="Arial" panose="020B0604020202020204" pitchFamily="34" charset="0"/>
                <a:cs typeface="Arial" panose="020B0604020202020204" pitchFamily="34" charset="0"/>
              </a:rPr>
              <a:t> (2021). The dining experience is enhanced by a serene ambiance that complements the presentation of the garden's offerings, resulting in a celebration of its bountiful gifts. By doing so, it persistently redefines the gastronomic terrain in Tamworth, showcasing the genuine potential of sustainable and health-oriented upscale cuisine.</a:t>
            </a:r>
          </a:p>
        </p:txBody>
      </p:sp>
    </p:spTree>
    <p:extLst>
      <p:ext uri="{BB962C8B-B14F-4D97-AF65-F5344CB8AC3E}">
        <p14:creationId xmlns:p14="http://schemas.microsoft.com/office/powerpoint/2010/main" val="531997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857F22B-10B1-3DF7-F52E-A561FC431115}"/>
              </a:ext>
            </a:extLst>
          </p:cNvPr>
          <p:cNvSpPr txBox="1"/>
          <p:nvPr/>
        </p:nvSpPr>
        <p:spPr>
          <a:xfrm>
            <a:off x="2391969" y="139179"/>
            <a:ext cx="2276475" cy="400110"/>
          </a:xfrm>
          <a:prstGeom prst="rect">
            <a:avLst/>
          </a:prstGeom>
          <a:noFill/>
        </p:spPr>
        <p:txBody>
          <a:bodyPr wrap="square">
            <a:spAutoFit/>
          </a:bodyPr>
          <a:lstStyle/>
          <a:p>
            <a:r>
              <a:rPr lang="en-US" sz="2000" b="1" dirty="0">
                <a:latin typeface="Times New Roman" panose="02020603050405020304" pitchFamily="18" charset="0"/>
                <a:cs typeface="Times New Roman" panose="02020603050405020304" pitchFamily="18" charset="0"/>
              </a:rPr>
              <a:t>TRINITY HOTEL</a:t>
            </a:r>
            <a:endParaRPr lang="en-GB" sz="20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FB89AD6C-9768-F33D-82F1-0F3D5CE0F210}"/>
              </a:ext>
            </a:extLst>
          </p:cNvPr>
          <p:cNvSpPr txBox="1"/>
          <p:nvPr/>
        </p:nvSpPr>
        <p:spPr>
          <a:xfrm>
            <a:off x="213719" y="660332"/>
            <a:ext cx="2752725" cy="4431983"/>
          </a:xfrm>
          <a:prstGeom prst="rect">
            <a:avLst/>
          </a:prstGeom>
          <a:noFill/>
        </p:spPr>
        <p:txBody>
          <a:bodyPr wrap="square" rtlCol="0">
            <a:spAutoFit/>
          </a:bodyPr>
          <a:lstStyle/>
          <a:p>
            <a:r>
              <a:rPr lang="en-GB" b="1" dirty="0">
                <a:latin typeface="Times New Roman" panose="02020603050405020304" pitchFamily="18" charset="0"/>
                <a:cs typeface="Times New Roman" panose="02020603050405020304" pitchFamily="18" charset="0"/>
              </a:rPr>
              <a:t>             Starters</a:t>
            </a:r>
          </a:p>
          <a:p>
            <a:pPr algn="just"/>
            <a:endParaRPr lang="en-GB" sz="1100" b="1" dirty="0">
              <a:latin typeface="Times New Roman" panose="02020603050405020304" pitchFamily="18" charset="0"/>
              <a:cs typeface="Times New Roman" panose="02020603050405020304" pitchFamily="18" charset="0"/>
            </a:endParaRPr>
          </a:p>
          <a:p>
            <a:pPr marL="171450" indent="-171450" algn="just">
              <a:buFont typeface="Wingdings" panose="05000000000000000000" pitchFamily="2" charset="2"/>
              <a:buChar char="§"/>
            </a:pPr>
            <a:r>
              <a:rPr lang="en-US" sz="1100" b="1" i="0" dirty="0">
                <a:effectLst/>
                <a:latin typeface="Times New Roman" panose="02020603050405020304" pitchFamily="18" charset="0"/>
                <a:cs typeface="Times New Roman" panose="02020603050405020304" pitchFamily="18" charset="0"/>
              </a:rPr>
              <a:t>£</a:t>
            </a:r>
            <a:r>
              <a:rPr lang="en-US" sz="1100" b="1" dirty="0">
                <a:latin typeface="Times New Roman" panose="02020603050405020304" pitchFamily="18" charset="0"/>
                <a:cs typeface="Times New Roman" panose="02020603050405020304" pitchFamily="18" charset="0"/>
              </a:rPr>
              <a:t>19 </a:t>
            </a:r>
            <a:r>
              <a:rPr lang="en-US" sz="1100" b="1" i="0" dirty="0">
                <a:effectLst/>
                <a:latin typeface="Times New Roman" panose="02020603050405020304" pitchFamily="18" charset="0"/>
                <a:cs typeface="Times New Roman" panose="02020603050405020304" pitchFamily="18" charset="0"/>
              </a:rPr>
              <a:t>Green Garden Gazpacho</a:t>
            </a:r>
            <a:r>
              <a:rPr lang="en-GB" sz="1100" b="1" i="0" dirty="0">
                <a:effectLst/>
                <a:latin typeface="Times New Roman" panose="02020603050405020304" pitchFamily="18" charset="0"/>
                <a:cs typeface="Times New Roman" panose="02020603050405020304" pitchFamily="18" charset="0"/>
              </a:rPr>
              <a:t> 250 grams (V/V/E/GF) </a:t>
            </a:r>
            <a:r>
              <a:rPr lang="en-US" sz="1100" b="0" i="0" dirty="0">
                <a:solidFill>
                  <a:srgbClr val="374151"/>
                </a:solidFill>
                <a:effectLst/>
                <a:latin typeface="Times New Roman" panose="02020603050405020304" pitchFamily="18" charset="0"/>
                <a:cs typeface="Times New Roman" panose="02020603050405020304" pitchFamily="18" charset="0"/>
              </a:rPr>
              <a:t>A chilled soup of blended cucumber, green pepper, and ripe avocados, topped with fresh herbs</a:t>
            </a:r>
            <a:endParaRPr lang="en-GB" sz="1100" i="0" dirty="0">
              <a:effectLst/>
              <a:latin typeface="Times New Roman" panose="02020603050405020304" pitchFamily="18" charset="0"/>
              <a:cs typeface="Times New Roman" panose="02020603050405020304" pitchFamily="18" charset="0"/>
            </a:endParaRPr>
          </a:p>
          <a:p>
            <a:pPr marL="171450" indent="-171450" algn="just">
              <a:buFont typeface="Wingdings" panose="05000000000000000000" pitchFamily="2" charset="2"/>
              <a:buChar char="§"/>
            </a:pPr>
            <a:r>
              <a:rPr lang="en-US" sz="1100" b="1" i="0" dirty="0">
                <a:effectLst/>
                <a:latin typeface="Times New Roman" panose="02020603050405020304" pitchFamily="18" charset="0"/>
                <a:cs typeface="Times New Roman" panose="02020603050405020304" pitchFamily="18" charset="0"/>
              </a:rPr>
              <a:t>£25</a:t>
            </a:r>
            <a:r>
              <a:rPr lang="en-US" sz="1100" b="1" dirty="0">
                <a:latin typeface="Times New Roman" panose="02020603050405020304" pitchFamily="18" charset="0"/>
                <a:cs typeface="Times New Roman" panose="02020603050405020304" pitchFamily="18" charset="0"/>
              </a:rPr>
              <a:t> </a:t>
            </a:r>
            <a:r>
              <a:rPr lang="en-US" sz="1100" b="1" i="0" dirty="0">
                <a:effectLst/>
                <a:latin typeface="Times New Roman" panose="02020603050405020304" pitchFamily="18" charset="0"/>
                <a:cs typeface="Times New Roman" panose="02020603050405020304" pitchFamily="18" charset="0"/>
              </a:rPr>
              <a:t>Herb-Infused Hummus Platter</a:t>
            </a:r>
            <a:r>
              <a:rPr lang="en-GB" sz="1100" b="1" dirty="0">
                <a:latin typeface="Times New Roman" panose="02020603050405020304" pitchFamily="18" charset="0"/>
                <a:cs typeface="Times New Roman" panose="02020603050405020304" pitchFamily="18" charset="0"/>
              </a:rPr>
              <a:t> 450 grams (V/V/E/GF) </a:t>
            </a:r>
            <a:r>
              <a:rPr lang="en-US" sz="1100" b="0" i="0" dirty="0">
                <a:solidFill>
                  <a:srgbClr val="374151"/>
                </a:solidFill>
                <a:effectLst/>
                <a:latin typeface="Times New Roman" panose="02020603050405020304" pitchFamily="18" charset="0"/>
                <a:cs typeface="Times New Roman" panose="02020603050405020304" pitchFamily="18" charset="0"/>
              </a:rPr>
              <a:t>Freshly made hummus infused with basil and parsley, served with an assortment of raw vegetables and gluten-free crackers</a:t>
            </a:r>
            <a:endParaRPr lang="en-GB" sz="1100" dirty="0">
              <a:latin typeface="Times New Roman" panose="02020603050405020304" pitchFamily="18" charset="0"/>
              <a:cs typeface="Times New Roman" panose="02020603050405020304" pitchFamily="18" charset="0"/>
            </a:endParaRPr>
          </a:p>
          <a:p>
            <a:pPr marL="171450" indent="-171450" algn="just">
              <a:buFont typeface="Wingdings" panose="05000000000000000000" pitchFamily="2" charset="2"/>
              <a:buChar char="§"/>
            </a:pPr>
            <a:r>
              <a:rPr lang="en-US" sz="1100" b="1" i="0" dirty="0">
                <a:effectLst/>
                <a:latin typeface="Times New Roman" panose="02020603050405020304" pitchFamily="18" charset="0"/>
                <a:cs typeface="Times New Roman" panose="02020603050405020304" pitchFamily="18" charset="0"/>
              </a:rPr>
              <a:t>£22</a:t>
            </a:r>
            <a:r>
              <a:rPr lang="en-US" sz="1100" b="1" dirty="0">
                <a:latin typeface="Times New Roman" panose="02020603050405020304" pitchFamily="18" charset="0"/>
                <a:cs typeface="Times New Roman" panose="02020603050405020304" pitchFamily="18" charset="0"/>
              </a:rPr>
              <a:t> </a:t>
            </a:r>
            <a:r>
              <a:rPr lang="en-US" sz="1100" b="1" i="0" dirty="0">
                <a:effectLst/>
                <a:latin typeface="Times New Roman" panose="02020603050405020304" pitchFamily="18" charset="0"/>
                <a:cs typeface="Times New Roman" panose="02020603050405020304" pitchFamily="18" charset="0"/>
              </a:rPr>
              <a:t>Bistro Salad</a:t>
            </a:r>
            <a:r>
              <a:rPr lang="en-GB" sz="1100" b="1" i="0" dirty="0">
                <a:effectLst/>
                <a:latin typeface="Times New Roman" panose="02020603050405020304" pitchFamily="18" charset="0"/>
                <a:cs typeface="Times New Roman" panose="02020603050405020304" pitchFamily="18" charset="0"/>
              </a:rPr>
              <a:t> 300 grams (V/V/E/GF) </a:t>
            </a:r>
            <a:r>
              <a:rPr lang="en-US" sz="1100" b="0" i="0" dirty="0">
                <a:solidFill>
                  <a:srgbClr val="374151"/>
                </a:solidFill>
                <a:effectLst/>
                <a:latin typeface="Times New Roman" panose="02020603050405020304" pitchFamily="18" charset="0"/>
                <a:cs typeface="Times New Roman" panose="02020603050405020304" pitchFamily="18" charset="0"/>
              </a:rPr>
              <a:t>A blend of fresh seasonal greens, cherry tomatoes, and radishes, served with a house-made vinaigrette</a:t>
            </a:r>
          </a:p>
          <a:p>
            <a:pPr marL="171450" indent="-171450" algn="just">
              <a:buFont typeface="Wingdings" panose="05000000000000000000" pitchFamily="2" charset="2"/>
              <a:buChar char="§"/>
            </a:pPr>
            <a:r>
              <a:rPr lang="en-US" sz="1100" b="1" i="0" dirty="0">
                <a:effectLst/>
                <a:latin typeface="Times New Roman" panose="02020603050405020304" pitchFamily="18" charset="0"/>
                <a:cs typeface="Times New Roman" panose="02020603050405020304" pitchFamily="18" charset="0"/>
              </a:rPr>
              <a:t>£20</a:t>
            </a:r>
            <a:r>
              <a:rPr lang="en-US" sz="1100" b="1" dirty="0">
                <a:latin typeface="Times New Roman" panose="02020603050405020304" pitchFamily="18" charset="0"/>
                <a:cs typeface="Times New Roman" panose="02020603050405020304" pitchFamily="18" charset="0"/>
              </a:rPr>
              <a:t> </a:t>
            </a:r>
            <a:r>
              <a:rPr lang="en-US" sz="1100" b="1" i="0" dirty="0">
                <a:effectLst/>
                <a:latin typeface="Times New Roman" panose="02020603050405020304" pitchFamily="18" charset="0"/>
                <a:cs typeface="Times New Roman" panose="02020603050405020304" pitchFamily="18" charset="0"/>
              </a:rPr>
              <a:t>Beetroot Carpaccio</a:t>
            </a:r>
            <a:r>
              <a:rPr lang="en-US" sz="1100" dirty="0">
                <a:solidFill>
                  <a:srgbClr val="374151"/>
                </a:solidFill>
                <a:latin typeface="Times New Roman" panose="02020603050405020304" pitchFamily="18" charset="0"/>
                <a:cs typeface="Times New Roman" panose="02020603050405020304" pitchFamily="18" charset="0"/>
              </a:rPr>
              <a:t> </a:t>
            </a:r>
            <a:r>
              <a:rPr lang="en-US" sz="1100" b="1" dirty="0">
                <a:latin typeface="Times New Roman" panose="02020603050405020304" pitchFamily="18" charset="0"/>
                <a:cs typeface="Times New Roman" panose="02020603050405020304" pitchFamily="18" charset="0"/>
              </a:rPr>
              <a:t>220g (V/V/E/GF) </a:t>
            </a:r>
            <a:r>
              <a:rPr lang="en-US" sz="1100" b="0" i="0" dirty="0">
                <a:solidFill>
                  <a:srgbClr val="374151"/>
                </a:solidFill>
                <a:effectLst/>
                <a:latin typeface="Times New Roman" panose="02020603050405020304" pitchFamily="18" charset="0"/>
                <a:cs typeface="Times New Roman" panose="02020603050405020304" pitchFamily="18" charset="0"/>
              </a:rPr>
              <a:t>Thinly sliced roasted beetroot arranged artistically on the plate, garnished with microgreens and a drizzle of citrus vinaigrette</a:t>
            </a:r>
            <a:r>
              <a:rPr lang="en-US" sz="1100" dirty="0">
                <a:solidFill>
                  <a:srgbClr val="374151"/>
                </a:solidFill>
                <a:latin typeface="Times New Roman" panose="02020603050405020304" pitchFamily="18" charset="0"/>
                <a:cs typeface="Times New Roman" panose="02020603050405020304" pitchFamily="18" charset="0"/>
              </a:rPr>
              <a:t> </a:t>
            </a:r>
          </a:p>
          <a:p>
            <a:pPr marL="171450" indent="-171450" algn="just">
              <a:buFont typeface="Wingdings" panose="05000000000000000000" pitchFamily="2" charset="2"/>
              <a:buChar char="§"/>
            </a:pPr>
            <a:r>
              <a:rPr lang="en-US" sz="1100" b="1" i="0" dirty="0">
                <a:effectLst/>
                <a:latin typeface="Times New Roman" panose="02020603050405020304" pitchFamily="18" charset="0"/>
                <a:cs typeface="Times New Roman" panose="02020603050405020304" pitchFamily="18" charset="0"/>
              </a:rPr>
              <a:t>£27</a:t>
            </a:r>
            <a:r>
              <a:rPr lang="en-US" sz="1100" b="1" dirty="0">
                <a:latin typeface="Times New Roman" panose="02020603050405020304" pitchFamily="18" charset="0"/>
                <a:cs typeface="Times New Roman" panose="02020603050405020304" pitchFamily="18" charset="0"/>
              </a:rPr>
              <a:t> </a:t>
            </a:r>
            <a:r>
              <a:rPr lang="en-US" sz="1100" b="1" i="0" dirty="0">
                <a:effectLst/>
                <a:latin typeface="Times New Roman" panose="02020603050405020304" pitchFamily="18" charset="0"/>
                <a:cs typeface="Times New Roman" panose="02020603050405020304" pitchFamily="18" charset="0"/>
              </a:rPr>
              <a:t>Butternut Squash Soup</a:t>
            </a:r>
            <a:r>
              <a:rPr lang="en-US" sz="1100" b="1" i="0" dirty="0">
                <a:solidFill>
                  <a:srgbClr val="374151"/>
                </a:solidFill>
                <a:effectLst/>
                <a:latin typeface="Times New Roman" panose="02020603050405020304" pitchFamily="18" charset="0"/>
                <a:cs typeface="Times New Roman" panose="02020603050405020304" pitchFamily="18" charset="0"/>
              </a:rPr>
              <a:t> 330</a:t>
            </a:r>
            <a:r>
              <a:rPr lang="en-US" sz="1100" b="1" dirty="0">
                <a:solidFill>
                  <a:srgbClr val="374151"/>
                </a:solidFill>
                <a:latin typeface="Times New Roman" panose="02020603050405020304" pitchFamily="18" charset="0"/>
                <a:cs typeface="Times New Roman" panose="02020603050405020304" pitchFamily="18" charset="0"/>
              </a:rPr>
              <a:t>g (V/V/E/GF) </a:t>
            </a:r>
            <a:r>
              <a:rPr lang="en-US" sz="1100" b="0" i="0" dirty="0">
                <a:solidFill>
                  <a:srgbClr val="374151"/>
                </a:solidFill>
                <a:effectLst/>
                <a:latin typeface="Times New Roman" panose="02020603050405020304" pitchFamily="18" charset="0"/>
                <a:cs typeface="Times New Roman" panose="02020603050405020304" pitchFamily="18" charset="0"/>
              </a:rPr>
              <a:t>A creamy, comforting soup made from locally sourced butternut squash, garnished with pumpkin seeds and a swirl of coconut cream</a:t>
            </a:r>
            <a:endParaRPr lang="en-GB" sz="1100" i="0" dirty="0">
              <a:effectLst/>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0653D69D-10F2-FF35-4875-F004C3093623}"/>
              </a:ext>
            </a:extLst>
          </p:cNvPr>
          <p:cNvSpPr txBox="1"/>
          <p:nvPr/>
        </p:nvSpPr>
        <p:spPr>
          <a:xfrm>
            <a:off x="3757611" y="600862"/>
            <a:ext cx="2905123" cy="4262705"/>
          </a:xfrm>
          <a:prstGeom prst="rect">
            <a:avLst/>
          </a:prstGeom>
          <a:noFill/>
        </p:spPr>
        <p:txBody>
          <a:bodyPr wrap="square" rtlCol="0">
            <a:spAutoFit/>
          </a:bodyPr>
          <a:lstStyle/>
          <a:p>
            <a:r>
              <a:rPr lang="en-GB" b="1" dirty="0">
                <a:latin typeface="Times New Roman" panose="02020603050405020304" pitchFamily="18" charset="0"/>
                <a:cs typeface="Times New Roman" panose="02020603050405020304" pitchFamily="18" charset="0"/>
              </a:rPr>
              <a:t>                 Mains</a:t>
            </a:r>
          </a:p>
          <a:p>
            <a:pPr algn="just"/>
            <a:endParaRPr lang="en-GB" sz="1100" b="1" dirty="0">
              <a:latin typeface="Times New Roman" panose="02020603050405020304" pitchFamily="18" charset="0"/>
              <a:cs typeface="Times New Roman" panose="02020603050405020304" pitchFamily="18" charset="0"/>
            </a:endParaRPr>
          </a:p>
          <a:p>
            <a:pPr marL="171450" indent="-171450" algn="just">
              <a:buFont typeface="Wingdings" panose="05000000000000000000" pitchFamily="2" charset="2"/>
              <a:buChar char="§"/>
            </a:pPr>
            <a:r>
              <a:rPr lang="en-US" sz="1100" b="1" i="0" dirty="0">
                <a:effectLst/>
                <a:latin typeface="Times New Roman" panose="02020603050405020304" pitchFamily="18" charset="0"/>
                <a:cs typeface="Times New Roman" panose="02020603050405020304" pitchFamily="18" charset="0"/>
              </a:rPr>
              <a:t>£</a:t>
            </a:r>
            <a:r>
              <a:rPr lang="en-US" sz="1100" b="1" dirty="0">
                <a:latin typeface="Times New Roman" panose="02020603050405020304" pitchFamily="18" charset="0"/>
                <a:cs typeface="Times New Roman" panose="02020603050405020304" pitchFamily="18" charset="0"/>
              </a:rPr>
              <a:t>43 </a:t>
            </a:r>
            <a:r>
              <a:rPr lang="en-US" sz="1100" b="1" i="0" dirty="0">
                <a:effectLst/>
                <a:latin typeface="Times New Roman" panose="02020603050405020304" pitchFamily="18" charset="0"/>
                <a:cs typeface="Times New Roman" panose="02020603050405020304" pitchFamily="18" charset="0"/>
              </a:rPr>
              <a:t>Quinoa Stuffed Bell Peppers</a:t>
            </a:r>
            <a:r>
              <a:rPr lang="en-GB" sz="1100" b="1" i="0" dirty="0">
                <a:effectLst/>
                <a:latin typeface="Times New Roman" panose="02020603050405020304" pitchFamily="18" charset="0"/>
                <a:cs typeface="Times New Roman" panose="02020603050405020304" pitchFamily="18" charset="0"/>
              </a:rPr>
              <a:t> 500 grams (V/V/E/GF) </a:t>
            </a:r>
            <a:r>
              <a:rPr lang="en-US" sz="1100" b="0" i="0" dirty="0">
                <a:solidFill>
                  <a:srgbClr val="374151"/>
                </a:solidFill>
                <a:effectLst/>
                <a:latin typeface="Times New Roman" panose="02020603050405020304" pitchFamily="18" charset="0"/>
                <a:cs typeface="Times New Roman" panose="02020603050405020304" pitchFamily="18" charset="0"/>
              </a:rPr>
              <a:t>Bell peppers filled with a hearty mix of quinoa, black beans, corn, and spices, topped with a roasted tomato sauce</a:t>
            </a:r>
            <a:endParaRPr lang="en-GB" sz="1100" i="0" dirty="0">
              <a:effectLst/>
              <a:latin typeface="Times New Roman" panose="02020603050405020304" pitchFamily="18" charset="0"/>
              <a:cs typeface="Times New Roman" panose="02020603050405020304" pitchFamily="18" charset="0"/>
            </a:endParaRPr>
          </a:p>
          <a:p>
            <a:pPr marL="171450" indent="-171450" algn="just">
              <a:buFont typeface="Wingdings" panose="05000000000000000000" pitchFamily="2" charset="2"/>
              <a:buChar char="§"/>
            </a:pPr>
            <a:r>
              <a:rPr lang="en-US" sz="1100" b="1" i="0" dirty="0">
                <a:effectLst/>
                <a:latin typeface="Times New Roman" panose="02020603050405020304" pitchFamily="18" charset="0"/>
                <a:cs typeface="Times New Roman" panose="02020603050405020304" pitchFamily="18" charset="0"/>
              </a:rPr>
              <a:t>£40</a:t>
            </a:r>
            <a:r>
              <a:rPr lang="en-US" sz="1100" b="1" dirty="0">
                <a:latin typeface="Times New Roman" panose="02020603050405020304" pitchFamily="18" charset="0"/>
                <a:cs typeface="Times New Roman" panose="02020603050405020304" pitchFamily="18" charset="0"/>
              </a:rPr>
              <a:t> </a:t>
            </a:r>
            <a:r>
              <a:rPr lang="en-US" sz="1100" b="1" i="0" dirty="0">
                <a:effectLst/>
                <a:latin typeface="Times New Roman" panose="02020603050405020304" pitchFamily="18" charset="0"/>
                <a:cs typeface="Times New Roman" panose="02020603050405020304" pitchFamily="18" charset="0"/>
              </a:rPr>
              <a:t>Portobello Mushroom Burger</a:t>
            </a:r>
            <a:r>
              <a:rPr lang="en-GB" sz="1100" b="1" dirty="0">
                <a:latin typeface="Times New Roman" panose="02020603050405020304" pitchFamily="18" charset="0"/>
                <a:cs typeface="Times New Roman" panose="02020603050405020304" pitchFamily="18" charset="0"/>
              </a:rPr>
              <a:t> 480 grams (V/GFA) </a:t>
            </a:r>
            <a:r>
              <a:rPr lang="en-US" sz="1100" b="0" i="0" dirty="0">
                <a:solidFill>
                  <a:srgbClr val="374151"/>
                </a:solidFill>
                <a:effectLst/>
                <a:latin typeface="Times New Roman" panose="02020603050405020304" pitchFamily="18" charset="0"/>
                <a:cs typeface="Times New Roman" panose="02020603050405020304" pitchFamily="18" charset="0"/>
              </a:rPr>
              <a:t>A juicy, grilled Portobello mushroom cap served on a whole grain bun with lettuce, tomato, and a creamy avocado spread</a:t>
            </a:r>
            <a:endParaRPr lang="en-GB" sz="1100" dirty="0">
              <a:latin typeface="Times New Roman" panose="02020603050405020304" pitchFamily="18" charset="0"/>
              <a:cs typeface="Times New Roman" panose="02020603050405020304" pitchFamily="18" charset="0"/>
            </a:endParaRPr>
          </a:p>
          <a:p>
            <a:pPr marL="171450" indent="-171450" algn="just">
              <a:buFont typeface="Wingdings" panose="05000000000000000000" pitchFamily="2" charset="2"/>
              <a:buChar char="§"/>
            </a:pPr>
            <a:r>
              <a:rPr lang="en-US" sz="1100" b="1" i="0" dirty="0">
                <a:effectLst/>
                <a:latin typeface="Times New Roman" panose="02020603050405020304" pitchFamily="18" charset="0"/>
                <a:cs typeface="Times New Roman" panose="02020603050405020304" pitchFamily="18" charset="0"/>
              </a:rPr>
              <a:t>£45</a:t>
            </a:r>
            <a:r>
              <a:rPr lang="en-US" sz="1100" b="1" dirty="0">
                <a:latin typeface="Times New Roman" panose="02020603050405020304" pitchFamily="18" charset="0"/>
                <a:cs typeface="Times New Roman" panose="02020603050405020304" pitchFamily="18" charset="0"/>
              </a:rPr>
              <a:t> </a:t>
            </a:r>
            <a:r>
              <a:rPr lang="en-US" sz="1100" b="1" i="0" dirty="0">
                <a:effectLst/>
                <a:latin typeface="Times New Roman" panose="02020603050405020304" pitchFamily="18" charset="0"/>
                <a:cs typeface="Times New Roman" panose="02020603050405020304" pitchFamily="18" charset="0"/>
              </a:rPr>
              <a:t>Roasted Vegetable Pasta</a:t>
            </a:r>
            <a:r>
              <a:rPr lang="en-GB" sz="1100" b="1" i="0" dirty="0">
                <a:effectLst/>
                <a:latin typeface="Times New Roman" panose="02020603050405020304" pitchFamily="18" charset="0"/>
                <a:cs typeface="Times New Roman" panose="02020603050405020304" pitchFamily="18" charset="0"/>
              </a:rPr>
              <a:t> 450 grams (V/GFA)</a:t>
            </a:r>
            <a:r>
              <a:rPr lang="en-GB" sz="1100" i="0" dirty="0">
                <a:effectLst/>
                <a:latin typeface="Times New Roman" panose="02020603050405020304" pitchFamily="18" charset="0"/>
                <a:cs typeface="Times New Roman" panose="02020603050405020304" pitchFamily="18" charset="0"/>
              </a:rPr>
              <a:t> </a:t>
            </a:r>
            <a:r>
              <a:rPr lang="en-US" sz="1100" b="0" i="0" dirty="0">
                <a:solidFill>
                  <a:srgbClr val="374151"/>
                </a:solidFill>
                <a:effectLst/>
                <a:latin typeface="Times New Roman" panose="02020603050405020304" pitchFamily="18" charset="0"/>
                <a:cs typeface="Times New Roman" panose="02020603050405020304" pitchFamily="18" charset="0"/>
              </a:rPr>
              <a:t>Whole grain pasta tossed with a variety of roasted seasonal vegetables and finished with a garlic and olive oil dressing</a:t>
            </a:r>
          </a:p>
          <a:p>
            <a:pPr marL="171450" indent="-171450" algn="just">
              <a:buFont typeface="Wingdings" panose="05000000000000000000" pitchFamily="2" charset="2"/>
              <a:buChar char="§"/>
            </a:pPr>
            <a:r>
              <a:rPr lang="en-US" sz="1100" b="1" i="0" dirty="0">
                <a:effectLst/>
                <a:latin typeface="Times New Roman" panose="02020603050405020304" pitchFamily="18" charset="0"/>
                <a:cs typeface="Times New Roman" panose="02020603050405020304" pitchFamily="18" charset="0"/>
              </a:rPr>
              <a:t>£38</a:t>
            </a:r>
            <a:r>
              <a:rPr lang="en-US" sz="1100" b="1" dirty="0">
                <a:latin typeface="Times New Roman" panose="02020603050405020304" pitchFamily="18" charset="0"/>
                <a:cs typeface="Times New Roman" panose="02020603050405020304" pitchFamily="18" charset="0"/>
              </a:rPr>
              <a:t> </a:t>
            </a:r>
            <a:r>
              <a:rPr lang="en-US" sz="1100" b="1" i="0" dirty="0">
                <a:effectLst/>
                <a:latin typeface="Times New Roman" panose="02020603050405020304" pitchFamily="18" charset="0"/>
                <a:cs typeface="Times New Roman" panose="02020603050405020304" pitchFamily="18" charset="0"/>
              </a:rPr>
              <a:t>Lentil Shepherd's Pie</a:t>
            </a:r>
            <a:r>
              <a:rPr lang="en-US" sz="1100" dirty="0">
                <a:solidFill>
                  <a:srgbClr val="374151"/>
                </a:solidFill>
                <a:latin typeface="Times New Roman" panose="02020603050405020304" pitchFamily="18" charset="0"/>
                <a:cs typeface="Times New Roman" panose="02020603050405020304" pitchFamily="18" charset="0"/>
              </a:rPr>
              <a:t> </a:t>
            </a:r>
            <a:r>
              <a:rPr lang="en-US" sz="1100" b="1" dirty="0">
                <a:solidFill>
                  <a:srgbClr val="374151"/>
                </a:solidFill>
                <a:latin typeface="Times New Roman" panose="02020603050405020304" pitchFamily="18" charset="0"/>
                <a:cs typeface="Times New Roman" panose="02020603050405020304" pitchFamily="18" charset="0"/>
              </a:rPr>
              <a:t>350g (V/V/E/GF) </a:t>
            </a:r>
            <a:r>
              <a:rPr lang="en-US" sz="1100" b="0" i="0" dirty="0">
                <a:solidFill>
                  <a:srgbClr val="374151"/>
                </a:solidFill>
                <a:effectLst/>
                <a:latin typeface="Times New Roman" panose="02020603050405020304" pitchFamily="18" charset="0"/>
                <a:cs typeface="Times New Roman" panose="02020603050405020304" pitchFamily="18" charset="0"/>
              </a:rPr>
              <a:t>A hearty, comforting dish made from green lentils and a variety of vegetables, topped with a creamy potato and parsnip mash, then baked until golden</a:t>
            </a:r>
          </a:p>
          <a:p>
            <a:pPr marL="171450" indent="-171450" algn="just">
              <a:buFont typeface="Wingdings" panose="05000000000000000000" pitchFamily="2" charset="2"/>
              <a:buChar char="§"/>
            </a:pPr>
            <a:r>
              <a:rPr lang="en-US" sz="1100" b="1" i="0" dirty="0">
                <a:effectLst/>
                <a:latin typeface="Times New Roman" panose="02020603050405020304" pitchFamily="18" charset="0"/>
                <a:cs typeface="Times New Roman" panose="02020603050405020304" pitchFamily="18" charset="0"/>
              </a:rPr>
              <a:t>£55</a:t>
            </a:r>
            <a:r>
              <a:rPr lang="en-US" sz="1100" b="1" dirty="0">
                <a:latin typeface="Times New Roman" panose="02020603050405020304" pitchFamily="18" charset="0"/>
                <a:cs typeface="Times New Roman" panose="02020603050405020304" pitchFamily="18" charset="0"/>
              </a:rPr>
              <a:t> </a:t>
            </a:r>
            <a:r>
              <a:rPr lang="en-US" sz="1100" b="1" i="0" dirty="0">
                <a:effectLst/>
                <a:latin typeface="Times New Roman" panose="02020603050405020304" pitchFamily="18" charset="0"/>
                <a:cs typeface="Times New Roman" panose="02020603050405020304" pitchFamily="18" charset="0"/>
              </a:rPr>
              <a:t>Stuffed </a:t>
            </a:r>
            <a:r>
              <a:rPr lang="en-US" sz="1100" b="1" i="0" dirty="0" err="1">
                <a:effectLst/>
                <a:latin typeface="Times New Roman" panose="02020603050405020304" pitchFamily="18" charset="0"/>
                <a:cs typeface="Times New Roman" panose="02020603050405020304" pitchFamily="18" charset="0"/>
              </a:rPr>
              <a:t>Aubergines</a:t>
            </a:r>
            <a:r>
              <a:rPr lang="en-US" sz="1100" b="1" i="0" dirty="0">
                <a:effectLst/>
                <a:latin typeface="Times New Roman" panose="02020603050405020304" pitchFamily="18" charset="0"/>
                <a:cs typeface="Times New Roman" panose="02020603050405020304" pitchFamily="18" charset="0"/>
              </a:rPr>
              <a:t> 500g (V/V/E/GF) </a:t>
            </a:r>
            <a:r>
              <a:rPr lang="en-US" sz="1100" b="0" i="0" dirty="0" err="1">
                <a:solidFill>
                  <a:srgbClr val="374151"/>
                </a:solidFill>
                <a:effectLst/>
                <a:latin typeface="Times New Roman" panose="02020603050405020304" pitchFamily="18" charset="0"/>
                <a:cs typeface="Times New Roman" panose="02020603050405020304" pitchFamily="18" charset="0"/>
              </a:rPr>
              <a:t>Aubergines</a:t>
            </a:r>
            <a:r>
              <a:rPr lang="en-US" sz="1100" b="0" i="0" dirty="0">
                <a:solidFill>
                  <a:srgbClr val="374151"/>
                </a:solidFill>
                <a:effectLst/>
                <a:latin typeface="Times New Roman" panose="02020603050405020304" pitchFamily="18" charset="0"/>
                <a:cs typeface="Times New Roman" panose="02020603050405020304" pitchFamily="18" charset="0"/>
              </a:rPr>
              <a:t> halved and filled with a flavorful quinoa and vegetable mix, topped with a rich tomato sauce and baked until tender</a:t>
            </a:r>
            <a:endParaRPr lang="en-GB" sz="11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C7A96426-58BB-58FB-32DC-2EFD101596EC}"/>
              </a:ext>
            </a:extLst>
          </p:cNvPr>
          <p:cNvSpPr txBox="1"/>
          <p:nvPr/>
        </p:nvSpPr>
        <p:spPr>
          <a:xfrm>
            <a:off x="1044266" y="5033072"/>
            <a:ext cx="5067299" cy="1892826"/>
          </a:xfrm>
          <a:prstGeom prst="rect">
            <a:avLst/>
          </a:prstGeom>
          <a:noFill/>
        </p:spPr>
        <p:txBody>
          <a:bodyPr wrap="square" rtlCol="0">
            <a:spAutoFit/>
          </a:bodyPr>
          <a:lstStyle/>
          <a:p>
            <a:r>
              <a:rPr lang="en-GB" dirty="0">
                <a:latin typeface="Century Gothic" panose="020B0502020202020204" pitchFamily="34" charset="0"/>
              </a:rPr>
              <a:t>                           </a:t>
            </a:r>
            <a:r>
              <a:rPr lang="en-GB" b="1" dirty="0">
                <a:latin typeface="Times New Roman" panose="02020603050405020304" pitchFamily="18" charset="0"/>
                <a:cs typeface="Times New Roman" panose="02020603050405020304" pitchFamily="18" charset="0"/>
              </a:rPr>
              <a:t>Desserts</a:t>
            </a:r>
            <a:r>
              <a:rPr lang="en-GB" b="1" dirty="0">
                <a:latin typeface="Century Gothic" panose="020B0502020202020204" pitchFamily="34" charset="0"/>
              </a:rPr>
              <a:t> </a:t>
            </a:r>
          </a:p>
          <a:p>
            <a:pPr algn="just"/>
            <a:endParaRPr lang="en-GB" sz="1100" b="1" dirty="0">
              <a:latin typeface="Times New Roman" panose="02020603050405020304" pitchFamily="18" charset="0"/>
              <a:cs typeface="Times New Roman" panose="02020603050405020304" pitchFamily="18" charset="0"/>
            </a:endParaRPr>
          </a:p>
          <a:p>
            <a:pPr marL="171450" indent="-171450" algn="just">
              <a:buFont typeface="Wingdings" panose="05000000000000000000" pitchFamily="2" charset="2"/>
              <a:buChar char="§"/>
            </a:pPr>
            <a:r>
              <a:rPr lang="en-US" sz="1100" b="1" i="0" dirty="0">
                <a:effectLst/>
                <a:latin typeface="Times New Roman" panose="02020603050405020304" pitchFamily="18" charset="0"/>
                <a:cs typeface="Times New Roman" panose="02020603050405020304" pitchFamily="18" charset="0"/>
              </a:rPr>
              <a:t>£</a:t>
            </a:r>
            <a:r>
              <a:rPr lang="en-US" sz="1100" b="1" dirty="0">
                <a:latin typeface="Times New Roman" panose="02020603050405020304" pitchFamily="18" charset="0"/>
                <a:cs typeface="Times New Roman" panose="02020603050405020304" pitchFamily="18" charset="0"/>
              </a:rPr>
              <a:t>16 </a:t>
            </a:r>
            <a:r>
              <a:rPr lang="en-US" sz="1100" b="1" i="0" dirty="0">
                <a:effectLst/>
                <a:latin typeface="Times New Roman" panose="02020603050405020304" pitchFamily="18" charset="0"/>
                <a:cs typeface="Times New Roman" panose="02020603050405020304" pitchFamily="18" charset="0"/>
              </a:rPr>
              <a:t>Vegan Berry Sorbet</a:t>
            </a:r>
            <a:r>
              <a:rPr lang="en-US" sz="1100" b="0" i="0" dirty="0">
                <a:solidFill>
                  <a:srgbClr val="374151"/>
                </a:solidFill>
                <a:effectLst/>
                <a:latin typeface="Times New Roman" panose="02020603050405020304" pitchFamily="18" charset="0"/>
                <a:cs typeface="Times New Roman" panose="02020603050405020304" pitchFamily="18" charset="0"/>
              </a:rPr>
              <a:t> </a:t>
            </a:r>
            <a:r>
              <a:rPr lang="en-US" sz="1100" b="1" i="0" dirty="0">
                <a:effectLst/>
                <a:latin typeface="Times New Roman" panose="02020603050405020304" pitchFamily="18" charset="0"/>
                <a:cs typeface="Times New Roman" panose="02020603050405020304" pitchFamily="18" charset="0"/>
              </a:rPr>
              <a:t>170g (V/V/E/GF) </a:t>
            </a:r>
            <a:r>
              <a:rPr lang="en-US" sz="1100" b="0" i="0" dirty="0">
                <a:solidFill>
                  <a:srgbClr val="343541"/>
                </a:solidFill>
                <a:effectLst/>
                <a:latin typeface="Times New Roman" panose="02020603050405020304" pitchFamily="18" charset="0"/>
                <a:cs typeface="Times New Roman" panose="02020603050405020304" pitchFamily="18" charset="0"/>
              </a:rPr>
              <a:t>A refreshing sorbet made from a blend of locally sourced berries, served with a sprig of fresh mint</a:t>
            </a:r>
            <a:endParaRPr lang="en-US" sz="1100" b="0" i="0" dirty="0">
              <a:effectLst/>
              <a:latin typeface="Times New Roman" panose="02020603050405020304" pitchFamily="18" charset="0"/>
              <a:cs typeface="Times New Roman" panose="02020603050405020304" pitchFamily="18" charset="0"/>
            </a:endParaRPr>
          </a:p>
          <a:p>
            <a:pPr marL="171450" indent="-171450" algn="just">
              <a:buFont typeface="Wingdings" panose="05000000000000000000" pitchFamily="2" charset="2"/>
              <a:buChar char="§"/>
            </a:pPr>
            <a:r>
              <a:rPr lang="en-US" sz="1100" b="1" i="0" dirty="0">
                <a:effectLst/>
                <a:latin typeface="Times New Roman" panose="02020603050405020304" pitchFamily="18" charset="0"/>
                <a:cs typeface="Times New Roman" panose="02020603050405020304" pitchFamily="18" charset="0"/>
              </a:rPr>
              <a:t>£</a:t>
            </a:r>
            <a:r>
              <a:rPr lang="en-US" sz="1100" b="1" dirty="0">
                <a:latin typeface="Times New Roman" panose="02020603050405020304" pitchFamily="18" charset="0"/>
                <a:cs typeface="Times New Roman" panose="02020603050405020304" pitchFamily="18" charset="0"/>
              </a:rPr>
              <a:t>21 </a:t>
            </a:r>
            <a:r>
              <a:rPr lang="en-US" sz="1100" b="1" i="0" dirty="0">
                <a:effectLst/>
                <a:latin typeface="Times New Roman" panose="02020603050405020304" pitchFamily="18" charset="0"/>
                <a:cs typeface="Times New Roman" panose="02020603050405020304" pitchFamily="18" charset="0"/>
              </a:rPr>
              <a:t>Gluten-Free Apple Crisp</a:t>
            </a:r>
            <a:r>
              <a:rPr lang="en-US" sz="1100" dirty="0">
                <a:solidFill>
                  <a:srgbClr val="374151"/>
                </a:solidFill>
                <a:latin typeface="Times New Roman" panose="02020603050405020304" pitchFamily="18" charset="0"/>
                <a:cs typeface="Times New Roman" panose="02020603050405020304" pitchFamily="18" charset="0"/>
              </a:rPr>
              <a:t> </a:t>
            </a:r>
            <a:r>
              <a:rPr lang="en-US" sz="1100" b="1" dirty="0">
                <a:latin typeface="Times New Roman" panose="02020603050405020304" pitchFamily="18" charset="0"/>
                <a:cs typeface="Times New Roman" panose="02020603050405020304" pitchFamily="18" charset="0"/>
              </a:rPr>
              <a:t>300g (V/V/E/GF) </a:t>
            </a:r>
            <a:r>
              <a:rPr lang="en-US" sz="1100" b="0" i="0" dirty="0">
                <a:solidFill>
                  <a:srgbClr val="343541"/>
                </a:solidFill>
                <a:effectLst/>
                <a:latin typeface="Times New Roman" panose="02020603050405020304" pitchFamily="18" charset="0"/>
                <a:cs typeface="Times New Roman" panose="02020603050405020304" pitchFamily="18" charset="0"/>
              </a:rPr>
              <a:t>Warm apple crisp made with gluten-free oats and locally sourced apples, served with a scoop of dairy-free vanilla ice cream</a:t>
            </a:r>
          </a:p>
          <a:p>
            <a:pPr marL="171450" indent="-171450" algn="just">
              <a:buFont typeface="Wingdings" panose="05000000000000000000" pitchFamily="2" charset="2"/>
              <a:buChar char="§"/>
            </a:pPr>
            <a:r>
              <a:rPr lang="en-US" sz="1100" b="1" i="0" dirty="0">
                <a:effectLst/>
                <a:latin typeface="Times New Roman" panose="02020603050405020304" pitchFamily="18" charset="0"/>
                <a:cs typeface="Times New Roman" panose="02020603050405020304" pitchFamily="18" charset="0"/>
              </a:rPr>
              <a:t>£</a:t>
            </a:r>
            <a:r>
              <a:rPr lang="en-US" sz="1100" b="1" dirty="0">
                <a:latin typeface="Times New Roman" panose="02020603050405020304" pitchFamily="18" charset="0"/>
                <a:cs typeface="Times New Roman" panose="02020603050405020304" pitchFamily="18" charset="0"/>
              </a:rPr>
              <a:t>18 </a:t>
            </a:r>
            <a:r>
              <a:rPr lang="en-US" sz="1100" b="1" i="0" dirty="0">
                <a:effectLst/>
                <a:latin typeface="Times New Roman" panose="02020603050405020304" pitchFamily="18" charset="0"/>
                <a:cs typeface="Times New Roman" panose="02020603050405020304" pitchFamily="18" charset="0"/>
              </a:rPr>
              <a:t>Coconut Panna Cotta</a:t>
            </a:r>
            <a:r>
              <a:rPr lang="en-US" sz="1100" dirty="0">
                <a:solidFill>
                  <a:srgbClr val="343541"/>
                </a:solidFill>
                <a:latin typeface="Times New Roman" panose="02020603050405020304" pitchFamily="18" charset="0"/>
                <a:cs typeface="Times New Roman" panose="02020603050405020304" pitchFamily="18" charset="0"/>
              </a:rPr>
              <a:t> </a:t>
            </a:r>
            <a:r>
              <a:rPr lang="en-US" sz="1100" b="1" dirty="0">
                <a:solidFill>
                  <a:srgbClr val="343541"/>
                </a:solidFill>
                <a:latin typeface="Times New Roman" panose="02020603050405020304" pitchFamily="18" charset="0"/>
                <a:cs typeface="Times New Roman" panose="02020603050405020304" pitchFamily="18" charset="0"/>
              </a:rPr>
              <a:t>200g (V/V/E/GF) </a:t>
            </a:r>
            <a:r>
              <a:rPr lang="en-US" sz="1100" b="0" i="0" dirty="0">
                <a:solidFill>
                  <a:srgbClr val="374151"/>
                </a:solidFill>
                <a:effectLst/>
                <a:latin typeface="Times New Roman" panose="02020603050405020304" pitchFamily="18" charset="0"/>
                <a:cs typeface="Times New Roman" panose="02020603050405020304" pitchFamily="18" charset="0"/>
              </a:rPr>
              <a:t>A creamy panna cotta made with coconut milk, infused with a hint of vanilla, and served with a tangy passionfruit coulis</a:t>
            </a:r>
            <a:endParaRPr lang="en-GB" sz="1100"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CD00E8F-9551-BD96-EB7E-FA6B888F42AD}"/>
              </a:ext>
            </a:extLst>
          </p:cNvPr>
          <p:cNvSpPr txBox="1"/>
          <p:nvPr/>
        </p:nvSpPr>
        <p:spPr>
          <a:xfrm>
            <a:off x="2484956" y="6628557"/>
            <a:ext cx="2427684" cy="923330"/>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Children Menu</a:t>
            </a:r>
          </a:p>
          <a:p>
            <a:endParaRPr lang="en-GB" dirty="0"/>
          </a:p>
        </p:txBody>
      </p:sp>
      <p:sp>
        <p:nvSpPr>
          <p:cNvPr id="11" name="TextBox 10">
            <a:extLst>
              <a:ext uri="{FF2B5EF4-FFF2-40B4-BE49-F238E27FC236}">
                <a16:creationId xmlns:a16="http://schemas.microsoft.com/office/drawing/2014/main" id="{20ECE4FA-1650-B81D-1F2B-4820A89A61E1}"/>
              </a:ext>
            </a:extLst>
          </p:cNvPr>
          <p:cNvSpPr txBox="1"/>
          <p:nvPr/>
        </p:nvSpPr>
        <p:spPr>
          <a:xfrm>
            <a:off x="-24414" y="7225833"/>
            <a:ext cx="2366971" cy="1046440"/>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Starters</a:t>
            </a:r>
            <a:r>
              <a:rPr lang="en-GB" sz="1600"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                                        </a:t>
            </a:r>
          </a:p>
          <a:p>
            <a:pPr marL="171450" indent="-171450" algn="just">
              <a:buFont typeface="Wingdings" panose="05000000000000000000" pitchFamily="2" charset="2"/>
              <a:buChar char="§"/>
            </a:pPr>
            <a:r>
              <a:rPr lang="en-US" sz="1100" b="1" i="0" dirty="0">
                <a:effectLst/>
                <a:latin typeface="Times New Roman" panose="02020603050405020304" pitchFamily="18" charset="0"/>
                <a:cs typeface="Times New Roman" panose="02020603050405020304" pitchFamily="18" charset="0"/>
              </a:rPr>
              <a:t>£9</a:t>
            </a:r>
            <a:r>
              <a:rPr lang="en-US" sz="1100" b="1" dirty="0">
                <a:latin typeface="Times New Roman" panose="02020603050405020304" pitchFamily="18" charset="0"/>
                <a:cs typeface="Times New Roman" panose="02020603050405020304" pitchFamily="18" charset="0"/>
              </a:rPr>
              <a:t> </a:t>
            </a:r>
            <a:r>
              <a:rPr lang="en-US" sz="1100" b="1" i="0" dirty="0">
                <a:effectLst/>
                <a:latin typeface="Times New Roman" panose="02020603050405020304" pitchFamily="18" charset="0"/>
                <a:cs typeface="Times New Roman" panose="02020603050405020304" pitchFamily="18" charset="0"/>
              </a:rPr>
              <a:t>Veggie Sticks &amp; Hummus </a:t>
            </a:r>
            <a:r>
              <a:rPr lang="en-US" sz="1100" i="0" dirty="0">
                <a:effectLst/>
                <a:latin typeface="Times New Roman" panose="02020603050405020304" pitchFamily="18" charset="0"/>
                <a:cs typeface="Times New Roman" panose="02020603050405020304" pitchFamily="18" charset="0"/>
              </a:rPr>
              <a:t>130g (V/V/E/GF) </a:t>
            </a:r>
          </a:p>
          <a:p>
            <a:pPr marL="171450" indent="-171450" algn="just">
              <a:buFont typeface="Wingdings" panose="05000000000000000000" pitchFamily="2" charset="2"/>
              <a:buChar char="§"/>
            </a:pPr>
            <a:r>
              <a:rPr lang="en-US" sz="1100" b="1" i="0" dirty="0">
                <a:effectLst/>
                <a:latin typeface="Times New Roman" panose="02020603050405020304" pitchFamily="18" charset="0"/>
                <a:cs typeface="Times New Roman" panose="02020603050405020304" pitchFamily="18" charset="0"/>
              </a:rPr>
              <a:t>£7</a:t>
            </a:r>
            <a:r>
              <a:rPr lang="en-US" sz="1100" b="1" dirty="0">
                <a:latin typeface="Times New Roman" panose="02020603050405020304" pitchFamily="18" charset="0"/>
                <a:cs typeface="Times New Roman" panose="02020603050405020304" pitchFamily="18" charset="0"/>
              </a:rPr>
              <a:t> </a:t>
            </a:r>
            <a:r>
              <a:rPr lang="en-US" sz="1100" b="1" i="0" dirty="0">
                <a:effectLst/>
                <a:latin typeface="Times New Roman" panose="02020603050405020304" pitchFamily="18" charset="0"/>
                <a:cs typeface="Times New Roman" panose="02020603050405020304" pitchFamily="18" charset="0"/>
              </a:rPr>
              <a:t>Tomato Soup </a:t>
            </a:r>
            <a:r>
              <a:rPr lang="en-US" sz="1100" i="0" dirty="0">
                <a:effectLst/>
                <a:latin typeface="Times New Roman" panose="02020603050405020304" pitchFamily="18" charset="0"/>
                <a:cs typeface="Times New Roman" panose="02020603050405020304" pitchFamily="18" charset="0"/>
              </a:rPr>
              <a:t>200g (V/V/E/GFA)</a:t>
            </a:r>
          </a:p>
        </p:txBody>
      </p:sp>
      <p:sp>
        <p:nvSpPr>
          <p:cNvPr id="12" name="TextBox 11">
            <a:extLst>
              <a:ext uri="{FF2B5EF4-FFF2-40B4-BE49-F238E27FC236}">
                <a16:creationId xmlns:a16="http://schemas.microsoft.com/office/drawing/2014/main" id="{D35CF099-4B91-B14A-B614-173CDFF0BDE5}"/>
              </a:ext>
            </a:extLst>
          </p:cNvPr>
          <p:cNvSpPr txBox="1"/>
          <p:nvPr/>
        </p:nvSpPr>
        <p:spPr>
          <a:xfrm>
            <a:off x="2396733" y="7202163"/>
            <a:ext cx="2271711" cy="1061829"/>
          </a:xfrm>
          <a:prstGeom prst="rect">
            <a:avLst/>
          </a:prstGeom>
          <a:noFill/>
        </p:spPr>
        <p:txBody>
          <a:bodyPr wrap="square" rtlCol="0">
            <a:spAutoFit/>
          </a:bodyPr>
          <a:lstStyle/>
          <a:p>
            <a:pPr algn="just"/>
            <a:r>
              <a:rPr lang="en-GB" b="1" dirty="0">
                <a:latin typeface="Times New Roman" panose="02020603050405020304" pitchFamily="18" charset="0"/>
                <a:cs typeface="Times New Roman" panose="02020603050405020304" pitchFamily="18" charset="0"/>
              </a:rPr>
              <a:t>         Mains</a:t>
            </a:r>
          </a:p>
          <a:p>
            <a:pPr marL="171450" indent="-171450" algn="just">
              <a:buFont typeface="Wingdings" panose="05000000000000000000" pitchFamily="2" charset="2"/>
              <a:buChar char="§"/>
            </a:pPr>
            <a:r>
              <a:rPr lang="en-US" sz="1100" b="1" i="0" dirty="0">
                <a:effectLst/>
                <a:latin typeface="Times New Roman" panose="02020603050405020304" pitchFamily="18" charset="0"/>
                <a:cs typeface="Times New Roman" panose="02020603050405020304" pitchFamily="18" charset="0"/>
              </a:rPr>
              <a:t>£15</a:t>
            </a:r>
            <a:r>
              <a:rPr lang="en-GB" sz="1100" b="1" dirty="0">
                <a:latin typeface="Times New Roman" panose="02020603050405020304" pitchFamily="18" charset="0"/>
                <a:cs typeface="Times New Roman" panose="02020603050405020304" pitchFamily="18" charset="0"/>
              </a:rPr>
              <a:t> </a:t>
            </a:r>
            <a:r>
              <a:rPr lang="en-US" sz="1100" b="1" i="0" dirty="0">
                <a:effectLst/>
                <a:latin typeface="Times New Roman" panose="02020603050405020304" pitchFamily="18" charset="0"/>
                <a:cs typeface="Times New Roman" panose="02020603050405020304" pitchFamily="18" charset="0"/>
              </a:rPr>
              <a:t>Mini Veggie Burger </a:t>
            </a:r>
            <a:r>
              <a:rPr lang="en-US" sz="1100" i="0" dirty="0">
                <a:effectLst/>
                <a:latin typeface="Times New Roman" panose="02020603050405020304" pitchFamily="18" charset="0"/>
                <a:cs typeface="Times New Roman" panose="02020603050405020304" pitchFamily="18" charset="0"/>
              </a:rPr>
              <a:t>170g (V/V/E/GFA)</a:t>
            </a:r>
          </a:p>
          <a:p>
            <a:pPr marL="171450" indent="-171450" algn="just">
              <a:buFont typeface="Wingdings" panose="05000000000000000000" pitchFamily="2" charset="2"/>
              <a:buChar char="§"/>
            </a:pPr>
            <a:r>
              <a:rPr lang="en-US" sz="1100" b="1" i="0" dirty="0">
                <a:effectLst/>
                <a:latin typeface="Times New Roman" panose="02020603050405020304" pitchFamily="18" charset="0"/>
                <a:cs typeface="Times New Roman" panose="02020603050405020304" pitchFamily="18" charset="0"/>
              </a:rPr>
              <a:t>£19</a:t>
            </a:r>
            <a:r>
              <a:rPr lang="en-US" sz="1100" b="1" dirty="0">
                <a:latin typeface="Times New Roman" panose="02020603050405020304" pitchFamily="18" charset="0"/>
                <a:cs typeface="Times New Roman" panose="02020603050405020304" pitchFamily="18" charset="0"/>
              </a:rPr>
              <a:t> </a:t>
            </a:r>
            <a:r>
              <a:rPr lang="en-US" sz="1100" b="1" i="0" dirty="0">
                <a:effectLst/>
                <a:latin typeface="Times New Roman" panose="02020603050405020304" pitchFamily="18" charset="0"/>
                <a:cs typeface="Times New Roman" panose="02020603050405020304" pitchFamily="18" charset="0"/>
              </a:rPr>
              <a:t>Pasta with Tomato Sauce</a:t>
            </a:r>
            <a:r>
              <a:rPr lang="en-US" sz="1100" i="0" dirty="0">
                <a:effectLst/>
                <a:latin typeface="Times New Roman" panose="02020603050405020304" pitchFamily="18" charset="0"/>
                <a:cs typeface="Times New Roman" panose="02020603050405020304" pitchFamily="18" charset="0"/>
              </a:rPr>
              <a:t> 200g (V/V/E/GFA</a:t>
            </a:r>
            <a:r>
              <a:rPr lang="en-US" sz="1200" i="0" dirty="0">
                <a:effectLst/>
                <a:latin typeface="Century Gothic" panose="020B0502020202020204" pitchFamily="34" charset="0"/>
              </a:rPr>
              <a:t>)</a:t>
            </a:r>
            <a:endParaRPr lang="en-GB" sz="1200" dirty="0">
              <a:latin typeface="Century Gothic" panose="020B0502020202020204" pitchFamily="34" charset="0"/>
            </a:endParaRPr>
          </a:p>
        </p:txBody>
      </p:sp>
      <p:sp>
        <p:nvSpPr>
          <p:cNvPr id="13" name="TextBox 12">
            <a:extLst>
              <a:ext uri="{FF2B5EF4-FFF2-40B4-BE49-F238E27FC236}">
                <a16:creationId xmlns:a16="http://schemas.microsoft.com/office/drawing/2014/main" id="{F28F5587-923D-E2F2-DBF0-DAD85BDE8624}"/>
              </a:ext>
            </a:extLst>
          </p:cNvPr>
          <p:cNvSpPr txBox="1"/>
          <p:nvPr/>
        </p:nvSpPr>
        <p:spPr>
          <a:xfrm>
            <a:off x="4869656" y="7164010"/>
            <a:ext cx="1881186" cy="1323439"/>
          </a:xfrm>
          <a:prstGeom prst="rect">
            <a:avLst/>
          </a:prstGeom>
          <a:noFill/>
        </p:spPr>
        <p:txBody>
          <a:bodyPr wrap="square" rtlCol="0">
            <a:spAutoFit/>
          </a:bodyPr>
          <a:lstStyle/>
          <a:p>
            <a:pPr algn="just"/>
            <a:r>
              <a:rPr lang="en-GB" b="1" dirty="0">
                <a:latin typeface="Times New Roman" panose="02020603050405020304" pitchFamily="18" charset="0"/>
                <a:cs typeface="Times New Roman" panose="02020603050405020304" pitchFamily="18" charset="0"/>
              </a:rPr>
              <a:t>    Dessert</a:t>
            </a:r>
          </a:p>
          <a:p>
            <a:pPr marL="171450" indent="-171450" algn="just">
              <a:buFont typeface="Wingdings" panose="05000000000000000000" pitchFamily="2" charset="2"/>
              <a:buChar char="§"/>
            </a:pPr>
            <a:r>
              <a:rPr lang="en-US" sz="1100" b="1" i="0" dirty="0">
                <a:effectLst/>
                <a:latin typeface="Times New Roman" panose="02020603050405020304" pitchFamily="18" charset="0"/>
                <a:cs typeface="Times New Roman" panose="02020603050405020304" pitchFamily="18" charset="0"/>
              </a:rPr>
              <a:t>£12</a:t>
            </a:r>
            <a:r>
              <a:rPr lang="en-GB" sz="1100" b="1" dirty="0">
                <a:latin typeface="Times New Roman" panose="02020603050405020304" pitchFamily="18" charset="0"/>
                <a:cs typeface="Times New Roman" panose="02020603050405020304" pitchFamily="18" charset="0"/>
              </a:rPr>
              <a:t> </a:t>
            </a:r>
            <a:r>
              <a:rPr lang="en-US" sz="1100" b="1" i="0" dirty="0">
                <a:effectLst/>
                <a:latin typeface="Times New Roman" panose="02020603050405020304" pitchFamily="18" charset="0"/>
                <a:cs typeface="Times New Roman" panose="02020603050405020304" pitchFamily="18" charset="0"/>
              </a:rPr>
              <a:t>Fruit Salad</a:t>
            </a:r>
            <a:r>
              <a:rPr lang="en-GB" sz="1100" b="1" i="0" dirty="0">
                <a:effectLst/>
                <a:latin typeface="Times New Roman" panose="02020603050405020304" pitchFamily="18" charset="0"/>
                <a:cs typeface="Times New Roman" panose="02020603050405020304" pitchFamily="18" charset="0"/>
              </a:rPr>
              <a:t> </a:t>
            </a:r>
            <a:r>
              <a:rPr lang="en-GB" sz="1100" i="0" dirty="0">
                <a:effectLst/>
                <a:latin typeface="Times New Roman" panose="02020603050405020304" pitchFamily="18" charset="0"/>
                <a:cs typeface="Times New Roman" panose="02020603050405020304" pitchFamily="18" charset="0"/>
              </a:rPr>
              <a:t>150g (V/V/E/GF)</a:t>
            </a:r>
          </a:p>
          <a:p>
            <a:pPr marL="171450" indent="-171450" algn="just">
              <a:buFont typeface="Wingdings" panose="05000000000000000000" pitchFamily="2" charset="2"/>
              <a:buChar char="§"/>
            </a:pPr>
            <a:r>
              <a:rPr lang="en-US" sz="1100" b="1" i="0" dirty="0">
                <a:effectLst/>
                <a:latin typeface="Times New Roman" panose="02020603050405020304" pitchFamily="18" charset="0"/>
                <a:cs typeface="Times New Roman" panose="02020603050405020304" pitchFamily="18" charset="0"/>
              </a:rPr>
              <a:t>£</a:t>
            </a:r>
            <a:r>
              <a:rPr lang="en-US" sz="1100" b="1" dirty="0">
                <a:latin typeface="Times New Roman" panose="02020603050405020304" pitchFamily="18" charset="0"/>
                <a:cs typeface="Times New Roman" panose="02020603050405020304" pitchFamily="18" charset="0"/>
              </a:rPr>
              <a:t>9 </a:t>
            </a:r>
            <a:r>
              <a:rPr lang="en-US" sz="1100" b="1" i="0" dirty="0">
                <a:effectLst/>
                <a:latin typeface="Times New Roman" panose="02020603050405020304" pitchFamily="18" charset="0"/>
                <a:cs typeface="Times New Roman" panose="02020603050405020304" pitchFamily="18" charset="0"/>
              </a:rPr>
              <a:t>Sorbet Sundae </a:t>
            </a:r>
            <a:r>
              <a:rPr lang="en-US" sz="1100" i="0" dirty="0">
                <a:effectLst/>
                <a:latin typeface="Times New Roman" panose="02020603050405020304" pitchFamily="18" charset="0"/>
                <a:cs typeface="Times New Roman" panose="02020603050405020304" pitchFamily="18" charset="0"/>
              </a:rPr>
              <a:t>90g (V/V/E/GF)</a:t>
            </a:r>
            <a:endParaRPr lang="en-GB" sz="1100" dirty="0">
              <a:latin typeface="Times New Roman" panose="02020603050405020304" pitchFamily="18" charset="0"/>
              <a:cs typeface="Times New Roman" panose="02020603050405020304" pitchFamily="18" charset="0"/>
            </a:endParaRPr>
          </a:p>
          <a:p>
            <a:endParaRPr lang="en-GB" dirty="0"/>
          </a:p>
        </p:txBody>
      </p:sp>
      <p:sp>
        <p:nvSpPr>
          <p:cNvPr id="14" name="TextBox 13">
            <a:extLst>
              <a:ext uri="{FF2B5EF4-FFF2-40B4-BE49-F238E27FC236}">
                <a16:creationId xmlns:a16="http://schemas.microsoft.com/office/drawing/2014/main" id="{9E47BDAF-A697-6988-B49C-3D4AA75FB009}"/>
              </a:ext>
            </a:extLst>
          </p:cNvPr>
          <p:cNvSpPr txBox="1"/>
          <p:nvPr/>
        </p:nvSpPr>
        <p:spPr>
          <a:xfrm>
            <a:off x="2921201" y="8425920"/>
            <a:ext cx="1222773" cy="369332"/>
          </a:xfrm>
          <a:prstGeom prst="rect">
            <a:avLst/>
          </a:prstGeom>
          <a:noFill/>
        </p:spPr>
        <p:txBody>
          <a:bodyPr wrap="square" rtlCol="0">
            <a:spAutoFit/>
          </a:bodyPr>
          <a:lstStyle/>
          <a:p>
            <a:r>
              <a:rPr lang="en-GB" b="1" dirty="0">
                <a:latin typeface="Times New Roman" panose="02020603050405020304" pitchFamily="18" charset="0"/>
                <a:cs typeface="Times New Roman" panose="02020603050405020304" pitchFamily="18" charset="0"/>
              </a:rPr>
              <a:t>Beverages</a:t>
            </a:r>
          </a:p>
        </p:txBody>
      </p:sp>
      <p:pic>
        <p:nvPicPr>
          <p:cNvPr id="16" name="Picture 15">
            <a:extLst>
              <a:ext uri="{FF2B5EF4-FFF2-40B4-BE49-F238E27FC236}">
                <a16:creationId xmlns:a16="http://schemas.microsoft.com/office/drawing/2014/main" id="{2BE1DD1F-1F00-C91E-3A85-35567B917BF5}"/>
              </a:ext>
            </a:extLst>
          </p:cNvPr>
          <p:cNvPicPr>
            <a:picLocks noChangeAspect="1"/>
          </p:cNvPicPr>
          <p:nvPr/>
        </p:nvPicPr>
        <p:blipFill>
          <a:blip r:embed="rId2"/>
          <a:stretch>
            <a:fillRect/>
          </a:stretch>
        </p:blipFill>
        <p:spPr>
          <a:xfrm>
            <a:off x="0" y="11764561"/>
            <a:ext cx="427439" cy="427439"/>
          </a:xfrm>
          <a:prstGeom prst="rect">
            <a:avLst/>
          </a:prstGeom>
        </p:spPr>
      </p:pic>
      <p:pic>
        <p:nvPicPr>
          <p:cNvPr id="18" name="Picture 17">
            <a:extLst>
              <a:ext uri="{FF2B5EF4-FFF2-40B4-BE49-F238E27FC236}">
                <a16:creationId xmlns:a16="http://schemas.microsoft.com/office/drawing/2014/main" id="{BFE27598-C691-7F63-6D0E-0A27E4DE2F83}"/>
              </a:ext>
            </a:extLst>
          </p:cNvPr>
          <p:cNvPicPr>
            <a:picLocks noChangeAspect="1"/>
          </p:cNvPicPr>
          <p:nvPr/>
        </p:nvPicPr>
        <p:blipFill>
          <a:blip r:embed="rId3"/>
          <a:stretch>
            <a:fillRect/>
          </a:stretch>
        </p:blipFill>
        <p:spPr>
          <a:xfrm>
            <a:off x="455302" y="11764561"/>
            <a:ext cx="427439" cy="427439"/>
          </a:xfrm>
          <a:prstGeom prst="rect">
            <a:avLst/>
          </a:prstGeom>
        </p:spPr>
      </p:pic>
      <p:pic>
        <p:nvPicPr>
          <p:cNvPr id="20" name="Picture 19">
            <a:extLst>
              <a:ext uri="{FF2B5EF4-FFF2-40B4-BE49-F238E27FC236}">
                <a16:creationId xmlns:a16="http://schemas.microsoft.com/office/drawing/2014/main" id="{5CBEFE1E-9762-F244-6BA8-83B925BCAF68}"/>
              </a:ext>
            </a:extLst>
          </p:cNvPr>
          <p:cNvPicPr>
            <a:picLocks noChangeAspect="1"/>
          </p:cNvPicPr>
          <p:nvPr/>
        </p:nvPicPr>
        <p:blipFill>
          <a:blip r:embed="rId4"/>
          <a:stretch>
            <a:fillRect/>
          </a:stretch>
        </p:blipFill>
        <p:spPr>
          <a:xfrm>
            <a:off x="910217" y="11761113"/>
            <a:ext cx="427439" cy="434333"/>
          </a:xfrm>
          <a:prstGeom prst="rect">
            <a:avLst/>
          </a:prstGeom>
        </p:spPr>
      </p:pic>
      <p:pic>
        <p:nvPicPr>
          <p:cNvPr id="22" name="Picture 21">
            <a:extLst>
              <a:ext uri="{FF2B5EF4-FFF2-40B4-BE49-F238E27FC236}">
                <a16:creationId xmlns:a16="http://schemas.microsoft.com/office/drawing/2014/main" id="{F2C1A744-2B95-905D-BF45-EBF888301E7C}"/>
              </a:ext>
            </a:extLst>
          </p:cNvPr>
          <p:cNvPicPr>
            <a:picLocks noChangeAspect="1"/>
          </p:cNvPicPr>
          <p:nvPr/>
        </p:nvPicPr>
        <p:blipFill>
          <a:blip r:embed="rId5"/>
          <a:stretch>
            <a:fillRect/>
          </a:stretch>
        </p:blipFill>
        <p:spPr>
          <a:xfrm>
            <a:off x="1365132" y="11771137"/>
            <a:ext cx="427439" cy="420863"/>
          </a:xfrm>
          <a:prstGeom prst="rect">
            <a:avLst/>
          </a:prstGeom>
        </p:spPr>
      </p:pic>
      <p:pic>
        <p:nvPicPr>
          <p:cNvPr id="24" name="Picture 23">
            <a:extLst>
              <a:ext uri="{FF2B5EF4-FFF2-40B4-BE49-F238E27FC236}">
                <a16:creationId xmlns:a16="http://schemas.microsoft.com/office/drawing/2014/main" id="{18B540D7-A629-CFE9-0B32-153DADF1C632}"/>
              </a:ext>
            </a:extLst>
          </p:cNvPr>
          <p:cNvPicPr>
            <a:picLocks noChangeAspect="1"/>
          </p:cNvPicPr>
          <p:nvPr/>
        </p:nvPicPr>
        <p:blipFill>
          <a:blip r:embed="rId6"/>
          <a:stretch>
            <a:fillRect/>
          </a:stretch>
        </p:blipFill>
        <p:spPr>
          <a:xfrm>
            <a:off x="1820047" y="11772607"/>
            <a:ext cx="427439" cy="421059"/>
          </a:xfrm>
          <a:prstGeom prst="rect">
            <a:avLst/>
          </a:prstGeom>
        </p:spPr>
      </p:pic>
      <p:sp>
        <p:nvSpPr>
          <p:cNvPr id="26" name="TextBox 25">
            <a:extLst>
              <a:ext uri="{FF2B5EF4-FFF2-40B4-BE49-F238E27FC236}">
                <a16:creationId xmlns:a16="http://schemas.microsoft.com/office/drawing/2014/main" id="{6FBA44D9-6BA9-BFF0-AFA0-5C3A610EFE56}"/>
              </a:ext>
            </a:extLst>
          </p:cNvPr>
          <p:cNvSpPr txBox="1"/>
          <p:nvPr/>
        </p:nvSpPr>
        <p:spPr>
          <a:xfrm>
            <a:off x="-24414" y="11373823"/>
            <a:ext cx="1707338" cy="415498"/>
          </a:xfrm>
          <a:prstGeom prst="rect">
            <a:avLst/>
          </a:prstGeom>
          <a:noFill/>
        </p:spPr>
        <p:txBody>
          <a:bodyPr wrap="square">
            <a:spAutoFit/>
          </a:bodyPr>
          <a:lstStyle/>
          <a:p>
            <a:r>
              <a:rPr lang="en-GB" sz="1050" b="1" dirty="0">
                <a:latin typeface="Times New Roman" panose="02020603050405020304" pitchFamily="18" charset="0"/>
                <a:cs typeface="Times New Roman" panose="02020603050405020304" pitchFamily="18" charset="0"/>
              </a:rPr>
              <a:t>V-Vegetarian</a:t>
            </a:r>
          </a:p>
          <a:p>
            <a:r>
              <a:rPr lang="en-GB" sz="1050" b="1" dirty="0">
                <a:latin typeface="Times New Roman" panose="02020603050405020304" pitchFamily="18" charset="0"/>
                <a:cs typeface="Times New Roman" panose="02020603050405020304" pitchFamily="18" charset="0"/>
              </a:rPr>
              <a:t>V/E - Vegan</a:t>
            </a:r>
            <a:endParaRPr lang="en-GB" sz="1050" dirty="0">
              <a:latin typeface="Times New Roman" panose="02020603050405020304" pitchFamily="18" charset="0"/>
              <a:cs typeface="Times New Roman" panose="02020603050405020304" pitchFamily="18" charset="0"/>
            </a:endParaRPr>
          </a:p>
        </p:txBody>
      </p:sp>
      <p:sp>
        <p:nvSpPr>
          <p:cNvPr id="27" name="TextBox 26">
            <a:extLst>
              <a:ext uri="{FF2B5EF4-FFF2-40B4-BE49-F238E27FC236}">
                <a16:creationId xmlns:a16="http://schemas.microsoft.com/office/drawing/2014/main" id="{F0B3DDBD-2700-4411-8160-2D393DF07820}"/>
              </a:ext>
            </a:extLst>
          </p:cNvPr>
          <p:cNvSpPr txBox="1"/>
          <p:nvPr/>
        </p:nvSpPr>
        <p:spPr>
          <a:xfrm>
            <a:off x="846529" y="11369625"/>
            <a:ext cx="2724141" cy="430887"/>
          </a:xfrm>
          <a:prstGeom prst="rect">
            <a:avLst/>
          </a:prstGeom>
          <a:noFill/>
        </p:spPr>
        <p:txBody>
          <a:bodyPr wrap="square">
            <a:spAutoFit/>
          </a:bodyPr>
          <a:lstStyle/>
          <a:p>
            <a:r>
              <a:rPr lang="en-GB" sz="1050" b="1" dirty="0">
                <a:latin typeface="Times New Roman" panose="02020603050405020304" pitchFamily="18" charset="0"/>
                <a:cs typeface="Times New Roman" panose="02020603050405020304" pitchFamily="18" charset="0"/>
              </a:rPr>
              <a:t>GF-Gluten Free  </a:t>
            </a:r>
          </a:p>
          <a:p>
            <a:r>
              <a:rPr lang="en-GB" sz="1050" b="1" dirty="0">
                <a:latin typeface="Times New Roman" panose="02020603050405020304" pitchFamily="18" charset="0"/>
                <a:cs typeface="Times New Roman" panose="02020603050405020304" pitchFamily="18" charset="0"/>
              </a:rPr>
              <a:t>GFA – Gluten free Adaptable</a:t>
            </a:r>
          </a:p>
        </p:txBody>
      </p:sp>
      <p:pic>
        <p:nvPicPr>
          <p:cNvPr id="1026" name="Picture 2" descr="Livrare și plată - WANNDER">
            <a:extLst>
              <a:ext uri="{FF2B5EF4-FFF2-40B4-BE49-F238E27FC236}">
                <a16:creationId xmlns:a16="http://schemas.microsoft.com/office/drawing/2014/main" id="{2BECE5FC-7284-6750-2A18-9D7F1607400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19720" y="11310418"/>
            <a:ext cx="730568" cy="514407"/>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a:extLst>
              <a:ext uri="{FF2B5EF4-FFF2-40B4-BE49-F238E27FC236}">
                <a16:creationId xmlns:a16="http://schemas.microsoft.com/office/drawing/2014/main" id="{4750F7C3-AD76-5910-560E-44246D546B6E}"/>
              </a:ext>
            </a:extLst>
          </p:cNvPr>
          <p:cNvSpPr txBox="1"/>
          <p:nvPr/>
        </p:nvSpPr>
        <p:spPr>
          <a:xfrm>
            <a:off x="213719" y="8876635"/>
            <a:ext cx="2514731" cy="2308324"/>
          </a:xfrm>
          <a:prstGeom prst="rect">
            <a:avLst/>
          </a:prstGeom>
          <a:noFill/>
        </p:spPr>
        <p:txBody>
          <a:bodyPr wrap="square" rtlCol="0">
            <a:spAutoFit/>
          </a:bodyPr>
          <a:lstStyle/>
          <a:p>
            <a:r>
              <a:rPr lang="en-GB" sz="1200" b="1" dirty="0">
                <a:latin typeface="Times New Roman" panose="02020603050405020304" pitchFamily="18" charset="0"/>
                <a:cs typeface="Times New Roman" panose="02020603050405020304" pitchFamily="18" charset="0"/>
              </a:rPr>
              <a:t>          Wines 750ml</a:t>
            </a:r>
          </a:p>
          <a:p>
            <a:endParaRPr lang="en-GB" sz="1200" b="1" dirty="0">
              <a:latin typeface="Times New Roman" panose="02020603050405020304" pitchFamily="18" charset="0"/>
              <a:cs typeface="Times New Roman" panose="02020603050405020304" pitchFamily="18" charset="0"/>
            </a:endParaRPr>
          </a:p>
          <a:p>
            <a:r>
              <a:rPr lang="en-US" sz="1200" b="1" i="0" dirty="0">
                <a:effectLst/>
                <a:latin typeface="Times New Roman" panose="02020603050405020304" pitchFamily="18" charset="0"/>
                <a:cs typeface="Times New Roman" panose="02020603050405020304" pitchFamily="18" charset="0"/>
              </a:rPr>
              <a:t>£35</a:t>
            </a:r>
            <a:r>
              <a:rPr lang="en-GB" sz="1200" b="1" i="0" dirty="0">
                <a:effectLst/>
                <a:latin typeface="Times New Roman" panose="02020603050405020304" pitchFamily="18" charset="0"/>
                <a:cs typeface="Times New Roman" panose="02020603050405020304" pitchFamily="18" charset="0"/>
              </a:rPr>
              <a:t> </a:t>
            </a:r>
            <a:r>
              <a:rPr lang="en-GB" sz="1200" i="0" dirty="0">
                <a:effectLst/>
                <a:latin typeface="Times New Roman" panose="02020603050405020304" pitchFamily="18" charset="0"/>
                <a:cs typeface="Times New Roman" panose="02020603050405020304" pitchFamily="18" charset="0"/>
              </a:rPr>
              <a:t>Prosecco Extra Dry</a:t>
            </a:r>
            <a:endParaRPr lang="en-GB" sz="1200" dirty="0">
              <a:latin typeface="Times New Roman" panose="02020603050405020304" pitchFamily="18" charset="0"/>
              <a:cs typeface="Times New Roman" panose="02020603050405020304" pitchFamily="18" charset="0"/>
            </a:endParaRPr>
          </a:p>
          <a:p>
            <a:r>
              <a:rPr lang="en-US" sz="1200" b="1" i="0" dirty="0">
                <a:effectLst/>
                <a:latin typeface="Times New Roman" panose="02020603050405020304" pitchFamily="18" charset="0"/>
                <a:cs typeface="Times New Roman" panose="02020603050405020304" pitchFamily="18" charset="0"/>
              </a:rPr>
              <a:t>£32</a:t>
            </a:r>
            <a:r>
              <a:rPr lang="en-GB" sz="1200" b="1" i="0" dirty="0">
                <a:effectLst/>
                <a:latin typeface="Times New Roman" panose="02020603050405020304" pitchFamily="18" charset="0"/>
                <a:cs typeface="Times New Roman" panose="02020603050405020304" pitchFamily="18" charset="0"/>
              </a:rPr>
              <a:t> </a:t>
            </a:r>
            <a:r>
              <a:rPr lang="fr-FR" sz="1200" dirty="0">
                <a:latin typeface="Times New Roman" panose="02020603050405020304" pitchFamily="18" charset="0"/>
                <a:cs typeface="Times New Roman" panose="02020603050405020304" pitchFamily="18" charset="0"/>
              </a:rPr>
              <a:t>VERMENTINO White</a:t>
            </a:r>
            <a:endParaRPr lang="en-GB" sz="1200" dirty="0">
              <a:latin typeface="Times New Roman" panose="02020603050405020304" pitchFamily="18" charset="0"/>
              <a:cs typeface="Times New Roman" panose="02020603050405020304" pitchFamily="18" charset="0"/>
            </a:endParaRPr>
          </a:p>
          <a:p>
            <a:r>
              <a:rPr lang="en-US" sz="1200" b="1" i="0" dirty="0">
                <a:effectLst/>
                <a:latin typeface="Times New Roman" panose="02020603050405020304" pitchFamily="18" charset="0"/>
                <a:cs typeface="Times New Roman" panose="02020603050405020304" pitchFamily="18" charset="0"/>
              </a:rPr>
              <a:t>£32 </a:t>
            </a:r>
            <a:r>
              <a:rPr lang="en-US" sz="1200" dirty="0">
                <a:latin typeface="Times New Roman" panose="02020603050405020304" pitchFamily="18" charset="0"/>
                <a:cs typeface="Times New Roman" panose="02020603050405020304" pitchFamily="18" charset="0"/>
              </a:rPr>
              <a:t>PINOT GRIGIO ROSÉ</a:t>
            </a:r>
          </a:p>
          <a:p>
            <a:r>
              <a:rPr lang="en-US" sz="1200" b="1" i="0" dirty="0">
                <a:effectLst/>
                <a:latin typeface="Times New Roman" panose="02020603050405020304" pitchFamily="18" charset="0"/>
                <a:cs typeface="Times New Roman" panose="02020603050405020304" pitchFamily="18" charset="0"/>
              </a:rPr>
              <a:t>£30</a:t>
            </a:r>
            <a:r>
              <a:rPr lang="en-US" sz="1200" i="0" dirty="0">
                <a:effectLst/>
                <a:latin typeface="Times New Roman" panose="02020603050405020304" pitchFamily="18" charset="0"/>
                <a:cs typeface="Times New Roman" panose="02020603050405020304" pitchFamily="18" charset="0"/>
              </a:rPr>
              <a:t> NEGROAMARO, VIALETTO</a:t>
            </a:r>
            <a:endParaRPr lang="en-US" sz="1200" dirty="0">
              <a:latin typeface="Times New Roman" panose="02020603050405020304" pitchFamily="18" charset="0"/>
              <a:cs typeface="Times New Roman" panose="02020603050405020304" pitchFamily="18" charset="0"/>
            </a:endParaRPr>
          </a:p>
          <a:p>
            <a:endParaRPr lang="en-US" sz="1200" i="0" dirty="0">
              <a:effectLst/>
              <a:latin typeface="Times New Roman" panose="02020603050405020304" pitchFamily="18" charset="0"/>
              <a:cs typeface="Times New Roman" panose="02020603050405020304" pitchFamily="18" charset="0"/>
            </a:endParaRPr>
          </a:p>
          <a:p>
            <a:r>
              <a:rPr lang="en-GB" sz="1200" b="1" dirty="0">
                <a:latin typeface="Times New Roman" panose="02020603050405020304" pitchFamily="18" charset="0"/>
                <a:cs typeface="Times New Roman" panose="02020603050405020304" pitchFamily="18" charset="0"/>
              </a:rPr>
              <a:t>        Cocktails 120ml</a:t>
            </a:r>
          </a:p>
          <a:p>
            <a:endParaRPr lang="en-GB" sz="1200" dirty="0">
              <a:latin typeface="Times New Roman" panose="02020603050405020304" pitchFamily="18" charset="0"/>
              <a:cs typeface="Times New Roman" panose="02020603050405020304" pitchFamily="18" charset="0"/>
            </a:endParaRPr>
          </a:p>
          <a:p>
            <a:r>
              <a:rPr lang="en-US" sz="1200" b="1" i="0" dirty="0">
                <a:effectLst/>
                <a:latin typeface="Times New Roman" panose="02020603050405020304" pitchFamily="18" charset="0"/>
                <a:cs typeface="Times New Roman" panose="02020603050405020304" pitchFamily="18" charset="0"/>
              </a:rPr>
              <a:t>£15 </a:t>
            </a:r>
            <a:r>
              <a:rPr lang="en-US" sz="1200" dirty="0">
                <a:latin typeface="Times New Roman" panose="02020603050405020304" pitchFamily="18" charset="0"/>
                <a:cs typeface="Times New Roman" panose="02020603050405020304" pitchFamily="18" charset="0"/>
              </a:rPr>
              <a:t>LA DOLCE VITA </a:t>
            </a:r>
          </a:p>
          <a:p>
            <a:r>
              <a:rPr lang="en-US" sz="1200" b="1" i="0" dirty="0">
                <a:effectLst/>
                <a:latin typeface="Times New Roman" panose="02020603050405020304" pitchFamily="18" charset="0"/>
                <a:cs typeface="Times New Roman" panose="02020603050405020304" pitchFamily="18" charset="0"/>
              </a:rPr>
              <a:t>£18 </a:t>
            </a:r>
            <a:r>
              <a:rPr lang="en-US" sz="1200" dirty="0">
                <a:latin typeface="Times New Roman" panose="02020603050405020304" pitchFamily="18" charset="0"/>
                <a:cs typeface="Times New Roman" panose="02020603050405020304" pitchFamily="18" charset="0"/>
              </a:rPr>
              <a:t>BLOODY COLLINS </a:t>
            </a:r>
          </a:p>
          <a:p>
            <a:r>
              <a:rPr lang="en-US" sz="1200" b="1" i="0" dirty="0">
                <a:effectLst/>
                <a:latin typeface="Times New Roman" panose="02020603050405020304" pitchFamily="18" charset="0"/>
                <a:cs typeface="Times New Roman" panose="02020603050405020304" pitchFamily="18" charset="0"/>
              </a:rPr>
              <a:t>£16 </a:t>
            </a:r>
            <a:r>
              <a:rPr lang="en-US" sz="1200" dirty="0">
                <a:latin typeface="Times New Roman" panose="02020603050405020304" pitchFamily="18" charset="0"/>
                <a:cs typeface="Times New Roman" panose="02020603050405020304" pitchFamily="18" charset="0"/>
              </a:rPr>
              <a:t>JARDIN DE PROVENCE</a:t>
            </a:r>
          </a:p>
        </p:txBody>
      </p:sp>
      <p:sp>
        <p:nvSpPr>
          <p:cNvPr id="29" name="TextBox 28">
            <a:extLst>
              <a:ext uri="{FF2B5EF4-FFF2-40B4-BE49-F238E27FC236}">
                <a16:creationId xmlns:a16="http://schemas.microsoft.com/office/drawing/2014/main" id="{99B3A223-8600-01A5-7A5E-CE8E4EE4438E}"/>
              </a:ext>
            </a:extLst>
          </p:cNvPr>
          <p:cNvSpPr txBox="1"/>
          <p:nvPr/>
        </p:nvSpPr>
        <p:spPr>
          <a:xfrm>
            <a:off x="2734274" y="8860362"/>
            <a:ext cx="2031203" cy="2585323"/>
          </a:xfrm>
          <a:prstGeom prst="rect">
            <a:avLst/>
          </a:prstGeom>
          <a:noFill/>
        </p:spPr>
        <p:txBody>
          <a:bodyPr wrap="square" rtlCol="0">
            <a:spAutoFit/>
          </a:bodyPr>
          <a:lstStyle/>
          <a:p>
            <a:r>
              <a:rPr lang="en-GB" sz="1200" b="1" dirty="0">
                <a:latin typeface="Times New Roman" panose="02020603050405020304" pitchFamily="18" charset="0"/>
                <a:cs typeface="Times New Roman" panose="02020603050405020304" pitchFamily="18" charset="0"/>
              </a:rPr>
              <a:t>       Spirits 50ml</a:t>
            </a:r>
          </a:p>
          <a:p>
            <a:endParaRPr lang="en-GB" sz="1200" b="1" dirty="0">
              <a:latin typeface="Times New Roman" panose="02020603050405020304" pitchFamily="18" charset="0"/>
              <a:cs typeface="Times New Roman" panose="02020603050405020304" pitchFamily="18" charset="0"/>
            </a:endParaRPr>
          </a:p>
          <a:p>
            <a:r>
              <a:rPr lang="en-US" sz="1200" b="1" i="0" dirty="0">
                <a:effectLst/>
                <a:latin typeface="Times New Roman" panose="02020603050405020304" pitchFamily="18" charset="0"/>
                <a:cs typeface="Times New Roman" panose="02020603050405020304" pitchFamily="18" charset="0"/>
              </a:rPr>
              <a:t>£12 </a:t>
            </a:r>
            <a:r>
              <a:rPr lang="en-US" sz="1200" dirty="0">
                <a:latin typeface="Times New Roman" panose="02020603050405020304" pitchFamily="18" charset="0"/>
                <a:cs typeface="Times New Roman" panose="02020603050405020304" pitchFamily="18" charset="0"/>
              </a:rPr>
              <a:t>BELVEDERE</a:t>
            </a:r>
          </a:p>
          <a:p>
            <a:r>
              <a:rPr lang="en-US" sz="1200" b="1" i="0" dirty="0">
                <a:effectLst/>
                <a:latin typeface="Times New Roman" panose="02020603050405020304" pitchFamily="18" charset="0"/>
                <a:cs typeface="Times New Roman" panose="02020603050405020304" pitchFamily="18" charset="0"/>
              </a:rPr>
              <a:t>£19</a:t>
            </a:r>
            <a:r>
              <a:rPr lang="en-US" sz="1200" b="1" dirty="0">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rPr>
              <a:t>DON JULIO ANEJO</a:t>
            </a:r>
          </a:p>
          <a:p>
            <a:r>
              <a:rPr lang="en-US" sz="1200" b="1" i="0" dirty="0">
                <a:effectLst/>
                <a:latin typeface="Times New Roman" panose="02020603050405020304" pitchFamily="18" charset="0"/>
                <a:cs typeface="Times New Roman" panose="02020603050405020304" pitchFamily="18" charset="0"/>
              </a:rPr>
              <a:t>£12 </a:t>
            </a:r>
            <a:r>
              <a:rPr lang="en-US" sz="1200" dirty="0">
                <a:latin typeface="Times New Roman" panose="02020603050405020304" pitchFamily="18" charset="0"/>
                <a:cs typeface="Times New Roman" panose="02020603050405020304" pitchFamily="18" charset="0"/>
              </a:rPr>
              <a:t>HAVANA 7</a:t>
            </a:r>
            <a:endParaRPr lang="en-US" sz="1200" i="0" dirty="0">
              <a:effectLst/>
              <a:latin typeface="Times New Roman" panose="02020603050405020304" pitchFamily="18" charset="0"/>
              <a:cs typeface="Times New Roman" panose="02020603050405020304" pitchFamily="18" charset="0"/>
            </a:endParaRPr>
          </a:p>
          <a:p>
            <a:r>
              <a:rPr lang="en-US" sz="1200" b="1" i="0" dirty="0">
                <a:effectLst/>
                <a:latin typeface="Times New Roman" panose="02020603050405020304" pitchFamily="18" charset="0"/>
                <a:cs typeface="Times New Roman" panose="02020603050405020304" pitchFamily="18" charset="0"/>
              </a:rPr>
              <a:t>£</a:t>
            </a:r>
            <a:r>
              <a:rPr lang="en-US" sz="1200" b="1" dirty="0">
                <a:latin typeface="Times New Roman" panose="02020603050405020304" pitchFamily="18" charset="0"/>
                <a:cs typeface="Times New Roman" panose="02020603050405020304" pitchFamily="18" charset="0"/>
              </a:rPr>
              <a:t>35</a:t>
            </a:r>
            <a:r>
              <a:rPr lang="en-US" sz="1200" b="1" i="0" dirty="0">
                <a:effectLst/>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rPr>
              <a:t>GELSTON’S 26</a:t>
            </a:r>
            <a:endParaRPr lang="en-US" sz="1200" b="1" i="0" dirty="0">
              <a:effectLst/>
              <a:latin typeface="Times New Roman" panose="02020603050405020304" pitchFamily="18" charset="0"/>
              <a:cs typeface="Times New Roman" panose="02020603050405020304" pitchFamily="18" charset="0"/>
            </a:endParaRPr>
          </a:p>
          <a:p>
            <a:endParaRPr lang="en-GB" sz="1200" b="1" i="1" dirty="0">
              <a:solidFill>
                <a:srgbClr val="C00000"/>
              </a:solidFill>
              <a:latin typeface="Times New Roman" panose="02020603050405020304" pitchFamily="18" charset="0"/>
              <a:cs typeface="Times New Roman" panose="02020603050405020304" pitchFamily="18" charset="0"/>
            </a:endParaRPr>
          </a:p>
          <a:p>
            <a:r>
              <a:rPr lang="en-GB" sz="1200" b="1" dirty="0">
                <a:latin typeface="Times New Roman" panose="02020603050405020304" pitchFamily="18" charset="0"/>
                <a:cs typeface="Times New Roman" panose="02020603050405020304" pitchFamily="18" charset="0"/>
              </a:rPr>
              <a:t>    Fizzy Drinks 330ml</a:t>
            </a:r>
          </a:p>
          <a:p>
            <a:endParaRPr lang="en-GB" sz="1200" b="1" dirty="0">
              <a:latin typeface="Times New Roman" panose="02020603050405020304" pitchFamily="18" charset="0"/>
              <a:cs typeface="Times New Roman" panose="02020603050405020304" pitchFamily="18" charset="0"/>
            </a:endParaRPr>
          </a:p>
          <a:p>
            <a:r>
              <a:rPr lang="en-US" sz="1200" b="1" i="0" dirty="0">
                <a:effectLst/>
                <a:latin typeface="Times New Roman" panose="02020603050405020304" pitchFamily="18" charset="0"/>
                <a:cs typeface="Times New Roman" panose="02020603050405020304" pitchFamily="18" charset="0"/>
              </a:rPr>
              <a:t>£</a:t>
            </a:r>
            <a:r>
              <a:rPr lang="en-US" sz="1200" b="1" dirty="0">
                <a:latin typeface="Times New Roman" panose="02020603050405020304" pitchFamily="18" charset="0"/>
                <a:cs typeface="Times New Roman" panose="02020603050405020304" pitchFamily="18" charset="0"/>
              </a:rPr>
              <a:t>5</a:t>
            </a:r>
            <a:r>
              <a:rPr lang="en-US" sz="1200" b="1" i="0" dirty="0">
                <a:effectLst/>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rPr>
              <a:t>ACQUA PANNA</a:t>
            </a:r>
            <a:endParaRPr lang="en-US" sz="1200" b="1" i="0" dirty="0">
              <a:effectLst/>
              <a:latin typeface="Times New Roman" panose="02020603050405020304" pitchFamily="18" charset="0"/>
              <a:cs typeface="Times New Roman" panose="02020603050405020304" pitchFamily="18" charset="0"/>
            </a:endParaRPr>
          </a:p>
          <a:p>
            <a:r>
              <a:rPr lang="en-US" sz="1200" b="1" i="0" dirty="0">
                <a:effectLst/>
                <a:latin typeface="Times New Roman" panose="02020603050405020304" pitchFamily="18" charset="0"/>
                <a:cs typeface="Times New Roman" panose="02020603050405020304" pitchFamily="18" charset="0"/>
              </a:rPr>
              <a:t>£</a:t>
            </a:r>
            <a:r>
              <a:rPr lang="en-US" sz="1200" b="1" dirty="0">
                <a:latin typeface="Times New Roman" panose="02020603050405020304" pitchFamily="18" charset="0"/>
                <a:cs typeface="Times New Roman" panose="02020603050405020304" pitchFamily="18" charset="0"/>
              </a:rPr>
              <a:t>5</a:t>
            </a:r>
            <a:r>
              <a:rPr lang="en-US" sz="1200" b="1" i="0" dirty="0">
                <a:effectLst/>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rPr>
              <a:t>DIET COKE</a:t>
            </a:r>
            <a:endParaRPr lang="en-US" sz="1200" b="1" i="0" dirty="0">
              <a:effectLst/>
              <a:latin typeface="Times New Roman" panose="02020603050405020304" pitchFamily="18" charset="0"/>
              <a:cs typeface="Times New Roman" panose="02020603050405020304" pitchFamily="18" charset="0"/>
            </a:endParaRPr>
          </a:p>
          <a:p>
            <a:r>
              <a:rPr lang="en-US" sz="1200" b="1" i="0" dirty="0">
                <a:effectLst/>
                <a:latin typeface="Times New Roman" panose="02020603050405020304" pitchFamily="18" charset="0"/>
                <a:cs typeface="Times New Roman" panose="02020603050405020304" pitchFamily="18" charset="0"/>
              </a:rPr>
              <a:t>£6 </a:t>
            </a:r>
            <a:r>
              <a:rPr lang="en-US" sz="1200" dirty="0">
                <a:latin typeface="Times New Roman" panose="02020603050405020304" pitchFamily="18" charset="0"/>
                <a:cs typeface="Times New Roman" panose="02020603050405020304" pitchFamily="18" charset="0"/>
              </a:rPr>
              <a:t>SAN PELLEGRINO</a:t>
            </a:r>
          </a:p>
          <a:p>
            <a:r>
              <a:rPr lang="en-GB" dirty="0"/>
              <a:t> </a:t>
            </a:r>
          </a:p>
        </p:txBody>
      </p:sp>
      <p:sp>
        <p:nvSpPr>
          <p:cNvPr id="30" name="TextBox 29">
            <a:extLst>
              <a:ext uri="{FF2B5EF4-FFF2-40B4-BE49-F238E27FC236}">
                <a16:creationId xmlns:a16="http://schemas.microsoft.com/office/drawing/2014/main" id="{C26554A1-471E-F547-D843-C96C348A7E5B}"/>
              </a:ext>
            </a:extLst>
          </p:cNvPr>
          <p:cNvSpPr txBox="1"/>
          <p:nvPr/>
        </p:nvSpPr>
        <p:spPr>
          <a:xfrm>
            <a:off x="4869656" y="8876635"/>
            <a:ext cx="1880632" cy="2492990"/>
          </a:xfrm>
          <a:prstGeom prst="rect">
            <a:avLst/>
          </a:prstGeom>
          <a:noFill/>
        </p:spPr>
        <p:txBody>
          <a:bodyPr wrap="square" rtlCol="0">
            <a:spAutoFit/>
          </a:bodyPr>
          <a:lstStyle/>
          <a:p>
            <a:r>
              <a:rPr lang="en-GB" sz="1200" b="1" dirty="0">
                <a:latin typeface="Times New Roman" panose="02020603050405020304" pitchFamily="18" charset="0"/>
                <a:cs typeface="Times New Roman" panose="02020603050405020304" pitchFamily="18" charset="0"/>
              </a:rPr>
              <a:t>        Beer 330ml</a:t>
            </a:r>
          </a:p>
          <a:p>
            <a:endParaRPr lang="en-GB" sz="1200" b="1" dirty="0">
              <a:latin typeface="Times New Roman" panose="02020603050405020304" pitchFamily="18" charset="0"/>
              <a:cs typeface="Times New Roman" panose="02020603050405020304" pitchFamily="18" charset="0"/>
            </a:endParaRPr>
          </a:p>
          <a:p>
            <a:r>
              <a:rPr lang="en-US" sz="1200" b="1" i="0" dirty="0">
                <a:effectLst/>
                <a:latin typeface="Times New Roman" panose="02020603050405020304" pitchFamily="18" charset="0"/>
                <a:cs typeface="Times New Roman" panose="02020603050405020304" pitchFamily="18" charset="0"/>
              </a:rPr>
              <a:t>£10  </a:t>
            </a:r>
            <a:r>
              <a:rPr lang="en-US" sz="1200" i="0" dirty="0">
                <a:effectLst/>
                <a:latin typeface="Times New Roman" panose="02020603050405020304" pitchFamily="18" charset="0"/>
                <a:cs typeface="Times New Roman" panose="02020603050405020304" pitchFamily="18" charset="0"/>
              </a:rPr>
              <a:t>Corona</a:t>
            </a:r>
          </a:p>
          <a:p>
            <a:r>
              <a:rPr lang="en-US" sz="1200" b="1" i="0" dirty="0">
                <a:effectLst/>
                <a:latin typeface="Times New Roman" panose="02020603050405020304" pitchFamily="18" charset="0"/>
                <a:cs typeface="Times New Roman" panose="02020603050405020304" pitchFamily="18" charset="0"/>
              </a:rPr>
              <a:t>£7   </a:t>
            </a:r>
            <a:r>
              <a:rPr lang="en-US" sz="1200" dirty="0">
                <a:latin typeface="Times New Roman" panose="02020603050405020304" pitchFamily="18" charset="0"/>
                <a:cs typeface="Times New Roman" panose="02020603050405020304" pitchFamily="18" charset="0"/>
              </a:rPr>
              <a:t>MORETTI</a:t>
            </a:r>
            <a:endParaRPr lang="en-US" sz="1200" i="0" dirty="0">
              <a:effectLst/>
              <a:latin typeface="Times New Roman" panose="02020603050405020304" pitchFamily="18" charset="0"/>
              <a:cs typeface="Times New Roman" panose="02020603050405020304" pitchFamily="18" charset="0"/>
            </a:endParaRPr>
          </a:p>
          <a:p>
            <a:r>
              <a:rPr lang="en-US" sz="1200" b="1" i="0" dirty="0">
                <a:effectLst/>
                <a:latin typeface="Times New Roman" panose="02020603050405020304" pitchFamily="18" charset="0"/>
                <a:cs typeface="Times New Roman" panose="02020603050405020304" pitchFamily="18" charset="0"/>
              </a:rPr>
              <a:t>£9   </a:t>
            </a:r>
            <a:r>
              <a:rPr lang="en-US" sz="1200" dirty="0">
                <a:latin typeface="Times New Roman" panose="02020603050405020304" pitchFamily="18" charset="0"/>
                <a:cs typeface="Times New Roman" panose="02020603050405020304" pitchFamily="18" charset="0"/>
              </a:rPr>
              <a:t>PERONI</a:t>
            </a:r>
          </a:p>
          <a:p>
            <a:r>
              <a:rPr lang="en-US" sz="1200" b="1" i="0" dirty="0">
                <a:effectLst/>
                <a:latin typeface="Times New Roman" panose="02020603050405020304" pitchFamily="18" charset="0"/>
                <a:cs typeface="Times New Roman" panose="02020603050405020304" pitchFamily="18" charset="0"/>
              </a:rPr>
              <a:t>£8   </a:t>
            </a:r>
            <a:r>
              <a:rPr lang="en-US" sz="1200" dirty="0">
                <a:latin typeface="Times New Roman" panose="02020603050405020304" pitchFamily="18" charset="0"/>
                <a:cs typeface="Times New Roman" panose="02020603050405020304" pitchFamily="18" charset="0"/>
              </a:rPr>
              <a:t>Heineken</a:t>
            </a:r>
          </a:p>
          <a:p>
            <a:endParaRPr lang="en-US" sz="1200" dirty="0">
              <a:latin typeface="Times New Roman" panose="02020603050405020304" pitchFamily="18" charset="0"/>
              <a:cs typeface="Times New Roman" panose="02020603050405020304" pitchFamily="18" charset="0"/>
            </a:endParaRPr>
          </a:p>
          <a:p>
            <a:r>
              <a:rPr lang="en-US" sz="1200" b="1" dirty="0">
                <a:latin typeface="Times New Roman" panose="02020603050405020304" pitchFamily="18" charset="0"/>
                <a:cs typeface="Times New Roman" panose="02020603050405020304" pitchFamily="18" charset="0"/>
              </a:rPr>
              <a:t>        Hot Drinks</a:t>
            </a:r>
          </a:p>
          <a:p>
            <a:endParaRPr lang="en-US" sz="1200" b="1" dirty="0">
              <a:latin typeface="Times New Roman" panose="02020603050405020304" pitchFamily="18" charset="0"/>
              <a:cs typeface="Times New Roman" panose="02020603050405020304" pitchFamily="18" charset="0"/>
            </a:endParaRPr>
          </a:p>
          <a:p>
            <a:r>
              <a:rPr lang="en-US" sz="1200" b="1" i="0" dirty="0">
                <a:effectLst/>
                <a:latin typeface="Times New Roman" panose="02020603050405020304" pitchFamily="18" charset="0"/>
                <a:cs typeface="Times New Roman" panose="02020603050405020304" pitchFamily="18" charset="0"/>
              </a:rPr>
              <a:t>£4 </a:t>
            </a:r>
            <a:r>
              <a:rPr lang="en-US" sz="1200" dirty="0">
                <a:latin typeface="Times New Roman" panose="02020603050405020304" pitchFamily="18" charset="0"/>
                <a:cs typeface="Times New Roman" panose="02020603050405020304" pitchFamily="18" charset="0"/>
              </a:rPr>
              <a:t>Americano</a:t>
            </a:r>
          </a:p>
          <a:p>
            <a:r>
              <a:rPr lang="en-US" sz="1200" b="1" i="0" dirty="0">
                <a:effectLst/>
                <a:latin typeface="Times New Roman" panose="02020603050405020304" pitchFamily="18" charset="0"/>
                <a:cs typeface="Times New Roman" panose="02020603050405020304" pitchFamily="18" charset="0"/>
              </a:rPr>
              <a:t>£4 </a:t>
            </a:r>
            <a:r>
              <a:rPr lang="en-US" sz="1200" i="0" dirty="0">
                <a:effectLst/>
                <a:latin typeface="Times New Roman" panose="02020603050405020304" pitchFamily="18" charset="0"/>
                <a:cs typeface="Times New Roman" panose="02020603050405020304" pitchFamily="18" charset="0"/>
              </a:rPr>
              <a:t>Expresso</a:t>
            </a:r>
          </a:p>
          <a:p>
            <a:r>
              <a:rPr lang="en-US" sz="1200" b="1" i="0" dirty="0">
                <a:effectLst/>
                <a:latin typeface="Times New Roman" panose="02020603050405020304" pitchFamily="18" charset="0"/>
                <a:cs typeface="Times New Roman" panose="02020603050405020304" pitchFamily="18" charset="0"/>
              </a:rPr>
              <a:t>£</a:t>
            </a:r>
            <a:r>
              <a:rPr lang="en-US" sz="1200" b="1" dirty="0">
                <a:latin typeface="Times New Roman" panose="02020603050405020304" pitchFamily="18" charset="0"/>
                <a:cs typeface="Times New Roman" panose="02020603050405020304" pitchFamily="18" charset="0"/>
              </a:rPr>
              <a:t>6 </a:t>
            </a:r>
            <a:r>
              <a:rPr lang="en-US" sz="1200" dirty="0">
                <a:latin typeface="Times New Roman" panose="02020603050405020304" pitchFamily="18" charset="0"/>
                <a:cs typeface="Times New Roman" panose="02020603050405020304" pitchFamily="18" charset="0"/>
              </a:rPr>
              <a:t>EARL GREY TEA</a:t>
            </a:r>
          </a:p>
          <a:p>
            <a:endParaRPr lang="en-US" sz="1200" dirty="0">
              <a:latin typeface="Bahnschrift SemiCondensed" panose="020B0502040204020203" pitchFamily="34" charset="0"/>
            </a:endParaRPr>
          </a:p>
        </p:txBody>
      </p:sp>
      <p:pic>
        <p:nvPicPr>
          <p:cNvPr id="1028" name="Picture 4" descr="Green Garden Gazpacho Recipe created by Wente Vineyards">
            <a:extLst>
              <a:ext uri="{FF2B5EF4-FFF2-40B4-BE49-F238E27FC236}">
                <a16:creationId xmlns:a16="http://schemas.microsoft.com/office/drawing/2014/main" id="{28EC2E2D-665F-A082-B907-52180501874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6165" y="136689"/>
            <a:ext cx="900753" cy="67469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ortobello Mushroom Burger | The Cozy Apron">
            <a:extLst>
              <a:ext uri="{FF2B5EF4-FFF2-40B4-BE49-F238E27FC236}">
                <a16:creationId xmlns:a16="http://schemas.microsoft.com/office/drawing/2014/main" id="{CF813066-E4E7-87CC-3FC4-38C30F21191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692826" y="119026"/>
            <a:ext cx="1057462" cy="70369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Raspberry Sorbet - The Vegan 8">
            <a:extLst>
              <a:ext uri="{FF2B5EF4-FFF2-40B4-BE49-F238E27FC236}">
                <a16:creationId xmlns:a16="http://schemas.microsoft.com/office/drawing/2014/main" id="{AAF6377B-6559-5F05-F93F-3B44876C587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12916" y="5391088"/>
            <a:ext cx="914002" cy="137350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oconut Panna Cotta (Dairy-free Dessert!) - Detoxinista">
            <a:extLst>
              <a:ext uri="{FF2B5EF4-FFF2-40B4-BE49-F238E27FC236}">
                <a16:creationId xmlns:a16="http://schemas.microsoft.com/office/drawing/2014/main" id="{2D715DB1-EFF9-2694-6273-D143037CD0BC}"/>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093963" y="5659958"/>
            <a:ext cx="719762" cy="923331"/>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Vegetable Sticks Hummus Recipe I Healthy Lunch Box">
            <a:extLst>
              <a:ext uri="{FF2B5EF4-FFF2-40B4-BE49-F238E27FC236}">
                <a16:creationId xmlns:a16="http://schemas.microsoft.com/office/drawing/2014/main" id="{83C6670B-A1FC-6DA1-5217-1EC4B6EE5E2C}"/>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09013" y="8360708"/>
            <a:ext cx="732911" cy="487719"/>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Sorbet Sundaes Recipe - Pillsbury.com">
            <a:extLst>
              <a:ext uri="{FF2B5EF4-FFF2-40B4-BE49-F238E27FC236}">
                <a16:creationId xmlns:a16="http://schemas.microsoft.com/office/drawing/2014/main" id="{8B05892F-47BC-FE99-A7B5-DE35F211DFCB}"/>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172758" y="8307037"/>
            <a:ext cx="882939" cy="4944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DC35777-AF35-51B9-140D-E2881B27DDCE}"/>
              </a:ext>
            </a:extLst>
          </p:cNvPr>
          <p:cNvSpPr txBox="1"/>
          <p:nvPr/>
        </p:nvSpPr>
        <p:spPr>
          <a:xfrm>
            <a:off x="2455596" y="11895765"/>
            <a:ext cx="4105275" cy="261610"/>
          </a:xfrm>
          <a:prstGeom prst="rect">
            <a:avLst/>
          </a:prstGeom>
          <a:noFill/>
        </p:spPr>
        <p:txBody>
          <a:bodyPr wrap="square" rtlCol="0">
            <a:spAutoFit/>
          </a:bodyPr>
          <a:lstStyle/>
          <a:p>
            <a:r>
              <a:rPr lang="en-US" sz="1100" b="1" i="0" dirty="0">
                <a:effectLst/>
                <a:latin typeface="Times New Roman" panose="02020603050405020304" pitchFamily="18" charset="0"/>
                <a:cs typeface="Times New Roman" panose="02020603050405020304" pitchFamily="18" charset="0"/>
              </a:rPr>
              <a:t>101 Wren Rd, Tamworth, Staffordshire B77 1AF, 07578472508</a:t>
            </a:r>
            <a:endParaRPr lang="en-GB" sz="11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464690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76443-5A03-E9E7-FD90-205E1274BA13}"/>
              </a:ext>
            </a:extLst>
          </p:cNvPr>
          <p:cNvSpPr>
            <a:spLocks noGrp="1"/>
          </p:cNvSpPr>
          <p:nvPr>
            <p:ph type="title"/>
          </p:nvPr>
        </p:nvSpPr>
        <p:spPr>
          <a:xfrm>
            <a:off x="471488" y="649114"/>
            <a:ext cx="5915025" cy="1046122"/>
          </a:xfrm>
        </p:spPr>
        <p:txBody>
          <a:bodyPr>
            <a:normAutofit/>
          </a:bodyPr>
          <a:lstStyle/>
          <a:p>
            <a:pPr algn="ctr"/>
            <a:r>
              <a:rPr lang="en-GB" sz="1200"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955FDA5E-65D0-D73B-3BD8-183F3859868D}"/>
              </a:ext>
            </a:extLst>
          </p:cNvPr>
          <p:cNvSpPr>
            <a:spLocks noGrp="1"/>
          </p:cNvSpPr>
          <p:nvPr>
            <p:ph idx="1"/>
          </p:nvPr>
        </p:nvSpPr>
        <p:spPr>
          <a:xfrm>
            <a:off x="471488" y="1890445"/>
            <a:ext cx="6011505" cy="9739901"/>
          </a:xfrm>
        </p:spPr>
        <p:txBody>
          <a:bodyPr>
            <a:normAutofit/>
          </a:bodyPr>
          <a:lstStyle/>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r>
              <a:rPr lang="en-GB" sz="1200" dirty="0" err="1">
                <a:latin typeface="Arial" panose="020B0604020202020204" pitchFamily="34" charset="0"/>
                <a:cs typeface="Arial" panose="020B0604020202020204" pitchFamily="34" charset="0"/>
              </a:rPr>
              <a:t>Boussard</a:t>
            </a:r>
            <a:r>
              <a:rPr lang="en-GB" sz="1200" dirty="0">
                <a:latin typeface="Arial" panose="020B0604020202020204" pitchFamily="34" charset="0"/>
                <a:cs typeface="Arial" panose="020B0604020202020204" pitchFamily="34" charset="0"/>
              </a:rPr>
              <a:t>, S (2021) Food and Beverage Management in the Luxury Hotel Industry. New York: Business Expert Press</a:t>
            </a:r>
          </a:p>
          <a:p>
            <a:pPr algn="just">
              <a:lnSpc>
                <a:spcPct val="150000"/>
              </a:lnSpc>
            </a:pPr>
            <a:r>
              <a:rPr lang="en-GB" sz="1200" dirty="0">
                <a:latin typeface="Arial" panose="020B0604020202020204" pitchFamily="34" charset="0"/>
                <a:cs typeface="Arial" panose="020B0604020202020204" pitchFamily="34" charset="0"/>
              </a:rPr>
              <a:t>Brown, D. R., </a:t>
            </a:r>
            <a:r>
              <a:rPr lang="en-GB" sz="1200" dirty="0" err="1">
                <a:latin typeface="Arial" panose="020B0604020202020204" pitchFamily="34" charset="0"/>
                <a:cs typeface="Arial" panose="020B0604020202020204" pitchFamily="34" charset="0"/>
              </a:rPr>
              <a:t>TotalBoox</a:t>
            </a:r>
            <a:r>
              <a:rPr lang="en-GB" sz="1200" dirty="0">
                <a:latin typeface="Arial" panose="020B0604020202020204" pitchFamily="34" charset="0"/>
                <a:cs typeface="Arial" panose="020B0604020202020204" pitchFamily="34" charset="0"/>
              </a:rPr>
              <a:t> and TBX (2013) The Restaurant Manager’s Handbook : How to Set Up, Operate, and Manage a Financially Successful Food Service Operation. 4th Edition. Atlantic Publishing Group</a:t>
            </a:r>
          </a:p>
          <a:p>
            <a:pPr algn="just">
              <a:lnSpc>
                <a:spcPct val="150000"/>
              </a:lnSpc>
            </a:pPr>
            <a:r>
              <a:rPr lang="en-GB" sz="1200" dirty="0">
                <a:latin typeface="Arial" panose="020B0604020202020204" pitchFamily="34" charset="0"/>
                <a:cs typeface="Arial" panose="020B0604020202020204" pitchFamily="34" charset="0"/>
              </a:rPr>
              <a:t>Cousins et al. (2011) Food and beverage management: For the hospitality, tourism and event industries. 3rd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Oxford: Goodfellow</a:t>
            </a:r>
          </a:p>
          <a:p>
            <a:pPr algn="just">
              <a:lnSpc>
                <a:spcPct val="150000"/>
              </a:lnSpc>
            </a:pPr>
            <a:r>
              <a:rPr lang="en-GB" sz="1200" dirty="0">
                <a:latin typeface="Arial" panose="020B0604020202020204" pitchFamily="34" charset="0"/>
                <a:cs typeface="Arial" panose="020B0604020202020204" pitchFamily="34" charset="0"/>
              </a:rPr>
              <a:t>Davis, B et al. (2018) Food and Beverage Management. 6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London: Routledge.</a:t>
            </a:r>
          </a:p>
          <a:p>
            <a:pPr algn="just">
              <a:lnSpc>
                <a:spcPct val="150000"/>
              </a:lnSpc>
            </a:pPr>
            <a:r>
              <a:rPr lang="en-GB" sz="1200" dirty="0" err="1">
                <a:latin typeface="Arial" panose="020B0604020202020204" pitchFamily="34" charset="0"/>
                <a:cs typeface="Arial" panose="020B0604020202020204" pitchFamily="34" charset="0"/>
              </a:rPr>
              <a:t>Foskett</a:t>
            </a:r>
            <a:r>
              <a:rPr lang="en-GB" sz="1200" dirty="0">
                <a:latin typeface="Arial" panose="020B0604020202020204" pitchFamily="34" charset="0"/>
                <a:cs typeface="Arial" panose="020B0604020202020204" pitchFamily="34" charset="0"/>
              </a:rPr>
              <a:t>, D. et al. (2021) The Theory of Hospitality and Catering. 14th Edition. London: Hodder Education Group.</a:t>
            </a:r>
          </a:p>
          <a:p>
            <a:pPr algn="just">
              <a:lnSpc>
                <a:spcPct val="150000"/>
              </a:lnSpc>
            </a:pPr>
            <a:r>
              <a:rPr lang="en-GB" sz="1200" dirty="0">
                <a:latin typeface="Arial" panose="020B0604020202020204" pitchFamily="34" charset="0"/>
                <a:cs typeface="Arial" panose="020B0604020202020204" pitchFamily="34" charset="0"/>
              </a:rPr>
              <a:t>Johnston, R. (2012) Service operations management : improving service delivery. 4th ed. Harlow, England: Pearson</a:t>
            </a:r>
          </a:p>
          <a:p>
            <a:pPr algn="just">
              <a:lnSpc>
                <a:spcPct val="150000"/>
              </a:lnSpc>
            </a:pPr>
            <a:r>
              <a:rPr lang="en-GB" sz="1200" dirty="0" err="1">
                <a:latin typeface="Arial" panose="020B0604020202020204" pitchFamily="34" charset="0"/>
                <a:cs typeface="Arial" panose="020B0604020202020204" pitchFamily="34" charset="0"/>
              </a:rPr>
              <a:t>Motarjemi</a:t>
            </a:r>
            <a:r>
              <a:rPr lang="en-GB" sz="1200" dirty="0">
                <a:latin typeface="Arial" panose="020B0604020202020204" pitchFamily="34" charset="0"/>
                <a:cs typeface="Arial" panose="020B0604020202020204" pitchFamily="34" charset="0"/>
              </a:rPr>
              <a:t>, Y and </a:t>
            </a:r>
            <a:r>
              <a:rPr lang="en-GB" sz="1200" dirty="0" err="1">
                <a:latin typeface="Arial" panose="020B0604020202020204" pitchFamily="34" charset="0"/>
                <a:cs typeface="Arial" panose="020B0604020202020204" pitchFamily="34" charset="0"/>
              </a:rPr>
              <a:t>Lelieveld</a:t>
            </a:r>
            <a:r>
              <a:rPr lang="en-GB" sz="1200" dirty="0">
                <a:latin typeface="Arial" panose="020B0604020202020204" pitchFamily="34" charset="0"/>
                <a:cs typeface="Arial" panose="020B0604020202020204" pitchFamily="34" charset="0"/>
              </a:rPr>
              <a:t>, H (2014) Food safety management : a practical guide for the food industry. Illustrated edition. Amsterdam: Academic Press</a:t>
            </a:r>
          </a:p>
          <a:p>
            <a:pPr algn="just">
              <a:lnSpc>
                <a:spcPct val="150000"/>
              </a:lnSpc>
            </a:pPr>
            <a:r>
              <a:rPr lang="en-GB" sz="1200" dirty="0">
                <a:latin typeface="Arial" panose="020B0604020202020204" pitchFamily="34" charset="0"/>
                <a:cs typeface="Arial" panose="020B0604020202020204" pitchFamily="34" charset="0"/>
              </a:rPr>
              <a:t>Walker, J (2017) Introduction to Hospitality. Harlow: Pearson Education Limited.</a:t>
            </a:r>
          </a:p>
          <a:p>
            <a:pPr algn="just">
              <a:lnSpc>
                <a:spcPct val="150000"/>
              </a:lnSpc>
            </a:pPr>
            <a:r>
              <a:rPr lang="en-GB" sz="1200" dirty="0">
                <a:latin typeface="Arial" panose="020B0604020202020204" pitchFamily="34" charset="0"/>
                <a:cs typeface="Arial" panose="020B0604020202020204" pitchFamily="34" charset="0"/>
              </a:rPr>
              <a:t>Wood, R. (2013) Key Concepts in Hospitality Management. London: Sage</a:t>
            </a:r>
          </a:p>
          <a:p>
            <a:pPr algn="just">
              <a:lnSpc>
                <a:spcPct val="150000"/>
              </a:lnSpc>
            </a:pPr>
            <a:r>
              <a:rPr lang="en-GB" sz="1200" dirty="0" err="1">
                <a:latin typeface="Arial" panose="020B0604020202020204" pitchFamily="34" charset="0"/>
                <a:cs typeface="Arial" panose="020B0604020202020204" pitchFamily="34" charset="0"/>
              </a:rPr>
              <a:t>Zutshi</a:t>
            </a:r>
            <a:r>
              <a:rPr lang="en-GB" sz="1200" dirty="0">
                <a:latin typeface="Arial" panose="020B0604020202020204" pitchFamily="34" charset="0"/>
                <a:cs typeface="Arial" panose="020B0604020202020204" pitchFamily="34" charset="0"/>
              </a:rPr>
              <a:t>, A. (2019) ‘How to develop well-informed and assured teams to embed food safety compliance in the UK catering and hospitality industry’, Perspectives in Public Health, 139(6), pp. 294–295.</a:t>
            </a:r>
          </a:p>
        </p:txBody>
      </p:sp>
    </p:spTree>
    <p:extLst>
      <p:ext uri="{BB962C8B-B14F-4D97-AF65-F5344CB8AC3E}">
        <p14:creationId xmlns:p14="http://schemas.microsoft.com/office/powerpoint/2010/main" val="234578210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643</TotalTime>
  <Words>1542</Words>
  <Application>Microsoft Office PowerPoint</Application>
  <PresentationFormat>Widescreen</PresentationFormat>
  <Paragraphs>98</Paragraphs>
  <Slides>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vt:i4>
      </vt:variant>
    </vt:vector>
  </HeadingPairs>
  <TitlesOfParts>
    <vt:vector size="12" baseType="lpstr">
      <vt:lpstr>Arial</vt:lpstr>
      <vt:lpstr>Bahnschrift SemiCondensed</vt:lpstr>
      <vt:lpstr>Calibri</vt:lpstr>
      <vt:lpstr>Calibri Light</vt:lpstr>
      <vt:lpstr>Century Gothic</vt:lpstr>
      <vt:lpstr>Times New Roman</vt:lpstr>
      <vt:lpstr>Wingdings</vt:lpstr>
      <vt:lpstr>Office Theme</vt:lpstr>
      <vt:lpstr>PowerPoint Presentation</vt:lpstr>
      <vt:lpstr>Botanical Bistro Restaurant at Trinity Hotel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mihaela caradan</cp:lastModifiedBy>
  <cp:revision>2</cp:revision>
  <dcterms:created xsi:type="dcterms:W3CDTF">2023-06-05T12:23:30Z</dcterms:created>
  <dcterms:modified xsi:type="dcterms:W3CDTF">2023-06-08T21:19:36Z</dcterms:modified>
</cp:coreProperties>
</file>