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984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DA3A62-C0B6-4C8D-A64C-6ED8DA17F9BA}" type="datetimeFigureOut">
              <a:rPr lang="en-GB" smtClean="0"/>
              <a:t>13/10/2016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D33A89-D1DE-498B-A246-3BC12D29C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251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33A89-D1DE-498B-A246-3BC12D29C28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547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10/13/2016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b="1" dirty="0" smtClean="0"/>
              <a:t>What is a conference poster and how do I make one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0" y="5334000"/>
            <a:ext cx="6172200" cy="1040922"/>
          </a:xfrm>
        </p:spPr>
        <p:txBody>
          <a:bodyPr/>
          <a:lstStyle/>
          <a:p>
            <a:r>
              <a:rPr lang="en-US" dirty="0" smtClean="0"/>
              <a:t>Week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9685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b="1" dirty="0"/>
              <a:t>What Is a Poster?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 </a:t>
            </a:r>
            <a:r>
              <a:rPr lang="en-GB" dirty="0"/>
              <a:t>A poster is very different from a paper or a talk, and so different techniques need to be used in its preparation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Poster </a:t>
            </a:r>
            <a:r>
              <a:rPr lang="en-GB" dirty="0"/>
              <a:t>boards are normally approximately 4 feet high and 3 feet wide, raised from the floor to be visible.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poster itself is </a:t>
            </a:r>
            <a:r>
              <a:rPr lang="en-GB" b="1" dirty="0"/>
              <a:t>a visual presentation </a:t>
            </a:r>
            <a:r>
              <a:rPr lang="en-GB" dirty="0"/>
              <a:t>comprising whatever the contributor wishes to display on the poster board.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Usually</a:t>
            </a:r>
            <a:r>
              <a:rPr lang="en-GB" dirty="0"/>
              <a:t>, a poster is made up entirely of a single sheet of paper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4523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b="1" dirty="0"/>
              <a:t>The purpose of a poster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</a:t>
            </a:r>
            <a:r>
              <a:rPr lang="en-GB" dirty="0"/>
              <a:t>The purpose of a poster is to outline a piece of work in a form that is easily assimilated and stimulates interest and discussion.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ultimate aim is a fruitful exchange of ideas between the presenters and the people reading the </a:t>
            </a:r>
            <a:r>
              <a:rPr lang="en-GB" dirty="0" smtClean="0"/>
              <a:t>poster.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089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Key of a Poster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95400"/>
            <a:ext cx="8229600" cy="5334000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r>
              <a:rPr lang="en-GB" b="1" dirty="0" smtClean="0"/>
              <a:t>simplicity </a:t>
            </a:r>
            <a:r>
              <a:rPr lang="en-GB" b="1" dirty="0"/>
              <a:t>is the </a:t>
            </a:r>
            <a:r>
              <a:rPr lang="en-GB" b="1" dirty="0" smtClean="0"/>
              <a:t>key in poster design</a:t>
            </a:r>
            <a:r>
              <a:rPr lang="en-GB" dirty="0" smtClean="0"/>
              <a:t>. </a:t>
            </a:r>
          </a:p>
          <a:p>
            <a:r>
              <a:rPr lang="en-GB" dirty="0" smtClean="0"/>
              <a:t>A </a:t>
            </a:r>
            <a:r>
              <a:rPr lang="en-GB" dirty="0"/>
              <a:t>typical reader may spend only a few minutes looking at the poster, so there should be a minimum of clutter and a maximum of pithy, informative statements and attractive, enlightening graphics. 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A </a:t>
            </a:r>
            <a:r>
              <a:rPr lang="en-GB" b="1" dirty="0"/>
              <a:t>poster should tell a story. </a:t>
            </a:r>
            <a:endParaRPr lang="en-GB" b="1" dirty="0" smtClean="0"/>
          </a:p>
          <a:p>
            <a:r>
              <a:rPr lang="en-GB" dirty="0" smtClean="0"/>
              <a:t>As </a:t>
            </a:r>
            <a:r>
              <a:rPr lang="en-GB" dirty="0"/>
              <a:t>always in an academic presentation, the broad outline includes a statement of the problem, a description of the method of attack, a presentation of results, and a summary of the work. But within that format, there is much scope for ingenuity.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A poster should not contain a lot of </a:t>
            </a:r>
            <a:r>
              <a:rPr lang="en-GB" b="1" dirty="0" smtClean="0"/>
              <a:t>details</a:t>
            </a:r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presenter can always communicate the fine points to interested participants. </a:t>
            </a:r>
            <a:r>
              <a:rPr lang="en-GB" dirty="0" smtClean="0"/>
              <a:t>you </a:t>
            </a:r>
            <a:r>
              <a:rPr lang="en-GB" dirty="0"/>
              <a:t>need to make sure that it will capture and hold the reader’s attention.</a:t>
            </a:r>
          </a:p>
        </p:txBody>
      </p:sp>
    </p:spTree>
    <p:extLst>
      <p:ext uri="{BB962C8B-B14F-4D97-AF65-F5344CB8AC3E}">
        <p14:creationId xmlns:p14="http://schemas.microsoft.com/office/powerpoint/2010/main" val="822154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Designing Your Poster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534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Microsoft Publisher 2010 is available on all university computers, but feel free to use other software if you wish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typeface chosen should be considerably larger than standard. </a:t>
            </a:r>
            <a:endParaRPr lang="en-GB" dirty="0" smtClean="0"/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type should be easily readable by a person standing a few feet away.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title of the poster and the authors’ names should be large and prominent.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Good </a:t>
            </a:r>
            <a:r>
              <a:rPr lang="en-GB" dirty="0"/>
              <a:t>use </a:t>
            </a:r>
            <a:r>
              <a:rPr lang="en-GB" dirty="0" smtClean="0"/>
              <a:t>colour, </a:t>
            </a:r>
            <a:r>
              <a:rPr lang="en-GB" dirty="0"/>
              <a:t>but do take care when choosing colour combinations. </a:t>
            </a:r>
            <a:endParaRPr lang="en-GB" dirty="0" smtClean="0"/>
          </a:p>
          <a:p>
            <a:r>
              <a:rPr lang="en-GB" dirty="0" smtClean="0"/>
              <a:t>For </a:t>
            </a:r>
            <a:r>
              <a:rPr lang="en-GB" dirty="0"/>
              <a:t>added interest, try including appropriate cartoons, photographs, or quotations. There is plenty of scope for creativity.</a:t>
            </a:r>
          </a:p>
        </p:txBody>
      </p:sp>
    </p:spTree>
    <p:extLst>
      <p:ext uri="{BB962C8B-B14F-4D97-AF65-F5344CB8AC3E}">
        <p14:creationId xmlns:p14="http://schemas.microsoft.com/office/powerpoint/2010/main" val="41928781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</TotalTime>
  <Words>370</Words>
  <Application>Microsoft Office PowerPoint</Application>
  <PresentationFormat>On-screen Show (4:3)</PresentationFormat>
  <Paragraphs>34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Calibri</vt:lpstr>
      <vt:lpstr>Century Schoolbook</vt:lpstr>
      <vt:lpstr>Wingdings</vt:lpstr>
      <vt:lpstr>Wingdings 2</vt:lpstr>
      <vt:lpstr>Oriel</vt:lpstr>
      <vt:lpstr>  What is a conference poster and how do I make one</vt:lpstr>
      <vt:lpstr>  What Is a Poster?</vt:lpstr>
      <vt:lpstr>  The purpose of a poster</vt:lpstr>
      <vt:lpstr>The Key of a Poster</vt:lpstr>
      <vt:lpstr>Designing Your Poster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conference poster and how do I make one</dc:title>
  <dc:creator>Yanxia Zhao</dc:creator>
  <cp:lastModifiedBy>Yanxia Zhao</cp:lastModifiedBy>
  <cp:revision>5</cp:revision>
  <dcterms:created xsi:type="dcterms:W3CDTF">2006-08-16T00:00:00Z</dcterms:created>
  <dcterms:modified xsi:type="dcterms:W3CDTF">2016-10-13T09:27:30Z</dcterms:modified>
</cp:coreProperties>
</file>