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9"/>
  </p:notes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5" r:id="rId14"/>
    <p:sldId id="269" r:id="rId15"/>
    <p:sldId id="270" r:id="rId16"/>
    <p:sldId id="272" r:id="rId17"/>
    <p:sldId id="271" r:id="rId18"/>
    <p:sldId id="273" r:id="rId19"/>
    <p:sldId id="274" r:id="rId20"/>
    <p:sldId id="275" r:id="rId21"/>
    <p:sldId id="276" r:id="rId22"/>
    <p:sldId id="277" r:id="rId23"/>
    <p:sldId id="278" r:id="rId24"/>
    <p:sldId id="291" r:id="rId25"/>
    <p:sldId id="290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2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95"/>
    <p:restoredTop sz="96654"/>
  </p:normalViewPr>
  <p:slideViewPr>
    <p:cSldViewPr snapToGrid="0" snapToObjects="1">
      <p:cViewPr varScale="1">
        <p:scale>
          <a:sx n="79" d="100"/>
          <a:sy n="79" d="100"/>
        </p:scale>
        <p:origin x="232" y="9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12" Type="http://schemas.openxmlformats.org/officeDocument/2006/relationships/image" Target="../media/image42.sv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11" Type="http://schemas.openxmlformats.org/officeDocument/2006/relationships/image" Target="../media/image41.png"/><Relationship Id="rId5" Type="http://schemas.openxmlformats.org/officeDocument/2006/relationships/image" Target="../media/image35.png"/><Relationship Id="rId10" Type="http://schemas.openxmlformats.org/officeDocument/2006/relationships/image" Target="../media/image40.svg"/><Relationship Id="rId4" Type="http://schemas.openxmlformats.org/officeDocument/2006/relationships/image" Target="../media/image34.svg"/><Relationship Id="rId9" Type="http://schemas.openxmlformats.org/officeDocument/2006/relationships/image" Target="../media/image3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12" Type="http://schemas.openxmlformats.org/officeDocument/2006/relationships/image" Target="../media/image42.sv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11" Type="http://schemas.openxmlformats.org/officeDocument/2006/relationships/image" Target="../media/image41.png"/><Relationship Id="rId5" Type="http://schemas.openxmlformats.org/officeDocument/2006/relationships/image" Target="../media/image35.png"/><Relationship Id="rId10" Type="http://schemas.openxmlformats.org/officeDocument/2006/relationships/image" Target="../media/image40.svg"/><Relationship Id="rId4" Type="http://schemas.openxmlformats.org/officeDocument/2006/relationships/image" Target="../media/image34.svg"/><Relationship Id="rId9" Type="http://schemas.openxmlformats.org/officeDocument/2006/relationships/image" Target="../media/image3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8F937A-C79D-43AB-83BF-A4440D87F08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E37BB37-D9DB-405C-B6DF-8BAC6FCF487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No one size fits all approach</a:t>
          </a:r>
          <a:endParaRPr lang="en-US"/>
        </a:p>
      </dgm:t>
    </dgm:pt>
    <dgm:pt modelId="{5E3A7F98-A1CB-4EE9-85D0-8FD333616DEF}" type="parTrans" cxnId="{EA314546-E9B9-4737-9DCC-0AEE07337229}">
      <dgm:prSet/>
      <dgm:spPr/>
      <dgm:t>
        <a:bodyPr/>
        <a:lstStyle/>
        <a:p>
          <a:endParaRPr lang="en-US"/>
        </a:p>
      </dgm:t>
    </dgm:pt>
    <dgm:pt modelId="{D0F64F6B-59E8-480D-85E7-6C879EAFE60D}" type="sibTrans" cxnId="{EA314546-E9B9-4737-9DCC-0AEE07337229}">
      <dgm:prSet/>
      <dgm:spPr/>
      <dgm:t>
        <a:bodyPr/>
        <a:lstStyle/>
        <a:p>
          <a:endParaRPr lang="en-US"/>
        </a:p>
      </dgm:t>
    </dgm:pt>
    <dgm:pt modelId="{97BA33CD-1D0A-4899-91A6-5C6BBAE6329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Effective lesson planning</a:t>
          </a:r>
          <a:endParaRPr lang="en-US"/>
        </a:p>
      </dgm:t>
    </dgm:pt>
    <dgm:pt modelId="{68909365-CA72-48DD-B8C6-1B8111A8BD71}" type="parTrans" cxnId="{A65BC6FC-5322-47AA-A220-25BE0B2C109A}">
      <dgm:prSet/>
      <dgm:spPr/>
      <dgm:t>
        <a:bodyPr/>
        <a:lstStyle/>
        <a:p>
          <a:endParaRPr lang="en-US"/>
        </a:p>
      </dgm:t>
    </dgm:pt>
    <dgm:pt modelId="{E48220C4-A075-4F69-969E-48C275EF546F}" type="sibTrans" cxnId="{A65BC6FC-5322-47AA-A220-25BE0B2C109A}">
      <dgm:prSet/>
      <dgm:spPr/>
      <dgm:t>
        <a:bodyPr/>
        <a:lstStyle/>
        <a:p>
          <a:endParaRPr lang="en-US"/>
        </a:p>
      </dgm:t>
    </dgm:pt>
    <dgm:pt modelId="{C65DC64E-6924-46E0-AC47-173E989C6E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Personal organisation (preparedness and punctuality)</a:t>
          </a:r>
          <a:endParaRPr lang="en-US"/>
        </a:p>
      </dgm:t>
    </dgm:pt>
    <dgm:pt modelId="{A3304C89-C95C-4765-A64D-C1E3E1639FB7}" type="parTrans" cxnId="{3680E067-C454-442A-B855-5CB001A9CE03}">
      <dgm:prSet/>
      <dgm:spPr/>
      <dgm:t>
        <a:bodyPr/>
        <a:lstStyle/>
        <a:p>
          <a:endParaRPr lang="en-US"/>
        </a:p>
      </dgm:t>
    </dgm:pt>
    <dgm:pt modelId="{D9B49F74-6D55-4EFC-A118-69CEFF9AA253}" type="sibTrans" cxnId="{3680E067-C454-442A-B855-5CB001A9CE03}">
      <dgm:prSet/>
      <dgm:spPr/>
      <dgm:t>
        <a:bodyPr/>
        <a:lstStyle/>
        <a:p>
          <a:endParaRPr lang="en-US"/>
        </a:p>
      </dgm:t>
    </dgm:pt>
    <dgm:pt modelId="{23203393-A547-45A4-890B-B6674DEF4C7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Get on the same wavelength (emotionally &amp; cognitively) with your learners</a:t>
          </a:r>
          <a:endParaRPr lang="en-US"/>
        </a:p>
      </dgm:t>
    </dgm:pt>
    <dgm:pt modelId="{97E04C27-ED67-4E76-8F2E-AC6930F17DF5}" type="parTrans" cxnId="{8A68DAAB-EC08-4A0E-8498-5D47306B9395}">
      <dgm:prSet/>
      <dgm:spPr/>
      <dgm:t>
        <a:bodyPr/>
        <a:lstStyle/>
        <a:p>
          <a:endParaRPr lang="en-US"/>
        </a:p>
      </dgm:t>
    </dgm:pt>
    <dgm:pt modelId="{B945D573-A4F0-425D-80F2-951CA34D1F24}" type="sibTrans" cxnId="{8A68DAAB-EC08-4A0E-8498-5D47306B9395}">
      <dgm:prSet/>
      <dgm:spPr/>
      <dgm:t>
        <a:bodyPr/>
        <a:lstStyle/>
        <a:p>
          <a:endParaRPr lang="en-US"/>
        </a:p>
      </dgm:t>
    </dgm:pt>
    <dgm:pt modelId="{AB5BC407-DCE2-478B-8CE1-F054D28806A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Ability to adapt as you go along</a:t>
          </a:r>
          <a:endParaRPr lang="en-US"/>
        </a:p>
      </dgm:t>
    </dgm:pt>
    <dgm:pt modelId="{55BF328A-59CA-480C-BDD9-0177A2AD77EB}" type="parTrans" cxnId="{9647AC44-B240-43E3-8D12-8E4B03818270}">
      <dgm:prSet/>
      <dgm:spPr/>
      <dgm:t>
        <a:bodyPr/>
        <a:lstStyle/>
        <a:p>
          <a:endParaRPr lang="en-US"/>
        </a:p>
      </dgm:t>
    </dgm:pt>
    <dgm:pt modelId="{E3C19BFD-F3F8-4B53-8AA6-2E592C0E4472}" type="sibTrans" cxnId="{9647AC44-B240-43E3-8D12-8E4B03818270}">
      <dgm:prSet/>
      <dgm:spPr/>
      <dgm:t>
        <a:bodyPr/>
        <a:lstStyle/>
        <a:p>
          <a:endParaRPr lang="en-US"/>
        </a:p>
      </dgm:t>
    </dgm:pt>
    <dgm:pt modelId="{B31F0BCB-8448-4C00-863E-E43E26FC1476}" type="pres">
      <dgm:prSet presAssocID="{A48F937A-C79D-43AB-83BF-A4440D87F08A}" presName="root" presStyleCnt="0">
        <dgm:presLayoutVars>
          <dgm:dir/>
          <dgm:resizeHandles val="exact"/>
        </dgm:presLayoutVars>
      </dgm:prSet>
      <dgm:spPr/>
    </dgm:pt>
    <dgm:pt modelId="{171DCCD4-1A2C-4AE6-A12C-A7BD3290D3EB}" type="pres">
      <dgm:prSet presAssocID="{9E37BB37-D9DB-405C-B6DF-8BAC6FCF487D}" presName="compNode" presStyleCnt="0"/>
      <dgm:spPr/>
    </dgm:pt>
    <dgm:pt modelId="{C5B3D4D0-C046-42AB-8FE0-E538C32D3D12}" type="pres">
      <dgm:prSet presAssocID="{9E37BB37-D9DB-405C-B6DF-8BAC6FCF487D}" presName="bgRect" presStyleLbl="bgShp" presStyleIdx="0" presStyleCnt="5"/>
      <dgm:spPr/>
    </dgm:pt>
    <dgm:pt modelId="{B0C47434-662F-475E-A478-FCDFF5B716A7}" type="pres">
      <dgm:prSet presAssocID="{9E37BB37-D9DB-405C-B6DF-8BAC6FCF487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58AA514A-A87D-46D2-974E-3FD1D57AD27C}" type="pres">
      <dgm:prSet presAssocID="{9E37BB37-D9DB-405C-B6DF-8BAC6FCF487D}" presName="spaceRect" presStyleCnt="0"/>
      <dgm:spPr/>
    </dgm:pt>
    <dgm:pt modelId="{B84C0562-00A2-43A4-939D-0F9825C90297}" type="pres">
      <dgm:prSet presAssocID="{9E37BB37-D9DB-405C-B6DF-8BAC6FCF487D}" presName="parTx" presStyleLbl="revTx" presStyleIdx="0" presStyleCnt="5">
        <dgm:presLayoutVars>
          <dgm:chMax val="0"/>
          <dgm:chPref val="0"/>
        </dgm:presLayoutVars>
      </dgm:prSet>
      <dgm:spPr/>
    </dgm:pt>
    <dgm:pt modelId="{485B8BDB-D772-46AF-B32C-F7BAB5FA7528}" type="pres">
      <dgm:prSet presAssocID="{D0F64F6B-59E8-480D-85E7-6C879EAFE60D}" presName="sibTrans" presStyleCnt="0"/>
      <dgm:spPr/>
    </dgm:pt>
    <dgm:pt modelId="{6E7CC916-9660-4279-8E26-9FE3F102A8E0}" type="pres">
      <dgm:prSet presAssocID="{97BA33CD-1D0A-4899-91A6-5C6BBAE6329B}" presName="compNode" presStyleCnt="0"/>
      <dgm:spPr/>
    </dgm:pt>
    <dgm:pt modelId="{9B8D46C0-D5C2-449A-9704-CF8ADC19A3BA}" type="pres">
      <dgm:prSet presAssocID="{97BA33CD-1D0A-4899-91A6-5C6BBAE6329B}" presName="bgRect" presStyleLbl="bgShp" presStyleIdx="1" presStyleCnt="5"/>
      <dgm:spPr/>
    </dgm:pt>
    <dgm:pt modelId="{7583F67C-4F1B-449E-948C-DC65F62BFA01}" type="pres">
      <dgm:prSet presAssocID="{97BA33CD-1D0A-4899-91A6-5C6BBAE6329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10F46C32-04A5-47AB-882B-C2EC00D08B0D}" type="pres">
      <dgm:prSet presAssocID="{97BA33CD-1D0A-4899-91A6-5C6BBAE6329B}" presName="spaceRect" presStyleCnt="0"/>
      <dgm:spPr/>
    </dgm:pt>
    <dgm:pt modelId="{DA92E237-E6A3-44D1-981C-920595D0012A}" type="pres">
      <dgm:prSet presAssocID="{97BA33CD-1D0A-4899-91A6-5C6BBAE6329B}" presName="parTx" presStyleLbl="revTx" presStyleIdx="1" presStyleCnt="5">
        <dgm:presLayoutVars>
          <dgm:chMax val="0"/>
          <dgm:chPref val="0"/>
        </dgm:presLayoutVars>
      </dgm:prSet>
      <dgm:spPr/>
    </dgm:pt>
    <dgm:pt modelId="{2BB08823-390C-410C-8745-439E984AF2D6}" type="pres">
      <dgm:prSet presAssocID="{E48220C4-A075-4F69-969E-48C275EF546F}" presName="sibTrans" presStyleCnt="0"/>
      <dgm:spPr/>
    </dgm:pt>
    <dgm:pt modelId="{011F84EE-958C-4E70-B07C-712DA7467C7D}" type="pres">
      <dgm:prSet presAssocID="{C65DC64E-6924-46E0-AC47-173E989C6E66}" presName="compNode" presStyleCnt="0"/>
      <dgm:spPr/>
    </dgm:pt>
    <dgm:pt modelId="{E1CE853E-48E0-4389-B121-C15785A7CC6D}" type="pres">
      <dgm:prSet presAssocID="{C65DC64E-6924-46E0-AC47-173E989C6E66}" presName="bgRect" presStyleLbl="bgShp" presStyleIdx="2" presStyleCnt="5"/>
      <dgm:spPr/>
    </dgm:pt>
    <dgm:pt modelId="{B18C84D6-1987-4CE3-B333-04870D5029E4}" type="pres">
      <dgm:prSet presAssocID="{C65DC64E-6924-46E0-AC47-173E989C6E6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23D13E25-BC56-46F6-AF98-F19B3222C846}" type="pres">
      <dgm:prSet presAssocID="{C65DC64E-6924-46E0-AC47-173E989C6E66}" presName="spaceRect" presStyleCnt="0"/>
      <dgm:spPr/>
    </dgm:pt>
    <dgm:pt modelId="{E6E0A1FF-75CD-4BCD-B35D-8C520D94590D}" type="pres">
      <dgm:prSet presAssocID="{C65DC64E-6924-46E0-AC47-173E989C6E66}" presName="parTx" presStyleLbl="revTx" presStyleIdx="2" presStyleCnt="5">
        <dgm:presLayoutVars>
          <dgm:chMax val="0"/>
          <dgm:chPref val="0"/>
        </dgm:presLayoutVars>
      </dgm:prSet>
      <dgm:spPr/>
    </dgm:pt>
    <dgm:pt modelId="{A045A893-4911-4311-BA2B-575EE2DAFC6C}" type="pres">
      <dgm:prSet presAssocID="{D9B49F74-6D55-4EFC-A118-69CEFF9AA253}" presName="sibTrans" presStyleCnt="0"/>
      <dgm:spPr/>
    </dgm:pt>
    <dgm:pt modelId="{F057162F-5216-431B-8E03-C468199CE0F9}" type="pres">
      <dgm:prSet presAssocID="{23203393-A547-45A4-890B-B6674DEF4C74}" presName="compNode" presStyleCnt="0"/>
      <dgm:spPr/>
    </dgm:pt>
    <dgm:pt modelId="{CF1F5F52-A7EA-4B97-A6FD-518A35864D88}" type="pres">
      <dgm:prSet presAssocID="{23203393-A547-45A4-890B-B6674DEF4C74}" presName="bgRect" presStyleLbl="bgShp" presStyleIdx="3" presStyleCnt="5"/>
      <dgm:spPr/>
    </dgm:pt>
    <dgm:pt modelId="{F918D335-6A8B-4BAE-BDF7-277799586007}" type="pres">
      <dgm:prSet presAssocID="{23203393-A547-45A4-890B-B6674DEF4C7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s"/>
        </a:ext>
      </dgm:extLst>
    </dgm:pt>
    <dgm:pt modelId="{69BC83C5-1636-4A30-BC77-3DCC47650183}" type="pres">
      <dgm:prSet presAssocID="{23203393-A547-45A4-890B-B6674DEF4C74}" presName="spaceRect" presStyleCnt="0"/>
      <dgm:spPr/>
    </dgm:pt>
    <dgm:pt modelId="{CE4FC30D-A1AA-4C77-9781-8E89579415B5}" type="pres">
      <dgm:prSet presAssocID="{23203393-A547-45A4-890B-B6674DEF4C74}" presName="parTx" presStyleLbl="revTx" presStyleIdx="3" presStyleCnt="5">
        <dgm:presLayoutVars>
          <dgm:chMax val="0"/>
          <dgm:chPref val="0"/>
        </dgm:presLayoutVars>
      </dgm:prSet>
      <dgm:spPr/>
    </dgm:pt>
    <dgm:pt modelId="{5E6FFE1C-E8B8-4E29-99CD-7BA9B5C6558E}" type="pres">
      <dgm:prSet presAssocID="{B945D573-A4F0-425D-80F2-951CA34D1F24}" presName="sibTrans" presStyleCnt="0"/>
      <dgm:spPr/>
    </dgm:pt>
    <dgm:pt modelId="{8C111DF6-0DF9-4250-9E91-158E2215ABA4}" type="pres">
      <dgm:prSet presAssocID="{AB5BC407-DCE2-478B-8CE1-F054D28806AF}" presName="compNode" presStyleCnt="0"/>
      <dgm:spPr/>
    </dgm:pt>
    <dgm:pt modelId="{B4250526-D260-414E-BD56-383B6D4DAE02}" type="pres">
      <dgm:prSet presAssocID="{AB5BC407-DCE2-478B-8CE1-F054D28806AF}" presName="bgRect" presStyleLbl="bgShp" presStyleIdx="4" presStyleCnt="5"/>
      <dgm:spPr/>
    </dgm:pt>
    <dgm:pt modelId="{9B0B5554-FA36-42C4-B7EA-C2A45D69A2AB}" type="pres">
      <dgm:prSet presAssocID="{AB5BC407-DCE2-478B-8CE1-F054D28806A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FE371EFA-DA1B-467E-93E4-A153A40D88D4}" type="pres">
      <dgm:prSet presAssocID="{AB5BC407-DCE2-478B-8CE1-F054D28806AF}" presName="spaceRect" presStyleCnt="0"/>
      <dgm:spPr/>
    </dgm:pt>
    <dgm:pt modelId="{1D920D5E-084C-4A82-B487-5CB36994CD0B}" type="pres">
      <dgm:prSet presAssocID="{AB5BC407-DCE2-478B-8CE1-F054D28806A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92F24C0B-B6B5-654B-8943-807C0912E7A3}" type="presOf" srcId="{AB5BC407-DCE2-478B-8CE1-F054D28806AF}" destId="{1D920D5E-084C-4A82-B487-5CB36994CD0B}" srcOrd="0" destOrd="0" presId="urn:microsoft.com/office/officeart/2018/2/layout/IconVerticalSolidList"/>
    <dgm:cxn modelId="{BDC65810-3165-C546-9E9F-17B1CB68352A}" type="presOf" srcId="{9E37BB37-D9DB-405C-B6DF-8BAC6FCF487D}" destId="{B84C0562-00A2-43A4-939D-0F9825C90297}" srcOrd="0" destOrd="0" presId="urn:microsoft.com/office/officeart/2018/2/layout/IconVerticalSolidList"/>
    <dgm:cxn modelId="{87D3901F-AF96-4041-BF94-5460559A1913}" type="presOf" srcId="{97BA33CD-1D0A-4899-91A6-5C6BBAE6329B}" destId="{DA92E237-E6A3-44D1-981C-920595D0012A}" srcOrd="0" destOrd="0" presId="urn:microsoft.com/office/officeart/2018/2/layout/IconVerticalSolidList"/>
    <dgm:cxn modelId="{A8E1D928-7E2A-DF49-AC7C-24FFD3D87DD1}" type="presOf" srcId="{C65DC64E-6924-46E0-AC47-173E989C6E66}" destId="{E6E0A1FF-75CD-4BCD-B35D-8C520D94590D}" srcOrd="0" destOrd="0" presId="urn:microsoft.com/office/officeart/2018/2/layout/IconVerticalSolidList"/>
    <dgm:cxn modelId="{9647AC44-B240-43E3-8D12-8E4B03818270}" srcId="{A48F937A-C79D-43AB-83BF-A4440D87F08A}" destId="{AB5BC407-DCE2-478B-8CE1-F054D28806AF}" srcOrd="4" destOrd="0" parTransId="{55BF328A-59CA-480C-BDD9-0177A2AD77EB}" sibTransId="{E3C19BFD-F3F8-4B53-8AA6-2E592C0E4472}"/>
    <dgm:cxn modelId="{EA314546-E9B9-4737-9DCC-0AEE07337229}" srcId="{A48F937A-C79D-43AB-83BF-A4440D87F08A}" destId="{9E37BB37-D9DB-405C-B6DF-8BAC6FCF487D}" srcOrd="0" destOrd="0" parTransId="{5E3A7F98-A1CB-4EE9-85D0-8FD333616DEF}" sibTransId="{D0F64F6B-59E8-480D-85E7-6C879EAFE60D}"/>
    <dgm:cxn modelId="{9DD97F48-A376-B74C-A2BB-4EDA53107176}" type="presOf" srcId="{23203393-A547-45A4-890B-B6674DEF4C74}" destId="{CE4FC30D-A1AA-4C77-9781-8E89579415B5}" srcOrd="0" destOrd="0" presId="urn:microsoft.com/office/officeart/2018/2/layout/IconVerticalSolidList"/>
    <dgm:cxn modelId="{3680E067-C454-442A-B855-5CB001A9CE03}" srcId="{A48F937A-C79D-43AB-83BF-A4440D87F08A}" destId="{C65DC64E-6924-46E0-AC47-173E989C6E66}" srcOrd="2" destOrd="0" parTransId="{A3304C89-C95C-4765-A64D-C1E3E1639FB7}" sibTransId="{D9B49F74-6D55-4EFC-A118-69CEFF9AA253}"/>
    <dgm:cxn modelId="{BAABB89C-96AD-834B-B31E-18B96D1D0B50}" type="presOf" srcId="{A48F937A-C79D-43AB-83BF-A4440D87F08A}" destId="{B31F0BCB-8448-4C00-863E-E43E26FC1476}" srcOrd="0" destOrd="0" presId="urn:microsoft.com/office/officeart/2018/2/layout/IconVerticalSolidList"/>
    <dgm:cxn modelId="{8A68DAAB-EC08-4A0E-8498-5D47306B9395}" srcId="{A48F937A-C79D-43AB-83BF-A4440D87F08A}" destId="{23203393-A547-45A4-890B-B6674DEF4C74}" srcOrd="3" destOrd="0" parTransId="{97E04C27-ED67-4E76-8F2E-AC6930F17DF5}" sibTransId="{B945D573-A4F0-425D-80F2-951CA34D1F24}"/>
    <dgm:cxn modelId="{A65BC6FC-5322-47AA-A220-25BE0B2C109A}" srcId="{A48F937A-C79D-43AB-83BF-A4440D87F08A}" destId="{97BA33CD-1D0A-4899-91A6-5C6BBAE6329B}" srcOrd="1" destOrd="0" parTransId="{68909365-CA72-48DD-B8C6-1B8111A8BD71}" sibTransId="{E48220C4-A075-4F69-969E-48C275EF546F}"/>
    <dgm:cxn modelId="{069C0B21-A0D5-DE4C-B97A-D63F5A0662E9}" type="presParOf" srcId="{B31F0BCB-8448-4C00-863E-E43E26FC1476}" destId="{171DCCD4-1A2C-4AE6-A12C-A7BD3290D3EB}" srcOrd="0" destOrd="0" presId="urn:microsoft.com/office/officeart/2018/2/layout/IconVerticalSolidList"/>
    <dgm:cxn modelId="{5E13F7EA-2C16-8A4F-A4ED-9B9FCE4D010C}" type="presParOf" srcId="{171DCCD4-1A2C-4AE6-A12C-A7BD3290D3EB}" destId="{C5B3D4D0-C046-42AB-8FE0-E538C32D3D12}" srcOrd="0" destOrd="0" presId="urn:microsoft.com/office/officeart/2018/2/layout/IconVerticalSolidList"/>
    <dgm:cxn modelId="{E813B8F4-92FD-4F47-80A5-2934D3610B6A}" type="presParOf" srcId="{171DCCD4-1A2C-4AE6-A12C-A7BD3290D3EB}" destId="{B0C47434-662F-475E-A478-FCDFF5B716A7}" srcOrd="1" destOrd="0" presId="urn:microsoft.com/office/officeart/2018/2/layout/IconVerticalSolidList"/>
    <dgm:cxn modelId="{20C24A35-D37F-7149-9329-C5047FF7B98B}" type="presParOf" srcId="{171DCCD4-1A2C-4AE6-A12C-A7BD3290D3EB}" destId="{58AA514A-A87D-46D2-974E-3FD1D57AD27C}" srcOrd="2" destOrd="0" presId="urn:microsoft.com/office/officeart/2018/2/layout/IconVerticalSolidList"/>
    <dgm:cxn modelId="{748DD225-074B-134F-A0BF-9DE7703DEF70}" type="presParOf" srcId="{171DCCD4-1A2C-4AE6-A12C-A7BD3290D3EB}" destId="{B84C0562-00A2-43A4-939D-0F9825C90297}" srcOrd="3" destOrd="0" presId="urn:microsoft.com/office/officeart/2018/2/layout/IconVerticalSolidList"/>
    <dgm:cxn modelId="{CB1DC351-AD51-B349-942C-87B2BF12428E}" type="presParOf" srcId="{B31F0BCB-8448-4C00-863E-E43E26FC1476}" destId="{485B8BDB-D772-46AF-B32C-F7BAB5FA7528}" srcOrd="1" destOrd="0" presId="urn:microsoft.com/office/officeart/2018/2/layout/IconVerticalSolidList"/>
    <dgm:cxn modelId="{C9048CE7-9691-4C4B-835E-BB7C32A4C699}" type="presParOf" srcId="{B31F0BCB-8448-4C00-863E-E43E26FC1476}" destId="{6E7CC916-9660-4279-8E26-9FE3F102A8E0}" srcOrd="2" destOrd="0" presId="urn:microsoft.com/office/officeart/2018/2/layout/IconVerticalSolidList"/>
    <dgm:cxn modelId="{074E660B-E544-6847-BBAB-6140464D7871}" type="presParOf" srcId="{6E7CC916-9660-4279-8E26-9FE3F102A8E0}" destId="{9B8D46C0-D5C2-449A-9704-CF8ADC19A3BA}" srcOrd="0" destOrd="0" presId="urn:microsoft.com/office/officeart/2018/2/layout/IconVerticalSolidList"/>
    <dgm:cxn modelId="{2EA1F063-BB19-B048-AA5D-F62BC6CB7DEB}" type="presParOf" srcId="{6E7CC916-9660-4279-8E26-9FE3F102A8E0}" destId="{7583F67C-4F1B-449E-948C-DC65F62BFA01}" srcOrd="1" destOrd="0" presId="urn:microsoft.com/office/officeart/2018/2/layout/IconVerticalSolidList"/>
    <dgm:cxn modelId="{6BD04966-DA13-3F49-B563-756CFB243DAC}" type="presParOf" srcId="{6E7CC916-9660-4279-8E26-9FE3F102A8E0}" destId="{10F46C32-04A5-47AB-882B-C2EC00D08B0D}" srcOrd="2" destOrd="0" presId="urn:microsoft.com/office/officeart/2018/2/layout/IconVerticalSolidList"/>
    <dgm:cxn modelId="{28A95F4F-6A49-8E42-B451-7B497EA352EE}" type="presParOf" srcId="{6E7CC916-9660-4279-8E26-9FE3F102A8E0}" destId="{DA92E237-E6A3-44D1-981C-920595D0012A}" srcOrd="3" destOrd="0" presId="urn:microsoft.com/office/officeart/2018/2/layout/IconVerticalSolidList"/>
    <dgm:cxn modelId="{21714B05-5047-5B43-AE05-6B8C992236A6}" type="presParOf" srcId="{B31F0BCB-8448-4C00-863E-E43E26FC1476}" destId="{2BB08823-390C-410C-8745-439E984AF2D6}" srcOrd="3" destOrd="0" presId="urn:microsoft.com/office/officeart/2018/2/layout/IconVerticalSolidList"/>
    <dgm:cxn modelId="{226DA5FB-1F24-B541-9ADE-6E0F47256B6F}" type="presParOf" srcId="{B31F0BCB-8448-4C00-863E-E43E26FC1476}" destId="{011F84EE-958C-4E70-B07C-712DA7467C7D}" srcOrd="4" destOrd="0" presId="urn:microsoft.com/office/officeart/2018/2/layout/IconVerticalSolidList"/>
    <dgm:cxn modelId="{4181923E-3633-1C46-AD71-757190B6B956}" type="presParOf" srcId="{011F84EE-958C-4E70-B07C-712DA7467C7D}" destId="{E1CE853E-48E0-4389-B121-C15785A7CC6D}" srcOrd="0" destOrd="0" presId="urn:microsoft.com/office/officeart/2018/2/layout/IconVerticalSolidList"/>
    <dgm:cxn modelId="{5749E7B8-0AE8-3A47-9F8D-AC592EDEB564}" type="presParOf" srcId="{011F84EE-958C-4E70-B07C-712DA7467C7D}" destId="{B18C84D6-1987-4CE3-B333-04870D5029E4}" srcOrd="1" destOrd="0" presId="urn:microsoft.com/office/officeart/2018/2/layout/IconVerticalSolidList"/>
    <dgm:cxn modelId="{58242EDB-86C1-4C41-98F3-2BCFC1890141}" type="presParOf" srcId="{011F84EE-958C-4E70-B07C-712DA7467C7D}" destId="{23D13E25-BC56-46F6-AF98-F19B3222C846}" srcOrd="2" destOrd="0" presId="urn:microsoft.com/office/officeart/2018/2/layout/IconVerticalSolidList"/>
    <dgm:cxn modelId="{CFE19028-F98A-814B-8C85-C299AEA725D7}" type="presParOf" srcId="{011F84EE-958C-4E70-B07C-712DA7467C7D}" destId="{E6E0A1FF-75CD-4BCD-B35D-8C520D94590D}" srcOrd="3" destOrd="0" presId="urn:microsoft.com/office/officeart/2018/2/layout/IconVerticalSolidList"/>
    <dgm:cxn modelId="{2482D371-A14C-294F-B262-44673621CEE4}" type="presParOf" srcId="{B31F0BCB-8448-4C00-863E-E43E26FC1476}" destId="{A045A893-4911-4311-BA2B-575EE2DAFC6C}" srcOrd="5" destOrd="0" presId="urn:microsoft.com/office/officeart/2018/2/layout/IconVerticalSolidList"/>
    <dgm:cxn modelId="{FE2E5494-98E5-E941-829D-D6B842465A4D}" type="presParOf" srcId="{B31F0BCB-8448-4C00-863E-E43E26FC1476}" destId="{F057162F-5216-431B-8E03-C468199CE0F9}" srcOrd="6" destOrd="0" presId="urn:microsoft.com/office/officeart/2018/2/layout/IconVerticalSolidList"/>
    <dgm:cxn modelId="{0C746272-B1EC-AE41-8E76-9644E245F048}" type="presParOf" srcId="{F057162F-5216-431B-8E03-C468199CE0F9}" destId="{CF1F5F52-A7EA-4B97-A6FD-518A35864D88}" srcOrd="0" destOrd="0" presId="urn:microsoft.com/office/officeart/2018/2/layout/IconVerticalSolidList"/>
    <dgm:cxn modelId="{B4111F7A-8190-D840-A3B3-D89C59E432CA}" type="presParOf" srcId="{F057162F-5216-431B-8E03-C468199CE0F9}" destId="{F918D335-6A8B-4BAE-BDF7-277799586007}" srcOrd="1" destOrd="0" presId="urn:microsoft.com/office/officeart/2018/2/layout/IconVerticalSolidList"/>
    <dgm:cxn modelId="{568D35CD-020B-D34E-A71F-AAB6284D4310}" type="presParOf" srcId="{F057162F-5216-431B-8E03-C468199CE0F9}" destId="{69BC83C5-1636-4A30-BC77-3DCC47650183}" srcOrd="2" destOrd="0" presId="urn:microsoft.com/office/officeart/2018/2/layout/IconVerticalSolidList"/>
    <dgm:cxn modelId="{AD279BE6-1F23-D94F-864F-22F7DA25C3DC}" type="presParOf" srcId="{F057162F-5216-431B-8E03-C468199CE0F9}" destId="{CE4FC30D-A1AA-4C77-9781-8E89579415B5}" srcOrd="3" destOrd="0" presId="urn:microsoft.com/office/officeart/2018/2/layout/IconVerticalSolidList"/>
    <dgm:cxn modelId="{B61E5409-08D9-0C47-A5B9-0E66690B38C8}" type="presParOf" srcId="{B31F0BCB-8448-4C00-863E-E43E26FC1476}" destId="{5E6FFE1C-E8B8-4E29-99CD-7BA9B5C6558E}" srcOrd="7" destOrd="0" presId="urn:microsoft.com/office/officeart/2018/2/layout/IconVerticalSolidList"/>
    <dgm:cxn modelId="{7B32296A-E2E6-1A4E-BCE1-0168DEA1C75C}" type="presParOf" srcId="{B31F0BCB-8448-4C00-863E-E43E26FC1476}" destId="{8C111DF6-0DF9-4250-9E91-158E2215ABA4}" srcOrd="8" destOrd="0" presId="urn:microsoft.com/office/officeart/2018/2/layout/IconVerticalSolidList"/>
    <dgm:cxn modelId="{19935E16-C429-064C-8403-00D57B4E8951}" type="presParOf" srcId="{8C111DF6-0DF9-4250-9E91-158E2215ABA4}" destId="{B4250526-D260-414E-BD56-383B6D4DAE02}" srcOrd="0" destOrd="0" presId="urn:microsoft.com/office/officeart/2018/2/layout/IconVerticalSolidList"/>
    <dgm:cxn modelId="{081825AE-322A-F744-9319-030FDAD4C396}" type="presParOf" srcId="{8C111DF6-0DF9-4250-9E91-158E2215ABA4}" destId="{9B0B5554-FA36-42C4-B7EA-C2A45D69A2AB}" srcOrd="1" destOrd="0" presId="urn:microsoft.com/office/officeart/2018/2/layout/IconVerticalSolidList"/>
    <dgm:cxn modelId="{90856BD4-6555-244E-9E7C-E40035B9B25F}" type="presParOf" srcId="{8C111DF6-0DF9-4250-9E91-158E2215ABA4}" destId="{FE371EFA-DA1B-467E-93E4-A153A40D88D4}" srcOrd="2" destOrd="0" presId="urn:microsoft.com/office/officeart/2018/2/layout/IconVerticalSolidList"/>
    <dgm:cxn modelId="{230F16DC-EC81-2C43-AF4B-E57F40886EF7}" type="presParOf" srcId="{8C111DF6-0DF9-4250-9E91-158E2215ABA4}" destId="{1D920D5E-084C-4A82-B487-5CB36994CD0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7FA597E-CB27-41DE-AA2C-631B5A3BBDD6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81276E5-8845-42EC-8CF3-A97C3AFF6C2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Class wont settle at the start of a lesson</a:t>
          </a:r>
          <a:endParaRPr lang="en-US"/>
        </a:p>
      </dgm:t>
    </dgm:pt>
    <dgm:pt modelId="{46769411-A775-4B97-9869-E69BACDF2CBA}" type="parTrans" cxnId="{6A451BE4-6482-450D-A585-7CCB6CDE93E9}">
      <dgm:prSet/>
      <dgm:spPr/>
      <dgm:t>
        <a:bodyPr/>
        <a:lstStyle/>
        <a:p>
          <a:endParaRPr lang="en-US"/>
        </a:p>
      </dgm:t>
    </dgm:pt>
    <dgm:pt modelId="{7D5991EE-4875-4349-AA52-F49A1EB6C56F}" type="sibTrans" cxnId="{6A451BE4-6482-450D-A585-7CCB6CDE93E9}">
      <dgm:prSet/>
      <dgm:spPr/>
      <dgm:t>
        <a:bodyPr/>
        <a:lstStyle/>
        <a:p>
          <a:endParaRPr lang="en-US"/>
        </a:p>
      </dgm:t>
    </dgm:pt>
    <dgm:pt modelId="{1A764D90-D0FB-4FB0-AD07-1A5CDA4E5CC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A student interrupts when you are talking</a:t>
          </a:r>
          <a:endParaRPr lang="en-US"/>
        </a:p>
      </dgm:t>
    </dgm:pt>
    <dgm:pt modelId="{B9B83D20-C574-4242-9D0A-B5DBB2AE099B}" type="parTrans" cxnId="{810765EF-9B6C-4C80-87AF-627686FB0A1C}">
      <dgm:prSet/>
      <dgm:spPr/>
      <dgm:t>
        <a:bodyPr/>
        <a:lstStyle/>
        <a:p>
          <a:endParaRPr lang="en-US"/>
        </a:p>
      </dgm:t>
    </dgm:pt>
    <dgm:pt modelId="{0A21AD8E-B1F6-4B09-B233-A3FAABBC18C2}" type="sibTrans" cxnId="{810765EF-9B6C-4C80-87AF-627686FB0A1C}">
      <dgm:prSet/>
      <dgm:spPr/>
      <dgm:t>
        <a:bodyPr/>
        <a:lstStyle/>
        <a:p>
          <a:endParaRPr lang="en-US"/>
        </a:p>
      </dgm:t>
    </dgm:pt>
    <dgm:pt modelId="{E75E573C-09D6-4364-8FC9-21748E6C46E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Student uses a mobile phone in class</a:t>
          </a:r>
          <a:endParaRPr lang="en-US"/>
        </a:p>
      </dgm:t>
    </dgm:pt>
    <dgm:pt modelId="{F912E96C-9EF0-43E3-8549-C6CE0D33B6A0}" type="parTrans" cxnId="{DA056172-E763-473A-B9BA-41A847DB06FD}">
      <dgm:prSet/>
      <dgm:spPr/>
      <dgm:t>
        <a:bodyPr/>
        <a:lstStyle/>
        <a:p>
          <a:endParaRPr lang="en-US"/>
        </a:p>
      </dgm:t>
    </dgm:pt>
    <dgm:pt modelId="{D0138C40-C08A-4F2D-B850-5588730AEAEE}" type="sibTrans" cxnId="{DA056172-E763-473A-B9BA-41A847DB06FD}">
      <dgm:prSet/>
      <dgm:spPr/>
      <dgm:t>
        <a:bodyPr/>
        <a:lstStyle/>
        <a:p>
          <a:endParaRPr lang="en-US"/>
        </a:p>
      </dgm:t>
    </dgm:pt>
    <dgm:pt modelId="{7905BE85-329D-4CCF-B0B5-B8FB4BC1D77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Student uses inappropriate language</a:t>
          </a:r>
          <a:endParaRPr lang="en-US"/>
        </a:p>
      </dgm:t>
    </dgm:pt>
    <dgm:pt modelId="{E149A8E4-7906-4265-8D5E-E510C9FAB9EA}" type="parTrans" cxnId="{7C1DE24F-3196-46A1-AEF0-E40E8609F500}">
      <dgm:prSet/>
      <dgm:spPr/>
      <dgm:t>
        <a:bodyPr/>
        <a:lstStyle/>
        <a:p>
          <a:endParaRPr lang="en-US"/>
        </a:p>
      </dgm:t>
    </dgm:pt>
    <dgm:pt modelId="{79857FF1-CDDC-44A5-A2EF-0807E2F30E24}" type="sibTrans" cxnId="{7C1DE24F-3196-46A1-AEF0-E40E8609F500}">
      <dgm:prSet/>
      <dgm:spPr/>
      <dgm:t>
        <a:bodyPr/>
        <a:lstStyle/>
        <a:p>
          <a:endParaRPr lang="en-US"/>
        </a:p>
      </dgm:t>
    </dgm:pt>
    <dgm:pt modelId="{422495B6-4EEF-4D56-9FB4-18EAFA0675F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Student makes a silly noise to get attention</a:t>
          </a:r>
          <a:endParaRPr lang="en-US"/>
        </a:p>
      </dgm:t>
    </dgm:pt>
    <dgm:pt modelId="{755DE33F-3362-4B67-943A-B96DEA63DC6C}" type="parTrans" cxnId="{D00CB536-7FEA-42B1-8278-518B465DE3F2}">
      <dgm:prSet/>
      <dgm:spPr/>
      <dgm:t>
        <a:bodyPr/>
        <a:lstStyle/>
        <a:p>
          <a:endParaRPr lang="en-US"/>
        </a:p>
      </dgm:t>
    </dgm:pt>
    <dgm:pt modelId="{DD86E767-87DA-468A-AD54-17F97825EBBB}" type="sibTrans" cxnId="{D00CB536-7FEA-42B1-8278-518B465DE3F2}">
      <dgm:prSet/>
      <dgm:spPr/>
      <dgm:t>
        <a:bodyPr/>
        <a:lstStyle/>
        <a:p>
          <a:endParaRPr lang="en-US"/>
        </a:p>
      </dgm:t>
    </dgm:pt>
    <dgm:pt modelId="{B7039780-83F6-418C-967C-0B8A7C68FAC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Students doing pair work go off task</a:t>
          </a:r>
          <a:endParaRPr lang="en-US"/>
        </a:p>
      </dgm:t>
    </dgm:pt>
    <dgm:pt modelId="{86AD2A8C-4668-4829-89B9-C92D90E81F0D}" type="parTrans" cxnId="{F69DE2E0-3BD8-4EA7-B5FB-E01F9C815908}">
      <dgm:prSet/>
      <dgm:spPr/>
      <dgm:t>
        <a:bodyPr/>
        <a:lstStyle/>
        <a:p>
          <a:endParaRPr lang="en-US"/>
        </a:p>
      </dgm:t>
    </dgm:pt>
    <dgm:pt modelId="{51B9407B-81A8-463B-8378-72B4BE754A18}" type="sibTrans" cxnId="{F69DE2E0-3BD8-4EA7-B5FB-E01F9C815908}">
      <dgm:prSet/>
      <dgm:spPr/>
      <dgm:t>
        <a:bodyPr/>
        <a:lstStyle/>
        <a:p>
          <a:endParaRPr lang="en-US"/>
        </a:p>
      </dgm:t>
    </dgm:pt>
    <dgm:pt modelId="{AE29145F-398E-4218-AADF-1DA866F03F8C}" type="pres">
      <dgm:prSet presAssocID="{C7FA597E-CB27-41DE-AA2C-631B5A3BBDD6}" presName="root" presStyleCnt="0">
        <dgm:presLayoutVars>
          <dgm:dir/>
          <dgm:resizeHandles val="exact"/>
        </dgm:presLayoutVars>
      </dgm:prSet>
      <dgm:spPr/>
    </dgm:pt>
    <dgm:pt modelId="{ADC80490-F128-4894-8577-91A091B7FCA6}" type="pres">
      <dgm:prSet presAssocID="{881276E5-8845-42EC-8CF3-A97C3AFF6C2B}" presName="compNode" presStyleCnt="0"/>
      <dgm:spPr/>
    </dgm:pt>
    <dgm:pt modelId="{7E39B6FF-8B3B-444A-877B-9711F5AB9255}" type="pres">
      <dgm:prSet presAssocID="{881276E5-8845-42EC-8CF3-A97C3AFF6C2B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2EDB2E7E-CF38-4F3A-B52C-C78CB5F9C027}" type="pres">
      <dgm:prSet presAssocID="{881276E5-8845-42EC-8CF3-A97C3AFF6C2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25EA1E7F-8F2C-4CCC-8681-30410F07415D}" type="pres">
      <dgm:prSet presAssocID="{881276E5-8845-42EC-8CF3-A97C3AFF6C2B}" presName="spaceRect" presStyleCnt="0"/>
      <dgm:spPr/>
    </dgm:pt>
    <dgm:pt modelId="{A59F0F1F-4B3E-454C-A727-9CE8A1AF1A7C}" type="pres">
      <dgm:prSet presAssocID="{881276E5-8845-42EC-8CF3-A97C3AFF6C2B}" presName="textRect" presStyleLbl="revTx" presStyleIdx="0" presStyleCnt="6">
        <dgm:presLayoutVars>
          <dgm:chMax val="1"/>
          <dgm:chPref val="1"/>
        </dgm:presLayoutVars>
      </dgm:prSet>
      <dgm:spPr/>
    </dgm:pt>
    <dgm:pt modelId="{15964BA5-4A4B-458F-8EB1-5FF43574054B}" type="pres">
      <dgm:prSet presAssocID="{7D5991EE-4875-4349-AA52-F49A1EB6C56F}" presName="sibTrans" presStyleCnt="0"/>
      <dgm:spPr/>
    </dgm:pt>
    <dgm:pt modelId="{B70F8D77-DD40-4DA6-A28D-9687444F5FA6}" type="pres">
      <dgm:prSet presAssocID="{1A764D90-D0FB-4FB0-AD07-1A5CDA4E5CCD}" presName="compNode" presStyleCnt="0"/>
      <dgm:spPr/>
    </dgm:pt>
    <dgm:pt modelId="{CCB56339-8E79-4837-8541-46F0DA5679E4}" type="pres">
      <dgm:prSet presAssocID="{1A764D90-D0FB-4FB0-AD07-1A5CDA4E5CCD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30F669B4-0254-4EC7-8A68-C1BDF90A955D}" type="pres">
      <dgm:prSet presAssocID="{1A764D90-D0FB-4FB0-AD07-1A5CDA4E5CCD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25C21C9A-E35B-47C9-AA9F-A00CC7EC64BE}" type="pres">
      <dgm:prSet presAssocID="{1A764D90-D0FB-4FB0-AD07-1A5CDA4E5CCD}" presName="spaceRect" presStyleCnt="0"/>
      <dgm:spPr/>
    </dgm:pt>
    <dgm:pt modelId="{BCCC179B-FDE9-4074-8240-745557CA8CEC}" type="pres">
      <dgm:prSet presAssocID="{1A764D90-D0FB-4FB0-AD07-1A5CDA4E5CCD}" presName="textRect" presStyleLbl="revTx" presStyleIdx="1" presStyleCnt="6">
        <dgm:presLayoutVars>
          <dgm:chMax val="1"/>
          <dgm:chPref val="1"/>
        </dgm:presLayoutVars>
      </dgm:prSet>
      <dgm:spPr/>
    </dgm:pt>
    <dgm:pt modelId="{8554587F-5A32-4354-89CD-E856BF988356}" type="pres">
      <dgm:prSet presAssocID="{0A21AD8E-B1F6-4B09-B233-A3FAABBC18C2}" presName="sibTrans" presStyleCnt="0"/>
      <dgm:spPr/>
    </dgm:pt>
    <dgm:pt modelId="{53701BD8-2581-49DA-BA15-79D880336A10}" type="pres">
      <dgm:prSet presAssocID="{E75E573C-09D6-4364-8FC9-21748E6C46EE}" presName="compNode" presStyleCnt="0"/>
      <dgm:spPr/>
    </dgm:pt>
    <dgm:pt modelId="{74418A84-57F7-426F-BB02-E03357EB2CD7}" type="pres">
      <dgm:prSet presAssocID="{E75E573C-09D6-4364-8FC9-21748E6C46EE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E0128496-E965-4611-AB68-1865F4A8F363}" type="pres">
      <dgm:prSet presAssocID="{E75E573C-09D6-4364-8FC9-21748E6C46EE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6147B88F-2730-4E6C-B3CD-D6354E123955}" type="pres">
      <dgm:prSet presAssocID="{E75E573C-09D6-4364-8FC9-21748E6C46EE}" presName="spaceRect" presStyleCnt="0"/>
      <dgm:spPr/>
    </dgm:pt>
    <dgm:pt modelId="{DF1EA67E-1CF9-4519-BA11-033307375CC1}" type="pres">
      <dgm:prSet presAssocID="{E75E573C-09D6-4364-8FC9-21748E6C46EE}" presName="textRect" presStyleLbl="revTx" presStyleIdx="2" presStyleCnt="6">
        <dgm:presLayoutVars>
          <dgm:chMax val="1"/>
          <dgm:chPref val="1"/>
        </dgm:presLayoutVars>
      </dgm:prSet>
      <dgm:spPr/>
    </dgm:pt>
    <dgm:pt modelId="{1D8077AB-CA16-4915-86A0-613944943DEC}" type="pres">
      <dgm:prSet presAssocID="{D0138C40-C08A-4F2D-B850-5588730AEAEE}" presName="sibTrans" presStyleCnt="0"/>
      <dgm:spPr/>
    </dgm:pt>
    <dgm:pt modelId="{031FD4BE-AD1B-4BDD-B91C-C777E56C9838}" type="pres">
      <dgm:prSet presAssocID="{7905BE85-329D-4CCF-B0B5-B8FB4BC1D775}" presName="compNode" presStyleCnt="0"/>
      <dgm:spPr/>
    </dgm:pt>
    <dgm:pt modelId="{6C88DBC8-931F-4142-A1EC-2470E6C5F02A}" type="pres">
      <dgm:prSet presAssocID="{7905BE85-329D-4CCF-B0B5-B8FB4BC1D775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8345360A-CC44-464B-B35A-2B907D4802BA}" type="pres">
      <dgm:prSet presAssocID="{7905BE85-329D-4CCF-B0B5-B8FB4BC1D775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66D2AAD2-8296-4E27-A69A-C98945C6517F}" type="pres">
      <dgm:prSet presAssocID="{7905BE85-329D-4CCF-B0B5-B8FB4BC1D775}" presName="spaceRect" presStyleCnt="0"/>
      <dgm:spPr/>
    </dgm:pt>
    <dgm:pt modelId="{035207AB-59E7-4DCD-ADC3-6137D4C0D9A8}" type="pres">
      <dgm:prSet presAssocID="{7905BE85-329D-4CCF-B0B5-B8FB4BC1D775}" presName="textRect" presStyleLbl="revTx" presStyleIdx="3" presStyleCnt="6">
        <dgm:presLayoutVars>
          <dgm:chMax val="1"/>
          <dgm:chPref val="1"/>
        </dgm:presLayoutVars>
      </dgm:prSet>
      <dgm:spPr/>
    </dgm:pt>
    <dgm:pt modelId="{B51DE6ED-ECFE-47B6-9FA8-872D42F29A8D}" type="pres">
      <dgm:prSet presAssocID="{79857FF1-CDDC-44A5-A2EF-0807E2F30E24}" presName="sibTrans" presStyleCnt="0"/>
      <dgm:spPr/>
    </dgm:pt>
    <dgm:pt modelId="{944A36ED-E6A8-4BB0-9839-95EB04EE4F2C}" type="pres">
      <dgm:prSet presAssocID="{422495B6-4EEF-4D56-9FB4-18EAFA0675F5}" presName="compNode" presStyleCnt="0"/>
      <dgm:spPr/>
    </dgm:pt>
    <dgm:pt modelId="{5A072E64-A0A1-496C-8F34-2FC10AA554A7}" type="pres">
      <dgm:prSet presAssocID="{422495B6-4EEF-4D56-9FB4-18EAFA0675F5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31BDA334-7953-4F8F-ABB4-136C8F238668}" type="pres">
      <dgm:prSet presAssocID="{422495B6-4EEF-4D56-9FB4-18EAFA0675F5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"/>
        </a:ext>
      </dgm:extLst>
    </dgm:pt>
    <dgm:pt modelId="{A6F25CBC-E7C8-4306-91F9-CE6DCD786377}" type="pres">
      <dgm:prSet presAssocID="{422495B6-4EEF-4D56-9FB4-18EAFA0675F5}" presName="spaceRect" presStyleCnt="0"/>
      <dgm:spPr/>
    </dgm:pt>
    <dgm:pt modelId="{E680E4FC-DB3A-42E9-9444-1056D8EFFF0A}" type="pres">
      <dgm:prSet presAssocID="{422495B6-4EEF-4D56-9FB4-18EAFA0675F5}" presName="textRect" presStyleLbl="revTx" presStyleIdx="4" presStyleCnt="6">
        <dgm:presLayoutVars>
          <dgm:chMax val="1"/>
          <dgm:chPref val="1"/>
        </dgm:presLayoutVars>
      </dgm:prSet>
      <dgm:spPr/>
    </dgm:pt>
    <dgm:pt modelId="{4B2A6485-FD51-4CB4-A11C-C954ECDD387A}" type="pres">
      <dgm:prSet presAssocID="{DD86E767-87DA-468A-AD54-17F97825EBBB}" presName="sibTrans" presStyleCnt="0"/>
      <dgm:spPr/>
    </dgm:pt>
    <dgm:pt modelId="{24A1287B-9442-4C91-89EB-CB5177AD508F}" type="pres">
      <dgm:prSet presAssocID="{B7039780-83F6-418C-967C-0B8A7C68FAC6}" presName="compNode" presStyleCnt="0"/>
      <dgm:spPr/>
    </dgm:pt>
    <dgm:pt modelId="{3AC9D15E-E908-433F-A931-E24D55F62BE4}" type="pres">
      <dgm:prSet presAssocID="{B7039780-83F6-418C-967C-0B8A7C68FAC6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D252EFF5-1473-4E2E-A8B9-D4BDEA368E5A}" type="pres">
      <dgm:prSet presAssocID="{B7039780-83F6-418C-967C-0B8A7C68FAC6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5B11B108-F012-43B7-8331-4B4BA1CA712E}" type="pres">
      <dgm:prSet presAssocID="{B7039780-83F6-418C-967C-0B8A7C68FAC6}" presName="spaceRect" presStyleCnt="0"/>
      <dgm:spPr/>
    </dgm:pt>
    <dgm:pt modelId="{1DD69A93-3AC0-47DB-BB3C-5843D7B99DED}" type="pres">
      <dgm:prSet presAssocID="{B7039780-83F6-418C-967C-0B8A7C68FAC6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17B57606-36AC-0740-BEF3-73893B76D18A}" type="presOf" srcId="{C7FA597E-CB27-41DE-AA2C-631B5A3BBDD6}" destId="{AE29145F-398E-4218-AADF-1DA866F03F8C}" srcOrd="0" destOrd="0" presId="urn:microsoft.com/office/officeart/2018/5/layout/IconLeafLabelList"/>
    <dgm:cxn modelId="{AF0F7119-27F2-0E4F-AEAE-DA0167347FEF}" type="presOf" srcId="{422495B6-4EEF-4D56-9FB4-18EAFA0675F5}" destId="{E680E4FC-DB3A-42E9-9444-1056D8EFFF0A}" srcOrd="0" destOrd="0" presId="urn:microsoft.com/office/officeart/2018/5/layout/IconLeafLabelList"/>
    <dgm:cxn modelId="{D00CB536-7FEA-42B1-8278-518B465DE3F2}" srcId="{C7FA597E-CB27-41DE-AA2C-631B5A3BBDD6}" destId="{422495B6-4EEF-4D56-9FB4-18EAFA0675F5}" srcOrd="4" destOrd="0" parTransId="{755DE33F-3362-4B67-943A-B96DEA63DC6C}" sibTransId="{DD86E767-87DA-468A-AD54-17F97825EBBB}"/>
    <dgm:cxn modelId="{70661848-CD12-E744-9745-42889306DA77}" type="presOf" srcId="{1A764D90-D0FB-4FB0-AD07-1A5CDA4E5CCD}" destId="{BCCC179B-FDE9-4074-8240-745557CA8CEC}" srcOrd="0" destOrd="0" presId="urn:microsoft.com/office/officeart/2018/5/layout/IconLeafLabelList"/>
    <dgm:cxn modelId="{7C1DE24F-3196-46A1-AEF0-E40E8609F500}" srcId="{C7FA597E-CB27-41DE-AA2C-631B5A3BBDD6}" destId="{7905BE85-329D-4CCF-B0B5-B8FB4BC1D775}" srcOrd="3" destOrd="0" parTransId="{E149A8E4-7906-4265-8D5E-E510C9FAB9EA}" sibTransId="{79857FF1-CDDC-44A5-A2EF-0807E2F30E24}"/>
    <dgm:cxn modelId="{372AD16F-F6C3-AA47-BC94-FCAA20829A6D}" type="presOf" srcId="{B7039780-83F6-418C-967C-0B8A7C68FAC6}" destId="{1DD69A93-3AC0-47DB-BB3C-5843D7B99DED}" srcOrd="0" destOrd="0" presId="urn:microsoft.com/office/officeart/2018/5/layout/IconLeafLabelList"/>
    <dgm:cxn modelId="{DA056172-E763-473A-B9BA-41A847DB06FD}" srcId="{C7FA597E-CB27-41DE-AA2C-631B5A3BBDD6}" destId="{E75E573C-09D6-4364-8FC9-21748E6C46EE}" srcOrd="2" destOrd="0" parTransId="{F912E96C-9EF0-43E3-8549-C6CE0D33B6A0}" sibTransId="{D0138C40-C08A-4F2D-B850-5588730AEAEE}"/>
    <dgm:cxn modelId="{D3CC3375-5736-0C46-AC76-2BE687ADC684}" type="presOf" srcId="{E75E573C-09D6-4364-8FC9-21748E6C46EE}" destId="{DF1EA67E-1CF9-4519-BA11-033307375CC1}" srcOrd="0" destOrd="0" presId="urn:microsoft.com/office/officeart/2018/5/layout/IconLeafLabelList"/>
    <dgm:cxn modelId="{7797309B-E32C-9F41-A853-FFD6EDB6053B}" type="presOf" srcId="{881276E5-8845-42EC-8CF3-A97C3AFF6C2B}" destId="{A59F0F1F-4B3E-454C-A727-9CE8A1AF1A7C}" srcOrd="0" destOrd="0" presId="urn:microsoft.com/office/officeart/2018/5/layout/IconLeafLabelList"/>
    <dgm:cxn modelId="{6C171FD7-0042-EF4F-AA67-D60B8D1E1750}" type="presOf" srcId="{7905BE85-329D-4CCF-B0B5-B8FB4BC1D775}" destId="{035207AB-59E7-4DCD-ADC3-6137D4C0D9A8}" srcOrd="0" destOrd="0" presId="urn:microsoft.com/office/officeart/2018/5/layout/IconLeafLabelList"/>
    <dgm:cxn modelId="{F69DE2E0-3BD8-4EA7-B5FB-E01F9C815908}" srcId="{C7FA597E-CB27-41DE-AA2C-631B5A3BBDD6}" destId="{B7039780-83F6-418C-967C-0B8A7C68FAC6}" srcOrd="5" destOrd="0" parTransId="{86AD2A8C-4668-4829-89B9-C92D90E81F0D}" sibTransId="{51B9407B-81A8-463B-8378-72B4BE754A18}"/>
    <dgm:cxn modelId="{6A451BE4-6482-450D-A585-7CCB6CDE93E9}" srcId="{C7FA597E-CB27-41DE-AA2C-631B5A3BBDD6}" destId="{881276E5-8845-42EC-8CF3-A97C3AFF6C2B}" srcOrd="0" destOrd="0" parTransId="{46769411-A775-4B97-9869-E69BACDF2CBA}" sibTransId="{7D5991EE-4875-4349-AA52-F49A1EB6C56F}"/>
    <dgm:cxn modelId="{810765EF-9B6C-4C80-87AF-627686FB0A1C}" srcId="{C7FA597E-CB27-41DE-AA2C-631B5A3BBDD6}" destId="{1A764D90-D0FB-4FB0-AD07-1A5CDA4E5CCD}" srcOrd="1" destOrd="0" parTransId="{B9B83D20-C574-4242-9D0A-B5DBB2AE099B}" sibTransId="{0A21AD8E-B1F6-4B09-B233-A3FAABBC18C2}"/>
    <dgm:cxn modelId="{10245C3C-EDBA-E040-85DF-053E3AA1942E}" type="presParOf" srcId="{AE29145F-398E-4218-AADF-1DA866F03F8C}" destId="{ADC80490-F128-4894-8577-91A091B7FCA6}" srcOrd="0" destOrd="0" presId="urn:microsoft.com/office/officeart/2018/5/layout/IconLeafLabelList"/>
    <dgm:cxn modelId="{FD1A6C45-7390-CE44-B675-B13E6EBFD9BD}" type="presParOf" srcId="{ADC80490-F128-4894-8577-91A091B7FCA6}" destId="{7E39B6FF-8B3B-444A-877B-9711F5AB9255}" srcOrd="0" destOrd="0" presId="urn:microsoft.com/office/officeart/2018/5/layout/IconLeafLabelList"/>
    <dgm:cxn modelId="{DAAC696E-2010-3444-9F71-B6258AA74D15}" type="presParOf" srcId="{ADC80490-F128-4894-8577-91A091B7FCA6}" destId="{2EDB2E7E-CF38-4F3A-B52C-C78CB5F9C027}" srcOrd="1" destOrd="0" presId="urn:microsoft.com/office/officeart/2018/5/layout/IconLeafLabelList"/>
    <dgm:cxn modelId="{6A87397E-30DF-1642-AEAA-F541314CFC60}" type="presParOf" srcId="{ADC80490-F128-4894-8577-91A091B7FCA6}" destId="{25EA1E7F-8F2C-4CCC-8681-30410F07415D}" srcOrd="2" destOrd="0" presId="urn:microsoft.com/office/officeart/2018/5/layout/IconLeafLabelList"/>
    <dgm:cxn modelId="{7116875F-55D6-6C4F-AEA6-74936C54CFF5}" type="presParOf" srcId="{ADC80490-F128-4894-8577-91A091B7FCA6}" destId="{A59F0F1F-4B3E-454C-A727-9CE8A1AF1A7C}" srcOrd="3" destOrd="0" presId="urn:microsoft.com/office/officeart/2018/5/layout/IconLeafLabelList"/>
    <dgm:cxn modelId="{AABAA4CA-F59F-4F42-8209-FD9F29546F04}" type="presParOf" srcId="{AE29145F-398E-4218-AADF-1DA866F03F8C}" destId="{15964BA5-4A4B-458F-8EB1-5FF43574054B}" srcOrd="1" destOrd="0" presId="urn:microsoft.com/office/officeart/2018/5/layout/IconLeafLabelList"/>
    <dgm:cxn modelId="{A8148C6A-A0F3-BA40-893D-A01E18288CAA}" type="presParOf" srcId="{AE29145F-398E-4218-AADF-1DA866F03F8C}" destId="{B70F8D77-DD40-4DA6-A28D-9687444F5FA6}" srcOrd="2" destOrd="0" presId="urn:microsoft.com/office/officeart/2018/5/layout/IconLeafLabelList"/>
    <dgm:cxn modelId="{BA9945DA-2BBC-424B-94B7-5A1761F63818}" type="presParOf" srcId="{B70F8D77-DD40-4DA6-A28D-9687444F5FA6}" destId="{CCB56339-8E79-4837-8541-46F0DA5679E4}" srcOrd="0" destOrd="0" presId="urn:microsoft.com/office/officeart/2018/5/layout/IconLeafLabelList"/>
    <dgm:cxn modelId="{AE13B0C1-D99E-B342-B384-7F4E26E351BA}" type="presParOf" srcId="{B70F8D77-DD40-4DA6-A28D-9687444F5FA6}" destId="{30F669B4-0254-4EC7-8A68-C1BDF90A955D}" srcOrd="1" destOrd="0" presId="urn:microsoft.com/office/officeart/2018/5/layout/IconLeafLabelList"/>
    <dgm:cxn modelId="{51C45D55-3FFA-8D44-8EFE-F6EC02F2FEB0}" type="presParOf" srcId="{B70F8D77-DD40-4DA6-A28D-9687444F5FA6}" destId="{25C21C9A-E35B-47C9-AA9F-A00CC7EC64BE}" srcOrd="2" destOrd="0" presId="urn:microsoft.com/office/officeart/2018/5/layout/IconLeafLabelList"/>
    <dgm:cxn modelId="{AA1B6DCA-9D8F-804C-BBBA-C4EE95FBD041}" type="presParOf" srcId="{B70F8D77-DD40-4DA6-A28D-9687444F5FA6}" destId="{BCCC179B-FDE9-4074-8240-745557CA8CEC}" srcOrd="3" destOrd="0" presId="urn:microsoft.com/office/officeart/2018/5/layout/IconLeafLabelList"/>
    <dgm:cxn modelId="{7861CD78-16B0-F141-91CD-533EBDBD81B9}" type="presParOf" srcId="{AE29145F-398E-4218-AADF-1DA866F03F8C}" destId="{8554587F-5A32-4354-89CD-E856BF988356}" srcOrd="3" destOrd="0" presId="urn:microsoft.com/office/officeart/2018/5/layout/IconLeafLabelList"/>
    <dgm:cxn modelId="{D6ABA178-2DD2-1A46-A3E2-9AC15E114DEF}" type="presParOf" srcId="{AE29145F-398E-4218-AADF-1DA866F03F8C}" destId="{53701BD8-2581-49DA-BA15-79D880336A10}" srcOrd="4" destOrd="0" presId="urn:microsoft.com/office/officeart/2018/5/layout/IconLeafLabelList"/>
    <dgm:cxn modelId="{73863A87-975D-F643-B9E7-858FFE18D830}" type="presParOf" srcId="{53701BD8-2581-49DA-BA15-79D880336A10}" destId="{74418A84-57F7-426F-BB02-E03357EB2CD7}" srcOrd="0" destOrd="0" presId="urn:microsoft.com/office/officeart/2018/5/layout/IconLeafLabelList"/>
    <dgm:cxn modelId="{B6FCA5FD-F92E-0441-9C85-E9E6B38B043B}" type="presParOf" srcId="{53701BD8-2581-49DA-BA15-79D880336A10}" destId="{E0128496-E965-4611-AB68-1865F4A8F363}" srcOrd="1" destOrd="0" presId="urn:microsoft.com/office/officeart/2018/5/layout/IconLeafLabelList"/>
    <dgm:cxn modelId="{DE8504B5-AC5E-C444-A8C7-C78814DE50D6}" type="presParOf" srcId="{53701BD8-2581-49DA-BA15-79D880336A10}" destId="{6147B88F-2730-4E6C-B3CD-D6354E123955}" srcOrd="2" destOrd="0" presId="urn:microsoft.com/office/officeart/2018/5/layout/IconLeafLabelList"/>
    <dgm:cxn modelId="{7F93D821-DB3E-D54A-8208-A6BBDB0FD833}" type="presParOf" srcId="{53701BD8-2581-49DA-BA15-79D880336A10}" destId="{DF1EA67E-1CF9-4519-BA11-033307375CC1}" srcOrd="3" destOrd="0" presId="urn:microsoft.com/office/officeart/2018/5/layout/IconLeafLabelList"/>
    <dgm:cxn modelId="{50AB35BB-7BC0-924B-B5A2-F5C36B5ED559}" type="presParOf" srcId="{AE29145F-398E-4218-AADF-1DA866F03F8C}" destId="{1D8077AB-CA16-4915-86A0-613944943DEC}" srcOrd="5" destOrd="0" presId="urn:microsoft.com/office/officeart/2018/5/layout/IconLeafLabelList"/>
    <dgm:cxn modelId="{57E77139-812D-6D4B-BFAF-32A5C28FB0F9}" type="presParOf" srcId="{AE29145F-398E-4218-AADF-1DA866F03F8C}" destId="{031FD4BE-AD1B-4BDD-B91C-C777E56C9838}" srcOrd="6" destOrd="0" presId="urn:microsoft.com/office/officeart/2018/5/layout/IconLeafLabelList"/>
    <dgm:cxn modelId="{11AD7537-D7F6-2743-9F37-C4408722774C}" type="presParOf" srcId="{031FD4BE-AD1B-4BDD-B91C-C777E56C9838}" destId="{6C88DBC8-931F-4142-A1EC-2470E6C5F02A}" srcOrd="0" destOrd="0" presId="urn:microsoft.com/office/officeart/2018/5/layout/IconLeafLabelList"/>
    <dgm:cxn modelId="{7FF51410-00C9-0244-A9DA-210B731902EB}" type="presParOf" srcId="{031FD4BE-AD1B-4BDD-B91C-C777E56C9838}" destId="{8345360A-CC44-464B-B35A-2B907D4802BA}" srcOrd="1" destOrd="0" presId="urn:microsoft.com/office/officeart/2018/5/layout/IconLeafLabelList"/>
    <dgm:cxn modelId="{79C7E3D8-FE21-AD44-94CD-44D9C75B9C30}" type="presParOf" srcId="{031FD4BE-AD1B-4BDD-B91C-C777E56C9838}" destId="{66D2AAD2-8296-4E27-A69A-C98945C6517F}" srcOrd="2" destOrd="0" presId="urn:microsoft.com/office/officeart/2018/5/layout/IconLeafLabelList"/>
    <dgm:cxn modelId="{36C27F2B-B54D-3749-B37D-177357B98FE1}" type="presParOf" srcId="{031FD4BE-AD1B-4BDD-B91C-C777E56C9838}" destId="{035207AB-59E7-4DCD-ADC3-6137D4C0D9A8}" srcOrd="3" destOrd="0" presId="urn:microsoft.com/office/officeart/2018/5/layout/IconLeafLabelList"/>
    <dgm:cxn modelId="{6266AAD2-0C59-FA44-AD8D-CEC03CE25D4C}" type="presParOf" srcId="{AE29145F-398E-4218-AADF-1DA866F03F8C}" destId="{B51DE6ED-ECFE-47B6-9FA8-872D42F29A8D}" srcOrd="7" destOrd="0" presId="urn:microsoft.com/office/officeart/2018/5/layout/IconLeafLabelList"/>
    <dgm:cxn modelId="{58ABF4BF-067F-4347-AE77-88A07CEE3E2F}" type="presParOf" srcId="{AE29145F-398E-4218-AADF-1DA866F03F8C}" destId="{944A36ED-E6A8-4BB0-9839-95EB04EE4F2C}" srcOrd="8" destOrd="0" presId="urn:microsoft.com/office/officeart/2018/5/layout/IconLeafLabelList"/>
    <dgm:cxn modelId="{9701EC0E-2FA4-924B-BA8F-CA09B076A079}" type="presParOf" srcId="{944A36ED-E6A8-4BB0-9839-95EB04EE4F2C}" destId="{5A072E64-A0A1-496C-8F34-2FC10AA554A7}" srcOrd="0" destOrd="0" presId="urn:microsoft.com/office/officeart/2018/5/layout/IconLeafLabelList"/>
    <dgm:cxn modelId="{068AF4C7-CE2D-5942-BA24-788FE40DA0B1}" type="presParOf" srcId="{944A36ED-E6A8-4BB0-9839-95EB04EE4F2C}" destId="{31BDA334-7953-4F8F-ABB4-136C8F238668}" srcOrd="1" destOrd="0" presId="urn:microsoft.com/office/officeart/2018/5/layout/IconLeafLabelList"/>
    <dgm:cxn modelId="{0CA585D1-3594-1B4B-AD2C-1BA0C0DBBB3A}" type="presParOf" srcId="{944A36ED-E6A8-4BB0-9839-95EB04EE4F2C}" destId="{A6F25CBC-E7C8-4306-91F9-CE6DCD786377}" srcOrd="2" destOrd="0" presId="urn:microsoft.com/office/officeart/2018/5/layout/IconLeafLabelList"/>
    <dgm:cxn modelId="{922ED1A4-94CD-6645-9F17-D0E1EF0819F6}" type="presParOf" srcId="{944A36ED-E6A8-4BB0-9839-95EB04EE4F2C}" destId="{E680E4FC-DB3A-42E9-9444-1056D8EFFF0A}" srcOrd="3" destOrd="0" presId="urn:microsoft.com/office/officeart/2018/5/layout/IconLeafLabelList"/>
    <dgm:cxn modelId="{80540B23-EC3F-4345-A433-D8D42ABD58E2}" type="presParOf" srcId="{AE29145F-398E-4218-AADF-1DA866F03F8C}" destId="{4B2A6485-FD51-4CB4-A11C-C954ECDD387A}" srcOrd="9" destOrd="0" presId="urn:microsoft.com/office/officeart/2018/5/layout/IconLeafLabelList"/>
    <dgm:cxn modelId="{8006AAFC-42A7-004E-8AA1-44CD6A0F9050}" type="presParOf" srcId="{AE29145F-398E-4218-AADF-1DA866F03F8C}" destId="{24A1287B-9442-4C91-89EB-CB5177AD508F}" srcOrd="10" destOrd="0" presId="urn:microsoft.com/office/officeart/2018/5/layout/IconLeafLabelList"/>
    <dgm:cxn modelId="{73F9F4CD-D33D-0B4C-9D49-E361E101846A}" type="presParOf" srcId="{24A1287B-9442-4C91-89EB-CB5177AD508F}" destId="{3AC9D15E-E908-433F-A931-E24D55F62BE4}" srcOrd="0" destOrd="0" presId="urn:microsoft.com/office/officeart/2018/5/layout/IconLeafLabelList"/>
    <dgm:cxn modelId="{8DE4E7FB-BCDC-4541-B615-545B067E5FBE}" type="presParOf" srcId="{24A1287B-9442-4C91-89EB-CB5177AD508F}" destId="{D252EFF5-1473-4E2E-A8B9-D4BDEA368E5A}" srcOrd="1" destOrd="0" presId="urn:microsoft.com/office/officeart/2018/5/layout/IconLeafLabelList"/>
    <dgm:cxn modelId="{4C706BF5-8B01-954E-A81B-E7DF36F8DC01}" type="presParOf" srcId="{24A1287B-9442-4C91-89EB-CB5177AD508F}" destId="{5B11B108-F012-43B7-8331-4B4BA1CA712E}" srcOrd="2" destOrd="0" presId="urn:microsoft.com/office/officeart/2018/5/layout/IconLeafLabelList"/>
    <dgm:cxn modelId="{E5B65743-1556-8740-83B5-BD7E136272B8}" type="presParOf" srcId="{24A1287B-9442-4C91-89EB-CB5177AD508F}" destId="{1DD69A93-3AC0-47DB-BB3C-5843D7B99DED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FB7AA7B-1E74-4997-8279-B203CB13F864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6C8E564-0D90-4593-88AB-837C4C4D2B03}">
      <dgm:prSet/>
      <dgm:spPr/>
      <dgm:t>
        <a:bodyPr/>
        <a:lstStyle/>
        <a:p>
          <a:r>
            <a:rPr lang="en-US"/>
            <a:t>Don’t allow</a:t>
          </a:r>
        </a:p>
      </dgm:t>
    </dgm:pt>
    <dgm:pt modelId="{5CB359E9-35B7-423A-BBB3-A62BFF9D3227}" type="parTrans" cxnId="{D311400E-91FD-4B0B-9BD9-1E177166421C}">
      <dgm:prSet/>
      <dgm:spPr/>
      <dgm:t>
        <a:bodyPr/>
        <a:lstStyle/>
        <a:p>
          <a:endParaRPr lang="en-US"/>
        </a:p>
      </dgm:t>
    </dgm:pt>
    <dgm:pt modelId="{C71B1D98-1F85-4340-83C7-96AA05B12CB1}" type="sibTrans" cxnId="{D311400E-91FD-4B0B-9BD9-1E177166421C}">
      <dgm:prSet/>
      <dgm:spPr/>
      <dgm:t>
        <a:bodyPr/>
        <a:lstStyle/>
        <a:p>
          <a:endParaRPr lang="en-US"/>
        </a:p>
      </dgm:t>
    </dgm:pt>
    <dgm:pt modelId="{8DA5A4C1-2154-4BD5-B774-ACE817DDBDF4}">
      <dgm:prSet/>
      <dgm:spPr/>
      <dgm:t>
        <a:bodyPr/>
        <a:lstStyle/>
        <a:p>
          <a:r>
            <a:rPr lang="en-US"/>
            <a:t>Don’t allow students to speak when you are speaking</a:t>
          </a:r>
        </a:p>
      </dgm:t>
    </dgm:pt>
    <dgm:pt modelId="{57F34B83-87FC-4A6A-852C-6B31749BEAC2}" type="parTrans" cxnId="{DE98C277-FAE2-47AF-A727-4B99E8C66CD2}">
      <dgm:prSet/>
      <dgm:spPr/>
      <dgm:t>
        <a:bodyPr/>
        <a:lstStyle/>
        <a:p>
          <a:endParaRPr lang="en-US"/>
        </a:p>
      </dgm:t>
    </dgm:pt>
    <dgm:pt modelId="{5351AE3C-56D4-4887-B0E2-3DCCA3738578}" type="sibTrans" cxnId="{DE98C277-FAE2-47AF-A727-4B99E8C66CD2}">
      <dgm:prSet/>
      <dgm:spPr/>
      <dgm:t>
        <a:bodyPr/>
        <a:lstStyle/>
        <a:p>
          <a:endParaRPr lang="en-US"/>
        </a:p>
      </dgm:t>
    </dgm:pt>
    <dgm:pt modelId="{8E8C4BC6-A942-42D1-B7FF-30B7888F70F9}">
      <dgm:prSet/>
      <dgm:spPr/>
      <dgm:t>
        <a:bodyPr/>
        <a:lstStyle/>
        <a:p>
          <a:r>
            <a:rPr lang="en-US"/>
            <a:t>Be</a:t>
          </a:r>
        </a:p>
      </dgm:t>
    </dgm:pt>
    <dgm:pt modelId="{6322BC75-5736-47E8-91E2-6C5D6A1DC933}" type="parTrans" cxnId="{3476F81E-8AC8-4B3C-81A9-19025B8FFC81}">
      <dgm:prSet/>
      <dgm:spPr/>
      <dgm:t>
        <a:bodyPr/>
        <a:lstStyle/>
        <a:p>
          <a:endParaRPr lang="en-US"/>
        </a:p>
      </dgm:t>
    </dgm:pt>
    <dgm:pt modelId="{519A8ECE-C56B-41BC-9E8D-813F605946DB}" type="sibTrans" cxnId="{3476F81E-8AC8-4B3C-81A9-19025B8FFC81}">
      <dgm:prSet/>
      <dgm:spPr/>
      <dgm:t>
        <a:bodyPr/>
        <a:lstStyle/>
        <a:p>
          <a:endParaRPr lang="en-US"/>
        </a:p>
      </dgm:t>
    </dgm:pt>
    <dgm:pt modelId="{97727F17-4DB5-4682-8D05-18A8AEFDEBA3}">
      <dgm:prSet/>
      <dgm:spPr/>
      <dgm:t>
        <a:bodyPr/>
        <a:lstStyle/>
        <a:p>
          <a:r>
            <a:rPr lang="en-US"/>
            <a:t>Be assertive (tell students clearly and politely what to do).</a:t>
          </a:r>
        </a:p>
      </dgm:t>
    </dgm:pt>
    <dgm:pt modelId="{FBB7E357-894E-4FED-B92F-969762FC7F85}" type="parTrans" cxnId="{822134CA-C7DE-460F-8ACF-3E7121C2D0C7}">
      <dgm:prSet/>
      <dgm:spPr/>
      <dgm:t>
        <a:bodyPr/>
        <a:lstStyle/>
        <a:p>
          <a:endParaRPr lang="en-US"/>
        </a:p>
      </dgm:t>
    </dgm:pt>
    <dgm:pt modelId="{CCB42033-A155-4E91-AA2A-640C9E615D18}" type="sibTrans" cxnId="{822134CA-C7DE-460F-8ACF-3E7121C2D0C7}">
      <dgm:prSet/>
      <dgm:spPr/>
      <dgm:t>
        <a:bodyPr/>
        <a:lstStyle/>
        <a:p>
          <a:endParaRPr lang="en-US"/>
        </a:p>
      </dgm:t>
    </dgm:pt>
    <dgm:pt modelId="{F30DFFAA-242E-41C6-910A-C2FA56E0EC34}">
      <dgm:prSet/>
      <dgm:spPr/>
      <dgm:t>
        <a:bodyPr/>
        <a:lstStyle/>
        <a:p>
          <a:r>
            <a:rPr lang="en-US"/>
            <a:t>Make</a:t>
          </a:r>
        </a:p>
      </dgm:t>
    </dgm:pt>
    <dgm:pt modelId="{8ED262CF-F8C9-4F5B-BEB2-A5E8FB343E3C}" type="parTrans" cxnId="{1B7D07F1-EF82-44E2-9E6F-0A0EA1E5C9CD}">
      <dgm:prSet/>
      <dgm:spPr/>
      <dgm:t>
        <a:bodyPr/>
        <a:lstStyle/>
        <a:p>
          <a:endParaRPr lang="en-US"/>
        </a:p>
      </dgm:t>
    </dgm:pt>
    <dgm:pt modelId="{5BF0441E-5FBA-4F9F-A268-ECF8870413C1}" type="sibTrans" cxnId="{1B7D07F1-EF82-44E2-9E6F-0A0EA1E5C9CD}">
      <dgm:prSet/>
      <dgm:spPr/>
      <dgm:t>
        <a:bodyPr/>
        <a:lstStyle/>
        <a:p>
          <a:endParaRPr lang="en-US"/>
        </a:p>
      </dgm:t>
    </dgm:pt>
    <dgm:pt modelId="{363D6FD6-81C8-46E5-9260-B07697A61B79}">
      <dgm:prSet/>
      <dgm:spPr/>
      <dgm:t>
        <a:bodyPr/>
        <a:lstStyle/>
        <a:p>
          <a:r>
            <a:rPr lang="en-US"/>
            <a:t>Make time to get to know your students individually</a:t>
          </a:r>
        </a:p>
      </dgm:t>
    </dgm:pt>
    <dgm:pt modelId="{C6D05EAE-7DB9-42F0-8778-FDD568879F23}" type="parTrans" cxnId="{0118F912-EA43-48DA-B972-4517D87BC4F9}">
      <dgm:prSet/>
      <dgm:spPr/>
      <dgm:t>
        <a:bodyPr/>
        <a:lstStyle/>
        <a:p>
          <a:endParaRPr lang="en-US"/>
        </a:p>
      </dgm:t>
    </dgm:pt>
    <dgm:pt modelId="{889F65D4-4C2E-48FE-8A40-FE31587CD2EB}" type="sibTrans" cxnId="{0118F912-EA43-48DA-B972-4517D87BC4F9}">
      <dgm:prSet/>
      <dgm:spPr/>
      <dgm:t>
        <a:bodyPr/>
        <a:lstStyle/>
        <a:p>
          <a:endParaRPr lang="en-US"/>
        </a:p>
      </dgm:t>
    </dgm:pt>
    <dgm:pt modelId="{DC54FF36-31BB-4EB1-AABC-B8A5F7AF1223}">
      <dgm:prSet/>
      <dgm:spPr/>
      <dgm:t>
        <a:bodyPr/>
        <a:lstStyle/>
        <a:p>
          <a:r>
            <a:rPr lang="en-US"/>
            <a:t>Deal</a:t>
          </a:r>
        </a:p>
      </dgm:t>
    </dgm:pt>
    <dgm:pt modelId="{B7D894FD-EB18-48D5-9F38-A4B67A9243C2}" type="parTrans" cxnId="{B3EF3E06-CB23-43D6-BE9A-5B3E9B682F2E}">
      <dgm:prSet/>
      <dgm:spPr/>
      <dgm:t>
        <a:bodyPr/>
        <a:lstStyle/>
        <a:p>
          <a:endParaRPr lang="en-US"/>
        </a:p>
      </dgm:t>
    </dgm:pt>
    <dgm:pt modelId="{57F8BF68-35B9-4260-B1A7-127F312F414F}" type="sibTrans" cxnId="{B3EF3E06-CB23-43D6-BE9A-5B3E9B682F2E}">
      <dgm:prSet/>
      <dgm:spPr/>
      <dgm:t>
        <a:bodyPr/>
        <a:lstStyle/>
        <a:p>
          <a:endParaRPr lang="en-US"/>
        </a:p>
      </dgm:t>
    </dgm:pt>
    <dgm:pt modelId="{2E00A60E-C922-4082-9D0E-C249081AC843}">
      <dgm:prSet/>
      <dgm:spPr/>
      <dgm:t>
        <a:bodyPr/>
        <a:lstStyle/>
        <a:p>
          <a:r>
            <a:rPr lang="en-US"/>
            <a:t>Deal with poor behaviour consistently. Follow school policy. Enforce a consequence.</a:t>
          </a:r>
        </a:p>
      </dgm:t>
    </dgm:pt>
    <dgm:pt modelId="{BB1C0082-C28E-4D31-BC6C-C0B572E0520F}" type="parTrans" cxnId="{53578405-C859-49EE-AFCC-3D4F5ED646E0}">
      <dgm:prSet/>
      <dgm:spPr/>
      <dgm:t>
        <a:bodyPr/>
        <a:lstStyle/>
        <a:p>
          <a:endParaRPr lang="en-US"/>
        </a:p>
      </dgm:t>
    </dgm:pt>
    <dgm:pt modelId="{D5EC5C4B-9A79-4B50-8D24-A197919A11DC}" type="sibTrans" cxnId="{53578405-C859-49EE-AFCC-3D4F5ED646E0}">
      <dgm:prSet/>
      <dgm:spPr/>
      <dgm:t>
        <a:bodyPr/>
        <a:lstStyle/>
        <a:p>
          <a:endParaRPr lang="en-US"/>
        </a:p>
      </dgm:t>
    </dgm:pt>
    <dgm:pt modelId="{E1F02C47-D9A9-413B-B689-DE12F8AEAE00}">
      <dgm:prSet/>
      <dgm:spPr/>
      <dgm:t>
        <a:bodyPr/>
        <a:lstStyle/>
        <a:p>
          <a:r>
            <a:rPr lang="en-US"/>
            <a:t>Avoid</a:t>
          </a:r>
        </a:p>
      </dgm:t>
    </dgm:pt>
    <dgm:pt modelId="{3BDBC3ED-4542-400B-A2A1-275B12D29623}" type="parTrans" cxnId="{6EC8B631-C283-43AC-ADED-5D0DB0378DD9}">
      <dgm:prSet/>
      <dgm:spPr/>
      <dgm:t>
        <a:bodyPr/>
        <a:lstStyle/>
        <a:p>
          <a:endParaRPr lang="en-US"/>
        </a:p>
      </dgm:t>
    </dgm:pt>
    <dgm:pt modelId="{CC9032BE-4DF8-4796-9E80-1856430EE6FF}" type="sibTrans" cxnId="{6EC8B631-C283-43AC-ADED-5D0DB0378DD9}">
      <dgm:prSet/>
      <dgm:spPr/>
      <dgm:t>
        <a:bodyPr/>
        <a:lstStyle/>
        <a:p>
          <a:endParaRPr lang="en-US"/>
        </a:p>
      </dgm:t>
    </dgm:pt>
    <dgm:pt modelId="{D0B5D9EA-DF4D-4687-B2EA-0D93B9734030}">
      <dgm:prSet/>
      <dgm:spPr/>
      <dgm:t>
        <a:bodyPr/>
        <a:lstStyle/>
        <a:p>
          <a:r>
            <a:rPr lang="en-US"/>
            <a:t>Avoid anger – display the behaviour you expect from them</a:t>
          </a:r>
        </a:p>
      </dgm:t>
    </dgm:pt>
    <dgm:pt modelId="{0FD6EE76-33D4-43C7-8F56-6B6CCABF235F}" type="parTrans" cxnId="{68F68235-D2AE-440E-9828-BFE24335D47E}">
      <dgm:prSet/>
      <dgm:spPr/>
      <dgm:t>
        <a:bodyPr/>
        <a:lstStyle/>
        <a:p>
          <a:endParaRPr lang="en-US"/>
        </a:p>
      </dgm:t>
    </dgm:pt>
    <dgm:pt modelId="{6FB59C41-96DE-4F43-9647-05454DB47210}" type="sibTrans" cxnId="{68F68235-D2AE-440E-9828-BFE24335D47E}">
      <dgm:prSet/>
      <dgm:spPr/>
      <dgm:t>
        <a:bodyPr/>
        <a:lstStyle/>
        <a:p>
          <a:endParaRPr lang="en-US"/>
        </a:p>
      </dgm:t>
    </dgm:pt>
    <dgm:pt modelId="{5AFF7A77-18E3-4957-8710-EB4D877160D7}">
      <dgm:prSet/>
      <dgm:spPr/>
      <dgm:t>
        <a:bodyPr/>
        <a:lstStyle/>
        <a:p>
          <a:r>
            <a:rPr lang="en-US"/>
            <a:t>Gear</a:t>
          </a:r>
        </a:p>
      </dgm:t>
    </dgm:pt>
    <dgm:pt modelId="{4C8614F2-7412-48B1-96CE-568840095495}" type="parTrans" cxnId="{BF02A1FD-6862-4623-90EA-012F81173EE5}">
      <dgm:prSet/>
      <dgm:spPr/>
      <dgm:t>
        <a:bodyPr/>
        <a:lstStyle/>
        <a:p>
          <a:endParaRPr lang="en-US"/>
        </a:p>
      </dgm:t>
    </dgm:pt>
    <dgm:pt modelId="{5FA72E29-8FAC-4B17-9E77-BD3CBDCD7EA6}" type="sibTrans" cxnId="{BF02A1FD-6862-4623-90EA-012F81173EE5}">
      <dgm:prSet/>
      <dgm:spPr/>
      <dgm:t>
        <a:bodyPr/>
        <a:lstStyle/>
        <a:p>
          <a:endParaRPr lang="en-US"/>
        </a:p>
      </dgm:t>
    </dgm:pt>
    <dgm:pt modelId="{A5A1C7C7-CC0F-42E8-A964-DE5E920DA790}">
      <dgm:prSet/>
      <dgm:spPr/>
      <dgm:t>
        <a:bodyPr/>
        <a:lstStyle/>
        <a:p>
          <a:r>
            <a:rPr lang="en-US"/>
            <a:t>Gear your activities to the time of day/ the subject they have just had/ the weather!!</a:t>
          </a:r>
        </a:p>
      </dgm:t>
    </dgm:pt>
    <dgm:pt modelId="{D47AC267-F499-4C09-AA32-FE2199AC3F33}" type="parTrans" cxnId="{F69E9DF5-2F8B-48AC-83FA-A201C60DCC30}">
      <dgm:prSet/>
      <dgm:spPr/>
      <dgm:t>
        <a:bodyPr/>
        <a:lstStyle/>
        <a:p>
          <a:endParaRPr lang="en-US"/>
        </a:p>
      </dgm:t>
    </dgm:pt>
    <dgm:pt modelId="{B4F9A9BE-7FC2-41FB-AD5F-206922779BAE}" type="sibTrans" cxnId="{F69E9DF5-2F8B-48AC-83FA-A201C60DCC30}">
      <dgm:prSet/>
      <dgm:spPr/>
      <dgm:t>
        <a:bodyPr/>
        <a:lstStyle/>
        <a:p>
          <a:endParaRPr lang="en-US"/>
        </a:p>
      </dgm:t>
    </dgm:pt>
    <dgm:pt modelId="{8F714D30-C155-4514-BF1A-33C68CB645DA}">
      <dgm:prSet/>
      <dgm:spPr/>
      <dgm:t>
        <a:bodyPr/>
        <a:lstStyle/>
        <a:p>
          <a:r>
            <a:rPr lang="en-US"/>
            <a:t>Ensure</a:t>
          </a:r>
        </a:p>
      </dgm:t>
    </dgm:pt>
    <dgm:pt modelId="{1041D614-A024-4542-A4E3-9876209E8250}" type="parTrans" cxnId="{E6672627-C31A-471C-91C2-7EA4AF3A7EAD}">
      <dgm:prSet/>
      <dgm:spPr/>
      <dgm:t>
        <a:bodyPr/>
        <a:lstStyle/>
        <a:p>
          <a:endParaRPr lang="en-US"/>
        </a:p>
      </dgm:t>
    </dgm:pt>
    <dgm:pt modelId="{2758AFF3-188F-47AC-BD5C-459C93422376}" type="sibTrans" cxnId="{E6672627-C31A-471C-91C2-7EA4AF3A7EAD}">
      <dgm:prSet/>
      <dgm:spPr/>
      <dgm:t>
        <a:bodyPr/>
        <a:lstStyle/>
        <a:p>
          <a:endParaRPr lang="en-US"/>
        </a:p>
      </dgm:t>
    </dgm:pt>
    <dgm:pt modelId="{CE566F46-ADBB-4B26-9578-4AC1FEC727E6}">
      <dgm:prSet/>
      <dgm:spPr/>
      <dgm:t>
        <a:bodyPr/>
        <a:lstStyle/>
        <a:p>
          <a:r>
            <a:rPr lang="en-US"/>
            <a:t>Ensure instructions are clear (oral and written). Model the task. </a:t>
          </a:r>
        </a:p>
      </dgm:t>
    </dgm:pt>
    <dgm:pt modelId="{F93ACA9E-6D39-41F8-96A6-CE662CFCEFA1}" type="parTrans" cxnId="{6FBC5F2A-BBA2-41AB-BAAD-27EB4D7A8481}">
      <dgm:prSet/>
      <dgm:spPr/>
      <dgm:t>
        <a:bodyPr/>
        <a:lstStyle/>
        <a:p>
          <a:endParaRPr lang="en-US"/>
        </a:p>
      </dgm:t>
    </dgm:pt>
    <dgm:pt modelId="{CAA3634F-67D1-46CE-9456-71FC0F140F96}" type="sibTrans" cxnId="{6FBC5F2A-BBA2-41AB-BAAD-27EB4D7A8481}">
      <dgm:prSet/>
      <dgm:spPr/>
      <dgm:t>
        <a:bodyPr/>
        <a:lstStyle/>
        <a:p>
          <a:endParaRPr lang="en-US"/>
        </a:p>
      </dgm:t>
    </dgm:pt>
    <dgm:pt modelId="{93C3F9FC-45F2-4C90-94B1-4DDEEE63457B}">
      <dgm:prSet/>
      <dgm:spPr/>
      <dgm:t>
        <a:bodyPr/>
        <a:lstStyle/>
        <a:p>
          <a:r>
            <a:rPr lang="en-US"/>
            <a:t>Seek</a:t>
          </a:r>
        </a:p>
      </dgm:t>
    </dgm:pt>
    <dgm:pt modelId="{D89F78C8-4FEC-4192-BC59-8CA434131250}" type="parTrans" cxnId="{77E58CCB-99EF-4A67-A59A-067B45684525}">
      <dgm:prSet/>
      <dgm:spPr/>
      <dgm:t>
        <a:bodyPr/>
        <a:lstStyle/>
        <a:p>
          <a:endParaRPr lang="en-US"/>
        </a:p>
      </dgm:t>
    </dgm:pt>
    <dgm:pt modelId="{15AED9BA-1134-47E5-BBA8-AB557179835E}" type="sibTrans" cxnId="{77E58CCB-99EF-4A67-A59A-067B45684525}">
      <dgm:prSet/>
      <dgm:spPr/>
      <dgm:t>
        <a:bodyPr/>
        <a:lstStyle/>
        <a:p>
          <a:endParaRPr lang="en-US"/>
        </a:p>
      </dgm:t>
    </dgm:pt>
    <dgm:pt modelId="{6421ACC4-3EEA-498D-95CB-70ECC4E94228}">
      <dgm:prSet/>
      <dgm:spPr/>
      <dgm:t>
        <a:bodyPr/>
        <a:lstStyle/>
        <a:p>
          <a:r>
            <a:rPr lang="en-US"/>
            <a:t>Seek advice and support from colleagues with particularly challenging classes</a:t>
          </a:r>
        </a:p>
      </dgm:t>
    </dgm:pt>
    <dgm:pt modelId="{D9313AFF-E2EE-418B-9D9F-E713A295392D}" type="parTrans" cxnId="{7A97F365-0B39-4FC1-BF24-FD0D04A38231}">
      <dgm:prSet/>
      <dgm:spPr/>
      <dgm:t>
        <a:bodyPr/>
        <a:lstStyle/>
        <a:p>
          <a:endParaRPr lang="en-US"/>
        </a:p>
      </dgm:t>
    </dgm:pt>
    <dgm:pt modelId="{C7A89E24-B868-4CE5-9AA6-2A50C4C14EAA}" type="sibTrans" cxnId="{7A97F365-0B39-4FC1-BF24-FD0D04A38231}">
      <dgm:prSet/>
      <dgm:spPr/>
      <dgm:t>
        <a:bodyPr/>
        <a:lstStyle/>
        <a:p>
          <a:endParaRPr lang="en-US"/>
        </a:p>
      </dgm:t>
    </dgm:pt>
    <dgm:pt modelId="{261E0C36-54C0-4D1C-B34A-561D48A0D881}" type="pres">
      <dgm:prSet presAssocID="{5FB7AA7B-1E74-4997-8279-B203CB13F864}" presName="Name0" presStyleCnt="0">
        <dgm:presLayoutVars>
          <dgm:dir/>
          <dgm:animLvl val="lvl"/>
          <dgm:resizeHandles val="exact"/>
        </dgm:presLayoutVars>
      </dgm:prSet>
      <dgm:spPr/>
    </dgm:pt>
    <dgm:pt modelId="{F290A511-7572-4048-99FE-CDFF89CEE200}" type="pres">
      <dgm:prSet presAssocID="{46C8E564-0D90-4593-88AB-837C4C4D2B03}" presName="linNode" presStyleCnt="0"/>
      <dgm:spPr/>
    </dgm:pt>
    <dgm:pt modelId="{2BB27536-0BBA-4CCB-9F38-FF91F12BA03D}" type="pres">
      <dgm:prSet presAssocID="{46C8E564-0D90-4593-88AB-837C4C4D2B03}" presName="parentText" presStyleLbl="alignNode1" presStyleIdx="0" presStyleCnt="8">
        <dgm:presLayoutVars>
          <dgm:chMax val="1"/>
          <dgm:bulletEnabled/>
        </dgm:presLayoutVars>
      </dgm:prSet>
      <dgm:spPr/>
    </dgm:pt>
    <dgm:pt modelId="{4ECB26EE-7CF3-487E-8878-211207F6077E}" type="pres">
      <dgm:prSet presAssocID="{46C8E564-0D90-4593-88AB-837C4C4D2B03}" presName="descendantText" presStyleLbl="alignAccFollowNode1" presStyleIdx="0" presStyleCnt="8">
        <dgm:presLayoutVars>
          <dgm:bulletEnabled/>
        </dgm:presLayoutVars>
      </dgm:prSet>
      <dgm:spPr/>
    </dgm:pt>
    <dgm:pt modelId="{694FE65F-A53A-4EA2-B91F-18318EE5F99B}" type="pres">
      <dgm:prSet presAssocID="{C71B1D98-1F85-4340-83C7-96AA05B12CB1}" presName="sp" presStyleCnt="0"/>
      <dgm:spPr/>
    </dgm:pt>
    <dgm:pt modelId="{EF9723DA-F395-4B66-A99B-474338C08B97}" type="pres">
      <dgm:prSet presAssocID="{8E8C4BC6-A942-42D1-B7FF-30B7888F70F9}" presName="linNode" presStyleCnt="0"/>
      <dgm:spPr/>
    </dgm:pt>
    <dgm:pt modelId="{D0549BA7-0D20-4E00-9ED9-7336159F9CA2}" type="pres">
      <dgm:prSet presAssocID="{8E8C4BC6-A942-42D1-B7FF-30B7888F70F9}" presName="parentText" presStyleLbl="alignNode1" presStyleIdx="1" presStyleCnt="8">
        <dgm:presLayoutVars>
          <dgm:chMax val="1"/>
          <dgm:bulletEnabled/>
        </dgm:presLayoutVars>
      </dgm:prSet>
      <dgm:spPr/>
    </dgm:pt>
    <dgm:pt modelId="{FA8F6BBC-D183-4FBD-87C1-61812E6BB223}" type="pres">
      <dgm:prSet presAssocID="{8E8C4BC6-A942-42D1-B7FF-30B7888F70F9}" presName="descendantText" presStyleLbl="alignAccFollowNode1" presStyleIdx="1" presStyleCnt="8">
        <dgm:presLayoutVars>
          <dgm:bulletEnabled/>
        </dgm:presLayoutVars>
      </dgm:prSet>
      <dgm:spPr/>
    </dgm:pt>
    <dgm:pt modelId="{0CEB7113-0766-475C-8C51-323AB701D716}" type="pres">
      <dgm:prSet presAssocID="{519A8ECE-C56B-41BC-9E8D-813F605946DB}" presName="sp" presStyleCnt="0"/>
      <dgm:spPr/>
    </dgm:pt>
    <dgm:pt modelId="{1C9FAFD2-8FAE-4DCD-88E7-4A4F5505178B}" type="pres">
      <dgm:prSet presAssocID="{F30DFFAA-242E-41C6-910A-C2FA56E0EC34}" presName="linNode" presStyleCnt="0"/>
      <dgm:spPr/>
    </dgm:pt>
    <dgm:pt modelId="{50F0F561-A63B-476C-A47B-94826E5DA533}" type="pres">
      <dgm:prSet presAssocID="{F30DFFAA-242E-41C6-910A-C2FA56E0EC34}" presName="parentText" presStyleLbl="alignNode1" presStyleIdx="2" presStyleCnt="8">
        <dgm:presLayoutVars>
          <dgm:chMax val="1"/>
          <dgm:bulletEnabled/>
        </dgm:presLayoutVars>
      </dgm:prSet>
      <dgm:spPr/>
    </dgm:pt>
    <dgm:pt modelId="{2E830E97-37F6-4827-91DB-B45A1FBFB9BC}" type="pres">
      <dgm:prSet presAssocID="{F30DFFAA-242E-41C6-910A-C2FA56E0EC34}" presName="descendantText" presStyleLbl="alignAccFollowNode1" presStyleIdx="2" presStyleCnt="8">
        <dgm:presLayoutVars>
          <dgm:bulletEnabled/>
        </dgm:presLayoutVars>
      </dgm:prSet>
      <dgm:spPr/>
    </dgm:pt>
    <dgm:pt modelId="{2DD8A35A-FBD7-4B76-8601-21C0A8CFF6DF}" type="pres">
      <dgm:prSet presAssocID="{5BF0441E-5FBA-4F9F-A268-ECF8870413C1}" presName="sp" presStyleCnt="0"/>
      <dgm:spPr/>
    </dgm:pt>
    <dgm:pt modelId="{5D1E1F96-BB4D-4BA7-969F-EDF6FD5D0854}" type="pres">
      <dgm:prSet presAssocID="{DC54FF36-31BB-4EB1-AABC-B8A5F7AF1223}" presName="linNode" presStyleCnt="0"/>
      <dgm:spPr/>
    </dgm:pt>
    <dgm:pt modelId="{F2F63D67-935A-452B-B406-6DA26F78FE67}" type="pres">
      <dgm:prSet presAssocID="{DC54FF36-31BB-4EB1-AABC-B8A5F7AF1223}" presName="parentText" presStyleLbl="alignNode1" presStyleIdx="3" presStyleCnt="8">
        <dgm:presLayoutVars>
          <dgm:chMax val="1"/>
          <dgm:bulletEnabled/>
        </dgm:presLayoutVars>
      </dgm:prSet>
      <dgm:spPr/>
    </dgm:pt>
    <dgm:pt modelId="{B5CE75A7-EC5C-4E46-AC04-0419CFEA1F24}" type="pres">
      <dgm:prSet presAssocID="{DC54FF36-31BB-4EB1-AABC-B8A5F7AF1223}" presName="descendantText" presStyleLbl="alignAccFollowNode1" presStyleIdx="3" presStyleCnt="8">
        <dgm:presLayoutVars>
          <dgm:bulletEnabled/>
        </dgm:presLayoutVars>
      </dgm:prSet>
      <dgm:spPr/>
    </dgm:pt>
    <dgm:pt modelId="{5C78543C-0059-4AD3-A5AD-79F1FB902162}" type="pres">
      <dgm:prSet presAssocID="{57F8BF68-35B9-4260-B1A7-127F312F414F}" presName="sp" presStyleCnt="0"/>
      <dgm:spPr/>
    </dgm:pt>
    <dgm:pt modelId="{E237C821-5A09-4DA0-9EB1-943D3511EEBA}" type="pres">
      <dgm:prSet presAssocID="{E1F02C47-D9A9-413B-B689-DE12F8AEAE00}" presName="linNode" presStyleCnt="0"/>
      <dgm:spPr/>
    </dgm:pt>
    <dgm:pt modelId="{E0C28386-02F6-4937-907C-FFD8FA822FC5}" type="pres">
      <dgm:prSet presAssocID="{E1F02C47-D9A9-413B-B689-DE12F8AEAE00}" presName="parentText" presStyleLbl="alignNode1" presStyleIdx="4" presStyleCnt="8">
        <dgm:presLayoutVars>
          <dgm:chMax val="1"/>
          <dgm:bulletEnabled/>
        </dgm:presLayoutVars>
      </dgm:prSet>
      <dgm:spPr/>
    </dgm:pt>
    <dgm:pt modelId="{DC5B9058-3310-44A2-A8B6-E22C076E41E1}" type="pres">
      <dgm:prSet presAssocID="{E1F02C47-D9A9-413B-B689-DE12F8AEAE00}" presName="descendantText" presStyleLbl="alignAccFollowNode1" presStyleIdx="4" presStyleCnt="8">
        <dgm:presLayoutVars>
          <dgm:bulletEnabled/>
        </dgm:presLayoutVars>
      </dgm:prSet>
      <dgm:spPr/>
    </dgm:pt>
    <dgm:pt modelId="{15C2414A-D9FA-4D35-8853-5BA1F5441E29}" type="pres">
      <dgm:prSet presAssocID="{CC9032BE-4DF8-4796-9E80-1856430EE6FF}" presName="sp" presStyleCnt="0"/>
      <dgm:spPr/>
    </dgm:pt>
    <dgm:pt modelId="{C25FA44E-EE82-4338-A438-38CE1E9671A1}" type="pres">
      <dgm:prSet presAssocID="{5AFF7A77-18E3-4957-8710-EB4D877160D7}" presName="linNode" presStyleCnt="0"/>
      <dgm:spPr/>
    </dgm:pt>
    <dgm:pt modelId="{48A7D96C-B1FF-4647-998D-DD98B1195B11}" type="pres">
      <dgm:prSet presAssocID="{5AFF7A77-18E3-4957-8710-EB4D877160D7}" presName="parentText" presStyleLbl="alignNode1" presStyleIdx="5" presStyleCnt="8">
        <dgm:presLayoutVars>
          <dgm:chMax val="1"/>
          <dgm:bulletEnabled/>
        </dgm:presLayoutVars>
      </dgm:prSet>
      <dgm:spPr/>
    </dgm:pt>
    <dgm:pt modelId="{E328141A-A970-4DF3-87FF-D4FC09F169E8}" type="pres">
      <dgm:prSet presAssocID="{5AFF7A77-18E3-4957-8710-EB4D877160D7}" presName="descendantText" presStyleLbl="alignAccFollowNode1" presStyleIdx="5" presStyleCnt="8">
        <dgm:presLayoutVars>
          <dgm:bulletEnabled/>
        </dgm:presLayoutVars>
      </dgm:prSet>
      <dgm:spPr/>
    </dgm:pt>
    <dgm:pt modelId="{52A26FD3-B86A-4071-B9CE-E80EA696F67D}" type="pres">
      <dgm:prSet presAssocID="{5FA72E29-8FAC-4B17-9E77-BD3CBDCD7EA6}" presName="sp" presStyleCnt="0"/>
      <dgm:spPr/>
    </dgm:pt>
    <dgm:pt modelId="{B53468B4-CEBE-4930-9D26-D746DAAA7FD4}" type="pres">
      <dgm:prSet presAssocID="{8F714D30-C155-4514-BF1A-33C68CB645DA}" presName="linNode" presStyleCnt="0"/>
      <dgm:spPr/>
    </dgm:pt>
    <dgm:pt modelId="{ABA98BAD-9B6A-444F-9E6E-2308DB55746E}" type="pres">
      <dgm:prSet presAssocID="{8F714D30-C155-4514-BF1A-33C68CB645DA}" presName="parentText" presStyleLbl="alignNode1" presStyleIdx="6" presStyleCnt="8">
        <dgm:presLayoutVars>
          <dgm:chMax val="1"/>
          <dgm:bulletEnabled/>
        </dgm:presLayoutVars>
      </dgm:prSet>
      <dgm:spPr/>
    </dgm:pt>
    <dgm:pt modelId="{7D4189B4-8A8D-42DB-A85C-078B4E2F00E8}" type="pres">
      <dgm:prSet presAssocID="{8F714D30-C155-4514-BF1A-33C68CB645DA}" presName="descendantText" presStyleLbl="alignAccFollowNode1" presStyleIdx="6" presStyleCnt="8">
        <dgm:presLayoutVars>
          <dgm:bulletEnabled/>
        </dgm:presLayoutVars>
      </dgm:prSet>
      <dgm:spPr/>
    </dgm:pt>
    <dgm:pt modelId="{02483FA2-1EE7-436E-AF08-DB29FF006556}" type="pres">
      <dgm:prSet presAssocID="{2758AFF3-188F-47AC-BD5C-459C93422376}" presName="sp" presStyleCnt="0"/>
      <dgm:spPr/>
    </dgm:pt>
    <dgm:pt modelId="{B10DD7D1-1997-4477-8CA8-13A6811037EF}" type="pres">
      <dgm:prSet presAssocID="{93C3F9FC-45F2-4C90-94B1-4DDEEE63457B}" presName="linNode" presStyleCnt="0"/>
      <dgm:spPr/>
    </dgm:pt>
    <dgm:pt modelId="{20FD6FEE-C04E-4459-A44E-A0A4421B2B11}" type="pres">
      <dgm:prSet presAssocID="{93C3F9FC-45F2-4C90-94B1-4DDEEE63457B}" presName="parentText" presStyleLbl="alignNode1" presStyleIdx="7" presStyleCnt="8">
        <dgm:presLayoutVars>
          <dgm:chMax val="1"/>
          <dgm:bulletEnabled/>
        </dgm:presLayoutVars>
      </dgm:prSet>
      <dgm:spPr/>
    </dgm:pt>
    <dgm:pt modelId="{A0FED9D0-4201-4AE7-8036-96C6965DFFEC}" type="pres">
      <dgm:prSet presAssocID="{93C3F9FC-45F2-4C90-94B1-4DDEEE63457B}" presName="descendantText" presStyleLbl="alignAccFollowNode1" presStyleIdx="7" presStyleCnt="8">
        <dgm:presLayoutVars>
          <dgm:bulletEnabled/>
        </dgm:presLayoutVars>
      </dgm:prSet>
      <dgm:spPr/>
    </dgm:pt>
  </dgm:ptLst>
  <dgm:cxnLst>
    <dgm:cxn modelId="{53578405-C859-49EE-AFCC-3D4F5ED646E0}" srcId="{DC54FF36-31BB-4EB1-AABC-B8A5F7AF1223}" destId="{2E00A60E-C922-4082-9D0E-C249081AC843}" srcOrd="0" destOrd="0" parTransId="{BB1C0082-C28E-4D31-BC6C-C0B572E0520F}" sibTransId="{D5EC5C4B-9A79-4B50-8D24-A197919A11DC}"/>
    <dgm:cxn modelId="{B3EF3E06-CB23-43D6-BE9A-5B3E9B682F2E}" srcId="{5FB7AA7B-1E74-4997-8279-B203CB13F864}" destId="{DC54FF36-31BB-4EB1-AABC-B8A5F7AF1223}" srcOrd="3" destOrd="0" parTransId="{B7D894FD-EB18-48D5-9F38-A4B67A9243C2}" sibTransId="{57F8BF68-35B9-4260-B1A7-127F312F414F}"/>
    <dgm:cxn modelId="{D311400E-91FD-4B0B-9BD9-1E177166421C}" srcId="{5FB7AA7B-1E74-4997-8279-B203CB13F864}" destId="{46C8E564-0D90-4593-88AB-837C4C4D2B03}" srcOrd="0" destOrd="0" parTransId="{5CB359E9-35B7-423A-BBB3-A62BFF9D3227}" sibTransId="{C71B1D98-1F85-4340-83C7-96AA05B12CB1}"/>
    <dgm:cxn modelId="{0118F912-EA43-48DA-B972-4517D87BC4F9}" srcId="{F30DFFAA-242E-41C6-910A-C2FA56E0EC34}" destId="{363D6FD6-81C8-46E5-9260-B07697A61B79}" srcOrd="0" destOrd="0" parTransId="{C6D05EAE-7DB9-42F0-8778-FDD568879F23}" sibTransId="{889F65D4-4C2E-48FE-8A40-FE31587CD2EB}"/>
    <dgm:cxn modelId="{270EF413-6828-4C48-9912-EDF2182E3980}" type="presOf" srcId="{97727F17-4DB5-4682-8D05-18A8AEFDEBA3}" destId="{FA8F6BBC-D183-4FBD-87C1-61812E6BB223}" srcOrd="0" destOrd="0" presId="urn:microsoft.com/office/officeart/2016/7/layout/VerticalSolidActionList"/>
    <dgm:cxn modelId="{3476F81E-8AC8-4B3C-81A9-19025B8FFC81}" srcId="{5FB7AA7B-1E74-4997-8279-B203CB13F864}" destId="{8E8C4BC6-A942-42D1-B7FF-30B7888F70F9}" srcOrd="1" destOrd="0" parTransId="{6322BC75-5736-47E8-91E2-6C5D6A1DC933}" sibTransId="{519A8ECE-C56B-41BC-9E8D-813F605946DB}"/>
    <dgm:cxn modelId="{E6672627-C31A-471C-91C2-7EA4AF3A7EAD}" srcId="{5FB7AA7B-1E74-4997-8279-B203CB13F864}" destId="{8F714D30-C155-4514-BF1A-33C68CB645DA}" srcOrd="6" destOrd="0" parTransId="{1041D614-A024-4542-A4E3-9876209E8250}" sibTransId="{2758AFF3-188F-47AC-BD5C-459C93422376}"/>
    <dgm:cxn modelId="{6FBC5F2A-BBA2-41AB-BAAD-27EB4D7A8481}" srcId="{8F714D30-C155-4514-BF1A-33C68CB645DA}" destId="{CE566F46-ADBB-4B26-9578-4AC1FEC727E6}" srcOrd="0" destOrd="0" parTransId="{F93ACA9E-6D39-41F8-96A6-CE662CFCEFA1}" sibTransId="{CAA3634F-67D1-46CE-9456-71FC0F140F96}"/>
    <dgm:cxn modelId="{6EC8B631-C283-43AC-ADED-5D0DB0378DD9}" srcId="{5FB7AA7B-1E74-4997-8279-B203CB13F864}" destId="{E1F02C47-D9A9-413B-B689-DE12F8AEAE00}" srcOrd="4" destOrd="0" parTransId="{3BDBC3ED-4542-400B-A2A1-275B12D29623}" sibTransId="{CC9032BE-4DF8-4796-9E80-1856430EE6FF}"/>
    <dgm:cxn modelId="{68F68235-D2AE-440E-9828-BFE24335D47E}" srcId="{E1F02C47-D9A9-413B-B689-DE12F8AEAE00}" destId="{D0B5D9EA-DF4D-4687-B2EA-0D93B9734030}" srcOrd="0" destOrd="0" parTransId="{0FD6EE76-33D4-43C7-8F56-6B6CCABF235F}" sibTransId="{6FB59C41-96DE-4F43-9647-05454DB47210}"/>
    <dgm:cxn modelId="{F83A5A37-4230-4A0E-A175-7FB1AE63DBFF}" type="presOf" srcId="{F30DFFAA-242E-41C6-910A-C2FA56E0EC34}" destId="{50F0F561-A63B-476C-A47B-94826E5DA533}" srcOrd="0" destOrd="0" presId="urn:microsoft.com/office/officeart/2016/7/layout/VerticalSolidActionList"/>
    <dgm:cxn modelId="{D396D438-09C3-494C-BC89-AFF2CFD1EC55}" type="presOf" srcId="{A5A1C7C7-CC0F-42E8-A964-DE5E920DA790}" destId="{E328141A-A970-4DF3-87FF-D4FC09F169E8}" srcOrd="0" destOrd="0" presId="urn:microsoft.com/office/officeart/2016/7/layout/VerticalSolidActionList"/>
    <dgm:cxn modelId="{4A77264E-04EC-4542-94BB-8BFBCE9A5DC5}" type="presOf" srcId="{5FB7AA7B-1E74-4997-8279-B203CB13F864}" destId="{261E0C36-54C0-4D1C-B34A-561D48A0D881}" srcOrd="0" destOrd="0" presId="urn:microsoft.com/office/officeart/2016/7/layout/VerticalSolidActionList"/>
    <dgm:cxn modelId="{1FEFC85F-34EA-489C-8C4A-67BAA479906B}" type="presOf" srcId="{8E8C4BC6-A942-42D1-B7FF-30B7888F70F9}" destId="{D0549BA7-0D20-4E00-9ED9-7336159F9CA2}" srcOrd="0" destOrd="0" presId="urn:microsoft.com/office/officeart/2016/7/layout/VerticalSolidActionList"/>
    <dgm:cxn modelId="{DC0F3560-328C-49BC-A983-4F9DEF37353D}" type="presOf" srcId="{8F714D30-C155-4514-BF1A-33C68CB645DA}" destId="{ABA98BAD-9B6A-444F-9E6E-2308DB55746E}" srcOrd="0" destOrd="0" presId="urn:microsoft.com/office/officeart/2016/7/layout/VerticalSolidActionList"/>
    <dgm:cxn modelId="{7A97F365-0B39-4FC1-BF24-FD0D04A38231}" srcId="{93C3F9FC-45F2-4C90-94B1-4DDEEE63457B}" destId="{6421ACC4-3EEA-498D-95CB-70ECC4E94228}" srcOrd="0" destOrd="0" parTransId="{D9313AFF-E2EE-418B-9D9F-E713A295392D}" sibTransId="{C7A89E24-B868-4CE5-9AA6-2A50C4C14EAA}"/>
    <dgm:cxn modelId="{D6DEDD74-4209-47FE-98EF-503F6EC44D2B}" type="presOf" srcId="{6421ACC4-3EEA-498D-95CB-70ECC4E94228}" destId="{A0FED9D0-4201-4AE7-8036-96C6965DFFEC}" srcOrd="0" destOrd="0" presId="urn:microsoft.com/office/officeart/2016/7/layout/VerticalSolidActionList"/>
    <dgm:cxn modelId="{DE98C277-FAE2-47AF-A727-4B99E8C66CD2}" srcId="{46C8E564-0D90-4593-88AB-837C4C4D2B03}" destId="{8DA5A4C1-2154-4BD5-B774-ACE817DDBDF4}" srcOrd="0" destOrd="0" parTransId="{57F34B83-87FC-4A6A-852C-6B31749BEAC2}" sibTransId="{5351AE3C-56D4-4887-B0E2-3DCCA3738578}"/>
    <dgm:cxn modelId="{995AD584-6D6E-4621-92E2-72B00FF52643}" type="presOf" srcId="{5AFF7A77-18E3-4957-8710-EB4D877160D7}" destId="{48A7D96C-B1FF-4647-998D-DD98B1195B11}" srcOrd="0" destOrd="0" presId="urn:microsoft.com/office/officeart/2016/7/layout/VerticalSolidActionList"/>
    <dgm:cxn modelId="{0EE10287-5AE3-4FC5-BBAA-57ECAA366EE4}" type="presOf" srcId="{8DA5A4C1-2154-4BD5-B774-ACE817DDBDF4}" destId="{4ECB26EE-7CF3-487E-8878-211207F6077E}" srcOrd="0" destOrd="0" presId="urn:microsoft.com/office/officeart/2016/7/layout/VerticalSolidActionList"/>
    <dgm:cxn modelId="{A7CC65AC-2EAD-4CB3-8C75-D68A5F6CDCC8}" type="presOf" srcId="{DC54FF36-31BB-4EB1-AABC-B8A5F7AF1223}" destId="{F2F63D67-935A-452B-B406-6DA26F78FE67}" srcOrd="0" destOrd="0" presId="urn:microsoft.com/office/officeart/2016/7/layout/VerticalSolidActionList"/>
    <dgm:cxn modelId="{DB1EF1AC-B4FE-4F03-A886-79783125C7F1}" type="presOf" srcId="{46C8E564-0D90-4593-88AB-837C4C4D2B03}" destId="{2BB27536-0BBA-4CCB-9F38-FF91F12BA03D}" srcOrd="0" destOrd="0" presId="urn:microsoft.com/office/officeart/2016/7/layout/VerticalSolidActionList"/>
    <dgm:cxn modelId="{B22EE1BE-C445-4BB9-A280-8E869E69421C}" type="presOf" srcId="{E1F02C47-D9A9-413B-B689-DE12F8AEAE00}" destId="{E0C28386-02F6-4937-907C-FFD8FA822FC5}" srcOrd="0" destOrd="0" presId="urn:microsoft.com/office/officeart/2016/7/layout/VerticalSolidActionList"/>
    <dgm:cxn modelId="{822134CA-C7DE-460F-8ACF-3E7121C2D0C7}" srcId="{8E8C4BC6-A942-42D1-B7FF-30B7888F70F9}" destId="{97727F17-4DB5-4682-8D05-18A8AEFDEBA3}" srcOrd="0" destOrd="0" parTransId="{FBB7E357-894E-4FED-B92F-969762FC7F85}" sibTransId="{CCB42033-A155-4E91-AA2A-640C9E615D18}"/>
    <dgm:cxn modelId="{77E58CCB-99EF-4A67-A59A-067B45684525}" srcId="{5FB7AA7B-1E74-4997-8279-B203CB13F864}" destId="{93C3F9FC-45F2-4C90-94B1-4DDEEE63457B}" srcOrd="7" destOrd="0" parTransId="{D89F78C8-4FEC-4192-BC59-8CA434131250}" sibTransId="{15AED9BA-1134-47E5-BBA8-AB557179835E}"/>
    <dgm:cxn modelId="{52FEADCF-1F7A-4201-A0BF-E45EF9F3D326}" type="presOf" srcId="{D0B5D9EA-DF4D-4687-B2EA-0D93B9734030}" destId="{DC5B9058-3310-44A2-A8B6-E22C076E41E1}" srcOrd="0" destOrd="0" presId="urn:microsoft.com/office/officeart/2016/7/layout/VerticalSolidActionList"/>
    <dgm:cxn modelId="{E898E6CF-0E81-4ECA-8CE5-6C73C80F6A05}" type="presOf" srcId="{363D6FD6-81C8-46E5-9260-B07697A61B79}" destId="{2E830E97-37F6-4827-91DB-B45A1FBFB9BC}" srcOrd="0" destOrd="0" presId="urn:microsoft.com/office/officeart/2016/7/layout/VerticalSolidActionList"/>
    <dgm:cxn modelId="{667449D7-55AA-41BE-ACA4-8ED637ECBA10}" type="presOf" srcId="{2E00A60E-C922-4082-9D0E-C249081AC843}" destId="{B5CE75A7-EC5C-4E46-AC04-0419CFEA1F24}" srcOrd="0" destOrd="0" presId="urn:microsoft.com/office/officeart/2016/7/layout/VerticalSolidActionList"/>
    <dgm:cxn modelId="{AE9D90E2-B7E1-4DFA-A556-9CC64ACB2D51}" type="presOf" srcId="{93C3F9FC-45F2-4C90-94B1-4DDEEE63457B}" destId="{20FD6FEE-C04E-4459-A44E-A0A4421B2B11}" srcOrd="0" destOrd="0" presId="urn:microsoft.com/office/officeart/2016/7/layout/VerticalSolidActionList"/>
    <dgm:cxn modelId="{1B7D07F1-EF82-44E2-9E6F-0A0EA1E5C9CD}" srcId="{5FB7AA7B-1E74-4997-8279-B203CB13F864}" destId="{F30DFFAA-242E-41C6-910A-C2FA56E0EC34}" srcOrd="2" destOrd="0" parTransId="{8ED262CF-F8C9-4F5B-BEB2-A5E8FB343E3C}" sibTransId="{5BF0441E-5FBA-4F9F-A268-ECF8870413C1}"/>
    <dgm:cxn modelId="{F69E9DF5-2F8B-48AC-83FA-A201C60DCC30}" srcId="{5AFF7A77-18E3-4957-8710-EB4D877160D7}" destId="{A5A1C7C7-CC0F-42E8-A964-DE5E920DA790}" srcOrd="0" destOrd="0" parTransId="{D47AC267-F499-4C09-AA32-FE2199AC3F33}" sibTransId="{B4F9A9BE-7FC2-41FB-AD5F-206922779BAE}"/>
    <dgm:cxn modelId="{BF02A1FD-6862-4623-90EA-012F81173EE5}" srcId="{5FB7AA7B-1E74-4997-8279-B203CB13F864}" destId="{5AFF7A77-18E3-4957-8710-EB4D877160D7}" srcOrd="5" destOrd="0" parTransId="{4C8614F2-7412-48B1-96CE-568840095495}" sibTransId="{5FA72E29-8FAC-4B17-9E77-BD3CBDCD7EA6}"/>
    <dgm:cxn modelId="{E67BA4FE-1E30-4769-B049-371C07639265}" type="presOf" srcId="{CE566F46-ADBB-4B26-9578-4AC1FEC727E6}" destId="{7D4189B4-8A8D-42DB-A85C-078B4E2F00E8}" srcOrd="0" destOrd="0" presId="urn:microsoft.com/office/officeart/2016/7/layout/VerticalSolidActionList"/>
    <dgm:cxn modelId="{D8D15EF9-0B14-4160-A576-8A615765F12E}" type="presParOf" srcId="{261E0C36-54C0-4D1C-B34A-561D48A0D881}" destId="{F290A511-7572-4048-99FE-CDFF89CEE200}" srcOrd="0" destOrd="0" presId="urn:microsoft.com/office/officeart/2016/7/layout/VerticalSolidActionList"/>
    <dgm:cxn modelId="{2A2B89A9-99A6-49E2-A5A1-96B72AA162EF}" type="presParOf" srcId="{F290A511-7572-4048-99FE-CDFF89CEE200}" destId="{2BB27536-0BBA-4CCB-9F38-FF91F12BA03D}" srcOrd="0" destOrd="0" presId="urn:microsoft.com/office/officeart/2016/7/layout/VerticalSolidActionList"/>
    <dgm:cxn modelId="{71C0039C-1F6A-4683-BD22-81F1E1A6D679}" type="presParOf" srcId="{F290A511-7572-4048-99FE-CDFF89CEE200}" destId="{4ECB26EE-7CF3-487E-8878-211207F6077E}" srcOrd="1" destOrd="0" presId="urn:microsoft.com/office/officeart/2016/7/layout/VerticalSolidActionList"/>
    <dgm:cxn modelId="{6D52378A-A8E8-4E85-8F6C-803F525508AD}" type="presParOf" srcId="{261E0C36-54C0-4D1C-B34A-561D48A0D881}" destId="{694FE65F-A53A-4EA2-B91F-18318EE5F99B}" srcOrd="1" destOrd="0" presId="urn:microsoft.com/office/officeart/2016/7/layout/VerticalSolidActionList"/>
    <dgm:cxn modelId="{78C8CCF1-13A7-4AA1-8280-14394541F4BA}" type="presParOf" srcId="{261E0C36-54C0-4D1C-B34A-561D48A0D881}" destId="{EF9723DA-F395-4B66-A99B-474338C08B97}" srcOrd="2" destOrd="0" presId="urn:microsoft.com/office/officeart/2016/7/layout/VerticalSolidActionList"/>
    <dgm:cxn modelId="{16088A7A-C95B-4A2F-ADD9-8FC18F9B4D94}" type="presParOf" srcId="{EF9723DA-F395-4B66-A99B-474338C08B97}" destId="{D0549BA7-0D20-4E00-9ED9-7336159F9CA2}" srcOrd="0" destOrd="0" presId="urn:microsoft.com/office/officeart/2016/7/layout/VerticalSolidActionList"/>
    <dgm:cxn modelId="{3F403475-EC29-40D1-8159-9F5BC093CFA3}" type="presParOf" srcId="{EF9723DA-F395-4B66-A99B-474338C08B97}" destId="{FA8F6BBC-D183-4FBD-87C1-61812E6BB223}" srcOrd="1" destOrd="0" presId="urn:microsoft.com/office/officeart/2016/7/layout/VerticalSolidActionList"/>
    <dgm:cxn modelId="{FEED1864-471F-410D-8DC1-BAB2EEC74EA8}" type="presParOf" srcId="{261E0C36-54C0-4D1C-B34A-561D48A0D881}" destId="{0CEB7113-0766-475C-8C51-323AB701D716}" srcOrd="3" destOrd="0" presId="urn:microsoft.com/office/officeart/2016/7/layout/VerticalSolidActionList"/>
    <dgm:cxn modelId="{131D589D-7589-4D05-94C8-2C8ABD1AAB50}" type="presParOf" srcId="{261E0C36-54C0-4D1C-B34A-561D48A0D881}" destId="{1C9FAFD2-8FAE-4DCD-88E7-4A4F5505178B}" srcOrd="4" destOrd="0" presId="urn:microsoft.com/office/officeart/2016/7/layout/VerticalSolidActionList"/>
    <dgm:cxn modelId="{80D11E5E-12D6-4406-A54A-BE0D1D6E905E}" type="presParOf" srcId="{1C9FAFD2-8FAE-4DCD-88E7-4A4F5505178B}" destId="{50F0F561-A63B-476C-A47B-94826E5DA533}" srcOrd="0" destOrd="0" presId="urn:microsoft.com/office/officeart/2016/7/layout/VerticalSolidActionList"/>
    <dgm:cxn modelId="{25A8873B-7C9D-4C43-8DF0-E08FCB2A9F6C}" type="presParOf" srcId="{1C9FAFD2-8FAE-4DCD-88E7-4A4F5505178B}" destId="{2E830E97-37F6-4827-91DB-B45A1FBFB9BC}" srcOrd="1" destOrd="0" presId="urn:microsoft.com/office/officeart/2016/7/layout/VerticalSolidActionList"/>
    <dgm:cxn modelId="{CFD19905-B7EA-4137-8AC9-862153E9870B}" type="presParOf" srcId="{261E0C36-54C0-4D1C-B34A-561D48A0D881}" destId="{2DD8A35A-FBD7-4B76-8601-21C0A8CFF6DF}" srcOrd="5" destOrd="0" presId="urn:microsoft.com/office/officeart/2016/7/layout/VerticalSolidActionList"/>
    <dgm:cxn modelId="{8B9E5CA3-6F4C-4734-90DE-7759E8F248AB}" type="presParOf" srcId="{261E0C36-54C0-4D1C-B34A-561D48A0D881}" destId="{5D1E1F96-BB4D-4BA7-969F-EDF6FD5D0854}" srcOrd="6" destOrd="0" presId="urn:microsoft.com/office/officeart/2016/7/layout/VerticalSolidActionList"/>
    <dgm:cxn modelId="{FE5C2C53-6160-4F81-A1DF-F5F93266A66F}" type="presParOf" srcId="{5D1E1F96-BB4D-4BA7-969F-EDF6FD5D0854}" destId="{F2F63D67-935A-452B-B406-6DA26F78FE67}" srcOrd="0" destOrd="0" presId="urn:microsoft.com/office/officeart/2016/7/layout/VerticalSolidActionList"/>
    <dgm:cxn modelId="{A61608FA-AB6F-4DD8-8F2C-F592E72B59A0}" type="presParOf" srcId="{5D1E1F96-BB4D-4BA7-969F-EDF6FD5D0854}" destId="{B5CE75A7-EC5C-4E46-AC04-0419CFEA1F24}" srcOrd="1" destOrd="0" presId="urn:microsoft.com/office/officeart/2016/7/layout/VerticalSolidActionList"/>
    <dgm:cxn modelId="{2DCB1467-A3BD-42D5-BCEB-871E068B48ED}" type="presParOf" srcId="{261E0C36-54C0-4D1C-B34A-561D48A0D881}" destId="{5C78543C-0059-4AD3-A5AD-79F1FB902162}" srcOrd="7" destOrd="0" presId="urn:microsoft.com/office/officeart/2016/7/layout/VerticalSolidActionList"/>
    <dgm:cxn modelId="{6541FBEE-85B7-4E6A-A7E5-3ED5B7D11639}" type="presParOf" srcId="{261E0C36-54C0-4D1C-B34A-561D48A0D881}" destId="{E237C821-5A09-4DA0-9EB1-943D3511EEBA}" srcOrd="8" destOrd="0" presId="urn:microsoft.com/office/officeart/2016/7/layout/VerticalSolidActionList"/>
    <dgm:cxn modelId="{B70A86BF-37CD-4A15-8AD1-B948AFE120AA}" type="presParOf" srcId="{E237C821-5A09-4DA0-9EB1-943D3511EEBA}" destId="{E0C28386-02F6-4937-907C-FFD8FA822FC5}" srcOrd="0" destOrd="0" presId="urn:microsoft.com/office/officeart/2016/7/layout/VerticalSolidActionList"/>
    <dgm:cxn modelId="{ADBED83A-545A-404A-BB98-93374C6D86B0}" type="presParOf" srcId="{E237C821-5A09-4DA0-9EB1-943D3511EEBA}" destId="{DC5B9058-3310-44A2-A8B6-E22C076E41E1}" srcOrd="1" destOrd="0" presId="urn:microsoft.com/office/officeart/2016/7/layout/VerticalSolidActionList"/>
    <dgm:cxn modelId="{1E91B476-1760-4593-A5FC-7504CB162EDD}" type="presParOf" srcId="{261E0C36-54C0-4D1C-B34A-561D48A0D881}" destId="{15C2414A-D9FA-4D35-8853-5BA1F5441E29}" srcOrd="9" destOrd="0" presId="urn:microsoft.com/office/officeart/2016/7/layout/VerticalSolidActionList"/>
    <dgm:cxn modelId="{CC55E76B-2E95-4FE8-ADE7-12941D71ED4E}" type="presParOf" srcId="{261E0C36-54C0-4D1C-B34A-561D48A0D881}" destId="{C25FA44E-EE82-4338-A438-38CE1E9671A1}" srcOrd="10" destOrd="0" presId="urn:microsoft.com/office/officeart/2016/7/layout/VerticalSolidActionList"/>
    <dgm:cxn modelId="{E5C610CE-7078-4EE7-9831-1DE37E5EAB3D}" type="presParOf" srcId="{C25FA44E-EE82-4338-A438-38CE1E9671A1}" destId="{48A7D96C-B1FF-4647-998D-DD98B1195B11}" srcOrd="0" destOrd="0" presId="urn:microsoft.com/office/officeart/2016/7/layout/VerticalSolidActionList"/>
    <dgm:cxn modelId="{0A60CC48-458C-4B71-92DA-C5DEE3F06107}" type="presParOf" srcId="{C25FA44E-EE82-4338-A438-38CE1E9671A1}" destId="{E328141A-A970-4DF3-87FF-D4FC09F169E8}" srcOrd="1" destOrd="0" presId="urn:microsoft.com/office/officeart/2016/7/layout/VerticalSolidActionList"/>
    <dgm:cxn modelId="{87F978CA-F4AE-4B4C-8F48-E142B0C72185}" type="presParOf" srcId="{261E0C36-54C0-4D1C-B34A-561D48A0D881}" destId="{52A26FD3-B86A-4071-B9CE-E80EA696F67D}" srcOrd="11" destOrd="0" presId="urn:microsoft.com/office/officeart/2016/7/layout/VerticalSolidActionList"/>
    <dgm:cxn modelId="{3D1E4B98-2EDC-42E4-AC1D-C962763918C4}" type="presParOf" srcId="{261E0C36-54C0-4D1C-B34A-561D48A0D881}" destId="{B53468B4-CEBE-4930-9D26-D746DAAA7FD4}" srcOrd="12" destOrd="0" presId="urn:microsoft.com/office/officeart/2016/7/layout/VerticalSolidActionList"/>
    <dgm:cxn modelId="{36852BB8-E47F-4320-B368-451D998240CF}" type="presParOf" srcId="{B53468B4-CEBE-4930-9D26-D746DAAA7FD4}" destId="{ABA98BAD-9B6A-444F-9E6E-2308DB55746E}" srcOrd="0" destOrd="0" presId="urn:microsoft.com/office/officeart/2016/7/layout/VerticalSolidActionList"/>
    <dgm:cxn modelId="{7BABC96F-FCEA-404E-9F11-038765885571}" type="presParOf" srcId="{B53468B4-CEBE-4930-9D26-D746DAAA7FD4}" destId="{7D4189B4-8A8D-42DB-A85C-078B4E2F00E8}" srcOrd="1" destOrd="0" presId="urn:microsoft.com/office/officeart/2016/7/layout/VerticalSolidActionList"/>
    <dgm:cxn modelId="{6E945DCC-7488-46FD-BDFD-2FF3D27259D0}" type="presParOf" srcId="{261E0C36-54C0-4D1C-B34A-561D48A0D881}" destId="{02483FA2-1EE7-436E-AF08-DB29FF006556}" srcOrd="13" destOrd="0" presId="urn:microsoft.com/office/officeart/2016/7/layout/VerticalSolidActionList"/>
    <dgm:cxn modelId="{41813AC8-6207-4224-901F-D739FE0E90CF}" type="presParOf" srcId="{261E0C36-54C0-4D1C-B34A-561D48A0D881}" destId="{B10DD7D1-1997-4477-8CA8-13A6811037EF}" srcOrd="14" destOrd="0" presId="urn:microsoft.com/office/officeart/2016/7/layout/VerticalSolidActionList"/>
    <dgm:cxn modelId="{6501607D-BC2D-4F35-BADE-D6F68028939C}" type="presParOf" srcId="{B10DD7D1-1997-4477-8CA8-13A6811037EF}" destId="{20FD6FEE-C04E-4459-A44E-A0A4421B2B11}" srcOrd="0" destOrd="0" presId="urn:microsoft.com/office/officeart/2016/7/layout/VerticalSolidActionList"/>
    <dgm:cxn modelId="{11BE9677-A21A-48E6-B981-C1CF231487D8}" type="presParOf" srcId="{B10DD7D1-1997-4477-8CA8-13A6811037EF}" destId="{A0FED9D0-4201-4AE7-8036-96C6965DFFEC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C3116F1-B15F-4262-8DF9-2A32860A017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1ABD536-2CC8-4F81-8E23-CC3A8BE42C01}">
      <dgm:prSet/>
      <dgm:spPr/>
      <dgm:t>
        <a:bodyPr/>
        <a:lstStyle/>
        <a:p>
          <a:r>
            <a:rPr lang="en-GB"/>
            <a:t>Type of interaction with others – teacher, peers, parents</a:t>
          </a:r>
          <a:endParaRPr lang="en-US"/>
        </a:p>
      </dgm:t>
    </dgm:pt>
    <dgm:pt modelId="{2DF4717D-6F53-4262-867C-D87AFB9C8D37}" type="parTrans" cxnId="{9267DC35-1611-433E-BA20-71FC30CF5627}">
      <dgm:prSet/>
      <dgm:spPr/>
      <dgm:t>
        <a:bodyPr/>
        <a:lstStyle/>
        <a:p>
          <a:endParaRPr lang="en-US"/>
        </a:p>
      </dgm:t>
    </dgm:pt>
    <dgm:pt modelId="{F0E791A3-B610-4498-A980-E1F988D7696C}" type="sibTrans" cxnId="{9267DC35-1611-433E-BA20-71FC30CF5627}">
      <dgm:prSet/>
      <dgm:spPr/>
      <dgm:t>
        <a:bodyPr/>
        <a:lstStyle/>
        <a:p>
          <a:endParaRPr lang="en-US"/>
        </a:p>
      </dgm:t>
    </dgm:pt>
    <dgm:pt modelId="{06767692-4F5C-4D95-8F6C-E26EF0C09AC4}">
      <dgm:prSet/>
      <dgm:spPr/>
      <dgm:t>
        <a:bodyPr/>
        <a:lstStyle/>
        <a:p>
          <a:r>
            <a:rPr lang="en-GB"/>
            <a:t>The learning environment – comfort, resources, time of the day, week, year, size of class/school, ethos of school</a:t>
          </a:r>
          <a:endParaRPr lang="en-US"/>
        </a:p>
      </dgm:t>
    </dgm:pt>
    <dgm:pt modelId="{6090F7D8-C088-4BF2-B855-56F4A480D0DC}" type="parTrans" cxnId="{07E330AE-25D9-46B1-887D-A13217031663}">
      <dgm:prSet/>
      <dgm:spPr/>
      <dgm:t>
        <a:bodyPr/>
        <a:lstStyle/>
        <a:p>
          <a:endParaRPr lang="en-US"/>
        </a:p>
      </dgm:t>
    </dgm:pt>
    <dgm:pt modelId="{E019F4E8-5138-484B-9F8E-59AF9DED24CE}" type="sibTrans" cxnId="{07E330AE-25D9-46B1-887D-A13217031663}">
      <dgm:prSet/>
      <dgm:spPr/>
      <dgm:t>
        <a:bodyPr/>
        <a:lstStyle/>
        <a:p>
          <a:endParaRPr lang="en-US"/>
        </a:p>
      </dgm:t>
    </dgm:pt>
    <dgm:pt modelId="{312CAD50-7907-4064-9CAA-546AB9CD3F2C}">
      <dgm:prSet/>
      <dgm:spPr/>
      <dgm:t>
        <a:bodyPr/>
        <a:lstStyle/>
        <a:p>
          <a:r>
            <a:rPr lang="en-GB"/>
            <a:t>The broader context – family, local education system, conflicting interests</a:t>
          </a:r>
          <a:endParaRPr lang="en-US"/>
        </a:p>
      </dgm:t>
    </dgm:pt>
    <dgm:pt modelId="{9C09DD39-778B-4E9A-86F3-016AD9126706}" type="parTrans" cxnId="{1F8B83C5-04E7-44A1-AB80-F2D1B1530548}">
      <dgm:prSet/>
      <dgm:spPr/>
      <dgm:t>
        <a:bodyPr/>
        <a:lstStyle/>
        <a:p>
          <a:endParaRPr lang="en-US"/>
        </a:p>
      </dgm:t>
    </dgm:pt>
    <dgm:pt modelId="{DFC4923C-49C0-4410-B39D-6A103BE97BB6}" type="sibTrans" cxnId="{1F8B83C5-04E7-44A1-AB80-F2D1B1530548}">
      <dgm:prSet/>
      <dgm:spPr/>
      <dgm:t>
        <a:bodyPr/>
        <a:lstStyle/>
        <a:p>
          <a:endParaRPr lang="en-US"/>
        </a:p>
      </dgm:t>
    </dgm:pt>
    <dgm:pt modelId="{A9AA9445-E2D0-42B7-B351-EF2FEDC4C6AF}">
      <dgm:prSet/>
      <dgm:spPr/>
      <dgm:t>
        <a:bodyPr/>
        <a:lstStyle/>
        <a:p>
          <a:r>
            <a:rPr lang="en-GB"/>
            <a:t>Contact with Language 2 culture and people – nature and opportunities to engage with L2 speakers</a:t>
          </a:r>
          <a:endParaRPr lang="en-US"/>
        </a:p>
      </dgm:t>
    </dgm:pt>
    <dgm:pt modelId="{6ABAD223-C6F4-452F-B5E7-DB124B281597}" type="parTrans" cxnId="{46BF358A-62D7-4819-B4F6-3EE984F1B49C}">
      <dgm:prSet/>
      <dgm:spPr/>
      <dgm:t>
        <a:bodyPr/>
        <a:lstStyle/>
        <a:p>
          <a:endParaRPr lang="en-US"/>
        </a:p>
      </dgm:t>
    </dgm:pt>
    <dgm:pt modelId="{7D46689B-7B9D-46C2-829A-03363C72AD01}" type="sibTrans" cxnId="{46BF358A-62D7-4819-B4F6-3EE984F1B49C}">
      <dgm:prSet/>
      <dgm:spPr/>
      <dgm:t>
        <a:bodyPr/>
        <a:lstStyle/>
        <a:p>
          <a:endParaRPr lang="en-US"/>
        </a:p>
      </dgm:t>
    </dgm:pt>
    <dgm:pt modelId="{2D2FE0CD-F601-A14F-9A46-D81A69C5C941}" type="pres">
      <dgm:prSet presAssocID="{CC3116F1-B15F-4262-8DF9-2A32860A017B}" presName="linear" presStyleCnt="0">
        <dgm:presLayoutVars>
          <dgm:animLvl val="lvl"/>
          <dgm:resizeHandles val="exact"/>
        </dgm:presLayoutVars>
      </dgm:prSet>
      <dgm:spPr/>
    </dgm:pt>
    <dgm:pt modelId="{F304FBDF-BA8D-4D4C-A860-51301D44A55E}" type="pres">
      <dgm:prSet presAssocID="{51ABD536-2CC8-4F81-8E23-CC3A8BE42C0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6926A22-F085-6B49-B1BF-C340E32A6827}" type="pres">
      <dgm:prSet presAssocID="{F0E791A3-B610-4498-A980-E1F988D7696C}" presName="spacer" presStyleCnt="0"/>
      <dgm:spPr/>
    </dgm:pt>
    <dgm:pt modelId="{6D7667CC-64E7-4843-ACC4-E8B314AA4A1D}" type="pres">
      <dgm:prSet presAssocID="{06767692-4F5C-4D95-8F6C-E26EF0C09AC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88CE07C-236E-144D-89D2-41987BFEDED1}" type="pres">
      <dgm:prSet presAssocID="{E019F4E8-5138-484B-9F8E-59AF9DED24CE}" presName="spacer" presStyleCnt="0"/>
      <dgm:spPr/>
    </dgm:pt>
    <dgm:pt modelId="{5CBE5991-7AFE-C84E-BE09-ECFA8F363E37}" type="pres">
      <dgm:prSet presAssocID="{312CAD50-7907-4064-9CAA-546AB9CD3F2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FDB7957-6EEF-5443-AD09-B58A212FB9ED}" type="pres">
      <dgm:prSet presAssocID="{DFC4923C-49C0-4410-B39D-6A103BE97BB6}" presName="spacer" presStyleCnt="0"/>
      <dgm:spPr/>
    </dgm:pt>
    <dgm:pt modelId="{825CFEA3-B8A2-CB4E-92C3-EAB8F4A6AC7B}" type="pres">
      <dgm:prSet presAssocID="{A9AA9445-E2D0-42B7-B351-EF2FEDC4C6A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10E111B-6C95-D846-AA0B-F42174232DFA}" type="presOf" srcId="{CC3116F1-B15F-4262-8DF9-2A32860A017B}" destId="{2D2FE0CD-F601-A14F-9A46-D81A69C5C941}" srcOrd="0" destOrd="0" presId="urn:microsoft.com/office/officeart/2005/8/layout/vList2"/>
    <dgm:cxn modelId="{B7DB191D-2F40-884A-838F-C275ECEB2535}" type="presOf" srcId="{51ABD536-2CC8-4F81-8E23-CC3A8BE42C01}" destId="{F304FBDF-BA8D-4D4C-A860-51301D44A55E}" srcOrd="0" destOrd="0" presId="urn:microsoft.com/office/officeart/2005/8/layout/vList2"/>
    <dgm:cxn modelId="{9267DC35-1611-433E-BA20-71FC30CF5627}" srcId="{CC3116F1-B15F-4262-8DF9-2A32860A017B}" destId="{51ABD536-2CC8-4F81-8E23-CC3A8BE42C01}" srcOrd="0" destOrd="0" parTransId="{2DF4717D-6F53-4262-867C-D87AFB9C8D37}" sibTransId="{F0E791A3-B610-4498-A980-E1F988D7696C}"/>
    <dgm:cxn modelId="{26450F39-5B5A-444D-A142-CFD2F66A323B}" type="presOf" srcId="{06767692-4F5C-4D95-8F6C-E26EF0C09AC4}" destId="{6D7667CC-64E7-4843-ACC4-E8B314AA4A1D}" srcOrd="0" destOrd="0" presId="urn:microsoft.com/office/officeart/2005/8/layout/vList2"/>
    <dgm:cxn modelId="{35B4D35F-AC2F-C84E-874C-3823D9714C9A}" type="presOf" srcId="{A9AA9445-E2D0-42B7-B351-EF2FEDC4C6AF}" destId="{825CFEA3-B8A2-CB4E-92C3-EAB8F4A6AC7B}" srcOrd="0" destOrd="0" presId="urn:microsoft.com/office/officeart/2005/8/layout/vList2"/>
    <dgm:cxn modelId="{46BF358A-62D7-4819-B4F6-3EE984F1B49C}" srcId="{CC3116F1-B15F-4262-8DF9-2A32860A017B}" destId="{A9AA9445-E2D0-42B7-B351-EF2FEDC4C6AF}" srcOrd="3" destOrd="0" parTransId="{6ABAD223-C6F4-452F-B5E7-DB124B281597}" sibTransId="{7D46689B-7B9D-46C2-829A-03363C72AD01}"/>
    <dgm:cxn modelId="{07E330AE-25D9-46B1-887D-A13217031663}" srcId="{CC3116F1-B15F-4262-8DF9-2A32860A017B}" destId="{06767692-4F5C-4D95-8F6C-E26EF0C09AC4}" srcOrd="1" destOrd="0" parTransId="{6090F7D8-C088-4BF2-B855-56F4A480D0DC}" sibTransId="{E019F4E8-5138-484B-9F8E-59AF9DED24CE}"/>
    <dgm:cxn modelId="{1F8B83C5-04E7-44A1-AB80-F2D1B1530548}" srcId="{CC3116F1-B15F-4262-8DF9-2A32860A017B}" destId="{312CAD50-7907-4064-9CAA-546AB9CD3F2C}" srcOrd="2" destOrd="0" parTransId="{9C09DD39-778B-4E9A-86F3-016AD9126706}" sibTransId="{DFC4923C-49C0-4410-B39D-6A103BE97BB6}"/>
    <dgm:cxn modelId="{FE3A01E3-6F9A-F047-B989-5340C4A3AA05}" type="presOf" srcId="{312CAD50-7907-4064-9CAA-546AB9CD3F2C}" destId="{5CBE5991-7AFE-C84E-BE09-ECFA8F363E37}" srcOrd="0" destOrd="0" presId="urn:microsoft.com/office/officeart/2005/8/layout/vList2"/>
    <dgm:cxn modelId="{2A532AE6-5093-FD4A-9DFE-22DF14A59ECB}" type="presParOf" srcId="{2D2FE0CD-F601-A14F-9A46-D81A69C5C941}" destId="{F304FBDF-BA8D-4D4C-A860-51301D44A55E}" srcOrd="0" destOrd="0" presId="urn:microsoft.com/office/officeart/2005/8/layout/vList2"/>
    <dgm:cxn modelId="{3B3C0F6C-54A6-5C4C-899C-9ECA0B307116}" type="presParOf" srcId="{2D2FE0CD-F601-A14F-9A46-D81A69C5C941}" destId="{B6926A22-F085-6B49-B1BF-C340E32A6827}" srcOrd="1" destOrd="0" presId="urn:microsoft.com/office/officeart/2005/8/layout/vList2"/>
    <dgm:cxn modelId="{CB571D7A-5729-5743-AB9B-EF39D2C42F3F}" type="presParOf" srcId="{2D2FE0CD-F601-A14F-9A46-D81A69C5C941}" destId="{6D7667CC-64E7-4843-ACC4-E8B314AA4A1D}" srcOrd="2" destOrd="0" presId="urn:microsoft.com/office/officeart/2005/8/layout/vList2"/>
    <dgm:cxn modelId="{61216639-8385-8E48-87D2-364396C9A13F}" type="presParOf" srcId="{2D2FE0CD-F601-A14F-9A46-D81A69C5C941}" destId="{788CE07C-236E-144D-89D2-41987BFEDED1}" srcOrd="3" destOrd="0" presId="urn:microsoft.com/office/officeart/2005/8/layout/vList2"/>
    <dgm:cxn modelId="{87A1FEA1-12DD-BB4D-B498-FABDB5DBB52C}" type="presParOf" srcId="{2D2FE0CD-F601-A14F-9A46-D81A69C5C941}" destId="{5CBE5991-7AFE-C84E-BE09-ECFA8F363E37}" srcOrd="4" destOrd="0" presId="urn:microsoft.com/office/officeart/2005/8/layout/vList2"/>
    <dgm:cxn modelId="{1D5B5ED6-CA4F-CE4C-A60C-D786EA2190EE}" type="presParOf" srcId="{2D2FE0CD-F601-A14F-9A46-D81A69C5C941}" destId="{7FDB7957-6EEF-5443-AD09-B58A212FB9ED}" srcOrd="5" destOrd="0" presId="urn:microsoft.com/office/officeart/2005/8/layout/vList2"/>
    <dgm:cxn modelId="{0AE1BEDF-BACB-1F40-9181-A8072C28AB6F}" type="presParOf" srcId="{2D2FE0CD-F601-A14F-9A46-D81A69C5C941}" destId="{825CFEA3-B8A2-CB4E-92C3-EAB8F4A6AC7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CEF705B-3332-4A1B-9E5C-4FA535762169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88C4106-1D5C-4633-9954-988601676077}">
      <dgm:prSet/>
      <dgm:spPr/>
      <dgm:t>
        <a:bodyPr/>
        <a:lstStyle/>
        <a:p>
          <a:r>
            <a:rPr lang="en-GB"/>
            <a:t>Motivating students into the lesson – teacher enthusiasm, authentic contexts</a:t>
          </a:r>
          <a:endParaRPr lang="en-US"/>
        </a:p>
      </dgm:t>
    </dgm:pt>
    <dgm:pt modelId="{A99F4E1E-A90B-4525-B812-3475FF0D6CB8}" type="parTrans" cxnId="{C0BE8729-65B5-40EA-B2A6-5BC16F4F042C}">
      <dgm:prSet/>
      <dgm:spPr/>
      <dgm:t>
        <a:bodyPr/>
        <a:lstStyle/>
        <a:p>
          <a:endParaRPr lang="en-US"/>
        </a:p>
      </dgm:t>
    </dgm:pt>
    <dgm:pt modelId="{95A0FE4A-6B1B-41CD-927D-F7C55A52DEB2}" type="sibTrans" cxnId="{C0BE8729-65B5-40EA-B2A6-5BC16F4F042C}">
      <dgm:prSet/>
      <dgm:spPr/>
      <dgm:t>
        <a:bodyPr/>
        <a:lstStyle/>
        <a:p>
          <a:endParaRPr lang="en-US"/>
        </a:p>
      </dgm:t>
    </dgm:pt>
    <dgm:pt modelId="{F4CCE7C0-EE2E-4B42-BB05-157646544881}">
      <dgm:prSet/>
      <dgm:spPr/>
      <dgm:t>
        <a:bodyPr/>
        <a:lstStyle/>
        <a:p>
          <a:r>
            <a:rPr lang="en-GB"/>
            <a:t>Varying activities, tasks and resources</a:t>
          </a:r>
          <a:endParaRPr lang="en-US"/>
        </a:p>
      </dgm:t>
    </dgm:pt>
    <dgm:pt modelId="{F02D7235-1795-4D0A-A964-26A992D8553C}" type="parTrans" cxnId="{5DDDAEA5-1C6F-46E6-99F7-D5ED289F0C53}">
      <dgm:prSet/>
      <dgm:spPr/>
      <dgm:t>
        <a:bodyPr/>
        <a:lstStyle/>
        <a:p>
          <a:endParaRPr lang="en-US"/>
        </a:p>
      </dgm:t>
    </dgm:pt>
    <dgm:pt modelId="{4689719F-D7E7-4099-B367-952A73E1BA80}" type="sibTrans" cxnId="{5DDDAEA5-1C6F-46E6-99F7-D5ED289F0C53}">
      <dgm:prSet/>
      <dgm:spPr/>
      <dgm:t>
        <a:bodyPr/>
        <a:lstStyle/>
        <a:p>
          <a:endParaRPr lang="en-US"/>
        </a:p>
      </dgm:t>
    </dgm:pt>
    <dgm:pt modelId="{A09ED844-5C3B-4923-A88A-E46835B90393}">
      <dgm:prSet/>
      <dgm:spPr/>
      <dgm:t>
        <a:bodyPr/>
        <a:lstStyle/>
        <a:p>
          <a:r>
            <a:rPr lang="en-GB"/>
            <a:t>Using cooperative as well as competitive goals – knowing peers are depending on them can raise motivation</a:t>
          </a:r>
          <a:endParaRPr lang="en-US"/>
        </a:p>
      </dgm:t>
    </dgm:pt>
    <dgm:pt modelId="{6D0F9FA6-8D1A-4701-9418-FB7EA3A2418C}" type="parTrans" cxnId="{B32F90C1-605C-42AB-961F-0DB7D5EDECFF}">
      <dgm:prSet/>
      <dgm:spPr/>
      <dgm:t>
        <a:bodyPr/>
        <a:lstStyle/>
        <a:p>
          <a:endParaRPr lang="en-US"/>
        </a:p>
      </dgm:t>
    </dgm:pt>
    <dgm:pt modelId="{B619257C-29B7-46FD-BECF-F41B45CA1E30}" type="sibTrans" cxnId="{B32F90C1-605C-42AB-961F-0DB7D5EDECFF}">
      <dgm:prSet/>
      <dgm:spPr/>
      <dgm:t>
        <a:bodyPr/>
        <a:lstStyle/>
        <a:p>
          <a:endParaRPr lang="en-US"/>
        </a:p>
      </dgm:t>
    </dgm:pt>
    <dgm:pt modelId="{9091D741-60A0-4580-92D5-7066BB4C90CD}">
      <dgm:prSet/>
      <dgm:spPr/>
      <dgm:t>
        <a:bodyPr/>
        <a:lstStyle/>
        <a:p>
          <a:r>
            <a:rPr lang="en-GB"/>
            <a:t>Duration of activities</a:t>
          </a:r>
          <a:endParaRPr lang="en-US"/>
        </a:p>
      </dgm:t>
    </dgm:pt>
    <dgm:pt modelId="{6BA57038-A107-411F-A619-63385BEE3C80}" type="parTrans" cxnId="{BC7665B5-98D9-4C2B-8504-EE3B0F83ED26}">
      <dgm:prSet/>
      <dgm:spPr/>
      <dgm:t>
        <a:bodyPr/>
        <a:lstStyle/>
        <a:p>
          <a:endParaRPr lang="en-US"/>
        </a:p>
      </dgm:t>
    </dgm:pt>
    <dgm:pt modelId="{1E9B92BC-EC03-438B-8321-253593FFC0BB}" type="sibTrans" cxnId="{BC7665B5-98D9-4C2B-8504-EE3B0F83ED26}">
      <dgm:prSet/>
      <dgm:spPr/>
      <dgm:t>
        <a:bodyPr/>
        <a:lstStyle/>
        <a:p>
          <a:endParaRPr lang="en-US"/>
        </a:p>
      </dgm:t>
    </dgm:pt>
    <dgm:pt modelId="{DBA291DA-A6FA-40FB-995C-0A72C47BCF21}">
      <dgm:prSet/>
      <dgm:spPr/>
      <dgm:t>
        <a:bodyPr/>
        <a:lstStyle/>
        <a:p>
          <a:r>
            <a:rPr lang="en-GB"/>
            <a:t>Gol setting</a:t>
          </a:r>
          <a:endParaRPr lang="en-US"/>
        </a:p>
      </dgm:t>
    </dgm:pt>
    <dgm:pt modelId="{506B6725-85BD-47CD-9965-1958AF1E69D4}" type="parTrans" cxnId="{2D545B7E-D3E4-4AFC-8ED8-4491B83E7157}">
      <dgm:prSet/>
      <dgm:spPr/>
      <dgm:t>
        <a:bodyPr/>
        <a:lstStyle/>
        <a:p>
          <a:endParaRPr lang="en-US"/>
        </a:p>
      </dgm:t>
    </dgm:pt>
    <dgm:pt modelId="{4EC61017-7A52-4ED2-A3E7-3AE591921407}" type="sibTrans" cxnId="{2D545B7E-D3E4-4AFC-8ED8-4491B83E7157}">
      <dgm:prSet/>
      <dgm:spPr/>
      <dgm:t>
        <a:bodyPr/>
        <a:lstStyle/>
        <a:p>
          <a:endParaRPr lang="en-US"/>
        </a:p>
      </dgm:t>
    </dgm:pt>
    <dgm:pt modelId="{E9495F5A-C687-A843-B2B0-8F5DE1F0DFEF}" type="pres">
      <dgm:prSet presAssocID="{ECEF705B-3332-4A1B-9E5C-4FA535762169}" presName="diagram" presStyleCnt="0">
        <dgm:presLayoutVars>
          <dgm:dir/>
          <dgm:resizeHandles val="exact"/>
        </dgm:presLayoutVars>
      </dgm:prSet>
      <dgm:spPr/>
    </dgm:pt>
    <dgm:pt modelId="{3E028F54-E211-7347-9D81-C8C0F6915BDA}" type="pres">
      <dgm:prSet presAssocID="{488C4106-1D5C-4633-9954-988601676077}" presName="node" presStyleLbl="node1" presStyleIdx="0" presStyleCnt="5">
        <dgm:presLayoutVars>
          <dgm:bulletEnabled val="1"/>
        </dgm:presLayoutVars>
      </dgm:prSet>
      <dgm:spPr/>
    </dgm:pt>
    <dgm:pt modelId="{9EEF892D-C986-254C-A090-5CB80821401C}" type="pres">
      <dgm:prSet presAssocID="{95A0FE4A-6B1B-41CD-927D-F7C55A52DEB2}" presName="sibTrans" presStyleCnt="0"/>
      <dgm:spPr/>
    </dgm:pt>
    <dgm:pt modelId="{4A5B794D-1E66-2540-A2FF-DCDF6BEE912C}" type="pres">
      <dgm:prSet presAssocID="{F4CCE7C0-EE2E-4B42-BB05-157646544881}" presName="node" presStyleLbl="node1" presStyleIdx="1" presStyleCnt="5">
        <dgm:presLayoutVars>
          <dgm:bulletEnabled val="1"/>
        </dgm:presLayoutVars>
      </dgm:prSet>
      <dgm:spPr/>
    </dgm:pt>
    <dgm:pt modelId="{E9CBD3E5-2FF3-EB47-8DAA-E016EC05CB7D}" type="pres">
      <dgm:prSet presAssocID="{4689719F-D7E7-4099-B367-952A73E1BA80}" presName="sibTrans" presStyleCnt="0"/>
      <dgm:spPr/>
    </dgm:pt>
    <dgm:pt modelId="{C19559BD-530C-6148-AE80-2BD9EEB56ABB}" type="pres">
      <dgm:prSet presAssocID="{A09ED844-5C3B-4923-A88A-E46835B90393}" presName="node" presStyleLbl="node1" presStyleIdx="2" presStyleCnt="5">
        <dgm:presLayoutVars>
          <dgm:bulletEnabled val="1"/>
        </dgm:presLayoutVars>
      </dgm:prSet>
      <dgm:spPr/>
    </dgm:pt>
    <dgm:pt modelId="{41FB05AA-D089-E34B-B184-AC0FF24D9640}" type="pres">
      <dgm:prSet presAssocID="{B619257C-29B7-46FD-BECF-F41B45CA1E30}" presName="sibTrans" presStyleCnt="0"/>
      <dgm:spPr/>
    </dgm:pt>
    <dgm:pt modelId="{E8F2A087-0125-C04E-B151-C8782199E232}" type="pres">
      <dgm:prSet presAssocID="{9091D741-60A0-4580-92D5-7066BB4C90CD}" presName="node" presStyleLbl="node1" presStyleIdx="3" presStyleCnt="5">
        <dgm:presLayoutVars>
          <dgm:bulletEnabled val="1"/>
        </dgm:presLayoutVars>
      </dgm:prSet>
      <dgm:spPr/>
    </dgm:pt>
    <dgm:pt modelId="{DCB7B6A6-6475-FD4A-85F1-1B7ED86C4406}" type="pres">
      <dgm:prSet presAssocID="{1E9B92BC-EC03-438B-8321-253593FFC0BB}" presName="sibTrans" presStyleCnt="0"/>
      <dgm:spPr/>
    </dgm:pt>
    <dgm:pt modelId="{A200AD5C-DA1D-3548-9806-51A32901BFAE}" type="pres">
      <dgm:prSet presAssocID="{DBA291DA-A6FA-40FB-995C-0A72C47BCF21}" presName="node" presStyleLbl="node1" presStyleIdx="4" presStyleCnt="5">
        <dgm:presLayoutVars>
          <dgm:bulletEnabled val="1"/>
        </dgm:presLayoutVars>
      </dgm:prSet>
      <dgm:spPr/>
    </dgm:pt>
  </dgm:ptLst>
  <dgm:cxnLst>
    <dgm:cxn modelId="{7FFA8211-8EFB-694A-A477-262C73A2E076}" type="presOf" srcId="{488C4106-1D5C-4633-9954-988601676077}" destId="{3E028F54-E211-7347-9D81-C8C0F6915BDA}" srcOrd="0" destOrd="0" presId="urn:microsoft.com/office/officeart/2005/8/layout/default"/>
    <dgm:cxn modelId="{C0BE8729-65B5-40EA-B2A6-5BC16F4F042C}" srcId="{ECEF705B-3332-4A1B-9E5C-4FA535762169}" destId="{488C4106-1D5C-4633-9954-988601676077}" srcOrd="0" destOrd="0" parTransId="{A99F4E1E-A90B-4525-B812-3475FF0D6CB8}" sibTransId="{95A0FE4A-6B1B-41CD-927D-F7C55A52DEB2}"/>
    <dgm:cxn modelId="{0E7F5246-E83E-5E47-9EB9-EC8B85894BB1}" type="presOf" srcId="{ECEF705B-3332-4A1B-9E5C-4FA535762169}" destId="{E9495F5A-C687-A843-B2B0-8F5DE1F0DFEF}" srcOrd="0" destOrd="0" presId="urn:microsoft.com/office/officeart/2005/8/layout/default"/>
    <dgm:cxn modelId="{7890E962-7210-4E4C-B788-4467D2F0CFA3}" type="presOf" srcId="{A09ED844-5C3B-4923-A88A-E46835B90393}" destId="{C19559BD-530C-6148-AE80-2BD9EEB56ABB}" srcOrd="0" destOrd="0" presId="urn:microsoft.com/office/officeart/2005/8/layout/default"/>
    <dgm:cxn modelId="{BC37E674-714D-AD4C-9BCF-FCEBEA78E892}" type="presOf" srcId="{DBA291DA-A6FA-40FB-995C-0A72C47BCF21}" destId="{A200AD5C-DA1D-3548-9806-51A32901BFAE}" srcOrd="0" destOrd="0" presId="urn:microsoft.com/office/officeart/2005/8/layout/default"/>
    <dgm:cxn modelId="{2D545B7E-D3E4-4AFC-8ED8-4491B83E7157}" srcId="{ECEF705B-3332-4A1B-9E5C-4FA535762169}" destId="{DBA291DA-A6FA-40FB-995C-0A72C47BCF21}" srcOrd="4" destOrd="0" parTransId="{506B6725-85BD-47CD-9965-1958AF1E69D4}" sibTransId="{4EC61017-7A52-4ED2-A3E7-3AE591921407}"/>
    <dgm:cxn modelId="{6576C284-5222-BF49-89A0-A320DD67195C}" type="presOf" srcId="{9091D741-60A0-4580-92D5-7066BB4C90CD}" destId="{E8F2A087-0125-C04E-B151-C8782199E232}" srcOrd="0" destOrd="0" presId="urn:microsoft.com/office/officeart/2005/8/layout/default"/>
    <dgm:cxn modelId="{5DDDAEA5-1C6F-46E6-99F7-D5ED289F0C53}" srcId="{ECEF705B-3332-4A1B-9E5C-4FA535762169}" destId="{F4CCE7C0-EE2E-4B42-BB05-157646544881}" srcOrd="1" destOrd="0" parTransId="{F02D7235-1795-4D0A-A964-26A992D8553C}" sibTransId="{4689719F-D7E7-4099-B367-952A73E1BA80}"/>
    <dgm:cxn modelId="{BC7665B5-98D9-4C2B-8504-EE3B0F83ED26}" srcId="{ECEF705B-3332-4A1B-9E5C-4FA535762169}" destId="{9091D741-60A0-4580-92D5-7066BB4C90CD}" srcOrd="3" destOrd="0" parTransId="{6BA57038-A107-411F-A619-63385BEE3C80}" sibTransId="{1E9B92BC-EC03-438B-8321-253593FFC0BB}"/>
    <dgm:cxn modelId="{B32F90C1-605C-42AB-961F-0DB7D5EDECFF}" srcId="{ECEF705B-3332-4A1B-9E5C-4FA535762169}" destId="{A09ED844-5C3B-4923-A88A-E46835B90393}" srcOrd="2" destOrd="0" parTransId="{6D0F9FA6-8D1A-4701-9418-FB7EA3A2418C}" sibTransId="{B619257C-29B7-46FD-BECF-F41B45CA1E30}"/>
    <dgm:cxn modelId="{FC5051E4-9C53-E74A-B3D5-F799B359415A}" type="presOf" srcId="{F4CCE7C0-EE2E-4B42-BB05-157646544881}" destId="{4A5B794D-1E66-2540-A2FF-DCDF6BEE912C}" srcOrd="0" destOrd="0" presId="urn:microsoft.com/office/officeart/2005/8/layout/default"/>
    <dgm:cxn modelId="{20B26F00-FDDA-E04A-832B-E274D22FCC65}" type="presParOf" srcId="{E9495F5A-C687-A843-B2B0-8F5DE1F0DFEF}" destId="{3E028F54-E211-7347-9D81-C8C0F6915BDA}" srcOrd="0" destOrd="0" presId="urn:microsoft.com/office/officeart/2005/8/layout/default"/>
    <dgm:cxn modelId="{59B66BF8-626C-C449-B9BB-11A50BBE0E6C}" type="presParOf" srcId="{E9495F5A-C687-A843-B2B0-8F5DE1F0DFEF}" destId="{9EEF892D-C986-254C-A090-5CB80821401C}" srcOrd="1" destOrd="0" presId="urn:microsoft.com/office/officeart/2005/8/layout/default"/>
    <dgm:cxn modelId="{959F97F5-2DF2-CA43-AC18-042B7937A2CA}" type="presParOf" srcId="{E9495F5A-C687-A843-B2B0-8F5DE1F0DFEF}" destId="{4A5B794D-1E66-2540-A2FF-DCDF6BEE912C}" srcOrd="2" destOrd="0" presId="urn:microsoft.com/office/officeart/2005/8/layout/default"/>
    <dgm:cxn modelId="{6A446BE9-22F3-994E-9127-DEDEF96BDC2F}" type="presParOf" srcId="{E9495F5A-C687-A843-B2B0-8F5DE1F0DFEF}" destId="{E9CBD3E5-2FF3-EB47-8DAA-E016EC05CB7D}" srcOrd="3" destOrd="0" presId="urn:microsoft.com/office/officeart/2005/8/layout/default"/>
    <dgm:cxn modelId="{8C66AE59-DD15-C240-8F23-ABE5325A4AFF}" type="presParOf" srcId="{E9495F5A-C687-A843-B2B0-8F5DE1F0DFEF}" destId="{C19559BD-530C-6148-AE80-2BD9EEB56ABB}" srcOrd="4" destOrd="0" presId="urn:microsoft.com/office/officeart/2005/8/layout/default"/>
    <dgm:cxn modelId="{0B649912-4716-2C4E-B4EC-848F5FEA44C8}" type="presParOf" srcId="{E9495F5A-C687-A843-B2B0-8F5DE1F0DFEF}" destId="{41FB05AA-D089-E34B-B184-AC0FF24D9640}" srcOrd="5" destOrd="0" presId="urn:microsoft.com/office/officeart/2005/8/layout/default"/>
    <dgm:cxn modelId="{40331AC9-0272-B44E-A116-0ED6DF2B78C1}" type="presParOf" srcId="{E9495F5A-C687-A843-B2B0-8F5DE1F0DFEF}" destId="{E8F2A087-0125-C04E-B151-C8782199E232}" srcOrd="6" destOrd="0" presId="urn:microsoft.com/office/officeart/2005/8/layout/default"/>
    <dgm:cxn modelId="{B1A90EF9-77B9-CD45-AE6E-7D2703D1F012}" type="presParOf" srcId="{E9495F5A-C687-A843-B2B0-8F5DE1F0DFEF}" destId="{DCB7B6A6-6475-FD4A-85F1-1B7ED86C4406}" srcOrd="7" destOrd="0" presId="urn:microsoft.com/office/officeart/2005/8/layout/default"/>
    <dgm:cxn modelId="{FA46A4D7-5439-1244-9603-154064247FB6}" type="presParOf" srcId="{E9495F5A-C687-A843-B2B0-8F5DE1F0DFEF}" destId="{A200AD5C-DA1D-3548-9806-51A32901BFAE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4BEE51A-7D23-4DD1-9DF4-EB0860016C64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4E88632-E03D-4D70-B702-7E0BD219948F}">
      <dgm:prSet/>
      <dgm:spPr/>
      <dgm:t>
        <a:bodyPr/>
        <a:lstStyle/>
        <a:p>
          <a:r>
            <a:rPr lang="en-US"/>
            <a:t>Set</a:t>
          </a:r>
        </a:p>
      </dgm:t>
    </dgm:pt>
    <dgm:pt modelId="{BD05503A-612B-4A01-AE8E-7A844BAD3D9B}" type="parTrans" cxnId="{B6E6D02C-FB75-4B7E-9EE7-AC14665F405D}">
      <dgm:prSet/>
      <dgm:spPr/>
      <dgm:t>
        <a:bodyPr/>
        <a:lstStyle/>
        <a:p>
          <a:endParaRPr lang="en-US"/>
        </a:p>
      </dgm:t>
    </dgm:pt>
    <dgm:pt modelId="{56AAE65B-C158-44B4-8265-AA0B851D4BAE}" type="sibTrans" cxnId="{B6E6D02C-FB75-4B7E-9EE7-AC14665F405D}">
      <dgm:prSet/>
      <dgm:spPr/>
      <dgm:t>
        <a:bodyPr/>
        <a:lstStyle/>
        <a:p>
          <a:endParaRPr lang="en-US"/>
        </a:p>
      </dgm:t>
    </dgm:pt>
    <dgm:pt modelId="{97A99FAF-5271-4CC1-87F8-098BF18C9910}">
      <dgm:prSet/>
      <dgm:spPr/>
      <dgm:t>
        <a:bodyPr/>
        <a:lstStyle/>
        <a:p>
          <a:r>
            <a:rPr lang="en-US"/>
            <a:t>Set a personal goal with your own behaviour (organised, punctual, fair, consistent)</a:t>
          </a:r>
        </a:p>
      </dgm:t>
    </dgm:pt>
    <dgm:pt modelId="{4F376C5E-85BF-44FE-BCD4-8B9191700EB5}" type="parTrans" cxnId="{A90D24BE-4920-41A3-B6A6-C4DD66CC7426}">
      <dgm:prSet/>
      <dgm:spPr/>
      <dgm:t>
        <a:bodyPr/>
        <a:lstStyle/>
        <a:p>
          <a:endParaRPr lang="en-US"/>
        </a:p>
      </dgm:t>
    </dgm:pt>
    <dgm:pt modelId="{E261E62A-38D8-4D13-95CF-93A34B9B3DB6}" type="sibTrans" cxnId="{A90D24BE-4920-41A3-B6A6-C4DD66CC7426}">
      <dgm:prSet/>
      <dgm:spPr/>
      <dgm:t>
        <a:bodyPr/>
        <a:lstStyle/>
        <a:p>
          <a:endParaRPr lang="en-US"/>
        </a:p>
      </dgm:t>
    </dgm:pt>
    <dgm:pt modelId="{6DFA5AC6-17B9-4E15-9BB2-CD7FA4B2056C}">
      <dgm:prSet/>
      <dgm:spPr/>
      <dgm:t>
        <a:bodyPr/>
        <a:lstStyle/>
        <a:p>
          <a:r>
            <a:rPr lang="en-US"/>
            <a:t>Create</a:t>
          </a:r>
        </a:p>
      </dgm:t>
    </dgm:pt>
    <dgm:pt modelId="{1C3613E5-3FAC-4667-93A1-B543A92755CF}" type="parTrans" cxnId="{4362690A-4679-4074-91FF-D0785334B329}">
      <dgm:prSet/>
      <dgm:spPr/>
      <dgm:t>
        <a:bodyPr/>
        <a:lstStyle/>
        <a:p>
          <a:endParaRPr lang="en-US"/>
        </a:p>
      </dgm:t>
    </dgm:pt>
    <dgm:pt modelId="{F4B04F38-ECE9-4E45-A8D6-226F13286CB8}" type="sibTrans" cxnId="{4362690A-4679-4074-91FF-D0785334B329}">
      <dgm:prSet/>
      <dgm:spPr/>
      <dgm:t>
        <a:bodyPr/>
        <a:lstStyle/>
        <a:p>
          <a:endParaRPr lang="en-US"/>
        </a:p>
      </dgm:t>
    </dgm:pt>
    <dgm:pt modelId="{98359E36-549E-4178-BABF-586167E4D39D}">
      <dgm:prSet/>
      <dgm:spPr/>
      <dgm:t>
        <a:bodyPr/>
        <a:lstStyle/>
        <a:p>
          <a:r>
            <a:rPr lang="en-US"/>
            <a:t>Create a pleasant, relaxed, supportive atmosphere in the classroom</a:t>
          </a:r>
        </a:p>
      </dgm:t>
    </dgm:pt>
    <dgm:pt modelId="{221226FE-23B3-4797-94E5-F04E66E484B2}" type="parTrans" cxnId="{ECF0E25F-2BCA-4275-A9E3-1C406FDBE614}">
      <dgm:prSet/>
      <dgm:spPr/>
      <dgm:t>
        <a:bodyPr/>
        <a:lstStyle/>
        <a:p>
          <a:endParaRPr lang="en-US"/>
        </a:p>
      </dgm:t>
    </dgm:pt>
    <dgm:pt modelId="{A40E3841-633D-4F51-8379-C821FB5F64E1}" type="sibTrans" cxnId="{ECF0E25F-2BCA-4275-A9E3-1C406FDBE614}">
      <dgm:prSet/>
      <dgm:spPr/>
      <dgm:t>
        <a:bodyPr/>
        <a:lstStyle/>
        <a:p>
          <a:endParaRPr lang="en-US"/>
        </a:p>
      </dgm:t>
    </dgm:pt>
    <dgm:pt modelId="{E835E32B-9171-41FF-806A-5B967BE77871}">
      <dgm:prSet/>
      <dgm:spPr/>
      <dgm:t>
        <a:bodyPr/>
        <a:lstStyle/>
        <a:p>
          <a:r>
            <a:rPr lang="en-US"/>
            <a:t>Present</a:t>
          </a:r>
        </a:p>
      </dgm:t>
    </dgm:pt>
    <dgm:pt modelId="{8C72A8B6-D9F8-4A32-A0BB-C2CFDA3E843A}" type="parTrans" cxnId="{87DF86A8-C940-4182-A651-E11B533FA8A6}">
      <dgm:prSet/>
      <dgm:spPr/>
      <dgm:t>
        <a:bodyPr/>
        <a:lstStyle/>
        <a:p>
          <a:endParaRPr lang="en-US"/>
        </a:p>
      </dgm:t>
    </dgm:pt>
    <dgm:pt modelId="{9336C8F4-2C0C-47CF-B380-972EEBC6811B}" type="sibTrans" cxnId="{87DF86A8-C940-4182-A651-E11B533FA8A6}">
      <dgm:prSet/>
      <dgm:spPr/>
      <dgm:t>
        <a:bodyPr/>
        <a:lstStyle/>
        <a:p>
          <a:endParaRPr lang="en-US"/>
        </a:p>
      </dgm:t>
    </dgm:pt>
    <dgm:pt modelId="{E1452B0D-1F1E-4772-84B4-DC491478534F}">
      <dgm:prSet/>
      <dgm:spPr/>
      <dgm:t>
        <a:bodyPr/>
        <a:lstStyle/>
        <a:p>
          <a:r>
            <a:rPr lang="en-US"/>
            <a:t>Present tasks effectively (presentation, practice, recycle)</a:t>
          </a:r>
        </a:p>
      </dgm:t>
    </dgm:pt>
    <dgm:pt modelId="{4D2D2D72-474C-45D4-86B6-9C6658D0FB37}" type="parTrans" cxnId="{FBA50919-D375-4565-A719-0CEBBBC62522}">
      <dgm:prSet/>
      <dgm:spPr/>
      <dgm:t>
        <a:bodyPr/>
        <a:lstStyle/>
        <a:p>
          <a:endParaRPr lang="en-US"/>
        </a:p>
      </dgm:t>
    </dgm:pt>
    <dgm:pt modelId="{A0C36AEB-8340-49AE-9E80-D1835CABF667}" type="sibTrans" cxnId="{FBA50919-D375-4565-A719-0CEBBBC62522}">
      <dgm:prSet/>
      <dgm:spPr/>
      <dgm:t>
        <a:bodyPr/>
        <a:lstStyle/>
        <a:p>
          <a:endParaRPr lang="en-US"/>
        </a:p>
      </dgm:t>
    </dgm:pt>
    <dgm:pt modelId="{884FF695-49C7-47F2-9539-5A7BEED49FF5}">
      <dgm:prSet/>
      <dgm:spPr/>
      <dgm:t>
        <a:bodyPr/>
        <a:lstStyle/>
        <a:p>
          <a:r>
            <a:rPr lang="en-US"/>
            <a:t>Develop</a:t>
          </a:r>
        </a:p>
      </dgm:t>
    </dgm:pt>
    <dgm:pt modelId="{227A84F5-0EDD-48EF-B589-65BBEACD7081}" type="parTrans" cxnId="{61066DCC-9564-4FFB-A5E0-BF287D93AF6F}">
      <dgm:prSet/>
      <dgm:spPr/>
      <dgm:t>
        <a:bodyPr/>
        <a:lstStyle/>
        <a:p>
          <a:endParaRPr lang="en-US"/>
        </a:p>
      </dgm:t>
    </dgm:pt>
    <dgm:pt modelId="{55507F69-F35C-4F75-A2DE-ED184E8AE28A}" type="sibTrans" cxnId="{61066DCC-9564-4FFB-A5E0-BF287D93AF6F}">
      <dgm:prSet/>
      <dgm:spPr/>
      <dgm:t>
        <a:bodyPr/>
        <a:lstStyle/>
        <a:p>
          <a:endParaRPr lang="en-US"/>
        </a:p>
      </dgm:t>
    </dgm:pt>
    <dgm:pt modelId="{E04DDE72-52B5-4567-B0F6-C67569AC48CE}">
      <dgm:prSet/>
      <dgm:spPr/>
      <dgm:t>
        <a:bodyPr/>
        <a:lstStyle/>
        <a:p>
          <a:r>
            <a:rPr lang="en-US"/>
            <a:t>Develop good relationships with your students</a:t>
          </a:r>
        </a:p>
      </dgm:t>
    </dgm:pt>
    <dgm:pt modelId="{AFD71686-21A4-49EA-999B-36C7CC72B2CF}" type="parTrans" cxnId="{332666D7-2007-4496-B6A9-9C764EAF9B2A}">
      <dgm:prSet/>
      <dgm:spPr/>
      <dgm:t>
        <a:bodyPr/>
        <a:lstStyle/>
        <a:p>
          <a:endParaRPr lang="en-US"/>
        </a:p>
      </dgm:t>
    </dgm:pt>
    <dgm:pt modelId="{81E47958-2BA2-422C-B2C9-541CC39FC77C}" type="sibTrans" cxnId="{332666D7-2007-4496-B6A9-9C764EAF9B2A}">
      <dgm:prSet/>
      <dgm:spPr/>
      <dgm:t>
        <a:bodyPr/>
        <a:lstStyle/>
        <a:p>
          <a:endParaRPr lang="en-US"/>
        </a:p>
      </dgm:t>
    </dgm:pt>
    <dgm:pt modelId="{D8AE1190-E713-49D5-847F-354AAC0AFFB8}">
      <dgm:prSet/>
      <dgm:spPr/>
      <dgm:t>
        <a:bodyPr/>
        <a:lstStyle/>
        <a:p>
          <a:r>
            <a:rPr lang="en-US"/>
            <a:t>Increase</a:t>
          </a:r>
        </a:p>
      </dgm:t>
    </dgm:pt>
    <dgm:pt modelId="{C02ABC05-21AF-4310-A353-B17A20762B91}" type="parTrans" cxnId="{C798EBB6-CE1B-44B1-9333-F4B84BDC7C36}">
      <dgm:prSet/>
      <dgm:spPr/>
      <dgm:t>
        <a:bodyPr/>
        <a:lstStyle/>
        <a:p>
          <a:endParaRPr lang="en-US"/>
        </a:p>
      </dgm:t>
    </dgm:pt>
    <dgm:pt modelId="{06C1A326-C245-4303-B64C-D0352D252AE5}" type="sibTrans" cxnId="{C798EBB6-CE1B-44B1-9333-F4B84BDC7C36}">
      <dgm:prSet/>
      <dgm:spPr/>
      <dgm:t>
        <a:bodyPr/>
        <a:lstStyle/>
        <a:p>
          <a:endParaRPr lang="en-US"/>
        </a:p>
      </dgm:t>
    </dgm:pt>
    <dgm:pt modelId="{199290F7-3E09-45C7-AEAA-5EC372635794}">
      <dgm:prSet/>
      <dgm:spPr/>
      <dgm:t>
        <a:bodyPr/>
        <a:lstStyle/>
        <a:p>
          <a:r>
            <a:rPr lang="en-US"/>
            <a:t>Increase learners’ self-confidence (clear presentation, opportunity to do scaffolded practice, formative feedback)</a:t>
          </a:r>
        </a:p>
      </dgm:t>
    </dgm:pt>
    <dgm:pt modelId="{B3F8FB3E-CB94-4F9C-A65F-8A2077670738}" type="parTrans" cxnId="{10588A55-0241-4B4E-BFC9-3CD91D4D5C7D}">
      <dgm:prSet/>
      <dgm:spPr/>
      <dgm:t>
        <a:bodyPr/>
        <a:lstStyle/>
        <a:p>
          <a:endParaRPr lang="en-US"/>
        </a:p>
      </dgm:t>
    </dgm:pt>
    <dgm:pt modelId="{4017BB7D-0EA8-4F93-81E9-D3B6A4FEE2CD}" type="sibTrans" cxnId="{10588A55-0241-4B4E-BFC9-3CD91D4D5C7D}">
      <dgm:prSet/>
      <dgm:spPr/>
      <dgm:t>
        <a:bodyPr/>
        <a:lstStyle/>
        <a:p>
          <a:endParaRPr lang="en-US"/>
        </a:p>
      </dgm:t>
    </dgm:pt>
    <dgm:pt modelId="{98D2DA33-3517-4853-9764-4759AEE18E1F}">
      <dgm:prSet/>
      <dgm:spPr/>
      <dgm:t>
        <a:bodyPr/>
        <a:lstStyle/>
        <a:p>
          <a:r>
            <a:rPr lang="en-US"/>
            <a:t>Make</a:t>
          </a:r>
        </a:p>
      </dgm:t>
    </dgm:pt>
    <dgm:pt modelId="{DD0F41BA-B887-448F-94BB-DB5961C0AF97}" type="parTrans" cxnId="{0A747E52-BD8F-44A5-8F9F-BAF1B9D1DB2D}">
      <dgm:prSet/>
      <dgm:spPr/>
      <dgm:t>
        <a:bodyPr/>
        <a:lstStyle/>
        <a:p>
          <a:endParaRPr lang="en-US"/>
        </a:p>
      </dgm:t>
    </dgm:pt>
    <dgm:pt modelId="{852DEC10-88B3-4C39-B81B-584128798189}" type="sibTrans" cxnId="{0A747E52-BD8F-44A5-8F9F-BAF1B9D1DB2D}">
      <dgm:prSet/>
      <dgm:spPr/>
      <dgm:t>
        <a:bodyPr/>
        <a:lstStyle/>
        <a:p>
          <a:endParaRPr lang="en-US"/>
        </a:p>
      </dgm:t>
    </dgm:pt>
    <dgm:pt modelId="{5B59A821-0B85-4389-B562-B14905A7D49B}">
      <dgm:prSet/>
      <dgm:spPr/>
      <dgm:t>
        <a:bodyPr/>
        <a:lstStyle/>
        <a:p>
          <a:r>
            <a:rPr lang="en-US"/>
            <a:t>Make the lessons engaging</a:t>
          </a:r>
        </a:p>
      </dgm:t>
    </dgm:pt>
    <dgm:pt modelId="{DFF916B0-0628-4718-98D5-085F3A8059BE}" type="parTrans" cxnId="{D7D41ED3-5A2F-49EC-BA43-645E788366DE}">
      <dgm:prSet/>
      <dgm:spPr/>
      <dgm:t>
        <a:bodyPr/>
        <a:lstStyle/>
        <a:p>
          <a:endParaRPr lang="en-US"/>
        </a:p>
      </dgm:t>
    </dgm:pt>
    <dgm:pt modelId="{13D01138-CB57-45D0-8D4D-D98C8A486662}" type="sibTrans" cxnId="{D7D41ED3-5A2F-49EC-BA43-645E788366DE}">
      <dgm:prSet/>
      <dgm:spPr/>
      <dgm:t>
        <a:bodyPr/>
        <a:lstStyle/>
        <a:p>
          <a:endParaRPr lang="en-US"/>
        </a:p>
      </dgm:t>
    </dgm:pt>
    <dgm:pt modelId="{DA9267E5-9331-3A4A-81F5-B597A062FD99}" type="pres">
      <dgm:prSet presAssocID="{14BEE51A-7D23-4DD1-9DF4-EB0860016C64}" presName="Name0" presStyleCnt="0">
        <dgm:presLayoutVars>
          <dgm:dir/>
          <dgm:animLvl val="lvl"/>
          <dgm:resizeHandles val="exact"/>
        </dgm:presLayoutVars>
      </dgm:prSet>
      <dgm:spPr/>
    </dgm:pt>
    <dgm:pt modelId="{747B7E64-2D22-E245-B1BA-47D8E3AEBCF6}" type="pres">
      <dgm:prSet presAssocID="{84E88632-E03D-4D70-B702-7E0BD219948F}" presName="linNode" presStyleCnt="0"/>
      <dgm:spPr/>
    </dgm:pt>
    <dgm:pt modelId="{BB73D192-C049-4A43-84B3-BEAB02EB4693}" type="pres">
      <dgm:prSet presAssocID="{84E88632-E03D-4D70-B702-7E0BD219948F}" presName="parentText" presStyleLbl="alignNode1" presStyleIdx="0" presStyleCnt="6">
        <dgm:presLayoutVars>
          <dgm:chMax val="1"/>
          <dgm:bulletEnabled/>
        </dgm:presLayoutVars>
      </dgm:prSet>
      <dgm:spPr/>
    </dgm:pt>
    <dgm:pt modelId="{255D8A62-8DB6-B34E-9F39-8EB6F3A96B9E}" type="pres">
      <dgm:prSet presAssocID="{84E88632-E03D-4D70-B702-7E0BD219948F}" presName="descendantText" presStyleLbl="alignAccFollowNode1" presStyleIdx="0" presStyleCnt="6">
        <dgm:presLayoutVars>
          <dgm:bulletEnabled/>
        </dgm:presLayoutVars>
      </dgm:prSet>
      <dgm:spPr/>
    </dgm:pt>
    <dgm:pt modelId="{72538D2A-D8E0-294A-BC3C-82ED5B726985}" type="pres">
      <dgm:prSet presAssocID="{56AAE65B-C158-44B4-8265-AA0B851D4BAE}" presName="sp" presStyleCnt="0"/>
      <dgm:spPr/>
    </dgm:pt>
    <dgm:pt modelId="{731C31D7-3275-D545-BB7C-7DB63743422B}" type="pres">
      <dgm:prSet presAssocID="{6DFA5AC6-17B9-4E15-9BB2-CD7FA4B2056C}" presName="linNode" presStyleCnt="0"/>
      <dgm:spPr/>
    </dgm:pt>
    <dgm:pt modelId="{A703F001-8EA0-D445-A32B-A15DB17140DB}" type="pres">
      <dgm:prSet presAssocID="{6DFA5AC6-17B9-4E15-9BB2-CD7FA4B2056C}" presName="parentText" presStyleLbl="alignNode1" presStyleIdx="1" presStyleCnt="6">
        <dgm:presLayoutVars>
          <dgm:chMax val="1"/>
          <dgm:bulletEnabled/>
        </dgm:presLayoutVars>
      </dgm:prSet>
      <dgm:spPr/>
    </dgm:pt>
    <dgm:pt modelId="{97690376-2BEB-B04C-90B1-C055EF79CDCB}" type="pres">
      <dgm:prSet presAssocID="{6DFA5AC6-17B9-4E15-9BB2-CD7FA4B2056C}" presName="descendantText" presStyleLbl="alignAccFollowNode1" presStyleIdx="1" presStyleCnt="6">
        <dgm:presLayoutVars>
          <dgm:bulletEnabled/>
        </dgm:presLayoutVars>
      </dgm:prSet>
      <dgm:spPr/>
    </dgm:pt>
    <dgm:pt modelId="{664A30D3-87FD-D04D-8DFA-29CE69958446}" type="pres">
      <dgm:prSet presAssocID="{F4B04F38-ECE9-4E45-A8D6-226F13286CB8}" presName="sp" presStyleCnt="0"/>
      <dgm:spPr/>
    </dgm:pt>
    <dgm:pt modelId="{706C57AB-E1D7-8E4D-9326-EE25157934BF}" type="pres">
      <dgm:prSet presAssocID="{E835E32B-9171-41FF-806A-5B967BE77871}" presName="linNode" presStyleCnt="0"/>
      <dgm:spPr/>
    </dgm:pt>
    <dgm:pt modelId="{193C4717-0269-024A-92FB-B097213F82E9}" type="pres">
      <dgm:prSet presAssocID="{E835E32B-9171-41FF-806A-5B967BE77871}" presName="parentText" presStyleLbl="alignNode1" presStyleIdx="2" presStyleCnt="6">
        <dgm:presLayoutVars>
          <dgm:chMax val="1"/>
          <dgm:bulletEnabled/>
        </dgm:presLayoutVars>
      </dgm:prSet>
      <dgm:spPr/>
    </dgm:pt>
    <dgm:pt modelId="{C3B67893-107C-D54F-BDE5-0A8E9C98A64E}" type="pres">
      <dgm:prSet presAssocID="{E835E32B-9171-41FF-806A-5B967BE77871}" presName="descendantText" presStyleLbl="alignAccFollowNode1" presStyleIdx="2" presStyleCnt="6">
        <dgm:presLayoutVars>
          <dgm:bulletEnabled/>
        </dgm:presLayoutVars>
      </dgm:prSet>
      <dgm:spPr/>
    </dgm:pt>
    <dgm:pt modelId="{030FBD22-88A7-E74A-818B-B8F9D1291059}" type="pres">
      <dgm:prSet presAssocID="{9336C8F4-2C0C-47CF-B380-972EEBC6811B}" presName="sp" presStyleCnt="0"/>
      <dgm:spPr/>
    </dgm:pt>
    <dgm:pt modelId="{088F93E2-C399-8442-8591-F44C838DE30E}" type="pres">
      <dgm:prSet presAssocID="{884FF695-49C7-47F2-9539-5A7BEED49FF5}" presName="linNode" presStyleCnt="0"/>
      <dgm:spPr/>
    </dgm:pt>
    <dgm:pt modelId="{FD9E83C5-068C-5548-81A4-EB2946D9E44B}" type="pres">
      <dgm:prSet presAssocID="{884FF695-49C7-47F2-9539-5A7BEED49FF5}" presName="parentText" presStyleLbl="alignNode1" presStyleIdx="3" presStyleCnt="6">
        <dgm:presLayoutVars>
          <dgm:chMax val="1"/>
          <dgm:bulletEnabled/>
        </dgm:presLayoutVars>
      </dgm:prSet>
      <dgm:spPr/>
    </dgm:pt>
    <dgm:pt modelId="{E8DD15F1-3D1C-2942-9A61-C9B1B000EB44}" type="pres">
      <dgm:prSet presAssocID="{884FF695-49C7-47F2-9539-5A7BEED49FF5}" presName="descendantText" presStyleLbl="alignAccFollowNode1" presStyleIdx="3" presStyleCnt="6">
        <dgm:presLayoutVars>
          <dgm:bulletEnabled/>
        </dgm:presLayoutVars>
      </dgm:prSet>
      <dgm:spPr/>
    </dgm:pt>
    <dgm:pt modelId="{D2BBBB65-83C9-AA46-B866-4BC38123CE4F}" type="pres">
      <dgm:prSet presAssocID="{55507F69-F35C-4F75-A2DE-ED184E8AE28A}" presName="sp" presStyleCnt="0"/>
      <dgm:spPr/>
    </dgm:pt>
    <dgm:pt modelId="{5FB000C3-29C2-6A4A-B65D-47003E5AE098}" type="pres">
      <dgm:prSet presAssocID="{D8AE1190-E713-49D5-847F-354AAC0AFFB8}" presName="linNode" presStyleCnt="0"/>
      <dgm:spPr/>
    </dgm:pt>
    <dgm:pt modelId="{CF00DAE4-FCA7-AD42-BB98-DF712FCF0BAD}" type="pres">
      <dgm:prSet presAssocID="{D8AE1190-E713-49D5-847F-354AAC0AFFB8}" presName="parentText" presStyleLbl="alignNode1" presStyleIdx="4" presStyleCnt="6">
        <dgm:presLayoutVars>
          <dgm:chMax val="1"/>
          <dgm:bulletEnabled/>
        </dgm:presLayoutVars>
      </dgm:prSet>
      <dgm:spPr/>
    </dgm:pt>
    <dgm:pt modelId="{357D273D-379C-3E46-8CC3-07B23E24B5FE}" type="pres">
      <dgm:prSet presAssocID="{D8AE1190-E713-49D5-847F-354AAC0AFFB8}" presName="descendantText" presStyleLbl="alignAccFollowNode1" presStyleIdx="4" presStyleCnt="6">
        <dgm:presLayoutVars>
          <dgm:bulletEnabled/>
        </dgm:presLayoutVars>
      </dgm:prSet>
      <dgm:spPr/>
    </dgm:pt>
    <dgm:pt modelId="{06749D88-ED20-1D48-8BDB-3A1F2F33B3DC}" type="pres">
      <dgm:prSet presAssocID="{06C1A326-C245-4303-B64C-D0352D252AE5}" presName="sp" presStyleCnt="0"/>
      <dgm:spPr/>
    </dgm:pt>
    <dgm:pt modelId="{0D16EE69-1390-1249-92A2-3D3FF19AB6CB}" type="pres">
      <dgm:prSet presAssocID="{98D2DA33-3517-4853-9764-4759AEE18E1F}" presName="linNode" presStyleCnt="0"/>
      <dgm:spPr/>
    </dgm:pt>
    <dgm:pt modelId="{B619155B-0392-E949-BD2C-F7347BD9A690}" type="pres">
      <dgm:prSet presAssocID="{98D2DA33-3517-4853-9764-4759AEE18E1F}" presName="parentText" presStyleLbl="alignNode1" presStyleIdx="5" presStyleCnt="6">
        <dgm:presLayoutVars>
          <dgm:chMax val="1"/>
          <dgm:bulletEnabled/>
        </dgm:presLayoutVars>
      </dgm:prSet>
      <dgm:spPr/>
    </dgm:pt>
    <dgm:pt modelId="{8BD01428-8AFC-AA45-8A16-D572FF587568}" type="pres">
      <dgm:prSet presAssocID="{98D2DA33-3517-4853-9764-4759AEE18E1F}" presName="descendantText" presStyleLbl="alignAccFollowNode1" presStyleIdx="5" presStyleCnt="6">
        <dgm:presLayoutVars>
          <dgm:bulletEnabled/>
        </dgm:presLayoutVars>
      </dgm:prSet>
      <dgm:spPr/>
    </dgm:pt>
  </dgm:ptLst>
  <dgm:cxnLst>
    <dgm:cxn modelId="{4362690A-4679-4074-91FF-D0785334B329}" srcId="{14BEE51A-7D23-4DD1-9DF4-EB0860016C64}" destId="{6DFA5AC6-17B9-4E15-9BB2-CD7FA4B2056C}" srcOrd="1" destOrd="0" parTransId="{1C3613E5-3FAC-4667-93A1-B543A92755CF}" sibTransId="{F4B04F38-ECE9-4E45-A8D6-226F13286CB8}"/>
    <dgm:cxn modelId="{FBA50919-D375-4565-A719-0CEBBBC62522}" srcId="{E835E32B-9171-41FF-806A-5B967BE77871}" destId="{E1452B0D-1F1E-4772-84B4-DC491478534F}" srcOrd="0" destOrd="0" parTransId="{4D2D2D72-474C-45D4-86B6-9C6658D0FB37}" sibTransId="{A0C36AEB-8340-49AE-9E80-D1835CABF667}"/>
    <dgm:cxn modelId="{B6E6D02C-FB75-4B7E-9EE7-AC14665F405D}" srcId="{14BEE51A-7D23-4DD1-9DF4-EB0860016C64}" destId="{84E88632-E03D-4D70-B702-7E0BD219948F}" srcOrd="0" destOrd="0" parTransId="{BD05503A-612B-4A01-AE8E-7A844BAD3D9B}" sibTransId="{56AAE65B-C158-44B4-8265-AA0B851D4BAE}"/>
    <dgm:cxn modelId="{B9CFE732-69D8-AF48-B099-23E1A8CEA589}" type="presOf" srcId="{D8AE1190-E713-49D5-847F-354AAC0AFFB8}" destId="{CF00DAE4-FCA7-AD42-BB98-DF712FCF0BAD}" srcOrd="0" destOrd="0" presId="urn:microsoft.com/office/officeart/2016/7/layout/VerticalSolidActionList"/>
    <dgm:cxn modelId="{F401A839-DE59-DF41-9FDB-EC6E337304E2}" type="presOf" srcId="{E1452B0D-1F1E-4772-84B4-DC491478534F}" destId="{C3B67893-107C-D54F-BDE5-0A8E9C98A64E}" srcOrd="0" destOrd="0" presId="urn:microsoft.com/office/officeart/2016/7/layout/VerticalSolidActionList"/>
    <dgm:cxn modelId="{025D3B44-9E0B-6D46-967B-2D4FDE975EB3}" type="presOf" srcId="{884FF695-49C7-47F2-9539-5A7BEED49FF5}" destId="{FD9E83C5-068C-5548-81A4-EB2946D9E44B}" srcOrd="0" destOrd="0" presId="urn:microsoft.com/office/officeart/2016/7/layout/VerticalSolidActionList"/>
    <dgm:cxn modelId="{0A747E52-BD8F-44A5-8F9F-BAF1B9D1DB2D}" srcId="{14BEE51A-7D23-4DD1-9DF4-EB0860016C64}" destId="{98D2DA33-3517-4853-9764-4759AEE18E1F}" srcOrd="5" destOrd="0" parTransId="{DD0F41BA-B887-448F-94BB-DB5961C0AF97}" sibTransId="{852DEC10-88B3-4C39-B81B-584128798189}"/>
    <dgm:cxn modelId="{10588A55-0241-4B4E-BFC9-3CD91D4D5C7D}" srcId="{D8AE1190-E713-49D5-847F-354AAC0AFFB8}" destId="{199290F7-3E09-45C7-AEAA-5EC372635794}" srcOrd="0" destOrd="0" parTransId="{B3F8FB3E-CB94-4F9C-A65F-8A2077670738}" sibTransId="{4017BB7D-0EA8-4F93-81E9-D3B6A4FEE2CD}"/>
    <dgm:cxn modelId="{32336F5A-B602-E24B-85F7-86718E85725D}" type="presOf" srcId="{5B59A821-0B85-4389-B562-B14905A7D49B}" destId="{8BD01428-8AFC-AA45-8A16-D572FF587568}" srcOrd="0" destOrd="0" presId="urn:microsoft.com/office/officeart/2016/7/layout/VerticalSolidActionList"/>
    <dgm:cxn modelId="{ECF0E25F-2BCA-4275-A9E3-1C406FDBE614}" srcId="{6DFA5AC6-17B9-4E15-9BB2-CD7FA4B2056C}" destId="{98359E36-549E-4178-BABF-586167E4D39D}" srcOrd="0" destOrd="0" parTransId="{221226FE-23B3-4797-94E5-F04E66E484B2}" sibTransId="{A40E3841-633D-4F51-8379-C821FB5F64E1}"/>
    <dgm:cxn modelId="{D3706161-E59F-2F44-955B-CCB42E8011E2}" type="presOf" srcId="{97A99FAF-5271-4CC1-87F8-098BF18C9910}" destId="{255D8A62-8DB6-B34E-9F39-8EB6F3A96B9E}" srcOrd="0" destOrd="0" presId="urn:microsoft.com/office/officeart/2016/7/layout/VerticalSolidActionList"/>
    <dgm:cxn modelId="{5661DB68-B60A-F048-9336-264DF4814630}" type="presOf" srcId="{98359E36-549E-4178-BABF-586167E4D39D}" destId="{97690376-2BEB-B04C-90B1-C055EF79CDCB}" srcOrd="0" destOrd="0" presId="urn:microsoft.com/office/officeart/2016/7/layout/VerticalSolidActionList"/>
    <dgm:cxn modelId="{49E6BF95-7FB9-944D-81FA-5AE76DCD17DF}" type="presOf" srcId="{E835E32B-9171-41FF-806A-5B967BE77871}" destId="{193C4717-0269-024A-92FB-B097213F82E9}" srcOrd="0" destOrd="0" presId="urn:microsoft.com/office/officeart/2016/7/layout/VerticalSolidActionList"/>
    <dgm:cxn modelId="{87DF86A8-C940-4182-A651-E11B533FA8A6}" srcId="{14BEE51A-7D23-4DD1-9DF4-EB0860016C64}" destId="{E835E32B-9171-41FF-806A-5B967BE77871}" srcOrd="2" destOrd="0" parTransId="{8C72A8B6-D9F8-4A32-A0BB-C2CFDA3E843A}" sibTransId="{9336C8F4-2C0C-47CF-B380-972EEBC6811B}"/>
    <dgm:cxn modelId="{C798EBB6-CE1B-44B1-9333-F4B84BDC7C36}" srcId="{14BEE51A-7D23-4DD1-9DF4-EB0860016C64}" destId="{D8AE1190-E713-49D5-847F-354AAC0AFFB8}" srcOrd="4" destOrd="0" parTransId="{C02ABC05-21AF-4310-A353-B17A20762B91}" sibTransId="{06C1A326-C245-4303-B64C-D0352D252AE5}"/>
    <dgm:cxn modelId="{0CDB75B9-36E9-634C-99B2-AE0D502D0C9D}" type="presOf" srcId="{98D2DA33-3517-4853-9764-4759AEE18E1F}" destId="{B619155B-0392-E949-BD2C-F7347BD9A690}" srcOrd="0" destOrd="0" presId="urn:microsoft.com/office/officeart/2016/7/layout/VerticalSolidActionList"/>
    <dgm:cxn modelId="{5E2AB0B9-FED9-0248-9944-29AAEF4492CC}" type="presOf" srcId="{6DFA5AC6-17B9-4E15-9BB2-CD7FA4B2056C}" destId="{A703F001-8EA0-D445-A32B-A15DB17140DB}" srcOrd="0" destOrd="0" presId="urn:microsoft.com/office/officeart/2016/7/layout/VerticalSolidActionList"/>
    <dgm:cxn modelId="{A90D24BE-4920-41A3-B6A6-C4DD66CC7426}" srcId="{84E88632-E03D-4D70-B702-7E0BD219948F}" destId="{97A99FAF-5271-4CC1-87F8-098BF18C9910}" srcOrd="0" destOrd="0" parTransId="{4F376C5E-85BF-44FE-BCD4-8B9191700EB5}" sibTransId="{E261E62A-38D8-4D13-95CF-93A34B9B3DB6}"/>
    <dgm:cxn modelId="{7558A8BE-71C2-0340-8358-FA80456FC661}" type="presOf" srcId="{14BEE51A-7D23-4DD1-9DF4-EB0860016C64}" destId="{DA9267E5-9331-3A4A-81F5-B597A062FD99}" srcOrd="0" destOrd="0" presId="urn:microsoft.com/office/officeart/2016/7/layout/VerticalSolidActionList"/>
    <dgm:cxn modelId="{E1A4B1C9-2D30-8A42-B413-A84FF53FBC99}" type="presOf" srcId="{84E88632-E03D-4D70-B702-7E0BD219948F}" destId="{BB73D192-C049-4A43-84B3-BEAB02EB4693}" srcOrd="0" destOrd="0" presId="urn:microsoft.com/office/officeart/2016/7/layout/VerticalSolidActionList"/>
    <dgm:cxn modelId="{61066DCC-9564-4FFB-A5E0-BF287D93AF6F}" srcId="{14BEE51A-7D23-4DD1-9DF4-EB0860016C64}" destId="{884FF695-49C7-47F2-9539-5A7BEED49FF5}" srcOrd="3" destOrd="0" parTransId="{227A84F5-0EDD-48EF-B589-65BBEACD7081}" sibTransId="{55507F69-F35C-4F75-A2DE-ED184E8AE28A}"/>
    <dgm:cxn modelId="{D7D41ED3-5A2F-49EC-BA43-645E788366DE}" srcId="{98D2DA33-3517-4853-9764-4759AEE18E1F}" destId="{5B59A821-0B85-4389-B562-B14905A7D49B}" srcOrd="0" destOrd="0" parTransId="{DFF916B0-0628-4718-98D5-085F3A8059BE}" sibTransId="{13D01138-CB57-45D0-8D4D-D98C8A486662}"/>
    <dgm:cxn modelId="{332666D7-2007-4496-B6A9-9C764EAF9B2A}" srcId="{884FF695-49C7-47F2-9539-5A7BEED49FF5}" destId="{E04DDE72-52B5-4567-B0F6-C67569AC48CE}" srcOrd="0" destOrd="0" parTransId="{AFD71686-21A4-49EA-999B-36C7CC72B2CF}" sibTransId="{81E47958-2BA2-422C-B2C9-541CC39FC77C}"/>
    <dgm:cxn modelId="{2DDA37F8-0B54-5E44-A0C0-4C1590671B1C}" type="presOf" srcId="{199290F7-3E09-45C7-AEAA-5EC372635794}" destId="{357D273D-379C-3E46-8CC3-07B23E24B5FE}" srcOrd="0" destOrd="0" presId="urn:microsoft.com/office/officeart/2016/7/layout/VerticalSolidActionList"/>
    <dgm:cxn modelId="{358E25FA-7304-BA4D-8A36-AE7C6A0455F1}" type="presOf" srcId="{E04DDE72-52B5-4567-B0F6-C67569AC48CE}" destId="{E8DD15F1-3D1C-2942-9A61-C9B1B000EB44}" srcOrd="0" destOrd="0" presId="urn:microsoft.com/office/officeart/2016/7/layout/VerticalSolidActionList"/>
    <dgm:cxn modelId="{ED22DD13-C48E-174F-BA09-5434F776B2C5}" type="presParOf" srcId="{DA9267E5-9331-3A4A-81F5-B597A062FD99}" destId="{747B7E64-2D22-E245-B1BA-47D8E3AEBCF6}" srcOrd="0" destOrd="0" presId="urn:microsoft.com/office/officeart/2016/7/layout/VerticalSolidActionList"/>
    <dgm:cxn modelId="{49E95762-D481-BF4E-8699-43309D292C63}" type="presParOf" srcId="{747B7E64-2D22-E245-B1BA-47D8E3AEBCF6}" destId="{BB73D192-C049-4A43-84B3-BEAB02EB4693}" srcOrd="0" destOrd="0" presId="urn:microsoft.com/office/officeart/2016/7/layout/VerticalSolidActionList"/>
    <dgm:cxn modelId="{389A88FA-17AD-B14A-9236-0AE61DBE4C71}" type="presParOf" srcId="{747B7E64-2D22-E245-B1BA-47D8E3AEBCF6}" destId="{255D8A62-8DB6-B34E-9F39-8EB6F3A96B9E}" srcOrd="1" destOrd="0" presId="urn:microsoft.com/office/officeart/2016/7/layout/VerticalSolidActionList"/>
    <dgm:cxn modelId="{2B775A07-910F-654F-8793-CE98C8CC31D1}" type="presParOf" srcId="{DA9267E5-9331-3A4A-81F5-B597A062FD99}" destId="{72538D2A-D8E0-294A-BC3C-82ED5B726985}" srcOrd="1" destOrd="0" presId="urn:microsoft.com/office/officeart/2016/7/layout/VerticalSolidActionList"/>
    <dgm:cxn modelId="{78063D53-CCDB-1C46-9A92-D8777ED47EE2}" type="presParOf" srcId="{DA9267E5-9331-3A4A-81F5-B597A062FD99}" destId="{731C31D7-3275-D545-BB7C-7DB63743422B}" srcOrd="2" destOrd="0" presId="urn:microsoft.com/office/officeart/2016/7/layout/VerticalSolidActionList"/>
    <dgm:cxn modelId="{6CDAAFCE-FBAF-6749-AB12-1A25F4819016}" type="presParOf" srcId="{731C31D7-3275-D545-BB7C-7DB63743422B}" destId="{A703F001-8EA0-D445-A32B-A15DB17140DB}" srcOrd="0" destOrd="0" presId="urn:microsoft.com/office/officeart/2016/7/layout/VerticalSolidActionList"/>
    <dgm:cxn modelId="{C6FBE434-A101-354C-839D-133E7FAA421A}" type="presParOf" srcId="{731C31D7-3275-D545-BB7C-7DB63743422B}" destId="{97690376-2BEB-B04C-90B1-C055EF79CDCB}" srcOrd="1" destOrd="0" presId="urn:microsoft.com/office/officeart/2016/7/layout/VerticalSolidActionList"/>
    <dgm:cxn modelId="{7846CC3D-A4B7-6348-9580-7A85F04BAA78}" type="presParOf" srcId="{DA9267E5-9331-3A4A-81F5-B597A062FD99}" destId="{664A30D3-87FD-D04D-8DFA-29CE69958446}" srcOrd="3" destOrd="0" presId="urn:microsoft.com/office/officeart/2016/7/layout/VerticalSolidActionList"/>
    <dgm:cxn modelId="{B9F17E96-95DB-474E-B9ED-59335EF2D4B3}" type="presParOf" srcId="{DA9267E5-9331-3A4A-81F5-B597A062FD99}" destId="{706C57AB-E1D7-8E4D-9326-EE25157934BF}" srcOrd="4" destOrd="0" presId="urn:microsoft.com/office/officeart/2016/7/layout/VerticalSolidActionList"/>
    <dgm:cxn modelId="{8C002A16-67C1-9A4C-BF3D-B34062905C79}" type="presParOf" srcId="{706C57AB-E1D7-8E4D-9326-EE25157934BF}" destId="{193C4717-0269-024A-92FB-B097213F82E9}" srcOrd="0" destOrd="0" presId="urn:microsoft.com/office/officeart/2016/7/layout/VerticalSolidActionList"/>
    <dgm:cxn modelId="{F6F7124E-8582-ED47-B6D0-C6C5037A150B}" type="presParOf" srcId="{706C57AB-E1D7-8E4D-9326-EE25157934BF}" destId="{C3B67893-107C-D54F-BDE5-0A8E9C98A64E}" srcOrd="1" destOrd="0" presId="urn:microsoft.com/office/officeart/2016/7/layout/VerticalSolidActionList"/>
    <dgm:cxn modelId="{3173B898-DAB2-E343-B69D-A3BE66E919D3}" type="presParOf" srcId="{DA9267E5-9331-3A4A-81F5-B597A062FD99}" destId="{030FBD22-88A7-E74A-818B-B8F9D1291059}" srcOrd="5" destOrd="0" presId="urn:microsoft.com/office/officeart/2016/7/layout/VerticalSolidActionList"/>
    <dgm:cxn modelId="{E61F3CDC-1F98-4C49-A3FF-4F18C8A5DB15}" type="presParOf" srcId="{DA9267E5-9331-3A4A-81F5-B597A062FD99}" destId="{088F93E2-C399-8442-8591-F44C838DE30E}" srcOrd="6" destOrd="0" presId="urn:microsoft.com/office/officeart/2016/7/layout/VerticalSolidActionList"/>
    <dgm:cxn modelId="{6C9028A1-4036-C74B-9E31-B2E9B5FA9C03}" type="presParOf" srcId="{088F93E2-C399-8442-8591-F44C838DE30E}" destId="{FD9E83C5-068C-5548-81A4-EB2946D9E44B}" srcOrd="0" destOrd="0" presId="urn:microsoft.com/office/officeart/2016/7/layout/VerticalSolidActionList"/>
    <dgm:cxn modelId="{8701D97C-1B10-C84B-BE6D-4C6A4AF21ABF}" type="presParOf" srcId="{088F93E2-C399-8442-8591-F44C838DE30E}" destId="{E8DD15F1-3D1C-2942-9A61-C9B1B000EB44}" srcOrd="1" destOrd="0" presId="urn:microsoft.com/office/officeart/2016/7/layout/VerticalSolidActionList"/>
    <dgm:cxn modelId="{36E3491F-11CF-B640-A335-1F176700C87B}" type="presParOf" srcId="{DA9267E5-9331-3A4A-81F5-B597A062FD99}" destId="{D2BBBB65-83C9-AA46-B866-4BC38123CE4F}" srcOrd="7" destOrd="0" presId="urn:microsoft.com/office/officeart/2016/7/layout/VerticalSolidActionList"/>
    <dgm:cxn modelId="{75D8DC83-F6F4-E54A-9AC0-44684A5411BC}" type="presParOf" srcId="{DA9267E5-9331-3A4A-81F5-B597A062FD99}" destId="{5FB000C3-29C2-6A4A-B65D-47003E5AE098}" srcOrd="8" destOrd="0" presId="urn:microsoft.com/office/officeart/2016/7/layout/VerticalSolidActionList"/>
    <dgm:cxn modelId="{451CD9B9-336C-0C44-A6BB-7DC855FB0E45}" type="presParOf" srcId="{5FB000C3-29C2-6A4A-B65D-47003E5AE098}" destId="{CF00DAE4-FCA7-AD42-BB98-DF712FCF0BAD}" srcOrd="0" destOrd="0" presId="urn:microsoft.com/office/officeart/2016/7/layout/VerticalSolidActionList"/>
    <dgm:cxn modelId="{2164E5A7-610F-E545-993C-ABA9477E6CAC}" type="presParOf" srcId="{5FB000C3-29C2-6A4A-B65D-47003E5AE098}" destId="{357D273D-379C-3E46-8CC3-07B23E24B5FE}" srcOrd="1" destOrd="0" presId="urn:microsoft.com/office/officeart/2016/7/layout/VerticalSolidActionList"/>
    <dgm:cxn modelId="{9FB0D445-C631-0546-A92D-5D4212772FA0}" type="presParOf" srcId="{DA9267E5-9331-3A4A-81F5-B597A062FD99}" destId="{06749D88-ED20-1D48-8BDB-3A1F2F33B3DC}" srcOrd="9" destOrd="0" presId="urn:microsoft.com/office/officeart/2016/7/layout/VerticalSolidActionList"/>
    <dgm:cxn modelId="{5103E093-16AF-164A-BAAF-AFC8765452DE}" type="presParOf" srcId="{DA9267E5-9331-3A4A-81F5-B597A062FD99}" destId="{0D16EE69-1390-1249-92A2-3D3FF19AB6CB}" srcOrd="10" destOrd="0" presId="urn:microsoft.com/office/officeart/2016/7/layout/VerticalSolidActionList"/>
    <dgm:cxn modelId="{8C65F7BF-36C0-1F47-9C05-985F1282DE03}" type="presParOf" srcId="{0D16EE69-1390-1249-92A2-3D3FF19AB6CB}" destId="{B619155B-0392-E949-BD2C-F7347BD9A690}" srcOrd="0" destOrd="0" presId="urn:microsoft.com/office/officeart/2016/7/layout/VerticalSolidActionList"/>
    <dgm:cxn modelId="{B41111F2-4FF1-7C46-A06C-EBFFEB869F35}" type="presParOf" srcId="{0D16EE69-1390-1249-92A2-3D3FF19AB6CB}" destId="{8BD01428-8AFC-AA45-8A16-D572FF587568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A4325CF-9956-4093-87A8-38BA6CE09865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5164BAC-C9CD-4AB5-9C0D-7D899B762040}">
      <dgm:prSet/>
      <dgm:spPr/>
      <dgm:t>
        <a:bodyPr/>
        <a:lstStyle/>
        <a:p>
          <a:r>
            <a:rPr lang="en-US"/>
            <a:t>Promote</a:t>
          </a:r>
        </a:p>
      </dgm:t>
    </dgm:pt>
    <dgm:pt modelId="{C7FA705E-C4DB-47FE-B55D-2B9D6D8CDD1E}" type="parTrans" cxnId="{D7886A16-A469-496B-9830-929C843F61D0}">
      <dgm:prSet/>
      <dgm:spPr/>
      <dgm:t>
        <a:bodyPr/>
        <a:lstStyle/>
        <a:p>
          <a:endParaRPr lang="en-US"/>
        </a:p>
      </dgm:t>
    </dgm:pt>
    <dgm:pt modelId="{DACA66A3-5B08-4B49-ADA7-0128A1006EB4}" type="sibTrans" cxnId="{D7886A16-A469-496B-9830-929C843F61D0}">
      <dgm:prSet/>
      <dgm:spPr/>
      <dgm:t>
        <a:bodyPr/>
        <a:lstStyle/>
        <a:p>
          <a:endParaRPr lang="en-US"/>
        </a:p>
      </dgm:t>
    </dgm:pt>
    <dgm:pt modelId="{9854046A-D05E-42A7-841C-9D7A3CC54895}">
      <dgm:prSet/>
      <dgm:spPr/>
      <dgm:t>
        <a:bodyPr/>
        <a:lstStyle/>
        <a:p>
          <a:r>
            <a:rPr lang="en-US"/>
            <a:t>Promote student autonomy (gradual withdrawal of scaffolding, differentiated activities to challenge learners of all abilities).</a:t>
          </a:r>
        </a:p>
      </dgm:t>
    </dgm:pt>
    <dgm:pt modelId="{A5FFC81C-0FE5-470B-AC4E-673832E3C734}" type="parTrans" cxnId="{F1E5AA39-56F7-49AC-8022-3000F91C1421}">
      <dgm:prSet/>
      <dgm:spPr/>
      <dgm:t>
        <a:bodyPr/>
        <a:lstStyle/>
        <a:p>
          <a:endParaRPr lang="en-US"/>
        </a:p>
      </dgm:t>
    </dgm:pt>
    <dgm:pt modelId="{C0902BB0-7F45-4D81-BE2C-00E4DBE335D0}" type="sibTrans" cxnId="{F1E5AA39-56F7-49AC-8022-3000F91C1421}">
      <dgm:prSet/>
      <dgm:spPr/>
      <dgm:t>
        <a:bodyPr/>
        <a:lstStyle/>
        <a:p>
          <a:endParaRPr lang="en-US"/>
        </a:p>
      </dgm:t>
    </dgm:pt>
    <dgm:pt modelId="{8E1BD9C9-5B25-4371-9D33-F3E422B8548B}">
      <dgm:prSet/>
      <dgm:spPr/>
      <dgm:t>
        <a:bodyPr/>
        <a:lstStyle/>
        <a:p>
          <a:r>
            <a:rPr lang="en-US"/>
            <a:t>Personalise</a:t>
          </a:r>
        </a:p>
      </dgm:t>
    </dgm:pt>
    <dgm:pt modelId="{84A019AB-FC12-4F00-A0A5-A93A29E2D2F6}" type="parTrans" cxnId="{0299DFFB-C77C-4179-B58E-FBE1E5BC398B}">
      <dgm:prSet/>
      <dgm:spPr/>
      <dgm:t>
        <a:bodyPr/>
        <a:lstStyle/>
        <a:p>
          <a:endParaRPr lang="en-US"/>
        </a:p>
      </dgm:t>
    </dgm:pt>
    <dgm:pt modelId="{B583C66D-F27A-4ED2-9228-1F2E6E9ECD00}" type="sibTrans" cxnId="{0299DFFB-C77C-4179-B58E-FBE1E5BC398B}">
      <dgm:prSet/>
      <dgm:spPr/>
      <dgm:t>
        <a:bodyPr/>
        <a:lstStyle/>
        <a:p>
          <a:endParaRPr lang="en-US"/>
        </a:p>
      </dgm:t>
    </dgm:pt>
    <dgm:pt modelId="{605C8F7F-E142-4D83-8A6A-226C9FEBE8D4}">
      <dgm:prSet/>
      <dgm:spPr/>
      <dgm:t>
        <a:bodyPr/>
        <a:lstStyle/>
        <a:p>
          <a:r>
            <a:rPr lang="en-US"/>
            <a:t>Personalise the learning process – differentiation, individual feedback, choice of task)</a:t>
          </a:r>
        </a:p>
      </dgm:t>
    </dgm:pt>
    <dgm:pt modelId="{71027B8E-2121-4AB1-8DAF-62D889D6793E}" type="parTrans" cxnId="{3E342830-B855-43E1-8DCE-CC1112E7242F}">
      <dgm:prSet/>
      <dgm:spPr/>
      <dgm:t>
        <a:bodyPr/>
        <a:lstStyle/>
        <a:p>
          <a:endParaRPr lang="en-US"/>
        </a:p>
      </dgm:t>
    </dgm:pt>
    <dgm:pt modelId="{F73648E9-BEEB-4554-8E50-D0793447324A}" type="sibTrans" cxnId="{3E342830-B855-43E1-8DCE-CC1112E7242F}">
      <dgm:prSet/>
      <dgm:spPr/>
      <dgm:t>
        <a:bodyPr/>
        <a:lstStyle/>
        <a:p>
          <a:endParaRPr lang="en-US"/>
        </a:p>
      </dgm:t>
    </dgm:pt>
    <dgm:pt modelId="{6FDCF4EF-39E3-46DF-A7D1-9F3034395644}">
      <dgm:prSet/>
      <dgm:spPr/>
      <dgm:t>
        <a:bodyPr/>
        <a:lstStyle/>
        <a:p>
          <a:r>
            <a:rPr lang="en-US"/>
            <a:t>Increase</a:t>
          </a:r>
        </a:p>
      </dgm:t>
    </dgm:pt>
    <dgm:pt modelId="{0611415D-5C45-4723-A894-20D14F9ECD65}" type="parTrans" cxnId="{7586A5C6-51DE-410F-B69C-F0237ABE3AB4}">
      <dgm:prSet/>
      <dgm:spPr/>
      <dgm:t>
        <a:bodyPr/>
        <a:lstStyle/>
        <a:p>
          <a:endParaRPr lang="en-US"/>
        </a:p>
      </dgm:t>
    </dgm:pt>
    <dgm:pt modelId="{BE95C1F1-5564-4592-A3A3-0D66E2F299F4}" type="sibTrans" cxnId="{7586A5C6-51DE-410F-B69C-F0237ABE3AB4}">
      <dgm:prSet/>
      <dgm:spPr/>
      <dgm:t>
        <a:bodyPr/>
        <a:lstStyle/>
        <a:p>
          <a:endParaRPr lang="en-US"/>
        </a:p>
      </dgm:t>
    </dgm:pt>
    <dgm:pt modelId="{1C25F42E-7F4C-4BF6-A627-BA60CBEB7A0C}">
      <dgm:prSet/>
      <dgm:spPr/>
      <dgm:t>
        <a:bodyPr/>
        <a:lstStyle/>
        <a:p>
          <a:r>
            <a:rPr lang="en-US"/>
            <a:t>Increase the learners’ “goal-orientedness” – particularly effective with boys</a:t>
          </a:r>
        </a:p>
      </dgm:t>
    </dgm:pt>
    <dgm:pt modelId="{E82EE7BF-F65C-4CC6-8A12-F0621779664C}" type="parTrans" cxnId="{08B12B28-55EA-4A32-A765-AF663AA6AC80}">
      <dgm:prSet/>
      <dgm:spPr/>
      <dgm:t>
        <a:bodyPr/>
        <a:lstStyle/>
        <a:p>
          <a:endParaRPr lang="en-US"/>
        </a:p>
      </dgm:t>
    </dgm:pt>
    <dgm:pt modelId="{ADA0EF07-C0ED-4A4E-96EF-6F193AE66F8E}" type="sibTrans" cxnId="{08B12B28-55EA-4A32-A765-AF663AA6AC80}">
      <dgm:prSet/>
      <dgm:spPr/>
      <dgm:t>
        <a:bodyPr/>
        <a:lstStyle/>
        <a:p>
          <a:endParaRPr lang="en-US"/>
        </a:p>
      </dgm:t>
    </dgm:pt>
    <dgm:pt modelId="{B9118D91-2815-D54D-BC91-CC577CE58A3D}" type="pres">
      <dgm:prSet presAssocID="{6A4325CF-9956-4093-87A8-38BA6CE09865}" presName="Name0" presStyleCnt="0">
        <dgm:presLayoutVars>
          <dgm:dir/>
          <dgm:animLvl val="lvl"/>
          <dgm:resizeHandles val="exact"/>
        </dgm:presLayoutVars>
      </dgm:prSet>
      <dgm:spPr/>
    </dgm:pt>
    <dgm:pt modelId="{7BCD3DB2-094B-3648-8E3D-2230A2A036F7}" type="pres">
      <dgm:prSet presAssocID="{05164BAC-C9CD-4AB5-9C0D-7D899B762040}" presName="linNode" presStyleCnt="0"/>
      <dgm:spPr/>
    </dgm:pt>
    <dgm:pt modelId="{BDA36481-C4D3-914E-977F-DDE8AE510E75}" type="pres">
      <dgm:prSet presAssocID="{05164BAC-C9CD-4AB5-9C0D-7D899B762040}" presName="parentText" presStyleLbl="alignNode1" presStyleIdx="0" presStyleCnt="3">
        <dgm:presLayoutVars>
          <dgm:chMax val="1"/>
          <dgm:bulletEnabled/>
        </dgm:presLayoutVars>
      </dgm:prSet>
      <dgm:spPr/>
    </dgm:pt>
    <dgm:pt modelId="{FB507261-C0C2-1D45-893C-A9C1C796CCE2}" type="pres">
      <dgm:prSet presAssocID="{05164BAC-C9CD-4AB5-9C0D-7D899B762040}" presName="descendantText" presStyleLbl="alignAccFollowNode1" presStyleIdx="0" presStyleCnt="3">
        <dgm:presLayoutVars>
          <dgm:bulletEnabled/>
        </dgm:presLayoutVars>
      </dgm:prSet>
      <dgm:spPr/>
    </dgm:pt>
    <dgm:pt modelId="{0B4C4763-02A9-204B-90D8-8CF6D64896E9}" type="pres">
      <dgm:prSet presAssocID="{DACA66A3-5B08-4B49-ADA7-0128A1006EB4}" presName="sp" presStyleCnt="0"/>
      <dgm:spPr/>
    </dgm:pt>
    <dgm:pt modelId="{4E5D9697-E4F1-B24E-90BA-E74E14E68C52}" type="pres">
      <dgm:prSet presAssocID="{8E1BD9C9-5B25-4371-9D33-F3E422B8548B}" presName="linNode" presStyleCnt="0"/>
      <dgm:spPr/>
    </dgm:pt>
    <dgm:pt modelId="{C06B16FD-0149-774E-AFC3-7E10FD83604A}" type="pres">
      <dgm:prSet presAssocID="{8E1BD9C9-5B25-4371-9D33-F3E422B8548B}" presName="parentText" presStyleLbl="alignNode1" presStyleIdx="1" presStyleCnt="3">
        <dgm:presLayoutVars>
          <dgm:chMax val="1"/>
          <dgm:bulletEnabled/>
        </dgm:presLayoutVars>
      </dgm:prSet>
      <dgm:spPr/>
    </dgm:pt>
    <dgm:pt modelId="{CBBAF0A2-22C6-F343-887D-1E909786ADC1}" type="pres">
      <dgm:prSet presAssocID="{8E1BD9C9-5B25-4371-9D33-F3E422B8548B}" presName="descendantText" presStyleLbl="alignAccFollowNode1" presStyleIdx="1" presStyleCnt="3">
        <dgm:presLayoutVars>
          <dgm:bulletEnabled/>
        </dgm:presLayoutVars>
      </dgm:prSet>
      <dgm:spPr/>
    </dgm:pt>
    <dgm:pt modelId="{75C5CABB-92C4-0244-8D2D-CB14A5765D4E}" type="pres">
      <dgm:prSet presAssocID="{B583C66D-F27A-4ED2-9228-1F2E6E9ECD00}" presName="sp" presStyleCnt="0"/>
      <dgm:spPr/>
    </dgm:pt>
    <dgm:pt modelId="{0370F375-2978-904D-A495-F9E1930CB59A}" type="pres">
      <dgm:prSet presAssocID="{6FDCF4EF-39E3-46DF-A7D1-9F3034395644}" presName="linNode" presStyleCnt="0"/>
      <dgm:spPr/>
    </dgm:pt>
    <dgm:pt modelId="{2C10622D-9166-1B4F-80FB-B7E26F7E2F6F}" type="pres">
      <dgm:prSet presAssocID="{6FDCF4EF-39E3-46DF-A7D1-9F3034395644}" presName="parentText" presStyleLbl="alignNode1" presStyleIdx="2" presStyleCnt="3">
        <dgm:presLayoutVars>
          <dgm:chMax val="1"/>
          <dgm:bulletEnabled/>
        </dgm:presLayoutVars>
      </dgm:prSet>
      <dgm:spPr/>
    </dgm:pt>
    <dgm:pt modelId="{4FD1513E-3CA4-DD4E-BAA1-F67BE473C49A}" type="pres">
      <dgm:prSet presAssocID="{6FDCF4EF-39E3-46DF-A7D1-9F3034395644}" presName="descendantText" presStyleLbl="alignAccFollowNode1" presStyleIdx="2" presStyleCnt="3">
        <dgm:presLayoutVars>
          <dgm:bulletEnabled/>
        </dgm:presLayoutVars>
      </dgm:prSet>
      <dgm:spPr/>
    </dgm:pt>
  </dgm:ptLst>
  <dgm:cxnLst>
    <dgm:cxn modelId="{E05DCC01-AB26-064A-93B5-555FCF1CB7F7}" type="presOf" srcId="{6A4325CF-9956-4093-87A8-38BA6CE09865}" destId="{B9118D91-2815-D54D-BC91-CC577CE58A3D}" srcOrd="0" destOrd="0" presId="urn:microsoft.com/office/officeart/2016/7/layout/VerticalSolidActionList"/>
    <dgm:cxn modelId="{B425ED0C-B696-8B4B-80F5-A2DC18EE145E}" type="presOf" srcId="{605C8F7F-E142-4D83-8A6A-226C9FEBE8D4}" destId="{CBBAF0A2-22C6-F343-887D-1E909786ADC1}" srcOrd="0" destOrd="0" presId="urn:microsoft.com/office/officeart/2016/7/layout/VerticalSolidActionList"/>
    <dgm:cxn modelId="{0B6D8D15-15CF-C142-9A3B-A7066EAD436D}" type="presOf" srcId="{6FDCF4EF-39E3-46DF-A7D1-9F3034395644}" destId="{2C10622D-9166-1B4F-80FB-B7E26F7E2F6F}" srcOrd="0" destOrd="0" presId="urn:microsoft.com/office/officeart/2016/7/layout/VerticalSolidActionList"/>
    <dgm:cxn modelId="{D7886A16-A469-496B-9830-929C843F61D0}" srcId="{6A4325CF-9956-4093-87A8-38BA6CE09865}" destId="{05164BAC-C9CD-4AB5-9C0D-7D899B762040}" srcOrd="0" destOrd="0" parTransId="{C7FA705E-C4DB-47FE-B55D-2B9D6D8CDD1E}" sibTransId="{DACA66A3-5B08-4B49-ADA7-0128A1006EB4}"/>
    <dgm:cxn modelId="{97F8381F-9DE1-904E-B5E4-D89975C047B7}" type="presOf" srcId="{05164BAC-C9CD-4AB5-9C0D-7D899B762040}" destId="{BDA36481-C4D3-914E-977F-DDE8AE510E75}" srcOrd="0" destOrd="0" presId="urn:microsoft.com/office/officeart/2016/7/layout/VerticalSolidActionList"/>
    <dgm:cxn modelId="{08B12B28-55EA-4A32-A765-AF663AA6AC80}" srcId="{6FDCF4EF-39E3-46DF-A7D1-9F3034395644}" destId="{1C25F42E-7F4C-4BF6-A627-BA60CBEB7A0C}" srcOrd="0" destOrd="0" parTransId="{E82EE7BF-F65C-4CC6-8A12-F0621779664C}" sibTransId="{ADA0EF07-C0ED-4A4E-96EF-6F193AE66F8E}"/>
    <dgm:cxn modelId="{EE1D912E-3B60-EE4C-9927-FEF434D78137}" type="presOf" srcId="{8E1BD9C9-5B25-4371-9D33-F3E422B8548B}" destId="{C06B16FD-0149-774E-AFC3-7E10FD83604A}" srcOrd="0" destOrd="0" presId="urn:microsoft.com/office/officeart/2016/7/layout/VerticalSolidActionList"/>
    <dgm:cxn modelId="{3E342830-B855-43E1-8DCE-CC1112E7242F}" srcId="{8E1BD9C9-5B25-4371-9D33-F3E422B8548B}" destId="{605C8F7F-E142-4D83-8A6A-226C9FEBE8D4}" srcOrd="0" destOrd="0" parTransId="{71027B8E-2121-4AB1-8DAF-62D889D6793E}" sibTransId="{F73648E9-BEEB-4554-8E50-D0793447324A}"/>
    <dgm:cxn modelId="{F1E5AA39-56F7-49AC-8022-3000F91C1421}" srcId="{05164BAC-C9CD-4AB5-9C0D-7D899B762040}" destId="{9854046A-D05E-42A7-841C-9D7A3CC54895}" srcOrd="0" destOrd="0" parTransId="{A5FFC81C-0FE5-470B-AC4E-673832E3C734}" sibTransId="{C0902BB0-7F45-4D81-BE2C-00E4DBE335D0}"/>
    <dgm:cxn modelId="{0142185E-E41C-794E-9FDE-33BBF91B87A6}" type="presOf" srcId="{9854046A-D05E-42A7-841C-9D7A3CC54895}" destId="{FB507261-C0C2-1D45-893C-A9C1C796CCE2}" srcOrd="0" destOrd="0" presId="urn:microsoft.com/office/officeart/2016/7/layout/VerticalSolidActionList"/>
    <dgm:cxn modelId="{3C6F02AB-21C2-3C4D-8AF3-BA8ADCB3995A}" type="presOf" srcId="{1C25F42E-7F4C-4BF6-A627-BA60CBEB7A0C}" destId="{4FD1513E-3CA4-DD4E-BAA1-F67BE473C49A}" srcOrd="0" destOrd="0" presId="urn:microsoft.com/office/officeart/2016/7/layout/VerticalSolidActionList"/>
    <dgm:cxn modelId="{7586A5C6-51DE-410F-B69C-F0237ABE3AB4}" srcId="{6A4325CF-9956-4093-87A8-38BA6CE09865}" destId="{6FDCF4EF-39E3-46DF-A7D1-9F3034395644}" srcOrd="2" destOrd="0" parTransId="{0611415D-5C45-4723-A894-20D14F9ECD65}" sibTransId="{BE95C1F1-5564-4592-A3A3-0D66E2F299F4}"/>
    <dgm:cxn modelId="{0299DFFB-C77C-4179-B58E-FBE1E5BC398B}" srcId="{6A4325CF-9956-4093-87A8-38BA6CE09865}" destId="{8E1BD9C9-5B25-4371-9D33-F3E422B8548B}" srcOrd="1" destOrd="0" parTransId="{84A019AB-FC12-4F00-A0A5-A93A29E2D2F6}" sibTransId="{B583C66D-F27A-4ED2-9228-1F2E6E9ECD00}"/>
    <dgm:cxn modelId="{B6054C6A-E7E9-DF4A-8B17-93EA0443131E}" type="presParOf" srcId="{B9118D91-2815-D54D-BC91-CC577CE58A3D}" destId="{7BCD3DB2-094B-3648-8E3D-2230A2A036F7}" srcOrd="0" destOrd="0" presId="urn:microsoft.com/office/officeart/2016/7/layout/VerticalSolidActionList"/>
    <dgm:cxn modelId="{F468E3E8-B51B-EA47-93FF-B18FA4C27235}" type="presParOf" srcId="{7BCD3DB2-094B-3648-8E3D-2230A2A036F7}" destId="{BDA36481-C4D3-914E-977F-DDE8AE510E75}" srcOrd="0" destOrd="0" presId="urn:microsoft.com/office/officeart/2016/7/layout/VerticalSolidActionList"/>
    <dgm:cxn modelId="{28FC41A0-C5D0-0E40-BA5C-41D72CE1A445}" type="presParOf" srcId="{7BCD3DB2-094B-3648-8E3D-2230A2A036F7}" destId="{FB507261-C0C2-1D45-893C-A9C1C796CCE2}" srcOrd="1" destOrd="0" presId="urn:microsoft.com/office/officeart/2016/7/layout/VerticalSolidActionList"/>
    <dgm:cxn modelId="{2BF1EAE7-F71D-FC45-B2C0-5B782B554826}" type="presParOf" srcId="{B9118D91-2815-D54D-BC91-CC577CE58A3D}" destId="{0B4C4763-02A9-204B-90D8-8CF6D64896E9}" srcOrd="1" destOrd="0" presId="urn:microsoft.com/office/officeart/2016/7/layout/VerticalSolidActionList"/>
    <dgm:cxn modelId="{2EC370F9-C0AC-5D42-B8EC-DEE5E2C1A6D7}" type="presParOf" srcId="{B9118D91-2815-D54D-BC91-CC577CE58A3D}" destId="{4E5D9697-E4F1-B24E-90BA-E74E14E68C52}" srcOrd="2" destOrd="0" presId="urn:microsoft.com/office/officeart/2016/7/layout/VerticalSolidActionList"/>
    <dgm:cxn modelId="{DFEA9858-87BB-FE48-9AF5-26C09881A0A6}" type="presParOf" srcId="{4E5D9697-E4F1-B24E-90BA-E74E14E68C52}" destId="{C06B16FD-0149-774E-AFC3-7E10FD83604A}" srcOrd="0" destOrd="0" presId="urn:microsoft.com/office/officeart/2016/7/layout/VerticalSolidActionList"/>
    <dgm:cxn modelId="{4E70243F-F196-D748-90A4-60B2A9C8043F}" type="presParOf" srcId="{4E5D9697-E4F1-B24E-90BA-E74E14E68C52}" destId="{CBBAF0A2-22C6-F343-887D-1E909786ADC1}" srcOrd="1" destOrd="0" presId="urn:microsoft.com/office/officeart/2016/7/layout/VerticalSolidActionList"/>
    <dgm:cxn modelId="{48088253-6F18-3548-981A-81E28C5B0066}" type="presParOf" srcId="{B9118D91-2815-D54D-BC91-CC577CE58A3D}" destId="{75C5CABB-92C4-0244-8D2D-CB14A5765D4E}" srcOrd="3" destOrd="0" presId="urn:microsoft.com/office/officeart/2016/7/layout/VerticalSolidActionList"/>
    <dgm:cxn modelId="{56793BEB-9010-5244-A912-028A660AB6A9}" type="presParOf" srcId="{B9118D91-2815-D54D-BC91-CC577CE58A3D}" destId="{0370F375-2978-904D-A495-F9E1930CB59A}" srcOrd="4" destOrd="0" presId="urn:microsoft.com/office/officeart/2016/7/layout/VerticalSolidActionList"/>
    <dgm:cxn modelId="{E522457D-A1DF-E840-8202-588FEDEBF03A}" type="presParOf" srcId="{0370F375-2978-904D-A495-F9E1930CB59A}" destId="{2C10622D-9166-1B4F-80FB-B7E26F7E2F6F}" srcOrd="0" destOrd="0" presId="urn:microsoft.com/office/officeart/2016/7/layout/VerticalSolidActionList"/>
    <dgm:cxn modelId="{805A7987-D9CB-834F-B759-1DD9351781CE}" type="presParOf" srcId="{0370F375-2978-904D-A495-F9E1930CB59A}" destId="{4FD1513E-3CA4-DD4E-BAA1-F67BE473C49A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B3D4D0-C046-42AB-8FE0-E538C32D3D12}">
      <dsp:nvSpPr>
        <dsp:cNvPr id="0" name=""/>
        <dsp:cNvSpPr/>
      </dsp:nvSpPr>
      <dsp:spPr>
        <a:xfrm>
          <a:off x="0" y="4353"/>
          <a:ext cx="6269038" cy="9272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C47434-662F-475E-A478-FCDFF5B716A7}">
      <dsp:nvSpPr>
        <dsp:cNvPr id="0" name=""/>
        <dsp:cNvSpPr/>
      </dsp:nvSpPr>
      <dsp:spPr>
        <a:xfrm>
          <a:off x="280489" y="212981"/>
          <a:ext cx="509980" cy="5099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4C0562-00A2-43A4-939D-0F9825C90297}">
      <dsp:nvSpPr>
        <dsp:cNvPr id="0" name=""/>
        <dsp:cNvSpPr/>
      </dsp:nvSpPr>
      <dsp:spPr>
        <a:xfrm>
          <a:off x="1070958" y="4353"/>
          <a:ext cx="5198079" cy="927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33" tIns="98133" rIns="98133" bIns="981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No one size fits all approach</a:t>
          </a:r>
          <a:endParaRPr lang="en-US" sz="1900" kern="1200"/>
        </a:p>
      </dsp:txBody>
      <dsp:txXfrm>
        <a:off x="1070958" y="4353"/>
        <a:ext cx="5198079" cy="927236"/>
      </dsp:txXfrm>
    </dsp:sp>
    <dsp:sp modelId="{9B8D46C0-D5C2-449A-9704-CF8ADC19A3BA}">
      <dsp:nvSpPr>
        <dsp:cNvPr id="0" name=""/>
        <dsp:cNvSpPr/>
      </dsp:nvSpPr>
      <dsp:spPr>
        <a:xfrm>
          <a:off x="0" y="1163398"/>
          <a:ext cx="6269038" cy="9272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83F67C-4F1B-449E-948C-DC65F62BFA01}">
      <dsp:nvSpPr>
        <dsp:cNvPr id="0" name=""/>
        <dsp:cNvSpPr/>
      </dsp:nvSpPr>
      <dsp:spPr>
        <a:xfrm>
          <a:off x="280489" y="1372026"/>
          <a:ext cx="509980" cy="5099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92E237-E6A3-44D1-981C-920595D0012A}">
      <dsp:nvSpPr>
        <dsp:cNvPr id="0" name=""/>
        <dsp:cNvSpPr/>
      </dsp:nvSpPr>
      <dsp:spPr>
        <a:xfrm>
          <a:off x="1070958" y="1163398"/>
          <a:ext cx="5198079" cy="927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33" tIns="98133" rIns="98133" bIns="981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Effective lesson planning</a:t>
          </a:r>
          <a:endParaRPr lang="en-US" sz="1900" kern="1200"/>
        </a:p>
      </dsp:txBody>
      <dsp:txXfrm>
        <a:off x="1070958" y="1163398"/>
        <a:ext cx="5198079" cy="927236"/>
      </dsp:txXfrm>
    </dsp:sp>
    <dsp:sp modelId="{E1CE853E-48E0-4389-B121-C15785A7CC6D}">
      <dsp:nvSpPr>
        <dsp:cNvPr id="0" name=""/>
        <dsp:cNvSpPr/>
      </dsp:nvSpPr>
      <dsp:spPr>
        <a:xfrm>
          <a:off x="0" y="2322444"/>
          <a:ext cx="6269038" cy="9272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8C84D6-1987-4CE3-B333-04870D5029E4}">
      <dsp:nvSpPr>
        <dsp:cNvPr id="0" name=""/>
        <dsp:cNvSpPr/>
      </dsp:nvSpPr>
      <dsp:spPr>
        <a:xfrm>
          <a:off x="280489" y="2531072"/>
          <a:ext cx="509980" cy="50998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E0A1FF-75CD-4BCD-B35D-8C520D94590D}">
      <dsp:nvSpPr>
        <dsp:cNvPr id="0" name=""/>
        <dsp:cNvSpPr/>
      </dsp:nvSpPr>
      <dsp:spPr>
        <a:xfrm>
          <a:off x="1070958" y="2322444"/>
          <a:ext cx="5198079" cy="927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33" tIns="98133" rIns="98133" bIns="981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Personal organisation (preparedness and punctuality)</a:t>
          </a:r>
          <a:endParaRPr lang="en-US" sz="1900" kern="1200"/>
        </a:p>
      </dsp:txBody>
      <dsp:txXfrm>
        <a:off x="1070958" y="2322444"/>
        <a:ext cx="5198079" cy="927236"/>
      </dsp:txXfrm>
    </dsp:sp>
    <dsp:sp modelId="{CF1F5F52-A7EA-4B97-A6FD-518A35864D88}">
      <dsp:nvSpPr>
        <dsp:cNvPr id="0" name=""/>
        <dsp:cNvSpPr/>
      </dsp:nvSpPr>
      <dsp:spPr>
        <a:xfrm>
          <a:off x="0" y="3481489"/>
          <a:ext cx="6269038" cy="9272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18D335-6A8B-4BAE-BDF7-277799586007}">
      <dsp:nvSpPr>
        <dsp:cNvPr id="0" name=""/>
        <dsp:cNvSpPr/>
      </dsp:nvSpPr>
      <dsp:spPr>
        <a:xfrm>
          <a:off x="280489" y="3690118"/>
          <a:ext cx="509980" cy="50998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4FC30D-A1AA-4C77-9781-8E89579415B5}">
      <dsp:nvSpPr>
        <dsp:cNvPr id="0" name=""/>
        <dsp:cNvSpPr/>
      </dsp:nvSpPr>
      <dsp:spPr>
        <a:xfrm>
          <a:off x="1070958" y="3481489"/>
          <a:ext cx="5198079" cy="927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33" tIns="98133" rIns="98133" bIns="981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Get on the same wavelength (emotionally &amp; cognitively) with your learners</a:t>
          </a:r>
          <a:endParaRPr lang="en-US" sz="1900" kern="1200"/>
        </a:p>
      </dsp:txBody>
      <dsp:txXfrm>
        <a:off x="1070958" y="3481489"/>
        <a:ext cx="5198079" cy="927236"/>
      </dsp:txXfrm>
    </dsp:sp>
    <dsp:sp modelId="{B4250526-D260-414E-BD56-383B6D4DAE02}">
      <dsp:nvSpPr>
        <dsp:cNvPr id="0" name=""/>
        <dsp:cNvSpPr/>
      </dsp:nvSpPr>
      <dsp:spPr>
        <a:xfrm>
          <a:off x="0" y="4640535"/>
          <a:ext cx="6269038" cy="9272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0B5554-FA36-42C4-B7EA-C2A45D69A2AB}">
      <dsp:nvSpPr>
        <dsp:cNvPr id="0" name=""/>
        <dsp:cNvSpPr/>
      </dsp:nvSpPr>
      <dsp:spPr>
        <a:xfrm>
          <a:off x="280489" y="4849163"/>
          <a:ext cx="509980" cy="50998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920D5E-084C-4A82-B487-5CB36994CD0B}">
      <dsp:nvSpPr>
        <dsp:cNvPr id="0" name=""/>
        <dsp:cNvSpPr/>
      </dsp:nvSpPr>
      <dsp:spPr>
        <a:xfrm>
          <a:off x="1070958" y="4640535"/>
          <a:ext cx="5198079" cy="927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33" tIns="98133" rIns="98133" bIns="981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Ability to adapt as you go along</a:t>
          </a:r>
          <a:endParaRPr lang="en-US" sz="1900" kern="1200"/>
        </a:p>
      </dsp:txBody>
      <dsp:txXfrm>
        <a:off x="1070958" y="4640535"/>
        <a:ext cx="5198079" cy="9272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39B6FF-8B3B-444A-877B-9711F5AB9255}">
      <dsp:nvSpPr>
        <dsp:cNvPr id="0" name=""/>
        <dsp:cNvSpPr/>
      </dsp:nvSpPr>
      <dsp:spPr>
        <a:xfrm>
          <a:off x="408868" y="424948"/>
          <a:ext cx="1189284" cy="1189284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DB2E7E-CF38-4F3A-B52C-C78CB5F9C027}">
      <dsp:nvSpPr>
        <dsp:cNvPr id="0" name=""/>
        <dsp:cNvSpPr/>
      </dsp:nvSpPr>
      <dsp:spPr>
        <a:xfrm>
          <a:off x="662322" y="678402"/>
          <a:ext cx="682376" cy="6823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9F0F1F-4B3E-454C-A727-9CE8A1AF1A7C}">
      <dsp:nvSpPr>
        <dsp:cNvPr id="0" name=""/>
        <dsp:cNvSpPr/>
      </dsp:nvSpPr>
      <dsp:spPr>
        <a:xfrm>
          <a:off x="28687" y="1984665"/>
          <a:ext cx="194964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Class wont settle at the start of a lesson</a:t>
          </a:r>
          <a:endParaRPr lang="en-US" sz="1500" kern="1200"/>
        </a:p>
      </dsp:txBody>
      <dsp:txXfrm>
        <a:off x="28687" y="1984665"/>
        <a:ext cx="1949646" cy="720000"/>
      </dsp:txXfrm>
    </dsp:sp>
    <dsp:sp modelId="{CCB56339-8E79-4837-8541-46F0DA5679E4}">
      <dsp:nvSpPr>
        <dsp:cNvPr id="0" name=""/>
        <dsp:cNvSpPr/>
      </dsp:nvSpPr>
      <dsp:spPr>
        <a:xfrm>
          <a:off x="2699703" y="424948"/>
          <a:ext cx="1189284" cy="1189284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F669B4-0254-4EC7-8A68-C1BDF90A955D}">
      <dsp:nvSpPr>
        <dsp:cNvPr id="0" name=""/>
        <dsp:cNvSpPr/>
      </dsp:nvSpPr>
      <dsp:spPr>
        <a:xfrm>
          <a:off x="2953157" y="678402"/>
          <a:ext cx="682376" cy="68237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CC179B-FDE9-4074-8240-745557CA8CEC}">
      <dsp:nvSpPr>
        <dsp:cNvPr id="0" name=""/>
        <dsp:cNvSpPr/>
      </dsp:nvSpPr>
      <dsp:spPr>
        <a:xfrm>
          <a:off x="2319522" y="1984665"/>
          <a:ext cx="194964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A student interrupts when you are talking</a:t>
          </a:r>
          <a:endParaRPr lang="en-US" sz="1500" kern="1200"/>
        </a:p>
      </dsp:txBody>
      <dsp:txXfrm>
        <a:off x="2319522" y="1984665"/>
        <a:ext cx="1949646" cy="720000"/>
      </dsp:txXfrm>
    </dsp:sp>
    <dsp:sp modelId="{74418A84-57F7-426F-BB02-E03357EB2CD7}">
      <dsp:nvSpPr>
        <dsp:cNvPr id="0" name=""/>
        <dsp:cNvSpPr/>
      </dsp:nvSpPr>
      <dsp:spPr>
        <a:xfrm>
          <a:off x="4990538" y="424948"/>
          <a:ext cx="1189284" cy="1189284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128496-E965-4611-AB68-1865F4A8F363}">
      <dsp:nvSpPr>
        <dsp:cNvPr id="0" name=""/>
        <dsp:cNvSpPr/>
      </dsp:nvSpPr>
      <dsp:spPr>
        <a:xfrm>
          <a:off x="5243992" y="678402"/>
          <a:ext cx="682376" cy="68237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1EA67E-1CF9-4519-BA11-033307375CC1}">
      <dsp:nvSpPr>
        <dsp:cNvPr id="0" name=""/>
        <dsp:cNvSpPr/>
      </dsp:nvSpPr>
      <dsp:spPr>
        <a:xfrm>
          <a:off x="4610356" y="1984665"/>
          <a:ext cx="194964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Student uses a mobile phone in class</a:t>
          </a:r>
          <a:endParaRPr lang="en-US" sz="1500" kern="1200"/>
        </a:p>
      </dsp:txBody>
      <dsp:txXfrm>
        <a:off x="4610356" y="1984665"/>
        <a:ext cx="1949646" cy="720000"/>
      </dsp:txXfrm>
    </dsp:sp>
    <dsp:sp modelId="{6C88DBC8-931F-4142-A1EC-2470E6C5F02A}">
      <dsp:nvSpPr>
        <dsp:cNvPr id="0" name=""/>
        <dsp:cNvSpPr/>
      </dsp:nvSpPr>
      <dsp:spPr>
        <a:xfrm>
          <a:off x="408868" y="3192077"/>
          <a:ext cx="1189284" cy="1189284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45360A-CC44-464B-B35A-2B907D4802BA}">
      <dsp:nvSpPr>
        <dsp:cNvPr id="0" name=""/>
        <dsp:cNvSpPr/>
      </dsp:nvSpPr>
      <dsp:spPr>
        <a:xfrm>
          <a:off x="662322" y="3445531"/>
          <a:ext cx="682376" cy="68237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5207AB-59E7-4DCD-ADC3-6137D4C0D9A8}">
      <dsp:nvSpPr>
        <dsp:cNvPr id="0" name=""/>
        <dsp:cNvSpPr/>
      </dsp:nvSpPr>
      <dsp:spPr>
        <a:xfrm>
          <a:off x="28687" y="4751794"/>
          <a:ext cx="194964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Student uses inappropriate language</a:t>
          </a:r>
          <a:endParaRPr lang="en-US" sz="1500" kern="1200"/>
        </a:p>
      </dsp:txBody>
      <dsp:txXfrm>
        <a:off x="28687" y="4751794"/>
        <a:ext cx="1949646" cy="720000"/>
      </dsp:txXfrm>
    </dsp:sp>
    <dsp:sp modelId="{5A072E64-A0A1-496C-8F34-2FC10AA554A7}">
      <dsp:nvSpPr>
        <dsp:cNvPr id="0" name=""/>
        <dsp:cNvSpPr/>
      </dsp:nvSpPr>
      <dsp:spPr>
        <a:xfrm>
          <a:off x="2699703" y="3192077"/>
          <a:ext cx="1189284" cy="1189284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BDA334-7953-4F8F-ABB4-136C8F238668}">
      <dsp:nvSpPr>
        <dsp:cNvPr id="0" name=""/>
        <dsp:cNvSpPr/>
      </dsp:nvSpPr>
      <dsp:spPr>
        <a:xfrm>
          <a:off x="2953157" y="3445531"/>
          <a:ext cx="682376" cy="68237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80E4FC-DB3A-42E9-9444-1056D8EFFF0A}">
      <dsp:nvSpPr>
        <dsp:cNvPr id="0" name=""/>
        <dsp:cNvSpPr/>
      </dsp:nvSpPr>
      <dsp:spPr>
        <a:xfrm>
          <a:off x="2319522" y="4751794"/>
          <a:ext cx="194964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Student makes a silly noise to get attention</a:t>
          </a:r>
          <a:endParaRPr lang="en-US" sz="1500" kern="1200"/>
        </a:p>
      </dsp:txBody>
      <dsp:txXfrm>
        <a:off x="2319522" y="4751794"/>
        <a:ext cx="1949646" cy="720000"/>
      </dsp:txXfrm>
    </dsp:sp>
    <dsp:sp modelId="{3AC9D15E-E908-433F-A931-E24D55F62BE4}">
      <dsp:nvSpPr>
        <dsp:cNvPr id="0" name=""/>
        <dsp:cNvSpPr/>
      </dsp:nvSpPr>
      <dsp:spPr>
        <a:xfrm>
          <a:off x="4990538" y="3192077"/>
          <a:ext cx="1189284" cy="1189284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52EFF5-1473-4E2E-A8B9-D4BDEA368E5A}">
      <dsp:nvSpPr>
        <dsp:cNvPr id="0" name=""/>
        <dsp:cNvSpPr/>
      </dsp:nvSpPr>
      <dsp:spPr>
        <a:xfrm>
          <a:off x="5243992" y="3445531"/>
          <a:ext cx="682376" cy="68237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D69A93-3AC0-47DB-BB3C-5843D7B99DED}">
      <dsp:nvSpPr>
        <dsp:cNvPr id="0" name=""/>
        <dsp:cNvSpPr/>
      </dsp:nvSpPr>
      <dsp:spPr>
        <a:xfrm>
          <a:off x="4610356" y="4751794"/>
          <a:ext cx="194964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Students doing pair work go off task</a:t>
          </a:r>
          <a:endParaRPr lang="en-US" sz="1500" kern="1200"/>
        </a:p>
      </dsp:txBody>
      <dsp:txXfrm>
        <a:off x="4610356" y="4751794"/>
        <a:ext cx="1949646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CB26EE-7CF3-487E-8878-211207F6077E}">
      <dsp:nvSpPr>
        <dsp:cNvPr id="0" name=""/>
        <dsp:cNvSpPr/>
      </dsp:nvSpPr>
      <dsp:spPr>
        <a:xfrm>
          <a:off x="1317738" y="2792"/>
          <a:ext cx="5270952" cy="699662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271" tIns="177714" rIns="102271" bIns="177714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Don’t allow students to speak when you are speaking</a:t>
          </a:r>
        </a:p>
      </dsp:txBody>
      <dsp:txXfrm>
        <a:off x="1317738" y="2792"/>
        <a:ext cx="5270952" cy="699662"/>
      </dsp:txXfrm>
    </dsp:sp>
    <dsp:sp modelId="{2BB27536-0BBA-4CCB-9F38-FF91F12BA03D}">
      <dsp:nvSpPr>
        <dsp:cNvPr id="0" name=""/>
        <dsp:cNvSpPr/>
      </dsp:nvSpPr>
      <dsp:spPr>
        <a:xfrm>
          <a:off x="0" y="2792"/>
          <a:ext cx="1317738" cy="69966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730" tIns="69111" rIns="69730" bIns="6911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Don’t allow</a:t>
          </a:r>
        </a:p>
      </dsp:txBody>
      <dsp:txXfrm>
        <a:off x="0" y="2792"/>
        <a:ext cx="1317738" cy="699662"/>
      </dsp:txXfrm>
    </dsp:sp>
    <dsp:sp modelId="{FA8F6BBC-D183-4FBD-87C1-61812E6BB223}">
      <dsp:nvSpPr>
        <dsp:cNvPr id="0" name=""/>
        <dsp:cNvSpPr/>
      </dsp:nvSpPr>
      <dsp:spPr>
        <a:xfrm>
          <a:off x="1317738" y="744435"/>
          <a:ext cx="5270952" cy="699662"/>
        </a:xfrm>
        <a:prstGeom prst="rect">
          <a:avLst/>
        </a:prstGeom>
        <a:solidFill>
          <a:schemeClr val="accent5">
            <a:tint val="40000"/>
            <a:alpha val="90000"/>
            <a:hueOff val="-962823"/>
            <a:satOff val="-3262"/>
            <a:lumOff val="-41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962823"/>
              <a:satOff val="-3262"/>
              <a:lumOff val="-41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271" tIns="177714" rIns="102271" bIns="177714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Be assertive (tell students clearly and politely what to do).</a:t>
          </a:r>
        </a:p>
      </dsp:txBody>
      <dsp:txXfrm>
        <a:off x="1317738" y="744435"/>
        <a:ext cx="5270952" cy="699662"/>
      </dsp:txXfrm>
    </dsp:sp>
    <dsp:sp modelId="{D0549BA7-0D20-4E00-9ED9-7336159F9CA2}">
      <dsp:nvSpPr>
        <dsp:cNvPr id="0" name=""/>
        <dsp:cNvSpPr/>
      </dsp:nvSpPr>
      <dsp:spPr>
        <a:xfrm>
          <a:off x="0" y="744435"/>
          <a:ext cx="1317738" cy="699662"/>
        </a:xfrm>
        <a:prstGeom prst="rect">
          <a:avLst/>
        </a:prstGeom>
        <a:solidFill>
          <a:schemeClr val="accent5">
            <a:hueOff val="-965506"/>
            <a:satOff val="-2488"/>
            <a:lumOff val="-1681"/>
            <a:alphaOff val="0"/>
          </a:schemeClr>
        </a:solidFill>
        <a:ln w="12700" cap="flat" cmpd="sng" algn="ctr">
          <a:solidFill>
            <a:schemeClr val="accent5">
              <a:hueOff val="-965506"/>
              <a:satOff val="-2488"/>
              <a:lumOff val="-16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730" tIns="69111" rIns="69730" bIns="6911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Be</a:t>
          </a:r>
        </a:p>
      </dsp:txBody>
      <dsp:txXfrm>
        <a:off x="0" y="744435"/>
        <a:ext cx="1317738" cy="699662"/>
      </dsp:txXfrm>
    </dsp:sp>
    <dsp:sp modelId="{2E830E97-37F6-4827-91DB-B45A1FBFB9BC}">
      <dsp:nvSpPr>
        <dsp:cNvPr id="0" name=""/>
        <dsp:cNvSpPr/>
      </dsp:nvSpPr>
      <dsp:spPr>
        <a:xfrm>
          <a:off x="1317738" y="1486077"/>
          <a:ext cx="5270952" cy="699662"/>
        </a:xfrm>
        <a:prstGeom prst="rect">
          <a:avLst/>
        </a:prstGeom>
        <a:solidFill>
          <a:schemeClr val="accent5">
            <a:tint val="40000"/>
            <a:alpha val="90000"/>
            <a:hueOff val="-1925647"/>
            <a:satOff val="-6523"/>
            <a:lumOff val="-837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1925647"/>
              <a:satOff val="-6523"/>
              <a:lumOff val="-8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271" tIns="177714" rIns="102271" bIns="177714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Make time to get to know your students individually</a:t>
          </a:r>
        </a:p>
      </dsp:txBody>
      <dsp:txXfrm>
        <a:off x="1317738" y="1486077"/>
        <a:ext cx="5270952" cy="699662"/>
      </dsp:txXfrm>
    </dsp:sp>
    <dsp:sp modelId="{50F0F561-A63B-476C-A47B-94826E5DA533}">
      <dsp:nvSpPr>
        <dsp:cNvPr id="0" name=""/>
        <dsp:cNvSpPr/>
      </dsp:nvSpPr>
      <dsp:spPr>
        <a:xfrm>
          <a:off x="0" y="1486077"/>
          <a:ext cx="1317738" cy="699662"/>
        </a:xfrm>
        <a:prstGeom prst="rect">
          <a:avLst/>
        </a:prstGeom>
        <a:solidFill>
          <a:schemeClr val="accent5">
            <a:hueOff val="-1931012"/>
            <a:satOff val="-4977"/>
            <a:lumOff val="-3361"/>
            <a:alphaOff val="0"/>
          </a:schemeClr>
        </a:solidFill>
        <a:ln w="12700" cap="flat" cmpd="sng" algn="ctr">
          <a:solidFill>
            <a:schemeClr val="accent5">
              <a:hueOff val="-1931012"/>
              <a:satOff val="-4977"/>
              <a:lumOff val="-33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730" tIns="69111" rIns="69730" bIns="6911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Make</a:t>
          </a:r>
        </a:p>
      </dsp:txBody>
      <dsp:txXfrm>
        <a:off x="0" y="1486077"/>
        <a:ext cx="1317738" cy="699662"/>
      </dsp:txXfrm>
    </dsp:sp>
    <dsp:sp modelId="{B5CE75A7-EC5C-4E46-AC04-0419CFEA1F24}">
      <dsp:nvSpPr>
        <dsp:cNvPr id="0" name=""/>
        <dsp:cNvSpPr/>
      </dsp:nvSpPr>
      <dsp:spPr>
        <a:xfrm>
          <a:off x="1317738" y="2227719"/>
          <a:ext cx="5270952" cy="699662"/>
        </a:xfrm>
        <a:prstGeom prst="rect">
          <a:avLst/>
        </a:prstGeom>
        <a:solidFill>
          <a:schemeClr val="accent5">
            <a:tint val="40000"/>
            <a:alpha val="90000"/>
            <a:hueOff val="-2888470"/>
            <a:satOff val="-9785"/>
            <a:lumOff val="-1255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2888470"/>
              <a:satOff val="-9785"/>
              <a:lumOff val="-125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271" tIns="177714" rIns="102271" bIns="177714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Deal with poor behaviour consistently. Follow school policy. Enforce a consequence.</a:t>
          </a:r>
        </a:p>
      </dsp:txBody>
      <dsp:txXfrm>
        <a:off x="1317738" y="2227719"/>
        <a:ext cx="5270952" cy="699662"/>
      </dsp:txXfrm>
    </dsp:sp>
    <dsp:sp modelId="{F2F63D67-935A-452B-B406-6DA26F78FE67}">
      <dsp:nvSpPr>
        <dsp:cNvPr id="0" name=""/>
        <dsp:cNvSpPr/>
      </dsp:nvSpPr>
      <dsp:spPr>
        <a:xfrm>
          <a:off x="0" y="2227719"/>
          <a:ext cx="1317738" cy="699662"/>
        </a:xfrm>
        <a:prstGeom prst="rect">
          <a:avLst/>
        </a:prstGeom>
        <a:solidFill>
          <a:schemeClr val="accent5">
            <a:hueOff val="-2896518"/>
            <a:satOff val="-7465"/>
            <a:lumOff val="-5042"/>
            <a:alphaOff val="0"/>
          </a:schemeClr>
        </a:solidFill>
        <a:ln w="12700" cap="flat" cmpd="sng" algn="ctr">
          <a:solidFill>
            <a:schemeClr val="accent5">
              <a:hueOff val="-2896518"/>
              <a:satOff val="-7465"/>
              <a:lumOff val="-504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730" tIns="69111" rIns="69730" bIns="6911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Deal</a:t>
          </a:r>
        </a:p>
      </dsp:txBody>
      <dsp:txXfrm>
        <a:off x="0" y="2227719"/>
        <a:ext cx="1317738" cy="699662"/>
      </dsp:txXfrm>
    </dsp:sp>
    <dsp:sp modelId="{DC5B9058-3310-44A2-A8B6-E22C076E41E1}">
      <dsp:nvSpPr>
        <dsp:cNvPr id="0" name=""/>
        <dsp:cNvSpPr/>
      </dsp:nvSpPr>
      <dsp:spPr>
        <a:xfrm>
          <a:off x="1317738" y="2969361"/>
          <a:ext cx="5270952" cy="699662"/>
        </a:xfrm>
        <a:prstGeom prst="rect">
          <a:avLst/>
        </a:prstGeom>
        <a:solidFill>
          <a:schemeClr val="accent5">
            <a:tint val="40000"/>
            <a:alpha val="90000"/>
            <a:hueOff val="-3851293"/>
            <a:satOff val="-13047"/>
            <a:lumOff val="-1673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3851293"/>
              <a:satOff val="-13047"/>
              <a:lumOff val="-167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271" tIns="177714" rIns="102271" bIns="177714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Avoid anger – display the behaviour you expect from them</a:t>
          </a:r>
        </a:p>
      </dsp:txBody>
      <dsp:txXfrm>
        <a:off x="1317738" y="2969361"/>
        <a:ext cx="5270952" cy="699662"/>
      </dsp:txXfrm>
    </dsp:sp>
    <dsp:sp modelId="{E0C28386-02F6-4937-907C-FFD8FA822FC5}">
      <dsp:nvSpPr>
        <dsp:cNvPr id="0" name=""/>
        <dsp:cNvSpPr/>
      </dsp:nvSpPr>
      <dsp:spPr>
        <a:xfrm>
          <a:off x="0" y="2969361"/>
          <a:ext cx="1317738" cy="699662"/>
        </a:xfrm>
        <a:prstGeom prst="rect">
          <a:avLst/>
        </a:prstGeom>
        <a:solidFill>
          <a:schemeClr val="accent5">
            <a:hueOff val="-3862025"/>
            <a:satOff val="-9954"/>
            <a:lumOff val="-6723"/>
            <a:alphaOff val="0"/>
          </a:schemeClr>
        </a:solidFill>
        <a:ln w="12700" cap="flat" cmpd="sng" algn="ctr">
          <a:solidFill>
            <a:schemeClr val="accent5">
              <a:hueOff val="-3862025"/>
              <a:satOff val="-9954"/>
              <a:lumOff val="-672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730" tIns="69111" rIns="69730" bIns="6911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Avoid</a:t>
          </a:r>
        </a:p>
      </dsp:txBody>
      <dsp:txXfrm>
        <a:off x="0" y="2969361"/>
        <a:ext cx="1317738" cy="699662"/>
      </dsp:txXfrm>
    </dsp:sp>
    <dsp:sp modelId="{E328141A-A970-4DF3-87FF-D4FC09F169E8}">
      <dsp:nvSpPr>
        <dsp:cNvPr id="0" name=""/>
        <dsp:cNvSpPr/>
      </dsp:nvSpPr>
      <dsp:spPr>
        <a:xfrm>
          <a:off x="1317738" y="3711003"/>
          <a:ext cx="5270952" cy="699662"/>
        </a:xfrm>
        <a:prstGeom prst="rect">
          <a:avLst/>
        </a:prstGeom>
        <a:solidFill>
          <a:schemeClr val="accent5">
            <a:tint val="40000"/>
            <a:alpha val="90000"/>
            <a:hueOff val="-4814116"/>
            <a:satOff val="-16309"/>
            <a:lumOff val="-2091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4814116"/>
              <a:satOff val="-16309"/>
              <a:lumOff val="-209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271" tIns="177714" rIns="102271" bIns="177714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Gear your activities to the time of day/ the subject they have just had/ the weather!!</a:t>
          </a:r>
        </a:p>
      </dsp:txBody>
      <dsp:txXfrm>
        <a:off x="1317738" y="3711003"/>
        <a:ext cx="5270952" cy="699662"/>
      </dsp:txXfrm>
    </dsp:sp>
    <dsp:sp modelId="{48A7D96C-B1FF-4647-998D-DD98B1195B11}">
      <dsp:nvSpPr>
        <dsp:cNvPr id="0" name=""/>
        <dsp:cNvSpPr/>
      </dsp:nvSpPr>
      <dsp:spPr>
        <a:xfrm>
          <a:off x="0" y="3711003"/>
          <a:ext cx="1317738" cy="699662"/>
        </a:xfrm>
        <a:prstGeom prst="rect">
          <a:avLst/>
        </a:prstGeom>
        <a:solidFill>
          <a:schemeClr val="accent5">
            <a:hueOff val="-4827531"/>
            <a:satOff val="-12442"/>
            <a:lumOff val="-8404"/>
            <a:alphaOff val="0"/>
          </a:schemeClr>
        </a:solidFill>
        <a:ln w="12700" cap="flat" cmpd="sng" algn="ctr">
          <a:solidFill>
            <a:schemeClr val="accent5">
              <a:hueOff val="-4827531"/>
              <a:satOff val="-12442"/>
              <a:lumOff val="-84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730" tIns="69111" rIns="69730" bIns="6911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Gear</a:t>
          </a:r>
        </a:p>
      </dsp:txBody>
      <dsp:txXfrm>
        <a:off x="0" y="3711003"/>
        <a:ext cx="1317738" cy="699662"/>
      </dsp:txXfrm>
    </dsp:sp>
    <dsp:sp modelId="{7D4189B4-8A8D-42DB-A85C-078B4E2F00E8}">
      <dsp:nvSpPr>
        <dsp:cNvPr id="0" name=""/>
        <dsp:cNvSpPr/>
      </dsp:nvSpPr>
      <dsp:spPr>
        <a:xfrm>
          <a:off x="1317738" y="4452645"/>
          <a:ext cx="5270952" cy="699662"/>
        </a:xfrm>
        <a:prstGeom prst="rect">
          <a:avLst/>
        </a:prstGeom>
        <a:solidFill>
          <a:schemeClr val="accent5">
            <a:tint val="40000"/>
            <a:alpha val="90000"/>
            <a:hueOff val="-5776939"/>
            <a:satOff val="-19570"/>
            <a:lumOff val="-251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5776939"/>
              <a:satOff val="-19570"/>
              <a:lumOff val="-2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271" tIns="177714" rIns="102271" bIns="177714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Ensure instructions are clear (oral and written). Model the task. </a:t>
          </a:r>
        </a:p>
      </dsp:txBody>
      <dsp:txXfrm>
        <a:off x="1317738" y="4452645"/>
        <a:ext cx="5270952" cy="699662"/>
      </dsp:txXfrm>
    </dsp:sp>
    <dsp:sp modelId="{ABA98BAD-9B6A-444F-9E6E-2308DB55746E}">
      <dsp:nvSpPr>
        <dsp:cNvPr id="0" name=""/>
        <dsp:cNvSpPr/>
      </dsp:nvSpPr>
      <dsp:spPr>
        <a:xfrm>
          <a:off x="0" y="4452645"/>
          <a:ext cx="1317738" cy="699662"/>
        </a:xfrm>
        <a:prstGeom prst="rect">
          <a:avLst/>
        </a:prstGeom>
        <a:solidFill>
          <a:schemeClr val="accent5">
            <a:hueOff val="-5793037"/>
            <a:satOff val="-14931"/>
            <a:lumOff val="-10084"/>
            <a:alphaOff val="0"/>
          </a:schemeClr>
        </a:solidFill>
        <a:ln w="12700" cap="flat" cmpd="sng" algn="ctr">
          <a:solidFill>
            <a:schemeClr val="accent5">
              <a:hueOff val="-5793037"/>
              <a:satOff val="-14931"/>
              <a:lumOff val="-100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730" tIns="69111" rIns="69730" bIns="6911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Ensure</a:t>
          </a:r>
        </a:p>
      </dsp:txBody>
      <dsp:txXfrm>
        <a:off x="0" y="4452645"/>
        <a:ext cx="1317738" cy="699662"/>
      </dsp:txXfrm>
    </dsp:sp>
    <dsp:sp modelId="{A0FED9D0-4201-4AE7-8036-96C6965DFFEC}">
      <dsp:nvSpPr>
        <dsp:cNvPr id="0" name=""/>
        <dsp:cNvSpPr/>
      </dsp:nvSpPr>
      <dsp:spPr>
        <a:xfrm>
          <a:off x="1317738" y="5194287"/>
          <a:ext cx="5270952" cy="699662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271" tIns="177714" rIns="102271" bIns="177714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Seek advice and support from colleagues with particularly challenging classes</a:t>
          </a:r>
        </a:p>
      </dsp:txBody>
      <dsp:txXfrm>
        <a:off x="1317738" y="5194287"/>
        <a:ext cx="5270952" cy="699662"/>
      </dsp:txXfrm>
    </dsp:sp>
    <dsp:sp modelId="{20FD6FEE-C04E-4459-A44E-A0A4421B2B11}">
      <dsp:nvSpPr>
        <dsp:cNvPr id="0" name=""/>
        <dsp:cNvSpPr/>
      </dsp:nvSpPr>
      <dsp:spPr>
        <a:xfrm>
          <a:off x="0" y="5194287"/>
          <a:ext cx="1317738" cy="699662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730" tIns="69111" rIns="69730" bIns="6911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Seek</a:t>
          </a:r>
        </a:p>
      </dsp:txBody>
      <dsp:txXfrm>
        <a:off x="0" y="5194287"/>
        <a:ext cx="1317738" cy="69966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04FBDF-BA8D-4D4C-A860-51301D44A55E}">
      <dsp:nvSpPr>
        <dsp:cNvPr id="0" name=""/>
        <dsp:cNvSpPr/>
      </dsp:nvSpPr>
      <dsp:spPr>
        <a:xfrm>
          <a:off x="0" y="33682"/>
          <a:ext cx="5029199" cy="117475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Type of interaction with others – teacher, peers, parents</a:t>
          </a:r>
          <a:endParaRPr lang="en-US" sz="2100" kern="1200"/>
        </a:p>
      </dsp:txBody>
      <dsp:txXfrm>
        <a:off x="57347" y="91029"/>
        <a:ext cx="4914505" cy="1060059"/>
      </dsp:txXfrm>
    </dsp:sp>
    <dsp:sp modelId="{6D7667CC-64E7-4843-ACC4-E8B314AA4A1D}">
      <dsp:nvSpPr>
        <dsp:cNvPr id="0" name=""/>
        <dsp:cNvSpPr/>
      </dsp:nvSpPr>
      <dsp:spPr>
        <a:xfrm>
          <a:off x="0" y="1268915"/>
          <a:ext cx="5029199" cy="1174753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learning environment – comfort, resources, time of the day, week, year, size of class/school, ethos of school</a:t>
          </a:r>
          <a:endParaRPr lang="en-US" sz="2100" kern="1200"/>
        </a:p>
      </dsp:txBody>
      <dsp:txXfrm>
        <a:off x="57347" y="1326262"/>
        <a:ext cx="4914505" cy="1060059"/>
      </dsp:txXfrm>
    </dsp:sp>
    <dsp:sp modelId="{5CBE5991-7AFE-C84E-BE09-ECFA8F363E37}">
      <dsp:nvSpPr>
        <dsp:cNvPr id="0" name=""/>
        <dsp:cNvSpPr/>
      </dsp:nvSpPr>
      <dsp:spPr>
        <a:xfrm>
          <a:off x="0" y="2504148"/>
          <a:ext cx="5029199" cy="1174753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broader context – family, local education system, conflicting interests</a:t>
          </a:r>
          <a:endParaRPr lang="en-US" sz="2100" kern="1200"/>
        </a:p>
      </dsp:txBody>
      <dsp:txXfrm>
        <a:off x="57347" y="2561495"/>
        <a:ext cx="4914505" cy="1060059"/>
      </dsp:txXfrm>
    </dsp:sp>
    <dsp:sp modelId="{825CFEA3-B8A2-CB4E-92C3-EAB8F4A6AC7B}">
      <dsp:nvSpPr>
        <dsp:cNvPr id="0" name=""/>
        <dsp:cNvSpPr/>
      </dsp:nvSpPr>
      <dsp:spPr>
        <a:xfrm>
          <a:off x="0" y="3739382"/>
          <a:ext cx="5029199" cy="1174753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Contact with Language 2 culture and people – nature and opportunities to engage with L2 speakers</a:t>
          </a:r>
          <a:endParaRPr lang="en-US" sz="2100" kern="1200"/>
        </a:p>
      </dsp:txBody>
      <dsp:txXfrm>
        <a:off x="57347" y="3796729"/>
        <a:ext cx="4914505" cy="106005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028F54-E211-7347-9D81-C8C0F6915BDA}">
      <dsp:nvSpPr>
        <dsp:cNvPr id="0" name=""/>
        <dsp:cNvSpPr/>
      </dsp:nvSpPr>
      <dsp:spPr>
        <a:xfrm>
          <a:off x="613" y="79636"/>
          <a:ext cx="2394272" cy="143656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Motivating students into the lesson – teacher enthusiasm, authentic contexts</a:t>
          </a:r>
          <a:endParaRPr lang="en-US" sz="1800" kern="1200"/>
        </a:p>
      </dsp:txBody>
      <dsp:txXfrm>
        <a:off x="613" y="79636"/>
        <a:ext cx="2394272" cy="1436563"/>
      </dsp:txXfrm>
    </dsp:sp>
    <dsp:sp modelId="{4A5B794D-1E66-2540-A2FF-DCDF6BEE912C}">
      <dsp:nvSpPr>
        <dsp:cNvPr id="0" name=""/>
        <dsp:cNvSpPr/>
      </dsp:nvSpPr>
      <dsp:spPr>
        <a:xfrm>
          <a:off x="2634313" y="79636"/>
          <a:ext cx="2394272" cy="1436563"/>
        </a:xfrm>
        <a:prstGeom prst="rect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Varying activities, tasks and resources</a:t>
          </a:r>
          <a:endParaRPr lang="en-US" sz="1800" kern="1200"/>
        </a:p>
      </dsp:txBody>
      <dsp:txXfrm>
        <a:off x="2634313" y="79636"/>
        <a:ext cx="2394272" cy="1436563"/>
      </dsp:txXfrm>
    </dsp:sp>
    <dsp:sp modelId="{C19559BD-530C-6148-AE80-2BD9EEB56ABB}">
      <dsp:nvSpPr>
        <dsp:cNvPr id="0" name=""/>
        <dsp:cNvSpPr/>
      </dsp:nvSpPr>
      <dsp:spPr>
        <a:xfrm>
          <a:off x="613" y="1755627"/>
          <a:ext cx="2394272" cy="1436563"/>
        </a:xfrm>
        <a:prstGeom prst="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Using cooperative as well as competitive goals – knowing peers are depending on them can raise motivation</a:t>
          </a:r>
          <a:endParaRPr lang="en-US" sz="1800" kern="1200"/>
        </a:p>
      </dsp:txBody>
      <dsp:txXfrm>
        <a:off x="613" y="1755627"/>
        <a:ext cx="2394272" cy="1436563"/>
      </dsp:txXfrm>
    </dsp:sp>
    <dsp:sp modelId="{E8F2A087-0125-C04E-B151-C8782199E232}">
      <dsp:nvSpPr>
        <dsp:cNvPr id="0" name=""/>
        <dsp:cNvSpPr/>
      </dsp:nvSpPr>
      <dsp:spPr>
        <a:xfrm>
          <a:off x="2634313" y="1755627"/>
          <a:ext cx="2394272" cy="1436563"/>
        </a:xfrm>
        <a:prstGeom prst="rect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Duration of activities</a:t>
          </a:r>
          <a:endParaRPr lang="en-US" sz="1800" kern="1200"/>
        </a:p>
      </dsp:txBody>
      <dsp:txXfrm>
        <a:off x="2634313" y="1755627"/>
        <a:ext cx="2394272" cy="1436563"/>
      </dsp:txXfrm>
    </dsp:sp>
    <dsp:sp modelId="{A200AD5C-DA1D-3548-9806-51A32901BFAE}">
      <dsp:nvSpPr>
        <dsp:cNvPr id="0" name=""/>
        <dsp:cNvSpPr/>
      </dsp:nvSpPr>
      <dsp:spPr>
        <a:xfrm>
          <a:off x="1317463" y="3431617"/>
          <a:ext cx="2394272" cy="1436563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Gol setting</a:t>
          </a:r>
          <a:endParaRPr lang="en-US" sz="1800" kern="1200"/>
        </a:p>
      </dsp:txBody>
      <dsp:txXfrm>
        <a:off x="1317463" y="3431617"/>
        <a:ext cx="2394272" cy="143656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5D8A62-8DB6-B34E-9F39-8EB6F3A96B9E}">
      <dsp:nvSpPr>
        <dsp:cNvPr id="0" name=""/>
        <dsp:cNvSpPr/>
      </dsp:nvSpPr>
      <dsp:spPr>
        <a:xfrm>
          <a:off x="1005840" y="603"/>
          <a:ext cx="4023360" cy="785176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064" tIns="199435" rIns="78064" bIns="199435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Set a personal goal with your own behaviour (organised, punctual, fair, consistent)</a:t>
          </a:r>
        </a:p>
      </dsp:txBody>
      <dsp:txXfrm>
        <a:off x="1005840" y="603"/>
        <a:ext cx="4023360" cy="785176"/>
      </dsp:txXfrm>
    </dsp:sp>
    <dsp:sp modelId="{BB73D192-C049-4A43-84B3-BEAB02EB4693}">
      <dsp:nvSpPr>
        <dsp:cNvPr id="0" name=""/>
        <dsp:cNvSpPr/>
      </dsp:nvSpPr>
      <dsp:spPr>
        <a:xfrm>
          <a:off x="0" y="603"/>
          <a:ext cx="1005840" cy="78517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226" tIns="77558" rIns="53226" bIns="7755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Set</a:t>
          </a:r>
        </a:p>
      </dsp:txBody>
      <dsp:txXfrm>
        <a:off x="0" y="603"/>
        <a:ext cx="1005840" cy="785176"/>
      </dsp:txXfrm>
    </dsp:sp>
    <dsp:sp modelId="{97690376-2BEB-B04C-90B1-C055EF79CDCB}">
      <dsp:nvSpPr>
        <dsp:cNvPr id="0" name=""/>
        <dsp:cNvSpPr/>
      </dsp:nvSpPr>
      <dsp:spPr>
        <a:xfrm>
          <a:off x="1005840" y="832890"/>
          <a:ext cx="4023360" cy="785176"/>
        </a:xfrm>
        <a:prstGeom prst="rect">
          <a:avLst/>
        </a:prstGeom>
        <a:solidFill>
          <a:schemeClr val="accent2">
            <a:tint val="40000"/>
            <a:alpha val="90000"/>
            <a:hueOff val="-169845"/>
            <a:satOff val="-15069"/>
            <a:lumOff val="-15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69845"/>
              <a:satOff val="-15069"/>
              <a:lumOff val="-1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064" tIns="199435" rIns="78064" bIns="199435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Create a pleasant, relaxed, supportive atmosphere in the classroom</a:t>
          </a:r>
        </a:p>
      </dsp:txBody>
      <dsp:txXfrm>
        <a:off x="1005840" y="832890"/>
        <a:ext cx="4023360" cy="785176"/>
      </dsp:txXfrm>
    </dsp:sp>
    <dsp:sp modelId="{A703F001-8EA0-D445-A32B-A15DB17140DB}">
      <dsp:nvSpPr>
        <dsp:cNvPr id="0" name=""/>
        <dsp:cNvSpPr/>
      </dsp:nvSpPr>
      <dsp:spPr>
        <a:xfrm>
          <a:off x="0" y="832890"/>
          <a:ext cx="1005840" cy="785176"/>
        </a:xfrm>
        <a:prstGeom prst="rect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accent2">
              <a:hueOff val="-291073"/>
              <a:satOff val="-16786"/>
              <a:lumOff val="17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226" tIns="77558" rIns="53226" bIns="7755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Create</a:t>
          </a:r>
        </a:p>
      </dsp:txBody>
      <dsp:txXfrm>
        <a:off x="0" y="832890"/>
        <a:ext cx="1005840" cy="785176"/>
      </dsp:txXfrm>
    </dsp:sp>
    <dsp:sp modelId="{C3B67893-107C-D54F-BDE5-0A8E9C98A64E}">
      <dsp:nvSpPr>
        <dsp:cNvPr id="0" name=""/>
        <dsp:cNvSpPr/>
      </dsp:nvSpPr>
      <dsp:spPr>
        <a:xfrm>
          <a:off x="1005840" y="1665177"/>
          <a:ext cx="4023360" cy="785176"/>
        </a:xfrm>
        <a:prstGeom prst="rect">
          <a:avLst/>
        </a:prstGeom>
        <a:solidFill>
          <a:schemeClr val="accent2">
            <a:tint val="40000"/>
            <a:alpha val="90000"/>
            <a:hueOff val="-339690"/>
            <a:satOff val="-30138"/>
            <a:lumOff val="-30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339690"/>
              <a:satOff val="-30138"/>
              <a:lumOff val="-3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064" tIns="199435" rIns="78064" bIns="199435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Present tasks effectively (presentation, practice, recycle)</a:t>
          </a:r>
        </a:p>
      </dsp:txBody>
      <dsp:txXfrm>
        <a:off x="1005840" y="1665177"/>
        <a:ext cx="4023360" cy="785176"/>
      </dsp:txXfrm>
    </dsp:sp>
    <dsp:sp modelId="{193C4717-0269-024A-92FB-B097213F82E9}">
      <dsp:nvSpPr>
        <dsp:cNvPr id="0" name=""/>
        <dsp:cNvSpPr/>
      </dsp:nvSpPr>
      <dsp:spPr>
        <a:xfrm>
          <a:off x="0" y="1665177"/>
          <a:ext cx="1005840" cy="785176"/>
        </a:xfrm>
        <a:prstGeom prst="rect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accent2">
              <a:hueOff val="-582145"/>
              <a:satOff val="-33571"/>
              <a:lumOff val="3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226" tIns="77558" rIns="53226" bIns="7755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Present</a:t>
          </a:r>
        </a:p>
      </dsp:txBody>
      <dsp:txXfrm>
        <a:off x="0" y="1665177"/>
        <a:ext cx="1005840" cy="785176"/>
      </dsp:txXfrm>
    </dsp:sp>
    <dsp:sp modelId="{E8DD15F1-3D1C-2942-9A61-C9B1B000EB44}">
      <dsp:nvSpPr>
        <dsp:cNvPr id="0" name=""/>
        <dsp:cNvSpPr/>
      </dsp:nvSpPr>
      <dsp:spPr>
        <a:xfrm>
          <a:off x="1005840" y="2497464"/>
          <a:ext cx="4023360" cy="785176"/>
        </a:xfrm>
        <a:prstGeom prst="rect">
          <a:avLst/>
        </a:prstGeom>
        <a:solidFill>
          <a:schemeClr val="accent2">
            <a:tint val="40000"/>
            <a:alpha val="90000"/>
            <a:hueOff val="-509536"/>
            <a:satOff val="-45208"/>
            <a:lumOff val="-461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509536"/>
              <a:satOff val="-45208"/>
              <a:lumOff val="-4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064" tIns="199435" rIns="78064" bIns="199435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Develop good relationships with your students</a:t>
          </a:r>
        </a:p>
      </dsp:txBody>
      <dsp:txXfrm>
        <a:off x="1005840" y="2497464"/>
        <a:ext cx="4023360" cy="785176"/>
      </dsp:txXfrm>
    </dsp:sp>
    <dsp:sp modelId="{FD9E83C5-068C-5548-81A4-EB2946D9E44B}">
      <dsp:nvSpPr>
        <dsp:cNvPr id="0" name=""/>
        <dsp:cNvSpPr/>
      </dsp:nvSpPr>
      <dsp:spPr>
        <a:xfrm>
          <a:off x="0" y="2497464"/>
          <a:ext cx="1005840" cy="785176"/>
        </a:xfrm>
        <a:prstGeom prst="rect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accent2">
              <a:hueOff val="-873218"/>
              <a:satOff val="-50357"/>
              <a:lumOff val="5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226" tIns="77558" rIns="53226" bIns="7755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Develop</a:t>
          </a:r>
        </a:p>
      </dsp:txBody>
      <dsp:txXfrm>
        <a:off x="0" y="2497464"/>
        <a:ext cx="1005840" cy="785176"/>
      </dsp:txXfrm>
    </dsp:sp>
    <dsp:sp modelId="{357D273D-379C-3E46-8CC3-07B23E24B5FE}">
      <dsp:nvSpPr>
        <dsp:cNvPr id="0" name=""/>
        <dsp:cNvSpPr/>
      </dsp:nvSpPr>
      <dsp:spPr>
        <a:xfrm>
          <a:off x="1005840" y="3329751"/>
          <a:ext cx="4023360" cy="785176"/>
        </a:xfrm>
        <a:prstGeom prst="rect">
          <a:avLst/>
        </a:prstGeom>
        <a:solidFill>
          <a:schemeClr val="accent2">
            <a:tint val="40000"/>
            <a:alpha val="90000"/>
            <a:hueOff val="-679381"/>
            <a:satOff val="-60277"/>
            <a:lumOff val="-61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679381"/>
              <a:satOff val="-60277"/>
              <a:lumOff val="-6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064" tIns="199435" rIns="78064" bIns="199435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Increase learners’ self-confidence (clear presentation, opportunity to do scaffolded practice, formative feedback)</a:t>
          </a:r>
        </a:p>
      </dsp:txBody>
      <dsp:txXfrm>
        <a:off x="1005840" y="3329751"/>
        <a:ext cx="4023360" cy="785176"/>
      </dsp:txXfrm>
    </dsp:sp>
    <dsp:sp modelId="{CF00DAE4-FCA7-AD42-BB98-DF712FCF0BAD}">
      <dsp:nvSpPr>
        <dsp:cNvPr id="0" name=""/>
        <dsp:cNvSpPr/>
      </dsp:nvSpPr>
      <dsp:spPr>
        <a:xfrm>
          <a:off x="0" y="3329751"/>
          <a:ext cx="1005840" cy="785176"/>
        </a:xfrm>
        <a:prstGeom prst="rect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accent2">
              <a:hueOff val="-1164290"/>
              <a:satOff val="-67142"/>
              <a:lumOff val="6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226" tIns="77558" rIns="53226" bIns="7755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Increase</a:t>
          </a:r>
        </a:p>
      </dsp:txBody>
      <dsp:txXfrm>
        <a:off x="0" y="3329751"/>
        <a:ext cx="1005840" cy="785176"/>
      </dsp:txXfrm>
    </dsp:sp>
    <dsp:sp modelId="{8BD01428-8AFC-AA45-8A16-D572FF587568}">
      <dsp:nvSpPr>
        <dsp:cNvPr id="0" name=""/>
        <dsp:cNvSpPr/>
      </dsp:nvSpPr>
      <dsp:spPr>
        <a:xfrm>
          <a:off x="1005840" y="4162037"/>
          <a:ext cx="4023360" cy="785176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064" tIns="199435" rIns="78064" bIns="199435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Make the lessons engaging</a:t>
          </a:r>
        </a:p>
      </dsp:txBody>
      <dsp:txXfrm>
        <a:off x="1005840" y="4162037"/>
        <a:ext cx="4023360" cy="785176"/>
      </dsp:txXfrm>
    </dsp:sp>
    <dsp:sp modelId="{B619155B-0392-E949-BD2C-F7347BD9A690}">
      <dsp:nvSpPr>
        <dsp:cNvPr id="0" name=""/>
        <dsp:cNvSpPr/>
      </dsp:nvSpPr>
      <dsp:spPr>
        <a:xfrm>
          <a:off x="0" y="4162037"/>
          <a:ext cx="1005840" cy="785176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226" tIns="77558" rIns="53226" bIns="7755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Make</a:t>
          </a:r>
        </a:p>
      </dsp:txBody>
      <dsp:txXfrm>
        <a:off x="0" y="4162037"/>
        <a:ext cx="1005840" cy="78517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507261-C0C2-1D45-893C-A9C1C796CCE2}">
      <dsp:nvSpPr>
        <dsp:cNvPr id="0" name=""/>
        <dsp:cNvSpPr/>
      </dsp:nvSpPr>
      <dsp:spPr>
        <a:xfrm>
          <a:off x="1005840" y="1546"/>
          <a:ext cx="4023360" cy="1584847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064" tIns="402551" rIns="78064" bIns="402551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Promote student autonomy (gradual withdrawal of scaffolding, differentiated activities to challenge learners of all abilities).</a:t>
          </a:r>
        </a:p>
      </dsp:txBody>
      <dsp:txXfrm>
        <a:off x="1005840" y="1546"/>
        <a:ext cx="4023360" cy="1584847"/>
      </dsp:txXfrm>
    </dsp:sp>
    <dsp:sp modelId="{BDA36481-C4D3-914E-977F-DDE8AE510E75}">
      <dsp:nvSpPr>
        <dsp:cNvPr id="0" name=""/>
        <dsp:cNvSpPr/>
      </dsp:nvSpPr>
      <dsp:spPr>
        <a:xfrm>
          <a:off x="0" y="1546"/>
          <a:ext cx="1005840" cy="158484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226" tIns="156548" rIns="53226" bIns="15654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Promote</a:t>
          </a:r>
        </a:p>
      </dsp:txBody>
      <dsp:txXfrm>
        <a:off x="0" y="1546"/>
        <a:ext cx="1005840" cy="1584847"/>
      </dsp:txXfrm>
    </dsp:sp>
    <dsp:sp modelId="{CBBAF0A2-22C6-F343-887D-1E909786ADC1}">
      <dsp:nvSpPr>
        <dsp:cNvPr id="0" name=""/>
        <dsp:cNvSpPr/>
      </dsp:nvSpPr>
      <dsp:spPr>
        <a:xfrm>
          <a:off x="1005840" y="1681485"/>
          <a:ext cx="4023360" cy="1584847"/>
        </a:xfrm>
        <a:prstGeom prst="rect">
          <a:avLst/>
        </a:prstGeom>
        <a:solidFill>
          <a:schemeClr val="accent5">
            <a:tint val="40000"/>
            <a:alpha val="90000"/>
            <a:hueOff val="-3369881"/>
            <a:satOff val="-11416"/>
            <a:lumOff val="-1464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3369881"/>
              <a:satOff val="-11416"/>
              <a:lumOff val="-146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064" tIns="402551" rIns="78064" bIns="402551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Personalise the learning process – differentiation, individual feedback, choice of task)</a:t>
          </a:r>
        </a:p>
      </dsp:txBody>
      <dsp:txXfrm>
        <a:off x="1005840" y="1681485"/>
        <a:ext cx="4023360" cy="1584847"/>
      </dsp:txXfrm>
    </dsp:sp>
    <dsp:sp modelId="{C06B16FD-0149-774E-AFC3-7E10FD83604A}">
      <dsp:nvSpPr>
        <dsp:cNvPr id="0" name=""/>
        <dsp:cNvSpPr/>
      </dsp:nvSpPr>
      <dsp:spPr>
        <a:xfrm>
          <a:off x="0" y="1681485"/>
          <a:ext cx="1005840" cy="1584847"/>
        </a:xfrm>
        <a:prstGeom prst="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226" tIns="156548" rIns="53226" bIns="15654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Personalise</a:t>
          </a:r>
        </a:p>
      </dsp:txBody>
      <dsp:txXfrm>
        <a:off x="0" y="1681485"/>
        <a:ext cx="1005840" cy="1584847"/>
      </dsp:txXfrm>
    </dsp:sp>
    <dsp:sp modelId="{4FD1513E-3CA4-DD4E-BAA1-F67BE473C49A}">
      <dsp:nvSpPr>
        <dsp:cNvPr id="0" name=""/>
        <dsp:cNvSpPr/>
      </dsp:nvSpPr>
      <dsp:spPr>
        <a:xfrm>
          <a:off x="1005840" y="3361423"/>
          <a:ext cx="4023360" cy="1584847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064" tIns="402551" rIns="78064" bIns="402551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Increase the learners’ “goal-orientedness” – particularly effective with boys</a:t>
          </a:r>
        </a:p>
      </dsp:txBody>
      <dsp:txXfrm>
        <a:off x="1005840" y="3361423"/>
        <a:ext cx="4023360" cy="1584847"/>
      </dsp:txXfrm>
    </dsp:sp>
    <dsp:sp modelId="{2C10622D-9166-1B4F-80FB-B7E26F7E2F6F}">
      <dsp:nvSpPr>
        <dsp:cNvPr id="0" name=""/>
        <dsp:cNvSpPr/>
      </dsp:nvSpPr>
      <dsp:spPr>
        <a:xfrm>
          <a:off x="0" y="3361423"/>
          <a:ext cx="1005840" cy="1584847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226" tIns="156548" rIns="53226" bIns="15654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Increase</a:t>
          </a:r>
        </a:p>
      </dsp:txBody>
      <dsp:txXfrm>
        <a:off x="0" y="3361423"/>
        <a:ext cx="1005840" cy="15848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D2660-1044-DE4F-97E4-746A43E5FD32}" type="datetimeFigureOut">
              <a:rPr lang="en-US" smtClean="0"/>
              <a:t>10/6/20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705681-4708-1E48-AE50-2938669C64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92986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7C82F9-5BA0-415B-8B00-B3C6497BFB03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3539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 in pairs and feedback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7C82F9-5BA0-415B-8B00-B3C6497BFB03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724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Marion Williams and Robert Burden (1977)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7C82F9-5BA0-415B-8B00-B3C6497BFB03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8904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Marion Williams and Robert Burden (1977)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7C82F9-5BA0-415B-8B00-B3C6497BFB03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1631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Zoltan </a:t>
            </a:r>
            <a:r>
              <a:rPr lang="en-GB" dirty="0" err="1"/>
              <a:t>Dornyei</a:t>
            </a:r>
            <a:r>
              <a:rPr lang="en-GB" dirty="0"/>
              <a:t> and Kata </a:t>
            </a:r>
            <a:r>
              <a:rPr lang="en-GB" dirty="0" err="1"/>
              <a:t>Csizer</a:t>
            </a:r>
            <a:r>
              <a:rPr lang="en-GB" dirty="0"/>
              <a:t> (1998)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7C82F9-5BA0-415B-8B00-B3C6497BFB03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890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BD057-2810-6E48-9E09-DF10C07AF0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C3A8EE-9948-E941-90B2-F7A64239D4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15F742-8318-6946-8549-A391691D7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6B578-C846-1647-93A4-9EF94270AC1B}" type="datetimeFigureOut">
              <a:rPr lang="en-US" smtClean="0"/>
              <a:t>10/6/20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444063-B265-0141-8068-03A08F0CA2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60293A-6134-4B4C-88F5-ECCCED32D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C3682-DE38-074A-8F54-28F0FA89AA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9828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1F7D9-B874-6348-A2B1-CF50023BF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FF19B8-B39B-CF4C-8F9D-5F6A7FAC85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54E8DE-E85F-AC4B-B386-C02A33C77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6B578-C846-1647-93A4-9EF94270AC1B}" type="datetimeFigureOut">
              <a:rPr lang="en-US" smtClean="0"/>
              <a:t>10/6/20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8CB320-381B-1B44-8A04-D05230140D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630D85-B600-044A-BD1B-B4255C8505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C3682-DE38-074A-8F54-28F0FA89AA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9730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5BEB2-ECE5-8047-A7F4-579E0E71E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A8EAAC-70F3-6A40-99BD-A8E3364BD5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416F57-93EA-E64A-9FE4-C6242577F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6B578-C846-1647-93A4-9EF94270AC1B}" type="datetimeFigureOut">
              <a:rPr lang="en-US" smtClean="0"/>
              <a:t>10/6/20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6254AA-800C-1F4E-8851-9B7D20F1D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440EC3-54F6-344F-B1A9-BC617B6B64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C3682-DE38-074A-8F54-28F0FA89AA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55968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6132B-DC0A-B241-88CE-9F11E3B3A8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BE0622-324C-9C45-9843-C26161CAE0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A2F51D-E34A-0C4C-AD30-F11372A374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72B2D7-473E-304C-8573-A0B6B5369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6B578-C846-1647-93A4-9EF94270AC1B}" type="datetimeFigureOut">
              <a:rPr lang="en-US" smtClean="0"/>
              <a:t>10/6/20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5ACACC-DF07-7441-8491-2884EF53A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B1ED43-35B6-8B44-9FF6-7438BF77EE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C3682-DE38-074A-8F54-28F0FA89AA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40226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353F7-7515-3A46-9564-06D7D2656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244E37-C431-A34D-84D6-7C787FB1D7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EC0D81-9F3A-D341-A6A9-837E03430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1451FD7-9B7E-8A4D-B1F9-6125FCA75F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FCD72C-9837-4043-BF55-7C41B5B75E7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C8A24E-71F1-6048-BAE5-3324C62371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6B578-C846-1647-93A4-9EF94270AC1B}" type="datetimeFigureOut">
              <a:rPr lang="en-US" smtClean="0"/>
              <a:t>10/6/20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8E4356E-51DB-3846-AD25-264F323E01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CB98BA-6A61-F048-8A37-9D3A9A1BB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C3682-DE38-074A-8F54-28F0FA89AA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933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48C24-1427-3F44-AEF3-CB9F89C97E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BEC0C6-1941-004C-A2A2-45F0CC9628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6B578-C846-1647-93A4-9EF94270AC1B}" type="datetimeFigureOut">
              <a:rPr lang="en-US" smtClean="0"/>
              <a:t>10/6/20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47B4E4-74C7-1646-A9C3-D2E83E47E8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1FE4F9-3FEA-2346-A08F-DE5CCA43E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C3682-DE38-074A-8F54-28F0FA89AA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7182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FB73B5-C1AA-F64E-9318-D515E75D0B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6B578-C846-1647-93A4-9EF94270AC1B}" type="datetimeFigureOut">
              <a:rPr lang="en-US" smtClean="0"/>
              <a:t>10/6/20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3D90920-FBD2-1745-AE9F-F4009021C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BFFE61-4B79-384E-8B98-27B7CF3308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C3682-DE38-074A-8F54-28F0FA89AA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9943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C0EF0-B9FF-4D4B-A81A-20B1C53F8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B705B-4ACB-DA4F-B1A6-EDC967203E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4A004A-AEE7-1F44-9359-E065D5D0AF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2E1CE8-15A8-2846-881E-E45879955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6B578-C846-1647-93A4-9EF94270AC1B}" type="datetimeFigureOut">
              <a:rPr lang="en-US" smtClean="0"/>
              <a:t>10/6/20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D07BE0-F02D-A64E-9E03-1EA293DAD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58CEC2-FD7D-3D4B-B780-21E5822BF2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C3682-DE38-074A-8F54-28F0FA89AA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275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6CA70-2EDD-FC4C-A1CB-830CE64C59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9C12DE-DB22-C642-83BE-F54F5C13F8F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7C03E2-65A8-9A4F-BC24-27D88C58DF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ACE62A-3BEB-6246-8973-1E38BDD30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6B578-C846-1647-93A4-9EF94270AC1B}" type="datetimeFigureOut">
              <a:rPr lang="en-US" smtClean="0"/>
              <a:t>10/6/20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D44DDB-2E87-0442-A8EF-85BAD48A0F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932890-FB98-FC42-AAC3-6697E8E7B7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C3682-DE38-074A-8F54-28F0FA89AA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5969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A5326-D4A7-B043-B393-C72F30B79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67E8F5-54C9-BF41-A7BB-3CC9E897D5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B756E9-A637-D646-8A36-AB187B28F6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6B578-C846-1647-93A4-9EF94270AC1B}" type="datetimeFigureOut">
              <a:rPr lang="en-US" smtClean="0"/>
              <a:t>10/6/20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6B8CA0-62D2-DA4D-8C67-7E5256FA66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80918C-229A-094C-B56F-BEF400E510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C3682-DE38-074A-8F54-28F0FA89AA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3600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1BA9D5-95E4-4F48-8B22-EA0933EDAF2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FE9E38-5731-7F48-8687-0D08C458BF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0862C5-9CF4-C845-8221-9BC84A3131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6B578-C846-1647-93A4-9EF94270AC1B}" type="datetimeFigureOut">
              <a:rPr lang="en-US" smtClean="0"/>
              <a:t>10/6/20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7FB88A-5EFF-7F42-9F4F-2CCC9DA9A1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400E8E-5A62-0945-8D94-2313E37D8B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3C3682-DE38-074A-8F54-28F0FA89AA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67197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8CCFD1-A1A3-F649-A1A0-E141E7D9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0C6A15-B2AD-794D-AF7F-95056CF340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01EB04-1B5A-774E-9F58-0A465742F3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6B578-C846-1647-93A4-9EF94270AC1B}" type="datetimeFigureOut">
              <a:rPr lang="en-US" smtClean="0"/>
              <a:t>10/6/20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F04DE4-B0A4-A740-B7CC-0CDC02437F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C61571-2854-DC4F-AF2D-4B36079E8C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3C3682-DE38-074A-8F54-28F0FA89AA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41826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microbit.org/code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beardandwonderful.co.uk/2019/12/06/microbit-rock-paper-scissors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s://microbit.org/lessons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20.pn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3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20.png"/><Relationship Id="rId7" Type="http://schemas.openxmlformats.org/officeDocument/2006/relationships/diagramColors" Target="../diagrams/colors6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0FB98-A679-FB49-9660-35D1C205CC2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01E737-FDFC-A74E-BA75-EA94EB4395A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6669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CF504-443A-1345-B935-941BAEC374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0D09A1-3BE3-B647-A87C-42F5CCBA34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479CFD-2757-5E49-B818-AB7EF6D2A6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631" y="487277"/>
            <a:ext cx="11274007" cy="5689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05192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F44D4-771E-C249-8846-BA985D627E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2A834-68CA-6643-A888-767A65F8E5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https://microbit.org/code/</a:t>
            </a:r>
            <a:endParaRPr lang="en-US" dirty="0"/>
          </a:p>
          <a:p>
            <a:endParaRPr lang="en-US" dirty="0"/>
          </a:p>
          <a:p>
            <a:r>
              <a:rPr lang="en-US" dirty="0"/>
              <a:t>Make code or python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Select make code and new project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F6E4C3-A4ED-3242-8B5F-87FA177D9F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4807" y="3309144"/>
            <a:ext cx="8547100" cy="1384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16205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E4923-5070-2D43-B4F4-0A9E745E2F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3B27F7-DF09-9C49-9202-2F463B51D7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0C2F085-990C-C040-AFD1-821E4510B1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005" y="0"/>
            <a:ext cx="1153999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CB23592-1185-3143-AFBA-1F703BCD36B8}"/>
              </a:ext>
            </a:extLst>
          </p:cNvPr>
          <p:cNvSpPr txBox="1"/>
          <p:nvPr/>
        </p:nvSpPr>
        <p:spPr>
          <a:xfrm>
            <a:off x="1272209" y="4001294"/>
            <a:ext cx="14977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Simulated MB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C9645E-959E-1F4A-8E7A-224AA0AA36A7}"/>
              </a:ext>
            </a:extLst>
          </p:cNvPr>
          <p:cNvSpPr txBox="1"/>
          <p:nvPr/>
        </p:nvSpPr>
        <p:spPr>
          <a:xfrm>
            <a:off x="4137992" y="4660590"/>
            <a:ext cx="1095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Functions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9C07064-5333-8B43-9E13-0A14B8B1EF57}"/>
              </a:ext>
            </a:extLst>
          </p:cNvPr>
          <p:cNvSpPr txBox="1"/>
          <p:nvPr/>
        </p:nvSpPr>
        <p:spPr>
          <a:xfrm>
            <a:off x="6781801" y="1897822"/>
            <a:ext cx="1302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Coding area</a:t>
            </a:r>
          </a:p>
        </p:txBody>
      </p:sp>
    </p:spTree>
    <p:extLst>
      <p:ext uri="{BB962C8B-B14F-4D97-AF65-F5344CB8AC3E}">
        <p14:creationId xmlns:p14="http://schemas.microsoft.com/office/powerpoint/2010/main" val="34507809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44D34-88EE-FA4C-A391-3F32D644AB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78DEF1-AC62-3C42-BC78-85EF0E0C4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913A21-912E-6D4B-9AC3-67A1D368BF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2379" y="1456275"/>
            <a:ext cx="7847242" cy="3647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74955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1191" y="0"/>
            <a:ext cx="6100799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6099048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B9AE05-4AB9-D14F-A4A7-41A3034DAC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2498" y="655783"/>
            <a:ext cx="4284418" cy="14483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Try it out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22689B-FC20-E846-AD59-4C52766366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0845" y="4886485"/>
            <a:ext cx="3960246" cy="146640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200" dirty="0"/>
              <a:t>Now make it run forever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832F003-FCA6-4CFB-A2EA-308F3AA25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6212" y="434985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34A7E6-753A-D146-90CD-026BA4BCA0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096" r="1" b="12262"/>
          <a:stretch/>
        </p:blipFill>
        <p:spPr>
          <a:xfrm>
            <a:off x="2128174" y="1305966"/>
            <a:ext cx="7281760" cy="2907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03208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6083447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0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E8C632-0976-454D-97A3-9AFFAAC4C9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465" y="637762"/>
            <a:ext cx="4305889" cy="35705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600"/>
              <a:t>Flow of code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A16F750-6860-9C48-AA92-898E12F262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573" r="3552" b="-1"/>
          <a:stretch/>
        </p:blipFill>
        <p:spPr>
          <a:xfrm>
            <a:off x="1155546" y="637762"/>
            <a:ext cx="4284407" cy="5576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74151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1191" y="0"/>
            <a:ext cx="6100799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6099048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F88830-B0B7-4B49-815A-17F98115AE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2498" y="655783"/>
            <a:ext cx="4284418" cy="14483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User sensor data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832F003-FCA6-4CFB-A2EA-308F3AA25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6212" y="434985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C748367-B3AE-3B45-B4CB-813B584A03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6678" b="19645"/>
          <a:stretch/>
        </p:blipFill>
        <p:spPr>
          <a:xfrm>
            <a:off x="1155559" y="2265037"/>
            <a:ext cx="9889790" cy="3949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75599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1AEB8A9-B768-4E30-BA55-D919E6687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001" y="-2"/>
            <a:ext cx="4069936" cy="68580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F190D6-48AE-C441-8FBF-06E2575CA9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0080"/>
            <a:ext cx="3096427" cy="5613236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Pulling it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6078BB-4F40-B144-937C-7813DF491A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9818" y="640082"/>
            <a:ext cx="6848715" cy="2484884"/>
          </a:xfrm>
        </p:spPr>
        <p:txBody>
          <a:bodyPr anchor="ctr">
            <a:normAutofit/>
          </a:bodyPr>
          <a:lstStyle/>
          <a:p>
            <a:r>
              <a:rPr lang="en-US" sz="2000"/>
              <a:t>Check the temp when A is pushed</a:t>
            </a:r>
          </a:p>
          <a:p>
            <a:endParaRPr lang="en-US" sz="2000"/>
          </a:p>
          <a:p>
            <a:r>
              <a:rPr lang="en-US" sz="2000"/>
              <a:t>If the temp is below 20 says “brrrrr”</a:t>
            </a:r>
          </a:p>
          <a:p>
            <a:endParaRPr lang="en-US" sz="2000"/>
          </a:p>
          <a:p>
            <a:r>
              <a:rPr lang="en-US" sz="2000"/>
              <a:t>Else displays a smiley face (draw with LED’s)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A99A4E-E792-E44F-9D59-A4D15ACAB1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830" y="3446698"/>
            <a:ext cx="5157170" cy="2488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7789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31A59-FDEB-A147-9865-9A6B94F070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Downloading some code to a micro bit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368DBF-A160-B84C-8D74-3F2F59CA10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Click the download button </a:t>
            </a:r>
          </a:p>
          <a:p>
            <a:endParaRPr lang="en-US" dirty="0"/>
          </a:p>
          <a:p>
            <a:r>
              <a:rPr lang="en-US" dirty="0"/>
              <a:t>Simply click and drag the HEX file to the </a:t>
            </a:r>
            <a:r>
              <a:rPr lang="en-US" dirty="0" err="1"/>
              <a:t>microbit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946F77B-F957-0847-B1DC-00D7CB26EF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6292" y="3687535"/>
            <a:ext cx="5448300" cy="1638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7735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5996E-F0D1-4846-B966-E1E5A0D29F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9F15B5-8825-B743-B8D6-701AD8D730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Try and get your micro bit to do something!</a:t>
            </a:r>
          </a:p>
        </p:txBody>
      </p:sp>
    </p:spTree>
    <p:extLst>
      <p:ext uri="{BB962C8B-B14F-4D97-AF65-F5344CB8AC3E}">
        <p14:creationId xmlns:p14="http://schemas.microsoft.com/office/powerpoint/2010/main" val="34851485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5996E-F0D1-4846-B966-E1E5A0D29F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9F15B5-8825-B743-B8D6-701AD8D730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Pairs – play with the RADIO functions to set up that when you press the “A” button on one micro bit, the letter A is shown on the other – some tips!</a:t>
            </a:r>
          </a:p>
          <a:p>
            <a:pPr lvl="2"/>
            <a:r>
              <a:rPr lang="en-US" dirty="0"/>
              <a:t>Micro bits use radio channels – these need to be set e.g. all MB’s on radio channel 1 can send and receive to eachother</a:t>
            </a:r>
          </a:p>
          <a:p>
            <a:pPr lvl="2"/>
            <a:r>
              <a:rPr lang="en-US" dirty="0"/>
              <a:t>On Radio Received function tells the MB what to do when it receives something</a:t>
            </a:r>
          </a:p>
        </p:txBody>
      </p:sp>
    </p:spTree>
    <p:extLst>
      <p:ext uri="{BB962C8B-B14F-4D97-AF65-F5344CB8AC3E}">
        <p14:creationId xmlns:p14="http://schemas.microsoft.com/office/powerpoint/2010/main" val="8187999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F66A575-7835-4400-BEDE-89F2EF034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rgbClr val="3C65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D997AD-6C7E-AC46-B83E-AD1ABB3758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629" y="640080"/>
            <a:ext cx="4225290" cy="55788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Possible Solution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8B7CD5A-93B9-8747-BECF-AA55D8BF46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9846" r="-4" b="8061"/>
          <a:stretch/>
        </p:blipFill>
        <p:spPr>
          <a:xfrm>
            <a:off x="6096000" y="640080"/>
            <a:ext cx="5459470" cy="5578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01188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191109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4FCCD1-0236-1D45-B2A3-A276F2C7E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>
            <a:normAutofit/>
          </a:bodyPr>
          <a:lstStyle/>
          <a:p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1C45B4-AE3C-8C4B-84E2-742D7FA204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276857"/>
            <a:ext cx="5015484" cy="3900106"/>
          </a:xfrm>
        </p:spPr>
        <p:txBody>
          <a:bodyPr anchor="ctr">
            <a:normAutofit/>
          </a:bodyPr>
          <a:lstStyle/>
          <a:p>
            <a:r>
              <a:rPr lang="en-US" sz="2200"/>
              <a:t>Can use the built in accelerometer to detect specific tilts in the MB</a:t>
            </a:r>
          </a:p>
          <a:p>
            <a:endParaRPr lang="en-US" sz="2200"/>
          </a:p>
          <a:p>
            <a:r>
              <a:rPr lang="en-US" sz="2200"/>
              <a:t>SHAKE function can be used to detect a shake!</a:t>
            </a:r>
          </a:p>
          <a:p>
            <a:endParaRPr lang="en-US" sz="2200"/>
          </a:p>
          <a:p>
            <a:r>
              <a:rPr lang="en-US" sz="2200"/>
              <a:t>Set up the MB to always show a smiley face unless it is shaken when it will show a sad face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1478E4-175A-504B-AD54-8008F270E98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11" r="4370" b="-1"/>
          <a:stretch/>
        </p:blipFill>
        <p:spPr>
          <a:xfrm>
            <a:off x="6335270" y="2276857"/>
            <a:ext cx="5015484" cy="3900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49603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6C5FA50-8D52-4617-AF91-5C7B1C835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D567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DB512-86DB-D341-BAF7-AF5F021F5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3496" y="618681"/>
            <a:ext cx="2613872" cy="4794567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3600">
              <a:solidFill>
                <a:srgbClr val="FFFFFF"/>
              </a:solidFill>
            </a:endParaRPr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E223798C-12AD-4B0C-A50C-D676347D6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3354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3975330-17E6-5F43-B47C-8E8F5978E8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321" b="9626"/>
          <a:stretch/>
        </p:blipFill>
        <p:spPr>
          <a:xfrm>
            <a:off x="976251" y="942538"/>
            <a:ext cx="7163222" cy="480833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0864367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6C6B3-21EA-644F-A0BD-13AE8E3C0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859" y="640081"/>
            <a:ext cx="3494341" cy="3793488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/>
              <a:t>Creating a variable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385668-3246-5843-A600-DB34D37B50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858" y="4571999"/>
            <a:ext cx="3494342" cy="1645921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/>
              <a:t>Can create a variable = assign values to it etc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1FC7D98-7B8B-402A-90FC-F027482F21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5926" y="0"/>
            <a:ext cx="756607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28">
            <a:extLst>
              <a:ext uri="{FF2B5EF4-FFF2-40B4-BE49-F238E27FC236}">
                <a16:creationId xmlns:a16="http://schemas.microsoft.com/office/drawing/2014/main" id="{AD7356EA-285B-4E5D-8FEC-104659A4F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75903" y="640091"/>
            <a:ext cx="6266120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53A16A-547D-894D-81AD-DEFCC87830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8" r="2" b="13685"/>
          <a:stretch/>
        </p:blipFill>
        <p:spPr>
          <a:xfrm>
            <a:off x="5441735" y="804672"/>
            <a:ext cx="5934456" cy="5248656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8080430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D6CDB20-394C-4D51-9C5B-8751E2133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Rounded Rectangle 3">
            <a:extLst>
              <a:ext uri="{FF2B5EF4-FFF2-40B4-BE49-F238E27FC236}">
                <a16:creationId xmlns:a16="http://schemas.microsoft.com/office/drawing/2014/main" id="{46DFD1E0-DCA7-47E6-B78B-6ECDDF873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chemeClr val="tx1">
                <a:lumMod val="50000"/>
                <a:lumOff val="50000"/>
              </a:schemeClr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AAB0B1E-BB97-40E0-8DCD-D1197A0E1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68DA55-CC56-5F4C-9916-DDA9074616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8060" y="1369938"/>
            <a:ext cx="3210854" cy="4114800"/>
          </a:xfrm>
        </p:spPr>
        <p:txBody>
          <a:bodyPr>
            <a:normAutofit/>
          </a:bodyPr>
          <a:lstStyle/>
          <a:p>
            <a:pPr algn="r"/>
            <a:r>
              <a:rPr lang="en-US" dirty="0"/>
              <a:t>Create a Dice</a:t>
            </a:r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492F8DF-EE34-4FC5-9FFE-76EB2E3B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3168614" y="3429000"/>
            <a:ext cx="3200400" cy="0"/>
          </a:xfrm>
          <a:prstGeom prst="line">
            <a:avLst/>
          </a:prstGeom>
          <a:ln w="190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CB9051-07FE-BF4B-BF5D-AC0FDC0C0F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0505" y="1371600"/>
            <a:ext cx="5872185" cy="4114800"/>
          </a:xfrm>
        </p:spPr>
        <p:txBody>
          <a:bodyPr anchor="ctr">
            <a:normAutofit/>
          </a:bodyPr>
          <a:lstStyle/>
          <a:p>
            <a:r>
              <a:rPr lang="en-US" sz="2200"/>
              <a:t>When the user shakes the microbit, the microbit will show a number between 1 and 6 as shown on a dice</a:t>
            </a:r>
          </a:p>
          <a:p>
            <a:endParaRPr lang="en-US" sz="2200"/>
          </a:p>
          <a:p>
            <a:r>
              <a:rPr lang="en-US" sz="2200"/>
              <a:t>Tips!</a:t>
            </a:r>
          </a:p>
          <a:p>
            <a:pPr lvl="2"/>
            <a:r>
              <a:rPr lang="en-US" sz="2200"/>
              <a:t>Need to create a new variable for your roll</a:t>
            </a:r>
          </a:p>
          <a:p>
            <a:pPr lvl="2"/>
            <a:r>
              <a:rPr lang="en-US" sz="2200"/>
              <a:t>When shaken, you need to set it to a random number between 1 and 6</a:t>
            </a:r>
          </a:p>
          <a:p>
            <a:pPr lvl="2"/>
            <a:r>
              <a:rPr lang="en-US" sz="2200"/>
              <a:t>Use an IF to check the value of roll and display the right LED image</a:t>
            </a:r>
          </a:p>
        </p:txBody>
      </p:sp>
    </p:spTree>
    <p:extLst>
      <p:ext uri="{BB962C8B-B14F-4D97-AF65-F5344CB8AC3E}">
        <p14:creationId xmlns:p14="http://schemas.microsoft.com/office/powerpoint/2010/main" val="15058020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F66A575-7835-4400-BEDE-89F2EF034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rgbClr val="276A7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B48BE9-19A5-B24D-88D4-57F277483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629" y="640080"/>
            <a:ext cx="4225290" cy="55788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Bit of help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87FD3B5-AACC-464D-8BDF-C421A9DD87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1" b="14079"/>
          <a:stretch/>
        </p:blipFill>
        <p:spPr>
          <a:xfrm>
            <a:off x="6096000" y="640080"/>
            <a:ext cx="5459470" cy="5578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4160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8E05D-CAB0-4142-A800-3601ECA71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Try something out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C825BA-3450-5E46-B8CD-02D975F3EE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Microbit</a:t>
            </a:r>
            <a:r>
              <a:rPr lang="en-US" dirty="0"/>
              <a:t> rock paper scissors </a:t>
            </a:r>
            <a:r>
              <a:rPr lang="en-US" dirty="0">
                <a:hlinkClick r:id="rId2"/>
              </a:rPr>
              <a:t>http://beardandwonderful.co.uk/2019/12/06/microbit-rock-paper-scissors/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Control a robot </a:t>
            </a:r>
          </a:p>
          <a:p>
            <a:endParaRPr lang="en-US" dirty="0"/>
          </a:p>
          <a:p>
            <a:r>
              <a:rPr lang="en-US" dirty="0"/>
              <a:t>Weather station?</a:t>
            </a:r>
          </a:p>
        </p:txBody>
      </p:sp>
    </p:spTree>
    <p:extLst>
      <p:ext uri="{BB962C8B-B14F-4D97-AF65-F5344CB8AC3E}">
        <p14:creationId xmlns:p14="http://schemas.microsoft.com/office/powerpoint/2010/main" val="629814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Nettigo: Inventor's Kit for the BBC micro:bit (Kitronik 5603)">
            <a:extLst>
              <a:ext uri="{FF2B5EF4-FFF2-40B4-BE49-F238E27FC236}">
                <a16:creationId xmlns:a16="http://schemas.microsoft.com/office/drawing/2014/main" id="{51C11839-BA95-0A46-B937-E74937581B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056" y="210230"/>
            <a:ext cx="5234605" cy="2941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0B452CA-1304-1E40-B385-E2C107740A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4371" y="210230"/>
            <a:ext cx="4702629" cy="3789576"/>
          </a:xfrm>
          <a:prstGeom prst="rect">
            <a:avLst/>
          </a:prstGeom>
        </p:spPr>
      </p:pic>
      <p:pic>
        <p:nvPicPr>
          <p:cNvPr id="1028" name="Picture 4" descr="Micro: Maqueen micro:bit Robot Platform - KD Robot Kit">
            <a:extLst>
              <a:ext uri="{FF2B5EF4-FFF2-40B4-BE49-F238E27FC236}">
                <a16:creationId xmlns:a16="http://schemas.microsoft.com/office/drawing/2014/main" id="{A635AABF-C56E-1D40-9243-6AEEA28247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543" y="3706588"/>
            <a:ext cx="4727118" cy="3151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4922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E8AC14-1E13-D44D-8096-C86F217CD0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293338"/>
            <a:ext cx="9144000" cy="327459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7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parts of WM6 could MB’s be used for?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50091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2C2D1-7061-E849-8441-CEC5148AA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MB Lesson Plans and </a:t>
            </a:r>
            <a:r>
              <a:rPr lang="en-US" dirty="0" err="1"/>
              <a:t>Classroon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8E5003-A6AF-3D4E-9B3D-E0E301F1F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https://microbit.org/lessons/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37D881-FD44-2846-A10F-14ED6AAF56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6143" y="2637861"/>
            <a:ext cx="7946571" cy="3539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54837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9881CF-EDF6-2D49-B3B3-51D70E584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293338"/>
            <a:ext cx="9144000" cy="327459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7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Do something cool!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50875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1C9CC24-B375-4226-BF2B-61FADBBA6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D70A28E-4FD8-4474-A206-E15B5EBB3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1084747"/>
            <a:ext cx="12188952" cy="3294207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9647E21-5366-4638-AC97-D8CD4111E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35" r="8214" b="45501"/>
          <a:stretch>
            <a:fillRect/>
          </a:stretch>
        </p:blipFill>
        <p:spPr>
          <a:xfrm flipV="1">
            <a:off x="0" y="0"/>
            <a:ext cx="12191999" cy="4473360"/>
          </a:xfrm>
          <a:custGeom>
            <a:avLst/>
            <a:gdLst>
              <a:gd name="connsiteX0" fmla="*/ 0 w 12191999"/>
              <a:gd name="connsiteY0" fmla="*/ 4473360 h 4473360"/>
              <a:gd name="connsiteX1" fmla="*/ 12191999 w 12191999"/>
              <a:gd name="connsiteY1" fmla="*/ 4473360 h 4473360"/>
              <a:gd name="connsiteX2" fmla="*/ 12191999 w 12191999"/>
              <a:gd name="connsiteY2" fmla="*/ 0 h 4473360"/>
              <a:gd name="connsiteX3" fmla="*/ 0 w 12191999"/>
              <a:gd name="connsiteY3" fmla="*/ 0 h 4473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4473360">
                <a:moveTo>
                  <a:pt x="0" y="4473360"/>
                </a:moveTo>
                <a:lnTo>
                  <a:pt x="12191999" y="4473360"/>
                </a:lnTo>
                <a:lnTo>
                  <a:pt x="12191999" y="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2009C2-01C2-5541-9BE3-6AB5893205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925" y="2076450"/>
            <a:ext cx="10684151" cy="13451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Behaviour Management</a:t>
            </a:r>
          </a:p>
        </p:txBody>
      </p:sp>
    </p:spTree>
    <p:extLst>
      <p:ext uri="{BB962C8B-B14F-4D97-AF65-F5344CB8AC3E}">
        <p14:creationId xmlns:p14="http://schemas.microsoft.com/office/powerpoint/2010/main" val="81353842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A69D43D-8E3D-4FC5-B976-B5CF7FE2C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Rank these negative </a:t>
            </a:r>
            <a:r>
              <a:rPr lang="en-US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behaviour</a:t>
            </a:r>
            <a:endParaRPr lang="en-US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C0D6DA-E935-4300-A20B-1DD5C65F7F86}"/>
              </a:ext>
            </a:extLst>
          </p:cNvPr>
          <p:cNvSpPr txBox="1"/>
          <p:nvPr/>
        </p:nvSpPr>
        <p:spPr>
          <a:xfrm>
            <a:off x="6090574" y="801866"/>
            <a:ext cx="5306084" cy="52306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rgbClr val="000000"/>
                </a:solidFill>
              </a:rPr>
              <a:t>Use of inappropriate language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rgbClr val="000000"/>
                </a:solidFill>
              </a:rPr>
              <a:t>Using mobile phone in lesson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rgbClr val="000000"/>
                </a:solidFill>
              </a:rPr>
              <a:t>Not paying attention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rgbClr val="000000"/>
                </a:solidFill>
              </a:rPr>
              <a:t>Talking when they should be listening/engaging in an activity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rgbClr val="000000"/>
                </a:solidFill>
              </a:rPr>
              <a:t>Being argumentative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rgbClr val="000000"/>
                </a:solidFill>
              </a:rPr>
              <a:t>Violence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solidFill>
                  <a:srgbClr val="000000"/>
                </a:solidFill>
              </a:rPr>
              <a:t>Threats of violence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00360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8E89D5E-1885-4160-AC77-CC471DD1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6D0365-ADF8-4CE9-AA93-B6965F7D9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Creating an ordered environment for learning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50D2BD1-98F9-412D-905B-3A843EF40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85216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E82F8F-0E8C-4086-81D6-F80D4E6A4A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3633648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820863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EF0260F-03C5-4FFB-B3C9-81405A42C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Classroom Organisation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7CFE5-BA85-4622-B4D1-75A580E1BC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Seating plans</a:t>
            </a:r>
          </a:p>
          <a:p>
            <a:r>
              <a:rPr lang="en-GB" sz="2400">
                <a:solidFill>
                  <a:srgbClr val="000000"/>
                </a:solidFill>
              </a:rPr>
              <a:t>Start/end routines</a:t>
            </a:r>
          </a:p>
          <a:p>
            <a:r>
              <a:rPr lang="en-GB" sz="2400">
                <a:solidFill>
                  <a:srgbClr val="000000"/>
                </a:solidFill>
              </a:rPr>
              <a:t>Transitions </a:t>
            </a:r>
          </a:p>
          <a:p>
            <a:r>
              <a:rPr lang="en-GB" sz="2400">
                <a:solidFill>
                  <a:srgbClr val="000000"/>
                </a:solidFill>
              </a:rPr>
              <a:t>Rewards/sanctions</a:t>
            </a:r>
          </a:p>
        </p:txBody>
      </p:sp>
    </p:spTree>
    <p:extLst>
      <p:ext uri="{BB962C8B-B14F-4D97-AF65-F5344CB8AC3E}">
        <p14:creationId xmlns:p14="http://schemas.microsoft.com/office/powerpoint/2010/main" val="24385787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D0FD6C-1977-4B07-B718-4918ABC50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Positive behaviour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4011F-E69F-4D4A-B30F-634D82995B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000000"/>
                </a:solidFill>
              </a:rPr>
              <a:t>Set a positive mindset (smile, be enthusiastic)</a:t>
            </a:r>
          </a:p>
          <a:p>
            <a:r>
              <a:rPr lang="en-GB" sz="2000">
                <a:solidFill>
                  <a:srgbClr val="000000"/>
                </a:solidFill>
              </a:rPr>
              <a:t>Model your expected behaviour (how your deal with frustration/conflict)</a:t>
            </a:r>
          </a:p>
          <a:p>
            <a:r>
              <a:rPr lang="en-GB" sz="2000">
                <a:solidFill>
                  <a:srgbClr val="000000"/>
                </a:solidFill>
              </a:rPr>
              <a:t>Each day a clean sheet</a:t>
            </a:r>
          </a:p>
          <a:p>
            <a:r>
              <a:rPr lang="en-GB" sz="2000">
                <a:solidFill>
                  <a:srgbClr val="000000"/>
                </a:solidFill>
              </a:rPr>
              <a:t>Routines</a:t>
            </a:r>
          </a:p>
          <a:p>
            <a:r>
              <a:rPr lang="en-GB" sz="2000">
                <a:solidFill>
                  <a:srgbClr val="000000"/>
                </a:solidFill>
              </a:rPr>
              <a:t>Acknowledgement  (of effort of every child)</a:t>
            </a:r>
          </a:p>
          <a:p>
            <a:r>
              <a:rPr lang="en-GB" sz="2000">
                <a:solidFill>
                  <a:srgbClr val="000000"/>
                </a:solidFill>
              </a:rPr>
              <a:t>Positive reinforcement and encouragement</a:t>
            </a:r>
          </a:p>
          <a:p>
            <a:r>
              <a:rPr lang="en-GB" sz="2000">
                <a:solidFill>
                  <a:srgbClr val="000000"/>
                </a:solidFill>
              </a:rPr>
              <a:t>Praise and reward</a:t>
            </a:r>
          </a:p>
          <a:p>
            <a:r>
              <a:rPr lang="en-GB" sz="2000">
                <a:solidFill>
                  <a:srgbClr val="000000"/>
                </a:solidFill>
              </a:rPr>
              <a:t>Provide clear choices</a:t>
            </a:r>
          </a:p>
          <a:p>
            <a:r>
              <a:rPr lang="en-GB" sz="2000">
                <a:solidFill>
                  <a:srgbClr val="000000"/>
                </a:solidFill>
              </a:rPr>
              <a:t>Private verbal warning</a:t>
            </a:r>
          </a:p>
          <a:p>
            <a:r>
              <a:rPr lang="en-GB" sz="2000">
                <a:solidFill>
                  <a:srgbClr val="000000"/>
                </a:solidFill>
              </a:rPr>
              <a:t>Apply sanctions (but show empathy, patience and care)</a:t>
            </a:r>
          </a:p>
          <a:p>
            <a:r>
              <a:rPr lang="en-GB" sz="2000">
                <a:solidFill>
                  <a:srgbClr val="000000"/>
                </a:solidFill>
              </a:rPr>
              <a:t>Give the student the chance to make the right choice</a:t>
            </a:r>
          </a:p>
          <a:p>
            <a:endParaRPr lang="en-GB" sz="20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22398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399F1B-2DCD-4790-BA76-58392A128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Body language and positive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EB376D-5A72-43AE-A995-F9B3E68B41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Body orientation – co-operational not confrontational</a:t>
            </a:r>
          </a:p>
          <a:p>
            <a:r>
              <a:rPr lang="en-GB" sz="2400">
                <a:solidFill>
                  <a:srgbClr val="000000"/>
                </a:solidFill>
              </a:rPr>
              <a:t>Posture – encourage don’t dominate</a:t>
            </a:r>
          </a:p>
          <a:p>
            <a:r>
              <a:rPr lang="en-GB" sz="2400">
                <a:solidFill>
                  <a:srgbClr val="000000"/>
                </a:solidFill>
              </a:rPr>
              <a:t>Head movements – signal permission to speak/show encouragement</a:t>
            </a:r>
          </a:p>
          <a:p>
            <a:r>
              <a:rPr lang="en-GB" sz="2400">
                <a:solidFill>
                  <a:srgbClr val="000000"/>
                </a:solidFill>
              </a:rPr>
              <a:t>Eye contact </a:t>
            </a:r>
          </a:p>
          <a:p>
            <a:r>
              <a:rPr lang="en-GB" sz="2400">
                <a:solidFill>
                  <a:srgbClr val="000000"/>
                </a:solidFill>
              </a:rPr>
              <a:t>Use of voice</a:t>
            </a:r>
          </a:p>
          <a:p>
            <a:r>
              <a:rPr lang="en-GB" sz="2400">
                <a:solidFill>
                  <a:srgbClr val="000000"/>
                </a:solidFill>
              </a:rPr>
              <a:t>Facial expressions</a:t>
            </a:r>
          </a:p>
          <a:p>
            <a:endParaRPr lang="en-GB" sz="2400">
              <a:solidFill>
                <a:srgbClr val="000000"/>
              </a:solidFill>
            </a:endParaRPr>
          </a:p>
          <a:p>
            <a:endParaRPr lang="en-GB" sz="240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2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077448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48DE10-5D10-4494-8A6A-4E12310000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How would you deal with …….?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74D6B10-47A8-4B15-AF0E-334950797D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8984856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0309599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6F66A575-7835-4400-BEDE-89F2EF034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6278A0-2651-4239-8F12-48AD9E0090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629" y="640080"/>
            <a:ext cx="4225290" cy="55788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Top Tips on Behaviour Management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2EBCDC02-FC8E-46E8-A237-D8162CA23E0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5088393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D55E05-51A2-4173-A7FA-869DE4F71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1345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C45EC7-CBFC-4C20-B1E9-8FF3A5083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1792"/>
            <a:ext cx="4795157" cy="5413248"/>
          </a:xfrm>
        </p:spPr>
        <p:txBody>
          <a:bodyPr>
            <a:normAutofit/>
          </a:bodyPr>
          <a:lstStyle/>
          <a:p>
            <a:r>
              <a:rPr lang="en-GB" sz="5200">
                <a:solidFill>
                  <a:schemeClr val="bg1"/>
                </a:solidFill>
              </a:rPr>
              <a:t>Motivation – Internal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173ED-4757-42DD-B77C-65FCB78EB4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21450" y="621792"/>
            <a:ext cx="4832349" cy="5413248"/>
          </a:xfrm>
        </p:spPr>
        <p:txBody>
          <a:bodyPr anchor="ctr">
            <a:normAutofit/>
          </a:bodyPr>
          <a:lstStyle/>
          <a:p>
            <a:r>
              <a:rPr lang="en-GB" sz="2000"/>
              <a:t>Intrinsic interest of activity – arousal of curiosity; optimal degree of challenge</a:t>
            </a:r>
          </a:p>
          <a:p>
            <a:r>
              <a:rPr lang="en-GB" sz="2000"/>
              <a:t>Perceived value of activity – personal relevance</a:t>
            </a:r>
          </a:p>
          <a:p>
            <a:r>
              <a:rPr lang="en-GB" sz="2000"/>
              <a:t>Sense of agency – ability to set appropriate goals for oneself</a:t>
            </a:r>
          </a:p>
          <a:p>
            <a:r>
              <a:rPr lang="en-GB" sz="2000"/>
              <a:t>Mastery – awareness of developing skills</a:t>
            </a:r>
          </a:p>
          <a:p>
            <a:r>
              <a:rPr lang="en-GB" sz="2000"/>
              <a:t>Self-concept – realistic awareness of personal strengths and weaknesses</a:t>
            </a:r>
          </a:p>
          <a:p>
            <a:r>
              <a:rPr lang="en-GB" sz="2000"/>
              <a:t>Attitudes to language learning in general</a:t>
            </a:r>
          </a:p>
          <a:p>
            <a:r>
              <a:rPr lang="en-GB" sz="2000"/>
              <a:t>Other emotional states – confidence, anxiety and fear</a:t>
            </a:r>
          </a:p>
          <a:p>
            <a:r>
              <a:rPr lang="en-GB" sz="2000"/>
              <a:t>Developmental age and stage</a:t>
            </a:r>
          </a:p>
          <a:p>
            <a:r>
              <a:rPr lang="en-GB" sz="2000"/>
              <a:t>Gender</a:t>
            </a:r>
          </a:p>
        </p:txBody>
      </p:sp>
    </p:spTree>
    <p:extLst>
      <p:ext uri="{BB962C8B-B14F-4D97-AF65-F5344CB8AC3E}">
        <p14:creationId xmlns:p14="http://schemas.microsoft.com/office/powerpoint/2010/main" val="358147228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57D4A72-F4F1-498A-B083-59E8C50B78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accent5"/>
              </a:gs>
              <a:gs pos="25000">
                <a:schemeClr val="accent5"/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7FF3303-6FC3-4637-A201-B4CCC1C992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20636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63DBDD4-3F6C-43DC-8D09-9BDFAE3334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23236"/>
            <a:ext cx="3659777" cy="2820908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Motivation – External factors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76E8AD-798F-4126-948E-AEA06AB9B6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9220375"/>
              </p:ext>
            </p:extLst>
          </p:nvPr>
        </p:nvGraphicFramePr>
        <p:xfrm>
          <a:off x="6355080" y="955653"/>
          <a:ext cx="5029200" cy="4947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29635378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57D4A72-F4F1-498A-B083-59E8C50B78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accent5"/>
              </a:gs>
              <a:gs pos="25000">
                <a:schemeClr val="accent5"/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7FF3303-6FC3-4637-A201-B4CCC1C992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20636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4E731CF-D266-4FB7-A006-CD0045F13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23236"/>
            <a:ext cx="3659777" cy="2820908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Classroom practices and motivation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A26521-BA46-4E83-B7F3-DD098F6297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1356324"/>
              </p:ext>
            </p:extLst>
          </p:nvPr>
        </p:nvGraphicFramePr>
        <p:xfrm>
          <a:off x="6355080" y="955653"/>
          <a:ext cx="5029200" cy="4947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945536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Rectangle 113">
            <a:extLst>
              <a:ext uri="{FF2B5EF4-FFF2-40B4-BE49-F238E27FC236}">
                <a16:creationId xmlns:a16="http://schemas.microsoft.com/office/drawing/2014/main" id="{457D4A72-F4F1-498A-B083-59E8C50B78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accent5"/>
              </a:gs>
              <a:gs pos="25000">
                <a:schemeClr val="accent5"/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6" name="Picture 115">
            <a:extLst>
              <a:ext uri="{FF2B5EF4-FFF2-40B4-BE49-F238E27FC236}">
                <a16:creationId xmlns:a16="http://schemas.microsoft.com/office/drawing/2014/main" id="{C7FF3303-6FC3-4637-A201-B4CCC1C992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20636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E69D029-C99F-4F02-AA5A-F525F8604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23236"/>
            <a:ext cx="3659777" cy="2820908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Motivating Learners</a:t>
            </a:r>
          </a:p>
        </p:txBody>
      </p:sp>
      <p:graphicFrame>
        <p:nvGraphicFramePr>
          <p:cNvPr id="110" name="Content Placeholder 2">
            <a:extLst>
              <a:ext uri="{FF2B5EF4-FFF2-40B4-BE49-F238E27FC236}">
                <a16:creationId xmlns:a16="http://schemas.microsoft.com/office/drawing/2014/main" id="{8636D5F1-5912-43C8-95ED-7A34207C03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2331792"/>
              </p:ext>
            </p:extLst>
          </p:nvPr>
        </p:nvGraphicFramePr>
        <p:xfrm>
          <a:off x="6355080" y="955653"/>
          <a:ext cx="5029200" cy="4947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5238144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57D4A72-F4F1-498A-B083-59E8C50B78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accent5"/>
              </a:gs>
              <a:gs pos="25000">
                <a:schemeClr val="accent5"/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7FF3303-6FC3-4637-A201-B4CCC1C992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20636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3BF508-11EB-4FE5-BFA9-AE35CCF4A6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23236"/>
            <a:ext cx="3659777" cy="2820908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Motivating Learners (continued)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F491CD-2783-4508-8793-110E51FB99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7405169"/>
              </p:ext>
            </p:extLst>
          </p:nvPr>
        </p:nvGraphicFramePr>
        <p:xfrm>
          <a:off x="6355080" y="955653"/>
          <a:ext cx="5029200" cy="4947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4208280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C8673-DAD7-864D-B98A-03B31DA605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Thinking ahead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477A6F-CB00-8C47-9065-EBFA363C3D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Micro teaches</a:t>
            </a:r>
          </a:p>
        </p:txBody>
      </p:sp>
    </p:spTree>
    <p:extLst>
      <p:ext uri="{BB962C8B-B14F-4D97-AF65-F5344CB8AC3E}">
        <p14:creationId xmlns:p14="http://schemas.microsoft.com/office/powerpoint/2010/main" val="13923974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1057</Words>
  <Application>Microsoft Macintosh PowerPoint</Application>
  <PresentationFormat>Widescreen</PresentationFormat>
  <Paragraphs>177</Paragraphs>
  <Slides>37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1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Try it out</vt:lpstr>
      <vt:lpstr>Flow of code</vt:lpstr>
      <vt:lpstr>User sensor data</vt:lpstr>
      <vt:lpstr>Pulling it together</vt:lpstr>
      <vt:lpstr>Downloading some code to a micro bit</vt:lpstr>
      <vt:lpstr>Activity</vt:lpstr>
      <vt:lpstr>Activity</vt:lpstr>
      <vt:lpstr>Possible Solution</vt:lpstr>
      <vt:lpstr>PowerPoint Presentation</vt:lpstr>
      <vt:lpstr>PowerPoint Presentation</vt:lpstr>
      <vt:lpstr>Creating a variable</vt:lpstr>
      <vt:lpstr>Create a Dice</vt:lpstr>
      <vt:lpstr>Bit of help</vt:lpstr>
      <vt:lpstr>Try something out</vt:lpstr>
      <vt:lpstr>PowerPoint Presentation</vt:lpstr>
      <vt:lpstr>What parts of WM6 could MB’s be used for?</vt:lpstr>
      <vt:lpstr>MB Lesson Plans and Classroon</vt:lpstr>
      <vt:lpstr>Do something cool!</vt:lpstr>
      <vt:lpstr>Behaviour Management</vt:lpstr>
      <vt:lpstr>Rank these negative behaviour</vt:lpstr>
      <vt:lpstr>Creating an ordered environment for learning</vt:lpstr>
      <vt:lpstr>Classroom Organisation</vt:lpstr>
      <vt:lpstr>Positive behaviour management</vt:lpstr>
      <vt:lpstr>Body language and positive relationships</vt:lpstr>
      <vt:lpstr>How would you deal with …….?</vt:lpstr>
      <vt:lpstr>Top Tips on Behaviour Management</vt:lpstr>
      <vt:lpstr>Motivation – Internal factors</vt:lpstr>
      <vt:lpstr>Motivation – External factors</vt:lpstr>
      <vt:lpstr>Classroom practices and motivation</vt:lpstr>
      <vt:lpstr>Motivating Learners</vt:lpstr>
      <vt:lpstr>Motivating Learners (continued)</vt:lpstr>
      <vt:lpstr>Thinking ahead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Karl Jones</dc:creator>
  <cp:lastModifiedBy>Karl Jones</cp:lastModifiedBy>
  <cp:revision>2</cp:revision>
  <dcterms:created xsi:type="dcterms:W3CDTF">2020-10-06T18:38:25Z</dcterms:created>
  <dcterms:modified xsi:type="dcterms:W3CDTF">2020-10-06T18:48:17Z</dcterms:modified>
</cp:coreProperties>
</file>