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62" r:id="rId4"/>
    <p:sldId id="261" r:id="rId5"/>
    <p:sldId id="258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465F40-F382-42BB-A9DB-6A0771010B3F}" v="33" dt="2024-01-21T15:35:06.1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y Egan" userId="2d89adc526733e8f" providerId="LiveId" clId="{EC465F40-F382-42BB-A9DB-6A0771010B3F}"/>
    <pc:docChg chg="undo custSel addSld delSld modSld sldOrd">
      <pc:chgData name="Lucy Egan" userId="2d89adc526733e8f" providerId="LiveId" clId="{EC465F40-F382-42BB-A9DB-6A0771010B3F}" dt="2024-01-21T15:50:58.124" v="2346" actId="20577"/>
      <pc:docMkLst>
        <pc:docMk/>
      </pc:docMkLst>
      <pc:sldChg chg="addSp modSp mod">
        <pc:chgData name="Lucy Egan" userId="2d89adc526733e8f" providerId="LiveId" clId="{EC465F40-F382-42BB-A9DB-6A0771010B3F}" dt="2024-01-21T14:45:33.248" v="1401" actId="1076"/>
        <pc:sldMkLst>
          <pc:docMk/>
          <pc:sldMk cId="2786911276" sldId="256"/>
        </pc:sldMkLst>
        <pc:spChg chg="add mod">
          <ac:chgData name="Lucy Egan" userId="2d89adc526733e8f" providerId="LiveId" clId="{EC465F40-F382-42BB-A9DB-6A0771010B3F}" dt="2024-01-21T14:39:52.192" v="1159" actId="1076"/>
          <ac:spMkLst>
            <pc:docMk/>
            <pc:sldMk cId="2786911276" sldId="256"/>
            <ac:spMk id="3" creationId="{8C851340-6BB9-F129-A276-F0F37194C3BE}"/>
          </ac:spMkLst>
        </pc:spChg>
        <pc:spChg chg="add mod">
          <ac:chgData name="Lucy Egan" userId="2d89adc526733e8f" providerId="LiveId" clId="{EC465F40-F382-42BB-A9DB-6A0771010B3F}" dt="2024-01-21T14:43:13.511" v="1353"/>
          <ac:spMkLst>
            <pc:docMk/>
            <pc:sldMk cId="2786911276" sldId="256"/>
            <ac:spMk id="4" creationId="{13E59A51-95C1-9151-4218-9AD397B0BEC3}"/>
          </ac:spMkLst>
        </pc:spChg>
        <pc:spChg chg="add mod">
          <ac:chgData name="Lucy Egan" userId="2d89adc526733e8f" providerId="LiveId" clId="{EC465F40-F382-42BB-A9DB-6A0771010B3F}" dt="2024-01-21T14:45:33.248" v="1401" actId="1076"/>
          <ac:spMkLst>
            <pc:docMk/>
            <pc:sldMk cId="2786911276" sldId="256"/>
            <ac:spMk id="5" creationId="{1F25AE96-76E6-391C-6C22-90D1197FC9E6}"/>
          </ac:spMkLst>
        </pc:spChg>
        <pc:picChg chg="add mod">
          <ac:chgData name="Lucy Egan" userId="2d89adc526733e8f" providerId="LiveId" clId="{EC465F40-F382-42BB-A9DB-6A0771010B3F}" dt="2024-01-21T14:39:48.805" v="1158" actId="1076"/>
          <ac:picMkLst>
            <pc:docMk/>
            <pc:sldMk cId="2786911276" sldId="256"/>
            <ac:picMk id="2" creationId="{1FD6CD49-478E-93CB-F840-A1D5430DA1D6}"/>
          </ac:picMkLst>
        </pc:picChg>
      </pc:sldChg>
      <pc:sldChg chg="addSp delSp modSp mod">
        <pc:chgData name="Lucy Egan" userId="2d89adc526733e8f" providerId="LiveId" clId="{EC465F40-F382-42BB-A9DB-6A0771010B3F}" dt="2024-01-21T15:44:59.858" v="2341" actId="20577"/>
        <pc:sldMkLst>
          <pc:docMk/>
          <pc:sldMk cId="3545805685" sldId="258"/>
        </pc:sldMkLst>
        <pc:spChg chg="add mod">
          <ac:chgData name="Lucy Egan" userId="2d89adc526733e8f" providerId="LiveId" clId="{EC465F40-F382-42BB-A9DB-6A0771010B3F}" dt="2024-01-21T14:44:18.692" v="1375" actId="1076"/>
          <ac:spMkLst>
            <pc:docMk/>
            <pc:sldMk cId="3545805685" sldId="258"/>
            <ac:spMk id="3" creationId="{5954440E-00B5-2811-B40B-8A5B18D60AD5}"/>
          </ac:spMkLst>
        </pc:spChg>
        <pc:spChg chg="add del mod">
          <ac:chgData name="Lucy Egan" userId="2d89adc526733e8f" providerId="LiveId" clId="{EC465F40-F382-42BB-A9DB-6A0771010B3F}" dt="2024-01-21T14:50:01.980" v="1420"/>
          <ac:spMkLst>
            <pc:docMk/>
            <pc:sldMk cId="3545805685" sldId="258"/>
            <ac:spMk id="5" creationId="{2DC16D0D-E32C-3661-EE64-420EA29459EA}"/>
          </ac:spMkLst>
        </pc:spChg>
        <pc:spChg chg="add mod">
          <ac:chgData name="Lucy Egan" userId="2d89adc526733e8f" providerId="LiveId" clId="{EC465F40-F382-42BB-A9DB-6A0771010B3F}" dt="2024-01-21T15:44:59.858" v="2341" actId="20577"/>
          <ac:spMkLst>
            <pc:docMk/>
            <pc:sldMk cId="3545805685" sldId="258"/>
            <ac:spMk id="6" creationId="{BCE5BA6B-55CF-1D5F-FA58-F89F7EFFD80E}"/>
          </ac:spMkLst>
        </pc:spChg>
        <pc:spChg chg="add mod">
          <ac:chgData name="Lucy Egan" userId="2d89adc526733e8f" providerId="LiveId" clId="{EC465F40-F382-42BB-A9DB-6A0771010B3F}" dt="2024-01-21T14:55:10.889" v="1601" actId="20577"/>
          <ac:spMkLst>
            <pc:docMk/>
            <pc:sldMk cId="3545805685" sldId="258"/>
            <ac:spMk id="7" creationId="{58D6FFEB-FD69-34AC-AC82-3E1969239EA9}"/>
          </ac:spMkLst>
        </pc:spChg>
        <pc:graphicFrameChg chg="add del mod">
          <ac:chgData name="Lucy Egan" userId="2d89adc526733e8f" providerId="LiveId" clId="{EC465F40-F382-42BB-A9DB-6A0771010B3F}" dt="2024-01-21T14:28:22.175" v="891" actId="478"/>
          <ac:graphicFrameMkLst>
            <pc:docMk/>
            <pc:sldMk cId="3545805685" sldId="258"/>
            <ac:graphicFrameMk id="2" creationId="{7861D685-DC39-3EAA-F23D-8805DD341FE6}"/>
          </ac:graphicFrameMkLst>
        </pc:graphicFrameChg>
        <pc:picChg chg="add mod">
          <ac:chgData name="Lucy Egan" userId="2d89adc526733e8f" providerId="LiveId" clId="{EC465F40-F382-42BB-A9DB-6A0771010B3F}" dt="2024-01-21T14:49:37.222" v="1416" actId="1076"/>
          <ac:picMkLst>
            <pc:docMk/>
            <pc:sldMk cId="3545805685" sldId="258"/>
            <ac:picMk id="4" creationId="{066DAF31-C10A-0231-913A-C67DF1E18ACB}"/>
          </ac:picMkLst>
        </pc:picChg>
      </pc:sldChg>
      <pc:sldChg chg="modSp mod">
        <pc:chgData name="Lucy Egan" userId="2d89adc526733e8f" providerId="LiveId" clId="{EC465F40-F382-42BB-A9DB-6A0771010B3F}" dt="2024-01-21T14:25:15.365" v="867" actId="20577"/>
        <pc:sldMkLst>
          <pc:docMk/>
          <pc:sldMk cId="2207191641" sldId="260"/>
        </pc:sldMkLst>
        <pc:spChg chg="mod">
          <ac:chgData name="Lucy Egan" userId="2d89adc526733e8f" providerId="LiveId" clId="{EC465F40-F382-42BB-A9DB-6A0771010B3F}" dt="2024-01-18T17:19:30.172" v="25" actId="20577"/>
          <ac:spMkLst>
            <pc:docMk/>
            <pc:sldMk cId="2207191641" sldId="260"/>
            <ac:spMk id="2" creationId="{49AE333A-ED4D-2480-91D1-7D2AC990CDA3}"/>
          </ac:spMkLst>
        </pc:spChg>
        <pc:spChg chg="mod">
          <ac:chgData name="Lucy Egan" userId="2d89adc526733e8f" providerId="LiveId" clId="{EC465F40-F382-42BB-A9DB-6A0771010B3F}" dt="2024-01-21T14:25:15.365" v="867" actId="20577"/>
          <ac:spMkLst>
            <pc:docMk/>
            <pc:sldMk cId="2207191641" sldId="260"/>
            <ac:spMk id="3" creationId="{BE51E83C-AAC6-5013-AB91-C5633CB5DE90}"/>
          </ac:spMkLst>
        </pc:spChg>
      </pc:sldChg>
      <pc:sldChg chg="addSp modSp mod ord">
        <pc:chgData name="Lucy Egan" userId="2d89adc526733e8f" providerId="LiveId" clId="{EC465F40-F382-42BB-A9DB-6A0771010B3F}" dt="2024-01-21T14:56:25.330" v="1658" actId="1076"/>
        <pc:sldMkLst>
          <pc:docMk/>
          <pc:sldMk cId="2762743611" sldId="261"/>
        </pc:sldMkLst>
        <pc:spChg chg="add mod">
          <ac:chgData name="Lucy Egan" userId="2d89adc526733e8f" providerId="LiveId" clId="{EC465F40-F382-42BB-A9DB-6A0771010B3F}" dt="2024-01-21T14:27:09.386" v="888" actId="20577"/>
          <ac:spMkLst>
            <pc:docMk/>
            <pc:sldMk cId="2762743611" sldId="261"/>
            <ac:spMk id="3" creationId="{0BA301FD-4241-4E4C-E0A9-83D0EA85230E}"/>
          </ac:spMkLst>
        </pc:spChg>
        <pc:spChg chg="add mod">
          <ac:chgData name="Lucy Egan" userId="2d89adc526733e8f" providerId="LiveId" clId="{EC465F40-F382-42BB-A9DB-6A0771010B3F}" dt="2024-01-21T14:38:25.789" v="1143" actId="1076"/>
          <ac:spMkLst>
            <pc:docMk/>
            <pc:sldMk cId="2762743611" sldId="261"/>
            <ac:spMk id="4" creationId="{57EE8318-6F2D-13D3-DD03-05F4BFACD6BB}"/>
          </ac:spMkLst>
        </pc:spChg>
        <pc:spChg chg="add mod">
          <ac:chgData name="Lucy Egan" userId="2d89adc526733e8f" providerId="LiveId" clId="{EC465F40-F382-42BB-A9DB-6A0771010B3F}" dt="2024-01-21T14:56:25.330" v="1658" actId="1076"/>
          <ac:spMkLst>
            <pc:docMk/>
            <pc:sldMk cId="2762743611" sldId="261"/>
            <ac:spMk id="5" creationId="{2E285240-765E-05D2-BBEE-231F9AA628E5}"/>
          </ac:spMkLst>
        </pc:spChg>
        <pc:picChg chg="add mod">
          <ac:chgData name="Lucy Egan" userId="2d89adc526733e8f" providerId="LiveId" clId="{EC465F40-F382-42BB-A9DB-6A0771010B3F}" dt="2024-01-21T14:35:24.997" v="1096" actId="1076"/>
          <ac:picMkLst>
            <pc:docMk/>
            <pc:sldMk cId="2762743611" sldId="261"/>
            <ac:picMk id="2" creationId="{73C3CD2C-7631-BB6D-EF9D-5189A84C9E3D}"/>
          </ac:picMkLst>
        </pc:picChg>
      </pc:sldChg>
      <pc:sldChg chg="addSp modSp new mod ord">
        <pc:chgData name="Lucy Egan" userId="2d89adc526733e8f" providerId="LiveId" clId="{EC465F40-F382-42BB-A9DB-6A0771010B3F}" dt="2024-01-21T15:21:16.867" v="2227" actId="1076"/>
        <pc:sldMkLst>
          <pc:docMk/>
          <pc:sldMk cId="668158899" sldId="262"/>
        </pc:sldMkLst>
        <pc:spChg chg="add mod">
          <ac:chgData name="Lucy Egan" userId="2d89adc526733e8f" providerId="LiveId" clId="{EC465F40-F382-42BB-A9DB-6A0771010B3F}" dt="2024-01-21T14:45:44.633" v="1407" actId="20577"/>
          <ac:spMkLst>
            <pc:docMk/>
            <pc:sldMk cId="668158899" sldId="262"/>
            <ac:spMk id="4" creationId="{BFFF8B8E-2745-C37C-B5B3-28778EF2AAE5}"/>
          </ac:spMkLst>
        </pc:spChg>
        <pc:spChg chg="add mod">
          <ac:chgData name="Lucy Egan" userId="2d89adc526733e8f" providerId="LiveId" clId="{EC465F40-F382-42BB-A9DB-6A0771010B3F}" dt="2024-01-21T14:45:48.464" v="1410" actId="20577"/>
          <ac:spMkLst>
            <pc:docMk/>
            <pc:sldMk cId="668158899" sldId="262"/>
            <ac:spMk id="5" creationId="{78A86BA3-3A80-FE2C-E28B-B7D29396F115}"/>
          </ac:spMkLst>
        </pc:spChg>
        <pc:spChg chg="add mod">
          <ac:chgData name="Lucy Egan" userId="2d89adc526733e8f" providerId="LiveId" clId="{EC465F40-F382-42BB-A9DB-6A0771010B3F}" dt="2024-01-21T15:21:16.867" v="2227" actId="1076"/>
          <ac:spMkLst>
            <pc:docMk/>
            <pc:sldMk cId="668158899" sldId="262"/>
            <ac:spMk id="6" creationId="{4AE3BCDD-DDA7-D477-2241-4583E6C5F4E6}"/>
          </ac:spMkLst>
        </pc:spChg>
        <pc:picChg chg="add mod">
          <ac:chgData name="Lucy Egan" userId="2d89adc526733e8f" providerId="LiveId" clId="{EC465F40-F382-42BB-A9DB-6A0771010B3F}" dt="2024-01-21T14:45:50.775" v="1411" actId="1076"/>
          <ac:picMkLst>
            <pc:docMk/>
            <pc:sldMk cId="668158899" sldId="262"/>
            <ac:picMk id="2" creationId="{A3C05438-F909-9CB0-0564-31078F2B3E1C}"/>
          </ac:picMkLst>
        </pc:picChg>
        <pc:picChg chg="add mod">
          <ac:chgData name="Lucy Egan" userId="2d89adc526733e8f" providerId="LiveId" clId="{EC465F40-F382-42BB-A9DB-6A0771010B3F}" dt="2024-01-21T14:45:46.212" v="1408" actId="1076"/>
          <ac:picMkLst>
            <pc:docMk/>
            <pc:sldMk cId="668158899" sldId="262"/>
            <ac:picMk id="3" creationId="{BFF62360-0E92-C342-6088-68AE8973969C}"/>
          </ac:picMkLst>
        </pc:picChg>
      </pc:sldChg>
      <pc:sldChg chg="addSp modSp new mod">
        <pc:chgData name="Lucy Egan" userId="2d89adc526733e8f" providerId="LiveId" clId="{EC465F40-F382-42BB-A9DB-6A0771010B3F}" dt="2024-01-21T15:00:19.673" v="1828" actId="1076"/>
        <pc:sldMkLst>
          <pc:docMk/>
          <pc:sldMk cId="3778995863" sldId="263"/>
        </pc:sldMkLst>
        <pc:spChg chg="add mod">
          <ac:chgData name="Lucy Egan" userId="2d89adc526733e8f" providerId="LiveId" clId="{EC465F40-F382-42BB-A9DB-6A0771010B3F}" dt="2024-01-21T14:53:32.008" v="1593" actId="20577"/>
          <ac:spMkLst>
            <pc:docMk/>
            <pc:sldMk cId="3778995863" sldId="263"/>
            <ac:spMk id="2" creationId="{1235106F-6984-715A-8217-2DA48883D4BA}"/>
          </ac:spMkLst>
        </pc:spChg>
        <pc:spChg chg="add mod">
          <ac:chgData name="Lucy Egan" userId="2d89adc526733e8f" providerId="LiveId" clId="{EC465F40-F382-42BB-A9DB-6A0771010B3F}" dt="2024-01-21T14:55:46.802" v="1653" actId="14100"/>
          <ac:spMkLst>
            <pc:docMk/>
            <pc:sldMk cId="3778995863" sldId="263"/>
            <ac:spMk id="3" creationId="{AF636F14-6036-A263-0E3E-904E00F8770C}"/>
          </ac:spMkLst>
        </pc:spChg>
        <pc:spChg chg="add mod">
          <ac:chgData name="Lucy Egan" userId="2d89adc526733e8f" providerId="LiveId" clId="{EC465F40-F382-42BB-A9DB-6A0771010B3F}" dt="2024-01-21T15:00:15.486" v="1827" actId="20577"/>
          <ac:spMkLst>
            <pc:docMk/>
            <pc:sldMk cId="3778995863" sldId="263"/>
            <ac:spMk id="4" creationId="{1506148E-8773-C61F-FD97-53A1582B9721}"/>
          </ac:spMkLst>
        </pc:spChg>
        <pc:picChg chg="add mod">
          <ac:chgData name="Lucy Egan" userId="2d89adc526733e8f" providerId="LiveId" clId="{EC465F40-F382-42BB-A9DB-6A0771010B3F}" dt="2024-01-21T15:00:19.673" v="1828" actId="1076"/>
          <ac:picMkLst>
            <pc:docMk/>
            <pc:sldMk cId="3778995863" sldId="263"/>
            <ac:picMk id="1026" creationId="{793304CE-C07C-180B-BBD3-4A401D6B58AC}"/>
          </ac:picMkLst>
        </pc:picChg>
      </pc:sldChg>
      <pc:sldChg chg="addSp modSp new mod">
        <pc:chgData name="Lucy Egan" userId="2d89adc526733e8f" providerId="LiveId" clId="{EC465F40-F382-42BB-A9DB-6A0771010B3F}" dt="2024-01-21T15:36:07.580" v="2321" actId="20577"/>
        <pc:sldMkLst>
          <pc:docMk/>
          <pc:sldMk cId="3252663061" sldId="264"/>
        </pc:sldMkLst>
        <pc:spChg chg="add mod">
          <ac:chgData name="Lucy Egan" userId="2d89adc526733e8f" providerId="LiveId" clId="{EC465F40-F382-42BB-A9DB-6A0771010B3F}" dt="2024-01-21T15:07:19.362" v="1840" actId="20577"/>
          <ac:spMkLst>
            <pc:docMk/>
            <pc:sldMk cId="3252663061" sldId="264"/>
            <ac:spMk id="2" creationId="{BC7D7F0E-351A-85E2-384B-FE3C41A70BCA}"/>
          </ac:spMkLst>
        </pc:spChg>
        <pc:spChg chg="add mod">
          <ac:chgData name="Lucy Egan" userId="2d89adc526733e8f" providerId="LiveId" clId="{EC465F40-F382-42BB-A9DB-6A0771010B3F}" dt="2024-01-21T15:36:07.580" v="2321" actId="20577"/>
          <ac:spMkLst>
            <pc:docMk/>
            <pc:sldMk cId="3252663061" sldId="264"/>
            <ac:spMk id="3" creationId="{027B43FA-C8DF-1A61-065C-3F91C793B472}"/>
          </ac:spMkLst>
        </pc:spChg>
      </pc:sldChg>
      <pc:sldChg chg="addSp modSp new mod">
        <pc:chgData name="Lucy Egan" userId="2d89adc526733e8f" providerId="LiveId" clId="{EC465F40-F382-42BB-A9DB-6A0771010B3F}" dt="2024-01-21T15:50:58.124" v="2346" actId="20577"/>
        <pc:sldMkLst>
          <pc:docMk/>
          <pc:sldMk cId="1871379683" sldId="265"/>
        </pc:sldMkLst>
        <pc:spChg chg="add mod">
          <ac:chgData name="Lucy Egan" userId="2d89adc526733e8f" providerId="LiveId" clId="{EC465F40-F382-42BB-A9DB-6A0771010B3F}" dt="2024-01-21T15:35:19.068" v="2268" actId="1076"/>
          <ac:spMkLst>
            <pc:docMk/>
            <pc:sldMk cId="1871379683" sldId="265"/>
            <ac:spMk id="2" creationId="{A56D4D35-7B0A-6B65-6E5D-A47103034900}"/>
          </ac:spMkLst>
        </pc:spChg>
        <pc:spChg chg="add mod">
          <ac:chgData name="Lucy Egan" userId="2d89adc526733e8f" providerId="LiveId" clId="{EC465F40-F382-42BB-A9DB-6A0771010B3F}" dt="2024-01-21T15:50:58.124" v="2346" actId="20577"/>
          <ac:spMkLst>
            <pc:docMk/>
            <pc:sldMk cId="1871379683" sldId="265"/>
            <ac:spMk id="4" creationId="{DB9EDC4C-E13D-2C19-1C20-F4E38122BCA9}"/>
          </ac:spMkLst>
        </pc:spChg>
      </pc:sldChg>
      <pc:sldChg chg="addSp modSp new del mod">
        <pc:chgData name="Lucy Egan" userId="2d89adc526733e8f" providerId="LiveId" clId="{EC465F40-F382-42BB-A9DB-6A0771010B3F}" dt="2024-01-21T15:19:36.826" v="2193" actId="47"/>
        <pc:sldMkLst>
          <pc:docMk/>
          <pc:sldMk cId="2037355777" sldId="265"/>
        </pc:sldMkLst>
        <pc:spChg chg="add mod">
          <ac:chgData name="Lucy Egan" userId="2d89adc526733e8f" providerId="LiveId" clId="{EC465F40-F382-42BB-A9DB-6A0771010B3F}" dt="2024-01-21T15:19:11.715" v="2192" actId="1076"/>
          <ac:spMkLst>
            <pc:docMk/>
            <pc:sldMk cId="2037355777" sldId="265"/>
            <ac:spMk id="2" creationId="{C51BBAA6-9FBD-EBF4-0650-4A1B79115C4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21/01/2024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1FC065-F36B-B9E0-CD89-A9AC6B93013F}"/>
              </a:ext>
            </a:extLst>
          </p:cNvPr>
          <p:cNvSpPr/>
          <p:nvPr userDrawn="1"/>
        </p:nvSpPr>
        <p:spPr>
          <a:xfrm>
            <a:off x="1" y="0"/>
            <a:ext cx="2448559" cy="1122363"/>
          </a:xfrm>
          <a:prstGeom prst="rect">
            <a:avLst/>
          </a:prstGeom>
          <a:blipFill dpi="0" rotWithShape="1">
            <a:blip r:embed="rId2">
              <a:alphaModFix amt="27000"/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937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21/01/2024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216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21/01/2024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061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21/01/2024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EE143BD-4F82-0E8A-BF40-FF5D7DCED579}"/>
              </a:ext>
            </a:extLst>
          </p:cNvPr>
          <p:cNvSpPr/>
          <p:nvPr userDrawn="1"/>
        </p:nvSpPr>
        <p:spPr>
          <a:xfrm>
            <a:off x="0" y="0"/>
            <a:ext cx="2479040" cy="1325563"/>
          </a:xfrm>
          <a:prstGeom prst="rect">
            <a:avLst/>
          </a:prstGeom>
          <a:blipFill>
            <a:blip r:embed="rId2">
              <a:alphaModFix amt="27000"/>
            </a:blip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201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21/01/2024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66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21/01/2024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936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21/01/2024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709E34E-CE78-13D6-F171-FF758760631B}"/>
              </a:ext>
            </a:extLst>
          </p:cNvPr>
          <p:cNvSpPr/>
          <p:nvPr userDrawn="1"/>
        </p:nvSpPr>
        <p:spPr>
          <a:xfrm>
            <a:off x="0" y="0"/>
            <a:ext cx="3230880" cy="1280160"/>
          </a:xfrm>
          <a:prstGeom prst="rect">
            <a:avLst/>
          </a:prstGeom>
          <a:blipFill>
            <a:blip r:embed="rId2">
              <a:alphaModFix amt="27000"/>
            </a:blip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63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21/01/2024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603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21/01/2024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594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21/01/2024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912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FE110-C433-4E2D-8044-35E912AFB84D}" type="datetimeFigureOut">
              <a:rPr lang="en-GB" smtClean="0"/>
              <a:t>21/01/2024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578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9FE110-C433-4E2D-8044-35E912AFB84D}" type="datetimeFigureOut">
              <a:rPr lang="en-GB" smtClean="0"/>
              <a:t>21/01/2024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5C42C2-D0B4-401D-B5AC-5471FEE9FB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193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england-hereford-worcester-67165280" TargetMode="External"/><Relationship Id="rId2" Type="http://schemas.openxmlformats.org/officeDocument/2006/relationships/hyperlink" Target="https://planning-carmarthenshire.msappproxy.net/PublicAccess_LIVE/Document/ViewDocument?id=F2A9169707D04329A81E5251F7C69F3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heguardian.com/environment/2023/jan/10/landmark-decision-mega-poultry-farm-life-or-death-of-river-wye-wales" TargetMode="External"/><Relationship Id="rId5" Type="http://schemas.openxmlformats.org/officeDocument/2006/relationships/hyperlink" Target="https://www.legislation.gov.uk/uksi/2017/571/schedule/4/made?view=plain" TargetMode="External"/><Relationship Id="rId4" Type="http://schemas.openxmlformats.org/officeDocument/2006/relationships/hyperlink" Target="https://www.gov.uk/guidance/environmental-impact-assess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9AE333A-ED4D-2480-91D1-7D2AC990CDA3}"/>
              </a:ext>
            </a:extLst>
          </p:cNvPr>
          <p:cNvSpPr/>
          <p:nvPr/>
        </p:nvSpPr>
        <p:spPr>
          <a:xfrm>
            <a:off x="4909055" y="163175"/>
            <a:ext cx="513743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Llandeilo</a:t>
            </a:r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Poultry Unit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51E83C-AAC6-5013-AB91-C5633CB5DE90}"/>
              </a:ext>
            </a:extLst>
          </p:cNvPr>
          <p:cNvSpPr txBox="1"/>
          <p:nvPr/>
        </p:nvSpPr>
        <p:spPr>
          <a:xfrm>
            <a:off x="237704" y="1604362"/>
            <a:ext cx="11114658" cy="32810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Project Overview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Located roughly 3.5km from Llandeilo with direct access to A40 via council highway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There are seven Sites of Special Scientific Interest (SSSI) and one Special Area of Conservation (SAC) within 5km</a:t>
            </a:r>
          </a:p>
          <a:p>
            <a:pPr>
              <a:lnSpc>
                <a:spcPct val="150000"/>
              </a:lnSpc>
            </a:pPr>
            <a:r>
              <a:rPr lang="en-GB" dirty="0"/>
              <a:t>	</a:t>
            </a:r>
            <a:r>
              <a:rPr lang="en-GB" sz="1400" b="1" i="1" dirty="0"/>
              <a:t>-</a:t>
            </a:r>
            <a:r>
              <a:rPr lang="en-GB" sz="1600" b="1" i="1" dirty="0"/>
              <a:t> </a:t>
            </a:r>
            <a:r>
              <a:rPr lang="en-GB" sz="1400" b="1" i="1" dirty="0"/>
              <a:t>Dinefwr Estate (SSSI) </a:t>
            </a:r>
            <a:r>
              <a:rPr lang="en-GB" sz="1400" i="1" dirty="0"/>
              <a:t>- </a:t>
            </a:r>
            <a:r>
              <a:rPr lang="en-GB" sz="1400" i="1" dirty="0" err="1"/>
              <a:t>Birdshill</a:t>
            </a:r>
            <a:r>
              <a:rPr lang="en-GB" sz="1400" i="1" dirty="0"/>
              <a:t> Quarry (SSSI) - </a:t>
            </a:r>
            <a:r>
              <a:rPr lang="en-GB" sz="1400" i="1" dirty="0" err="1"/>
              <a:t>Crug</a:t>
            </a:r>
            <a:r>
              <a:rPr lang="en-GB" sz="1400" i="1" dirty="0"/>
              <a:t> Farm Quarry (SSSI) - </a:t>
            </a:r>
            <a:r>
              <a:rPr lang="en-GB" sz="1400" i="1" dirty="0" err="1"/>
              <a:t>Ffair</a:t>
            </a:r>
            <a:r>
              <a:rPr lang="en-GB" sz="1400" i="1" dirty="0"/>
              <a:t> </a:t>
            </a:r>
            <a:r>
              <a:rPr lang="en-GB" sz="1400" i="1" dirty="0" err="1"/>
              <a:t>Fach</a:t>
            </a:r>
            <a:r>
              <a:rPr lang="en-GB" sz="1400" i="1" dirty="0"/>
              <a:t> Railway (SSSI) - </a:t>
            </a:r>
            <a:r>
              <a:rPr lang="en-GB" sz="1400" i="1" dirty="0" err="1"/>
              <a:t>Caeau</a:t>
            </a:r>
            <a:r>
              <a:rPr lang="en-GB" sz="1400" i="1" dirty="0"/>
              <a:t> Bryn </a:t>
            </a:r>
            <a:r>
              <a:rPr lang="en-GB" sz="1400" i="1" dirty="0" err="1"/>
              <a:t>Ifor</a:t>
            </a:r>
            <a:r>
              <a:rPr lang="en-GB" sz="1400" i="1" dirty="0"/>
              <a:t> (SSSI) - </a:t>
            </a:r>
            <a:r>
              <a:rPr lang="en-GB" sz="1400" i="1" dirty="0" err="1"/>
              <a:t>Coedydd</a:t>
            </a:r>
            <a:r>
              <a:rPr lang="en-GB" sz="1400" i="1" dirty="0"/>
              <a:t> </a:t>
            </a:r>
            <a:r>
              <a:rPr lang="en-GB" sz="1400" i="1" dirty="0" err="1"/>
              <a:t>Tregyb</a:t>
            </a:r>
            <a:r>
              <a:rPr lang="en-GB" sz="1400" i="1" dirty="0"/>
              <a:t> (SSSI)</a:t>
            </a:r>
          </a:p>
          <a:p>
            <a:pPr>
              <a:lnSpc>
                <a:spcPct val="150000"/>
              </a:lnSpc>
            </a:pPr>
            <a:r>
              <a:rPr lang="en-GB" sz="1400" i="1" dirty="0"/>
              <a:t>	- </a:t>
            </a:r>
            <a:r>
              <a:rPr lang="en-GB" sz="1400" i="1" dirty="0" err="1"/>
              <a:t>Allt</a:t>
            </a:r>
            <a:r>
              <a:rPr lang="en-GB" sz="1400" i="1" dirty="0"/>
              <a:t> y </a:t>
            </a:r>
            <a:r>
              <a:rPr lang="en-GB" sz="1400" i="1" dirty="0" err="1"/>
              <a:t>Wern</a:t>
            </a:r>
            <a:r>
              <a:rPr lang="en-GB" sz="1400" i="1" dirty="0"/>
              <a:t> (SSSI) - </a:t>
            </a:r>
            <a:r>
              <a:rPr lang="en-GB" sz="1400" b="1" i="1" dirty="0" err="1"/>
              <a:t>Afon</a:t>
            </a:r>
            <a:r>
              <a:rPr lang="en-GB" sz="1400" b="1" i="1" dirty="0"/>
              <a:t> </a:t>
            </a:r>
            <a:r>
              <a:rPr lang="en-GB" sz="1400" b="1" i="1" dirty="0" err="1"/>
              <a:t>Tywi</a:t>
            </a:r>
            <a:r>
              <a:rPr lang="en-GB" sz="1400" b="1" i="1" dirty="0"/>
              <a:t> (SAC)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Exceeding 500-metre floor space, it falls into Schedule 2 of Town and Country Planning Regulations (2017)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Housing 16,000 birds and covering a total area of 1,441.75 metres</a:t>
            </a:r>
          </a:p>
        </p:txBody>
      </p:sp>
    </p:spTree>
    <p:extLst>
      <p:ext uri="{BB962C8B-B14F-4D97-AF65-F5344CB8AC3E}">
        <p14:creationId xmlns:p14="http://schemas.microsoft.com/office/powerpoint/2010/main" val="22071916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sheet with black text&#10;&#10;Description automatically generated">
            <a:extLst>
              <a:ext uri="{FF2B5EF4-FFF2-40B4-BE49-F238E27FC236}">
                <a16:creationId xmlns:a16="http://schemas.microsoft.com/office/drawing/2014/main" id="{1FD6CD49-478E-93CB-F840-A1D5430DA1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2656" y="220027"/>
            <a:ext cx="5372100" cy="641794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C851340-6BB9-F129-A276-F0F37194C3BE}"/>
              </a:ext>
            </a:extLst>
          </p:cNvPr>
          <p:cNvSpPr/>
          <p:nvPr/>
        </p:nvSpPr>
        <p:spPr>
          <a:xfrm>
            <a:off x="2975330" y="151104"/>
            <a:ext cx="196573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Scoping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E59A51-95C1-9151-4218-9AD397B0BEC3}"/>
              </a:ext>
            </a:extLst>
          </p:cNvPr>
          <p:cNvSpPr txBox="1"/>
          <p:nvPr/>
        </p:nvSpPr>
        <p:spPr>
          <a:xfrm>
            <a:off x="396815" y="1483743"/>
            <a:ext cx="5515841" cy="4204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The site previously submitted permission for 32,000 chicken unit in 2016 but was rejected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No mention of surrounding SSSIs and SAC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EIA breaches the Environment (Wales) ACT 2016, Section 7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Species Assemblage of Principal Importance for Conservation of Biological Diversity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by failing to recognise this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25AE96-76E6-391C-6C22-90D1197FC9E6}"/>
              </a:ext>
            </a:extLst>
          </p:cNvPr>
          <p:cNvSpPr txBox="1"/>
          <p:nvPr/>
        </p:nvSpPr>
        <p:spPr>
          <a:xfrm>
            <a:off x="6015639" y="6596390"/>
            <a:ext cx="145934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Figure 1</a:t>
            </a:r>
          </a:p>
        </p:txBody>
      </p:sp>
    </p:spTree>
    <p:extLst>
      <p:ext uri="{BB962C8B-B14F-4D97-AF65-F5344CB8AC3E}">
        <p14:creationId xmlns:p14="http://schemas.microsoft.com/office/powerpoint/2010/main" val="2786911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ap of a village&#10;&#10;Description automatically generated">
            <a:extLst>
              <a:ext uri="{FF2B5EF4-FFF2-40B4-BE49-F238E27FC236}">
                <a16:creationId xmlns:a16="http://schemas.microsoft.com/office/drawing/2014/main" id="{A3C05438-F909-9CB0-0564-31078F2B3E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029" y="1427884"/>
            <a:ext cx="6235973" cy="3817505"/>
          </a:xfrm>
          <a:prstGeom prst="rect">
            <a:avLst/>
          </a:prstGeom>
        </p:spPr>
      </p:pic>
      <p:pic>
        <p:nvPicPr>
          <p:cNvPr id="3" name="Picture 2" descr="A map of a city&#10;&#10;Description automatically generated">
            <a:extLst>
              <a:ext uri="{FF2B5EF4-FFF2-40B4-BE49-F238E27FC236}">
                <a16:creationId xmlns:a16="http://schemas.microsoft.com/office/drawing/2014/main" id="{BFF62360-0E92-C342-6088-68AE897396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302990" y="2204489"/>
            <a:ext cx="4969510" cy="27495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FF8B8E-2745-C37C-B5B3-28778EF2AAE5}"/>
              </a:ext>
            </a:extLst>
          </p:cNvPr>
          <p:cNvSpPr txBox="1"/>
          <p:nvPr/>
        </p:nvSpPr>
        <p:spPr>
          <a:xfrm>
            <a:off x="1029480" y="5464935"/>
            <a:ext cx="145934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Figure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A86BA3-3A80-FE2C-E28B-B7D29396F115}"/>
              </a:ext>
            </a:extLst>
          </p:cNvPr>
          <p:cNvSpPr txBox="1"/>
          <p:nvPr/>
        </p:nvSpPr>
        <p:spPr>
          <a:xfrm>
            <a:off x="9428476" y="5464935"/>
            <a:ext cx="145934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Figure 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E3BCDD-DDA7-D477-2241-4583E6C5F4E6}"/>
              </a:ext>
            </a:extLst>
          </p:cNvPr>
          <p:cNvSpPr/>
          <p:nvPr/>
        </p:nvSpPr>
        <p:spPr>
          <a:xfrm>
            <a:off x="4216089" y="159730"/>
            <a:ext cx="243444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Site Maps</a:t>
            </a:r>
          </a:p>
        </p:txBody>
      </p:sp>
    </p:spTree>
    <p:extLst>
      <p:ext uri="{BB962C8B-B14F-4D97-AF65-F5344CB8AC3E}">
        <p14:creationId xmlns:p14="http://schemas.microsoft.com/office/powerpoint/2010/main" val="668158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C3CD2C-7631-BB6D-EF9D-5189A84C9E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73" y="1890802"/>
            <a:ext cx="5567386" cy="261218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BA301FD-4241-4E4C-E0A9-83D0EA85230E}"/>
              </a:ext>
            </a:extLst>
          </p:cNvPr>
          <p:cNvSpPr/>
          <p:nvPr/>
        </p:nvSpPr>
        <p:spPr>
          <a:xfrm>
            <a:off x="6168762" y="163175"/>
            <a:ext cx="261802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Air Quality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EE8318-6F2D-13D3-DD03-05F4BFACD6BB}"/>
              </a:ext>
            </a:extLst>
          </p:cNvPr>
          <p:cNvSpPr txBox="1"/>
          <p:nvPr/>
        </p:nvSpPr>
        <p:spPr>
          <a:xfrm>
            <a:off x="5918374" y="1164350"/>
            <a:ext cx="6141353" cy="6281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Critical levels for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ecosystems is 3.0 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µ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g-NH3/m3, while the critical level for locations with sensitive lichens is 1.0 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µ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g-NH3/m3.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</a:rPr>
              <a:t>A </a:t>
            </a:r>
            <a:r>
              <a:rPr lang="en-US" sz="1800" dirty="0">
                <a:effectLst/>
                <a:ea typeface="Times New Roman" panose="02020603050405020304" pitchFamily="18" charset="0"/>
              </a:rPr>
              <a:t>recent survey from </a:t>
            </a:r>
            <a:r>
              <a:rPr lang="en-US" sz="1800" dirty="0" err="1">
                <a:effectLst/>
                <a:ea typeface="Times New Roman" panose="02020603050405020304" pitchFamily="18" charset="0"/>
              </a:rPr>
              <a:t>Naural</a:t>
            </a:r>
            <a:r>
              <a:rPr lang="en-US" sz="1800" dirty="0">
                <a:effectLst/>
                <a:ea typeface="Times New Roman" panose="02020603050405020304" pitchFamily="18" charset="0"/>
              </a:rPr>
              <a:t> Resources Wales (NRW) that ammonia levels were 1.91 µg-NH3/m3 (2017-2019 data year), exceeding the critical level and causing damage to the SSSI.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ea typeface="Times New Roman" panose="02020603050405020304" pitchFamily="18" charset="0"/>
              </a:rPr>
              <a:t>The increased ammonia emissions would breach Planning Policy Wales (Paragraph 6.4.26), which states, ‘</a:t>
            </a:r>
            <a:r>
              <a:rPr lang="en-US" sz="1800" i="1" dirty="0">
                <a:effectLst/>
                <a:ea typeface="Times New Roman" panose="02020603050405020304" pitchFamily="18" charset="0"/>
              </a:rPr>
              <a:t>woodland should be afforded protection from development which would result in their loss or deterioration unless there are significant and clearly defined public benefits.’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285240-765E-05D2-BBEE-231F9AA628E5}"/>
              </a:ext>
            </a:extLst>
          </p:cNvPr>
          <p:cNvSpPr txBox="1"/>
          <p:nvPr/>
        </p:nvSpPr>
        <p:spPr>
          <a:xfrm>
            <a:off x="132273" y="4528867"/>
            <a:ext cx="14593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Figure 5</a:t>
            </a:r>
          </a:p>
          <a:p>
            <a:r>
              <a:rPr lang="en-GB" sz="11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Source: AS Modelling and Data Ltd (2020)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100" i="1" dirty="0"/>
          </a:p>
        </p:txBody>
      </p:sp>
    </p:spTree>
    <p:extLst>
      <p:ext uri="{BB962C8B-B14F-4D97-AF65-F5344CB8AC3E}">
        <p14:creationId xmlns:p14="http://schemas.microsoft.com/office/powerpoint/2010/main" val="2762743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954440E-00B5-2811-B40B-8A5B18D60AD5}"/>
              </a:ext>
            </a:extLst>
          </p:cNvPr>
          <p:cNvSpPr/>
          <p:nvPr/>
        </p:nvSpPr>
        <p:spPr>
          <a:xfrm>
            <a:off x="5076380" y="154549"/>
            <a:ext cx="404367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Wate</a:t>
            </a:r>
            <a:r>
              <a:rPr lang="en-US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 Resources</a:t>
            </a:r>
            <a:endParaRPr lang="en-US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" name="Picture 3" descr="A blue and white list with yellow text&#10;&#10;Description automatically generated">
            <a:extLst>
              <a:ext uri="{FF2B5EF4-FFF2-40B4-BE49-F238E27FC236}">
                <a16:creationId xmlns:a16="http://schemas.microsoft.com/office/drawing/2014/main" id="{066DAF31-C10A-0231-913A-C67DF1E18A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03"/>
          <a:stretch/>
        </p:blipFill>
        <p:spPr bwMode="auto">
          <a:xfrm>
            <a:off x="231168" y="1664650"/>
            <a:ext cx="7645151" cy="393258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E5BA6B-55CF-1D5F-FA58-F89F7EFFD80E}"/>
              </a:ext>
            </a:extLst>
          </p:cNvPr>
          <p:cNvSpPr txBox="1"/>
          <p:nvPr/>
        </p:nvSpPr>
        <p:spPr>
          <a:xfrm>
            <a:off x="7789653" y="1725283"/>
            <a:ext cx="4302463" cy="45736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No plans in case of emergency e.g. bad weather, tank leaks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is a failure to meet EIA standards as per Schedule </a:t>
            </a:r>
            <a:r>
              <a:rPr lang="en-GB" sz="16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 ‘</a:t>
            </a:r>
            <a:r>
              <a:rPr lang="en-GB" sz="1600" i="1" kern="100" dirty="0">
                <a:solidFill>
                  <a:srgbClr val="1E1E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description of the likely significant effects of the development on the environment resulting from…the risks to human health, cultural heritage or the environment (for example, due to accidents or disasters.)’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kern="100" dirty="0">
                <a:solidFill>
                  <a:srgbClr val="1E1E1E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Also fails to consider contaminated surface water from free-range grazing</a:t>
            </a:r>
            <a:endParaRPr lang="en-GB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D6FFEB-FD69-34AC-AC82-3E1969239EA9}"/>
              </a:ext>
            </a:extLst>
          </p:cNvPr>
          <p:cNvSpPr txBox="1"/>
          <p:nvPr/>
        </p:nvSpPr>
        <p:spPr>
          <a:xfrm>
            <a:off x="1029480" y="5464935"/>
            <a:ext cx="145934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Figure 6</a:t>
            </a:r>
          </a:p>
        </p:txBody>
      </p:sp>
    </p:spTree>
    <p:extLst>
      <p:ext uri="{BB962C8B-B14F-4D97-AF65-F5344CB8AC3E}">
        <p14:creationId xmlns:p14="http://schemas.microsoft.com/office/powerpoint/2010/main" val="3545805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235106F-6984-715A-8217-2DA48883D4BA}"/>
              </a:ext>
            </a:extLst>
          </p:cNvPr>
          <p:cNvSpPr/>
          <p:nvPr/>
        </p:nvSpPr>
        <p:spPr>
          <a:xfrm>
            <a:off x="5076381" y="154549"/>
            <a:ext cx="4300532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Soils</a:t>
            </a:r>
          </a:p>
        </p:txBody>
      </p:sp>
      <p:pic>
        <p:nvPicPr>
          <p:cNvPr id="1026" name="Picture 2" descr="An underwater shot of algae in the River Wye in Wales. Harmful algal blooms have been linked to pollution from poultry manure.">
            <a:extLst>
              <a:ext uri="{FF2B5EF4-FFF2-40B4-BE49-F238E27FC236}">
                <a16:creationId xmlns:a16="http://schemas.microsoft.com/office/drawing/2014/main" id="{793304CE-C07C-180B-BBD3-4A401D6B58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068" y="1511492"/>
            <a:ext cx="4429125" cy="332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F636F14-6036-A263-0E3E-904E00F8770C}"/>
              </a:ext>
            </a:extLst>
          </p:cNvPr>
          <p:cNvSpPr txBox="1"/>
          <p:nvPr/>
        </p:nvSpPr>
        <p:spPr>
          <a:xfrm>
            <a:off x="235153" y="4915621"/>
            <a:ext cx="197233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i="1" dirty="0"/>
              <a:t>Figure 7</a:t>
            </a:r>
          </a:p>
          <a:p>
            <a:r>
              <a:rPr lang="en-GB" sz="1100" i="1" dirty="0"/>
              <a:t>Source: The Guardian, (2023)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06148E-8773-C61F-FD97-53A1582B9721}"/>
              </a:ext>
            </a:extLst>
          </p:cNvPr>
          <p:cNvSpPr txBox="1"/>
          <p:nvPr/>
        </p:nvSpPr>
        <p:spPr>
          <a:xfrm>
            <a:off x="6435306" y="1591396"/>
            <a:ext cx="4606505" cy="46198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No mention of an increase in phosphorus or nitrogen levels.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High Court in Cardiff heard in October 2023 that the Environment Agency had failed to protect the River Wye from a chicken farm. Manure spread increased phosphate levels in the soil, resulting in algae blooms in the river (BBC, 2O23).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Site is close to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Afon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Myddfi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tributary that feeds into an SAC</a:t>
            </a:r>
            <a:endParaRPr lang="en-GB" dirty="0"/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995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C7D7F0E-351A-85E2-384B-FE3C41A70BCA}"/>
              </a:ext>
            </a:extLst>
          </p:cNvPr>
          <p:cNvSpPr/>
          <p:nvPr/>
        </p:nvSpPr>
        <p:spPr>
          <a:xfrm>
            <a:off x="5076381" y="154549"/>
            <a:ext cx="4300532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7B43FA-C8DF-1A61-065C-3F91C793B472}"/>
              </a:ext>
            </a:extLst>
          </p:cNvPr>
          <p:cNvSpPr txBox="1"/>
          <p:nvPr/>
        </p:nvSpPr>
        <p:spPr>
          <a:xfrm>
            <a:off x="337868" y="2061712"/>
            <a:ext cx="11378241" cy="2957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Overall, the EIA was flawed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 were inconsistencies and inadequate details on manure management throughout the EIA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 oversight invalidates all conclusions on air quality, water resources, soils, and human impacts such as increased odours. 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 of outdated documents and surveys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diminishes confidence in the EIA.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More priority in scoping and monitoring needed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663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56D4D35-7B0A-6B65-6E5D-A47103034900}"/>
              </a:ext>
            </a:extLst>
          </p:cNvPr>
          <p:cNvSpPr/>
          <p:nvPr/>
        </p:nvSpPr>
        <p:spPr>
          <a:xfrm>
            <a:off x="4161981" y="145923"/>
            <a:ext cx="4300532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9EDC4C-E13D-2C19-1C20-F4E38122BCA9}"/>
              </a:ext>
            </a:extLst>
          </p:cNvPr>
          <p:cNvSpPr txBox="1"/>
          <p:nvPr/>
        </p:nvSpPr>
        <p:spPr>
          <a:xfrm>
            <a:off x="74762" y="2010753"/>
            <a:ext cx="12042476" cy="34685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AS MODELLING &amp; DATA LTD., 2020. A Report on the Modelling of the Dispersion and Deposition of Ammonia from the Proposed Free Range Egg-Laying Chicken House</a:t>
            </a:r>
            <a:br>
              <a:rPr lang="en-US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</a:br>
            <a:r>
              <a:rPr lang="en-US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at </a:t>
            </a:r>
            <a:r>
              <a:rPr lang="en-US" sz="105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Glanmyddyfi</a:t>
            </a:r>
            <a:r>
              <a:rPr lang="en-US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US" sz="105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Pentrefelin</a:t>
            </a:r>
            <a:r>
              <a:rPr lang="en-US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near </a:t>
            </a:r>
            <a:r>
              <a:rPr lang="en-US" sz="105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Llandeilo</a:t>
            </a:r>
            <a:r>
              <a:rPr lang="en-US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in Carmarthenshire.</a:t>
            </a:r>
            <a:r>
              <a:rPr lang="en-US" sz="105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Available: </a:t>
            </a:r>
            <a:r>
              <a:rPr lang="en-US" sz="1050" i="1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https://planning-carmarthenshire.msappproxy.net/PublicAccess_LIVE/Document/ViewDocument?id=F2A9169707D04329A81E5251F7C69F38</a:t>
            </a:r>
            <a:endParaRPr lang="en-US" sz="1050" i="1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342900" indent="-342900">
              <a:lnSpc>
                <a:spcPct val="2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05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BBC, 2023. River Wye: Judicial review granted over agricultural pollution. Available:</a:t>
            </a:r>
            <a:r>
              <a:rPr lang="en-US" sz="105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05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3"/>
              </a:rPr>
              <a:t>https://www.bbc.co.uk/news/uk-england-hereford-worcester-67165280</a:t>
            </a:r>
            <a:endParaRPr lang="en-US" sz="105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342900" indent="-342900">
              <a:lnSpc>
                <a:spcPct val="2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05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Government (2020) Environmental Impact Assessment. Available at: </a:t>
            </a:r>
            <a:r>
              <a:rPr lang="en-US" sz="105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  <a:hlinkClick r:id="rId4"/>
              </a:rPr>
              <a:t>https://www.gov.uk/guidance/environmental-impact-assessment</a:t>
            </a:r>
            <a:endParaRPr lang="en-US" sz="105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342900" indent="-342900">
              <a:lnSpc>
                <a:spcPct val="2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05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Legislation (2017) Town and Country Planning (Environmental Impact Assessment) Regulations 2017. Available at: </a:t>
            </a:r>
            <a:r>
              <a:rPr lang="en-US" sz="105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  <a:hlinkClick r:id="rId5"/>
              </a:rPr>
              <a:t>https://www.legislation.gov.uk/uksi/2017/571/schedule/4/made?view=plain</a:t>
            </a:r>
            <a:endParaRPr lang="en-US" sz="105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2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05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Roger Parry and Partners, (2020). </a:t>
            </a:r>
            <a:r>
              <a:rPr lang="en-US" sz="105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Environmental Statement. Planning application for a free range egg production unit and associated works Land to the North of </a:t>
            </a:r>
            <a:r>
              <a:rPr lang="en-US" sz="105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Glanmyddyfi</a:t>
            </a:r>
            <a:r>
              <a:rPr lang="en-US" sz="105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US" sz="105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Pentrefelin</a:t>
            </a:r>
            <a:r>
              <a:rPr lang="en-US" sz="105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US" sz="105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Llandeilo</a:t>
            </a:r>
            <a:r>
              <a:rPr lang="en-US" sz="105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 Carmarthenshire.</a:t>
            </a:r>
            <a:endParaRPr lang="en-GB" sz="1050" i="1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lnSpc>
                <a:spcPct val="2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05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Guardian</a:t>
            </a:r>
            <a:r>
              <a:rPr lang="en-GB" sz="105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2023. Landmark decision on mega poultry farm could mean ‘life or death’ of River Wye. Available: </a:t>
            </a:r>
            <a:r>
              <a:rPr lang="en-GB" sz="105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https://www.theguardian.com/environment/2023/jan/10/landmark-decision-mega-poultry-farm-life-or-death-of-river-wye-wales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13796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147</TotalTime>
  <Words>746</Words>
  <Application>Microsoft Office PowerPoint</Application>
  <PresentationFormat>Widescreen</PresentationFormat>
  <Paragraphs>49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Lucy Egan</dc:creator>
  <cp:lastModifiedBy>Lucy Egan</cp:lastModifiedBy>
  <cp:revision>1</cp:revision>
  <dcterms:created xsi:type="dcterms:W3CDTF">2024-01-13T16:14:37Z</dcterms:created>
  <dcterms:modified xsi:type="dcterms:W3CDTF">2024-01-21T15:51:00Z</dcterms:modified>
</cp:coreProperties>
</file>