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45"/>
  </p:notesMasterIdLst>
  <p:sldIdLst>
    <p:sldId id="256" r:id="rId2"/>
    <p:sldId id="257" r:id="rId3"/>
    <p:sldId id="259" r:id="rId4"/>
    <p:sldId id="260" r:id="rId5"/>
    <p:sldId id="265" r:id="rId6"/>
    <p:sldId id="262" r:id="rId7"/>
    <p:sldId id="266" r:id="rId8"/>
    <p:sldId id="263" r:id="rId9"/>
    <p:sldId id="264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1" r:id="rId18"/>
    <p:sldId id="276" r:id="rId19"/>
    <p:sldId id="277" r:id="rId20"/>
    <p:sldId id="278" r:id="rId21"/>
    <p:sldId id="279" r:id="rId22"/>
    <p:sldId id="280" r:id="rId23"/>
    <p:sldId id="281" r:id="rId24"/>
    <p:sldId id="26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67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7DA30-E934-A231-9EFD-1E1F13852D07}" v="155" dt="2025-02-20T09:38:19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E3FADF60-6AF2-EE98-FE28-E1253C6110CA}"/>
    <pc:docChg chg="addSld delSld">
      <pc:chgData name="Corey Edwards" userId="S::corey.edwards@uwtsd.ac.uk::7a967df3-e232-40a5-b10c-dee8f912d80a" providerId="AD" clId="Web-{E3FADF60-6AF2-EE98-FE28-E1253C6110CA}" dt="2025-01-20T17:06:40.579" v="16"/>
      <pc:docMkLst>
        <pc:docMk/>
      </pc:docMkLst>
      <pc:sldChg chg="del">
        <pc:chgData name="Corey Edwards" userId="S::corey.edwards@uwtsd.ac.uk::7a967df3-e232-40a5-b10c-dee8f912d80a" providerId="AD" clId="Web-{E3FADF60-6AF2-EE98-FE28-E1253C6110CA}" dt="2025-01-20T17:06:37.610" v="0"/>
        <pc:sldMkLst>
          <pc:docMk/>
          <pc:sldMk cId="1989523310" sldId="283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423" v="1"/>
        <pc:sldMkLst>
          <pc:docMk/>
          <pc:sldMk cId="2584300299" sldId="283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01" v="2"/>
        <pc:sldMkLst>
          <pc:docMk/>
          <pc:sldMk cId="3440420903" sldId="284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01" v="3"/>
        <pc:sldMkLst>
          <pc:docMk/>
          <pc:sldMk cId="3080921817" sldId="285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01" v="4"/>
        <pc:sldMkLst>
          <pc:docMk/>
          <pc:sldMk cId="205468063" sldId="286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16" v="5"/>
        <pc:sldMkLst>
          <pc:docMk/>
          <pc:sldMk cId="1899586332" sldId="287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16" v="6"/>
        <pc:sldMkLst>
          <pc:docMk/>
          <pc:sldMk cId="1047534950" sldId="288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32" v="7"/>
        <pc:sldMkLst>
          <pc:docMk/>
          <pc:sldMk cId="2349235631" sldId="289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48" v="8"/>
        <pc:sldMkLst>
          <pc:docMk/>
          <pc:sldMk cId="2252074768" sldId="290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48" v="9"/>
        <pc:sldMkLst>
          <pc:docMk/>
          <pc:sldMk cId="2152362196" sldId="291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48" v="10"/>
        <pc:sldMkLst>
          <pc:docMk/>
          <pc:sldMk cId="3469751285" sldId="292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63" v="11"/>
        <pc:sldMkLst>
          <pc:docMk/>
          <pc:sldMk cId="470274365" sldId="293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63" v="12"/>
        <pc:sldMkLst>
          <pc:docMk/>
          <pc:sldMk cId="283205098" sldId="294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63" v="13"/>
        <pc:sldMkLst>
          <pc:docMk/>
          <pc:sldMk cId="724468621" sldId="295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63" v="14"/>
        <pc:sldMkLst>
          <pc:docMk/>
          <pc:sldMk cId="533244759" sldId="296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79" v="15"/>
        <pc:sldMkLst>
          <pc:docMk/>
          <pc:sldMk cId="4256393845" sldId="297"/>
        </pc:sldMkLst>
      </pc:sldChg>
      <pc:sldChg chg="add">
        <pc:chgData name="Corey Edwards" userId="S::corey.edwards@uwtsd.ac.uk::7a967df3-e232-40a5-b10c-dee8f912d80a" providerId="AD" clId="Web-{E3FADF60-6AF2-EE98-FE28-E1253C6110CA}" dt="2025-01-20T17:06:40.579" v="16"/>
        <pc:sldMkLst>
          <pc:docMk/>
          <pc:sldMk cId="1562299316" sldId="298"/>
        </pc:sldMkLst>
      </pc:sldChg>
    </pc:docChg>
  </pc:docChgLst>
  <pc:docChgLst>
    <pc:chgData name="Corey Edwards" userId="S::corey.edwards@uwtsd.ac.uk::7a967df3-e232-40a5-b10c-dee8f912d80a" providerId="AD" clId="Web-{6127DA30-E934-A231-9EFD-1E1F13852D07}"/>
    <pc:docChg chg="addSld modSld">
      <pc:chgData name="Corey Edwards" userId="S::corey.edwards@uwtsd.ac.uk::7a967df3-e232-40a5-b10c-dee8f912d80a" providerId="AD" clId="Web-{6127DA30-E934-A231-9EFD-1E1F13852D07}" dt="2025-02-20T09:38:18.900" v="152" actId="20577"/>
      <pc:docMkLst>
        <pc:docMk/>
      </pc:docMkLst>
      <pc:sldChg chg="modSp">
        <pc:chgData name="Corey Edwards" userId="S::corey.edwards@uwtsd.ac.uk::7a967df3-e232-40a5-b10c-dee8f912d80a" providerId="AD" clId="Web-{6127DA30-E934-A231-9EFD-1E1F13852D07}" dt="2025-02-20T09:30:08.821" v="5" actId="20577"/>
        <pc:sldMkLst>
          <pc:docMk/>
          <pc:sldMk cId="2152362196" sldId="291"/>
        </pc:sldMkLst>
        <pc:spChg chg="mod">
          <ac:chgData name="Corey Edwards" userId="S::corey.edwards@uwtsd.ac.uk::7a967df3-e232-40a5-b10c-dee8f912d80a" providerId="AD" clId="Web-{6127DA30-E934-A231-9EFD-1E1F13852D07}" dt="2025-02-20T09:30:08.821" v="5" actId="20577"/>
          <ac:spMkLst>
            <pc:docMk/>
            <pc:sldMk cId="2152362196" sldId="291"/>
            <ac:spMk id="3" creationId="{5DF1220F-02C6-8222-74E2-0684CDB09B39}"/>
          </ac:spMkLst>
        </pc:spChg>
      </pc:sldChg>
      <pc:sldChg chg="modSp">
        <pc:chgData name="Corey Edwards" userId="S::corey.edwards@uwtsd.ac.uk::7a967df3-e232-40a5-b10c-dee8f912d80a" providerId="AD" clId="Web-{6127DA30-E934-A231-9EFD-1E1F13852D07}" dt="2025-02-20T09:31:40.059" v="13" actId="14100"/>
        <pc:sldMkLst>
          <pc:docMk/>
          <pc:sldMk cId="1562299316" sldId="298"/>
        </pc:sldMkLst>
        <pc:picChg chg="mod">
          <ac:chgData name="Corey Edwards" userId="S::corey.edwards@uwtsd.ac.uk::7a967df3-e232-40a5-b10c-dee8f912d80a" providerId="AD" clId="Web-{6127DA30-E934-A231-9EFD-1E1F13852D07}" dt="2025-02-20T09:31:32.949" v="10" actId="14100"/>
          <ac:picMkLst>
            <pc:docMk/>
            <pc:sldMk cId="1562299316" sldId="298"/>
            <ac:picMk id="5" creationId="{CA6F859F-DF9D-A393-5056-9FCAFC2CACAE}"/>
          </ac:picMkLst>
        </pc:picChg>
        <pc:picChg chg="mod">
          <ac:chgData name="Corey Edwards" userId="S::corey.edwards@uwtsd.ac.uk::7a967df3-e232-40a5-b10c-dee8f912d80a" providerId="AD" clId="Web-{6127DA30-E934-A231-9EFD-1E1F13852D07}" dt="2025-02-20T09:31:20.464" v="7" actId="14100"/>
          <ac:picMkLst>
            <pc:docMk/>
            <pc:sldMk cId="1562299316" sldId="298"/>
            <ac:picMk id="7" creationId="{456AE318-031D-7BC7-4CD1-13B9406B63AB}"/>
          </ac:picMkLst>
        </pc:picChg>
        <pc:picChg chg="mod">
          <ac:chgData name="Corey Edwards" userId="S::corey.edwards@uwtsd.ac.uk::7a967df3-e232-40a5-b10c-dee8f912d80a" providerId="AD" clId="Web-{6127DA30-E934-A231-9EFD-1E1F13852D07}" dt="2025-02-20T09:31:40.059" v="13" actId="14100"/>
          <ac:picMkLst>
            <pc:docMk/>
            <pc:sldMk cId="1562299316" sldId="298"/>
            <ac:picMk id="9" creationId="{F3AE8169-4CD7-17FC-2690-BB3F8DD3F533}"/>
          </ac:picMkLst>
        </pc:picChg>
        <pc:picChg chg="mod">
          <ac:chgData name="Corey Edwards" userId="S::corey.edwards@uwtsd.ac.uk::7a967df3-e232-40a5-b10c-dee8f912d80a" providerId="AD" clId="Web-{6127DA30-E934-A231-9EFD-1E1F13852D07}" dt="2025-02-20T09:31:37.199" v="12" actId="1076"/>
          <ac:picMkLst>
            <pc:docMk/>
            <pc:sldMk cId="1562299316" sldId="298"/>
            <ac:picMk id="11" creationId="{0033DE56-7E1A-8697-B164-7517D048B27E}"/>
          </ac:picMkLst>
        </pc:picChg>
        <pc:picChg chg="mod">
          <ac:chgData name="Corey Edwards" userId="S::corey.edwards@uwtsd.ac.uk::7a967df3-e232-40a5-b10c-dee8f912d80a" providerId="AD" clId="Web-{6127DA30-E934-A231-9EFD-1E1F13852D07}" dt="2025-02-20T09:31:24.964" v="9" actId="14100"/>
          <ac:picMkLst>
            <pc:docMk/>
            <pc:sldMk cId="1562299316" sldId="298"/>
            <ac:picMk id="13" creationId="{9C212268-469D-22B4-8825-CDE7FDCEB69F}"/>
          </ac:picMkLst>
        </pc:picChg>
      </pc:sldChg>
      <pc:sldChg chg="modSp new">
        <pc:chgData name="Corey Edwards" userId="S::corey.edwards@uwtsd.ac.uk::7a967df3-e232-40a5-b10c-dee8f912d80a" providerId="AD" clId="Web-{6127DA30-E934-A231-9EFD-1E1F13852D07}" dt="2025-02-20T09:38:18.900" v="152" actId="20577"/>
        <pc:sldMkLst>
          <pc:docMk/>
          <pc:sldMk cId="3976076881" sldId="299"/>
        </pc:sldMkLst>
        <pc:spChg chg="mod">
          <ac:chgData name="Corey Edwards" userId="S::corey.edwards@uwtsd.ac.uk::7a967df3-e232-40a5-b10c-dee8f912d80a" providerId="AD" clId="Web-{6127DA30-E934-A231-9EFD-1E1F13852D07}" dt="2025-02-20T09:32:01.747" v="27" actId="20577"/>
          <ac:spMkLst>
            <pc:docMk/>
            <pc:sldMk cId="3976076881" sldId="299"/>
            <ac:spMk id="2" creationId="{8F6150EF-BEBD-E2D5-6600-30A0811503A3}"/>
          </ac:spMkLst>
        </pc:spChg>
        <pc:spChg chg="mod">
          <ac:chgData name="Corey Edwards" userId="S::corey.edwards@uwtsd.ac.uk::7a967df3-e232-40a5-b10c-dee8f912d80a" providerId="AD" clId="Web-{6127DA30-E934-A231-9EFD-1E1F13852D07}" dt="2025-02-20T09:38:18.900" v="152" actId="20577"/>
          <ac:spMkLst>
            <pc:docMk/>
            <pc:sldMk cId="3976076881" sldId="299"/>
            <ac:spMk id="3" creationId="{59E98F6A-36C6-CD95-4C42-02A9C1DAE566}"/>
          </ac:spMkLst>
        </pc:spChg>
      </pc:sldChg>
    </pc:docChg>
  </pc:docChgLst>
  <pc:docChgLst>
    <pc:chgData name="Corey Edwards" userId="S::corey.edwards@uwtsd.ac.uk::7a967df3-e232-40a5-b10c-dee8f912d80a" providerId="AD" clId="Web-{1D04E808-02A8-2066-4F3B-F6C9E6A8DE53}"/>
    <pc:docChg chg="addSld delSld modSld addMainMaster delMainMaster">
      <pc:chgData name="Corey Edwards" userId="S::corey.edwards@uwtsd.ac.uk::7a967df3-e232-40a5-b10c-dee8f912d80a" providerId="AD" clId="Web-{1D04E808-02A8-2066-4F3B-F6C9E6A8DE53}" dt="2025-01-07T13:13:24.023" v="46"/>
      <pc:docMkLst>
        <pc:docMk/>
      </pc:docMkLst>
      <pc:sldChg chg="addSp delSp modSp mod setBg modClrScheme chgLayout">
        <pc:chgData name="Corey Edwards" userId="S::corey.edwards@uwtsd.ac.uk::7a967df3-e232-40a5-b10c-dee8f912d80a" providerId="AD" clId="Web-{1D04E808-02A8-2066-4F3B-F6C9E6A8DE53}" dt="2025-01-07T13:12:39.256" v="19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1D04E808-02A8-2066-4F3B-F6C9E6A8DE53}" dt="2025-01-07T13:12:39.256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1D04E808-02A8-2066-4F3B-F6C9E6A8DE53}" dt="2025-01-07T13:12:39.256" v="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20.052" v="14"/>
          <ac:spMkLst>
            <pc:docMk/>
            <pc:sldMk cId="109857222" sldId="256"/>
            <ac:spMk id="5" creationId="{4D90D76C-184F-4A96-8FE8-1114F8EE1F56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20.052" v="14"/>
          <ac:spMkLst>
            <pc:docMk/>
            <pc:sldMk cId="109857222" sldId="256"/>
            <ac:spMk id="6" creationId="{2F9DE355-E8A7-498B-A6A0-54D03B953F89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35.927" v="16"/>
          <ac:spMkLst>
            <pc:docMk/>
            <pc:sldMk cId="109857222" sldId="256"/>
            <ac:spMk id="8" creationId="{55B419A7-F817-4767-8CCB-FB0E189C4ACD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11.099" v="10"/>
          <ac:spMkLst>
            <pc:docMk/>
            <pc:sldMk cId="109857222" sldId="256"/>
            <ac:spMk id="9" creationId="{C4F049F8-87E1-403E-2A50-2F4544BF8589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11.099" v="10"/>
          <ac:spMkLst>
            <pc:docMk/>
            <pc:sldMk cId="109857222" sldId="256"/>
            <ac:spMk id="11" creationId="{DD29B6E1-6E86-A1A0-2491-E5B84B3AAD7B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35.927" v="16"/>
          <ac:spMkLst>
            <pc:docMk/>
            <pc:sldMk cId="109857222" sldId="256"/>
            <ac:spMk id="12" creationId="{ADA271CD-3011-4A05-B4A3-80F1794684F2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39.193" v="18"/>
          <ac:spMkLst>
            <pc:docMk/>
            <pc:sldMk cId="109857222" sldId="256"/>
            <ac:spMk id="14" creationId="{ECD84B89-83B1-AA44-B9BE-C68A3A346981}"/>
          </ac:spMkLst>
        </pc:spChg>
        <pc:spChg chg="add del">
          <ac:chgData name="Corey Edwards" userId="S::corey.edwards@uwtsd.ac.uk::7a967df3-e232-40a5-b10c-dee8f912d80a" providerId="AD" clId="Web-{1D04E808-02A8-2066-4F3B-F6C9E6A8DE53}" dt="2025-01-07T13:12:39.193" v="18"/>
          <ac:spMkLst>
            <pc:docMk/>
            <pc:sldMk cId="109857222" sldId="256"/>
            <ac:spMk id="16" creationId="{DF3B9D9F-2555-4B2E-AD17-056B66596D5A}"/>
          </ac:spMkLst>
        </pc:spChg>
        <pc:spChg chg="add">
          <ac:chgData name="Corey Edwards" userId="S::corey.edwards@uwtsd.ac.uk::7a967df3-e232-40a5-b10c-dee8f912d80a" providerId="AD" clId="Web-{1D04E808-02A8-2066-4F3B-F6C9E6A8DE53}" dt="2025-01-07T13:12:39.256" v="19"/>
          <ac:spMkLst>
            <pc:docMk/>
            <pc:sldMk cId="109857222" sldId="256"/>
            <ac:spMk id="22" creationId="{3011B0B3-5679-4759-90B8-3B908C4CBD21}"/>
          </ac:spMkLst>
        </pc:spChg>
        <pc:grpChg chg="add">
          <ac:chgData name="Corey Edwards" userId="S::corey.edwards@uwtsd.ac.uk::7a967df3-e232-40a5-b10c-dee8f912d80a" providerId="AD" clId="Web-{1D04E808-02A8-2066-4F3B-F6C9E6A8DE53}" dt="2025-01-07T13:12:39.256" v="19"/>
          <ac:grpSpMkLst>
            <pc:docMk/>
            <pc:sldMk cId="109857222" sldId="256"/>
            <ac:grpSpMk id="23" creationId="{50F37AA1-A09B-4E28-987B-38E5060E1BAE}"/>
          </ac:grpSpMkLst>
        </pc:grpChg>
        <pc:picChg chg="add del">
          <ac:chgData name="Corey Edwards" userId="S::corey.edwards@uwtsd.ac.uk::7a967df3-e232-40a5-b10c-dee8f912d80a" providerId="AD" clId="Web-{1D04E808-02A8-2066-4F3B-F6C9E6A8DE53}" dt="2025-01-07T13:12:11.099" v="10"/>
          <ac:picMkLst>
            <pc:docMk/>
            <pc:sldMk cId="109857222" sldId="256"/>
            <ac:picMk id="4" creationId="{59C51174-B4F9-6B2B-3B1A-27C28B7EAC33}"/>
          </ac:picMkLst>
        </pc:picChg>
        <pc:picChg chg="add del">
          <ac:chgData name="Corey Edwards" userId="S::corey.edwards@uwtsd.ac.uk::7a967df3-e232-40a5-b10c-dee8f912d80a" providerId="AD" clId="Web-{1D04E808-02A8-2066-4F3B-F6C9E6A8DE53}" dt="2025-01-07T13:12:20.052" v="14"/>
          <ac:picMkLst>
            <pc:docMk/>
            <pc:sldMk cId="109857222" sldId="256"/>
            <ac:picMk id="7" creationId="{B762717C-C901-9BDB-B9E2-CEB91A7D8699}"/>
          </ac:picMkLst>
        </pc:picChg>
        <pc:picChg chg="add del">
          <ac:chgData name="Corey Edwards" userId="S::corey.edwards@uwtsd.ac.uk::7a967df3-e232-40a5-b10c-dee8f912d80a" providerId="AD" clId="Web-{1D04E808-02A8-2066-4F3B-F6C9E6A8DE53}" dt="2025-01-07T13:12:35.927" v="16"/>
          <ac:picMkLst>
            <pc:docMk/>
            <pc:sldMk cId="109857222" sldId="256"/>
            <ac:picMk id="10" creationId="{F8713927-8B75-EAA2-2A2E-E4C5EDEDCB62}"/>
          </ac:picMkLst>
        </pc:picChg>
        <pc:picChg chg="add del">
          <ac:chgData name="Corey Edwards" userId="S::corey.edwards@uwtsd.ac.uk::7a967df3-e232-40a5-b10c-dee8f912d80a" providerId="AD" clId="Web-{1D04E808-02A8-2066-4F3B-F6C9E6A8DE53}" dt="2025-01-07T13:12:39.193" v="18"/>
          <ac:picMkLst>
            <pc:docMk/>
            <pc:sldMk cId="109857222" sldId="256"/>
            <ac:picMk id="15" creationId="{23AC3FB4-C1D1-4EA8-AB41-FAE10CCC14F9}"/>
          </ac:picMkLst>
        </pc:picChg>
        <pc:picChg chg="add">
          <ac:chgData name="Corey Edwards" userId="S::corey.edwards@uwtsd.ac.uk::7a967df3-e232-40a5-b10c-dee8f912d80a" providerId="AD" clId="Web-{1D04E808-02A8-2066-4F3B-F6C9E6A8DE53}" dt="2025-01-07T13:12:39.256" v="19"/>
          <ac:picMkLst>
            <pc:docMk/>
            <pc:sldMk cId="109857222" sldId="256"/>
            <ac:picMk id="28" creationId="{05663C1F-5F62-CE91-33BA-199ED4AEC520}"/>
          </ac:picMkLst>
        </pc:picChg>
      </pc:sldChg>
      <pc:sldChg chg="modSp new">
        <pc:chgData name="Corey Edwards" userId="S::corey.edwards@uwtsd.ac.uk::7a967df3-e232-40a5-b10c-dee8f912d80a" providerId="AD" clId="Web-{1D04E808-02A8-2066-4F3B-F6C9E6A8DE53}" dt="2025-01-07T13:12:45.475" v="24" actId="20577"/>
        <pc:sldMkLst>
          <pc:docMk/>
          <pc:sldMk cId="468173518" sldId="257"/>
        </pc:sldMkLst>
        <pc:spChg chg="mod">
          <ac:chgData name="Corey Edwards" userId="S::corey.edwards@uwtsd.ac.uk::7a967df3-e232-40a5-b10c-dee8f912d80a" providerId="AD" clId="Web-{1D04E808-02A8-2066-4F3B-F6C9E6A8DE53}" dt="2025-01-07T13:12:45.475" v="24" actId="20577"/>
          <ac:spMkLst>
            <pc:docMk/>
            <pc:sldMk cId="468173518" sldId="257"/>
            <ac:spMk id="2" creationId="{DB84A38B-98EB-A2EC-D27A-3C0C6259BE98}"/>
          </ac:spMkLst>
        </pc:spChg>
      </pc:sldChg>
      <pc:sldChg chg="new del">
        <pc:chgData name="Corey Edwards" userId="S::corey.edwards@uwtsd.ac.uk::7a967df3-e232-40a5-b10c-dee8f912d80a" providerId="AD" clId="Web-{1D04E808-02A8-2066-4F3B-F6C9E6A8DE53}" dt="2025-01-07T13:12:19.802" v="13"/>
        <pc:sldMkLst>
          <pc:docMk/>
          <pc:sldMk cId="786627864" sldId="257"/>
        </pc:sldMkLst>
      </pc:sldChg>
      <pc:sldChg chg="new del">
        <pc:chgData name="Corey Edwards" userId="S::corey.edwards@uwtsd.ac.uk::7a967df3-e232-40a5-b10c-dee8f912d80a" providerId="AD" clId="Web-{1D04E808-02A8-2066-4F3B-F6C9E6A8DE53}" dt="2025-01-07T13:12:09.630" v="9"/>
        <pc:sldMkLst>
          <pc:docMk/>
          <pc:sldMk cId="4183712924" sldId="257"/>
        </pc:sldMkLst>
      </pc:sldChg>
      <pc:sldChg chg="modSp new">
        <pc:chgData name="Corey Edwards" userId="S::corey.edwards@uwtsd.ac.uk::7a967df3-e232-40a5-b10c-dee8f912d80a" providerId="AD" clId="Web-{1D04E808-02A8-2066-4F3B-F6C9E6A8DE53}" dt="2025-01-07T13:12:48.022" v="26" actId="20577"/>
        <pc:sldMkLst>
          <pc:docMk/>
          <pc:sldMk cId="2282252838" sldId="258"/>
        </pc:sldMkLst>
        <pc:spChg chg="mod">
          <ac:chgData name="Corey Edwards" userId="S::corey.edwards@uwtsd.ac.uk::7a967df3-e232-40a5-b10c-dee8f912d80a" providerId="AD" clId="Web-{1D04E808-02A8-2066-4F3B-F6C9E6A8DE53}" dt="2025-01-07T13:12:48.022" v="26" actId="20577"/>
          <ac:spMkLst>
            <pc:docMk/>
            <pc:sldMk cId="2282252838" sldId="258"/>
            <ac:spMk id="2" creationId="{F2786A4A-0588-2E78-F277-7DCC8B2124A5}"/>
          </ac:spMkLst>
        </pc:spChg>
      </pc:sldChg>
      <pc:sldChg chg="modSp new">
        <pc:chgData name="Corey Edwards" userId="S::corey.edwards@uwtsd.ac.uk::7a967df3-e232-40a5-b10c-dee8f912d80a" providerId="AD" clId="Web-{1D04E808-02A8-2066-4F3B-F6C9E6A8DE53}" dt="2025-01-07T13:12:52.131" v="30" actId="20577"/>
        <pc:sldMkLst>
          <pc:docMk/>
          <pc:sldMk cId="3072667414" sldId="259"/>
        </pc:sldMkLst>
        <pc:spChg chg="mod">
          <ac:chgData name="Corey Edwards" userId="S::corey.edwards@uwtsd.ac.uk::7a967df3-e232-40a5-b10c-dee8f912d80a" providerId="AD" clId="Web-{1D04E808-02A8-2066-4F3B-F6C9E6A8DE53}" dt="2025-01-07T13:12:52.131" v="30" actId="20577"/>
          <ac:spMkLst>
            <pc:docMk/>
            <pc:sldMk cId="3072667414" sldId="259"/>
            <ac:spMk id="2" creationId="{E50B7AEC-3A4B-CABC-B49E-02944BE682BD}"/>
          </ac:spMkLst>
        </pc:spChg>
      </pc:sldChg>
      <pc:sldChg chg="modSp new">
        <pc:chgData name="Corey Edwards" userId="S::corey.edwards@uwtsd.ac.uk::7a967df3-e232-40a5-b10c-dee8f912d80a" providerId="AD" clId="Web-{1D04E808-02A8-2066-4F3B-F6C9E6A8DE53}" dt="2025-01-07T13:13:23.960" v="45" actId="20577"/>
        <pc:sldMkLst>
          <pc:docMk/>
          <pc:sldMk cId="1516634575" sldId="260"/>
        </pc:sldMkLst>
        <pc:spChg chg="mod">
          <ac:chgData name="Corey Edwards" userId="S::corey.edwards@uwtsd.ac.uk::7a967df3-e232-40a5-b10c-dee8f912d80a" providerId="AD" clId="Web-{1D04E808-02A8-2066-4F3B-F6C9E6A8DE53}" dt="2025-01-07T13:13:15.069" v="37" actId="20577"/>
          <ac:spMkLst>
            <pc:docMk/>
            <pc:sldMk cId="1516634575" sldId="260"/>
            <ac:spMk id="2" creationId="{F3CE6010-65FA-F26A-8D2B-9BB504646FD3}"/>
          </ac:spMkLst>
        </pc:spChg>
        <pc:spChg chg="mod">
          <ac:chgData name="Corey Edwards" userId="S::corey.edwards@uwtsd.ac.uk::7a967df3-e232-40a5-b10c-dee8f912d80a" providerId="AD" clId="Web-{1D04E808-02A8-2066-4F3B-F6C9E6A8DE53}" dt="2025-01-07T13:13:23.960" v="45" actId="20577"/>
          <ac:spMkLst>
            <pc:docMk/>
            <pc:sldMk cId="1516634575" sldId="260"/>
            <ac:spMk id="3" creationId="{B1B15E62-D91E-DD11-8712-C102C86D7F4B}"/>
          </ac:spMkLst>
        </pc:spChg>
      </pc:sldChg>
      <pc:sldChg chg="new">
        <pc:chgData name="Corey Edwards" userId="S::corey.edwards@uwtsd.ac.uk::7a967df3-e232-40a5-b10c-dee8f912d80a" providerId="AD" clId="Web-{1D04E808-02A8-2066-4F3B-F6C9E6A8DE53}" dt="2025-01-07T13:13:24.023" v="46"/>
        <pc:sldMkLst>
          <pc:docMk/>
          <pc:sldMk cId="699395222" sldId="261"/>
        </pc:sldMkLst>
      </pc:sldChg>
      <pc:sldMasterChg chg="add del addSldLayout delSldLayout">
        <pc:chgData name="Corey Edwards" userId="S::corey.edwards@uwtsd.ac.uk::7a967df3-e232-40a5-b10c-dee8f912d80a" providerId="AD" clId="Web-{1D04E808-02A8-2066-4F3B-F6C9E6A8DE53}" dt="2025-01-07T13:12:39.256" v="19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D04E808-02A8-2066-4F3B-F6C9E6A8DE53}" dt="2025-01-07T13:12:35.927" v="16"/>
        <pc:sldMasterMkLst>
          <pc:docMk/>
          <pc:sldMasterMk cId="3166875474" sldId="2147483708"/>
        </pc:sldMasterMkLst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815603750" sldId="2147483697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2542000592" sldId="2147483698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845807834" sldId="2147483699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915342713" sldId="2147483700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748148765" sldId="2147483701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1314829917" sldId="2147483702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039832061" sldId="2147483703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2108499318" sldId="2147483704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2672201724" sldId="2147483705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5116008" sldId="2147483706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5.927" v="16"/>
          <pc:sldLayoutMkLst>
            <pc:docMk/>
            <pc:sldMasterMk cId="3166875474" sldId="2147483708"/>
            <pc:sldLayoutMk cId="3998277933" sldId="2147483707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D04E808-02A8-2066-4F3B-F6C9E6A8DE53}" dt="2025-01-07T13:12:39.193" v="18"/>
        <pc:sldMasterMkLst>
          <pc:docMk/>
          <pc:sldMasterMk cId="3598826662" sldId="2147483721"/>
        </pc:sldMasterMkLst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2581743923" sldId="2147483710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208388073" sldId="2147483711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2763854811" sldId="2147483712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2641290487" sldId="2147483713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3685423415" sldId="2147483714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3115557701" sldId="2147483715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500373123" sldId="2147483716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4127904945" sldId="2147483717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3783144742" sldId="2147483718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1060489539" sldId="2147483719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39.193" v="18"/>
          <pc:sldLayoutMkLst>
            <pc:docMk/>
            <pc:sldMasterMk cId="3598826662" sldId="2147483721"/>
            <pc:sldLayoutMk cId="4293828505" sldId="2147483720"/>
          </pc:sldLayoutMkLst>
        </pc:sldLayoutChg>
      </pc:sldMasterChg>
      <pc:sldMasterChg chg="add addSldLayout">
        <pc:chgData name="Corey Edwards" userId="S::corey.edwards@uwtsd.ac.uk::7a967df3-e232-40a5-b10c-dee8f912d80a" providerId="AD" clId="Web-{1D04E808-02A8-2066-4F3B-F6C9E6A8DE53}" dt="2025-01-07T13:12:39.256" v="19"/>
        <pc:sldMasterMkLst>
          <pc:docMk/>
          <pc:sldMasterMk cId="1601577456" sldId="2147483734"/>
        </pc:sldMasterMkLst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477082700" sldId="2147483723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2175335964" sldId="2147483724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1315083887" sldId="2147483725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3594547214" sldId="2147483726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3413629112" sldId="2147483727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2244633561" sldId="2147483728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4187119849" sldId="2147483729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2181132745" sldId="2147483730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1988284056" sldId="2147483731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3365458590" sldId="2147483732"/>
          </pc:sldLayoutMkLst>
        </pc:sldLayoutChg>
        <pc:sldLayoutChg chg="add">
          <pc:chgData name="Corey Edwards" userId="S::corey.edwards@uwtsd.ac.uk::7a967df3-e232-40a5-b10c-dee8f912d80a" providerId="AD" clId="Web-{1D04E808-02A8-2066-4F3B-F6C9E6A8DE53}" dt="2025-01-07T13:12:39.256" v="19"/>
          <pc:sldLayoutMkLst>
            <pc:docMk/>
            <pc:sldMasterMk cId="1601577456" sldId="2147483734"/>
            <pc:sldLayoutMk cId="1838566671" sldId="2147483733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D04E808-02A8-2066-4F3B-F6C9E6A8DE53}" dt="2025-01-07T13:12:11.099" v="10"/>
        <pc:sldMasterMkLst>
          <pc:docMk/>
          <pc:sldMasterMk cId="3604872607" sldId="2147483747"/>
        </pc:sldMasterMkLst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1525136985" sldId="2147483736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3463818002" sldId="2147483737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3987950891" sldId="2147483738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2131352718" sldId="2147483739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785438840" sldId="2147483740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814543716" sldId="2147483741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1337461911" sldId="2147483742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1135638466" sldId="2147483743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2460090457" sldId="2147483744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4050450076" sldId="2147483745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11.099" v="10"/>
          <pc:sldLayoutMkLst>
            <pc:docMk/>
            <pc:sldMasterMk cId="3604872607" sldId="2147483747"/>
            <pc:sldLayoutMk cId="928202965" sldId="2147483746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D04E808-02A8-2066-4F3B-F6C9E6A8DE53}" dt="2025-01-07T13:12:20.052" v="14"/>
        <pc:sldMasterMkLst>
          <pc:docMk/>
          <pc:sldMasterMk cId="4084397355" sldId="2147483747"/>
        </pc:sldMasterMkLst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3073641765" sldId="2147483736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431425019" sldId="2147483737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290905587" sldId="2147483738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770768805" sldId="2147483739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3586559383" sldId="2147483740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689802299" sldId="2147483741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1339517518" sldId="2147483742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3100974822" sldId="2147483743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2113946493" sldId="2147483744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916207619" sldId="2147483745"/>
          </pc:sldLayoutMkLst>
        </pc:sldLayoutChg>
        <pc:sldLayoutChg chg="add del">
          <pc:chgData name="Corey Edwards" userId="S::corey.edwards@uwtsd.ac.uk::7a967df3-e232-40a5-b10c-dee8f912d80a" providerId="AD" clId="Web-{1D04E808-02A8-2066-4F3B-F6C9E6A8DE53}" dt="2025-01-07T13:12:20.052" v="14"/>
          <pc:sldLayoutMkLst>
            <pc:docMk/>
            <pc:sldMasterMk cId="4084397355" sldId="2147483747"/>
            <pc:sldLayoutMk cId="1607359208" sldId="2147483746"/>
          </pc:sldLayoutMkLst>
        </pc:sldLayoutChg>
      </pc:sldMasterChg>
    </pc:docChg>
  </pc:docChgLst>
  <pc:docChgLst>
    <pc:chgData name="Corey Edwards" userId="S::corey.edwards@uwtsd.ac.uk::7a967df3-e232-40a5-b10c-dee8f912d80a" providerId="AD" clId="Web-{C2AACB43-1211-FC97-86A1-598AF7336AA1}"/>
    <pc:docChg chg="addSld delSld modSld">
      <pc:chgData name="Corey Edwards" userId="S::corey.edwards@uwtsd.ac.uk::7a967df3-e232-40a5-b10c-dee8f912d80a" providerId="AD" clId="Web-{C2AACB43-1211-FC97-86A1-598AF7336AA1}" dt="2025-01-20T17:01:43.757" v="1760"/>
      <pc:docMkLst>
        <pc:docMk/>
      </pc:docMkLst>
      <pc:sldChg chg="modSp">
        <pc:chgData name="Corey Edwards" userId="S::corey.edwards@uwtsd.ac.uk::7a967df3-e232-40a5-b10c-dee8f912d80a" providerId="AD" clId="Web-{C2AACB43-1211-FC97-86A1-598AF7336AA1}" dt="2025-01-20T14:21:33.730" v="67" actId="20577"/>
        <pc:sldMkLst>
          <pc:docMk/>
          <pc:sldMk cId="3072667414" sldId="259"/>
        </pc:sldMkLst>
        <pc:spChg chg="mod">
          <ac:chgData name="Corey Edwards" userId="S::corey.edwards@uwtsd.ac.uk::7a967df3-e232-40a5-b10c-dee8f912d80a" providerId="AD" clId="Web-{C2AACB43-1211-FC97-86A1-598AF7336AA1}" dt="2025-01-20T14:21:33.730" v="67" actId="20577"/>
          <ac:spMkLst>
            <pc:docMk/>
            <pc:sldMk cId="3072667414" sldId="259"/>
            <ac:spMk id="3" creationId="{A439C044-C122-D71E-AAB7-31BE959B2D77}"/>
          </ac:spMkLst>
        </pc:spChg>
      </pc:sldChg>
      <pc:sldChg chg="modSp">
        <pc:chgData name="Corey Edwards" userId="S::corey.edwards@uwtsd.ac.uk::7a967df3-e232-40a5-b10c-dee8f912d80a" providerId="AD" clId="Web-{C2AACB43-1211-FC97-86A1-598AF7336AA1}" dt="2025-01-20T14:23:17.109" v="122" actId="20577"/>
        <pc:sldMkLst>
          <pc:docMk/>
          <pc:sldMk cId="1516634575" sldId="260"/>
        </pc:sldMkLst>
        <pc:spChg chg="mod">
          <ac:chgData name="Corey Edwards" userId="S::corey.edwards@uwtsd.ac.uk::7a967df3-e232-40a5-b10c-dee8f912d80a" providerId="AD" clId="Web-{C2AACB43-1211-FC97-86A1-598AF7336AA1}" dt="2025-01-20T14:23:17.109" v="122" actId="20577"/>
          <ac:spMkLst>
            <pc:docMk/>
            <pc:sldMk cId="1516634575" sldId="260"/>
            <ac:spMk id="3" creationId="{B1B15E62-D91E-DD11-8712-C102C86D7F4B}"/>
          </ac:spMkLst>
        </pc:spChg>
      </pc:sldChg>
      <pc:sldChg chg="modSp">
        <pc:chgData name="Corey Edwards" userId="S::corey.edwards@uwtsd.ac.uk::7a967df3-e232-40a5-b10c-dee8f912d80a" providerId="AD" clId="Web-{C2AACB43-1211-FC97-86A1-598AF7336AA1}" dt="2025-01-20T14:13:01.726" v="37" actId="20577"/>
        <pc:sldMkLst>
          <pc:docMk/>
          <pc:sldMk cId="699395222" sldId="261"/>
        </pc:sldMkLst>
        <pc:spChg chg="mod">
          <ac:chgData name="Corey Edwards" userId="S::corey.edwards@uwtsd.ac.uk::7a967df3-e232-40a5-b10c-dee8f912d80a" providerId="AD" clId="Web-{C2AACB43-1211-FC97-86A1-598AF7336AA1}" dt="2025-01-20T14:08:06.262" v="0" actId="20577"/>
          <ac:spMkLst>
            <pc:docMk/>
            <pc:sldMk cId="699395222" sldId="261"/>
            <ac:spMk id="2" creationId="{3725BC43-5243-6701-067C-ACAEDEF1A779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13:01.726" v="37" actId="20577"/>
          <ac:spMkLst>
            <pc:docMk/>
            <pc:sldMk cId="699395222" sldId="261"/>
            <ac:spMk id="3" creationId="{E0212029-EF5D-3CBC-6A05-2815781ABB46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27:41.526" v="163" actId="20577"/>
        <pc:sldMkLst>
          <pc:docMk/>
          <pc:sldMk cId="1445901421" sldId="262"/>
        </pc:sldMkLst>
        <pc:spChg chg="mod">
          <ac:chgData name="Corey Edwards" userId="S::corey.edwards@uwtsd.ac.uk::7a967df3-e232-40a5-b10c-dee8f912d80a" providerId="AD" clId="Web-{C2AACB43-1211-FC97-86A1-598AF7336AA1}" dt="2025-01-20T14:13:07.930" v="40" actId="20577"/>
          <ac:spMkLst>
            <pc:docMk/>
            <pc:sldMk cId="1445901421" sldId="262"/>
            <ac:spMk id="2" creationId="{2E662CA7-AE5C-2316-0939-0C682FF06E83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27:41.526" v="163" actId="20577"/>
          <ac:spMkLst>
            <pc:docMk/>
            <pc:sldMk cId="1445901421" sldId="262"/>
            <ac:spMk id="3" creationId="{8B48F12D-AD38-14F5-06F7-CF43F39A0C9B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38:37.739" v="545" actId="20577"/>
        <pc:sldMkLst>
          <pc:docMk/>
          <pc:sldMk cId="2211808069" sldId="263"/>
        </pc:sldMkLst>
        <pc:spChg chg="mod">
          <ac:chgData name="Corey Edwards" userId="S::corey.edwards@uwtsd.ac.uk::7a967df3-e232-40a5-b10c-dee8f912d80a" providerId="AD" clId="Web-{C2AACB43-1211-FC97-86A1-598AF7336AA1}" dt="2025-01-20T14:13:15.836" v="53" actId="20577"/>
          <ac:spMkLst>
            <pc:docMk/>
            <pc:sldMk cId="2211808069" sldId="263"/>
            <ac:spMk id="2" creationId="{ED3D347F-0EFA-FB22-6F87-56E41D4750D9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38:37.739" v="545" actId="20577"/>
          <ac:spMkLst>
            <pc:docMk/>
            <pc:sldMk cId="2211808069" sldId="263"/>
            <ac:spMk id="3" creationId="{451A33D6-442E-E3CB-9C60-F44C4677363D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39:08.490" v="609" actId="20577"/>
        <pc:sldMkLst>
          <pc:docMk/>
          <pc:sldMk cId="2337979750" sldId="264"/>
        </pc:sldMkLst>
        <pc:spChg chg="mod">
          <ac:chgData name="Corey Edwards" userId="S::corey.edwards@uwtsd.ac.uk::7a967df3-e232-40a5-b10c-dee8f912d80a" providerId="AD" clId="Web-{C2AACB43-1211-FC97-86A1-598AF7336AA1}" dt="2025-01-20T14:21:25.636" v="56" actId="20577"/>
          <ac:spMkLst>
            <pc:docMk/>
            <pc:sldMk cId="2337979750" sldId="264"/>
            <ac:spMk id="2" creationId="{D1C9304B-F118-6BB6-1E01-82EDD954FAFE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39:08.490" v="609" actId="20577"/>
          <ac:spMkLst>
            <pc:docMk/>
            <pc:sldMk cId="2337979750" sldId="264"/>
            <ac:spMk id="3" creationId="{0384E955-59EC-2535-05E3-617748351FF9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27:26.947" v="148" actId="20577"/>
        <pc:sldMkLst>
          <pc:docMk/>
          <pc:sldMk cId="3972475194" sldId="265"/>
        </pc:sldMkLst>
        <pc:spChg chg="mod">
          <ac:chgData name="Corey Edwards" userId="S::corey.edwards@uwtsd.ac.uk::7a967df3-e232-40a5-b10c-dee8f912d80a" providerId="AD" clId="Web-{C2AACB43-1211-FC97-86A1-598AF7336AA1}" dt="2025-01-20T14:23:26.532" v="127" actId="20577"/>
          <ac:spMkLst>
            <pc:docMk/>
            <pc:sldMk cId="3972475194" sldId="265"/>
            <ac:spMk id="2" creationId="{DEDAD733-3E64-01A8-CD0A-1DC9EEB2509B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27:26.947" v="148" actId="20577"/>
          <ac:spMkLst>
            <pc:docMk/>
            <pc:sldMk cId="3972475194" sldId="265"/>
            <ac:spMk id="3" creationId="{D2E29EF2-892F-C18E-BDE2-D78972B82A4A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34:43.823" v="386" actId="20577"/>
        <pc:sldMkLst>
          <pc:docMk/>
          <pc:sldMk cId="2157431135" sldId="266"/>
        </pc:sldMkLst>
        <pc:spChg chg="mod">
          <ac:chgData name="Corey Edwards" userId="S::corey.edwards@uwtsd.ac.uk::7a967df3-e232-40a5-b10c-dee8f912d80a" providerId="AD" clId="Web-{C2AACB43-1211-FC97-86A1-598AF7336AA1}" dt="2025-01-20T14:28:21.668" v="166" actId="20577"/>
          <ac:spMkLst>
            <pc:docMk/>
            <pc:sldMk cId="2157431135" sldId="266"/>
            <ac:spMk id="2" creationId="{6F74C783-484E-1557-61D3-3E36714F1477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34:43.823" v="386" actId="20577"/>
          <ac:spMkLst>
            <pc:docMk/>
            <pc:sldMk cId="2157431135" sldId="266"/>
            <ac:spMk id="3" creationId="{A10A5713-3BC9-4555-511A-4A2C07E9CA72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36:01.404" v="495" actId="20577"/>
        <pc:sldMkLst>
          <pc:docMk/>
          <pc:sldMk cId="93741634" sldId="267"/>
        </pc:sldMkLst>
        <pc:spChg chg="mod">
          <ac:chgData name="Corey Edwards" userId="S::corey.edwards@uwtsd.ac.uk::7a967df3-e232-40a5-b10c-dee8f912d80a" providerId="AD" clId="Web-{C2AACB43-1211-FC97-86A1-598AF7336AA1}" dt="2025-01-20T14:31:21.644" v="248" actId="20577"/>
          <ac:spMkLst>
            <pc:docMk/>
            <pc:sldMk cId="93741634" sldId="267"/>
            <ac:spMk id="2" creationId="{331FE807-2A84-49AA-8890-B7518B7AC70D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36:01.404" v="495" actId="20577"/>
          <ac:spMkLst>
            <pc:docMk/>
            <pc:sldMk cId="93741634" sldId="267"/>
            <ac:spMk id="3" creationId="{F59F540C-86B7-EB53-664D-61662480E109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44:40.003" v="744" actId="20577"/>
        <pc:sldMkLst>
          <pc:docMk/>
          <pc:sldMk cId="3485270344" sldId="268"/>
        </pc:sldMkLst>
        <pc:spChg chg="mod">
          <ac:chgData name="Corey Edwards" userId="S::corey.edwards@uwtsd.ac.uk::7a967df3-e232-40a5-b10c-dee8f912d80a" providerId="AD" clId="Web-{C2AACB43-1211-FC97-86A1-598AF7336AA1}" dt="2025-01-20T14:39:13.365" v="614" actId="20577"/>
          <ac:spMkLst>
            <pc:docMk/>
            <pc:sldMk cId="3485270344" sldId="268"/>
            <ac:spMk id="2" creationId="{7B89E806-ADA2-1432-0DB2-3242106A937F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44:40.003" v="744" actId="20577"/>
          <ac:spMkLst>
            <pc:docMk/>
            <pc:sldMk cId="3485270344" sldId="268"/>
            <ac:spMk id="3" creationId="{CAF1F1A5-F567-BA6E-04DD-1B9F49A672CE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45:01.597" v="780" actId="20577"/>
        <pc:sldMkLst>
          <pc:docMk/>
          <pc:sldMk cId="4092415139" sldId="269"/>
        </pc:sldMkLst>
        <pc:spChg chg="mod">
          <ac:chgData name="Corey Edwards" userId="S::corey.edwards@uwtsd.ac.uk::7a967df3-e232-40a5-b10c-dee8f912d80a" providerId="AD" clId="Web-{C2AACB43-1211-FC97-86A1-598AF7336AA1}" dt="2025-01-20T14:44:49.503" v="753" actId="20577"/>
          <ac:spMkLst>
            <pc:docMk/>
            <pc:sldMk cId="4092415139" sldId="269"/>
            <ac:spMk id="2" creationId="{6B610D11-0C17-2939-9F58-0CFB3742FC96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45:01.597" v="780" actId="20577"/>
          <ac:spMkLst>
            <pc:docMk/>
            <pc:sldMk cId="4092415139" sldId="269"/>
            <ac:spMk id="3" creationId="{F7E1793D-E9DA-C45F-F7CC-F9E9D9A2DC22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45:55.490" v="886" actId="20577"/>
        <pc:sldMkLst>
          <pc:docMk/>
          <pc:sldMk cId="2491336157" sldId="270"/>
        </pc:sldMkLst>
        <pc:spChg chg="mod">
          <ac:chgData name="Corey Edwards" userId="S::corey.edwards@uwtsd.ac.uk::7a967df3-e232-40a5-b10c-dee8f912d80a" providerId="AD" clId="Web-{C2AACB43-1211-FC97-86A1-598AF7336AA1}" dt="2025-01-20T14:45:55.490" v="886" actId="20577"/>
          <ac:spMkLst>
            <pc:docMk/>
            <pc:sldMk cId="2491336157" sldId="270"/>
            <ac:spMk id="2" creationId="{0CFAA7D0-E34E-C261-16CD-AE63720842D4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45:52.099" v="879" actId="20577"/>
          <ac:spMkLst>
            <pc:docMk/>
            <pc:sldMk cId="2491336157" sldId="270"/>
            <ac:spMk id="3" creationId="{31587776-A1B3-EFD7-B624-4A19D527AD50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59:19.208" v="1064" actId="20577"/>
        <pc:sldMkLst>
          <pc:docMk/>
          <pc:sldMk cId="586372770" sldId="271"/>
        </pc:sldMkLst>
        <pc:spChg chg="mod">
          <ac:chgData name="Corey Edwards" userId="S::corey.edwards@uwtsd.ac.uk::7a967df3-e232-40a5-b10c-dee8f912d80a" providerId="AD" clId="Web-{C2AACB43-1211-FC97-86A1-598AF7336AA1}" dt="2025-01-20T14:59:12.005" v="1044" actId="20577"/>
          <ac:spMkLst>
            <pc:docMk/>
            <pc:sldMk cId="586372770" sldId="271"/>
            <ac:spMk id="2" creationId="{6D3C2FAD-B64A-4111-5B6D-7098FBA22101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59:19.208" v="1064" actId="20577"/>
          <ac:spMkLst>
            <pc:docMk/>
            <pc:sldMk cId="586372770" sldId="271"/>
            <ac:spMk id="3" creationId="{BE1B1665-7E05-2410-651C-79D92BF206E5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46:06.303" v="894" actId="20577"/>
        <pc:sldMkLst>
          <pc:docMk/>
          <pc:sldMk cId="2501995068" sldId="272"/>
        </pc:sldMkLst>
        <pc:spChg chg="mod">
          <ac:chgData name="Corey Edwards" userId="S::corey.edwards@uwtsd.ac.uk::7a967df3-e232-40a5-b10c-dee8f912d80a" providerId="AD" clId="Web-{C2AACB43-1211-FC97-86A1-598AF7336AA1}" dt="2025-01-20T14:46:00.303" v="891" actId="20577"/>
          <ac:spMkLst>
            <pc:docMk/>
            <pc:sldMk cId="2501995068" sldId="272"/>
            <ac:spMk id="2" creationId="{3A1F1E93-1C64-A399-E7FA-B6DCB53E2A09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46:06.303" v="894" actId="20577"/>
          <ac:spMkLst>
            <pc:docMk/>
            <pc:sldMk cId="2501995068" sldId="272"/>
            <ac:spMk id="3" creationId="{1B99394A-26C4-FC5D-3FB7-45B0C0F2D2F5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49:59.280" v="919" actId="20577"/>
        <pc:sldMkLst>
          <pc:docMk/>
          <pc:sldMk cId="3212804101" sldId="273"/>
        </pc:sldMkLst>
        <pc:spChg chg="mod">
          <ac:chgData name="Corey Edwards" userId="S::corey.edwards@uwtsd.ac.uk::7a967df3-e232-40a5-b10c-dee8f912d80a" providerId="AD" clId="Web-{C2AACB43-1211-FC97-86A1-598AF7336AA1}" dt="2025-01-20T14:46:11.022" v="899" actId="20577"/>
          <ac:spMkLst>
            <pc:docMk/>
            <pc:sldMk cId="3212804101" sldId="273"/>
            <ac:spMk id="2" creationId="{AA5135F9-B009-7943-63C6-FBDEE653E37C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49:59.280" v="919" actId="20577"/>
          <ac:spMkLst>
            <pc:docMk/>
            <pc:sldMk cId="3212804101" sldId="273"/>
            <ac:spMk id="3" creationId="{02BB0D3B-F54F-C4C8-5FB4-7E60786D2FB2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50:29.688" v="985" actId="20577"/>
        <pc:sldMkLst>
          <pc:docMk/>
          <pc:sldMk cId="4270548143" sldId="274"/>
        </pc:sldMkLst>
        <pc:spChg chg="mod">
          <ac:chgData name="Corey Edwards" userId="S::corey.edwards@uwtsd.ac.uk::7a967df3-e232-40a5-b10c-dee8f912d80a" providerId="AD" clId="Web-{C2AACB43-1211-FC97-86A1-598AF7336AA1}" dt="2025-01-20T14:50:02.765" v="925" actId="20577"/>
          <ac:spMkLst>
            <pc:docMk/>
            <pc:sldMk cId="4270548143" sldId="274"/>
            <ac:spMk id="2" creationId="{AA4A1EC1-354E-48FE-B74E-4C294BC9A645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50:29.688" v="985" actId="20577"/>
          <ac:spMkLst>
            <pc:docMk/>
            <pc:sldMk cId="4270548143" sldId="274"/>
            <ac:spMk id="3" creationId="{9F5DE3FC-1926-2B24-C85D-BD8E1DB0093C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4:50:58.377" v="1027" actId="20577"/>
        <pc:sldMkLst>
          <pc:docMk/>
          <pc:sldMk cId="2340040165" sldId="275"/>
        </pc:sldMkLst>
        <pc:spChg chg="mod">
          <ac:chgData name="Corey Edwards" userId="S::corey.edwards@uwtsd.ac.uk::7a967df3-e232-40a5-b10c-dee8f912d80a" providerId="AD" clId="Web-{C2AACB43-1211-FC97-86A1-598AF7336AA1}" dt="2025-01-20T14:50:34.688" v="995" actId="20577"/>
          <ac:spMkLst>
            <pc:docMk/>
            <pc:sldMk cId="2340040165" sldId="275"/>
            <ac:spMk id="2" creationId="{C732933D-9E72-0342-A961-3894D9D69E88}"/>
          </ac:spMkLst>
        </pc:spChg>
        <pc:spChg chg="mod">
          <ac:chgData name="Corey Edwards" userId="S::corey.edwards@uwtsd.ac.uk::7a967df3-e232-40a5-b10c-dee8f912d80a" providerId="AD" clId="Web-{C2AACB43-1211-FC97-86A1-598AF7336AA1}" dt="2025-01-20T14:50:58.377" v="1027" actId="20577"/>
          <ac:spMkLst>
            <pc:docMk/>
            <pc:sldMk cId="2340040165" sldId="275"/>
            <ac:spMk id="3" creationId="{39EC4DF9-A35D-F95F-3963-A6E06FE2CB0E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0:58.134" v="1155" actId="20577"/>
        <pc:sldMkLst>
          <pc:docMk/>
          <pc:sldMk cId="2067583330" sldId="276"/>
        </pc:sldMkLst>
        <pc:spChg chg="mod">
          <ac:chgData name="Corey Edwards" userId="S::corey.edwards@uwtsd.ac.uk::7a967df3-e232-40a5-b10c-dee8f912d80a" providerId="AD" clId="Web-{C2AACB43-1211-FC97-86A1-598AF7336AA1}" dt="2025-01-20T14:59:23.880" v="1070" actId="20577"/>
          <ac:spMkLst>
            <pc:docMk/>
            <pc:sldMk cId="2067583330" sldId="276"/>
            <ac:spMk id="2" creationId="{B92917AF-A120-AE7C-4EF9-1432FA98E304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0:58.134" v="1155" actId="20577"/>
          <ac:spMkLst>
            <pc:docMk/>
            <pc:sldMk cId="2067583330" sldId="276"/>
            <ac:spMk id="3" creationId="{490E67B5-8EFC-78A7-4360-1DBB22479BF2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2:30.700" v="1259" actId="20577"/>
        <pc:sldMkLst>
          <pc:docMk/>
          <pc:sldMk cId="1844052319" sldId="277"/>
        </pc:sldMkLst>
        <pc:spChg chg="mod">
          <ac:chgData name="Corey Edwards" userId="S::corey.edwards@uwtsd.ac.uk::7a967df3-e232-40a5-b10c-dee8f912d80a" providerId="AD" clId="Web-{C2AACB43-1211-FC97-86A1-598AF7336AA1}" dt="2025-01-20T15:01:03.540" v="1172" actId="20577"/>
          <ac:spMkLst>
            <pc:docMk/>
            <pc:sldMk cId="1844052319" sldId="277"/>
            <ac:spMk id="2" creationId="{D4D3A6A9-14B5-266D-E5EF-64A4DC5CF295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2:30.700" v="1259" actId="20577"/>
          <ac:spMkLst>
            <pc:docMk/>
            <pc:sldMk cId="1844052319" sldId="277"/>
            <ac:spMk id="3" creationId="{66E88112-0D37-C6F0-53F4-074978DF4E82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4:25.501" v="1393" actId="20577"/>
        <pc:sldMkLst>
          <pc:docMk/>
          <pc:sldMk cId="3380801856" sldId="278"/>
        </pc:sldMkLst>
        <pc:spChg chg="mod">
          <ac:chgData name="Corey Edwards" userId="S::corey.edwards@uwtsd.ac.uk::7a967df3-e232-40a5-b10c-dee8f912d80a" providerId="AD" clId="Web-{C2AACB43-1211-FC97-86A1-598AF7336AA1}" dt="2025-01-20T15:02:35.716" v="1275" actId="20577"/>
          <ac:spMkLst>
            <pc:docMk/>
            <pc:sldMk cId="3380801856" sldId="278"/>
            <ac:spMk id="2" creationId="{0507E0FF-A91D-D3CC-5FB1-483184D9A816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4:25.501" v="1393" actId="20577"/>
          <ac:spMkLst>
            <pc:docMk/>
            <pc:sldMk cId="3380801856" sldId="278"/>
            <ac:spMk id="3" creationId="{5EEEE7A5-97EB-3D99-C275-224E34A4013B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4:56.706" v="1496" actId="20577"/>
        <pc:sldMkLst>
          <pc:docMk/>
          <pc:sldMk cId="2431897645" sldId="279"/>
        </pc:sldMkLst>
        <pc:spChg chg="mod">
          <ac:chgData name="Corey Edwards" userId="S::corey.edwards@uwtsd.ac.uk::7a967df3-e232-40a5-b10c-dee8f912d80a" providerId="AD" clId="Web-{C2AACB43-1211-FC97-86A1-598AF7336AA1}" dt="2025-01-20T15:04:29.533" v="1404" actId="20577"/>
          <ac:spMkLst>
            <pc:docMk/>
            <pc:sldMk cId="2431897645" sldId="279"/>
            <ac:spMk id="2" creationId="{F8CCD981-3DCE-A0A2-011E-B985FC32DBB3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4:56.706" v="1496" actId="20577"/>
          <ac:spMkLst>
            <pc:docMk/>
            <pc:sldMk cId="2431897645" sldId="279"/>
            <ac:spMk id="3" creationId="{E55CD95C-C87C-3193-4866-DD96859A168C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8:28.651" v="1581" actId="20577"/>
        <pc:sldMkLst>
          <pc:docMk/>
          <pc:sldMk cId="3055893177" sldId="280"/>
        </pc:sldMkLst>
        <pc:spChg chg="mod">
          <ac:chgData name="Corey Edwards" userId="S::corey.edwards@uwtsd.ac.uk::7a967df3-e232-40a5-b10c-dee8f912d80a" providerId="AD" clId="Web-{C2AACB43-1211-FC97-86A1-598AF7336AA1}" dt="2025-01-20T15:05:01.409" v="1510" actId="20577"/>
          <ac:spMkLst>
            <pc:docMk/>
            <pc:sldMk cId="3055893177" sldId="280"/>
            <ac:spMk id="2" creationId="{5B24A5A1-E420-C33F-8092-98DCD5036D59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8:28.651" v="1581" actId="20577"/>
          <ac:spMkLst>
            <pc:docMk/>
            <pc:sldMk cId="3055893177" sldId="280"/>
            <ac:spMk id="3" creationId="{0FFD3BD0-BEE4-AD23-5251-AC291D1077C9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5:08:59.543" v="1679" actId="20577"/>
        <pc:sldMkLst>
          <pc:docMk/>
          <pc:sldMk cId="3270328751" sldId="281"/>
        </pc:sldMkLst>
        <pc:spChg chg="mod">
          <ac:chgData name="Corey Edwards" userId="S::corey.edwards@uwtsd.ac.uk::7a967df3-e232-40a5-b10c-dee8f912d80a" providerId="AD" clId="Web-{C2AACB43-1211-FC97-86A1-598AF7336AA1}" dt="2025-01-20T15:08:34.074" v="1584" actId="20577"/>
          <ac:spMkLst>
            <pc:docMk/>
            <pc:sldMk cId="3270328751" sldId="281"/>
            <ac:spMk id="2" creationId="{5724810E-FF24-AE8E-22BB-20C12394181B}"/>
          </ac:spMkLst>
        </pc:spChg>
        <pc:spChg chg="mod">
          <ac:chgData name="Corey Edwards" userId="S::corey.edwards@uwtsd.ac.uk::7a967df3-e232-40a5-b10c-dee8f912d80a" providerId="AD" clId="Web-{C2AACB43-1211-FC97-86A1-598AF7336AA1}" dt="2025-01-20T15:08:59.543" v="1679" actId="20577"/>
          <ac:spMkLst>
            <pc:docMk/>
            <pc:sldMk cId="3270328751" sldId="281"/>
            <ac:spMk id="3" creationId="{9E78026F-A1AF-8473-0B88-2E53895F47E3}"/>
          </ac:spMkLst>
        </pc:spChg>
      </pc:sldChg>
      <pc:sldChg chg="modSp new">
        <pc:chgData name="Corey Edwards" userId="S::corey.edwards@uwtsd.ac.uk::7a967df3-e232-40a5-b10c-dee8f912d80a" providerId="AD" clId="Web-{C2AACB43-1211-FC97-86A1-598AF7336AA1}" dt="2025-01-20T16:57:31.793" v="1715" actId="20577"/>
        <pc:sldMkLst>
          <pc:docMk/>
          <pc:sldMk cId="1174711984" sldId="282"/>
        </pc:sldMkLst>
        <pc:spChg chg="mod">
          <ac:chgData name="Corey Edwards" userId="S::corey.edwards@uwtsd.ac.uk::7a967df3-e232-40a5-b10c-dee8f912d80a" providerId="AD" clId="Web-{C2AACB43-1211-FC97-86A1-598AF7336AA1}" dt="2025-01-20T16:54:21.502" v="1686" actId="20577"/>
          <ac:spMkLst>
            <pc:docMk/>
            <pc:sldMk cId="1174711984" sldId="282"/>
            <ac:spMk id="2" creationId="{88E42745-CBE4-B833-7D3E-37257213E61E}"/>
          </ac:spMkLst>
        </pc:spChg>
        <pc:spChg chg="mod">
          <ac:chgData name="Corey Edwards" userId="S::corey.edwards@uwtsd.ac.uk::7a967df3-e232-40a5-b10c-dee8f912d80a" providerId="AD" clId="Web-{C2AACB43-1211-FC97-86A1-598AF7336AA1}" dt="2025-01-20T16:57:31.793" v="1715" actId="20577"/>
          <ac:spMkLst>
            <pc:docMk/>
            <pc:sldMk cId="1174711984" sldId="282"/>
            <ac:spMk id="3" creationId="{0BC6A2EF-827B-DA48-A83A-CB2AF38D0F75}"/>
          </ac:spMkLst>
        </pc:spChg>
      </pc:sldChg>
      <pc:sldChg chg="new">
        <pc:chgData name="Corey Edwards" userId="S::corey.edwards@uwtsd.ac.uk::7a967df3-e232-40a5-b10c-dee8f912d80a" providerId="AD" clId="Web-{C2AACB43-1211-FC97-86A1-598AF7336AA1}" dt="2025-01-20T17:01:43.757" v="1760"/>
        <pc:sldMkLst>
          <pc:docMk/>
          <pc:sldMk cId="1989523310" sldId="283"/>
        </pc:sldMkLst>
      </pc:sldChg>
      <pc:sldChg chg="modSp new del">
        <pc:chgData name="Corey Edwards" userId="S::corey.edwards@uwtsd.ac.uk::7a967df3-e232-40a5-b10c-dee8f912d80a" providerId="AD" clId="Web-{C2AACB43-1211-FC97-86A1-598AF7336AA1}" dt="2025-01-20T17:01:32.881" v="1759"/>
        <pc:sldMkLst>
          <pc:docMk/>
          <pc:sldMk cId="2244331441" sldId="283"/>
        </pc:sldMkLst>
        <pc:spChg chg="mod">
          <ac:chgData name="Corey Edwards" userId="S::corey.edwards@uwtsd.ac.uk::7a967df3-e232-40a5-b10c-dee8f912d80a" providerId="AD" clId="Web-{C2AACB43-1211-FC97-86A1-598AF7336AA1}" dt="2025-01-20T16:57:35.902" v="1724" actId="20577"/>
          <ac:spMkLst>
            <pc:docMk/>
            <pc:sldMk cId="2244331441" sldId="283"/>
            <ac:spMk id="2" creationId="{EAC612C0-1385-D9D1-0B76-AE13CA5B56C5}"/>
          </ac:spMkLst>
        </pc:spChg>
        <pc:spChg chg="mod">
          <ac:chgData name="Corey Edwards" userId="S::corey.edwards@uwtsd.ac.uk::7a967df3-e232-40a5-b10c-dee8f912d80a" providerId="AD" clId="Web-{C2AACB43-1211-FC97-86A1-598AF7336AA1}" dt="2025-01-20T16:58:44.046" v="1758" actId="20577"/>
          <ac:spMkLst>
            <pc:docMk/>
            <pc:sldMk cId="2244331441" sldId="283"/>
            <ac:spMk id="3" creationId="{9F691814-B9EA-D2FC-DADD-30B52362B26D}"/>
          </ac:spMkLst>
        </pc:spChg>
      </pc:sldChg>
    </pc:docChg>
  </pc:docChgLst>
  <pc:docChgLst>
    <pc:chgData name="Corey Edwards" userId="S::corey.edwards@uwtsd.ac.uk::7a967df3-e232-40a5-b10c-dee8f912d80a" providerId="AD" clId="Web-{1B01941F-D19E-B095-4CD0-DF5E72FEDF38}"/>
    <pc:docChg chg="delSld modSld">
      <pc:chgData name="Corey Edwards" userId="S::corey.edwards@uwtsd.ac.uk::7a967df3-e232-40a5-b10c-dee8f912d80a" providerId="AD" clId="Web-{1B01941F-D19E-B095-4CD0-DF5E72FEDF38}" dt="2025-01-20T17:13:12.083" v="126"/>
      <pc:docMkLst>
        <pc:docMk/>
      </pc:docMkLst>
      <pc:sldChg chg="addSp delSp modSp mod setBg">
        <pc:chgData name="Corey Edwards" userId="S::corey.edwards@uwtsd.ac.uk::7a967df3-e232-40a5-b10c-dee8f912d80a" providerId="AD" clId="Web-{1B01941F-D19E-B095-4CD0-DF5E72FEDF38}" dt="2025-01-20T17:11:28.878" v="117"/>
        <pc:sldMkLst>
          <pc:docMk/>
          <pc:sldMk cId="468173518" sldId="257"/>
        </pc:sldMkLst>
        <pc:spChg chg="mod">
          <ac:chgData name="Corey Edwards" userId="S::corey.edwards@uwtsd.ac.uk::7a967df3-e232-40a5-b10c-dee8f912d80a" providerId="AD" clId="Web-{1B01941F-D19E-B095-4CD0-DF5E72FEDF38}" dt="2025-01-20T17:11:28.878" v="117"/>
          <ac:spMkLst>
            <pc:docMk/>
            <pc:sldMk cId="468173518" sldId="257"/>
            <ac:spMk id="2" creationId="{DB84A38B-98EB-A2EC-D27A-3C0C6259BE98}"/>
          </ac:spMkLst>
        </pc:spChg>
        <pc:spChg chg="del mod">
          <ac:chgData name="Corey Edwards" userId="S::corey.edwards@uwtsd.ac.uk::7a967df3-e232-40a5-b10c-dee8f912d80a" providerId="AD" clId="Web-{1B01941F-D19E-B095-4CD0-DF5E72FEDF38}" dt="2025-01-20T17:11:28.878" v="117"/>
          <ac:spMkLst>
            <pc:docMk/>
            <pc:sldMk cId="468173518" sldId="257"/>
            <ac:spMk id="3" creationId="{F6C95F71-70E6-088D-0E64-747488E7AB8A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28.878" v="117"/>
          <ac:spMkLst>
            <pc:docMk/>
            <pc:sldMk cId="468173518" sldId="257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28.878" v="117"/>
          <ac:graphicFrameMkLst>
            <pc:docMk/>
            <pc:sldMk cId="468173518" sldId="257"/>
            <ac:graphicFrameMk id="5" creationId="{A6B3C1C0-0EBA-7BC3-D5BD-BD77D0D199BF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28.878" v="117"/>
          <ac:cxnSpMkLst>
            <pc:docMk/>
            <pc:sldMk cId="468173518" sldId="257"/>
            <ac:cxnSpMk id="11" creationId="{9B4757C4-228A-47E5-94C8-058312AB27F8}"/>
          </ac:cxnSpMkLst>
        </pc:cxnChg>
      </pc:sldChg>
      <pc:sldChg chg="del">
        <pc:chgData name="Corey Edwards" userId="S::corey.edwards@uwtsd.ac.uk::7a967df3-e232-40a5-b10c-dee8f912d80a" providerId="AD" clId="Web-{1B01941F-D19E-B095-4CD0-DF5E72FEDF38}" dt="2025-01-20T17:07:09.576" v="0"/>
        <pc:sldMkLst>
          <pc:docMk/>
          <pc:sldMk cId="2282252838" sldId="258"/>
        </pc:sldMkLst>
      </pc:sldChg>
      <pc:sldChg chg="addSp modSp mod setBg">
        <pc:chgData name="Corey Edwards" userId="S::corey.edwards@uwtsd.ac.uk::7a967df3-e232-40a5-b10c-dee8f912d80a" providerId="AD" clId="Web-{1B01941F-D19E-B095-4CD0-DF5E72FEDF38}" dt="2025-01-20T17:11:32.706" v="118"/>
        <pc:sldMkLst>
          <pc:docMk/>
          <pc:sldMk cId="3072667414" sldId="259"/>
        </pc:sldMkLst>
        <pc:spChg chg="mod">
          <ac:chgData name="Corey Edwards" userId="S::corey.edwards@uwtsd.ac.uk::7a967df3-e232-40a5-b10c-dee8f912d80a" providerId="AD" clId="Web-{1B01941F-D19E-B095-4CD0-DF5E72FEDF38}" dt="2025-01-20T17:11:32.706" v="118"/>
          <ac:spMkLst>
            <pc:docMk/>
            <pc:sldMk cId="3072667414" sldId="259"/>
            <ac:spMk id="2" creationId="{E50B7AEC-3A4B-CABC-B49E-02944BE682BD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1:32.706" v="118"/>
          <ac:spMkLst>
            <pc:docMk/>
            <pc:sldMk cId="3072667414" sldId="259"/>
            <ac:spMk id="3" creationId="{A439C044-C122-D71E-AAB7-31BE959B2D77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32.706" v="118"/>
          <ac:spMkLst>
            <pc:docMk/>
            <pc:sldMk cId="3072667414" sldId="259"/>
            <ac:spMk id="17" creationId="{3011B0B3-5679-4759-90B8-3B908C4CBD21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32.706" v="118"/>
          <ac:spMkLst>
            <pc:docMk/>
            <pc:sldMk cId="3072667414" sldId="259"/>
            <ac:spMk id="19" creationId="{767E5D14-5396-4D7B-996A-7BFD00576139}"/>
          </ac:spMkLst>
        </pc:spChg>
        <pc:grpChg chg="add">
          <ac:chgData name="Corey Edwards" userId="S::corey.edwards@uwtsd.ac.uk::7a967df3-e232-40a5-b10c-dee8f912d80a" providerId="AD" clId="Web-{1B01941F-D19E-B095-4CD0-DF5E72FEDF38}" dt="2025-01-20T17:11:32.706" v="118"/>
          <ac:grpSpMkLst>
            <pc:docMk/>
            <pc:sldMk cId="3072667414" sldId="259"/>
            <ac:grpSpMk id="11" creationId="{9494E066-0146-46E9-BAF1-C33240ABA294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1:32.706" v="118"/>
          <ac:grpSpMkLst>
            <pc:docMk/>
            <pc:sldMk cId="3072667414" sldId="259"/>
            <ac:grpSpMk id="21" creationId="{E14350AE-EC1C-4F25-89C0-954A46AD8132}"/>
          </ac:grpSpMkLst>
        </pc:grpChg>
        <pc:picChg chg="add">
          <ac:chgData name="Corey Edwards" userId="S::corey.edwards@uwtsd.ac.uk::7a967df3-e232-40a5-b10c-dee8f912d80a" providerId="AD" clId="Web-{1B01941F-D19E-B095-4CD0-DF5E72FEDF38}" dt="2025-01-20T17:11:32.706" v="118"/>
          <ac:picMkLst>
            <pc:docMk/>
            <pc:sldMk cId="3072667414" sldId="259"/>
            <ac:picMk id="5" creationId="{D3BC7F46-40C8-0440-46CA-06B16C42ABDE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11:32.706" v="118"/>
          <ac:cxnSpMkLst>
            <pc:docMk/>
            <pc:sldMk cId="3072667414" sldId="259"/>
            <ac:cxnSpMk id="9" creationId="{AE0C0B2A-3FD1-4235-A16E-0ED1E028A93E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1:36.753" v="119"/>
        <pc:sldMkLst>
          <pc:docMk/>
          <pc:sldMk cId="1516634575" sldId="260"/>
        </pc:sldMkLst>
        <pc:spChg chg="mod">
          <ac:chgData name="Corey Edwards" userId="S::corey.edwards@uwtsd.ac.uk::7a967df3-e232-40a5-b10c-dee8f912d80a" providerId="AD" clId="Web-{1B01941F-D19E-B095-4CD0-DF5E72FEDF38}" dt="2025-01-20T17:11:36.753" v="119"/>
          <ac:spMkLst>
            <pc:docMk/>
            <pc:sldMk cId="1516634575" sldId="260"/>
            <ac:spMk id="2" creationId="{F3CE6010-65FA-F26A-8D2B-9BB504646FD3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1:36.753" v="119"/>
          <ac:spMkLst>
            <pc:docMk/>
            <pc:sldMk cId="1516634575" sldId="260"/>
            <ac:spMk id="3" creationId="{B1B15E62-D91E-DD11-8712-C102C86D7F4B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36.753" v="119"/>
          <ac:spMkLst>
            <pc:docMk/>
            <pc:sldMk cId="1516634575" sldId="260"/>
            <ac:spMk id="9" creationId="{DB66C9CD-6BF4-44CA-8078-0BB819080761}"/>
          </ac:spMkLst>
        </pc:spChg>
        <pc:picChg chg="add">
          <ac:chgData name="Corey Edwards" userId="S::corey.edwards@uwtsd.ac.uk::7a967df3-e232-40a5-b10c-dee8f912d80a" providerId="AD" clId="Web-{1B01941F-D19E-B095-4CD0-DF5E72FEDF38}" dt="2025-01-20T17:11:36.753" v="119"/>
          <ac:picMkLst>
            <pc:docMk/>
            <pc:sldMk cId="1516634575" sldId="260"/>
            <ac:picMk id="5" creationId="{A3BBCAFB-AEBE-1FF3-E95C-7418AECDE22A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11:36.753" v="119"/>
          <ac:cxnSpMkLst>
            <pc:docMk/>
            <pc:sldMk cId="1516634575" sldId="260"/>
            <ac:cxnSpMk id="11" creationId="{16C132CB-661F-4A80-B2A5-D78FF18C0CDF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0:00.063" v="100"/>
        <pc:sldMkLst>
          <pc:docMk/>
          <pc:sldMk cId="699395222" sldId="261"/>
        </pc:sldMkLst>
        <pc:spChg chg="mod">
          <ac:chgData name="Corey Edwards" userId="S::corey.edwards@uwtsd.ac.uk::7a967df3-e232-40a5-b10c-dee8f912d80a" providerId="AD" clId="Web-{1B01941F-D19E-B095-4CD0-DF5E72FEDF38}" dt="2025-01-20T17:10:00.063" v="100"/>
          <ac:spMkLst>
            <pc:docMk/>
            <pc:sldMk cId="699395222" sldId="261"/>
            <ac:spMk id="2" creationId="{3725BC43-5243-6701-067C-ACAEDEF1A779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0:00.063" v="100"/>
          <ac:spMkLst>
            <pc:docMk/>
            <pc:sldMk cId="699395222" sldId="261"/>
            <ac:spMk id="3" creationId="{E0212029-EF5D-3CBC-6A05-2815781ABB46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00.063" v="100"/>
          <ac:spMkLst>
            <pc:docMk/>
            <pc:sldMk cId="699395222" sldId="261"/>
            <ac:spMk id="9" creationId="{C279C8A1-C4E4-4DE9-934E-91221AC99393}"/>
          </ac:spMkLst>
        </pc:spChg>
        <pc:picChg chg="add">
          <ac:chgData name="Corey Edwards" userId="S::corey.edwards@uwtsd.ac.uk::7a967df3-e232-40a5-b10c-dee8f912d80a" providerId="AD" clId="Web-{1B01941F-D19E-B095-4CD0-DF5E72FEDF38}" dt="2025-01-20T17:10:00.063" v="100"/>
          <ac:picMkLst>
            <pc:docMk/>
            <pc:sldMk cId="699395222" sldId="261"/>
            <ac:picMk id="5" creationId="{E1029FEB-BAFE-B856-F707-5E711F536873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10:00.063" v="100"/>
          <ac:cxnSpMkLst>
            <pc:docMk/>
            <pc:sldMk cId="699395222" sldId="261"/>
            <ac:cxnSpMk id="11" creationId="{26C7ED5D-77C4-4564-8B1A-E55609CF44C4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2:39.644" v="121"/>
        <pc:sldMkLst>
          <pc:docMk/>
          <pc:sldMk cId="1445901421" sldId="262"/>
        </pc:sldMkLst>
        <pc:spChg chg="mod">
          <ac:chgData name="Corey Edwards" userId="S::corey.edwards@uwtsd.ac.uk::7a967df3-e232-40a5-b10c-dee8f912d80a" providerId="AD" clId="Web-{1B01941F-D19E-B095-4CD0-DF5E72FEDF38}" dt="2025-01-20T17:12:39.644" v="121"/>
          <ac:spMkLst>
            <pc:docMk/>
            <pc:sldMk cId="1445901421" sldId="262"/>
            <ac:spMk id="2" creationId="{2E662CA7-AE5C-2316-0939-0C682FF06E83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2:39.644" v="121"/>
          <ac:spMkLst>
            <pc:docMk/>
            <pc:sldMk cId="1445901421" sldId="262"/>
            <ac:spMk id="3" creationId="{8B48F12D-AD38-14F5-06F7-CF43F39A0C9B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2:39.644" v="121"/>
          <ac:spMkLst>
            <pc:docMk/>
            <pc:sldMk cId="1445901421" sldId="262"/>
            <ac:spMk id="16" creationId="{CA5B2A81-2C8E-4963-AFD4-E539D168B475}"/>
          </ac:spMkLst>
        </pc:spChg>
        <pc:grpChg chg="add">
          <ac:chgData name="Corey Edwards" userId="S::corey.edwards@uwtsd.ac.uk::7a967df3-e232-40a5-b10c-dee8f912d80a" providerId="AD" clId="Web-{1B01941F-D19E-B095-4CD0-DF5E72FEDF38}" dt="2025-01-20T17:12:39.644" v="121"/>
          <ac:grpSpMkLst>
            <pc:docMk/>
            <pc:sldMk cId="1445901421" sldId="262"/>
            <ac:grpSpMk id="10" creationId="{9494E066-0146-46E9-BAF1-C33240ABA294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2:39.644" v="121"/>
          <ac:grpSpMkLst>
            <pc:docMk/>
            <pc:sldMk cId="1445901421" sldId="262"/>
            <ac:grpSpMk id="18" creationId="{29578809-4F8C-4A9B-A59D-0D7BDA6B179C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2:39.644" v="121"/>
          <ac:grpSpMkLst>
            <pc:docMk/>
            <pc:sldMk cId="1445901421" sldId="262"/>
            <ac:grpSpMk id="63" creationId="{E69E4645-4CFC-4C14-9639-295E67859300}"/>
          </ac:grpSpMkLst>
        </pc:grpChg>
        <pc:cxnChg chg="add">
          <ac:chgData name="Corey Edwards" userId="S::corey.edwards@uwtsd.ac.uk::7a967df3-e232-40a5-b10c-dee8f912d80a" providerId="AD" clId="Web-{1B01941F-D19E-B095-4CD0-DF5E72FEDF38}" dt="2025-01-20T17:12:39.644" v="121"/>
          <ac:cxnSpMkLst>
            <pc:docMk/>
            <pc:sldMk cId="1445901421" sldId="262"/>
            <ac:cxnSpMk id="8" creationId="{AE0C0B2A-3FD1-4235-A16E-0ED1E028A93E}"/>
          </ac:cxnSpMkLst>
        </pc:cxnChg>
        <pc:cxnChg chg="add">
          <ac:chgData name="Corey Edwards" userId="S::corey.edwards@uwtsd.ac.uk::7a967df3-e232-40a5-b10c-dee8f912d80a" providerId="AD" clId="Web-{1B01941F-D19E-B095-4CD0-DF5E72FEDF38}" dt="2025-01-20T17:12:39.644" v="121"/>
          <ac:cxnSpMkLst>
            <pc:docMk/>
            <pc:sldMk cId="1445901421" sldId="262"/>
            <ac:cxnSpMk id="61" creationId="{C88FC08C-C419-4B3F-B3C4-074AE704518A}"/>
          </ac:cxnSpMkLst>
        </pc:cxnChg>
      </pc:sldChg>
      <pc:sldChg chg="addSp delSp modSp mod setBg addAnim modAnim">
        <pc:chgData name="Corey Edwards" userId="S::corey.edwards@uwtsd.ac.uk::7a967df3-e232-40a5-b10c-dee8f912d80a" providerId="AD" clId="Web-{1B01941F-D19E-B095-4CD0-DF5E72FEDF38}" dt="2025-01-20T17:13:07.239" v="124"/>
        <pc:sldMkLst>
          <pc:docMk/>
          <pc:sldMk cId="2211808069" sldId="263"/>
        </pc:sldMkLst>
        <pc:spChg chg="mod">
          <ac:chgData name="Corey Edwards" userId="S::corey.edwards@uwtsd.ac.uk::7a967df3-e232-40a5-b10c-dee8f912d80a" providerId="AD" clId="Web-{1B01941F-D19E-B095-4CD0-DF5E72FEDF38}" dt="2025-01-20T17:11:23.627" v="116"/>
          <ac:spMkLst>
            <pc:docMk/>
            <pc:sldMk cId="2211808069" sldId="263"/>
            <ac:spMk id="2" creationId="{ED3D347F-0EFA-FB22-6F87-56E41D4750D9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1:23.627" v="116"/>
          <ac:spMkLst>
            <pc:docMk/>
            <pc:sldMk cId="2211808069" sldId="263"/>
            <ac:spMk id="3" creationId="{451A33D6-442E-E3CB-9C60-F44C4677363D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23.627" v="116"/>
          <ac:spMkLst>
            <pc:docMk/>
            <pc:sldMk cId="2211808069" sldId="263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23.627" v="116"/>
          <ac:graphicFrameMkLst>
            <pc:docMk/>
            <pc:sldMk cId="2211808069" sldId="263"/>
            <ac:graphicFrameMk id="5" creationId="{E72640A7-0D5A-7FEA-4251-1310D088F40A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23.627" v="116"/>
          <ac:cxnSpMkLst>
            <pc:docMk/>
            <pc:sldMk cId="2211808069" sldId="263"/>
            <ac:cxnSpMk id="11" creationId="{9B4757C4-228A-47E5-94C8-058312AB27F8}"/>
          </ac:cxnSpMkLst>
        </pc:cxnChg>
      </pc:sldChg>
      <pc:sldChg chg="addSp delSp modSp mod setBg addAnim modAnim">
        <pc:chgData name="Corey Edwards" userId="S::corey.edwards@uwtsd.ac.uk::7a967df3-e232-40a5-b10c-dee8f912d80a" providerId="AD" clId="Web-{1B01941F-D19E-B095-4CD0-DF5E72FEDF38}" dt="2025-01-20T17:13:12.083" v="126"/>
        <pc:sldMkLst>
          <pc:docMk/>
          <pc:sldMk cId="2337979750" sldId="264"/>
        </pc:sldMkLst>
        <pc:spChg chg="mod">
          <ac:chgData name="Corey Edwards" userId="S::corey.edwards@uwtsd.ac.uk::7a967df3-e232-40a5-b10c-dee8f912d80a" providerId="AD" clId="Web-{1B01941F-D19E-B095-4CD0-DF5E72FEDF38}" dt="2025-01-20T17:11:16.502" v="115"/>
          <ac:spMkLst>
            <pc:docMk/>
            <pc:sldMk cId="2337979750" sldId="264"/>
            <ac:spMk id="2" creationId="{D1C9304B-F118-6BB6-1E01-82EDD954FAFE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1:16.502" v="115"/>
          <ac:spMkLst>
            <pc:docMk/>
            <pc:sldMk cId="2337979750" sldId="264"/>
            <ac:spMk id="3" creationId="{0384E955-59EC-2535-05E3-617748351FF9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16.502" v="115"/>
          <ac:spMkLst>
            <pc:docMk/>
            <pc:sldMk cId="2337979750" sldId="264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16.502" v="115"/>
          <ac:graphicFrameMkLst>
            <pc:docMk/>
            <pc:sldMk cId="2337979750" sldId="264"/>
            <ac:graphicFrameMk id="5" creationId="{162563E1-F546-82E5-195F-F978ABFAA5A7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16.502" v="115"/>
          <ac:cxnSpMkLst>
            <pc:docMk/>
            <pc:sldMk cId="2337979750" sldId="264"/>
            <ac:cxnSpMk id="11" creationId="{9B4757C4-228A-47E5-94C8-058312AB27F8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1:40.612" v="120"/>
        <pc:sldMkLst>
          <pc:docMk/>
          <pc:sldMk cId="3972475194" sldId="265"/>
        </pc:sldMkLst>
        <pc:spChg chg="mod">
          <ac:chgData name="Corey Edwards" userId="S::corey.edwards@uwtsd.ac.uk::7a967df3-e232-40a5-b10c-dee8f912d80a" providerId="AD" clId="Web-{1B01941F-D19E-B095-4CD0-DF5E72FEDF38}" dt="2025-01-20T17:11:40.612" v="120"/>
          <ac:spMkLst>
            <pc:docMk/>
            <pc:sldMk cId="3972475194" sldId="265"/>
            <ac:spMk id="2" creationId="{DEDAD733-3E64-01A8-CD0A-1DC9EEB2509B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1:40.612" v="120"/>
          <ac:spMkLst>
            <pc:docMk/>
            <pc:sldMk cId="3972475194" sldId="265"/>
            <ac:spMk id="3" creationId="{D2E29EF2-892F-C18E-BDE2-D78972B82A4A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40.612" v="120"/>
          <ac:spMkLst>
            <pc:docMk/>
            <pc:sldMk cId="3972475194" sldId="265"/>
            <ac:spMk id="9" creationId="{DB66C9CD-6BF4-44CA-8078-0BB819080761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40.612" v="120"/>
          <ac:graphicFrameMkLst>
            <pc:docMk/>
            <pc:sldMk cId="3972475194" sldId="265"/>
            <ac:graphicFrameMk id="5" creationId="{90E3066D-CE8B-4D5F-1FBD-96B3A288176E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40.612" v="120"/>
          <ac:cxnSpMkLst>
            <pc:docMk/>
            <pc:sldMk cId="3972475194" sldId="265"/>
            <ac:cxnSpMk id="11" creationId="{D9BF9BF3-7E9D-458B-A5D2-E730C5FFD0CD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2:45.191" v="122"/>
        <pc:sldMkLst>
          <pc:docMk/>
          <pc:sldMk cId="2157431135" sldId="266"/>
        </pc:sldMkLst>
        <pc:spChg chg="mod">
          <ac:chgData name="Corey Edwards" userId="S::corey.edwards@uwtsd.ac.uk::7a967df3-e232-40a5-b10c-dee8f912d80a" providerId="AD" clId="Web-{1B01941F-D19E-B095-4CD0-DF5E72FEDF38}" dt="2025-01-20T17:12:45.191" v="122"/>
          <ac:spMkLst>
            <pc:docMk/>
            <pc:sldMk cId="2157431135" sldId="266"/>
            <ac:spMk id="2" creationId="{6F74C783-484E-1557-61D3-3E36714F1477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2:45.191" v="122"/>
          <ac:spMkLst>
            <pc:docMk/>
            <pc:sldMk cId="2157431135" sldId="266"/>
            <ac:spMk id="3" creationId="{A10A5713-3BC9-4555-511A-4A2C07E9CA72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2:45.191" v="122"/>
          <ac:spMkLst>
            <pc:docMk/>
            <pc:sldMk cId="2157431135" sldId="266"/>
            <ac:spMk id="9" creationId="{DB66C9CD-6BF4-44CA-8078-0BB819080761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2:45.191" v="122"/>
          <ac:graphicFrameMkLst>
            <pc:docMk/>
            <pc:sldMk cId="2157431135" sldId="266"/>
            <ac:graphicFrameMk id="5" creationId="{FBA14304-862C-15FA-2A4C-3C12ACADA01E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2:45.191" v="122"/>
          <ac:cxnSpMkLst>
            <pc:docMk/>
            <pc:sldMk cId="2157431135" sldId="266"/>
            <ac:cxnSpMk id="11" creationId="{D9BF9BF3-7E9D-458B-A5D2-E730C5FFD0CD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1:12.549" v="114"/>
        <pc:sldMkLst>
          <pc:docMk/>
          <pc:sldMk cId="3485270344" sldId="268"/>
        </pc:sldMkLst>
        <pc:spChg chg="mod">
          <ac:chgData name="Corey Edwards" userId="S::corey.edwards@uwtsd.ac.uk::7a967df3-e232-40a5-b10c-dee8f912d80a" providerId="AD" clId="Web-{1B01941F-D19E-B095-4CD0-DF5E72FEDF38}" dt="2025-01-20T17:11:12.549" v="114"/>
          <ac:spMkLst>
            <pc:docMk/>
            <pc:sldMk cId="3485270344" sldId="268"/>
            <ac:spMk id="2" creationId="{7B89E806-ADA2-1432-0DB2-3242106A937F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1:12.549" v="114"/>
          <ac:spMkLst>
            <pc:docMk/>
            <pc:sldMk cId="3485270344" sldId="268"/>
            <ac:spMk id="3" creationId="{CAF1F1A5-F567-BA6E-04DD-1B9F49A672CE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12.549" v="114"/>
          <ac:spMkLst>
            <pc:docMk/>
            <pc:sldMk cId="3485270344" sldId="268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12.549" v="114"/>
          <ac:graphicFrameMkLst>
            <pc:docMk/>
            <pc:sldMk cId="3485270344" sldId="268"/>
            <ac:graphicFrameMk id="5" creationId="{75D7A974-AD43-8270-5866-0E4BC28489CB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12.549" v="114"/>
          <ac:cxnSpMkLst>
            <pc:docMk/>
            <pc:sldMk cId="3485270344" sldId="268"/>
            <ac:cxnSpMk id="11" creationId="{9B4757C4-228A-47E5-94C8-058312AB27F8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1:06.596" v="113"/>
        <pc:sldMkLst>
          <pc:docMk/>
          <pc:sldMk cId="4092415139" sldId="269"/>
        </pc:sldMkLst>
        <pc:spChg chg="mod">
          <ac:chgData name="Corey Edwards" userId="S::corey.edwards@uwtsd.ac.uk::7a967df3-e232-40a5-b10c-dee8f912d80a" providerId="AD" clId="Web-{1B01941F-D19E-B095-4CD0-DF5E72FEDF38}" dt="2025-01-20T17:11:06.596" v="113"/>
          <ac:spMkLst>
            <pc:docMk/>
            <pc:sldMk cId="4092415139" sldId="269"/>
            <ac:spMk id="2" creationId="{6B610D11-0C17-2939-9F58-0CFB3742FC96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1:06.596" v="113"/>
          <ac:spMkLst>
            <pc:docMk/>
            <pc:sldMk cId="4092415139" sldId="269"/>
            <ac:spMk id="3" creationId="{F7E1793D-E9DA-C45F-F7CC-F9E9D9A2DC22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06.596" v="113"/>
          <ac:spMkLst>
            <pc:docMk/>
            <pc:sldMk cId="4092415139" sldId="269"/>
            <ac:spMk id="8" creationId="{6D2D76E3-BBAC-4D3C-9314-D3076FA9051A}"/>
          </ac:spMkLst>
        </pc:spChg>
        <pc:grpChg chg="add">
          <ac:chgData name="Corey Edwards" userId="S::corey.edwards@uwtsd.ac.uk::7a967df3-e232-40a5-b10c-dee8f912d80a" providerId="AD" clId="Web-{1B01941F-D19E-B095-4CD0-DF5E72FEDF38}" dt="2025-01-20T17:11:06.596" v="113"/>
          <ac:grpSpMkLst>
            <pc:docMk/>
            <pc:sldMk cId="4092415139" sldId="269"/>
            <ac:grpSpMk id="10" creationId="{75C945D9-C3DE-4D90-9F29-7BE223AAF113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1:06.596" v="113"/>
          <ac:grpSpMkLst>
            <pc:docMk/>
            <pc:sldMk cId="4092415139" sldId="269"/>
            <ac:grpSpMk id="55" creationId="{55C23123-3C5C-4A8B-AD1C-138D7B73D8D9}"/>
          </ac:grpSpMkLst>
        </pc:grpChg>
        <pc:cxnChg chg="add">
          <ac:chgData name="Corey Edwards" userId="S::corey.edwards@uwtsd.ac.uk::7a967df3-e232-40a5-b10c-dee8f912d80a" providerId="AD" clId="Web-{1B01941F-D19E-B095-4CD0-DF5E72FEDF38}" dt="2025-01-20T17:11:06.596" v="113"/>
          <ac:cxnSpMkLst>
            <pc:docMk/>
            <pc:sldMk cId="4092415139" sldId="269"/>
            <ac:cxnSpMk id="53" creationId="{22725E2D-27B9-4A2E-B161-230C61B08082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1:02.424" v="112"/>
        <pc:sldMkLst>
          <pc:docMk/>
          <pc:sldMk cId="2491336157" sldId="270"/>
        </pc:sldMkLst>
        <pc:spChg chg="mod">
          <ac:chgData name="Corey Edwards" userId="S::corey.edwards@uwtsd.ac.uk::7a967df3-e232-40a5-b10c-dee8f912d80a" providerId="AD" clId="Web-{1B01941F-D19E-B095-4CD0-DF5E72FEDF38}" dt="2025-01-20T17:11:02.424" v="112"/>
          <ac:spMkLst>
            <pc:docMk/>
            <pc:sldMk cId="2491336157" sldId="270"/>
            <ac:spMk id="2" creationId="{0CFAA7D0-E34E-C261-16CD-AE63720842D4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1:02.424" v="112"/>
          <ac:spMkLst>
            <pc:docMk/>
            <pc:sldMk cId="2491336157" sldId="270"/>
            <ac:spMk id="3" creationId="{31587776-A1B3-EFD7-B624-4A19D527AD50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1:02.424" v="112"/>
          <ac:spMkLst>
            <pc:docMk/>
            <pc:sldMk cId="2491336157" sldId="270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1:02.424" v="112"/>
          <ac:graphicFrameMkLst>
            <pc:docMk/>
            <pc:sldMk cId="2491336157" sldId="270"/>
            <ac:graphicFrameMk id="5" creationId="{0C316F61-1B76-445B-C4E4-3A145E3ECE98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1:02.424" v="112"/>
          <ac:cxnSpMkLst>
            <pc:docMk/>
            <pc:sldMk cId="2491336157" sldId="270"/>
            <ac:cxnSpMk id="11" creationId="{9B4757C4-228A-47E5-94C8-058312AB27F8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0:34.580" v="107"/>
        <pc:sldMkLst>
          <pc:docMk/>
          <pc:sldMk cId="586372770" sldId="271"/>
        </pc:sldMkLst>
        <pc:spChg chg="mod">
          <ac:chgData name="Corey Edwards" userId="S::corey.edwards@uwtsd.ac.uk::7a967df3-e232-40a5-b10c-dee8f912d80a" providerId="AD" clId="Web-{1B01941F-D19E-B095-4CD0-DF5E72FEDF38}" dt="2025-01-20T17:10:34.580" v="107"/>
          <ac:spMkLst>
            <pc:docMk/>
            <pc:sldMk cId="586372770" sldId="271"/>
            <ac:spMk id="2" creationId="{6D3C2FAD-B64A-4111-5B6D-7098FBA22101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0:34.580" v="107"/>
          <ac:spMkLst>
            <pc:docMk/>
            <pc:sldMk cId="586372770" sldId="271"/>
            <ac:spMk id="3" creationId="{BE1B1665-7E05-2410-651C-79D92BF206E5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34.580" v="107"/>
          <ac:spMkLst>
            <pc:docMk/>
            <pc:sldMk cId="586372770" sldId="271"/>
            <ac:spMk id="17" creationId="{1F4CD6D0-88B6-45F4-AC60-54587D3C92A0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34.580" v="107"/>
          <ac:spMkLst>
            <pc:docMk/>
            <pc:sldMk cId="586372770" sldId="271"/>
            <ac:spMk id="19" creationId="{DCFCE6BC-4706-49A2-816A-A44669F98A30}"/>
          </ac:spMkLst>
        </pc:spChg>
        <pc:grpChg chg="add">
          <ac:chgData name="Corey Edwards" userId="S::corey.edwards@uwtsd.ac.uk::7a967df3-e232-40a5-b10c-dee8f912d80a" providerId="AD" clId="Web-{1B01941F-D19E-B095-4CD0-DF5E72FEDF38}" dt="2025-01-20T17:10:34.580" v="107"/>
          <ac:grpSpMkLst>
            <pc:docMk/>
            <pc:sldMk cId="586372770" sldId="271"/>
            <ac:grpSpMk id="11" creationId="{9494E066-0146-46E9-BAF1-C33240ABA294}"/>
          </ac:grpSpMkLst>
        </pc:grpChg>
        <pc:picChg chg="add">
          <ac:chgData name="Corey Edwards" userId="S::corey.edwards@uwtsd.ac.uk::7a967df3-e232-40a5-b10c-dee8f912d80a" providerId="AD" clId="Web-{1B01941F-D19E-B095-4CD0-DF5E72FEDF38}" dt="2025-01-20T17:10:34.580" v="107"/>
          <ac:picMkLst>
            <pc:docMk/>
            <pc:sldMk cId="586372770" sldId="271"/>
            <ac:picMk id="5" creationId="{30AC1395-A045-063B-2441-440745B0D82F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10:34.580" v="107"/>
          <ac:cxnSpMkLst>
            <pc:docMk/>
            <pc:sldMk cId="586372770" sldId="271"/>
            <ac:cxnSpMk id="9" creationId="{AE0C0B2A-3FD1-4235-A16E-0ED1E028A93E}"/>
          </ac:cxnSpMkLst>
        </pc:cxnChg>
        <pc:cxnChg chg="add">
          <ac:chgData name="Corey Edwards" userId="S::corey.edwards@uwtsd.ac.uk::7a967df3-e232-40a5-b10c-dee8f912d80a" providerId="AD" clId="Web-{1B01941F-D19E-B095-4CD0-DF5E72FEDF38}" dt="2025-01-20T17:10:34.580" v="107"/>
          <ac:cxnSpMkLst>
            <pc:docMk/>
            <pc:sldMk cId="586372770" sldId="271"/>
            <ac:cxnSpMk id="21" creationId="{9E7C23BC-DAA6-40E1-8166-B8C4439D1430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10:56.424" v="111"/>
        <pc:sldMkLst>
          <pc:docMk/>
          <pc:sldMk cId="2501995068" sldId="272"/>
        </pc:sldMkLst>
        <pc:spChg chg="mod">
          <ac:chgData name="Corey Edwards" userId="S::corey.edwards@uwtsd.ac.uk::7a967df3-e232-40a5-b10c-dee8f912d80a" providerId="AD" clId="Web-{1B01941F-D19E-B095-4CD0-DF5E72FEDF38}" dt="2025-01-20T17:10:56.424" v="111"/>
          <ac:spMkLst>
            <pc:docMk/>
            <pc:sldMk cId="2501995068" sldId="272"/>
            <ac:spMk id="2" creationId="{3A1F1E93-1C64-A399-E7FA-B6DCB53E2A09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10:56.424" v="111"/>
          <ac:spMkLst>
            <pc:docMk/>
            <pc:sldMk cId="2501995068" sldId="272"/>
            <ac:spMk id="3" creationId="{1B99394A-26C4-FC5D-3FB7-45B0C0F2D2F5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56.424" v="111"/>
          <ac:spMkLst>
            <pc:docMk/>
            <pc:sldMk cId="2501995068" sldId="272"/>
            <ac:spMk id="16" creationId="{CA5B2A81-2C8E-4963-AFD4-E539D168B475}"/>
          </ac:spMkLst>
        </pc:spChg>
        <pc:grpChg chg="add">
          <ac:chgData name="Corey Edwards" userId="S::corey.edwards@uwtsd.ac.uk::7a967df3-e232-40a5-b10c-dee8f912d80a" providerId="AD" clId="Web-{1B01941F-D19E-B095-4CD0-DF5E72FEDF38}" dt="2025-01-20T17:10:56.424" v="111"/>
          <ac:grpSpMkLst>
            <pc:docMk/>
            <pc:sldMk cId="2501995068" sldId="272"/>
            <ac:grpSpMk id="10" creationId="{9494E066-0146-46E9-BAF1-C33240ABA294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0:56.424" v="111"/>
          <ac:grpSpMkLst>
            <pc:docMk/>
            <pc:sldMk cId="2501995068" sldId="272"/>
            <ac:grpSpMk id="18" creationId="{29578809-4F8C-4A9B-A59D-0D7BDA6B179C}"/>
          </ac:grpSpMkLst>
        </pc:grpChg>
        <pc:grpChg chg="add">
          <ac:chgData name="Corey Edwards" userId="S::corey.edwards@uwtsd.ac.uk::7a967df3-e232-40a5-b10c-dee8f912d80a" providerId="AD" clId="Web-{1B01941F-D19E-B095-4CD0-DF5E72FEDF38}" dt="2025-01-20T17:10:56.424" v="111"/>
          <ac:grpSpMkLst>
            <pc:docMk/>
            <pc:sldMk cId="2501995068" sldId="272"/>
            <ac:grpSpMk id="63" creationId="{E69E4645-4CFC-4C14-9639-295E67859300}"/>
          </ac:grpSpMkLst>
        </pc:grpChg>
        <pc:cxnChg chg="add">
          <ac:chgData name="Corey Edwards" userId="S::corey.edwards@uwtsd.ac.uk::7a967df3-e232-40a5-b10c-dee8f912d80a" providerId="AD" clId="Web-{1B01941F-D19E-B095-4CD0-DF5E72FEDF38}" dt="2025-01-20T17:10:56.424" v="111"/>
          <ac:cxnSpMkLst>
            <pc:docMk/>
            <pc:sldMk cId="2501995068" sldId="272"/>
            <ac:cxnSpMk id="8" creationId="{AE0C0B2A-3FD1-4235-A16E-0ED1E028A93E}"/>
          </ac:cxnSpMkLst>
        </pc:cxnChg>
        <pc:cxnChg chg="add">
          <ac:chgData name="Corey Edwards" userId="S::corey.edwards@uwtsd.ac.uk::7a967df3-e232-40a5-b10c-dee8f912d80a" providerId="AD" clId="Web-{1B01941F-D19E-B095-4CD0-DF5E72FEDF38}" dt="2025-01-20T17:10:56.424" v="111"/>
          <ac:cxnSpMkLst>
            <pc:docMk/>
            <pc:sldMk cId="2501995068" sldId="272"/>
            <ac:cxnSpMk id="61" creationId="{C88FC08C-C419-4B3F-B3C4-074AE704518A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47.033" v="110"/>
        <pc:sldMkLst>
          <pc:docMk/>
          <pc:sldMk cId="3212804101" sldId="273"/>
        </pc:sldMkLst>
        <pc:spChg chg="mod">
          <ac:chgData name="Corey Edwards" userId="S::corey.edwards@uwtsd.ac.uk::7a967df3-e232-40a5-b10c-dee8f912d80a" providerId="AD" clId="Web-{1B01941F-D19E-B095-4CD0-DF5E72FEDF38}" dt="2025-01-20T17:10:47.033" v="110"/>
          <ac:spMkLst>
            <pc:docMk/>
            <pc:sldMk cId="3212804101" sldId="273"/>
            <ac:spMk id="2" creationId="{AA5135F9-B009-7943-63C6-FBDEE653E37C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47.033" v="110"/>
          <ac:spMkLst>
            <pc:docMk/>
            <pc:sldMk cId="3212804101" sldId="273"/>
            <ac:spMk id="3" creationId="{02BB0D3B-F54F-C4C8-5FB4-7E60786D2FB2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47.033" v="110"/>
          <ac:spMkLst>
            <pc:docMk/>
            <pc:sldMk cId="3212804101" sldId="273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47.033" v="110"/>
          <ac:graphicFrameMkLst>
            <pc:docMk/>
            <pc:sldMk cId="3212804101" sldId="273"/>
            <ac:graphicFrameMk id="5" creationId="{A3231B8D-F98A-9702-C92F-9AC46DDC4DD8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47.033" v="110"/>
          <ac:cxnSpMkLst>
            <pc:docMk/>
            <pc:sldMk cId="3212804101" sldId="273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43.142" v="109"/>
        <pc:sldMkLst>
          <pc:docMk/>
          <pc:sldMk cId="4270548143" sldId="274"/>
        </pc:sldMkLst>
        <pc:spChg chg="mod">
          <ac:chgData name="Corey Edwards" userId="S::corey.edwards@uwtsd.ac.uk::7a967df3-e232-40a5-b10c-dee8f912d80a" providerId="AD" clId="Web-{1B01941F-D19E-B095-4CD0-DF5E72FEDF38}" dt="2025-01-20T17:10:43.142" v="109"/>
          <ac:spMkLst>
            <pc:docMk/>
            <pc:sldMk cId="4270548143" sldId="274"/>
            <ac:spMk id="2" creationId="{AA4A1EC1-354E-48FE-B74E-4C294BC9A645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43.142" v="109"/>
          <ac:spMkLst>
            <pc:docMk/>
            <pc:sldMk cId="4270548143" sldId="274"/>
            <ac:spMk id="3" creationId="{9F5DE3FC-1926-2B24-C85D-BD8E1DB0093C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43.142" v="109"/>
          <ac:spMkLst>
            <pc:docMk/>
            <pc:sldMk cId="4270548143" sldId="274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43.142" v="109"/>
          <ac:graphicFrameMkLst>
            <pc:docMk/>
            <pc:sldMk cId="4270548143" sldId="274"/>
            <ac:graphicFrameMk id="5" creationId="{D1310FF8-796A-D4D6-3C44-D138A9E71D2D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43.142" v="109"/>
          <ac:cxnSpMkLst>
            <pc:docMk/>
            <pc:sldMk cId="4270548143" sldId="274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39.142" v="108"/>
        <pc:sldMkLst>
          <pc:docMk/>
          <pc:sldMk cId="2340040165" sldId="275"/>
        </pc:sldMkLst>
        <pc:spChg chg="mod">
          <ac:chgData name="Corey Edwards" userId="S::corey.edwards@uwtsd.ac.uk::7a967df3-e232-40a5-b10c-dee8f912d80a" providerId="AD" clId="Web-{1B01941F-D19E-B095-4CD0-DF5E72FEDF38}" dt="2025-01-20T17:10:39.142" v="108"/>
          <ac:spMkLst>
            <pc:docMk/>
            <pc:sldMk cId="2340040165" sldId="275"/>
            <ac:spMk id="2" creationId="{C732933D-9E72-0342-A961-3894D9D69E88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39.142" v="108"/>
          <ac:spMkLst>
            <pc:docMk/>
            <pc:sldMk cId="2340040165" sldId="275"/>
            <ac:spMk id="3" creationId="{39EC4DF9-A35D-F95F-3963-A6E06FE2CB0E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39.142" v="108"/>
          <ac:spMkLst>
            <pc:docMk/>
            <pc:sldMk cId="2340040165" sldId="275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39.142" v="108"/>
          <ac:graphicFrameMkLst>
            <pc:docMk/>
            <pc:sldMk cId="2340040165" sldId="275"/>
            <ac:graphicFrameMk id="5" creationId="{0FA51452-A70B-2320-7EA5-61104A7C5E66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39.142" v="108"/>
          <ac:cxnSpMkLst>
            <pc:docMk/>
            <pc:sldMk cId="2340040165" sldId="275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28.845" v="106"/>
        <pc:sldMkLst>
          <pc:docMk/>
          <pc:sldMk cId="2067583330" sldId="276"/>
        </pc:sldMkLst>
        <pc:spChg chg="mod">
          <ac:chgData name="Corey Edwards" userId="S::corey.edwards@uwtsd.ac.uk::7a967df3-e232-40a5-b10c-dee8f912d80a" providerId="AD" clId="Web-{1B01941F-D19E-B095-4CD0-DF5E72FEDF38}" dt="2025-01-20T17:10:28.845" v="106"/>
          <ac:spMkLst>
            <pc:docMk/>
            <pc:sldMk cId="2067583330" sldId="276"/>
            <ac:spMk id="2" creationId="{B92917AF-A120-AE7C-4EF9-1432FA98E304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28.845" v="106"/>
          <ac:spMkLst>
            <pc:docMk/>
            <pc:sldMk cId="2067583330" sldId="276"/>
            <ac:spMk id="3" creationId="{490E67B5-8EFC-78A7-4360-1DBB22479BF2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28.845" v="106"/>
          <ac:spMkLst>
            <pc:docMk/>
            <pc:sldMk cId="2067583330" sldId="276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28.845" v="106"/>
          <ac:graphicFrameMkLst>
            <pc:docMk/>
            <pc:sldMk cId="2067583330" sldId="276"/>
            <ac:graphicFrameMk id="5" creationId="{B5DC4372-A461-78ED-4012-5E657D94DD3D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28.845" v="106"/>
          <ac:cxnSpMkLst>
            <pc:docMk/>
            <pc:sldMk cId="2067583330" sldId="276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24.642" v="105"/>
        <pc:sldMkLst>
          <pc:docMk/>
          <pc:sldMk cId="1844052319" sldId="277"/>
        </pc:sldMkLst>
        <pc:spChg chg="mod">
          <ac:chgData name="Corey Edwards" userId="S::corey.edwards@uwtsd.ac.uk::7a967df3-e232-40a5-b10c-dee8f912d80a" providerId="AD" clId="Web-{1B01941F-D19E-B095-4CD0-DF5E72FEDF38}" dt="2025-01-20T17:10:24.642" v="105"/>
          <ac:spMkLst>
            <pc:docMk/>
            <pc:sldMk cId="1844052319" sldId="277"/>
            <ac:spMk id="2" creationId="{D4D3A6A9-14B5-266D-E5EF-64A4DC5CF295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24.642" v="105"/>
          <ac:spMkLst>
            <pc:docMk/>
            <pc:sldMk cId="1844052319" sldId="277"/>
            <ac:spMk id="3" creationId="{66E88112-0D37-C6F0-53F4-074978DF4E82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24.642" v="105"/>
          <ac:spMkLst>
            <pc:docMk/>
            <pc:sldMk cId="1844052319" sldId="277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24.642" v="105"/>
          <ac:graphicFrameMkLst>
            <pc:docMk/>
            <pc:sldMk cId="1844052319" sldId="277"/>
            <ac:graphicFrameMk id="5" creationId="{4F3D9098-DC80-F5C1-D44B-435FDCFAC750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24.642" v="105"/>
          <ac:cxnSpMkLst>
            <pc:docMk/>
            <pc:sldMk cId="1844052319" sldId="277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20.533" v="104"/>
        <pc:sldMkLst>
          <pc:docMk/>
          <pc:sldMk cId="3380801856" sldId="278"/>
        </pc:sldMkLst>
        <pc:spChg chg="mod">
          <ac:chgData name="Corey Edwards" userId="S::corey.edwards@uwtsd.ac.uk::7a967df3-e232-40a5-b10c-dee8f912d80a" providerId="AD" clId="Web-{1B01941F-D19E-B095-4CD0-DF5E72FEDF38}" dt="2025-01-20T17:10:20.533" v="104"/>
          <ac:spMkLst>
            <pc:docMk/>
            <pc:sldMk cId="3380801856" sldId="278"/>
            <ac:spMk id="2" creationId="{0507E0FF-A91D-D3CC-5FB1-483184D9A816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20.533" v="104"/>
          <ac:spMkLst>
            <pc:docMk/>
            <pc:sldMk cId="3380801856" sldId="278"/>
            <ac:spMk id="3" creationId="{5EEEE7A5-97EB-3D99-C275-224E34A4013B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20.533" v="104"/>
          <ac:spMkLst>
            <pc:docMk/>
            <pc:sldMk cId="3380801856" sldId="278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20.533" v="104"/>
          <ac:graphicFrameMkLst>
            <pc:docMk/>
            <pc:sldMk cId="3380801856" sldId="278"/>
            <ac:graphicFrameMk id="5" creationId="{14314CF1-2226-89CA-2408-F434C12A3FF9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20.533" v="104"/>
          <ac:cxnSpMkLst>
            <pc:docMk/>
            <pc:sldMk cId="3380801856" sldId="278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16.329" v="103"/>
        <pc:sldMkLst>
          <pc:docMk/>
          <pc:sldMk cId="2431897645" sldId="279"/>
        </pc:sldMkLst>
        <pc:spChg chg="mod">
          <ac:chgData name="Corey Edwards" userId="S::corey.edwards@uwtsd.ac.uk::7a967df3-e232-40a5-b10c-dee8f912d80a" providerId="AD" clId="Web-{1B01941F-D19E-B095-4CD0-DF5E72FEDF38}" dt="2025-01-20T17:10:16.329" v="103"/>
          <ac:spMkLst>
            <pc:docMk/>
            <pc:sldMk cId="2431897645" sldId="279"/>
            <ac:spMk id="2" creationId="{F8CCD981-3DCE-A0A2-011E-B985FC32DBB3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16.329" v="103"/>
          <ac:spMkLst>
            <pc:docMk/>
            <pc:sldMk cId="2431897645" sldId="279"/>
            <ac:spMk id="3" creationId="{E55CD95C-C87C-3193-4866-DD96859A168C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16.329" v="103"/>
          <ac:spMkLst>
            <pc:docMk/>
            <pc:sldMk cId="2431897645" sldId="279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16.329" v="103"/>
          <ac:graphicFrameMkLst>
            <pc:docMk/>
            <pc:sldMk cId="2431897645" sldId="279"/>
            <ac:graphicFrameMk id="5" creationId="{D42AC533-8FEC-39B8-7FC1-312EE9543B53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16.329" v="103"/>
          <ac:cxnSpMkLst>
            <pc:docMk/>
            <pc:sldMk cId="2431897645" sldId="279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12.126" v="102"/>
        <pc:sldMkLst>
          <pc:docMk/>
          <pc:sldMk cId="3055893177" sldId="280"/>
        </pc:sldMkLst>
        <pc:spChg chg="mod">
          <ac:chgData name="Corey Edwards" userId="S::corey.edwards@uwtsd.ac.uk::7a967df3-e232-40a5-b10c-dee8f912d80a" providerId="AD" clId="Web-{1B01941F-D19E-B095-4CD0-DF5E72FEDF38}" dt="2025-01-20T17:10:12.126" v="102"/>
          <ac:spMkLst>
            <pc:docMk/>
            <pc:sldMk cId="3055893177" sldId="280"/>
            <ac:spMk id="2" creationId="{5B24A5A1-E420-C33F-8092-98DCD5036D59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12.126" v="102"/>
          <ac:spMkLst>
            <pc:docMk/>
            <pc:sldMk cId="3055893177" sldId="280"/>
            <ac:spMk id="3" creationId="{0FFD3BD0-BEE4-AD23-5251-AC291D1077C9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12.126" v="102"/>
          <ac:spMkLst>
            <pc:docMk/>
            <pc:sldMk cId="3055893177" sldId="280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12.126" v="102"/>
          <ac:graphicFrameMkLst>
            <pc:docMk/>
            <pc:sldMk cId="3055893177" sldId="280"/>
            <ac:graphicFrameMk id="5" creationId="{1A7AE610-FAD6-1C80-EAD3-D849C25B7311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12.126" v="102"/>
          <ac:cxnSpMkLst>
            <pc:docMk/>
            <pc:sldMk cId="3055893177" sldId="280"/>
            <ac:cxnSpMk id="11" creationId="{3A513CAD-9784-4D35-BAF9-1F7DDD697BDB}"/>
          </ac:cxnSpMkLst>
        </pc:cxnChg>
      </pc:sldChg>
      <pc:sldChg chg="addSp delSp modSp mod setBg">
        <pc:chgData name="Corey Edwards" userId="S::corey.edwards@uwtsd.ac.uk::7a967df3-e232-40a5-b10c-dee8f912d80a" providerId="AD" clId="Web-{1B01941F-D19E-B095-4CD0-DF5E72FEDF38}" dt="2025-01-20T17:10:04.345" v="101"/>
        <pc:sldMkLst>
          <pc:docMk/>
          <pc:sldMk cId="3270328751" sldId="281"/>
        </pc:sldMkLst>
        <pc:spChg chg="mod">
          <ac:chgData name="Corey Edwards" userId="S::corey.edwards@uwtsd.ac.uk::7a967df3-e232-40a5-b10c-dee8f912d80a" providerId="AD" clId="Web-{1B01941F-D19E-B095-4CD0-DF5E72FEDF38}" dt="2025-01-20T17:10:04.345" v="101"/>
          <ac:spMkLst>
            <pc:docMk/>
            <pc:sldMk cId="3270328751" sldId="281"/>
            <ac:spMk id="2" creationId="{5724810E-FF24-AE8E-22BB-20C12394181B}"/>
          </ac:spMkLst>
        </pc:spChg>
        <pc:spChg chg="del">
          <ac:chgData name="Corey Edwards" userId="S::corey.edwards@uwtsd.ac.uk::7a967df3-e232-40a5-b10c-dee8f912d80a" providerId="AD" clId="Web-{1B01941F-D19E-B095-4CD0-DF5E72FEDF38}" dt="2025-01-20T17:10:04.345" v="101"/>
          <ac:spMkLst>
            <pc:docMk/>
            <pc:sldMk cId="3270328751" sldId="281"/>
            <ac:spMk id="3" creationId="{9E78026F-A1AF-8473-0B88-2E53895F47E3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10:04.345" v="101"/>
          <ac:spMkLst>
            <pc:docMk/>
            <pc:sldMk cId="3270328751" sldId="281"/>
            <ac:spMk id="9" creationId="{EEE96A74-B62B-4642-AB22-7776A5F48CE7}"/>
          </ac:spMkLst>
        </pc:spChg>
        <pc:graphicFrameChg chg="add">
          <ac:chgData name="Corey Edwards" userId="S::corey.edwards@uwtsd.ac.uk::7a967df3-e232-40a5-b10c-dee8f912d80a" providerId="AD" clId="Web-{1B01941F-D19E-B095-4CD0-DF5E72FEDF38}" dt="2025-01-20T17:10:04.345" v="101"/>
          <ac:graphicFrameMkLst>
            <pc:docMk/>
            <pc:sldMk cId="3270328751" sldId="281"/>
            <ac:graphicFrameMk id="5" creationId="{8D136BB1-56A3-D55C-463F-715AF6340996}"/>
          </ac:graphicFrameMkLst>
        </pc:graphicFrameChg>
        <pc:cxnChg chg="add">
          <ac:chgData name="Corey Edwards" userId="S::corey.edwards@uwtsd.ac.uk::7a967df3-e232-40a5-b10c-dee8f912d80a" providerId="AD" clId="Web-{1B01941F-D19E-B095-4CD0-DF5E72FEDF38}" dt="2025-01-20T17:10:04.345" v="101"/>
          <ac:cxnSpMkLst>
            <pc:docMk/>
            <pc:sldMk cId="3270328751" sldId="281"/>
            <ac:cxnSpMk id="11" creationId="{3A513CAD-9784-4D35-BAF9-1F7DDD697BDB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09:55.985" v="99"/>
        <pc:sldMkLst>
          <pc:docMk/>
          <pc:sldMk cId="1174711984" sldId="282"/>
        </pc:sldMkLst>
        <pc:spChg chg="mod">
          <ac:chgData name="Corey Edwards" userId="S::corey.edwards@uwtsd.ac.uk::7a967df3-e232-40a5-b10c-dee8f912d80a" providerId="AD" clId="Web-{1B01941F-D19E-B095-4CD0-DF5E72FEDF38}" dt="2025-01-20T17:09:55.985" v="99"/>
          <ac:spMkLst>
            <pc:docMk/>
            <pc:sldMk cId="1174711984" sldId="282"/>
            <ac:spMk id="2" creationId="{88E42745-CBE4-B833-7D3E-37257213E61E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09:55.985" v="99"/>
          <ac:spMkLst>
            <pc:docMk/>
            <pc:sldMk cId="1174711984" sldId="282"/>
            <ac:spMk id="3" creationId="{0BC6A2EF-827B-DA48-A83A-CB2AF38D0F75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09:55.985" v="99"/>
          <ac:spMkLst>
            <pc:docMk/>
            <pc:sldMk cId="1174711984" sldId="282"/>
            <ac:spMk id="9" creationId="{DB66C9CD-6BF4-44CA-8078-0BB819080761}"/>
          </ac:spMkLst>
        </pc:spChg>
        <pc:picChg chg="add">
          <ac:chgData name="Corey Edwards" userId="S::corey.edwards@uwtsd.ac.uk::7a967df3-e232-40a5-b10c-dee8f912d80a" providerId="AD" clId="Web-{1B01941F-D19E-B095-4CD0-DF5E72FEDF38}" dt="2025-01-20T17:09:55.985" v="99"/>
          <ac:picMkLst>
            <pc:docMk/>
            <pc:sldMk cId="1174711984" sldId="282"/>
            <ac:picMk id="5" creationId="{09582FF1-FF2B-7CBB-C6B8-CC1AACC2442A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09:55.985" v="99"/>
          <ac:cxnSpMkLst>
            <pc:docMk/>
            <pc:sldMk cId="1174711984" sldId="282"/>
            <ac:cxnSpMk id="11" creationId="{16C132CB-661F-4A80-B2A5-D78FF18C0CDF}"/>
          </ac:cxnSpMkLst>
        </pc:cxnChg>
      </pc:sldChg>
      <pc:sldChg chg="modSp">
        <pc:chgData name="Corey Edwards" userId="S::corey.edwards@uwtsd.ac.uk::7a967df3-e232-40a5-b10c-dee8f912d80a" providerId="AD" clId="Web-{1B01941F-D19E-B095-4CD0-DF5E72FEDF38}" dt="2025-01-20T17:09:49.298" v="98" actId="20577"/>
        <pc:sldMkLst>
          <pc:docMk/>
          <pc:sldMk cId="2584300299" sldId="283"/>
        </pc:sldMkLst>
        <pc:graphicFrameChg chg="modGraphic">
          <ac:chgData name="Corey Edwards" userId="S::corey.edwards@uwtsd.ac.uk::7a967df3-e232-40a5-b10c-dee8f912d80a" providerId="AD" clId="Web-{1B01941F-D19E-B095-4CD0-DF5E72FEDF38}" dt="2025-01-20T17:09:49.298" v="98" actId="20577"/>
          <ac:graphicFrameMkLst>
            <pc:docMk/>
            <pc:sldMk cId="2584300299" sldId="283"/>
            <ac:graphicFrameMk id="5" creationId="{AFCC9F41-F935-DAD5-8689-580455AEB226}"/>
          </ac:graphicFrameMkLst>
        </pc:graphicFrameChg>
      </pc:sldChg>
      <pc:sldChg chg="modSp">
        <pc:chgData name="Corey Edwards" userId="S::corey.edwards@uwtsd.ac.uk::7a967df3-e232-40a5-b10c-dee8f912d80a" providerId="AD" clId="Web-{1B01941F-D19E-B095-4CD0-DF5E72FEDF38}" dt="2025-01-20T17:09:34.485" v="87" actId="20577"/>
        <pc:sldMkLst>
          <pc:docMk/>
          <pc:sldMk cId="3440420903" sldId="284"/>
        </pc:sldMkLst>
        <pc:graphicFrameChg chg="modGraphic">
          <ac:chgData name="Corey Edwards" userId="S::corey.edwards@uwtsd.ac.uk::7a967df3-e232-40a5-b10c-dee8f912d80a" providerId="AD" clId="Web-{1B01941F-D19E-B095-4CD0-DF5E72FEDF38}" dt="2025-01-20T17:09:34.485" v="87" actId="20577"/>
          <ac:graphicFrameMkLst>
            <pc:docMk/>
            <pc:sldMk cId="3440420903" sldId="284"/>
            <ac:graphicFrameMk id="6" creationId="{6C29D10A-9000-D8D7-4B5A-D589C951DABA}"/>
          </ac:graphicFrameMkLst>
        </pc:graphicFrameChg>
      </pc:sldChg>
      <pc:sldChg chg="modSp">
        <pc:chgData name="Corey Edwards" userId="S::corey.edwards@uwtsd.ac.uk::7a967df3-e232-40a5-b10c-dee8f912d80a" providerId="AD" clId="Web-{1B01941F-D19E-B095-4CD0-DF5E72FEDF38}" dt="2025-01-20T17:09:23.500" v="83" actId="20577"/>
        <pc:sldMkLst>
          <pc:docMk/>
          <pc:sldMk cId="2349235631" sldId="289"/>
        </pc:sldMkLst>
        <pc:graphicFrameChg chg="modGraphic">
          <ac:chgData name="Corey Edwards" userId="S::corey.edwards@uwtsd.ac.uk::7a967df3-e232-40a5-b10c-dee8f912d80a" providerId="AD" clId="Web-{1B01941F-D19E-B095-4CD0-DF5E72FEDF38}" dt="2025-01-20T17:09:23.500" v="83" actId="20577"/>
          <ac:graphicFrameMkLst>
            <pc:docMk/>
            <pc:sldMk cId="2349235631" sldId="289"/>
            <ac:graphicFrameMk id="5" creationId="{B700D530-6202-20E6-A4D6-88EA810DC58B}"/>
          </ac:graphicFrameMkLst>
        </pc:graphicFrameChg>
      </pc:sldChg>
      <pc:sldChg chg="addSp modSp mod setBg">
        <pc:chgData name="Corey Edwards" userId="S::corey.edwards@uwtsd.ac.uk::7a967df3-e232-40a5-b10c-dee8f912d80a" providerId="AD" clId="Web-{1B01941F-D19E-B095-4CD0-DF5E72FEDF38}" dt="2025-01-20T17:09:05.047" v="81"/>
        <pc:sldMkLst>
          <pc:docMk/>
          <pc:sldMk cId="2152362196" sldId="291"/>
        </pc:sldMkLst>
        <pc:spChg chg="mod">
          <ac:chgData name="Corey Edwards" userId="S::corey.edwards@uwtsd.ac.uk::7a967df3-e232-40a5-b10c-dee8f912d80a" providerId="AD" clId="Web-{1B01941F-D19E-B095-4CD0-DF5E72FEDF38}" dt="2025-01-20T17:09:05.047" v="81"/>
          <ac:spMkLst>
            <pc:docMk/>
            <pc:sldMk cId="2152362196" sldId="291"/>
            <ac:spMk id="2" creationId="{BD03C61A-FD9C-5132-6D8F-CD6DF4A546E8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09:05.047" v="81"/>
          <ac:spMkLst>
            <pc:docMk/>
            <pc:sldMk cId="2152362196" sldId="291"/>
            <ac:spMk id="3" creationId="{5DF1220F-02C6-8222-74E2-0684CDB09B39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09:05.047" v="81"/>
          <ac:spMkLst>
            <pc:docMk/>
            <pc:sldMk cId="2152362196" sldId="291"/>
            <ac:spMk id="9" creationId="{DB66C9CD-6BF4-44CA-8078-0BB819080761}"/>
          </ac:spMkLst>
        </pc:spChg>
        <pc:picChg chg="add">
          <ac:chgData name="Corey Edwards" userId="S::corey.edwards@uwtsd.ac.uk::7a967df3-e232-40a5-b10c-dee8f912d80a" providerId="AD" clId="Web-{1B01941F-D19E-B095-4CD0-DF5E72FEDF38}" dt="2025-01-20T17:09:05.047" v="81"/>
          <ac:picMkLst>
            <pc:docMk/>
            <pc:sldMk cId="2152362196" sldId="291"/>
            <ac:picMk id="5" creationId="{43C2F2E6-8599-9010-FB25-28380A69D6DE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09:05.047" v="81"/>
          <ac:cxnSpMkLst>
            <pc:docMk/>
            <pc:sldMk cId="2152362196" sldId="291"/>
            <ac:cxnSpMk id="11" creationId="{16C132CB-661F-4A80-B2A5-D78FF18C0CDF}"/>
          </ac:cxnSpMkLst>
        </pc:cxnChg>
      </pc:sldChg>
      <pc:sldChg chg="addSp modSp mod setBg">
        <pc:chgData name="Corey Edwards" userId="S::corey.edwards@uwtsd.ac.uk::7a967df3-e232-40a5-b10c-dee8f912d80a" providerId="AD" clId="Web-{1B01941F-D19E-B095-4CD0-DF5E72FEDF38}" dt="2025-01-20T17:08:15.968" v="80"/>
        <pc:sldMkLst>
          <pc:docMk/>
          <pc:sldMk cId="470274365" sldId="293"/>
        </pc:sldMkLst>
        <pc:spChg chg="mod">
          <ac:chgData name="Corey Edwards" userId="S::corey.edwards@uwtsd.ac.uk::7a967df3-e232-40a5-b10c-dee8f912d80a" providerId="AD" clId="Web-{1B01941F-D19E-B095-4CD0-DF5E72FEDF38}" dt="2025-01-20T17:08:15.968" v="80"/>
          <ac:spMkLst>
            <pc:docMk/>
            <pc:sldMk cId="470274365" sldId="293"/>
            <ac:spMk id="2" creationId="{3E152A86-8A94-CC11-35F3-2BFE4C657E93}"/>
          </ac:spMkLst>
        </pc:spChg>
        <pc:spChg chg="mod">
          <ac:chgData name="Corey Edwards" userId="S::corey.edwards@uwtsd.ac.uk::7a967df3-e232-40a5-b10c-dee8f912d80a" providerId="AD" clId="Web-{1B01941F-D19E-B095-4CD0-DF5E72FEDF38}" dt="2025-01-20T17:08:15.968" v="80"/>
          <ac:spMkLst>
            <pc:docMk/>
            <pc:sldMk cId="470274365" sldId="293"/>
            <ac:spMk id="3" creationId="{EAF92525-EEEA-1C3D-E787-FD48C3980E2C}"/>
          </ac:spMkLst>
        </pc:spChg>
        <pc:spChg chg="add">
          <ac:chgData name="Corey Edwards" userId="S::corey.edwards@uwtsd.ac.uk::7a967df3-e232-40a5-b10c-dee8f912d80a" providerId="AD" clId="Web-{1B01941F-D19E-B095-4CD0-DF5E72FEDF38}" dt="2025-01-20T17:08:15.968" v="80"/>
          <ac:spMkLst>
            <pc:docMk/>
            <pc:sldMk cId="470274365" sldId="293"/>
            <ac:spMk id="9" creationId="{DB66C9CD-6BF4-44CA-8078-0BB819080761}"/>
          </ac:spMkLst>
        </pc:spChg>
        <pc:picChg chg="add">
          <ac:chgData name="Corey Edwards" userId="S::corey.edwards@uwtsd.ac.uk::7a967df3-e232-40a5-b10c-dee8f912d80a" providerId="AD" clId="Web-{1B01941F-D19E-B095-4CD0-DF5E72FEDF38}" dt="2025-01-20T17:08:15.968" v="80"/>
          <ac:picMkLst>
            <pc:docMk/>
            <pc:sldMk cId="470274365" sldId="293"/>
            <ac:picMk id="5" creationId="{3A01DEFD-B7E5-5641-0FE0-B0C5F71E191E}"/>
          </ac:picMkLst>
        </pc:picChg>
        <pc:cxnChg chg="add">
          <ac:chgData name="Corey Edwards" userId="S::corey.edwards@uwtsd.ac.uk::7a967df3-e232-40a5-b10c-dee8f912d80a" providerId="AD" clId="Web-{1B01941F-D19E-B095-4CD0-DF5E72FEDF38}" dt="2025-01-20T17:08:15.968" v="80"/>
          <ac:cxnSpMkLst>
            <pc:docMk/>
            <pc:sldMk cId="470274365" sldId="293"/>
            <ac:cxnSpMk id="11" creationId="{16C132CB-661F-4A80-B2A5-D78FF18C0CDF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13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44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3.png"/><Relationship Id="rId7" Type="http://schemas.openxmlformats.org/officeDocument/2006/relationships/image" Target="../media/image49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13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44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3.png"/><Relationship Id="rId7" Type="http://schemas.openxmlformats.org/officeDocument/2006/relationships/image" Target="../media/image49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AFB51C-16DC-4359-AEE9-492FE8433F4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B5D32EF-7774-420D-A0A0-04C884716D35}">
      <dgm:prSet/>
      <dgm:spPr/>
      <dgm:t>
        <a:bodyPr/>
        <a:lstStyle/>
        <a:p>
          <a:pPr>
            <a:defRPr cap="all"/>
          </a:pPr>
          <a:r>
            <a:rPr lang="en-US"/>
            <a:t>Aim: To consider the creation of value in HSC. </a:t>
          </a:r>
        </a:p>
      </dgm:t>
    </dgm:pt>
    <dgm:pt modelId="{724E517D-539A-4C52-A6ED-B3D3AAA60FBD}" type="parTrans" cxnId="{0011A345-D050-48DF-B7FA-8B94277A5847}">
      <dgm:prSet/>
      <dgm:spPr/>
      <dgm:t>
        <a:bodyPr/>
        <a:lstStyle/>
        <a:p>
          <a:endParaRPr lang="en-US"/>
        </a:p>
      </dgm:t>
    </dgm:pt>
    <dgm:pt modelId="{15B46453-1EB8-4BF2-B85B-1AC27757ACD8}" type="sibTrans" cxnId="{0011A345-D050-48DF-B7FA-8B94277A5847}">
      <dgm:prSet/>
      <dgm:spPr/>
      <dgm:t>
        <a:bodyPr/>
        <a:lstStyle/>
        <a:p>
          <a:endParaRPr lang="en-US"/>
        </a:p>
      </dgm:t>
    </dgm:pt>
    <dgm:pt modelId="{DA284D1F-4620-4C63-8D8A-0414AFE3ABE6}">
      <dgm:prSet/>
      <dgm:spPr/>
      <dgm:t>
        <a:bodyPr/>
        <a:lstStyle/>
        <a:p>
          <a:pPr>
            <a:defRPr cap="all"/>
          </a:pPr>
          <a:r>
            <a:rPr lang="en-US"/>
            <a:t>Define value.</a:t>
          </a:r>
        </a:p>
      </dgm:t>
    </dgm:pt>
    <dgm:pt modelId="{E920CC66-B6C0-4AD2-B790-5A39DA60A643}" type="parTrans" cxnId="{A418DD16-6D9A-40FD-9892-1BB6D115AF2C}">
      <dgm:prSet/>
      <dgm:spPr/>
      <dgm:t>
        <a:bodyPr/>
        <a:lstStyle/>
        <a:p>
          <a:endParaRPr lang="en-US"/>
        </a:p>
      </dgm:t>
    </dgm:pt>
    <dgm:pt modelId="{D445A899-4445-4E2A-9376-B2B0B71B1D9A}" type="sibTrans" cxnId="{A418DD16-6D9A-40FD-9892-1BB6D115AF2C}">
      <dgm:prSet/>
      <dgm:spPr/>
      <dgm:t>
        <a:bodyPr/>
        <a:lstStyle/>
        <a:p>
          <a:endParaRPr lang="en-US"/>
        </a:p>
      </dgm:t>
    </dgm:pt>
    <dgm:pt modelId="{68107D3A-DC30-4211-910C-D6B8287227CD}">
      <dgm:prSet/>
      <dgm:spPr/>
      <dgm:t>
        <a:bodyPr/>
        <a:lstStyle/>
        <a:p>
          <a:pPr>
            <a:defRPr cap="all"/>
          </a:pPr>
          <a:r>
            <a:rPr lang="en-US"/>
            <a:t>Describe theories of value creation. </a:t>
          </a:r>
        </a:p>
      </dgm:t>
    </dgm:pt>
    <dgm:pt modelId="{F6A8DE99-CB71-4EC9-8B2D-B4E1022D4D48}" type="parTrans" cxnId="{2505A54D-F842-4A7C-8129-9A0933DB7C21}">
      <dgm:prSet/>
      <dgm:spPr/>
      <dgm:t>
        <a:bodyPr/>
        <a:lstStyle/>
        <a:p>
          <a:endParaRPr lang="en-US"/>
        </a:p>
      </dgm:t>
    </dgm:pt>
    <dgm:pt modelId="{68AA74C0-CEB3-4A6A-B1C3-77F732831FFA}" type="sibTrans" cxnId="{2505A54D-F842-4A7C-8129-9A0933DB7C21}">
      <dgm:prSet/>
      <dgm:spPr/>
      <dgm:t>
        <a:bodyPr/>
        <a:lstStyle/>
        <a:p>
          <a:endParaRPr lang="en-US"/>
        </a:p>
      </dgm:t>
    </dgm:pt>
    <dgm:pt modelId="{70B4ED9D-C13A-44E9-841E-3954E58B9C88}">
      <dgm:prSet/>
      <dgm:spPr/>
      <dgm:t>
        <a:bodyPr/>
        <a:lstStyle/>
        <a:p>
          <a:pPr>
            <a:defRPr cap="all"/>
          </a:pPr>
          <a:r>
            <a:rPr lang="en-US"/>
            <a:t>Discuss methods of value generation. </a:t>
          </a:r>
        </a:p>
      </dgm:t>
    </dgm:pt>
    <dgm:pt modelId="{95BBD584-31D8-4E97-9BE4-3876F79D51B0}" type="parTrans" cxnId="{C02075FF-EB71-4DFB-96CF-EE02192A7E9E}">
      <dgm:prSet/>
      <dgm:spPr/>
      <dgm:t>
        <a:bodyPr/>
        <a:lstStyle/>
        <a:p>
          <a:endParaRPr lang="en-US"/>
        </a:p>
      </dgm:t>
    </dgm:pt>
    <dgm:pt modelId="{5120FB15-3CEA-4F81-95CE-4B84C273D9D6}" type="sibTrans" cxnId="{C02075FF-EB71-4DFB-96CF-EE02192A7E9E}">
      <dgm:prSet/>
      <dgm:spPr/>
      <dgm:t>
        <a:bodyPr/>
        <a:lstStyle/>
        <a:p>
          <a:endParaRPr lang="en-US"/>
        </a:p>
      </dgm:t>
    </dgm:pt>
    <dgm:pt modelId="{37A16264-223D-42AC-A043-59B7FCA3CA1E}">
      <dgm:prSet/>
      <dgm:spPr/>
      <dgm:t>
        <a:bodyPr/>
        <a:lstStyle/>
        <a:p>
          <a:pPr>
            <a:defRPr cap="all"/>
          </a:pPr>
          <a:r>
            <a:rPr lang="en-US"/>
            <a:t>Discuss funding streams in the NHS.</a:t>
          </a:r>
        </a:p>
      </dgm:t>
    </dgm:pt>
    <dgm:pt modelId="{A4B96A51-D8E7-4451-9E96-9021ADA8D67B}" type="parTrans" cxnId="{3F86BC19-473C-4559-B737-CF0615C618BA}">
      <dgm:prSet/>
      <dgm:spPr/>
      <dgm:t>
        <a:bodyPr/>
        <a:lstStyle/>
        <a:p>
          <a:endParaRPr lang="en-US"/>
        </a:p>
      </dgm:t>
    </dgm:pt>
    <dgm:pt modelId="{0A8A2F8E-B828-4C0A-B403-27A43300DA01}" type="sibTrans" cxnId="{3F86BC19-473C-4559-B737-CF0615C618BA}">
      <dgm:prSet/>
      <dgm:spPr/>
      <dgm:t>
        <a:bodyPr/>
        <a:lstStyle/>
        <a:p>
          <a:endParaRPr lang="en-US"/>
        </a:p>
      </dgm:t>
    </dgm:pt>
    <dgm:pt modelId="{7CED4C09-36AD-49DA-B7E1-405BFCBA271D}">
      <dgm:prSet/>
      <dgm:spPr/>
      <dgm:t>
        <a:bodyPr/>
        <a:lstStyle/>
        <a:p>
          <a:pPr>
            <a:defRPr cap="all"/>
          </a:pPr>
          <a:r>
            <a:rPr lang="en-US"/>
            <a:t>Hypothesise methods of generating value to combat current issues.</a:t>
          </a:r>
        </a:p>
      </dgm:t>
    </dgm:pt>
    <dgm:pt modelId="{46108018-E3B7-41CF-8400-92E9051BEC8E}" type="parTrans" cxnId="{15BD4DE1-F026-48F4-988A-1FACBAABACF6}">
      <dgm:prSet/>
      <dgm:spPr/>
      <dgm:t>
        <a:bodyPr/>
        <a:lstStyle/>
        <a:p>
          <a:endParaRPr lang="en-US"/>
        </a:p>
      </dgm:t>
    </dgm:pt>
    <dgm:pt modelId="{2265F887-97ED-474E-99A8-E4A387A40E0C}" type="sibTrans" cxnId="{15BD4DE1-F026-48F4-988A-1FACBAABACF6}">
      <dgm:prSet/>
      <dgm:spPr/>
      <dgm:t>
        <a:bodyPr/>
        <a:lstStyle/>
        <a:p>
          <a:endParaRPr lang="en-US"/>
        </a:p>
      </dgm:t>
    </dgm:pt>
    <dgm:pt modelId="{95A84F35-E2AE-4B72-B7EF-286B1BF5CB8D}" type="pres">
      <dgm:prSet presAssocID="{77AFB51C-16DC-4359-AEE9-492FE8433F41}" presName="root" presStyleCnt="0">
        <dgm:presLayoutVars>
          <dgm:dir/>
          <dgm:resizeHandles val="exact"/>
        </dgm:presLayoutVars>
      </dgm:prSet>
      <dgm:spPr/>
    </dgm:pt>
    <dgm:pt modelId="{F9CEE062-9C4E-4ED3-9A19-65687950FC45}" type="pres">
      <dgm:prSet presAssocID="{5B5D32EF-7774-420D-A0A0-04C884716D35}" presName="compNode" presStyleCnt="0"/>
      <dgm:spPr/>
    </dgm:pt>
    <dgm:pt modelId="{3D089B28-FA16-4505-9568-334DEEA55184}" type="pres">
      <dgm:prSet presAssocID="{5B5D32EF-7774-420D-A0A0-04C884716D35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1A86A93-0EAA-47CA-929E-AD01EF5B2E8B}" type="pres">
      <dgm:prSet presAssocID="{5B5D32EF-7774-420D-A0A0-04C884716D3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2F80375-2CF8-411A-A04A-227D653D92A5}" type="pres">
      <dgm:prSet presAssocID="{5B5D32EF-7774-420D-A0A0-04C884716D35}" presName="spaceRect" presStyleCnt="0"/>
      <dgm:spPr/>
    </dgm:pt>
    <dgm:pt modelId="{719AA6C3-1186-4093-BBC6-C1AFB74B95FB}" type="pres">
      <dgm:prSet presAssocID="{5B5D32EF-7774-420D-A0A0-04C884716D35}" presName="textRect" presStyleLbl="revTx" presStyleIdx="0" presStyleCnt="6">
        <dgm:presLayoutVars>
          <dgm:chMax val="1"/>
          <dgm:chPref val="1"/>
        </dgm:presLayoutVars>
      </dgm:prSet>
      <dgm:spPr/>
    </dgm:pt>
    <dgm:pt modelId="{7C3D7CB0-DB55-4741-A99A-DDA30C864D58}" type="pres">
      <dgm:prSet presAssocID="{15B46453-1EB8-4BF2-B85B-1AC27757ACD8}" presName="sibTrans" presStyleCnt="0"/>
      <dgm:spPr/>
    </dgm:pt>
    <dgm:pt modelId="{81B238D9-9DAA-4432-956D-D84E4EE075D6}" type="pres">
      <dgm:prSet presAssocID="{DA284D1F-4620-4C63-8D8A-0414AFE3ABE6}" presName="compNode" presStyleCnt="0"/>
      <dgm:spPr/>
    </dgm:pt>
    <dgm:pt modelId="{9E26D4E0-3D25-4AEE-ACCA-D32C0093D192}" type="pres">
      <dgm:prSet presAssocID="{DA284D1F-4620-4C63-8D8A-0414AFE3ABE6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3E741E3-0226-41A2-A250-2867EE7B378E}" type="pres">
      <dgm:prSet presAssocID="{DA284D1F-4620-4C63-8D8A-0414AFE3ABE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E2FDF81E-40BA-4C05-B61D-BB63DF7E62C6}" type="pres">
      <dgm:prSet presAssocID="{DA284D1F-4620-4C63-8D8A-0414AFE3ABE6}" presName="spaceRect" presStyleCnt="0"/>
      <dgm:spPr/>
    </dgm:pt>
    <dgm:pt modelId="{31439737-4BBE-4EBD-84FF-295DE1A1C3D6}" type="pres">
      <dgm:prSet presAssocID="{DA284D1F-4620-4C63-8D8A-0414AFE3ABE6}" presName="textRect" presStyleLbl="revTx" presStyleIdx="1" presStyleCnt="6">
        <dgm:presLayoutVars>
          <dgm:chMax val="1"/>
          <dgm:chPref val="1"/>
        </dgm:presLayoutVars>
      </dgm:prSet>
      <dgm:spPr/>
    </dgm:pt>
    <dgm:pt modelId="{0B8FCBCE-A072-4373-AFF2-96CF28622544}" type="pres">
      <dgm:prSet presAssocID="{D445A899-4445-4E2A-9376-B2B0B71B1D9A}" presName="sibTrans" presStyleCnt="0"/>
      <dgm:spPr/>
    </dgm:pt>
    <dgm:pt modelId="{7082330E-02B2-451D-8062-2C891CB04E7E}" type="pres">
      <dgm:prSet presAssocID="{68107D3A-DC30-4211-910C-D6B8287227CD}" presName="compNode" presStyleCnt="0"/>
      <dgm:spPr/>
    </dgm:pt>
    <dgm:pt modelId="{388534EA-4858-49F9-B8CD-032637B2E48F}" type="pres">
      <dgm:prSet presAssocID="{68107D3A-DC30-4211-910C-D6B8287227CD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298CA6C-12F7-4DDE-8575-A6919ACAD51F}" type="pres">
      <dgm:prSet presAssocID="{68107D3A-DC30-4211-910C-D6B8287227C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284875B-32A7-4E20-8DE1-DF4B8E75F5E4}" type="pres">
      <dgm:prSet presAssocID="{68107D3A-DC30-4211-910C-D6B8287227CD}" presName="spaceRect" presStyleCnt="0"/>
      <dgm:spPr/>
    </dgm:pt>
    <dgm:pt modelId="{8F0DABCF-8A14-4774-A4EA-A1B4ACB9C195}" type="pres">
      <dgm:prSet presAssocID="{68107D3A-DC30-4211-910C-D6B8287227CD}" presName="textRect" presStyleLbl="revTx" presStyleIdx="2" presStyleCnt="6">
        <dgm:presLayoutVars>
          <dgm:chMax val="1"/>
          <dgm:chPref val="1"/>
        </dgm:presLayoutVars>
      </dgm:prSet>
      <dgm:spPr/>
    </dgm:pt>
    <dgm:pt modelId="{866E79C3-BC17-4155-A13C-A5EBD8E130AD}" type="pres">
      <dgm:prSet presAssocID="{68AA74C0-CEB3-4A6A-B1C3-77F732831FFA}" presName="sibTrans" presStyleCnt="0"/>
      <dgm:spPr/>
    </dgm:pt>
    <dgm:pt modelId="{25CCD15D-8617-41E4-8F42-CA1C7FEF17B2}" type="pres">
      <dgm:prSet presAssocID="{70B4ED9D-C13A-44E9-841E-3954E58B9C88}" presName="compNode" presStyleCnt="0"/>
      <dgm:spPr/>
    </dgm:pt>
    <dgm:pt modelId="{0467D658-09CE-4A9F-8755-7E18AF42C701}" type="pres">
      <dgm:prSet presAssocID="{70B4ED9D-C13A-44E9-841E-3954E58B9C88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68D356B-ECF8-4142-8D0F-6702D319FDBF}" type="pres">
      <dgm:prSet presAssocID="{70B4ED9D-C13A-44E9-841E-3954E58B9C8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AAE14D03-0504-4DEF-8FED-3265FFCB5664}" type="pres">
      <dgm:prSet presAssocID="{70B4ED9D-C13A-44E9-841E-3954E58B9C88}" presName="spaceRect" presStyleCnt="0"/>
      <dgm:spPr/>
    </dgm:pt>
    <dgm:pt modelId="{9643DF94-570A-47DF-A0DC-1E7DEC624FD5}" type="pres">
      <dgm:prSet presAssocID="{70B4ED9D-C13A-44E9-841E-3954E58B9C88}" presName="textRect" presStyleLbl="revTx" presStyleIdx="3" presStyleCnt="6">
        <dgm:presLayoutVars>
          <dgm:chMax val="1"/>
          <dgm:chPref val="1"/>
        </dgm:presLayoutVars>
      </dgm:prSet>
      <dgm:spPr/>
    </dgm:pt>
    <dgm:pt modelId="{FF44B380-87D4-4FB6-A6E3-E50971825F71}" type="pres">
      <dgm:prSet presAssocID="{5120FB15-3CEA-4F81-95CE-4B84C273D9D6}" presName="sibTrans" presStyleCnt="0"/>
      <dgm:spPr/>
    </dgm:pt>
    <dgm:pt modelId="{3DBC1631-3BE0-4034-8272-0E3E67F18791}" type="pres">
      <dgm:prSet presAssocID="{37A16264-223D-42AC-A043-59B7FCA3CA1E}" presName="compNode" presStyleCnt="0"/>
      <dgm:spPr/>
    </dgm:pt>
    <dgm:pt modelId="{5608F40D-28A4-46A4-8A16-C22E4696425D}" type="pres">
      <dgm:prSet presAssocID="{37A16264-223D-42AC-A043-59B7FCA3CA1E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24A9867-F42E-4938-8C36-E2435E8EC447}" type="pres">
      <dgm:prSet presAssocID="{37A16264-223D-42AC-A043-59B7FCA3CA1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703468A-8865-4E3A-A326-A4D97E6FE0DD}" type="pres">
      <dgm:prSet presAssocID="{37A16264-223D-42AC-A043-59B7FCA3CA1E}" presName="spaceRect" presStyleCnt="0"/>
      <dgm:spPr/>
    </dgm:pt>
    <dgm:pt modelId="{3AE7DC59-B39C-4336-8F1A-72F02DCB6D2C}" type="pres">
      <dgm:prSet presAssocID="{37A16264-223D-42AC-A043-59B7FCA3CA1E}" presName="textRect" presStyleLbl="revTx" presStyleIdx="4" presStyleCnt="6">
        <dgm:presLayoutVars>
          <dgm:chMax val="1"/>
          <dgm:chPref val="1"/>
        </dgm:presLayoutVars>
      </dgm:prSet>
      <dgm:spPr/>
    </dgm:pt>
    <dgm:pt modelId="{83E86560-7B9B-4D98-9748-DDDA2B105FAA}" type="pres">
      <dgm:prSet presAssocID="{0A8A2F8E-B828-4C0A-B403-27A43300DA01}" presName="sibTrans" presStyleCnt="0"/>
      <dgm:spPr/>
    </dgm:pt>
    <dgm:pt modelId="{B1281FBC-B013-4845-AC5C-584FFCF74AF0}" type="pres">
      <dgm:prSet presAssocID="{7CED4C09-36AD-49DA-B7E1-405BFCBA271D}" presName="compNode" presStyleCnt="0"/>
      <dgm:spPr/>
    </dgm:pt>
    <dgm:pt modelId="{3035B585-57A6-4746-85E4-92B8923142A5}" type="pres">
      <dgm:prSet presAssocID="{7CED4C09-36AD-49DA-B7E1-405BFCBA271D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3B411C2-909F-4283-81DD-80FD4D2A81D6}" type="pres">
      <dgm:prSet presAssocID="{7CED4C09-36AD-49DA-B7E1-405BFCBA271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3E44A0F-2805-44CB-868F-1A9DDEA50D64}" type="pres">
      <dgm:prSet presAssocID="{7CED4C09-36AD-49DA-B7E1-405BFCBA271D}" presName="spaceRect" presStyleCnt="0"/>
      <dgm:spPr/>
    </dgm:pt>
    <dgm:pt modelId="{555AE782-EB76-4594-B7B8-693894191AAF}" type="pres">
      <dgm:prSet presAssocID="{7CED4C09-36AD-49DA-B7E1-405BFCBA271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D0D010B-93C3-4C9F-A70A-B53A0195AA07}" type="presOf" srcId="{37A16264-223D-42AC-A043-59B7FCA3CA1E}" destId="{3AE7DC59-B39C-4336-8F1A-72F02DCB6D2C}" srcOrd="0" destOrd="0" presId="urn:microsoft.com/office/officeart/2018/5/layout/IconLeafLabelList"/>
    <dgm:cxn modelId="{A418DD16-6D9A-40FD-9892-1BB6D115AF2C}" srcId="{77AFB51C-16DC-4359-AEE9-492FE8433F41}" destId="{DA284D1F-4620-4C63-8D8A-0414AFE3ABE6}" srcOrd="1" destOrd="0" parTransId="{E920CC66-B6C0-4AD2-B790-5A39DA60A643}" sibTransId="{D445A899-4445-4E2A-9376-B2B0B71B1D9A}"/>
    <dgm:cxn modelId="{3F86BC19-473C-4559-B737-CF0615C618BA}" srcId="{77AFB51C-16DC-4359-AEE9-492FE8433F41}" destId="{37A16264-223D-42AC-A043-59B7FCA3CA1E}" srcOrd="4" destOrd="0" parTransId="{A4B96A51-D8E7-4451-9E96-9021ADA8D67B}" sibTransId="{0A8A2F8E-B828-4C0A-B403-27A43300DA01}"/>
    <dgm:cxn modelId="{0011A345-D050-48DF-B7FA-8B94277A5847}" srcId="{77AFB51C-16DC-4359-AEE9-492FE8433F41}" destId="{5B5D32EF-7774-420D-A0A0-04C884716D35}" srcOrd="0" destOrd="0" parTransId="{724E517D-539A-4C52-A6ED-B3D3AAA60FBD}" sibTransId="{15B46453-1EB8-4BF2-B85B-1AC27757ACD8}"/>
    <dgm:cxn modelId="{D1F68867-5636-4208-A114-9A1F034E0570}" type="presOf" srcId="{7CED4C09-36AD-49DA-B7E1-405BFCBA271D}" destId="{555AE782-EB76-4594-B7B8-693894191AAF}" srcOrd="0" destOrd="0" presId="urn:microsoft.com/office/officeart/2018/5/layout/IconLeafLabelList"/>
    <dgm:cxn modelId="{209CED49-95FE-4CCF-AC45-2F55AD31E343}" type="presOf" srcId="{70B4ED9D-C13A-44E9-841E-3954E58B9C88}" destId="{9643DF94-570A-47DF-A0DC-1E7DEC624FD5}" srcOrd="0" destOrd="0" presId="urn:microsoft.com/office/officeart/2018/5/layout/IconLeafLabelList"/>
    <dgm:cxn modelId="{1149094D-BD80-4789-88AE-B33F9D2CDF39}" type="presOf" srcId="{77AFB51C-16DC-4359-AEE9-492FE8433F41}" destId="{95A84F35-E2AE-4B72-B7EF-286B1BF5CB8D}" srcOrd="0" destOrd="0" presId="urn:microsoft.com/office/officeart/2018/5/layout/IconLeafLabelList"/>
    <dgm:cxn modelId="{2505A54D-F842-4A7C-8129-9A0933DB7C21}" srcId="{77AFB51C-16DC-4359-AEE9-492FE8433F41}" destId="{68107D3A-DC30-4211-910C-D6B8287227CD}" srcOrd="2" destOrd="0" parTransId="{F6A8DE99-CB71-4EC9-8B2D-B4E1022D4D48}" sibTransId="{68AA74C0-CEB3-4A6A-B1C3-77F732831FFA}"/>
    <dgm:cxn modelId="{9EBE42A2-3F8E-46ED-9A77-CB72E9751C72}" type="presOf" srcId="{68107D3A-DC30-4211-910C-D6B8287227CD}" destId="{8F0DABCF-8A14-4774-A4EA-A1B4ACB9C195}" srcOrd="0" destOrd="0" presId="urn:microsoft.com/office/officeart/2018/5/layout/IconLeafLabelList"/>
    <dgm:cxn modelId="{2E0368D0-4685-444A-8DB2-081F8CD26132}" type="presOf" srcId="{5B5D32EF-7774-420D-A0A0-04C884716D35}" destId="{719AA6C3-1186-4093-BBC6-C1AFB74B95FB}" srcOrd="0" destOrd="0" presId="urn:microsoft.com/office/officeart/2018/5/layout/IconLeafLabelList"/>
    <dgm:cxn modelId="{15BD4DE1-F026-48F4-988A-1FACBAABACF6}" srcId="{77AFB51C-16DC-4359-AEE9-492FE8433F41}" destId="{7CED4C09-36AD-49DA-B7E1-405BFCBA271D}" srcOrd="5" destOrd="0" parTransId="{46108018-E3B7-41CF-8400-92E9051BEC8E}" sibTransId="{2265F887-97ED-474E-99A8-E4A387A40E0C}"/>
    <dgm:cxn modelId="{8D0038F7-B08F-4DE1-8026-B736629B6712}" type="presOf" srcId="{DA284D1F-4620-4C63-8D8A-0414AFE3ABE6}" destId="{31439737-4BBE-4EBD-84FF-295DE1A1C3D6}" srcOrd="0" destOrd="0" presId="urn:microsoft.com/office/officeart/2018/5/layout/IconLeafLabelList"/>
    <dgm:cxn modelId="{C02075FF-EB71-4DFB-96CF-EE02192A7E9E}" srcId="{77AFB51C-16DC-4359-AEE9-492FE8433F41}" destId="{70B4ED9D-C13A-44E9-841E-3954E58B9C88}" srcOrd="3" destOrd="0" parTransId="{95BBD584-31D8-4E97-9BE4-3876F79D51B0}" sibTransId="{5120FB15-3CEA-4F81-95CE-4B84C273D9D6}"/>
    <dgm:cxn modelId="{B44DCEF0-A082-4323-A8B0-E5D8E0AB65ED}" type="presParOf" srcId="{95A84F35-E2AE-4B72-B7EF-286B1BF5CB8D}" destId="{F9CEE062-9C4E-4ED3-9A19-65687950FC45}" srcOrd="0" destOrd="0" presId="urn:microsoft.com/office/officeart/2018/5/layout/IconLeafLabelList"/>
    <dgm:cxn modelId="{CD383903-AD83-4706-BC7F-FFA65A442EC6}" type="presParOf" srcId="{F9CEE062-9C4E-4ED3-9A19-65687950FC45}" destId="{3D089B28-FA16-4505-9568-334DEEA55184}" srcOrd="0" destOrd="0" presId="urn:microsoft.com/office/officeart/2018/5/layout/IconLeafLabelList"/>
    <dgm:cxn modelId="{C5A936B3-DC86-4443-B2D7-DB014CDF0A1C}" type="presParOf" srcId="{F9CEE062-9C4E-4ED3-9A19-65687950FC45}" destId="{71A86A93-0EAA-47CA-929E-AD01EF5B2E8B}" srcOrd="1" destOrd="0" presId="urn:microsoft.com/office/officeart/2018/5/layout/IconLeafLabelList"/>
    <dgm:cxn modelId="{E1550118-6E20-44D4-B36A-DC59C7469DD2}" type="presParOf" srcId="{F9CEE062-9C4E-4ED3-9A19-65687950FC45}" destId="{22F80375-2CF8-411A-A04A-227D653D92A5}" srcOrd="2" destOrd="0" presId="urn:microsoft.com/office/officeart/2018/5/layout/IconLeafLabelList"/>
    <dgm:cxn modelId="{4BFC2BFA-0FD0-47DD-84DE-1CBEC9FB21CD}" type="presParOf" srcId="{F9CEE062-9C4E-4ED3-9A19-65687950FC45}" destId="{719AA6C3-1186-4093-BBC6-C1AFB74B95FB}" srcOrd="3" destOrd="0" presId="urn:microsoft.com/office/officeart/2018/5/layout/IconLeafLabelList"/>
    <dgm:cxn modelId="{9F7AC5A9-C88E-4DDA-97B9-34EC9AB31F25}" type="presParOf" srcId="{95A84F35-E2AE-4B72-B7EF-286B1BF5CB8D}" destId="{7C3D7CB0-DB55-4741-A99A-DDA30C864D58}" srcOrd="1" destOrd="0" presId="urn:microsoft.com/office/officeart/2018/5/layout/IconLeafLabelList"/>
    <dgm:cxn modelId="{867C7ABA-37A1-44A9-8098-A8844F566319}" type="presParOf" srcId="{95A84F35-E2AE-4B72-B7EF-286B1BF5CB8D}" destId="{81B238D9-9DAA-4432-956D-D84E4EE075D6}" srcOrd="2" destOrd="0" presId="urn:microsoft.com/office/officeart/2018/5/layout/IconLeafLabelList"/>
    <dgm:cxn modelId="{C5C92462-A8D1-4DF8-A446-5E648BC0CEF2}" type="presParOf" srcId="{81B238D9-9DAA-4432-956D-D84E4EE075D6}" destId="{9E26D4E0-3D25-4AEE-ACCA-D32C0093D192}" srcOrd="0" destOrd="0" presId="urn:microsoft.com/office/officeart/2018/5/layout/IconLeafLabelList"/>
    <dgm:cxn modelId="{6C7386CD-7C7E-4995-B0E3-161734C15409}" type="presParOf" srcId="{81B238D9-9DAA-4432-956D-D84E4EE075D6}" destId="{C3E741E3-0226-41A2-A250-2867EE7B378E}" srcOrd="1" destOrd="0" presId="urn:microsoft.com/office/officeart/2018/5/layout/IconLeafLabelList"/>
    <dgm:cxn modelId="{CB62DEDA-8590-4059-BC38-0FD4B8D717CD}" type="presParOf" srcId="{81B238D9-9DAA-4432-956D-D84E4EE075D6}" destId="{E2FDF81E-40BA-4C05-B61D-BB63DF7E62C6}" srcOrd="2" destOrd="0" presId="urn:microsoft.com/office/officeart/2018/5/layout/IconLeafLabelList"/>
    <dgm:cxn modelId="{3297653A-FE9E-48DB-8A20-A7EA568AD9AA}" type="presParOf" srcId="{81B238D9-9DAA-4432-956D-D84E4EE075D6}" destId="{31439737-4BBE-4EBD-84FF-295DE1A1C3D6}" srcOrd="3" destOrd="0" presId="urn:microsoft.com/office/officeart/2018/5/layout/IconLeafLabelList"/>
    <dgm:cxn modelId="{B84B76B1-62D2-4C4B-A373-DCE8624024E8}" type="presParOf" srcId="{95A84F35-E2AE-4B72-B7EF-286B1BF5CB8D}" destId="{0B8FCBCE-A072-4373-AFF2-96CF28622544}" srcOrd="3" destOrd="0" presId="urn:microsoft.com/office/officeart/2018/5/layout/IconLeafLabelList"/>
    <dgm:cxn modelId="{BB27BD30-E147-44A9-BC29-3C10884449B5}" type="presParOf" srcId="{95A84F35-E2AE-4B72-B7EF-286B1BF5CB8D}" destId="{7082330E-02B2-451D-8062-2C891CB04E7E}" srcOrd="4" destOrd="0" presId="urn:microsoft.com/office/officeart/2018/5/layout/IconLeafLabelList"/>
    <dgm:cxn modelId="{FC66D395-2583-4866-AC42-C4EABCA1E67D}" type="presParOf" srcId="{7082330E-02B2-451D-8062-2C891CB04E7E}" destId="{388534EA-4858-49F9-B8CD-032637B2E48F}" srcOrd="0" destOrd="0" presId="urn:microsoft.com/office/officeart/2018/5/layout/IconLeafLabelList"/>
    <dgm:cxn modelId="{6DEB39A0-35AC-48AD-96EF-E0561A4FA52A}" type="presParOf" srcId="{7082330E-02B2-451D-8062-2C891CB04E7E}" destId="{D298CA6C-12F7-4DDE-8575-A6919ACAD51F}" srcOrd="1" destOrd="0" presId="urn:microsoft.com/office/officeart/2018/5/layout/IconLeafLabelList"/>
    <dgm:cxn modelId="{197A3D67-82D9-40D3-8DE5-0C84DD580E0E}" type="presParOf" srcId="{7082330E-02B2-451D-8062-2C891CB04E7E}" destId="{C284875B-32A7-4E20-8DE1-DF4B8E75F5E4}" srcOrd="2" destOrd="0" presId="urn:microsoft.com/office/officeart/2018/5/layout/IconLeafLabelList"/>
    <dgm:cxn modelId="{E1FBA44A-B491-4AAD-91C9-6AB294B3106D}" type="presParOf" srcId="{7082330E-02B2-451D-8062-2C891CB04E7E}" destId="{8F0DABCF-8A14-4774-A4EA-A1B4ACB9C195}" srcOrd="3" destOrd="0" presId="urn:microsoft.com/office/officeart/2018/5/layout/IconLeafLabelList"/>
    <dgm:cxn modelId="{A728DECE-8D5F-4B24-8ECB-D265F1E0A6C4}" type="presParOf" srcId="{95A84F35-E2AE-4B72-B7EF-286B1BF5CB8D}" destId="{866E79C3-BC17-4155-A13C-A5EBD8E130AD}" srcOrd="5" destOrd="0" presId="urn:microsoft.com/office/officeart/2018/5/layout/IconLeafLabelList"/>
    <dgm:cxn modelId="{31CC1440-3667-45F6-990C-54B6F286D8F4}" type="presParOf" srcId="{95A84F35-E2AE-4B72-B7EF-286B1BF5CB8D}" destId="{25CCD15D-8617-41E4-8F42-CA1C7FEF17B2}" srcOrd="6" destOrd="0" presId="urn:microsoft.com/office/officeart/2018/5/layout/IconLeafLabelList"/>
    <dgm:cxn modelId="{163A7BA9-FB00-4B69-825A-9A51EC8E821B}" type="presParOf" srcId="{25CCD15D-8617-41E4-8F42-CA1C7FEF17B2}" destId="{0467D658-09CE-4A9F-8755-7E18AF42C701}" srcOrd="0" destOrd="0" presId="urn:microsoft.com/office/officeart/2018/5/layout/IconLeafLabelList"/>
    <dgm:cxn modelId="{CFDE5554-F5D6-4AA4-BBFB-37BF11C5DB03}" type="presParOf" srcId="{25CCD15D-8617-41E4-8F42-CA1C7FEF17B2}" destId="{968D356B-ECF8-4142-8D0F-6702D319FDBF}" srcOrd="1" destOrd="0" presId="urn:microsoft.com/office/officeart/2018/5/layout/IconLeafLabelList"/>
    <dgm:cxn modelId="{BFA8321E-EF69-4967-97C8-C59049CEA023}" type="presParOf" srcId="{25CCD15D-8617-41E4-8F42-CA1C7FEF17B2}" destId="{AAE14D03-0504-4DEF-8FED-3265FFCB5664}" srcOrd="2" destOrd="0" presId="urn:microsoft.com/office/officeart/2018/5/layout/IconLeafLabelList"/>
    <dgm:cxn modelId="{B003814F-889A-45B0-9578-C222E1198F7E}" type="presParOf" srcId="{25CCD15D-8617-41E4-8F42-CA1C7FEF17B2}" destId="{9643DF94-570A-47DF-A0DC-1E7DEC624FD5}" srcOrd="3" destOrd="0" presId="urn:microsoft.com/office/officeart/2018/5/layout/IconLeafLabelList"/>
    <dgm:cxn modelId="{5096F1EE-9B77-4EE4-973D-DC5400EE3C13}" type="presParOf" srcId="{95A84F35-E2AE-4B72-B7EF-286B1BF5CB8D}" destId="{FF44B380-87D4-4FB6-A6E3-E50971825F71}" srcOrd="7" destOrd="0" presId="urn:microsoft.com/office/officeart/2018/5/layout/IconLeafLabelList"/>
    <dgm:cxn modelId="{3FB031CB-271F-471C-A422-8D5CD1A037CF}" type="presParOf" srcId="{95A84F35-E2AE-4B72-B7EF-286B1BF5CB8D}" destId="{3DBC1631-3BE0-4034-8272-0E3E67F18791}" srcOrd="8" destOrd="0" presId="urn:microsoft.com/office/officeart/2018/5/layout/IconLeafLabelList"/>
    <dgm:cxn modelId="{CD97B4B4-9330-4BA7-A075-8EBD86ACA8FF}" type="presParOf" srcId="{3DBC1631-3BE0-4034-8272-0E3E67F18791}" destId="{5608F40D-28A4-46A4-8A16-C22E4696425D}" srcOrd="0" destOrd="0" presId="urn:microsoft.com/office/officeart/2018/5/layout/IconLeafLabelList"/>
    <dgm:cxn modelId="{32DB2BB6-F2DD-469E-B663-54600686BC1A}" type="presParOf" srcId="{3DBC1631-3BE0-4034-8272-0E3E67F18791}" destId="{224A9867-F42E-4938-8C36-E2435E8EC447}" srcOrd="1" destOrd="0" presId="urn:microsoft.com/office/officeart/2018/5/layout/IconLeafLabelList"/>
    <dgm:cxn modelId="{7A5E32B6-3FF4-41EA-913C-2566A8699AA7}" type="presParOf" srcId="{3DBC1631-3BE0-4034-8272-0E3E67F18791}" destId="{D703468A-8865-4E3A-A326-A4D97E6FE0DD}" srcOrd="2" destOrd="0" presId="urn:microsoft.com/office/officeart/2018/5/layout/IconLeafLabelList"/>
    <dgm:cxn modelId="{245A8BB0-1E9F-4D47-BA78-80394F13CBE6}" type="presParOf" srcId="{3DBC1631-3BE0-4034-8272-0E3E67F18791}" destId="{3AE7DC59-B39C-4336-8F1A-72F02DCB6D2C}" srcOrd="3" destOrd="0" presId="urn:microsoft.com/office/officeart/2018/5/layout/IconLeafLabelList"/>
    <dgm:cxn modelId="{314FC92D-36A2-4817-A40F-EAF8190F5E21}" type="presParOf" srcId="{95A84F35-E2AE-4B72-B7EF-286B1BF5CB8D}" destId="{83E86560-7B9B-4D98-9748-DDDA2B105FAA}" srcOrd="9" destOrd="0" presId="urn:microsoft.com/office/officeart/2018/5/layout/IconLeafLabelList"/>
    <dgm:cxn modelId="{3A04B571-9B47-4851-923C-BF3501B195AF}" type="presParOf" srcId="{95A84F35-E2AE-4B72-B7EF-286B1BF5CB8D}" destId="{B1281FBC-B013-4845-AC5C-584FFCF74AF0}" srcOrd="10" destOrd="0" presId="urn:microsoft.com/office/officeart/2018/5/layout/IconLeafLabelList"/>
    <dgm:cxn modelId="{D160A8BA-300D-417A-93AF-940A911CA337}" type="presParOf" srcId="{B1281FBC-B013-4845-AC5C-584FFCF74AF0}" destId="{3035B585-57A6-4746-85E4-92B8923142A5}" srcOrd="0" destOrd="0" presId="urn:microsoft.com/office/officeart/2018/5/layout/IconLeafLabelList"/>
    <dgm:cxn modelId="{AE146914-814D-4EF8-B7EC-CE6229FDAB15}" type="presParOf" srcId="{B1281FBC-B013-4845-AC5C-584FFCF74AF0}" destId="{C3B411C2-909F-4283-81DD-80FD4D2A81D6}" srcOrd="1" destOrd="0" presId="urn:microsoft.com/office/officeart/2018/5/layout/IconLeafLabelList"/>
    <dgm:cxn modelId="{43262A7B-C93B-4A28-BCE9-D1213718C51D}" type="presParOf" srcId="{B1281FBC-B013-4845-AC5C-584FFCF74AF0}" destId="{13E44A0F-2805-44CB-868F-1A9DDEA50D64}" srcOrd="2" destOrd="0" presId="urn:microsoft.com/office/officeart/2018/5/layout/IconLeafLabelList"/>
    <dgm:cxn modelId="{6E6AACC7-EC63-49CB-A8AC-1E0B114CA1A4}" type="presParOf" srcId="{B1281FBC-B013-4845-AC5C-584FFCF74AF0}" destId="{555AE782-EB76-4594-B7B8-693894191AA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BB31BC-382A-4248-9644-24F41461C8EE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B56A3EF-8C65-47A8-A3F8-C6BE3D427061}">
      <dgm:prSet/>
      <dgm:spPr/>
      <dgm:t>
        <a:bodyPr/>
        <a:lstStyle/>
        <a:p>
          <a:r>
            <a:rPr lang="en-US"/>
            <a:t>What do you value in life?</a:t>
          </a:r>
        </a:p>
      </dgm:t>
    </dgm:pt>
    <dgm:pt modelId="{45E57685-CCD0-4FD1-B74F-F2592575C406}" type="parTrans" cxnId="{2799FB7D-B098-4768-8A7B-233F57754298}">
      <dgm:prSet/>
      <dgm:spPr/>
      <dgm:t>
        <a:bodyPr/>
        <a:lstStyle/>
        <a:p>
          <a:endParaRPr lang="en-US"/>
        </a:p>
      </dgm:t>
    </dgm:pt>
    <dgm:pt modelId="{3A92A304-5730-499C-A5B1-ADC49C2428C1}" type="sibTrans" cxnId="{2799FB7D-B098-4768-8A7B-233F57754298}">
      <dgm:prSet/>
      <dgm:spPr/>
      <dgm:t>
        <a:bodyPr/>
        <a:lstStyle/>
        <a:p>
          <a:endParaRPr lang="en-US"/>
        </a:p>
      </dgm:t>
    </dgm:pt>
    <dgm:pt modelId="{66110784-E025-48DE-BE95-60155EE7F202}">
      <dgm:prSet/>
      <dgm:spPr/>
      <dgm:t>
        <a:bodyPr/>
        <a:lstStyle/>
        <a:p>
          <a:r>
            <a:rPr lang="en-US"/>
            <a:t>Where do we differ?</a:t>
          </a:r>
        </a:p>
      </dgm:t>
    </dgm:pt>
    <dgm:pt modelId="{C61B870C-1EF7-4A40-A997-E4CDA3D060DE}" type="parTrans" cxnId="{D3E54354-87AE-4CD7-A6B3-382F4C0B83BB}">
      <dgm:prSet/>
      <dgm:spPr/>
      <dgm:t>
        <a:bodyPr/>
        <a:lstStyle/>
        <a:p>
          <a:endParaRPr lang="en-US"/>
        </a:p>
      </dgm:t>
    </dgm:pt>
    <dgm:pt modelId="{BAFB93E3-1CF2-4798-9715-89C8193AC196}" type="sibTrans" cxnId="{D3E54354-87AE-4CD7-A6B3-382F4C0B83BB}">
      <dgm:prSet/>
      <dgm:spPr/>
      <dgm:t>
        <a:bodyPr/>
        <a:lstStyle/>
        <a:p>
          <a:endParaRPr lang="en-US"/>
        </a:p>
      </dgm:t>
    </dgm:pt>
    <dgm:pt modelId="{BD926F92-8150-41C3-957B-4CDD69B72CC0}">
      <dgm:prSet/>
      <dgm:spPr/>
      <dgm:t>
        <a:bodyPr/>
        <a:lstStyle/>
        <a:p>
          <a:r>
            <a:rPr lang="en-US"/>
            <a:t>Why?</a:t>
          </a:r>
        </a:p>
      </dgm:t>
    </dgm:pt>
    <dgm:pt modelId="{F021FE4F-FDCA-471D-8675-302B6CFF6134}" type="parTrans" cxnId="{02E86385-C070-4F44-B3C2-C009FFEA709D}">
      <dgm:prSet/>
      <dgm:spPr/>
      <dgm:t>
        <a:bodyPr/>
        <a:lstStyle/>
        <a:p>
          <a:endParaRPr lang="en-US"/>
        </a:p>
      </dgm:t>
    </dgm:pt>
    <dgm:pt modelId="{A74ACD57-0AA4-49B6-916D-0B2C25FA00CD}" type="sibTrans" cxnId="{02E86385-C070-4F44-B3C2-C009FFEA709D}">
      <dgm:prSet/>
      <dgm:spPr/>
      <dgm:t>
        <a:bodyPr/>
        <a:lstStyle/>
        <a:p>
          <a:endParaRPr lang="en-US"/>
        </a:p>
      </dgm:t>
    </dgm:pt>
    <dgm:pt modelId="{C3A3F63F-85A3-4735-8033-2C5296BB9DB9}" type="pres">
      <dgm:prSet presAssocID="{DCBB31BC-382A-4248-9644-24F41461C8EE}" presName="diagram" presStyleCnt="0">
        <dgm:presLayoutVars>
          <dgm:dir/>
          <dgm:resizeHandles val="exact"/>
        </dgm:presLayoutVars>
      </dgm:prSet>
      <dgm:spPr/>
    </dgm:pt>
    <dgm:pt modelId="{325CED01-7F63-47F9-B468-6CF3D53DE4B0}" type="pres">
      <dgm:prSet presAssocID="{AB56A3EF-8C65-47A8-A3F8-C6BE3D427061}" presName="node" presStyleLbl="node1" presStyleIdx="0" presStyleCnt="3">
        <dgm:presLayoutVars>
          <dgm:bulletEnabled val="1"/>
        </dgm:presLayoutVars>
      </dgm:prSet>
      <dgm:spPr/>
    </dgm:pt>
    <dgm:pt modelId="{8F79EA62-59BB-4A06-9FE9-B18689A4287B}" type="pres">
      <dgm:prSet presAssocID="{3A92A304-5730-499C-A5B1-ADC49C2428C1}" presName="sibTrans" presStyleCnt="0"/>
      <dgm:spPr/>
    </dgm:pt>
    <dgm:pt modelId="{41400FBF-F5B2-4641-9E00-2539727AB306}" type="pres">
      <dgm:prSet presAssocID="{66110784-E025-48DE-BE95-60155EE7F202}" presName="node" presStyleLbl="node1" presStyleIdx="1" presStyleCnt="3">
        <dgm:presLayoutVars>
          <dgm:bulletEnabled val="1"/>
        </dgm:presLayoutVars>
      </dgm:prSet>
      <dgm:spPr/>
    </dgm:pt>
    <dgm:pt modelId="{0DAEC80E-0343-4D6C-9BB8-C275D81B00C8}" type="pres">
      <dgm:prSet presAssocID="{BAFB93E3-1CF2-4798-9715-89C8193AC196}" presName="sibTrans" presStyleCnt="0"/>
      <dgm:spPr/>
    </dgm:pt>
    <dgm:pt modelId="{147E81C0-DE64-46F8-A626-E38F5A230441}" type="pres">
      <dgm:prSet presAssocID="{BD926F92-8150-41C3-957B-4CDD69B72CC0}" presName="node" presStyleLbl="node1" presStyleIdx="2" presStyleCnt="3">
        <dgm:presLayoutVars>
          <dgm:bulletEnabled val="1"/>
        </dgm:presLayoutVars>
      </dgm:prSet>
      <dgm:spPr/>
    </dgm:pt>
  </dgm:ptLst>
  <dgm:cxnLst>
    <dgm:cxn modelId="{D3E54354-87AE-4CD7-A6B3-382F4C0B83BB}" srcId="{DCBB31BC-382A-4248-9644-24F41461C8EE}" destId="{66110784-E025-48DE-BE95-60155EE7F202}" srcOrd="1" destOrd="0" parTransId="{C61B870C-1EF7-4A40-A997-E4CDA3D060DE}" sibTransId="{BAFB93E3-1CF2-4798-9715-89C8193AC196}"/>
    <dgm:cxn modelId="{2799FB7D-B098-4768-8A7B-233F57754298}" srcId="{DCBB31BC-382A-4248-9644-24F41461C8EE}" destId="{AB56A3EF-8C65-47A8-A3F8-C6BE3D427061}" srcOrd="0" destOrd="0" parTransId="{45E57685-CCD0-4FD1-B74F-F2592575C406}" sibTransId="{3A92A304-5730-499C-A5B1-ADC49C2428C1}"/>
    <dgm:cxn modelId="{02E86385-C070-4F44-B3C2-C009FFEA709D}" srcId="{DCBB31BC-382A-4248-9644-24F41461C8EE}" destId="{BD926F92-8150-41C3-957B-4CDD69B72CC0}" srcOrd="2" destOrd="0" parTransId="{F021FE4F-FDCA-471D-8675-302B6CFF6134}" sibTransId="{A74ACD57-0AA4-49B6-916D-0B2C25FA00CD}"/>
    <dgm:cxn modelId="{F48DD485-4D34-4188-8957-CBEE26BF8105}" type="presOf" srcId="{AB56A3EF-8C65-47A8-A3F8-C6BE3D427061}" destId="{325CED01-7F63-47F9-B468-6CF3D53DE4B0}" srcOrd="0" destOrd="0" presId="urn:microsoft.com/office/officeart/2005/8/layout/default"/>
    <dgm:cxn modelId="{77BBB48C-C259-4FAC-9E1C-236392685086}" type="presOf" srcId="{BD926F92-8150-41C3-957B-4CDD69B72CC0}" destId="{147E81C0-DE64-46F8-A626-E38F5A230441}" srcOrd="0" destOrd="0" presId="urn:microsoft.com/office/officeart/2005/8/layout/default"/>
    <dgm:cxn modelId="{C1C86B9E-B440-467F-BC1F-B49FA6C659BB}" type="presOf" srcId="{66110784-E025-48DE-BE95-60155EE7F202}" destId="{41400FBF-F5B2-4641-9E00-2539727AB306}" srcOrd="0" destOrd="0" presId="urn:microsoft.com/office/officeart/2005/8/layout/default"/>
    <dgm:cxn modelId="{AFB605EB-BCE9-4F3B-A745-233A6B54C93D}" type="presOf" srcId="{DCBB31BC-382A-4248-9644-24F41461C8EE}" destId="{C3A3F63F-85A3-4735-8033-2C5296BB9DB9}" srcOrd="0" destOrd="0" presId="urn:microsoft.com/office/officeart/2005/8/layout/default"/>
    <dgm:cxn modelId="{59CC77F5-D912-412D-8B64-F2DB0C7B5DEB}" type="presParOf" srcId="{C3A3F63F-85A3-4735-8033-2C5296BB9DB9}" destId="{325CED01-7F63-47F9-B468-6CF3D53DE4B0}" srcOrd="0" destOrd="0" presId="urn:microsoft.com/office/officeart/2005/8/layout/default"/>
    <dgm:cxn modelId="{240A45E4-BC99-4069-8298-75B3EDC26A41}" type="presParOf" srcId="{C3A3F63F-85A3-4735-8033-2C5296BB9DB9}" destId="{8F79EA62-59BB-4A06-9FE9-B18689A4287B}" srcOrd="1" destOrd="0" presId="urn:microsoft.com/office/officeart/2005/8/layout/default"/>
    <dgm:cxn modelId="{3D6D5286-5FFD-495D-B837-8A78C45DD4EF}" type="presParOf" srcId="{C3A3F63F-85A3-4735-8033-2C5296BB9DB9}" destId="{41400FBF-F5B2-4641-9E00-2539727AB306}" srcOrd="2" destOrd="0" presId="urn:microsoft.com/office/officeart/2005/8/layout/default"/>
    <dgm:cxn modelId="{2DA8E3BD-D6A9-4F32-A806-85FF670532F6}" type="presParOf" srcId="{C3A3F63F-85A3-4735-8033-2C5296BB9DB9}" destId="{0DAEC80E-0343-4D6C-9BB8-C275D81B00C8}" srcOrd="3" destOrd="0" presId="urn:microsoft.com/office/officeart/2005/8/layout/default"/>
    <dgm:cxn modelId="{03A88E6A-B279-494A-AEE9-C7404B3281B6}" type="presParOf" srcId="{C3A3F63F-85A3-4735-8033-2C5296BB9DB9}" destId="{147E81C0-DE64-46F8-A626-E38F5A23044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D78A61-3B6C-4ABC-A792-C083AAB167C0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4EE3095-AC63-4548-A79D-65055AC7C5D4}">
      <dgm:prSet/>
      <dgm:spPr/>
      <dgm:t>
        <a:bodyPr/>
        <a:lstStyle/>
        <a:p>
          <a:r>
            <a:rPr lang="en-US"/>
            <a:t>Respect and dignity</a:t>
          </a:r>
        </a:p>
      </dgm:t>
    </dgm:pt>
    <dgm:pt modelId="{BE862256-B60A-47D1-B424-5A97270A7EF7}" type="parTrans" cxnId="{A1659B7F-59E0-4C55-B3F1-D13D52F03D16}">
      <dgm:prSet/>
      <dgm:spPr/>
      <dgm:t>
        <a:bodyPr/>
        <a:lstStyle/>
        <a:p>
          <a:endParaRPr lang="en-US"/>
        </a:p>
      </dgm:t>
    </dgm:pt>
    <dgm:pt modelId="{C45311B1-A563-4490-80EC-A8C17E408CAC}" type="sibTrans" cxnId="{A1659B7F-59E0-4C55-B3F1-D13D52F03D16}">
      <dgm:prSet/>
      <dgm:spPr/>
      <dgm:t>
        <a:bodyPr/>
        <a:lstStyle/>
        <a:p>
          <a:endParaRPr lang="en-US"/>
        </a:p>
      </dgm:t>
    </dgm:pt>
    <dgm:pt modelId="{85BFFBE4-83E0-4F46-A230-1518B75788DC}">
      <dgm:prSet/>
      <dgm:spPr/>
      <dgm:t>
        <a:bodyPr/>
        <a:lstStyle/>
        <a:p>
          <a:r>
            <a:rPr lang="en-US"/>
            <a:t>Confidence in providers</a:t>
          </a:r>
        </a:p>
      </dgm:t>
    </dgm:pt>
    <dgm:pt modelId="{D4CFF609-3EF1-4C59-9A90-BD32245EB77C}" type="parTrans" cxnId="{4219A5CC-C615-4888-92AB-195A69AF634D}">
      <dgm:prSet/>
      <dgm:spPr/>
      <dgm:t>
        <a:bodyPr/>
        <a:lstStyle/>
        <a:p>
          <a:endParaRPr lang="en-US"/>
        </a:p>
      </dgm:t>
    </dgm:pt>
    <dgm:pt modelId="{166336E0-EB07-4E86-AA23-D380A4B27F2F}" type="sibTrans" cxnId="{4219A5CC-C615-4888-92AB-195A69AF634D}">
      <dgm:prSet/>
      <dgm:spPr/>
      <dgm:t>
        <a:bodyPr/>
        <a:lstStyle/>
        <a:p>
          <a:endParaRPr lang="en-US"/>
        </a:p>
      </dgm:t>
    </dgm:pt>
    <dgm:pt modelId="{DA89912C-5DE8-4907-8A3D-873722BEADE0}">
      <dgm:prSet/>
      <dgm:spPr/>
      <dgm:t>
        <a:bodyPr/>
        <a:lstStyle/>
        <a:p>
          <a:r>
            <a:rPr lang="en-US"/>
            <a:t>Courtesy of staff</a:t>
          </a:r>
        </a:p>
      </dgm:t>
    </dgm:pt>
    <dgm:pt modelId="{3002E791-F922-4623-BDFB-3E5375D1F0C4}" type="parTrans" cxnId="{49AF1317-08ED-421F-B9AA-912E5C9536A7}">
      <dgm:prSet/>
      <dgm:spPr/>
      <dgm:t>
        <a:bodyPr/>
        <a:lstStyle/>
        <a:p>
          <a:endParaRPr lang="en-US"/>
        </a:p>
      </dgm:t>
    </dgm:pt>
    <dgm:pt modelId="{8573BB4E-F081-4C46-A8BF-9FECC76D5276}" type="sibTrans" cxnId="{49AF1317-08ED-421F-B9AA-912E5C9536A7}">
      <dgm:prSet/>
      <dgm:spPr/>
      <dgm:t>
        <a:bodyPr/>
        <a:lstStyle/>
        <a:p>
          <a:endParaRPr lang="en-US"/>
        </a:p>
      </dgm:t>
    </dgm:pt>
    <dgm:pt modelId="{67B98A3D-3691-4CCC-AC1E-C8BF198ECB1F}">
      <dgm:prSet/>
      <dgm:spPr/>
      <dgm:t>
        <a:bodyPr/>
        <a:lstStyle/>
        <a:p>
          <a:r>
            <a:rPr lang="en-US"/>
            <a:t>Availability of staff</a:t>
          </a:r>
        </a:p>
      </dgm:t>
    </dgm:pt>
    <dgm:pt modelId="{57D877CB-FB41-4159-9164-90957D2478DE}" type="parTrans" cxnId="{96CD542C-6B31-48F5-B372-0B9EA72AAD0E}">
      <dgm:prSet/>
      <dgm:spPr/>
      <dgm:t>
        <a:bodyPr/>
        <a:lstStyle/>
        <a:p>
          <a:endParaRPr lang="en-US"/>
        </a:p>
      </dgm:t>
    </dgm:pt>
    <dgm:pt modelId="{E1DE9EF0-6CE6-49EB-937A-359078F800DF}" type="sibTrans" cxnId="{96CD542C-6B31-48F5-B372-0B9EA72AAD0E}">
      <dgm:prSet/>
      <dgm:spPr/>
      <dgm:t>
        <a:bodyPr/>
        <a:lstStyle/>
        <a:p>
          <a:endParaRPr lang="en-US"/>
        </a:p>
      </dgm:t>
    </dgm:pt>
    <dgm:pt modelId="{10E9A590-FB4D-46DF-B3B3-23CDB9A3096B}">
      <dgm:prSet/>
      <dgm:spPr/>
      <dgm:t>
        <a:bodyPr/>
        <a:lstStyle/>
        <a:p>
          <a:r>
            <a:rPr lang="en-US"/>
            <a:t>Coordination of care</a:t>
          </a:r>
        </a:p>
      </dgm:t>
    </dgm:pt>
    <dgm:pt modelId="{1A5825FE-F8C1-44CD-8EBC-57A0B77DE096}" type="parTrans" cxnId="{A4680D0F-2713-4EF6-BA2D-060615D4A33C}">
      <dgm:prSet/>
      <dgm:spPr/>
      <dgm:t>
        <a:bodyPr/>
        <a:lstStyle/>
        <a:p>
          <a:endParaRPr lang="en-US"/>
        </a:p>
      </dgm:t>
    </dgm:pt>
    <dgm:pt modelId="{EA948F6B-1402-43D9-8DE6-1DC8EB8FDC4B}" type="sibTrans" cxnId="{A4680D0F-2713-4EF6-BA2D-060615D4A33C}">
      <dgm:prSet/>
      <dgm:spPr/>
      <dgm:t>
        <a:bodyPr/>
        <a:lstStyle/>
        <a:p>
          <a:endParaRPr lang="en-US"/>
        </a:p>
      </dgm:t>
    </dgm:pt>
    <dgm:pt modelId="{36268141-E234-4DEE-9709-311ADDE1EA40}">
      <dgm:prSet/>
      <dgm:spPr/>
      <dgm:t>
        <a:bodyPr/>
        <a:lstStyle/>
        <a:p>
          <a:r>
            <a:rPr lang="en-US"/>
            <a:t>(Joffe et al., 2003; Kwame and Petrucka, 2021)</a:t>
          </a:r>
        </a:p>
      </dgm:t>
    </dgm:pt>
    <dgm:pt modelId="{810CD867-8E7C-4315-87F5-202C7C1C91B3}" type="parTrans" cxnId="{3779945C-5357-407D-85B4-30B8B7C46674}">
      <dgm:prSet/>
      <dgm:spPr/>
      <dgm:t>
        <a:bodyPr/>
        <a:lstStyle/>
        <a:p>
          <a:endParaRPr lang="en-US"/>
        </a:p>
      </dgm:t>
    </dgm:pt>
    <dgm:pt modelId="{6344DDFF-7798-4573-8DD3-754723592A8E}" type="sibTrans" cxnId="{3779945C-5357-407D-85B4-30B8B7C46674}">
      <dgm:prSet/>
      <dgm:spPr/>
      <dgm:t>
        <a:bodyPr/>
        <a:lstStyle/>
        <a:p>
          <a:endParaRPr lang="en-US"/>
        </a:p>
      </dgm:t>
    </dgm:pt>
    <dgm:pt modelId="{AA425C57-B403-49B0-A41C-2BF2CC1A2DC6}" type="pres">
      <dgm:prSet presAssocID="{A2D78A61-3B6C-4ABC-A792-C083AAB167C0}" presName="diagram" presStyleCnt="0">
        <dgm:presLayoutVars>
          <dgm:dir/>
          <dgm:resizeHandles val="exact"/>
        </dgm:presLayoutVars>
      </dgm:prSet>
      <dgm:spPr/>
    </dgm:pt>
    <dgm:pt modelId="{252B89C2-3F31-40BC-A43A-D1DC2F6405AA}" type="pres">
      <dgm:prSet presAssocID="{84EE3095-AC63-4548-A79D-65055AC7C5D4}" presName="node" presStyleLbl="node1" presStyleIdx="0" presStyleCnt="6">
        <dgm:presLayoutVars>
          <dgm:bulletEnabled val="1"/>
        </dgm:presLayoutVars>
      </dgm:prSet>
      <dgm:spPr/>
    </dgm:pt>
    <dgm:pt modelId="{8C6CF7D1-EE4A-4013-8851-C7F5BDFB555F}" type="pres">
      <dgm:prSet presAssocID="{C45311B1-A563-4490-80EC-A8C17E408CAC}" presName="sibTrans" presStyleCnt="0"/>
      <dgm:spPr/>
    </dgm:pt>
    <dgm:pt modelId="{A257C708-F3AA-4F05-89E4-7A91593B6460}" type="pres">
      <dgm:prSet presAssocID="{85BFFBE4-83E0-4F46-A230-1518B75788DC}" presName="node" presStyleLbl="node1" presStyleIdx="1" presStyleCnt="6">
        <dgm:presLayoutVars>
          <dgm:bulletEnabled val="1"/>
        </dgm:presLayoutVars>
      </dgm:prSet>
      <dgm:spPr/>
    </dgm:pt>
    <dgm:pt modelId="{F8AEE687-EADA-45E1-B582-FB99C0C2C207}" type="pres">
      <dgm:prSet presAssocID="{166336E0-EB07-4E86-AA23-D380A4B27F2F}" presName="sibTrans" presStyleCnt="0"/>
      <dgm:spPr/>
    </dgm:pt>
    <dgm:pt modelId="{05006786-2746-478C-984F-37ECC5154984}" type="pres">
      <dgm:prSet presAssocID="{DA89912C-5DE8-4907-8A3D-873722BEADE0}" presName="node" presStyleLbl="node1" presStyleIdx="2" presStyleCnt="6">
        <dgm:presLayoutVars>
          <dgm:bulletEnabled val="1"/>
        </dgm:presLayoutVars>
      </dgm:prSet>
      <dgm:spPr/>
    </dgm:pt>
    <dgm:pt modelId="{CF778889-8123-410B-82AD-66E6CEC897BA}" type="pres">
      <dgm:prSet presAssocID="{8573BB4E-F081-4C46-A8BF-9FECC76D5276}" presName="sibTrans" presStyleCnt="0"/>
      <dgm:spPr/>
    </dgm:pt>
    <dgm:pt modelId="{F920A40E-E64F-47C0-B819-16E84ABE7627}" type="pres">
      <dgm:prSet presAssocID="{67B98A3D-3691-4CCC-AC1E-C8BF198ECB1F}" presName="node" presStyleLbl="node1" presStyleIdx="3" presStyleCnt="6">
        <dgm:presLayoutVars>
          <dgm:bulletEnabled val="1"/>
        </dgm:presLayoutVars>
      </dgm:prSet>
      <dgm:spPr/>
    </dgm:pt>
    <dgm:pt modelId="{281C7669-F1C3-4150-8212-ECD25B1955F9}" type="pres">
      <dgm:prSet presAssocID="{E1DE9EF0-6CE6-49EB-937A-359078F800DF}" presName="sibTrans" presStyleCnt="0"/>
      <dgm:spPr/>
    </dgm:pt>
    <dgm:pt modelId="{8BDCD537-3AFB-4B7E-A498-DC1E6D16C3C8}" type="pres">
      <dgm:prSet presAssocID="{10E9A590-FB4D-46DF-B3B3-23CDB9A3096B}" presName="node" presStyleLbl="node1" presStyleIdx="4" presStyleCnt="6">
        <dgm:presLayoutVars>
          <dgm:bulletEnabled val="1"/>
        </dgm:presLayoutVars>
      </dgm:prSet>
      <dgm:spPr/>
    </dgm:pt>
    <dgm:pt modelId="{00B6BEF2-5774-463F-907B-3EB72AC70200}" type="pres">
      <dgm:prSet presAssocID="{EA948F6B-1402-43D9-8DE6-1DC8EB8FDC4B}" presName="sibTrans" presStyleCnt="0"/>
      <dgm:spPr/>
    </dgm:pt>
    <dgm:pt modelId="{CA41CF16-8C2A-42FF-BE4F-69FCBF233F4A}" type="pres">
      <dgm:prSet presAssocID="{36268141-E234-4DEE-9709-311ADDE1EA40}" presName="node" presStyleLbl="node1" presStyleIdx="5" presStyleCnt="6">
        <dgm:presLayoutVars>
          <dgm:bulletEnabled val="1"/>
        </dgm:presLayoutVars>
      </dgm:prSet>
      <dgm:spPr/>
    </dgm:pt>
  </dgm:ptLst>
  <dgm:cxnLst>
    <dgm:cxn modelId="{A4680D0F-2713-4EF6-BA2D-060615D4A33C}" srcId="{A2D78A61-3B6C-4ABC-A792-C083AAB167C0}" destId="{10E9A590-FB4D-46DF-B3B3-23CDB9A3096B}" srcOrd="4" destOrd="0" parTransId="{1A5825FE-F8C1-44CD-8EBC-57A0B77DE096}" sibTransId="{EA948F6B-1402-43D9-8DE6-1DC8EB8FDC4B}"/>
    <dgm:cxn modelId="{49AF1317-08ED-421F-B9AA-912E5C9536A7}" srcId="{A2D78A61-3B6C-4ABC-A792-C083AAB167C0}" destId="{DA89912C-5DE8-4907-8A3D-873722BEADE0}" srcOrd="2" destOrd="0" parTransId="{3002E791-F922-4623-BDFB-3E5375D1F0C4}" sibTransId="{8573BB4E-F081-4C46-A8BF-9FECC76D5276}"/>
    <dgm:cxn modelId="{94E87321-12F8-4D0C-A4E5-2E3245F8E6C9}" type="presOf" srcId="{36268141-E234-4DEE-9709-311ADDE1EA40}" destId="{CA41CF16-8C2A-42FF-BE4F-69FCBF233F4A}" srcOrd="0" destOrd="0" presId="urn:microsoft.com/office/officeart/2005/8/layout/default"/>
    <dgm:cxn modelId="{96CD542C-6B31-48F5-B372-0B9EA72AAD0E}" srcId="{A2D78A61-3B6C-4ABC-A792-C083AAB167C0}" destId="{67B98A3D-3691-4CCC-AC1E-C8BF198ECB1F}" srcOrd="3" destOrd="0" parTransId="{57D877CB-FB41-4159-9164-90957D2478DE}" sibTransId="{E1DE9EF0-6CE6-49EB-937A-359078F800DF}"/>
    <dgm:cxn modelId="{E591C12F-233A-4896-9F75-51552030F949}" type="presOf" srcId="{A2D78A61-3B6C-4ABC-A792-C083AAB167C0}" destId="{AA425C57-B403-49B0-A41C-2BF2CC1A2DC6}" srcOrd="0" destOrd="0" presId="urn:microsoft.com/office/officeart/2005/8/layout/default"/>
    <dgm:cxn modelId="{3779945C-5357-407D-85B4-30B8B7C46674}" srcId="{A2D78A61-3B6C-4ABC-A792-C083AAB167C0}" destId="{36268141-E234-4DEE-9709-311ADDE1EA40}" srcOrd="5" destOrd="0" parTransId="{810CD867-8E7C-4315-87F5-202C7C1C91B3}" sibTransId="{6344DDFF-7798-4573-8DD3-754723592A8E}"/>
    <dgm:cxn modelId="{31EF7A60-E72E-4E56-A6C9-E05862E8175E}" type="presOf" srcId="{DA89912C-5DE8-4907-8A3D-873722BEADE0}" destId="{05006786-2746-478C-984F-37ECC5154984}" srcOrd="0" destOrd="0" presId="urn:microsoft.com/office/officeart/2005/8/layout/default"/>
    <dgm:cxn modelId="{C5F87A78-04C6-4E79-B8EA-E5EF237C857D}" type="presOf" srcId="{84EE3095-AC63-4548-A79D-65055AC7C5D4}" destId="{252B89C2-3F31-40BC-A43A-D1DC2F6405AA}" srcOrd="0" destOrd="0" presId="urn:microsoft.com/office/officeart/2005/8/layout/default"/>
    <dgm:cxn modelId="{A1659B7F-59E0-4C55-B3F1-D13D52F03D16}" srcId="{A2D78A61-3B6C-4ABC-A792-C083AAB167C0}" destId="{84EE3095-AC63-4548-A79D-65055AC7C5D4}" srcOrd="0" destOrd="0" parTransId="{BE862256-B60A-47D1-B424-5A97270A7EF7}" sibTransId="{C45311B1-A563-4490-80EC-A8C17E408CAC}"/>
    <dgm:cxn modelId="{A2A11FC1-3D60-4646-877B-47D40FCA12AE}" type="presOf" srcId="{67B98A3D-3691-4CCC-AC1E-C8BF198ECB1F}" destId="{F920A40E-E64F-47C0-B819-16E84ABE7627}" srcOrd="0" destOrd="0" presId="urn:microsoft.com/office/officeart/2005/8/layout/default"/>
    <dgm:cxn modelId="{E7AB09C4-88B5-4597-A07E-E21E369B68AB}" type="presOf" srcId="{10E9A590-FB4D-46DF-B3B3-23CDB9A3096B}" destId="{8BDCD537-3AFB-4B7E-A498-DC1E6D16C3C8}" srcOrd="0" destOrd="0" presId="urn:microsoft.com/office/officeart/2005/8/layout/default"/>
    <dgm:cxn modelId="{4219A5CC-C615-4888-92AB-195A69AF634D}" srcId="{A2D78A61-3B6C-4ABC-A792-C083AAB167C0}" destId="{85BFFBE4-83E0-4F46-A230-1518B75788DC}" srcOrd="1" destOrd="0" parTransId="{D4CFF609-3EF1-4C59-9A90-BD32245EB77C}" sibTransId="{166336E0-EB07-4E86-AA23-D380A4B27F2F}"/>
    <dgm:cxn modelId="{40113FDB-60C6-43F6-9131-0AF59B7687C3}" type="presOf" srcId="{85BFFBE4-83E0-4F46-A230-1518B75788DC}" destId="{A257C708-F3AA-4F05-89E4-7A91593B6460}" srcOrd="0" destOrd="0" presId="urn:microsoft.com/office/officeart/2005/8/layout/default"/>
    <dgm:cxn modelId="{3C0A72ED-D663-443C-BD2E-A45EC850908C}" type="presParOf" srcId="{AA425C57-B403-49B0-A41C-2BF2CC1A2DC6}" destId="{252B89C2-3F31-40BC-A43A-D1DC2F6405AA}" srcOrd="0" destOrd="0" presId="urn:microsoft.com/office/officeart/2005/8/layout/default"/>
    <dgm:cxn modelId="{13522DBA-3BAA-42BB-9555-A5CC795044E6}" type="presParOf" srcId="{AA425C57-B403-49B0-A41C-2BF2CC1A2DC6}" destId="{8C6CF7D1-EE4A-4013-8851-C7F5BDFB555F}" srcOrd="1" destOrd="0" presId="urn:microsoft.com/office/officeart/2005/8/layout/default"/>
    <dgm:cxn modelId="{5976B6E2-EB2F-4810-BE32-094464E4D980}" type="presParOf" srcId="{AA425C57-B403-49B0-A41C-2BF2CC1A2DC6}" destId="{A257C708-F3AA-4F05-89E4-7A91593B6460}" srcOrd="2" destOrd="0" presId="urn:microsoft.com/office/officeart/2005/8/layout/default"/>
    <dgm:cxn modelId="{CF1E438F-BCB2-4666-80D3-BDEF2D1002DD}" type="presParOf" srcId="{AA425C57-B403-49B0-A41C-2BF2CC1A2DC6}" destId="{F8AEE687-EADA-45E1-B582-FB99C0C2C207}" srcOrd="3" destOrd="0" presId="urn:microsoft.com/office/officeart/2005/8/layout/default"/>
    <dgm:cxn modelId="{70465E1B-DEC6-4F7D-8B2E-A8F5133F8E4B}" type="presParOf" srcId="{AA425C57-B403-49B0-A41C-2BF2CC1A2DC6}" destId="{05006786-2746-478C-984F-37ECC5154984}" srcOrd="4" destOrd="0" presId="urn:microsoft.com/office/officeart/2005/8/layout/default"/>
    <dgm:cxn modelId="{F9D9B7C8-BA19-4FD6-8730-1ECFD061A6E8}" type="presParOf" srcId="{AA425C57-B403-49B0-A41C-2BF2CC1A2DC6}" destId="{CF778889-8123-410B-82AD-66E6CEC897BA}" srcOrd="5" destOrd="0" presId="urn:microsoft.com/office/officeart/2005/8/layout/default"/>
    <dgm:cxn modelId="{EBD41813-0131-4CAF-BF48-C4C477CAC3DC}" type="presParOf" srcId="{AA425C57-B403-49B0-A41C-2BF2CC1A2DC6}" destId="{F920A40E-E64F-47C0-B819-16E84ABE7627}" srcOrd="6" destOrd="0" presId="urn:microsoft.com/office/officeart/2005/8/layout/default"/>
    <dgm:cxn modelId="{1D8EA77C-2029-4CCB-8B80-F932115F63D0}" type="presParOf" srcId="{AA425C57-B403-49B0-A41C-2BF2CC1A2DC6}" destId="{281C7669-F1C3-4150-8212-ECD25B1955F9}" srcOrd="7" destOrd="0" presId="urn:microsoft.com/office/officeart/2005/8/layout/default"/>
    <dgm:cxn modelId="{B682F0CF-6132-47ED-A4ED-14FFA57A4DF4}" type="presParOf" srcId="{AA425C57-B403-49B0-A41C-2BF2CC1A2DC6}" destId="{8BDCD537-3AFB-4B7E-A498-DC1E6D16C3C8}" srcOrd="8" destOrd="0" presId="urn:microsoft.com/office/officeart/2005/8/layout/default"/>
    <dgm:cxn modelId="{6206B387-C58E-4C6C-A4F4-BE4E3DFB1424}" type="presParOf" srcId="{AA425C57-B403-49B0-A41C-2BF2CC1A2DC6}" destId="{00B6BEF2-5774-463F-907B-3EB72AC70200}" srcOrd="9" destOrd="0" presId="urn:microsoft.com/office/officeart/2005/8/layout/default"/>
    <dgm:cxn modelId="{D678DAD9-3F16-4158-AF27-3B4AF7D42F37}" type="presParOf" srcId="{AA425C57-B403-49B0-A41C-2BF2CC1A2DC6}" destId="{CA41CF16-8C2A-42FF-BE4F-69FCBF233F4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796DAD-D8AD-4DD5-85A0-C0BD79A88E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7776FF-3D33-47D8-8064-34400403F336}">
      <dgm:prSet/>
      <dgm:spPr/>
      <dgm:t>
        <a:bodyPr/>
        <a:lstStyle/>
        <a:p>
          <a:r>
            <a:rPr lang="en-US"/>
            <a:t>What does an organisation value?</a:t>
          </a:r>
        </a:p>
      </dgm:t>
    </dgm:pt>
    <dgm:pt modelId="{282A3434-8723-417E-A328-440A5708845A}" type="parTrans" cxnId="{EB08F3AB-53D4-4556-B670-48FC1EDDCA85}">
      <dgm:prSet/>
      <dgm:spPr/>
      <dgm:t>
        <a:bodyPr/>
        <a:lstStyle/>
        <a:p>
          <a:endParaRPr lang="en-US"/>
        </a:p>
      </dgm:t>
    </dgm:pt>
    <dgm:pt modelId="{4F4BDA52-923E-4DB6-A532-CED8BF5C9AFA}" type="sibTrans" cxnId="{EB08F3AB-53D4-4556-B670-48FC1EDDCA85}">
      <dgm:prSet/>
      <dgm:spPr/>
      <dgm:t>
        <a:bodyPr/>
        <a:lstStyle/>
        <a:p>
          <a:endParaRPr lang="en-US"/>
        </a:p>
      </dgm:t>
    </dgm:pt>
    <dgm:pt modelId="{B0BA24FE-0A5E-42DB-B3E2-8D7E20749D47}">
      <dgm:prSet/>
      <dgm:spPr/>
      <dgm:t>
        <a:bodyPr/>
        <a:lstStyle/>
        <a:p>
          <a:r>
            <a:rPr lang="en-US"/>
            <a:t>Cost effectiveness</a:t>
          </a:r>
        </a:p>
      </dgm:t>
    </dgm:pt>
    <dgm:pt modelId="{C5C98246-5F4C-4375-90B9-CC0BFBD0CA53}" type="parTrans" cxnId="{54D3CC33-C38E-47B2-9738-57D9692AC9B8}">
      <dgm:prSet/>
      <dgm:spPr/>
      <dgm:t>
        <a:bodyPr/>
        <a:lstStyle/>
        <a:p>
          <a:endParaRPr lang="en-US"/>
        </a:p>
      </dgm:t>
    </dgm:pt>
    <dgm:pt modelId="{11481F34-A380-485E-AB81-0EEF2C69DF60}" type="sibTrans" cxnId="{54D3CC33-C38E-47B2-9738-57D9692AC9B8}">
      <dgm:prSet/>
      <dgm:spPr/>
      <dgm:t>
        <a:bodyPr/>
        <a:lstStyle/>
        <a:p>
          <a:endParaRPr lang="en-US"/>
        </a:p>
      </dgm:t>
    </dgm:pt>
    <dgm:pt modelId="{0FE6DF69-CCF1-4466-BE13-390041C5F3A2}">
      <dgm:prSet/>
      <dgm:spPr/>
      <dgm:t>
        <a:bodyPr/>
        <a:lstStyle/>
        <a:p>
          <a:r>
            <a:rPr lang="en-US"/>
            <a:t>Efficiency</a:t>
          </a:r>
        </a:p>
      </dgm:t>
    </dgm:pt>
    <dgm:pt modelId="{2F51EB82-82B9-45F3-98FE-DE23F93A7257}" type="parTrans" cxnId="{90266ADA-C0C5-4524-B76B-C325410DDA4B}">
      <dgm:prSet/>
      <dgm:spPr/>
      <dgm:t>
        <a:bodyPr/>
        <a:lstStyle/>
        <a:p>
          <a:endParaRPr lang="en-US"/>
        </a:p>
      </dgm:t>
    </dgm:pt>
    <dgm:pt modelId="{2E820199-E25C-49FE-A403-87FCC6D56E4B}" type="sibTrans" cxnId="{90266ADA-C0C5-4524-B76B-C325410DDA4B}">
      <dgm:prSet/>
      <dgm:spPr/>
      <dgm:t>
        <a:bodyPr/>
        <a:lstStyle/>
        <a:p>
          <a:endParaRPr lang="en-US"/>
        </a:p>
      </dgm:t>
    </dgm:pt>
    <dgm:pt modelId="{C5951BDA-E3D4-48A8-88DC-427243842EE5}">
      <dgm:prSet/>
      <dgm:spPr/>
      <dgm:t>
        <a:bodyPr/>
        <a:lstStyle/>
        <a:p>
          <a:r>
            <a:rPr lang="en-US"/>
            <a:t>Financial sustainability</a:t>
          </a:r>
        </a:p>
      </dgm:t>
    </dgm:pt>
    <dgm:pt modelId="{EC5EF6A8-89AC-4189-ADAB-A920A28318C9}" type="parTrans" cxnId="{B05EDFE3-7913-450E-A33E-1B7D715BC6DC}">
      <dgm:prSet/>
      <dgm:spPr/>
      <dgm:t>
        <a:bodyPr/>
        <a:lstStyle/>
        <a:p>
          <a:endParaRPr lang="en-US"/>
        </a:p>
      </dgm:t>
    </dgm:pt>
    <dgm:pt modelId="{ABED07EE-D3A3-4DA1-8244-A702161BE66D}" type="sibTrans" cxnId="{B05EDFE3-7913-450E-A33E-1B7D715BC6DC}">
      <dgm:prSet/>
      <dgm:spPr/>
      <dgm:t>
        <a:bodyPr/>
        <a:lstStyle/>
        <a:p>
          <a:endParaRPr lang="en-US"/>
        </a:p>
      </dgm:t>
    </dgm:pt>
    <dgm:pt modelId="{72132158-AE4C-46EB-93D4-A3D4F84DFF4F}">
      <dgm:prSet/>
      <dgm:spPr/>
      <dgm:t>
        <a:bodyPr/>
        <a:lstStyle/>
        <a:p>
          <a:r>
            <a:rPr lang="en-US"/>
            <a:t>Staff satisfaction and retention</a:t>
          </a:r>
        </a:p>
      </dgm:t>
    </dgm:pt>
    <dgm:pt modelId="{34FCE525-6000-4850-A205-FB3AC81C0DA4}" type="parTrans" cxnId="{45D77F57-881F-4F85-9F7F-92838539DDC4}">
      <dgm:prSet/>
      <dgm:spPr/>
      <dgm:t>
        <a:bodyPr/>
        <a:lstStyle/>
        <a:p>
          <a:endParaRPr lang="en-US"/>
        </a:p>
      </dgm:t>
    </dgm:pt>
    <dgm:pt modelId="{0FB27E66-D2FC-471C-BAAC-81CFC5421B96}" type="sibTrans" cxnId="{45D77F57-881F-4F85-9F7F-92838539DDC4}">
      <dgm:prSet/>
      <dgm:spPr/>
      <dgm:t>
        <a:bodyPr/>
        <a:lstStyle/>
        <a:p>
          <a:endParaRPr lang="en-US"/>
        </a:p>
      </dgm:t>
    </dgm:pt>
    <dgm:pt modelId="{C5615653-B522-467E-844D-002701BF6F36}" type="pres">
      <dgm:prSet presAssocID="{46796DAD-D8AD-4DD5-85A0-C0BD79A88EE7}" presName="root" presStyleCnt="0">
        <dgm:presLayoutVars>
          <dgm:dir/>
          <dgm:resizeHandles val="exact"/>
        </dgm:presLayoutVars>
      </dgm:prSet>
      <dgm:spPr/>
    </dgm:pt>
    <dgm:pt modelId="{63FD45F7-CCF3-46A4-9319-57EB570568BB}" type="pres">
      <dgm:prSet presAssocID="{487776FF-3D33-47D8-8064-34400403F336}" presName="compNode" presStyleCnt="0"/>
      <dgm:spPr/>
    </dgm:pt>
    <dgm:pt modelId="{3DD23115-2678-4271-8210-59F4CF5DB6F4}" type="pres">
      <dgm:prSet presAssocID="{487776FF-3D33-47D8-8064-34400403F336}" presName="bgRect" presStyleLbl="bgShp" presStyleIdx="0" presStyleCnt="5"/>
      <dgm:spPr/>
    </dgm:pt>
    <dgm:pt modelId="{9EB8625D-F251-4F2F-9AA7-24F29A24C98B}" type="pres">
      <dgm:prSet presAssocID="{487776FF-3D33-47D8-8064-34400403F33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B84B304-6CA1-43A6-B242-EF31CF11A922}" type="pres">
      <dgm:prSet presAssocID="{487776FF-3D33-47D8-8064-34400403F336}" presName="spaceRect" presStyleCnt="0"/>
      <dgm:spPr/>
    </dgm:pt>
    <dgm:pt modelId="{47C541D3-32F3-4D90-8E19-1B45B49DFCEB}" type="pres">
      <dgm:prSet presAssocID="{487776FF-3D33-47D8-8064-34400403F336}" presName="parTx" presStyleLbl="revTx" presStyleIdx="0" presStyleCnt="5">
        <dgm:presLayoutVars>
          <dgm:chMax val="0"/>
          <dgm:chPref val="0"/>
        </dgm:presLayoutVars>
      </dgm:prSet>
      <dgm:spPr/>
    </dgm:pt>
    <dgm:pt modelId="{50AB7609-4BF2-4829-A5C6-4148F8F6E361}" type="pres">
      <dgm:prSet presAssocID="{4F4BDA52-923E-4DB6-A532-CED8BF5C9AFA}" presName="sibTrans" presStyleCnt="0"/>
      <dgm:spPr/>
    </dgm:pt>
    <dgm:pt modelId="{5D88564F-EA8E-4ACC-9955-2E9DC7F54295}" type="pres">
      <dgm:prSet presAssocID="{B0BA24FE-0A5E-42DB-B3E2-8D7E20749D47}" presName="compNode" presStyleCnt="0"/>
      <dgm:spPr/>
    </dgm:pt>
    <dgm:pt modelId="{2F04BA53-655D-4594-A410-5C44DE2197B1}" type="pres">
      <dgm:prSet presAssocID="{B0BA24FE-0A5E-42DB-B3E2-8D7E20749D47}" presName="bgRect" presStyleLbl="bgShp" presStyleIdx="1" presStyleCnt="5"/>
      <dgm:spPr/>
    </dgm:pt>
    <dgm:pt modelId="{9CF53B34-0668-4F38-AAC5-9E39A0830F69}" type="pres">
      <dgm:prSet presAssocID="{B0BA24FE-0A5E-42DB-B3E2-8D7E20749D4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C19E487-3B18-4B33-9449-9D9D94120D1C}" type="pres">
      <dgm:prSet presAssocID="{B0BA24FE-0A5E-42DB-B3E2-8D7E20749D47}" presName="spaceRect" presStyleCnt="0"/>
      <dgm:spPr/>
    </dgm:pt>
    <dgm:pt modelId="{A42C8CD7-4E96-400A-A70C-C987473234C6}" type="pres">
      <dgm:prSet presAssocID="{B0BA24FE-0A5E-42DB-B3E2-8D7E20749D47}" presName="parTx" presStyleLbl="revTx" presStyleIdx="1" presStyleCnt="5">
        <dgm:presLayoutVars>
          <dgm:chMax val="0"/>
          <dgm:chPref val="0"/>
        </dgm:presLayoutVars>
      </dgm:prSet>
      <dgm:spPr/>
    </dgm:pt>
    <dgm:pt modelId="{CE843D51-CC51-4B1C-885D-2F24FCAF3119}" type="pres">
      <dgm:prSet presAssocID="{11481F34-A380-485E-AB81-0EEF2C69DF60}" presName="sibTrans" presStyleCnt="0"/>
      <dgm:spPr/>
    </dgm:pt>
    <dgm:pt modelId="{191644CE-B5BC-4309-9728-CD96B9B0EFD3}" type="pres">
      <dgm:prSet presAssocID="{0FE6DF69-CCF1-4466-BE13-390041C5F3A2}" presName="compNode" presStyleCnt="0"/>
      <dgm:spPr/>
    </dgm:pt>
    <dgm:pt modelId="{D9C7941B-B1E8-493F-B3A3-6D75BD465E1E}" type="pres">
      <dgm:prSet presAssocID="{0FE6DF69-CCF1-4466-BE13-390041C5F3A2}" presName="bgRect" presStyleLbl="bgShp" presStyleIdx="2" presStyleCnt="5"/>
      <dgm:spPr/>
    </dgm:pt>
    <dgm:pt modelId="{9144A20C-E0A9-4026-B3AE-8D7721C1DFAF}" type="pres">
      <dgm:prSet presAssocID="{0FE6DF69-CCF1-4466-BE13-390041C5F3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D93932E-19DE-4621-AD5C-74C30DDD448A}" type="pres">
      <dgm:prSet presAssocID="{0FE6DF69-CCF1-4466-BE13-390041C5F3A2}" presName="spaceRect" presStyleCnt="0"/>
      <dgm:spPr/>
    </dgm:pt>
    <dgm:pt modelId="{5C2147C6-002A-43AD-877E-E3A135BCD947}" type="pres">
      <dgm:prSet presAssocID="{0FE6DF69-CCF1-4466-BE13-390041C5F3A2}" presName="parTx" presStyleLbl="revTx" presStyleIdx="2" presStyleCnt="5">
        <dgm:presLayoutVars>
          <dgm:chMax val="0"/>
          <dgm:chPref val="0"/>
        </dgm:presLayoutVars>
      </dgm:prSet>
      <dgm:spPr/>
    </dgm:pt>
    <dgm:pt modelId="{BB34B8E5-5BF9-439C-8927-1863DD178FC3}" type="pres">
      <dgm:prSet presAssocID="{2E820199-E25C-49FE-A403-87FCC6D56E4B}" presName="sibTrans" presStyleCnt="0"/>
      <dgm:spPr/>
    </dgm:pt>
    <dgm:pt modelId="{6931F9A2-8F3E-4A66-8ED7-EF4B74011B37}" type="pres">
      <dgm:prSet presAssocID="{C5951BDA-E3D4-48A8-88DC-427243842EE5}" presName="compNode" presStyleCnt="0"/>
      <dgm:spPr/>
    </dgm:pt>
    <dgm:pt modelId="{F587DAB9-07FC-4E3B-8499-AB847F809D27}" type="pres">
      <dgm:prSet presAssocID="{C5951BDA-E3D4-48A8-88DC-427243842EE5}" presName="bgRect" presStyleLbl="bgShp" presStyleIdx="3" presStyleCnt="5"/>
      <dgm:spPr/>
    </dgm:pt>
    <dgm:pt modelId="{387C3A17-AC93-4742-8E6C-6E0228B319A9}" type="pres">
      <dgm:prSet presAssocID="{C5951BDA-E3D4-48A8-88DC-427243842E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DFEB9319-7C53-4556-9B89-ACF765C3FBAA}" type="pres">
      <dgm:prSet presAssocID="{C5951BDA-E3D4-48A8-88DC-427243842EE5}" presName="spaceRect" presStyleCnt="0"/>
      <dgm:spPr/>
    </dgm:pt>
    <dgm:pt modelId="{264A6FE5-EDEC-4E88-A1F4-62B4C967CFF7}" type="pres">
      <dgm:prSet presAssocID="{C5951BDA-E3D4-48A8-88DC-427243842EE5}" presName="parTx" presStyleLbl="revTx" presStyleIdx="3" presStyleCnt="5">
        <dgm:presLayoutVars>
          <dgm:chMax val="0"/>
          <dgm:chPref val="0"/>
        </dgm:presLayoutVars>
      </dgm:prSet>
      <dgm:spPr/>
    </dgm:pt>
    <dgm:pt modelId="{C71EA362-CFDE-4E14-BC60-9B2C10E1A021}" type="pres">
      <dgm:prSet presAssocID="{ABED07EE-D3A3-4DA1-8244-A702161BE66D}" presName="sibTrans" presStyleCnt="0"/>
      <dgm:spPr/>
    </dgm:pt>
    <dgm:pt modelId="{9745DE17-96A7-45AE-9328-0C636AA2CBF9}" type="pres">
      <dgm:prSet presAssocID="{72132158-AE4C-46EB-93D4-A3D4F84DFF4F}" presName="compNode" presStyleCnt="0"/>
      <dgm:spPr/>
    </dgm:pt>
    <dgm:pt modelId="{D5DB8F25-E9B3-42C0-94EF-05ACCAD8D3C6}" type="pres">
      <dgm:prSet presAssocID="{72132158-AE4C-46EB-93D4-A3D4F84DFF4F}" presName="bgRect" presStyleLbl="bgShp" presStyleIdx="4" presStyleCnt="5"/>
      <dgm:spPr/>
    </dgm:pt>
    <dgm:pt modelId="{65199AD7-C28B-45B5-A26A-EBFB07143E39}" type="pres">
      <dgm:prSet presAssocID="{72132158-AE4C-46EB-93D4-A3D4F84DFF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7260955-9302-421D-9C78-1505A474FD3C}" type="pres">
      <dgm:prSet presAssocID="{72132158-AE4C-46EB-93D4-A3D4F84DFF4F}" presName="spaceRect" presStyleCnt="0"/>
      <dgm:spPr/>
    </dgm:pt>
    <dgm:pt modelId="{00A35C4C-7379-42EB-8B01-8393FE964F4C}" type="pres">
      <dgm:prSet presAssocID="{72132158-AE4C-46EB-93D4-A3D4F84DFF4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2043C0A-4244-480D-9272-182761AF1EFC}" type="presOf" srcId="{C5951BDA-E3D4-48A8-88DC-427243842EE5}" destId="{264A6FE5-EDEC-4E88-A1F4-62B4C967CFF7}" srcOrd="0" destOrd="0" presId="urn:microsoft.com/office/officeart/2018/2/layout/IconVerticalSolidList"/>
    <dgm:cxn modelId="{2AA5FC10-259F-4C4C-B4AD-4CA5F6AF4F16}" type="presOf" srcId="{46796DAD-D8AD-4DD5-85A0-C0BD79A88EE7}" destId="{C5615653-B522-467E-844D-002701BF6F36}" srcOrd="0" destOrd="0" presId="urn:microsoft.com/office/officeart/2018/2/layout/IconVerticalSolidList"/>
    <dgm:cxn modelId="{54D3CC33-C38E-47B2-9738-57D9692AC9B8}" srcId="{46796DAD-D8AD-4DD5-85A0-C0BD79A88EE7}" destId="{B0BA24FE-0A5E-42DB-B3E2-8D7E20749D47}" srcOrd="1" destOrd="0" parTransId="{C5C98246-5F4C-4375-90B9-CC0BFBD0CA53}" sibTransId="{11481F34-A380-485E-AB81-0EEF2C69DF60}"/>
    <dgm:cxn modelId="{45D77F57-881F-4F85-9F7F-92838539DDC4}" srcId="{46796DAD-D8AD-4DD5-85A0-C0BD79A88EE7}" destId="{72132158-AE4C-46EB-93D4-A3D4F84DFF4F}" srcOrd="4" destOrd="0" parTransId="{34FCE525-6000-4850-A205-FB3AC81C0DA4}" sibTransId="{0FB27E66-D2FC-471C-BAAC-81CFC5421B96}"/>
    <dgm:cxn modelId="{AB68D78E-0167-4B73-BB95-218F5BEEBDE6}" type="presOf" srcId="{0FE6DF69-CCF1-4466-BE13-390041C5F3A2}" destId="{5C2147C6-002A-43AD-877E-E3A135BCD947}" srcOrd="0" destOrd="0" presId="urn:microsoft.com/office/officeart/2018/2/layout/IconVerticalSolidList"/>
    <dgm:cxn modelId="{D45CB9A4-08B7-4162-A251-93F4ACBA1836}" type="presOf" srcId="{72132158-AE4C-46EB-93D4-A3D4F84DFF4F}" destId="{00A35C4C-7379-42EB-8B01-8393FE964F4C}" srcOrd="0" destOrd="0" presId="urn:microsoft.com/office/officeart/2018/2/layout/IconVerticalSolidList"/>
    <dgm:cxn modelId="{EB08F3AB-53D4-4556-B670-48FC1EDDCA85}" srcId="{46796DAD-D8AD-4DD5-85A0-C0BD79A88EE7}" destId="{487776FF-3D33-47D8-8064-34400403F336}" srcOrd="0" destOrd="0" parTransId="{282A3434-8723-417E-A328-440A5708845A}" sibTransId="{4F4BDA52-923E-4DB6-A532-CED8BF5C9AFA}"/>
    <dgm:cxn modelId="{780FD5D9-FFBF-4484-95BF-96CC68012BC4}" type="presOf" srcId="{B0BA24FE-0A5E-42DB-B3E2-8D7E20749D47}" destId="{A42C8CD7-4E96-400A-A70C-C987473234C6}" srcOrd="0" destOrd="0" presId="urn:microsoft.com/office/officeart/2018/2/layout/IconVerticalSolidList"/>
    <dgm:cxn modelId="{90266ADA-C0C5-4524-B76B-C325410DDA4B}" srcId="{46796DAD-D8AD-4DD5-85A0-C0BD79A88EE7}" destId="{0FE6DF69-CCF1-4466-BE13-390041C5F3A2}" srcOrd="2" destOrd="0" parTransId="{2F51EB82-82B9-45F3-98FE-DE23F93A7257}" sibTransId="{2E820199-E25C-49FE-A403-87FCC6D56E4B}"/>
    <dgm:cxn modelId="{B05EDFE3-7913-450E-A33E-1B7D715BC6DC}" srcId="{46796DAD-D8AD-4DD5-85A0-C0BD79A88EE7}" destId="{C5951BDA-E3D4-48A8-88DC-427243842EE5}" srcOrd="3" destOrd="0" parTransId="{EC5EF6A8-89AC-4189-ADAB-A920A28318C9}" sibTransId="{ABED07EE-D3A3-4DA1-8244-A702161BE66D}"/>
    <dgm:cxn modelId="{088BA8E8-ACF5-4E1F-8DE8-CCBAA022C85A}" type="presOf" srcId="{487776FF-3D33-47D8-8064-34400403F336}" destId="{47C541D3-32F3-4D90-8E19-1B45B49DFCEB}" srcOrd="0" destOrd="0" presId="urn:microsoft.com/office/officeart/2018/2/layout/IconVerticalSolidList"/>
    <dgm:cxn modelId="{2AC78727-6A37-41A2-9060-1767A028C515}" type="presParOf" srcId="{C5615653-B522-467E-844D-002701BF6F36}" destId="{63FD45F7-CCF3-46A4-9319-57EB570568BB}" srcOrd="0" destOrd="0" presId="urn:microsoft.com/office/officeart/2018/2/layout/IconVerticalSolidList"/>
    <dgm:cxn modelId="{1C1E235B-2419-4D16-8FD2-E7A77DCE502F}" type="presParOf" srcId="{63FD45F7-CCF3-46A4-9319-57EB570568BB}" destId="{3DD23115-2678-4271-8210-59F4CF5DB6F4}" srcOrd="0" destOrd="0" presId="urn:microsoft.com/office/officeart/2018/2/layout/IconVerticalSolidList"/>
    <dgm:cxn modelId="{A7BEBBA2-1251-44BD-A3A9-9F8B73DC3187}" type="presParOf" srcId="{63FD45F7-CCF3-46A4-9319-57EB570568BB}" destId="{9EB8625D-F251-4F2F-9AA7-24F29A24C98B}" srcOrd="1" destOrd="0" presId="urn:microsoft.com/office/officeart/2018/2/layout/IconVerticalSolidList"/>
    <dgm:cxn modelId="{E9BA3914-B21A-4602-ACE2-016B4C1F5D7B}" type="presParOf" srcId="{63FD45F7-CCF3-46A4-9319-57EB570568BB}" destId="{2B84B304-6CA1-43A6-B242-EF31CF11A922}" srcOrd="2" destOrd="0" presId="urn:microsoft.com/office/officeart/2018/2/layout/IconVerticalSolidList"/>
    <dgm:cxn modelId="{981E7D45-D14D-40B7-9799-61E63D164787}" type="presParOf" srcId="{63FD45F7-CCF3-46A4-9319-57EB570568BB}" destId="{47C541D3-32F3-4D90-8E19-1B45B49DFCEB}" srcOrd="3" destOrd="0" presId="urn:microsoft.com/office/officeart/2018/2/layout/IconVerticalSolidList"/>
    <dgm:cxn modelId="{ED264BB8-08A6-4842-ACE9-015D56762891}" type="presParOf" srcId="{C5615653-B522-467E-844D-002701BF6F36}" destId="{50AB7609-4BF2-4829-A5C6-4148F8F6E361}" srcOrd="1" destOrd="0" presId="urn:microsoft.com/office/officeart/2018/2/layout/IconVerticalSolidList"/>
    <dgm:cxn modelId="{00B07478-524F-45A6-B6CE-0DC44B58F70D}" type="presParOf" srcId="{C5615653-B522-467E-844D-002701BF6F36}" destId="{5D88564F-EA8E-4ACC-9955-2E9DC7F54295}" srcOrd="2" destOrd="0" presId="urn:microsoft.com/office/officeart/2018/2/layout/IconVerticalSolidList"/>
    <dgm:cxn modelId="{85FEB214-D33E-488E-9A47-CA001AD516F3}" type="presParOf" srcId="{5D88564F-EA8E-4ACC-9955-2E9DC7F54295}" destId="{2F04BA53-655D-4594-A410-5C44DE2197B1}" srcOrd="0" destOrd="0" presId="urn:microsoft.com/office/officeart/2018/2/layout/IconVerticalSolidList"/>
    <dgm:cxn modelId="{03F553C7-DAE7-44C0-87C6-C084D4E9F19F}" type="presParOf" srcId="{5D88564F-EA8E-4ACC-9955-2E9DC7F54295}" destId="{9CF53B34-0668-4F38-AAC5-9E39A0830F69}" srcOrd="1" destOrd="0" presId="urn:microsoft.com/office/officeart/2018/2/layout/IconVerticalSolidList"/>
    <dgm:cxn modelId="{DB6B42FA-57F7-4FF6-9D54-DEF5FD502CC2}" type="presParOf" srcId="{5D88564F-EA8E-4ACC-9955-2E9DC7F54295}" destId="{FC19E487-3B18-4B33-9449-9D9D94120D1C}" srcOrd="2" destOrd="0" presId="urn:microsoft.com/office/officeart/2018/2/layout/IconVerticalSolidList"/>
    <dgm:cxn modelId="{6BEBA7C4-5916-41A8-8D18-64F86CC286A2}" type="presParOf" srcId="{5D88564F-EA8E-4ACC-9955-2E9DC7F54295}" destId="{A42C8CD7-4E96-400A-A70C-C987473234C6}" srcOrd="3" destOrd="0" presId="urn:microsoft.com/office/officeart/2018/2/layout/IconVerticalSolidList"/>
    <dgm:cxn modelId="{2C632D09-084F-4148-B66A-47399EACCB06}" type="presParOf" srcId="{C5615653-B522-467E-844D-002701BF6F36}" destId="{CE843D51-CC51-4B1C-885D-2F24FCAF3119}" srcOrd="3" destOrd="0" presId="urn:microsoft.com/office/officeart/2018/2/layout/IconVerticalSolidList"/>
    <dgm:cxn modelId="{0827250D-A749-410B-B9BD-DFE2F8B67A1C}" type="presParOf" srcId="{C5615653-B522-467E-844D-002701BF6F36}" destId="{191644CE-B5BC-4309-9728-CD96B9B0EFD3}" srcOrd="4" destOrd="0" presId="urn:microsoft.com/office/officeart/2018/2/layout/IconVerticalSolidList"/>
    <dgm:cxn modelId="{EF8B9173-2514-4A73-97AB-3181D6B82B7F}" type="presParOf" srcId="{191644CE-B5BC-4309-9728-CD96B9B0EFD3}" destId="{D9C7941B-B1E8-493F-B3A3-6D75BD465E1E}" srcOrd="0" destOrd="0" presId="urn:microsoft.com/office/officeart/2018/2/layout/IconVerticalSolidList"/>
    <dgm:cxn modelId="{7A23EA26-E82F-499D-90F6-126C26347E62}" type="presParOf" srcId="{191644CE-B5BC-4309-9728-CD96B9B0EFD3}" destId="{9144A20C-E0A9-4026-B3AE-8D7721C1DFAF}" srcOrd="1" destOrd="0" presId="urn:microsoft.com/office/officeart/2018/2/layout/IconVerticalSolidList"/>
    <dgm:cxn modelId="{72E29669-5567-4DBB-AACA-1D7FB19161BE}" type="presParOf" srcId="{191644CE-B5BC-4309-9728-CD96B9B0EFD3}" destId="{2D93932E-19DE-4621-AD5C-74C30DDD448A}" srcOrd="2" destOrd="0" presId="urn:microsoft.com/office/officeart/2018/2/layout/IconVerticalSolidList"/>
    <dgm:cxn modelId="{FFC1F118-D513-4475-80C4-C29C47FB7C17}" type="presParOf" srcId="{191644CE-B5BC-4309-9728-CD96B9B0EFD3}" destId="{5C2147C6-002A-43AD-877E-E3A135BCD947}" srcOrd="3" destOrd="0" presId="urn:microsoft.com/office/officeart/2018/2/layout/IconVerticalSolidList"/>
    <dgm:cxn modelId="{8F911C2A-85B8-4B1F-AE1D-8A515F5D7224}" type="presParOf" srcId="{C5615653-B522-467E-844D-002701BF6F36}" destId="{BB34B8E5-5BF9-439C-8927-1863DD178FC3}" srcOrd="5" destOrd="0" presId="urn:microsoft.com/office/officeart/2018/2/layout/IconVerticalSolidList"/>
    <dgm:cxn modelId="{37349969-EA6B-43DE-BF60-44B19C273255}" type="presParOf" srcId="{C5615653-B522-467E-844D-002701BF6F36}" destId="{6931F9A2-8F3E-4A66-8ED7-EF4B74011B37}" srcOrd="6" destOrd="0" presId="urn:microsoft.com/office/officeart/2018/2/layout/IconVerticalSolidList"/>
    <dgm:cxn modelId="{E5FD1A8F-C01B-40AA-A30A-1ABA32887BD2}" type="presParOf" srcId="{6931F9A2-8F3E-4A66-8ED7-EF4B74011B37}" destId="{F587DAB9-07FC-4E3B-8499-AB847F809D27}" srcOrd="0" destOrd="0" presId="urn:microsoft.com/office/officeart/2018/2/layout/IconVerticalSolidList"/>
    <dgm:cxn modelId="{C6328642-98A3-4924-91BA-104CD235F8B8}" type="presParOf" srcId="{6931F9A2-8F3E-4A66-8ED7-EF4B74011B37}" destId="{387C3A17-AC93-4742-8E6C-6E0228B319A9}" srcOrd="1" destOrd="0" presId="urn:microsoft.com/office/officeart/2018/2/layout/IconVerticalSolidList"/>
    <dgm:cxn modelId="{6A71FB6D-BACD-4527-816C-DB52632000AD}" type="presParOf" srcId="{6931F9A2-8F3E-4A66-8ED7-EF4B74011B37}" destId="{DFEB9319-7C53-4556-9B89-ACF765C3FBAA}" srcOrd="2" destOrd="0" presId="urn:microsoft.com/office/officeart/2018/2/layout/IconVerticalSolidList"/>
    <dgm:cxn modelId="{33290381-A884-49B4-8DB0-78336EA29011}" type="presParOf" srcId="{6931F9A2-8F3E-4A66-8ED7-EF4B74011B37}" destId="{264A6FE5-EDEC-4E88-A1F4-62B4C967CFF7}" srcOrd="3" destOrd="0" presId="urn:microsoft.com/office/officeart/2018/2/layout/IconVerticalSolidList"/>
    <dgm:cxn modelId="{E93F3E94-7D95-40CD-A2CF-88C23C3F84D9}" type="presParOf" srcId="{C5615653-B522-467E-844D-002701BF6F36}" destId="{C71EA362-CFDE-4E14-BC60-9B2C10E1A021}" srcOrd="7" destOrd="0" presId="urn:microsoft.com/office/officeart/2018/2/layout/IconVerticalSolidList"/>
    <dgm:cxn modelId="{C77E3356-4AAF-48DD-AE48-CB2EDB26FE28}" type="presParOf" srcId="{C5615653-B522-467E-844D-002701BF6F36}" destId="{9745DE17-96A7-45AE-9328-0C636AA2CBF9}" srcOrd="8" destOrd="0" presId="urn:microsoft.com/office/officeart/2018/2/layout/IconVerticalSolidList"/>
    <dgm:cxn modelId="{671786EB-D5DC-48FE-9083-BF3823940979}" type="presParOf" srcId="{9745DE17-96A7-45AE-9328-0C636AA2CBF9}" destId="{D5DB8F25-E9B3-42C0-94EF-05ACCAD8D3C6}" srcOrd="0" destOrd="0" presId="urn:microsoft.com/office/officeart/2018/2/layout/IconVerticalSolidList"/>
    <dgm:cxn modelId="{AF982C45-30EC-4EF6-81DD-C53700D6E530}" type="presParOf" srcId="{9745DE17-96A7-45AE-9328-0C636AA2CBF9}" destId="{65199AD7-C28B-45B5-A26A-EBFB07143E39}" srcOrd="1" destOrd="0" presId="urn:microsoft.com/office/officeart/2018/2/layout/IconVerticalSolidList"/>
    <dgm:cxn modelId="{5A9F7224-0786-44DB-A048-1EBE7DB3C829}" type="presParOf" srcId="{9745DE17-96A7-45AE-9328-0C636AA2CBF9}" destId="{C7260955-9302-421D-9C78-1505A474FD3C}" srcOrd="2" destOrd="0" presId="urn:microsoft.com/office/officeart/2018/2/layout/IconVerticalSolidList"/>
    <dgm:cxn modelId="{8EBED0F5-AB00-4744-855F-CF6C828E84CC}" type="presParOf" srcId="{9745DE17-96A7-45AE-9328-0C636AA2CBF9}" destId="{00A35C4C-7379-42EB-8B01-8393FE964F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2DA69B2-37A4-498C-9B98-092BE1C4A01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1C9E65-8AA3-4A9C-B4CD-2011008438A3}">
      <dgm:prSet/>
      <dgm:spPr/>
      <dgm:t>
        <a:bodyPr/>
        <a:lstStyle/>
        <a:p>
          <a:r>
            <a:rPr lang="en-US"/>
            <a:t>How can health and social care create value for society?</a:t>
          </a:r>
        </a:p>
      </dgm:t>
    </dgm:pt>
    <dgm:pt modelId="{0A0AD003-D710-4F9B-9218-409E34567669}" type="parTrans" cxnId="{BDC5F3B6-96DC-4BDC-9B10-B3F035436D43}">
      <dgm:prSet/>
      <dgm:spPr/>
      <dgm:t>
        <a:bodyPr/>
        <a:lstStyle/>
        <a:p>
          <a:endParaRPr lang="en-US"/>
        </a:p>
      </dgm:t>
    </dgm:pt>
    <dgm:pt modelId="{0262FB1F-3042-4B31-A274-B0788EDFE32E}" type="sibTrans" cxnId="{BDC5F3B6-96DC-4BDC-9B10-B3F035436D43}">
      <dgm:prSet/>
      <dgm:spPr/>
      <dgm:t>
        <a:bodyPr/>
        <a:lstStyle/>
        <a:p>
          <a:endParaRPr lang="en-US"/>
        </a:p>
      </dgm:t>
    </dgm:pt>
    <dgm:pt modelId="{F6024983-6013-4C05-A9AC-F7EC659B4F28}">
      <dgm:prSet/>
      <dgm:spPr/>
      <dgm:t>
        <a:bodyPr/>
        <a:lstStyle/>
        <a:p>
          <a:r>
            <a:rPr lang="en-US"/>
            <a:t>Population health</a:t>
          </a:r>
        </a:p>
      </dgm:t>
    </dgm:pt>
    <dgm:pt modelId="{5FDAE3A0-6E72-499E-A7D3-DA4D62D663D7}" type="parTrans" cxnId="{3F0E08E4-02BA-4661-9519-3E16B6E78518}">
      <dgm:prSet/>
      <dgm:spPr/>
      <dgm:t>
        <a:bodyPr/>
        <a:lstStyle/>
        <a:p>
          <a:endParaRPr lang="en-US"/>
        </a:p>
      </dgm:t>
    </dgm:pt>
    <dgm:pt modelId="{35500384-8D99-457C-9F0C-B1DDECFD1E5E}" type="sibTrans" cxnId="{3F0E08E4-02BA-4661-9519-3E16B6E78518}">
      <dgm:prSet/>
      <dgm:spPr/>
      <dgm:t>
        <a:bodyPr/>
        <a:lstStyle/>
        <a:p>
          <a:endParaRPr lang="en-US"/>
        </a:p>
      </dgm:t>
    </dgm:pt>
    <dgm:pt modelId="{088AF657-C5C8-4410-9B1E-BF421AC8008A}">
      <dgm:prSet/>
      <dgm:spPr/>
      <dgm:t>
        <a:bodyPr/>
        <a:lstStyle/>
        <a:p>
          <a:r>
            <a:rPr lang="en-US"/>
            <a:t>Equitable access to healthcare</a:t>
          </a:r>
        </a:p>
      </dgm:t>
    </dgm:pt>
    <dgm:pt modelId="{CA5E0C30-0E30-4BCD-BFB4-4FCF9E198D94}" type="parTrans" cxnId="{49F7F423-8C47-4F20-9589-DB2CA98EA1E3}">
      <dgm:prSet/>
      <dgm:spPr/>
      <dgm:t>
        <a:bodyPr/>
        <a:lstStyle/>
        <a:p>
          <a:endParaRPr lang="en-US"/>
        </a:p>
      </dgm:t>
    </dgm:pt>
    <dgm:pt modelId="{5CD27CF3-F5D2-4CF0-9338-0D8E1EC44D6C}" type="sibTrans" cxnId="{49F7F423-8C47-4F20-9589-DB2CA98EA1E3}">
      <dgm:prSet/>
      <dgm:spPr/>
      <dgm:t>
        <a:bodyPr/>
        <a:lstStyle/>
        <a:p>
          <a:endParaRPr lang="en-US"/>
        </a:p>
      </dgm:t>
    </dgm:pt>
    <dgm:pt modelId="{0A582E54-5431-492C-8BB7-B1B27C25E62A}">
      <dgm:prSet/>
      <dgm:spPr/>
      <dgm:t>
        <a:bodyPr/>
        <a:lstStyle/>
        <a:p>
          <a:r>
            <a:rPr lang="en-US"/>
            <a:t>Social justice</a:t>
          </a:r>
        </a:p>
      </dgm:t>
    </dgm:pt>
    <dgm:pt modelId="{79D4C19F-B8FF-41A8-B935-FE5F563868BF}" type="parTrans" cxnId="{8E454306-473E-4063-9634-D0A20778DB7D}">
      <dgm:prSet/>
      <dgm:spPr/>
      <dgm:t>
        <a:bodyPr/>
        <a:lstStyle/>
        <a:p>
          <a:endParaRPr lang="en-US"/>
        </a:p>
      </dgm:t>
    </dgm:pt>
    <dgm:pt modelId="{AD99FE7D-542F-41EE-BF9E-E56F35488E41}" type="sibTrans" cxnId="{8E454306-473E-4063-9634-D0A20778DB7D}">
      <dgm:prSet/>
      <dgm:spPr/>
      <dgm:t>
        <a:bodyPr/>
        <a:lstStyle/>
        <a:p>
          <a:endParaRPr lang="en-US"/>
        </a:p>
      </dgm:t>
    </dgm:pt>
    <dgm:pt modelId="{2A14DE6D-7417-4EE4-AC54-3A27241658D6}" type="pres">
      <dgm:prSet presAssocID="{52DA69B2-37A4-498C-9B98-092BE1C4A01E}" presName="vert0" presStyleCnt="0">
        <dgm:presLayoutVars>
          <dgm:dir/>
          <dgm:animOne val="branch"/>
          <dgm:animLvl val="lvl"/>
        </dgm:presLayoutVars>
      </dgm:prSet>
      <dgm:spPr/>
    </dgm:pt>
    <dgm:pt modelId="{156C3120-BCC0-45A8-AF1B-3EE94B20B119}" type="pres">
      <dgm:prSet presAssocID="{161C9E65-8AA3-4A9C-B4CD-2011008438A3}" presName="thickLine" presStyleLbl="alignNode1" presStyleIdx="0" presStyleCnt="4"/>
      <dgm:spPr/>
    </dgm:pt>
    <dgm:pt modelId="{851757A3-08D5-425A-AD07-FAE64E638E68}" type="pres">
      <dgm:prSet presAssocID="{161C9E65-8AA3-4A9C-B4CD-2011008438A3}" presName="horz1" presStyleCnt="0"/>
      <dgm:spPr/>
    </dgm:pt>
    <dgm:pt modelId="{01C45AE2-DE6D-47F3-8BC4-084D62CDA55C}" type="pres">
      <dgm:prSet presAssocID="{161C9E65-8AA3-4A9C-B4CD-2011008438A3}" presName="tx1" presStyleLbl="revTx" presStyleIdx="0" presStyleCnt="4"/>
      <dgm:spPr/>
    </dgm:pt>
    <dgm:pt modelId="{AD48BF1E-7CA3-432C-B46D-1E8347BE1517}" type="pres">
      <dgm:prSet presAssocID="{161C9E65-8AA3-4A9C-B4CD-2011008438A3}" presName="vert1" presStyleCnt="0"/>
      <dgm:spPr/>
    </dgm:pt>
    <dgm:pt modelId="{59CC1D2A-53C8-421D-8234-D4C8AF16E49F}" type="pres">
      <dgm:prSet presAssocID="{F6024983-6013-4C05-A9AC-F7EC659B4F28}" presName="thickLine" presStyleLbl="alignNode1" presStyleIdx="1" presStyleCnt="4"/>
      <dgm:spPr/>
    </dgm:pt>
    <dgm:pt modelId="{980FEE57-C5FC-459F-8D68-B037EE7F3B3C}" type="pres">
      <dgm:prSet presAssocID="{F6024983-6013-4C05-A9AC-F7EC659B4F28}" presName="horz1" presStyleCnt="0"/>
      <dgm:spPr/>
    </dgm:pt>
    <dgm:pt modelId="{B8A5ACC9-086C-4AA9-AC7B-E47C31E578DD}" type="pres">
      <dgm:prSet presAssocID="{F6024983-6013-4C05-A9AC-F7EC659B4F28}" presName="tx1" presStyleLbl="revTx" presStyleIdx="1" presStyleCnt="4"/>
      <dgm:spPr/>
    </dgm:pt>
    <dgm:pt modelId="{DD2A9EE4-5A53-4773-B835-CD88FE36DF88}" type="pres">
      <dgm:prSet presAssocID="{F6024983-6013-4C05-A9AC-F7EC659B4F28}" presName="vert1" presStyleCnt="0"/>
      <dgm:spPr/>
    </dgm:pt>
    <dgm:pt modelId="{B6FC7F56-D66D-4203-9F8F-7A38AFAB3006}" type="pres">
      <dgm:prSet presAssocID="{088AF657-C5C8-4410-9B1E-BF421AC8008A}" presName="thickLine" presStyleLbl="alignNode1" presStyleIdx="2" presStyleCnt="4"/>
      <dgm:spPr/>
    </dgm:pt>
    <dgm:pt modelId="{0FDEF0D0-78FA-47CF-A46E-3A127E0506C8}" type="pres">
      <dgm:prSet presAssocID="{088AF657-C5C8-4410-9B1E-BF421AC8008A}" presName="horz1" presStyleCnt="0"/>
      <dgm:spPr/>
    </dgm:pt>
    <dgm:pt modelId="{AD4C2B7D-FA76-40A4-BF8F-3C3133AF8874}" type="pres">
      <dgm:prSet presAssocID="{088AF657-C5C8-4410-9B1E-BF421AC8008A}" presName="tx1" presStyleLbl="revTx" presStyleIdx="2" presStyleCnt="4"/>
      <dgm:spPr/>
    </dgm:pt>
    <dgm:pt modelId="{439F088A-8EB1-4755-B418-59D216EBFFAA}" type="pres">
      <dgm:prSet presAssocID="{088AF657-C5C8-4410-9B1E-BF421AC8008A}" presName="vert1" presStyleCnt="0"/>
      <dgm:spPr/>
    </dgm:pt>
    <dgm:pt modelId="{8028A274-D44C-424E-B8A2-63F9ACCC44EF}" type="pres">
      <dgm:prSet presAssocID="{0A582E54-5431-492C-8BB7-B1B27C25E62A}" presName="thickLine" presStyleLbl="alignNode1" presStyleIdx="3" presStyleCnt="4"/>
      <dgm:spPr/>
    </dgm:pt>
    <dgm:pt modelId="{C24A79D1-A333-452A-8E29-5A3A9BB69DAF}" type="pres">
      <dgm:prSet presAssocID="{0A582E54-5431-492C-8BB7-B1B27C25E62A}" presName="horz1" presStyleCnt="0"/>
      <dgm:spPr/>
    </dgm:pt>
    <dgm:pt modelId="{C8A68A12-4FF4-498B-8A0D-AAACECD1ACE4}" type="pres">
      <dgm:prSet presAssocID="{0A582E54-5431-492C-8BB7-B1B27C25E62A}" presName="tx1" presStyleLbl="revTx" presStyleIdx="3" presStyleCnt="4"/>
      <dgm:spPr/>
    </dgm:pt>
    <dgm:pt modelId="{DC2917EE-EFCA-412C-B11E-14B556F47FD7}" type="pres">
      <dgm:prSet presAssocID="{0A582E54-5431-492C-8BB7-B1B27C25E62A}" presName="vert1" presStyleCnt="0"/>
      <dgm:spPr/>
    </dgm:pt>
  </dgm:ptLst>
  <dgm:cxnLst>
    <dgm:cxn modelId="{8E454306-473E-4063-9634-D0A20778DB7D}" srcId="{52DA69B2-37A4-498C-9B98-092BE1C4A01E}" destId="{0A582E54-5431-492C-8BB7-B1B27C25E62A}" srcOrd="3" destOrd="0" parTransId="{79D4C19F-B8FF-41A8-B935-FE5F563868BF}" sibTransId="{AD99FE7D-542F-41EE-BF9E-E56F35488E41}"/>
    <dgm:cxn modelId="{49F7F423-8C47-4F20-9589-DB2CA98EA1E3}" srcId="{52DA69B2-37A4-498C-9B98-092BE1C4A01E}" destId="{088AF657-C5C8-4410-9B1E-BF421AC8008A}" srcOrd="2" destOrd="0" parTransId="{CA5E0C30-0E30-4BCD-BFB4-4FCF9E198D94}" sibTransId="{5CD27CF3-F5D2-4CF0-9338-0D8E1EC44D6C}"/>
    <dgm:cxn modelId="{01C78C3E-3E08-49E7-89D9-2F6B4F5D910C}" type="presOf" srcId="{52DA69B2-37A4-498C-9B98-092BE1C4A01E}" destId="{2A14DE6D-7417-4EE4-AC54-3A27241658D6}" srcOrd="0" destOrd="0" presId="urn:microsoft.com/office/officeart/2008/layout/LinedList"/>
    <dgm:cxn modelId="{FDAB487A-8D44-40DA-B539-7569D6815346}" type="presOf" srcId="{F6024983-6013-4C05-A9AC-F7EC659B4F28}" destId="{B8A5ACC9-086C-4AA9-AC7B-E47C31E578DD}" srcOrd="0" destOrd="0" presId="urn:microsoft.com/office/officeart/2008/layout/LinedList"/>
    <dgm:cxn modelId="{BDC5F3B6-96DC-4BDC-9B10-B3F035436D43}" srcId="{52DA69B2-37A4-498C-9B98-092BE1C4A01E}" destId="{161C9E65-8AA3-4A9C-B4CD-2011008438A3}" srcOrd="0" destOrd="0" parTransId="{0A0AD003-D710-4F9B-9218-409E34567669}" sibTransId="{0262FB1F-3042-4B31-A274-B0788EDFE32E}"/>
    <dgm:cxn modelId="{ABA47EC3-FB7B-41F3-AAFD-2C64E2393FFA}" type="presOf" srcId="{0A582E54-5431-492C-8BB7-B1B27C25E62A}" destId="{C8A68A12-4FF4-498B-8A0D-AAACECD1ACE4}" srcOrd="0" destOrd="0" presId="urn:microsoft.com/office/officeart/2008/layout/LinedList"/>
    <dgm:cxn modelId="{107B0CC6-1E16-437B-9F99-9B2CF0F1B3B1}" type="presOf" srcId="{088AF657-C5C8-4410-9B1E-BF421AC8008A}" destId="{AD4C2B7D-FA76-40A4-BF8F-3C3133AF8874}" srcOrd="0" destOrd="0" presId="urn:microsoft.com/office/officeart/2008/layout/LinedList"/>
    <dgm:cxn modelId="{D28863D8-80E8-4EAD-A8A2-8A69C900B4AF}" type="presOf" srcId="{161C9E65-8AA3-4A9C-B4CD-2011008438A3}" destId="{01C45AE2-DE6D-47F3-8BC4-084D62CDA55C}" srcOrd="0" destOrd="0" presId="urn:microsoft.com/office/officeart/2008/layout/LinedList"/>
    <dgm:cxn modelId="{3F0E08E4-02BA-4661-9519-3E16B6E78518}" srcId="{52DA69B2-37A4-498C-9B98-092BE1C4A01E}" destId="{F6024983-6013-4C05-A9AC-F7EC659B4F28}" srcOrd="1" destOrd="0" parTransId="{5FDAE3A0-6E72-499E-A7D3-DA4D62D663D7}" sibTransId="{35500384-8D99-457C-9F0C-B1DDECFD1E5E}"/>
    <dgm:cxn modelId="{57D1EA8F-CED6-4E98-8EB4-EDD7931485BE}" type="presParOf" srcId="{2A14DE6D-7417-4EE4-AC54-3A27241658D6}" destId="{156C3120-BCC0-45A8-AF1B-3EE94B20B119}" srcOrd="0" destOrd="0" presId="urn:microsoft.com/office/officeart/2008/layout/LinedList"/>
    <dgm:cxn modelId="{DD92468A-BA4F-4A32-8780-BF131A93E168}" type="presParOf" srcId="{2A14DE6D-7417-4EE4-AC54-3A27241658D6}" destId="{851757A3-08D5-425A-AD07-FAE64E638E68}" srcOrd="1" destOrd="0" presId="urn:microsoft.com/office/officeart/2008/layout/LinedList"/>
    <dgm:cxn modelId="{EFDA3D24-201C-47E9-998B-517211835FFC}" type="presParOf" srcId="{851757A3-08D5-425A-AD07-FAE64E638E68}" destId="{01C45AE2-DE6D-47F3-8BC4-084D62CDA55C}" srcOrd="0" destOrd="0" presId="urn:microsoft.com/office/officeart/2008/layout/LinedList"/>
    <dgm:cxn modelId="{934F4C19-7E61-402F-B697-773FD09C43E6}" type="presParOf" srcId="{851757A3-08D5-425A-AD07-FAE64E638E68}" destId="{AD48BF1E-7CA3-432C-B46D-1E8347BE1517}" srcOrd="1" destOrd="0" presId="urn:microsoft.com/office/officeart/2008/layout/LinedList"/>
    <dgm:cxn modelId="{4EDEAF0C-8F18-4852-84CC-AF5A9D1FFFBF}" type="presParOf" srcId="{2A14DE6D-7417-4EE4-AC54-3A27241658D6}" destId="{59CC1D2A-53C8-421D-8234-D4C8AF16E49F}" srcOrd="2" destOrd="0" presId="urn:microsoft.com/office/officeart/2008/layout/LinedList"/>
    <dgm:cxn modelId="{BD84FB97-B2CA-420F-966D-CEEDE5A355C3}" type="presParOf" srcId="{2A14DE6D-7417-4EE4-AC54-3A27241658D6}" destId="{980FEE57-C5FC-459F-8D68-B037EE7F3B3C}" srcOrd="3" destOrd="0" presId="urn:microsoft.com/office/officeart/2008/layout/LinedList"/>
    <dgm:cxn modelId="{AF4C7B53-552C-43BF-B3B6-3B0688F7DDB7}" type="presParOf" srcId="{980FEE57-C5FC-459F-8D68-B037EE7F3B3C}" destId="{B8A5ACC9-086C-4AA9-AC7B-E47C31E578DD}" srcOrd="0" destOrd="0" presId="urn:microsoft.com/office/officeart/2008/layout/LinedList"/>
    <dgm:cxn modelId="{4F9707B6-3CA3-4900-BEA0-ED25CAB42A51}" type="presParOf" srcId="{980FEE57-C5FC-459F-8D68-B037EE7F3B3C}" destId="{DD2A9EE4-5A53-4773-B835-CD88FE36DF88}" srcOrd="1" destOrd="0" presId="urn:microsoft.com/office/officeart/2008/layout/LinedList"/>
    <dgm:cxn modelId="{850426CE-C9A5-44EC-B2C7-EA8C796D01AC}" type="presParOf" srcId="{2A14DE6D-7417-4EE4-AC54-3A27241658D6}" destId="{B6FC7F56-D66D-4203-9F8F-7A38AFAB3006}" srcOrd="4" destOrd="0" presId="urn:microsoft.com/office/officeart/2008/layout/LinedList"/>
    <dgm:cxn modelId="{75F42939-F108-4F9E-9F52-5EABF4F34E31}" type="presParOf" srcId="{2A14DE6D-7417-4EE4-AC54-3A27241658D6}" destId="{0FDEF0D0-78FA-47CF-A46E-3A127E0506C8}" srcOrd="5" destOrd="0" presId="urn:microsoft.com/office/officeart/2008/layout/LinedList"/>
    <dgm:cxn modelId="{244F4893-A048-443F-ADA4-26076784A127}" type="presParOf" srcId="{0FDEF0D0-78FA-47CF-A46E-3A127E0506C8}" destId="{AD4C2B7D-FA76-40A4-BF8F-3C3133AF8874}" srcOrd="0" destOrd="0" presId="urn:microsoft.com/office/officeart/2008/layout/LinedList"/>
    <dgm:cxn modelId="{DFB7F10E-4487-435C-8606-502853F1D580}" type="presParOf" srcId="{0FDEF0D0-78FA-47CF-A46E-3A127E0506C8}" destId="{439F088A-8EB1-4755-B418-59D216EBFFAA}" srcOrd="1" destOrd="0" presId="urn:microsoft.com/office/officeart/2008/layout/LinedList"/>
    <dgm:cxn modelId="{12F482EA-5F22-4BE1-BAD0-025D4339BC46}" type="presParOf" srcId="{2A14DE6D-7417-4EE4-AC54-3A27241658D6}" destId="{8028A274-D44C-424E-B8A2-63F9ACCC44EF}" srcOrd="6" destOrd="0" presId="urn:microsoft.com/office/officeart/2008/layout/LinedList"/>
    <dgm:cxn modelId="{484D0069-5C08-4E5A-B56C-1D6E7FF78F02}" type="presParOf" srcId="{2A14DE6D-7417-4EE4-AC54-3A27241658D6}" destId="{C24A79D1-A333-452A-8E29-5A3A9BB69DAF}" srcOrd="7" destOrd="0" presId="urn:microsoft.com/office/officeart/2008/layout/LinedList"/>
    <dgm:cxn modelId="{69FD24BE-FBCB-4CE2-95DC-F5010AE11F06}" type="presParOf" srcId="{C24A79D1-A333-452A-8E29-5A3A9BB69DAF}" destId="{C8A68A12-4FF4-498B-8A0D-AAACECD1ACE4}" srcOrd="0" destOrd="0" presId="urn:microsoft.com/office/officeart/2008/layout/LinedList"/>
    <dgm:cxn modelId="{6465E238-D2E5-417D-A75D-5D14B312437A}" type="presParOf" srcId="{C24A79D1-A333-452A-8E29-5A3A9BB69DAF}" destId="{DC2917EE-EFCA-412C-B11E-14B556F47FD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4C06B6-89A4-43C0-974E-D736AC4960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CEB228-6554-4743-A765-48B3DECEB075}">
      <dgm:prSet/>
      <dgm:spPr/>
      <dgm:t>
        <a:bodyPr/>
        <a:lstStyle/>
        <a:p>
          <a:r>
            <a:rPr lang="en-US"/>
            <a:t>By being aware of value creation, you can create value yourselves.</a:t>
          </a:r>
        </a:p>
      </dgm:t>
    </dgm:pt>
    <dgm:pt modelId="{1C8B418C-D5A7-4AAA-82D6-081DF5F97390}" type="parTrans" cxnId="{75046D33-A7B5-4A80-8F26-5FDC6A75A647}">
      <dgm:prSet/>
      <dgm:spPr/>
      <dgm:t>
        <a:bodyPr/>
        <a:lstStyle/>
        <a:p>
          <a:endParaRPr lang="en-US"/>
        </a:p>
      </dgm:t>
    </dgm:pt>
    <dgm:pt modelId="{32257A5F-2994-46FD-8CAB-3E64308CD75F}" type="sibTrans" cxnId="{75046D33-A7B5-4A80-8F26-5FDC6A75A647}">
      <dgm:prSet/>
      <dgm:spPr/>
      <dgm:t>
        <a:bodyPr/>
        <a:lstStyle/>
        <a:p>
          <a:endParaRPr lang="en-US"/>
        </a:p>
      </dgm:t>
    </dgm:pt>
    <dgm:pt modelId="{05FF8F1C-D409-4385-80F8-91346C22F151}">
      <dgm:prSet/>
      <dgm:spPr/>
      <dgm:t>
        <a:bodyPr/>
        <a:lstStyle/>
        <a:p>
          <a:r>
            <a:rPr lang="en-US"/>
            <a:t>By committing to patient-centered care, you can create patient value.</a:t>
          </a:r>
        </a:p>
      </dgm:t>
    </dgm:pt>
    <dgm:pt modelId="{8EA10E8D-14AE-4552-BBC4-D1E143270CFC}" type="parTrans" cxnId="{62162386-231D-4651-980B-E99369CD7B79}">
      <dgm:prSet/>
      <dgm:spPr/>
      <dgm:t>
        <a:bodyPr/>
        <a:lstStyle/>
        <a:p>
          <a:endParaRPr lang="en-US"/>
        </a:p>
      </dgm:t>
    </dgm:pt>
    <dgm:pt modelId="{66F1EA0F-B330-4F57-A7E2-8B43E4B70D02}" type="sibTrans" cxnId="{62162386-231D-4651-980B-E99369CD7B79}">
      <dgm:prSet/>
      <dgm:spPr/>
      <dgm:t>
        <a:bodyPr/>
        <a:lstStyle/>
        <a:p>
          <a:endParaRPr lang="en-US"/>
        </a:p>
      </dgm:t>
    </dgm:pt>
    <dgm:pt modelId="{91D3755F-89CE-49F5-ABB9-915BBE9864BF}">
      <dgm:prSet/>
      <dgm:spPr/>
      <dgm:t>
        <a:bodyPr/>
        <a:lstStyle/>
        <a:p>
          <a:r>
            <a:rPr lang="en-US"/>
            <a:t>Patient value leads to organisational value.</a:t>
          </a:r>
        </a:p>
      </dgm:t>
    </dgm:pt>
    <dgm:pt modelId="{7AA49A3E-7768-4B25-B5E6-C461193802B1}" type="parTrans" cxnId="{E7225353-D329-4AFC-9AE0-45B4A294EB8F}">
      <dgm:prSet/>
      <dgm:spPr/>
      <dgm:t>
        <a:bodyPr/>
        <a:lstStyle/>
        <a:p>
          <a:endParaRPr lang="en-US"/>
        </a:p>
      </dgm:t>
    </dgm:pt>
    <dgm:pt modelId="{88B8EC4F-84B0-463A-B644-50260CEE3717}" type="sibTrans" cxnId="{E7225353-D329-4AFC-9AE0-45B4A294EB8F}">
      <dgm:prSet/>
      <dgm:spPr/>
      <dgm:t>
        <a:bodyPr/>
        <a:lstStyle/>
        <a:p>
          <a:endParaRPr lang="en-US"/>
        </a:p>
      </dgm:t>
    </dgm:pt>
    <dgm:pt modelId="{36B43FAC-8E68-4CB1-A5D0-C6B65EE81253}">
      <dgm:prSet/>
      <dgm:spPr/>
      <dgm:t>
        <a:bodyPr/>
        <a:lstStyle/>
        <a:p>
          <a:r>
            <a:rPr lang="en-US"/>
            <a:t>Organisational value leads to societal value. </a:t>
          </a:r>
        </a:p>
      </dgm:t>
    </dgm:pt>
    <dgm:pt modelId="{8B607326-E1BB-42C1-B171-568F814FA1B7}" type="parTrans" cxnId="{5C16F0EC-6E3B-4A96-9045-E6798DCF30EA}">
      <dgm:prSet/>
      <dgm:spPr/>
      <dgm:t>
        <a:bodyPr/>
        <a:lstStyle/>
        <a:p>
          <a:endParaRPr lang="en-US"/>
        </a:p>
      </dgm:t>
    </dgm:pt>
    <dgm:pt modelId="{7CF4D6CB-F746-4470-9D20-453290E43A83}" type="sibTrans" cxnId="{5C16F0EC-6E3B-4A96-9045-E6798DCF30EA}">
      <dgm:prSet/>
      <dgm:spPr/>
      <dgm:t>
        <a:bodyPr/>
        <a:lstStyle/>
        <a:p>
          <a:endParaRPr lang="en-US"/>
        </a:p>
      </dgm:t>
    </dgm:pt>
    <dgm:pt modelId="{0C9E4A05-AC75-4471-B2D1-B38C7C359818}" type="pres">
      <dgm:prSet presAssocID="{594C06B6-89A4-43C0-974E-D736AC496097}" presName="root" presStyleCnt="0">
        <dgm:presLayoutVars>
          <dgm:dir/>
          <dgm:resizeHandles val="exact"/>
        </dgm:presLayoutVars>
      </dgm:prSet>
      <dgm:spPr/>
    </dgm:pt>
    <dgm:pt modelId="{C91E48B9-73F9-4728-BA12-1B572F993EC2}" type="pres">
      <dgm:prSet presAssocID="{D6CEB228-6554-4743-A765-48B3DECEB075}" presName="compNode" presStyleCnt="0"/>
      <dgm:spPr/>
    </dgm:pt>
    <dgm:pt modelId="{A8CCA0E3-E87C-407A-8542-54ABCDA9FF78}" type="pres">
      <dgm:prSet presAssocID="{D6CEB228-6554-4743-A765-48B3DECEB075}" presName="bgRect" presStyleLbl="bgShp" presStyleIdx="0" presStyleCnt="4"/>
      <dgm:spPr/>
    </dgm:pt>
    <dgm:pt modelId="{552FBC96-A18D-4831-83EB-1187E41C7B01}" type="pres">
      <dgm:prSet presAssocID="{D6CEB228-6554-4743-A765-48B3DECEB0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C23C685-A864-46E1-8B8B-09E02E0E72D3}" type="pres">
      <dgm:prSet presAssocID="{D6CEB228-6554-4743-A765-48B3DECEB075}" presName="spaceRect" presStyleCnt="0"/>
      <dgm:spPr/>
    </dgm:pt>
    <dgm:pt modelId="{794A1E7E-9E55-4F17-9E52-C0801949F290}" type="pres">
      <dgm:prSet presAssocID="{D6CEB228-6554-4743-A765-48B3DECEB075}" presName="parTx" presStyleLbl="revTx" presStyleIdx="0" presStyleCnt="4">
        <dgm:presLayoutVars>
          <dgm:chMax val="0"/>
          <dgm:chPref val="0"/>
        </dgm:presLayoutVars>
      </dgm:prSet>
      <dgm:spPr/>
    </dgm:pt>
    <dgm:pt modelId="{3564A16F-9A77-4A1C-8F7E-1C826451EF31}" type="pres">
      <dgm:prSet presAssocID="{32257A5F-2994-46FD-8CAB-3E64308CD75F}" presName="sibTrans" presStyleCnt="0"/>
      <dgm:spPr/>
    </dgm:pt>
    <dgm:pt modelId="{5AB227F4-52E8-4038-8F99-5E83C3FA2C63}" type="pres">
      <dgm:prSet presAssocID="{05FF8F1C-D409-4385-80F8-91346C22F151}" presName="compNode" presStyleCnt="0"/>
      <dgm:spPr/>
    </dgm:pt>
    <dgm:pt modelId="{B7DEECC9-031A-4516-B7B6-665EF5FA1497}" type="pres">
      <dgm:prSet presAssocID="{05FF8F1C-D409-4385-80F8-91346C22F151}" presName="bgRect" presStyleLbl="bgShp" presStyleIdx="1" presStyleCnt="4"/>
      <dgm:spPr/>
    </dgm:pt>
    <dgm:pt modelId="{084908E2-427F-45A0-888A-0EB9C457ACD8}" type="pres">
      <dgm:prSet presAssocID="{05FF8F1C-D409-4385-80F8-91346C22F1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1D153AC8-623E-43E5-A74E-FCEF2E766834}" type="pres">
      <dgm:prSet presAssocID="{05FF8F1C-D409-4385-80F8-91346C22F151}" presName="spaceRect" presStyleCnt="0"/>
      <dgm:spPr/>
    </dgm:pt>
    <dgm:pt modelId="{F9472F85-39DB-4E9E-BD69-68953F5B5AC4}" type="pres">
      <dgm:prSet presAssocID="{05FF8F1C-D409-4385-80F8-91346C22F151}" presName="parTx" presStyleLbl="revTx" presStyleIdx="1" presStyleCnt="4">
        <dgm:presLayoutVars>
          <dgm:chMax val="0"/>
          <dgm:chPref val="0"/>
        </dgm:presLayoutVars>
      </dgm:prSet>
      <dgm:spPr/>
    </dgm:pt>
    <dgm:pt modelId="{0BBFFDCC-ABB0-4963-8157-A22151ED7061}" type="pres">
      <dgm:prSet presAssocID="{66F1EA0F-B330-4F57-A7E2-8B43E4B70D02}" presName="sibTrans" presStyleCnt="0"/>
      <dgm:spPr/>
    </dgm:pt>
    <dgm:pt modelId="{F057748B-9E1A-4E1B-A0BB-B7DC396B0950}" type="pres">
      <dgm:prSet presAssocID="{91D3755F-89CE-49F5-ABB9-915BBE9864BF}" presName="compNode" presStyleCnt="0"/>
      <dgm:spPr/>
    </dgm:pt>
    <dgm:pt modelId="{5ECDA43C-D27B-491D-9068-16DD98C5CE35}" type="pres">
      <dgm:prSet presAssocID="{91D3755F-89CE-49F5-ABB9-915BBE9864BF}" presName="bgRect" presStyleLbl="bgShp" presStyleIdx="2" presStyleCnt="4"/>
      <dgm:spPr/>
    </dgm:pt>
    <dgm:pt modelId="{E7C61AC1-BBED-4E09-ADFF-3689DBC861F0}" type="pres">
      <dgm:prSet presAssocID="{91D3755F-89CE-49F5-ABB9-915BBE9864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59639A0-337B-4F02-BDE9-86B754C3B1B2}" type="pres">
      <dgm:prSet presAssocID="{91D3755F-89CE-49F5-ABB9-915BBE9864BF}" presName="spaceRect" presStyleCnt="0"/>
      <dgm:spPr/>
    </dgm:pt>
    <dgm:pt modelId="{97BAA058-A8C7-42E9-B751-741F67B449B1}" type="pres">
      <dgm:prSet presAssocID="{91D3755F-89CE-49F5-ABB9-915BBE9864BF}" presName="parTx" presStyleLbl="revTx" presStyleIdx="2" presStyleCnt="4">
        <dgm:presLayoutVars>
          <dgm:chMax val="0"/>
          <dgm:chPref val="0"/>
        </dgm:presLayoutVars>
      </dgm:prSet>
      <dgm:spPr/>
    </dgm:pt>
    <dgm:pt modelId="{33C18071-FF2B-4B29-8C8F-03E98F672C41}" type="pres">
      <dgm:prSet presAssocID="{88B8EC4F-84B0-463A-B644-50260CEE3717}" presName="sibTrans" presStyleCnt="0"/>
      <dgm:spPr/>
    </dgm:pt>
    <dgm:pt modelId="{09F45882-4088-4386-9132-CE3AD8A8A23D}" type="pres">
      <dgm:prSet presAssocID="{36B43FAC-8E68-4CB1-A5D0-C6B65EE81253}" presName="compNode" presStyleCnt="0"/>
      <dgm:spPr/>
    </dgm:pt>
    <dgm:pt modelId="{391E12BE-6113-4F14-A733-0FB260FF59D0}" type="pres">
      <dgm:prSet presAssocID="{36B43FAC-8E68-4CB1-A5D0-C6B65EE81253}" presName="bgRect" presStyleLbl="bgShp" presStyleIdx="3" presStyleCnt="4"/>
      <dgm:spPr/>
    </dgm:pt>
    <dgm:pt modelId="{445FF3A2-9850-469C-9547-443CE3134559}" type="pres">
      <dgm:prSet presAssocID="{36B43FAC-8E68-4CB1-A5D0-C6B65EE812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2163EEB-514B-4B27-997F-8F1680820AA7}" type="pres">
      <dgm:prSet presAssocID="{36B43FAC-8E68-4CB1-A5D0-C6B65EE81253}" presName="spaceRect" presStyleCnt="0"/>
      <dgm:spPr/>
    </dgm:pt>
    <dgm:pt modelId="{AA083AC2-7E0E-47D5-8E24-5407E872B5AA}" type="pres">
      <dgm:prSet presAssocID="{36B43FAC-8E68-4CB1-A5D0-C6B65EE8125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5046D33-A7B5-4A80-8F26-5FDC6A75A647}" srcId="{594C06B6-89A4-43C0-974E-D736AC496097}" destId="{D6CEB228-6554-4743-A765-48B3DECEB075}" srcOrd="0" destOrd="0" parTransId="{1C8B418C-D5A7-4AAA-82D6-081DF5F97390}" sibTransId="{32257A5F-2994-46FD-8CAB-3E64308CD75F}"/>
    <dgm:cxn modelId="{F39D1A38-5CD7-486D-8551-3C5780DA6D32}" type="presOf" srcId="{594C06B6-89A4-43C0-974E-D736AC496097}" destId="{0C9E4A05-AC75-4471-B2D1-B38C7C359818}" srcOrd="0" destOrd="0" presId="urn:microsoft.com/office/officeart/2018/2/layout/IconVerticalSolidList"/>
    <dgm:cxn modelId="{E7225353-D329-4AFC-9AE0-45B4A294EB8F}" srcId="{594C06B6-89A4-43C0-974E-D736AC496097}" destId="{91D3755F-89CE-49F5-ABB9-915BBE9864BF}" srcOrd="2" destOrd="0" parTransId="{7AA49A3E-7768-4B25-B5E6-C461193802B1}" sibTransId="{88B8EC4F-84B0-463A-B644-50260CEE3717}"/>
    <dgm:cxn modelId="{BC13E27E-0364-4A21-AD93-2BD756AD6455}" type="presOf" srcId="{36B43FAC-8E68-4CB1-A5D0-C6B65EE81253}" destId="{AA083AC2-7E0E-47D5-8E24-5407E872B5AA}" srcOrd="0" destOrd="0" presId="urn:microsoft.com/office/officeart/2018/2/layout/IconVerticalSolidList"/>
    <dgm:cxn modelId="{62162386-231D-4651-980B-E99369CD7B79}" srcId="{594C06B6-89A4-43C0-974E-D736AC496097}" destId="{05FF8F1C-D409-4385-80F8-91346C22F151}" srcOrd="1" destOrd="0" parTransId="{8EA10E8D-14AE-4552-BBC4-D1E143270CFC}" sibTransId="{66F1EA0F-B330-4F57-A7E2-8B43E4B70D02}"/>
    <dgm:cxn modelId="{BD1D37A6-5B2F-4605-B9D8-8039C4BCC6B2}" type="presOf" srcId="{05FF8F1C-D409-4385-80F8-91346C22F151}" destId="{F9472F85-39DB-4E9E-BD69-68953F5B5AC4}" srcOrd="0" destOrd="0" presId="urn:microsoft.com/office/officeart/2018/2/layout/IconVerticalSolidList"/>
    <dgm:cxn modelId="{DA1961BD-2C79-412F-B86F-32EA51A4B7A0}" type="presOf" srcId="{91D3755F-89CE-49F5-ABB9-915BBE9864BF}" destId="{97BAA058-A8C7-42E9-B751-741F67B449B1}" srcOrd="0" destOrd="0" presId="urn:microsoft.com/office/officeart/2018/2/layout/IconVerticalSolidList"/>
    <dgm:cxn modelId="{06B0ABC0-4EC9-4DFE-8CDC-BFFDD35F3EC5}" type="presOf" srcId="{D6CEB228-6554-4743-A765-48B3DECEB075}" destId="{794A1E7E-9E55-4F17-9E52-C0801949F290}" srcOrd="0" destOrd="0" presId="urn:microsoft.com/office/officeart/2018/2/layout/IconVerticalSolidList"/>
    <dgm:cxn modelId="{5C16F0EC-6E3B-4A96-9045-E6798DCF30EA}" srcId="{594C06B6-89A4-43C0-974E-D736AC496097}" destId="{36B43FAC-8E68-4CB1-A5D0-C6B65EE81253}" srcOrd="3" destOrd="0" parTransId="{8B607326-E1BB-42C1-B171-568F814FA1B7}" sibTransId="{7CF4D6CB-F746-4470-9D20-453290E43A83}"/>
    <dgm:cxn modelId="{BC4B8B88-800A-4969-8F24-EFFE5F896C86}" type="presParOf" srcId="{0C9E4A05-AC75-4471-B2D1-B38C7C359818}" destId="{C91E48B9-73F9-4728-BA12-1B572F993EC2}" srcOrd="0" destOrd="0" presId="urn:microsoft.com/office/officeart/2018/2/layout/IconVerticalSolidList"/>
    <dgm:cxn modelId="{A4B16E78-9E90-4FC2-8ED1-12A9AAD2AE05}" type="presParOf" srcId="{C91E48B9-73F9-4728-BA12-1B572F993EC2}" destId="{A8CCA0E3-E87C-407A-8542-54ABCDA9FF78}" srcOrd="0" destOrd="0" presId="urn:microsoft.com/office/officeart/2018/2/layout/IconVerticalSolidList"/>
    <dgm:cxn modelId="{C9EDE064-655A-4A32-9B1B-4160637689B6}" type="presParOf" srcId="{C91E48B9-73F9-4728-BA12-1B572F993EC2}" destId="{552FBC96-A18D-4831-83EB-1187E41C7B01}" srcOrd="1" destOrd="0" presId="urn:microsoft.com/office/officeart/2018/2/layout/IconVerticalSolidList"/>
    <dgm:cxn modelId="{D3640006-3E8E-47ED-85B8-6D25392C3EA4}" type="presParOf" srcId="{C91E48B9-73F9-4728-BA12-1B572F993EC2}" destId="{DC23C685-A864-46E1-8B8B-09E02E0E72D3}" srcOrd="2" destOrd="0" presId="urn:microsoft.com/office/officeart/2018/2/layout/IconVerticalSolidList"/>
    <dgm:cxn modelId="{44FFB16B-64E5-4EAB-BC3D-631D3757EDB0}" type="presParOf" srcId="{C91E48B9-73F9-4728-BA12-1B572F993EC2}" destId="{794A1E7E-9E55-4F17-9E52-C0801949F290}" srcOrd="3" destOrd="0" presId="urn:microsoft.com/office/officeart/2018/2/layout/IconVerticalSolidList"/>
    <dgm:cxn modelId="{DC674A4B-21E6-41FD-B079-B0DE5E05D81A}" type="presParOf" srcId="{0C9E4A05-AC75-4471-B2D1-B38C7C359818}" destId="{3564A16F-9A77-4A1C-8F7E-1C826451EF31}" srcOrd="1" destOrd="0" presId="urn:microsoft.com/office/officeart/2018/2/layout/IconVerticalSolidList"/>
    <dgm:cxn modelId="{C0C8FD9A-39E2-4207-B941-3F133F32444F}" type="presParOf" srcId="{0C9E4A05-AC75-4471-B2D1-B38C7C359818}" destId="{5AB227F4-52E8-4038-8F99-5E83C3FA2C63}" srcOrd="2" destOrd="0" presId="urn:microsoft.com/office/officeart/2018/2/layout/IconVerticalSolidList"/>
    <dgm:cxn modelId="{0ECC693D-C14E-4985-B68A-D8A2038FE2EE}" type="presParOf" srcId="{5AB227F4-52E8-4038-8F99-5E83C3FA2C63}" destId="{B7DEECC9-031A-4516-B7B6-665EF5FA1497}" srcOrd="0" destOrd="0" presId="urn:microsoft.com/office/officeart/2018/2/layout/IconVerticalSolidList"/>
    <dgm:cxn modelId="{E118D9D5-054A-4E1C-8E27-CF7E711D54E1}" type="presParOf" srcId="{5AB227F4-52E8-4038-8F99-5E83C3FA2C63}" destId="{084908E2-427F-45A0-888A-0EB9C457ACD8}" srcOrd="1" destOrd="0" presId="urn:microsoft.com/office/officeart/2018/2/layout/IconVerticalSolidList"/>
    <dgm:cxn modelId="{8DA0BF8C-AD00-4E62-A3CC-07709DC54447}" type="presParOf" srcId="{5AB227F4-52E8-4038-8F99-5E83C3FA2C63}" destId="{1D153AC8-623E-43E5-A74E-FCEF2E766834}" srcOrd="2" destOrd="0" presId="urn:microsoft.com/office/officeart/2018/2/layout/IconVerticalSolidList"/>
    <dgm:cxn modelId="{5E5427E2-052D-40BB-82DD-48968830F735}" type="presParOf" srcId="{5AB227F4-52E8-4038-8F99-5E83C3FA2C63}" destId="{F9472F85-39DB-4E9E-BD69-68953F5B5AC4}" srcOrd="3" destOrd="0" presId="urn:microsoft.com/office/officeart/2018/2/layout/IconVerticalSolidList"/>
    <dgm:cxn modelId="{4EB9F8B6-B05E-419B-9B66-E7F229D18728}" type="presParOf" srcId="{0C9E4A05-AC75-4471-B2D1-B38C7C359818}" destId="{0BBFFDCC-ABB0-4963-8157-A22151ED7061}" srcOrd="3" destOrd="0" presId="urn:microsoft.com/office/officeart/2018/2/layout/IconVerticalSolidList"/>
    <dgm:cxn modelId="{7958E38C-6002-4AE6-840A-F4A9846286BC}" type="presParOf" srcId="{0C9E4A05-AC75-4471-B2D1-B38C7C359818}" destId="{F057748B-9E1A-4E1B-A0BB-B7DC396B0950}" srcOrd="4" destOrd="0" presId="urn:microsoft.com/office/officeart/2018/2/layout/IconVerticalSolidList"/>
    <dgm:cxn modelId="{25A3C19F-2DD6-431F-A4BB-B435D7911CFD}" type="presParOf" srcId="{F057748B-9E1A-4E1B-A0BB-B7DC396B0950}" destId="{5ECDA43C-D27B-491D-9068-16DD98C5CE35}" srcOrd="0" destOrd="0" presId="urn:microsoft.com/office/officeart/2018/2/layout/IconVerticalSolidList"/>
    <dgm:cxn modelId="{A6CEF315-9849-4414-8A13-044B06C3540C}" type="presParOf" srcId="{F057748B-9E1A-4E1B-A0BB-B7DC396B0950}" destId="{E7C61AC1-BBED-4E09-ADFF-3689DBC861F0}" srcOrd="1" destOrd="0" presId="urn:microsoft.com/office/officeart/2018/2/layout/IconVerticalSolidList"/>
    <dgm:cxn modelId="{3B6A06C6-89F4-4036-9839-8F1F8F9DFD0E}" type="presParOf" srcId="{F057748B-9E1A-4E1B-A0BB-B7DC396B0950}" destId="{D59639A0-337B-4F02-BDE9-86B754C3B1B2}" srcOrd="2" destOrd="0" presId="urn:microsoft.com/office/officeart/2018/2/layout/IconVerticalSolidList"/>
    <dgm:cxn modelId="{B96649AC-8AF9-449C-89F9-1EBB41CE3763}" type="presParOf" srcId="{F057748B-9E1A-4E1B-A0BB-B7DC396B0950}" destId="{97BAA058-A8C7-42E9-B751-741F67B449B1}" srcOrd="3" destOrd="0" presId="urn:microsoft.com/office/officeart/2018/2/layout/IconVerticalSolidList"/>
    <dgm:cxn modelId="{C2523015-E90E-4CF7-A9D1-9006BE33D1D0}" type="presParOf" srcId="{0C9E4A05-AC75-4471-B2D1-B38C7C359818}" destId="{33C18071-FF2B-4B29-8C8F-03E98F672C41}" srcOrd="5" destOrd="0" presId="urn:microsoft.com/office/officeart/2018/2/layout/IconVerticalSolidList"/>
    <dgm:cxn modelId="{F9A3D53F-8727-48E8-9710-5BB3090861AE}" type="presParOf" srcId="{0C9E4A05-AC75-4471-B2D1-B38C7C359818}" destId="{09F45882-4088-4386-9132-CE3AD8A8A23D}" srcOrd="6" destOrd="0" presId="urn:microsoft.com/office/officeart/2018/2/layout/IconVerticalSolidList"/>
    <dgm:cxn modelId="{D903244E-0729-4A43-B606-85EB1BEF0785}" type="presParOf" srcId="{09F45882-4088-4386-9132-CE3AD8A8A23D}" destId="{391E12BE-6113-4F14-A733-0FB260FF59D0}" srcOrd="0" destOrd="0" presId="urn:microsoft.com/office/officeart/2018/2/layout/IconVerticalSolidList"/>
    <dgm:cxn modelId="{5C73F00D-48D5-47D1-B3D7-D2C6CE9D213F}" type="presParOf" srcId="{09F45882-4088-4386-9132-CE3AD8A8A23D}" destId="{445FF3A2-9850-469C-9547-443CE3134559}" srcOrd="1" destOrd="0" presId="urn:microsoft.com/office/officeart/2018/2/layout/IconVerticalSolidList"/>
    <dgm:cxn modelId="{26EE47A1-F83E-45F4-A672-A6055C97C7C8}" type="presParOf" srcId="{09F45882-4088-4386-9132-CE3AD8A8A23D}" destId="{92163EEB-514B-4B27-997F-8F1680820AA7}" srcOrd="2" destOrd="0" presId="urn:microsoft.com/office/officeart/2018/2/layout/IconVerticalSolidList"/>
    <dgm:cxn modelId="{FC2A559B-C924-4ECA-A133-ACE55C5867C9}" type="presParOf" srcId="{09F45882-4088-4386-9132-CE3AD8A8A23D}" destId="{AA083AC2-7E0E-47D5-8E24-5407E872B5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52B469E-5409-43E9-9B07-8E6664287BC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110092-6A88-44CB-8378-CD2807C48D0E}">
      <dgm:prSet/>
      <dgm:spPr/>
      <dgm:t>
        <a:bodyPr/>
        <a:lstStyle/>
        <a:p>
          <a:r>
            <a:rPr lang="en-US"/>
            <a:t>High quality, compassionate care</a:t>
          </a:r>
        </a:p>
      </dgm:t>
    </dgm:pt>
    <dgm:pt modelId="{234C187D-CD7A-4E70-AE25-8D3926BFC0AA}" type="parTrans" cxnId="{92DFD4D1-233F-4664-9A5D-09728267D277}">
      <dgm:prSet/>
      <dgm:spPr/>
      <dgm:t>
        <a:bodyPr/>
        <a:lstStyle/>
        <a:p>
          <a:endParaRPr lang="en-US"/>
        </a:p>
      </dgm:t>
    </dgm:pt>
    <dgm:pt modelId="{EB4060C9-0D32-4DD0-B744-E9F11CE5AED4}" type="sibTrans" cxnId="{92DFD4D1-233F-4664-9A5D-09728267D277}">
      <dgm:prSet/>
      <dgm:spPr/>
      <dgm:t>
        <a:bodyPr/>
        <a:lstStyle/>
        <a:p>
          <a:endParaRPr lang="en-US"/>
        </a:p>
      </dgm:t>
    </dgm:pt>
    <dgm:pt modelId="{FE28590B-D98E-41FF-AAF1-8E6B4AE7E3BB}">
      <dgm:prSet/>
      <dgm:spPr/>
      <dgm:t>
        <a:bodyPr/>
        <a:lstStyle/>
        <a:p>
          <a:r>
            <a:rPr lang="en-US"/>
            <a:t>Effective communication</a:t>
          </a:r>
        </a:p>
      </dgm:t>
    </dgm:pt>
    <dgm:pt modelId="{9B1A446F-5C21-4279-99BC-D102135C84EC}" type="parTrans" cxnId="{7289626B-C4CD-4E9F-94DD-33D614AE3975}">
      <dgm:prSet/>
      <dgm:spPr/>
      <dgm:t>
        <a:bodyPr/>
        <a:lstStyle/>
        <a:p>
          <a:endParaRPr lang="en-US"/>
        </a:p>
      </dgm:t>
    </dgm:pt>
    <dgm:pt modelId="{1899EFEB-54CD-48F7-B88C-74612142979F}" type="sibTrans" cxnId="{7289626B-C4CD-4E9F-94DD-33D614AE3975}">
      <dgm:prSet/>
      <dgm:spPr/>
      <dgm:t>
        <a:bodyPr/>
        <a:lstStyle/>
        <a:p>
          <a:endParaRPr lang="en-US"/>
        </a:p>
      </dgm:t>
    </dgm:pt>
    <dgm:pt modelId="{772CB4F1-F285-4C7E-BBB8-E75879DE93FD}">
      <dgm:prSet/>
      <dgm:spPr/>
      <dgm:t>
        <a:bodyPr/>
        <a:lstStyle/>
        <a:p>
          <a:r>
            <a:rPr lang="en-US"/>
            <a:t>Patient education</a:t>
          </a:r>
        </a:p>
      </dgm:t>
    </dgm:pt>
    <dgm:pt modelId="{6878981C-52AD-42AB-AA44-00D3E5C69866}" type="parTrans" cxnId="{F6DEB5CE-13EE-4D3C-9BC6-594B78D843C8}">
      <dgm:prSet/>
      <dgm:spPr/>
      <dgm:t>
        <a:bodyPr/>
        <a:lstStyle/>
        <a:p>
          <a:endParaRPr lang="en-US"/>
        </a:p>
      </dgm:t>
    </dgm:pt>
    <dgm:pt modelId="{99B5BB5D-3EB4-4FDA-A309-EE54E2571012}" type="sibTrans" cxnId="{F6DEB5CE-13EE-4D3C-9BC6-594B78D843C8}">
      <dgm:prSet/>
      <dgm:spPr/>
      <dgm:t>
        <a:bodyPr/>
        <a:lstStyle/>
        <a:p>
          <a:endParaRPr lang="en-US"/>
        </a:p>
      </dgm:t>
    </dgm:pt>
    <dgm:pt modelId="{C145A381-1B70-4783-AF81-70AFAE47814C}">
      <dgm:prSet/>
      <dgm:spPr/>
      <dgm:t>
        <a:bodyPr/>
        <a:lstStyle/>
        <a:p>
          <a:r>
            <a:rPr lang="en-US"/>
            <a:t>Adhering to best practice</a:t>
          </a:r>
        </a:p>
      </dgm:t>
    </dgm:pt>
    <dgm:pt modelId="{EAA3FB23-390E-475F-A8B6-30EFEF78439B}" type="parTrans" cxnId="{30AA2459-AC98-4FE2-8905-CB900A026DA9}">
      <dgm:prSet/>
      <dgm:spPr/>
      <dgm:t>
        <a:bodyPr/>
        <a:lstStyle/>
        <a:p>
          <a:endParaRPr lang="en-US"/>
        </a:p>
      </dgm:t>
    </dgm:pt>
    <dgm:pt modelId="{E6EE1202-1C02-469E-A24C-C30179AB8172}" type="sibTrans" cxnId="{30AA2459-AC98-4FE2-8905-CB900A026DA9}">
      <dgm:prSet/>
      <dgm:spPr/>
      <dgm:t>
        <a:bodyPr/>
        <a:lstStyle/>
        <a:p>
          <a:endParaRPr lang="en-US"/>
        </a:p>
      </dgm:t>
    </dgm:pt>
    <dgm:pt modelId="{17320913-9BB1-4FCC-B3CE-8AC0F41D2619}">
      <dgm:prSet/>
      <dgm:spPr/>
      <dgm:t>
        <a:bodyPr/>
        <a:lstStyle/>
        <a:p>
          <a:r>
            <a:rPr lang="en-US"/>
            <a:t>Identifying and addressing needs</a:t>
          </a:r>
        </a:p>
      </dgm:t>
    </dgm:pt>
    <dgm:pt modelId="{82EC33F2-4BE2-4837-8F97-59890B304B11}" type="parTrans" cxnId="{58967702-72E8-4E0F-A282-7BB831855351}">
      <dgm:prSet/>
      <dgm:spPr/>
      <dgm:t>
        <a:bodyPr/>
        <a:lstStyle/>
        <a:p>
          <a:endParaRPr lang="en-US"/>
        </a:p>
      </dgm:t>
    </dgm:pt>
    <dgm:pt modelId="{72301BC5-3695-4A74-BB58-941E74FAE301}" type="sibTrans" cxnId="{58967702-72E8-4E0F-A282-7BB831855351}">
      <dgm:prSet/>
      <dgm:spPr/>
      <dgm:t>
        <a:bodyPr/>
        <a:lstStyle/>
        <a:p>
          <a:endParaRPr lang="en-US"/>
        </a:p>
      </dgm:t>
    </dgm:pt>
    <dgm:pt modelId="{D3EA4F58-AED8-4A8D-8D78-DA17C5856776}">
      <dgm:prSet/>
      <dgm:spPr/>
      <dgm:t>
        <a:bodyPr/>
        <a:lstStyle/>
        <a:p>
          <a:r>
            <a:rPr lang="en-US"/>
            <a:t>Teamwork</a:t>
          </a:r>
        </a:p>
      </dgm:t>
    </dgm:pt>
    <dgm:pt modelId="{A603DD49-EABA-494C-B916-C5CA82CE9AD9}" type="parTrans" cxnId="{4BF8BF9E-B3EA-4EF0-BC9C-CAA0DA1AAB2E}">
      <dgm:prSet/>
      <dgm:spPr/>
      <dgm:t>
        <a:bodyPr/>
        <a:lstStyle/>
        <a:p>
          <a:endParaRPr lang="en-US"/>
        </a:p>
      </dgm:t>
    </dgm:pt>
    <dgm:pt modelId="{20490C05-19BD-445E-8D49-60174FD231CB}" type="sibTrans" cxnId="{4BF8BF9E-B3EA-4EF0-BC9C-CAA0DA1AAB2E}">
      <dgm:prSet/>
      <dgm:spPr/>
      <dgm:t>
        <a:bodyPr/>
        <a:lstStyle/>
        <a:p>
          <a:endParaRPr lang="en-US"/>
        </a:p>
      </dgm:t>
    </dgm:pt>
    <dgm:pt modelId="{151DBC01-6BE1-497B-B2DD-B0EA499A74D0}">
      <dgm:prSet/>
      <dgm:spPr/>
      <dgm:t>
        <a:bodyPr/>
        <a:lstStyle/>
        <a:p>
          <a:r>
            <a:rPr lang="en-US"/>
            <a:t>Interdisciplinary communication</a:t>
          </a:r>
        </a:p>
      </dgm:t>
    </dgm:pt>
    <dgm:pt modelId="{8FA4A4E6-F068-4BCF-B5B3-CDF8DFE2A1AF}" type="parTrans" cxnId="{8E3A10CD-25EC-4C82-93BE-CE6ABF8E4468}">
      <dgm:prSet/>
      <dgm:spPr/>
      <dgm:t>
        <a:bodyPr/>
        <a:lstStyle/>
        <a:p>
          <a:endParaRPr lang="en-US"/>
        </a:p>
      </dgm:t>
    </dgm:pt>
    <dgm:pt modelId="{F88F70D9-AFFF-4047-A09A-D727A13ED5B4}" type="sibTrans" cxnId="{8E3A10CD-25EC-4C82-93BE-CE6ABF8E4468}">
      <dgm:prSet/>
      <dgm:spPr/>
      <dgm:t>
        <a:bodyPr/>
        <a:lstStyle/>
        <a:p>
          <a:endParaRPr lang="en-US"/>
        </a:p>
      </dgm:t>
    </dgm:pt>
    <dgm:pt modelId="{DB4EFAE4-AC20-45E4-BD14-FC888AA3CE16}">
      <dgm:prSet/>
      <dgm:spPr/>
      <dgm:t>
        <a:bodyPr/>
        <a:lstStyle/>
        <a:p>
          <a:r>
            <a:rPr lang="en-US"/>
            <a:t>Fostering a positive culture</a:t>
          </a:r>
        </a:p>
      </dgm:t>
    </dgm:pt>
    <dgm:pt modelId="{A4A050F5-B6AD-4B43-81DF-FE42A2B47AB8}" type="parTrans" cxnId="{967408D4-AB00-43C8-B56F-22A5830ACD59}">
      <dgm:prSet/>
      <dgm:spPr/>
      <dgm:t>
        <a:bodyPr/>
        <a:lstStyle/>
        <a:p>
          <a:endParaRPr lang="en-US"/>
        </a:p>
      </dgm:t>
    </dgm:pt>
    <dgm:pt modelId="{B1862237-7FC0-4558-96BC-F0B2E3746602}" type="sibTrans" cxnId="{967408D4-AB00-43C8-B56F-22A5830ACD59}">
      <dgm:prSet/>
      <dgm:spPr/>
      <dgm:t>
        <a:bodyPr/>
        <a:lstStyle/>
        <a:p>
          <a:endParaRPr lang="en-US"/>
        </a:p>
      </dgm:t>
    </dgm:pt>
    <dgm:pt modelId="{F5177F4E-5D1C-4F7F-8B84-7EE7E6A8BC3D}" type="pres">
      <dgm:prSet presAssocID="{052B469E-5409-43E9-9B07-8E6664287BCB}" presName="linear" presStyleCnt="0">
        <dgm:presLayoutVars>
          <dgm:animLvl val="lvl"/>
          <dgm:resizeHandles val="exact"/>
        </dgm:presLayoutVars>
      </dgm:prSet>
      <dgm:spPr/>
    </dgm:pt>
    <dgm:pt modelId="{65D41EC3-E51E-4A05-A23D-F7E3D0B1B146}" type="pres">
      <dgm:prSet presAssocID="{45110092-6A88-44CB-8378-CD2807C48D0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1AC7F473-D679-43BD-ACF5-1C559864E43D}" type="pres">
      <dgm:prSet presAssocID="{EB4060C9-0D32-4DD0-B744-E9F11CE5AED4}" presName="spacer" presStyleCnt="0"/>
      <dgm:spPr/>
    </dgm:pt>
    <dgm:pt modelId="{1E1074BD-1F35-4A23-9DAE-2A69AAD28544}" type="pres">
      <dgm:prSet presAssocID="{FE28590B-D98E-41FF-AAF1-8E6B4AE7E3BB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6719E48-3514-475D-8FAF-D6EDB579E0D3}" type="pres">
      <dgm:prSet presAssocID="{1899EFEB-54CD-48F7-B88C-74612142979F}" presName="spacer" presStyleCnt="0"/>
      <dgm:spPr/>
    </dgm:pt>
    <dgm:pt modelId="{BA67D6A7-5545-42E1-A617-DECABA0ED204}" type="pres">
      <dgm:prSet presAssocID="{772CB4F1-F285-4C7E-BBB8-E75879DE93F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48E4727-B057-4D61-99A4-FA66B272E062}" type="pres">
      <dgm:prSet presAssocID="{99B5BB5D-3EB4-4FDA-A309-EE54E2571012}" presName="spacer" presStyleCnt="0"/>
      <dgm:spPr/>
    </dgm:pt>
    <dgm:pt modelId="{39DC6E1F-FCB7-403E-B07B-2550E461204A}" type="pres">
      <dgm:prSet presAssocID="{C145A381-1B70-4783-AF81-70AFAE47814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1CF8BF0C-27BC-4CC7-9550-01084578F230}" type="pres">
      <dgm:prSet presAssocID="{E6EE1202-1C02-469E-A24C-C30179AB8172}" presName="spacer" presStyleCnt="0"/>
      <dgm:spPr/>
    </dgm:pt>
    <dgm:pt modelId="{025B369B-571A-4AB0-ACEA-E7EE31198A98}" type="pres">
      <dgm:prSet presAssocID="{17320913-9BB1-4FCC-B3CE-8AC0F41D261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74C53334-6D48-4CC8-AC99-7E518545DDDF}" type="pres">
      <dgm:prSet presAssocID="{72301BC5-3695-4A74-BB58-941E74FAE301}" presName="spacer" presStyleCnt="0"/>
      <dgm:spPr/>
    </dgm:pt>
    <dgm:pt modelId="{F910C870-1E99-4E53-AC7E-B6D35BB491FC}" type="pres">
      <dgm:prSet presAssocID="{D3EA4F58-AED8-4A8D-8D78-DA17C585677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5954B43-7183-4AB8-83A3-45AAD312C6AA}" type="pres">
      <dgm:prSet presAssocID="{20490C05-19BD-445E-8D49-60174FD231CB}" presName="spacer" presStyleCnt="0"/>
      <dgm:spPr/>
    </dgm:pt>
    <dgm:pt modelId="{F78D554D-AD72-4A2F-A28A-E5C6C779D1C0}" type="pres">
      <dgm:prSet presAssocID="{151DBC01-6BE1-497B-B2DD-B0EA499A74D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BDBBC9C-D17C-4A53-86C9-98287D380BA6}" type="pres">
      <dgm:prSet presAssocID="{F88F70D9-AFFF-4047-A09A-D727A13ED5B4}" presName="spacer" presStyleCnt="0"/>
      <dgm:spPr/>
    </dgm:pt>
    <dgm:pt modelId="{AAD6662D-2EE6-40E6-8530-88463013D270}" type="pres">
      <dgm:prSet presAssocID="{DB4EFAE4-AC20-45E4-BD14-FC888AA3CE1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8967702-72E8-4E0F-A282-7BB831855351}" srcId="{052B469E-5409-43E9-9B07-8E6664287BCB}" destId="{17320913-9BB1-4FCC-B3CE-8AC0F41D2619}" srcOrd="4" destOrd="0" parTransId="{82EC33F2-4BE2-4837-8F97-59890B304B11}" sibTransId="{72301BC5-3695-4A74-BB58-941E74FAE301}"/>
    <dgm:cxn modelId="{7289626B-C4CD-4E9F-94DD-33D614AE3975}" srcId="{052B469E-5409-43E9-9B07-8E6664287BCB}" destId="{FE28590B-D98E-41FF-AAF1-8E6B4AE7E3BB}" srcOrd="1" destOrd="0" parTransId="{9B1A446F-5C21-4279-99BC-D102135C84EC}" sibTransId="{1899EFEB-54CD-48F7-B88C-74612142979F}"/>
    <dgm:cxn modelId="{2C5D4052-265A-44B1-A0CC-E3CDC444CB23}" type="presOf" srcId="{FE28590B-D98E-41FF-AAF1-8E6B4AE7E3BB}" destId="{1E1074BD-1F35-4A23-9DAE-2A69AAD28544}" srcOrd="0" destOrd="0" presId="urn:microsoft.com/office/officeart/2005/8/layout/vList2"/>
    <dgm:cxn modelId="{30AA2459-AC98-4FE2-8905-CB900A026DA9}" srcId="{052B469E-5409-43E9-9B07-8E6664287BCB}" destId="{C145A381-1B70-4783-AF81-70AFAE47814C}" srcOrd="3" destOrd="0" parTransId="{EAA3FB23-390E-475F-A8B6-30EFEF78439B}" sibTransId="{E6EE1202-1C02-469E-A24C-C30179AB8172}"/>
    <dgm:cxn modelId="{3219EC94-AF35-485A-94BA-6C7573D11F6D}" type="presOf" srcId="{C145A381-1B70-4783-AF81-70AFAE47814C}" destId="{39DC6E1F-FCB7-403E-B07B-2550E461204A}" srcOrd="0" destOrd="0" presId="urn:microsoft.com/office/officeart/2005/8/layout/vList2"/>
    <dgm:cxn modelId="{B70AB19A-68A2-42E9-8B87-782877122FB7}" type="presOf" srcId="{17320913-9BB1-4FCC-B3CE-8AC0F41D2619}" destId="{025B369B-571A-4AB0-ACEA-E7EE31198A98}" srcOrd="0" destOrd="0" presId="urn:microsoft.com/office/officeart/2005/8/layout/vList2"/>
    <dgm:cxn modelId="{4BF8BF9E-B3EA-4EF0-BC9C-CAA0DA1AAB2E}" srcId="{052B469E-5409-43E9-9B07-8E6664287BCB}" destId="{D3EA4F58-AED8-4A8D-8D78-DA17C5856776}" srcOrd="5" destOrd="0" parTransId="{A603DD49-EABA-494C-B916-C5CA82CE9AD9}" sibTransId="{20490C05-19BD-445E-8D49-60174FD231CB}"/>
    <dgm:cxn modelId="{450706AA-AFC2-47B5-8841-264ABA32B66F}" type="presOf" srcId="{DB4EFAE4-AC20-45E4-BD14-FC888AA3CE16}" destId="{AAD6662D-2EE6-40E6-8530-88463013D270}" srcOrd="0" destOrd="0" presId="urn:microsoft.com/office/officeart/2005/8/layout/vList2"/>
    <dgm:cxn modelId="{CE669BB2-E52D-44EC-9E83-2A4F8DA2CFD8}" type="presOf" srcId="{772CB4F1-F285-4C7E-BBB8-E75879DE93FD}" destId="{BA67D6A7-5545-42E1-A617-DECABA0ED204}" srcOrd="0" destOrd="0" presId="urn:microsoft.com/office/officeart/2005/8/layout/vList2"/>
    <dgm:cxn modelId="{7E0520BC-070E-4DB7-9A85-390C0B0D8B3B}" type="presOf" srcId="{45110092-6A88-44CB-8378-CD2807C48D0E}" destId="{65D41EC3-E51E-4A05-A23D-F7E3D0B1B146}" srcOrd="0" destOrd="0" presId="urn:microsoft.com/office/officeart/2005/8/layout/vList2"/>
    <dgm:cxn modelId="{05E549BC-9723-4991-96AF-488EA80D54E9}" type="presOf" srcId="{151DBC01-6BE1-497B-B2DD-B0EA499A74D0}" destId="{F78D554D-AD72-4A2F-A28A-E5C6C779D1C0}" srcOrd="0" destOrd="0" presId="urn:microsoft.com/office/officeart/2005/8/layout/vList2"/>
    <dgm:cxn modelId="{8E3A10CD-25EC-4C82-93BE-CE6ABF8E4468}" srcId="{052B469E-5409-43E9-9B07-8E6664287BCB}" destId="{151DBC01-6BE1-497B-B2DD-B0EA499A74D0}" srcOrd="6" destOrd="0" parTransId="{8FA4A4E6-F068-4BCF-B5B3-CDF8DFE2A1AF}" sibTransId="{F88F70D9-AFFF-4047-A09A-D727A13ED5B4}"/>
    <dgm:cxn modelId="{F6DEB5CE-13EE-4D3C-9BC6-594B78D843C8}" srcId="{052B469E-5409-43E9-9B07-8E6664287BCB}" destId="{772CB4F1-F285-4C7E-BBB8-E75879DE93FD}" srcOrd="2" destOrd="0" parTransId="{6878981C-52AD-42AB-AA44-00D3E5C69866}" sibTransId="{99B5BB5D-3EB4-4FDA-A309-EE54E2571012}"/>
    <dgm:cxn modelId="{92DFD4D1-233F-4664-9A5D-09728267D277}" srcId="{052B469E-5409-43E9-9B07-8E6664287BCB}" destId="{45110092-6A88-44CB-8378-CD2807C48D0E}" srcOrd="0" destOrd="0" parTransId="{234C187D-CD7A-4E70-AE25-8D3926BFC0AA}" sibTransId="{EB4060C9-0D32-4DD0-B744-E9F11CE5AED4}"/>
    <dgm:cxn modelId="{967408D4-AB00-43C8-B56F-22A5830ACD59}" srcId="{052B469E-5409-43E9-9B07-8E6664287BCB}" destId="{DB4EFAE4-AC20-45E4-BD14-FC888AA3CE16}" srcOrd="7" destOrd="0" parTransId="{A4A050F5-B6AD-4B43-81DF-FE42A2B47AB8}" sibTransId="{B1862237-7FC0-4558-96BC-F0B2E3746602}"/>
    <dgm:cxn modelId="{02014CE2-007F-42B4-9601-07D496AFE19C}" type="presOf" srcId="{D3EA4F58-AED8-4A8D-8D78-DA17C5856776}" destId="{F910C870-1E99-4E53-AC7E-B6D35BB491FC}" srcOrd="0" destOrd="0" presId="urn:microsoft.com/office/officeart/2005/8/layout/vList2"/>
    <dgm:cxn modelId="{967B46ED-D191-435D-8F8D-AE8404322B7B}" type="presOf" srcId="{052B469E-5409-43E9-9B07-8E6664287BCB}" destId="{F5177F4E-5D1C-4F7F-8B84-7EE7E6A8BC3D}" srcOrd="0" destOrd="0" presId="urn:microsoft.com/office/officeart/2005/8/layout/vList2"/>
    <dgm:cxn modelId="{D052DE1B-209B-484F-AEB3-C2FC93B2C0C9}" type="presParOf" srcId="{F5177F4E-5D1C-4F7F-8B84-7EE7E6A8BC3D}" destId="{65D41EC3-E51E-4A05-A23D-F7E3D0B1B146}" srcOrd="0" destOrd="0" presId="urn:microsoft.com/office/officeart/2005/8/layout/vList2"/>
    <dgm:cxn modelId="{3F89B31B-7B09-4376-9F69-B653245F02E8}" type="presParOf" srcId="{F5177F4E-5D1C-4F7F-8B84-7EE7E6A8BC3D}" destId="{1AC7F473-D679-43BD-ACF5-1C559864E43D}" srcOrd="1" destOrd="0" presId="urn:microsoft.com/office/officeart/2005/8/layout/vList2"/>
    <dgm:cxn modelId="{08633466-77ED-4BCD-B91A-0D3A48AC11E8}" type="presParOf" srcId="{F5177F4E-5D1C-4F7F-8B84-7EE7E6A8BC3D}" destId="{1E1074BD-1F35-4A23-9DAE-2A69AAD28544}" srcOrd="2" destOrd="0" presId="urn:microsoft.com/office/officeart/2005/8/layout/vList2"/>
    <dgm:cxn modelId="{8DAB3CEF-CF24-4321-9124-C9CDDDBEEEC5}" type="presParOf" srcId="{F5177F4E-5D1C-4F7F-8B84-7EE7E6A8BC3D}" destId="{96719E48-3514-475D-8FAF-D6EDB579E0D3}" srcOrd="3" destOrd="0" presId="urn:microsoft.com/office/officeart/2005/8/layout/vList2"/>
    <dgm:cxn modelId="{2572F92D-E425-4CC2-A8FF-31AA8E35195F}" type="presParOf" srcId="{F5177F4E-5D1C-4F7F-8B84-7EE7E6A8BC3D}" destId="{BA67D6A7-5545-42E1-A617-DECABA0ED204}" srcOrd="4" destOrd="0" presId="urn:microsoft.com/office/officeart/2005/8/layout/vList2"/>
    <dgm:cxn modelId="{76B94771-E4A7-4809-9E55-60178758F2D7}" type="presParOf" srcId="{F5177F4E-5D1C-4F7F-8B84-7EE7E6A8BC3D}" destId="{248E4727-B057-4D61-99A4-FA66B272E062}" srcOrd="5" destOrd="0" presId="urn:microsoft.com/office/officeart/2005/8/layout/vList2"/>
    <dgm:cxn modelId="{E5691ADA-8110-4A19-9F80-04E291BAE4F9}" type="presParOf" srcId="{F5177F4E-5D1C-4F7F-8B84-7EE7E6A8BC3D}" destId="{39DC6E1F-FCB7-403E-B07B-2550E461204A}" srcOrd="6" destOrd="0" presId="urn:microsoft.com/office/officeart/2005/8/layout/vList2"/>
    <dgm:cxn modelId="{205D1942-D5CE-4A66-9D1B-0F7E1AA37B5C}" type="presParOf" srcId="{F5177F4E-5D1C-4F7F-8B84-7EE7E6A8BC3D}" destId="{1CF8BF0C-27BC-4CC7-9550-01084578F230}" srcOrd="7" destOrd="0" presId="urn:microsoft.com/office/officeart/2005/8/layout/vList2"/>
    <dgm:cxn modelId="{42345433-5D76-48A4-B757-BDDD056BB7BE}" type="presParOf" srcId="{F5177F4E-5D1C-4F7F-8B84-7EE7E6A8BC3D}" destId="{025B369B-571A-4AB0-ACEA-E7EE31198A98}" srcOrd="8" destOrd="0" presId="urn:microsoft.com/office/officeart/2005/8/layout/vList2"/>
    <dgm:cxn modelId="{9EE94755-7A13-4E4C-A803-235D9D97D227}" type="presParOf" srcId="{F5177F4E-5D1C-4F7F-8B84-7EE7E6A8BC3D}" destId="{74C53334-6D48-4CC8-AC99-7E518545DDDF}" srcOrd="9" destOrd="0" presId="urn:microsoft.com/office/officeart/2005/8/layout/vList2"/>
    <dgm:cxn modelId="{CB819B94-1DEB-4C67-A86D-0D30D8A69C54}" type="presParOf" srcId="{F5177F4E-5D1C-4F7F-8B84-7EE7E6A8BC3D}" destId="{F910C870-1E99-4E53-AC7E-B6D35BB491FC}" srcOrd="10" destOrd="0" presId="urn:microsoft.com/office/officeart/2005/8/layout/vList2"/>
    <dgm:cxn modelId="{899DFB95-D9BE-4D3D-A558-01DAFDE13E6A}" type="presParOf" srcId="{F5177F4E-5D1C-4F7F-8B84-7EE7E6A8BC3D}" destId="{55954B43-7183-4AB8-83A3-45AAD312C6AA}" srcOrd="11" destOrd="0" presId="urn:microsoft.com/office/officeart/2005/8/layout/vList2"/>
    <dgm:cxn modelId="{653166B3-DAE5-48B5-8499-C4352910B88B}" type="presParOf" srcId="{F5177F4E-5D1C-4F7F-8B84-7EE7E6A8BC3D}" destId="{F78D554D-AD72-4A2F-A28A-E5C6C779D1C0}" srcOrd="12" destOrd="0" presId="urn:microsoft.com/office/officeart/2005/8/layout/vList2"/>
    <dgm:cxn modelId="{3F8FE079-0E4F-4C16-B89C-02A7F99C9143}" type="presParOf" srcId="{F5177F4E-5D1C-4F7F-8B84-7EE7E6A8BC3D}" destId="{CBDBBC9C-D17C-4A53-86C9-98287D380BA6}" srcOrd="13" destOrd="0" presId="urn:microsoft.com/office/officeart/2005/8/layout/vList2"/>
    <dgm:cxn modelId="{61F6C357-448E-490A-BD91-5605191E3A23}" type="presParOf" srcId="{F5177F4E-5D1C-4F7F-8B84-7EE7E6A8BC3D}" destId="{AAD6662D-2EE6-40E6-8530-88463013D270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F13C5DB-7123-4B5C-BFD0-097B7AC1B0BD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3F3FC5D-E402-4FB8-B3D7-1A1F3634DEA1}">
      <dgm:prSet/>
      <dgm:spPr/>
      <dgm:t>
        <a:bodyPr/>
        <a:lstStyle/>
        <a:p>
          <a:r>
            <a:rPr lang="en-US"/>
            <a:t>Strategic planning</a:t>
          </a:r>
        </a:p>
      </dgm:t>
    </dgm:pt>
    <dgm:pt modelId="{2B16A3D5-6A46-4E2E-9E92-1BB14DB98495}" type="parTrans" cxnId="{06CE920B-7A6D-430F-A22F-0576973839D0}">
      <dgm:prSet/>
      <dgm:spPr/>
      <dgm:t>
        <a:bodyPr/>
        <a:lstStyle/>
        <a:p>
          <a:endParaRPr lang="en-US"/>
        </a:p>
      </dgm:t>
    </dgm:pt>
    <dgm:pt modelId="{9B64FB0D-8669-4FB2-B2DC-39A5C7D3C252}" type="sibTrans" cxnId="{06CE920B-7A6D-430F-A22F-0576973839D0}">
      <dgm:prSet/>
      <dgm:spPr/>
      <dgm:t>
        <a:bodyPr/>
        <a:lstStyle/>
        <a:p>
          <a:endParaRPr lang="en-US"/>
        </a:p>
      </dgm:t>
    </dgm:pt>
    <dgm:pt modelId="{69279078-A432-41EE-ACE3-5BB0BB613B82}">
      <dgm:prSet/>
      <dgm:spPr/>
      <dgm:t>
        <a:bodyPr/>
        <a:lstStyle/>
        <a:p>
          <a:r>
            <a:rPr lang="en-US"/>
            <a:t>Leadership</a:t>
          </a:r>
        </a:p>
      </dgm:t>
    </dgm:pt>
    <dgm:pt modelId="{546196CD-4A24-44C1-B30A-571BC04C72ED}" type="parTrans" cxnId="{79195822-68FD-497B-A8F7-B8E7134D510F}">
      <dgm:prSet/>
      <dgm:spPr/>
      <dgm:t>
        <a:bodyPr/>
        <a:lstStyle/>
        <a:p>
          <a:endParaRPr lang="en-US"/>
        </a:p>
      </dgm:t>
    </dgm:pt>
    <dgm:pt modelId="{65600EA4-A61C-43A7-AE93-9183FD401A65}" type="sibTrans" cxnId="{79195822-68FD-497B-A8F7-B8E7134D510F}">
      <dgm:prSet/>
      <dgm:spPr/>
      <dgm:t>
        <a:bodyPr/>
        <a:lstStyle/>
        <a:p>
          <a:endParaRPr lang="en-US"/>
        </a:p>
      </dgm:t>
    </dgm:pt>
    <dgm:pt modelId="{CE6D90B9-B9A9-4DDA-A391-2F5B441B3588}">
      <dgm:prSet/>
      <dgm:spPr/>
      <dgm:t>
        <a:bodyPr/>
        <a:lstStyle/>
        <a:p>
          <a:r>
            <a:rPr lang="en-US"/>
            <a:t>Motivation</a:t>
          </a:r>
        </a:p>
      </dgm:t>
    </dgm:pt>
    <dgm:pt modelId="{56362418-D2DB-408C-9B6E-F05F3757A705}" type="parTrans" cxnId="{8641C0F4-E389-4A2F-B9A2-691C1F2A2165}">
      <dgm:prSet/>
      <dgm:spPr/>
      <dgm:t>
        <a:bodyPr/>
        <a:lstStyle/>
        <a:p>
          <a:endParaRPr lang="en-US"/>
        </a:p>
      </dgm:t>
    </dgm:pt>
    <dgm:pt modelId="{A70B5808-6214-480A-A0E1-A6239AE00FFC}" type="sibTrans" cxnId="{8641C0F4-E389-4A2F-B9A2-691C1F2A2165}">
      <dgm:prSet/>
      <dgm:spPr/>
      <dgm:t>
        <a:bodyPr/>
        <a:lstStyle/>
        <a:p>
          <a:endParaRPr lang="en-US"/>
        </a:p>
      </dgm:t>
    </dgm:pt>
    <dgm:pt modelId="{A134695E-6051-41A0-8AB7-1DAE8FE393B2}" type="pres">
      <dgm:prSet presAssocID="{5F13C5DB-7123-4B5C-BFD0-097B7AC1B0BD}" presName="linear" presStyleCnt="0">
        <dgm:presLayoutVars>
          <dgm:animLvl val="lvl"/>
          <dgm:resizeHandles val="exact"/>
        </dgm:presLayoutVars>
      </dgm:prSet>
      <dgm:spPr/>
    </dgm:pt>
    <dgm:pt modelId="{06CA1533-2043-470B-9150-EC38626D636E}" type="pres">
      <dgm:prSet presAssocID="{E3F3FC5D-E402-4FB8-B3D7-1A1F3634DEA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AA6798F-152D-4B61-8032-2A8B8A484E7E}" type="pres">
      <dgm:prSet presAssocID="{9B64FB0D-8669-4FB2-B2DC-39A5C7D3C252}" presName="spacer" presStyleCnt="0"/>
      <dgm:spPr/>
    </dgm:pt>
    <dgm:pt modelId="{D92B971F-0BFD-494A-84FC-8C3FE4C383AD}" type="pres">
      <dgm:prSet presAssocID="{69279078-A432-41EE-ACE3-5BB0BB613B8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4113FD6-CC60-4FAF-B1D9-A8F905DB6AE4}" type="pres">
      <dgm:prSet presAssocID="{65600EA4-A61C-43A7-AE93-9183FD401A65}" presName="spacer" presStyleCnt="0"/>
      <dgm:spPr/>
    </dgm:pt>
    <dgm:pt modelId="{E00D6BA6-1D7A-457D-A9CD-0FC90A4E2A49}" type="pres">
      <dgm:prSet presAssocID="{CE6D90B9-B9A9-4DDA-A391-2F5B441B358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6CE920B-7A6D-430F-A22F-0576973839D0}" srcId="{5F13C5DB-7123-4B5C-BFD0-097B7AC1B0BD}" destId="{E3F3FC5D-E402-4FB8-B3D7-1A1F3634DEA1}" srcOrd="0" destOrd="0" parTransId="{2B16A3D5-6A46-4E2E-9E92-1BB14DB98495}" sibTransId="{9B64FB0D-8669-4FB2-B2DC-39A5C7D3C252}"/>
    <dgm:cxn modelId="{79195822-68FD-497B-A8F7-B8E7134D510F}" srcId="{5F13C5DB-7123-4B5C-BFD0-097B7AC1B0BD}" destId="{69279078-A432-41EE-ACE3-5BB0BB613B82}" srcOrd="1" destOrd="0" parTransId="{546196CD-4A24-44C1-B30A-571BC04C72ED}" sibTransId="{65600EA4-A61C-43A7-AE93-9183FD401A65}"/>
    <dgm:cxn modelId="{88BADD23-02F5-433D-8B27-FAEDB93EBCB2}" type="presOf" srcId="{69279078-A432-41EE-ACE3-5BB0BB613B82}" destId="{D92B971F-0BFD-494A-84FC-8C3FE4C383AD}" srcOrd="0" destOrd="0" presId="urn:microsoft.com/office/officeart/2005/8/layout/vList2"/>
    <dgm:cxn modelId="{610FB16D-3528-482C-B8EA-8BDC6A46EE46}" type="presOf" srcId="{E3F3FC5D-E402-4FB8-B3D7-1A1F3634DEA1}" destId="{06CA1533-2043-470B-9150-EC38626D636E}" srcOrd="0" destOrd="0" presId="urn:microsoft.com/office/officeart/2005/8/layout/vList2"/>
    <dgm:cxn modelId="{F94456CA-1113-46E8-825F-182718EFC778}" type="presOf" srcId="{5F13C5DB-7123-4B5C-BFD0-097B7AC1B0BD}" destId="{A134695E-6051-41A0-8AB7-1DAE8FE393B2}" srcOrd="0" destOrd="0" presId="urn:microsoft.com/office/officeart/2005/8/layout/vList2"/>
    <dgm:cxn modelId="{C7C5D8E8-90AB-48E3-9090-FF40F1FC89BC}" type="presOf" srcId="{CE6D90B9-B9A9-4DDA-A391-2F5B441B3588}" destId="{E00D6BA6-1D7A-457D-A9CD-0FC90A4E2A49}" srcOrd="0" destOrd="0" presId="urn:microsoft.com/office/officeart/2005/8/layout/vList2"/>
    <dgm:cxn modelId="{8641C0F4-E389-4A2F-B9A2-691C1F2A2165}" srcId="{5F13C5DB-7123-4B5C-BFD0-097B7AC1B0BD}" destId="{CE6D90B9-B9A9-4DDA-A391-2F5B441B3588}" srcOrd="2" destOrd="0" parTransId="{56362418-D2DB-408C-9B6E-F05F3757A705}" sibTransId="{A70B5808-6214-480A-A0E1-A6239AE00FFC}"/>
    <dgm:cxn modelId="{183CC1C9-C3B9-48E9-A366-4459EB8B61EC}" type="presParOf" srcId="{A134695E-6051-41A0-8AB7-1DAE8FE393B2}" destId="{06CA1533-2043-470B-9150-EC38626D636E}" srcOrd="0" destOrd="0" presId="urn:microsoft.com/office/officeart/2005/8/layout/vList2"/>
    <dgm:cxn modelId="{3D2FDD4A-B851-494A-AE2C-8C5BC4BC765C}" type="presParOf" srcId="{A134695E-6051-41A0-8AB7-1DAE8FE393B2}" destId="{0AA6798F-152D-4B61-8032-2A8B8A484E7E}" srcOrd="1" destOrd="0" presId="urn:microsoft.com/office/officeart/2005/8/layout/vList2"/>
    <dgm:cxn modelId="{4620DC4F-5F5D-4DD8-B653-DC174DA3E2B0}" type="presParOf" srcId="{A134695E-6051-41A0-8AB7-1DAE8FE393B2}" destId="{D92B971F-0BFD-494A-84FC-8C3FE4C383AD}" srcOrd="2" destOrd="0" presId="urn:microsoft.com/office/officeart/2005/8/layout/vList2"/>
    <dgm:cxn modelId="{56BA7A79-1E76-4ECD-A4F2-4C98441F28C3}" type="presParOf" srcId="{A134695E-6051-41A0-8AB7-1DAE8FE393B2}" destId="{94113FD6-CC60-4FAF-B1D9-A8F905DB6AE4}" srcOrd="3" destOrd="0" presId="urn:microsoft.com/office/officeart/2005/8/layout/vList2"/>
    <dgm:cxn modelId="{160E3AE6-C157-4670-9C5C-F5ADAE55C8A1}" type="presParOf" srcId="{A134695E-6051-41A0-8AB7-1DAE8FE393B2}" destId="{E00D6BA6-1D7A-457D-A9CD-0FC90A4E2A4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5F9DD0D-7BAA-45D7-B1D4-0F03054A6D3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482EAD0-A394-416E-90FF-8B51EF29BCE3}">
      <dgm:prSet/>
      <dgm:spPr/>
      <dgm:t>
        <a:bodyPr/>
        <a:lstStyle/>
        <a:p>
          <a:pPr>
            <a:defRPr cap="all"/>
          </a:pPr>
          <a:r>
            <a:rPr lang="en-US"/>
            <a:t>Improving patient care</a:t>
          </a:r>
        </a:p>
      </dgm:t>
    </dgm:pt>
    <dgm:pt modelId="{5AB3F888-B15A-4B49-B0D6-11CABA2A2107}" type="parTrans" cxnId="{0D152094-0958-46FB-AA43-01D78631F2E9}">
      <dgm:prSet/>
      <dgm:spPr/>
      <dgm:t>
        <a:bodyPr/>
        <a:lstStyle/>
        <a:p>
          <a:endParaRPr lang="en-US"/>
        </a:p>
      </dgm:t>
    </dgm:pt>
    <dgm:pt modelId="{5BDD84C1-FD87-4316-9923-848312808799}" type="sibTrans" cxnId="{0D152094-0958-46FB-AA43-01D78631F2E9}">
      <dgm:prSet/>
      <dgm:spPr/>
      <dgm:t>
        <a:bodyPr/>
        <a:lstStyle/>
        <a:p>
          <a:endParaRPr lang="en-US"/>
        </a:p>
      </dgm:t>
    </dgm:pt>
    <dgm:pt modelId="{C789B7FA-5AD0-4A27-BD84-937A10F0C362}">
      <dgm:prSet/>
      <dgm:spPr/>
      <dgm:t>
        <a:bodyPr/>
        <a:lstStyle/>
        <a:p>
          <a:pPr>
            <a:defRPr cap="all"/>
          </a:pPr>
          <a:r>
            <a:rPr lang="en-US"/>
            <a:t>Improving organisational performance</a:t>
          </a:r>
        </a:p>
      </dgm:t>
    </dgm:pt>
    <dgm:pt modelId="{C896230A-6F3C-4345-882A-C26EDA5D84C4}" type="parTrans" cxnId="{D082C1EB-AAE7-4224-9434-A53C85270A79}">
      <dgm:prSet/>
      <dgm:spPr/>
      <dgm:t>
        <a:bodyPr/>
        <a:lstStyle/>
        <a:p>
          <a:endParaRPr lang="en-US"/>
        </a:p>
      </dgm:t>
    </dgm:pt>
    <dgm:pt modelId="{362646E2-3353-4062-89DA-3D15378CC07B}" type="sibTrans" cxnId="{D082C1EB-AAE7-4224-9434-A53C85270A79}">
      <dgm:prSet/>
      <dgm:spPr/>
      <dgm:t>
        <a:bodyPr/>
        <a:lstStyle/>
        <a:p>
          <a:endParaRPr lang="en-US"/>
        </a:p>
      </dgm:t>
    </dgm:pt>
    <dgm:pt modelId="{9B74F096-DE78-4B9E-A6FB-DE0093EF1BA7}">
      <dgm:prSet/>
      <dgm:spPr/>
      <dgm:t>
        <a:bodyPr/>
        <a:lstStyle/>
        <a:p>
          <a:pPr>
            <a:defRPr cap="all"/>
          </a:pPr>
          <a:r>
            <a:rPr lang="en-US"/>
            <a:t>Creating a culture of continuous improvement</a:t>
          </a:r>
        </a:p>
      </dgm:t>
    </dgm:pt>
    <dgm:pt modelId="{E43D2A16-875F-4F72-A147-BB0F5EE530BA}" type="parTrans" cxnId="{7C873A13-481E-442E-AC29-AC0AE913F8A8}">
      <dgm:prSet/>
      <dgm:spPr/>
      <dgm:t>
        <a:bodyPr/>
        <a:lstStyle/>
        <a:p>
          <a:endParaRPr lang="en-US"/>
        </a:p>
      </dgm:t>
    </dgm:pt>
    <dgm:pt modelId="{F77437DB-092F-4382-9558-5DEA3B83CD43}" type="sibTrans" cxnId="{7C873A13-481E-442E-AC29-AC0AE913F8A8}">
      <dgm:prSet/>
      <dgm:spPr/>
      <dgm:t>
        <a:bodyPr/>
        <a:lstStyle/>
        <a:p>
          <a:endParaRPr lang="en-US"/>
        </a:p>
      </dgm:t>
    </dgm:pt>
    <dgm:pt modelId="{E0E9CE39-7495-47F0-A81E-B5454ADEF762}" type="pres">
      <dgm:prSet presAssocID="{E5F9DD0D-7BAA-45D7-B1D4-0F03054A6D30}" presName="root" presStyleCnt="0">
        <dgm:presLayoutVars>
          <dgm:dir/>
          <dgm:resizeHandles val="exact"/>
        </dgm:presLayoutVars>
      </dgm:prSet>
      <dgm:spPr/>
    </dgm:pt>
    <dgm:pt modelId="{7F6D2F87-5DC3-413F-B8D8-3D16357BA31A}" type="pres">
      <dgm:prSet presAssocID="{E482EAD0-A394-416E-90FF-8B51EF29BCE3}" presName="compNode" presStyleCnt="0"/>
      <dgm:spPr/>
    </dgm:pt>
    <dgm:pt modelId="{F7C3FA2F-763B-4E41-AA9F-87F54A6E1B33}" type="pres">
      <dgm:prSet presAssocID="{E482EAD0-A394-416E-90FF-8B51EF29BCE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D7A44C5-2C08-46AB-B6CE-33EBDBC760F1}" type="pres">
      <dgm:prSet presAssocID="{E482EAD0-A394-416E-90FF-8B51EF29BC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2E95B7E-2E2B-4A5D-837F-66700CE249EA}" type="pres">
      <dgm:prSet presAssocID="{E482EAD0-A394-416E-90FF-8B51EF29BCE3}" presName="spaceRect" presStyleCnt="0"/>
      <dgm:spPr/>
    </dgm:pt>
    <dgm:pt modelId="{CDDFAD91-83BF-48DB-BBEA-59987BD29580}" type="pres">
      <dgm:prSet presAssocID="{E482EAD0-A394-416E-90FF-8B51EF29BCE3}" presName="textRect" presStyleLbl="revTx" presStyleIdx="0" presStyleCnt="3">
        <dgm:presLayoutVars>
          <dgm:chMax val="1"/>
          <dgm:chPref val="1"/>
        </dgm:presLayoutVars>
      </dgm:prSet>
      <dgm:spPr/>
    </dgm:pt>
    <dgm:pt modelId="{E6AD9F0D-20A4-4A2C-B8DD-99A74BC8EDDC}" type="pres">
      <dgm:prSet presAssocID="{5BDD84C1-FD87-4316-9923-848312808799}" presName="sibTrans" presStyleCnt="0"/>
      <dgm:spPr/>
    </dgm:pt>
    <dgm:pt modelId="{95CD9E21-3DEA-4911-BC3C-F27FBD52F35F}" type="pres">
      <dgm:prSet presAssocID="{C789B7FA-5AD0-4A27-BD84-937A10F0C362}" presName="compNode" presStyleCnt="0"/>
      <dgm:spPr/>
    </dgm:pt>
    <dgm:pt modelId="{04B8727D-BF1F-41A1-BAE5-0B682C463360}" type="pres">
      <dgm:prSet presAssocID="{C789B7FA-5AD0-4A27-BD84-937A10F0C36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17E5092-9C87-49F6-891E-A0A6CA145E99}" type="pres">
      <dgm:prSet presAssocID="{C789B7FA-5AD0-4A27-BD84-937A10F0C3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2714DCE-1ED3-4DC7-B780-E8C66FEAF60F}" type="pres">
      <dgm:prSet presAssocID="{C789B7FA-5AD0-4A27-BD84-937A10F0C362}" presName="spaceRect" presStyleCnt="0"/>
      <dgm:spPr/>
    </dgm:pt>
    <dgm:pt modelId="{558EE8E2-0DAE-411A-BA66-47023D2A9F91}" type="pres">
      <dgm:prSet presAssocID="{C789B7FA-5AD0-4A27-BD84-937A10F0C362}" presName="textRect" presStyleLbl="revTx" presStyleIdx="1" presStyleCnt="3">
        <dgm:presLayoutVars>
          <dgm:chMax val="1"/>
          <dgm:chPref val="1"/>
        </dgm:presLayoutVars>
      </dgm:prSet>
      <dgm:spPr/>
    </dgm:pt>
    <dgm:pt modelId="{85E638D1-67EA-43CB-ADF2-7762E56C3433}" type="pres">
      <dgm:prSet presAssocID="{362646E2-3353-4062-89DA-3D15378CC07B}" presName="sibTrans" presStyleCnt="0"/>
      <dgm:spPr/>
    </dgm:pt>
    <dgm:pt modelId="{34A2F9F7-AB68-4124-9C58-C20225114CA3}" type="pres">
      <dgm:prSet presAssocID="{9B74F096-DE78-4B9E-A6FB-DE0093EF1BA7}" presName="compNode" presStyleCnt="0"/>
      <dgm:spPr/>
    </dgm:pt>
    <dgm:pt modelId="{2CED898F-3214-4DC4-9202-98AB065FBD1B}" type="pres">
      <dgm:prSet presAssocID="{9B74F096-DE78-4B9E-A6FB-DE0093EF1BA7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C61822B-4384-4376-8853-C72B9F619223}" type="pres">
      <dgm:prSet presAssocID="{9B74F096-DE78-4B9E-A6FB-DE0093EF1B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CE73679-B8FB-4E7C-A452-3CA8C54ECB22}" type="pres">
      <dgm:prSet presAssocID="{9B74F096-DE78-4B9E-A6FB-DE0093EF1BA7}" presName="spaceRect" presStyleCnt="0"/>
      <dgm:spPr/>
    </dgm:pt>
    <dgm:pt modelId="{7ADD49D0-BD93-4050-A64C-C92BB0805DAC}" type="pres">
      <dgm:prSet presAssocID="{9B74F096-DE78-4B9E-A6FB-DE0093EF1BA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C873A13-481E-442E-AC29-AC0AE913F8A8}" srcId="{E5F9DD0D-7BAA-45D7-B1D4-0F03054A6D30}" destId="{9B74F096-DE78-4B9E-A6FB-DE0093EF1BA7}" srcOrd="2" destOrd="0" parTransId="{E43D2A16-875F-4F72-A147-BB0F5EE530BA}" sibTransId="{F77437DB-092F-4382-9558-5DEA3B83CD43}"/>
    <dgm:cxn modelId="{5E09B965-8D7C-49DE-8DF3-B0EF06E2337E}" type="presOf" srcId="{C789B7FA-5AD0-4A27-BD84-937A10F0C362}" destId="{558EE8E2-0DAE-411A-BA66-47023D2A9F91}" srcOrd="0" destOrd="0" presId="urn:microsoft.com/office/officeart/2018/5/layout/IconLeafLabelList"/>
    <dgm:cxn modelId="{0A8C2D7B-0610-44EC-96BE-8821636A3D88}" type="presOf" srcId="{9B74F096-DE78-4B9E-A6FB-DE0093EF1BA7}" destId="{7ADD49D0-BD93-4050-A64C-C92BB0805DAC}" srcOrd="0" destOrd="0" presId="urn:microsoft.com/office/officeart/2018/5/layout/IconLeafLabelList"/>
    <dgm:cxn modelId="{0D152094-0958-46FB-AA43-01D78631F2E9}" srcId="{E5F9DD0D-7BAA-45D7-B1D4-0F03054A6D30}" destId="{E482EAD0-A394-416E-90FF-8B51EF29BCE3}" srcOrd="0" destOrd="0" parTransId="{5AB3F888-B15A-4B49-B0D6-11CABA2A2107}" sibTransId="{5BDD84C1-FD87-4316-9923-848312808799}"/>
    <dgm:cxn modelId="{BD9303A5-F402-47BF-B8D8-9D3783790A7B}" type="presOf" srcId="{E482EAD0-A394-416E-90FF-8B51EF29BCE3}" destId="{CDDFAD91-83BF-48DB-BBEA-59987BD29580}" srcOrd="0" destOrd="0" presId="urn:microsoft.com/office/officeart/2018/5/layout/IconLeafLabelList"/>
    <dgm:cxn modelId="{CFE291AC-BEFB-4930-9706-28D5B7C48541}" type="presOf" srcId="{E5F9DD0D-7BAA-45D7-B1D4-0F03054A6D30}" destId="{E0E9CE39-7495-47F0-A81E-B5454ADEF762}" srcOrd="0" destOrd="0" presId="urn:microsoft.com/office/officeart/2018/5/layout/IconLeafLabelList"/>
    <dgm:cxn modelId="{D082C1EB-AAE7-4224-9434-A53C85270A79}" srcId="{E5F9DD0D-7BAA-45D7-B1D4-0F03054A6D30}" destId="{C789B7FA-5AD0-4A27-BD84-937A10F0C362}" srcOrd="1" destOrd="0" parTransId="{C896230A-6F3C-4345-882A-C26EDA5D84C4}" sibTransId="{362646E2-3353-4062-89DA-3D15378CC07B}"/>
    <dgm:cxn modelId="{3BCBD6A9-EF58-46C0-B0EE-45CCA5EF56BD}" type="presParOf" srcId="{E0E9CE39-7495-47F0-A81E-B5454ADEF762}" destId="{7F6D2F87-5DC3-413F-B8D8-3D16357BA31A}" srcOrd="0" destOrd="0" presId="urn:microsoft.com/office/officeart/2018/5/layout/IconLeafLabelList"/>
    <dgm:cxn modelId="{A8F3D1D4-45BD-47DF-BF3D-51483C342B4C}" type="presParOf" srcId="{7F6D2F87-5DC3-413F-B8D8-3D16357BA31A}" destId="{F7C3FA2F-763B-4E41-AA9F-87F54A6E1B33}" srcOrd="0" destOrd="0" presId="urn:microsoft.com/office/officeart/2018/5/layout/IconLeafLabelList"/>
    <dgm:cxn modelId="{AA8F2CC5-5992-459B-8DA5-FE01683A8184}" type="presParOf" srcId="{7F6D2F87-5DC3-413F-B8D8-3D16357BA31A}" destId="{5D7A44C5-2C08-46AB-B6CE-33EBDBC760F1}" srcOrd="1" destOrd="0" presId="urn:microsoft.com/office/officeart/2018/5/layout/IconLeafLabelList"/>
    <dgm:cxn modelId="{8C9A733C-496E-44DA-89FA-309EF5D94C5E}" type="presParOf" srcId="{7F6D2F87-5DC3-413F-B8D8-3D16357BA31A}" destId="{92E95B7E-2E2B-4A5D-837F-66700CE249EA}" srcOrd="2" destOrd="0" presId="urn:microsoft.com/office/officeart/2018/5/layout/IconLeafLabelList"/>
    <dgm:cxn modelId="{2E965E07-F0F1-40A9-88DE-4D72A1CEAA87}" type="presParOf" srcId="{7F6D2F87-5DC3-413F-B8D8-3D16357BA31A}" destId="{CDDFAD91-83BF-48DB-BBEA-59987BD29580}" srcOrd="3" destOrd="0" presId="urn:microsoft.com/office/officeart/2018/5/layout/IconLeafLabelList"/>
    <dgm:cxn modelId="{1F05FAC8-7906-4881-870F-2489A7CFDF81}" type="presParOf" srcId="{E0E9CE39-7495-47F0-A81E-B5454ADEF762}" destId="{E6AD9F0D-20A4-4A2C-B8DD-99A74BC8EDDC}" srcOrd="1" destOrd="0" presId="urn:microsoft.com/office/officeart/2018/5/layout/IconLeafLabelList"/>
    <dgm:cxn modelId="{EB455C28-C517-446D-BB8F-CAEA45E6316E}" type="presParOf" srcId="{E0E9CE39-7495-47F0-A81E-B5454ADEF762}" destId="{95CD9E21-3DEA-4911-BC3C-F27FBD52F35F}" srcOrd="2" destOrd="0" presId="urn:microsoft.com/office/officeart/2018/5/layout/IconLeafLabelList"/>
    <dgm:cxn modelId="{F7499296-E032-42F9-99D9-770247F3B9E9}" type="presParOf" srcId="{95CD9E21-3DEA-4911-BC3C-F27FBD52F35F}" destId="{04B8727D-BF1F-41A1-BAE5-0B682C463360}" srcOrd="0" destOrd="0" presId="urn:microsoft.com/office/officeart/2018/5/layout/IconLeafLabelList"/>
    <dgm:cxn modelId="{39CF511D-7D90-4D0E-AA76-AE936B637F13}" type="presParOf" srcId="{95CD9E21-3DEA-4911-BC3C-F27FBD52F35F}" destId="{A17E5092-9C87-49F6-891E-A0A6CA145E99}" srcOrd="1" destOrd="0" presId="urn:microsoft.com/office/officeart/2018/5/layout/IconLeafLabelList"/>
    <dgm:cxn modelId="{A57D74B6-9118-4040-B787-A4A41ED4537E}" type="presParOf" srcId="{95CD9E21-3DEA-4911-BC3C-F27FBD52F35F}" destId="{92714DCE-1ED3-4DC7-B780-E8C66FEAF60F}" srcOrd="2" destOrd="0" presId="urn:microsoft.com/office/officeart/2018/5/layout/IconLeafLabelList"/>
    <dgm:cxn modelId="{74840EFA-831B-4069-BC4C-7147ADDF5A5A}" type="presParOf" srcId="{95CD9E21-3DEA-4911-BC3C-F27FBD52F35F}" destId="{558EE8E2-0DAE-411A-BA66-47023D2A9F91}" srcOrd="3" destOrd="0" presId="urn:microsoft.com/office/officeart/2018/5/layout/IconLeafLabelList"/>
    <dgm:cxn modelId="{F09149CD-4135-4225-8701-BC17A155211B}" type="presParOf" srcId="{E0E9CE39-7495-47F0-A81E-B5454ADEF762}" destId="{85E638D1-67EA-43CB-ADF2-7762E56C3433}" srcOrd="3" destOrd="0" presId="urn:microsoft.com/office/officeart/2018/5/layout/IconLeafLabelList"/>
    <dgm:cxn modelId="{9F78B275-B8E1-4A07-879D-A5BCE363CF64}" type="presParOf" srcId="{E0E9CE39-7495-47F0-A81E-B5454ADEF762}" destId="{34A2F9F7-AB68-4124-9C58-C20225114CA3}" srcOrd="4" destOrd="0" presId="urn:microsoft.com/office/officeart/2018/5/layout/IconLeafLabelList"/>
    <dgm:cxn modelId="{0AD05F58-BFDE-4A0D-ADDC-E7563F7E1961}" type="presParOf" srcId="{34A2F9F7-AB68-4124-9C58-C20225114CA3}" destId="{2CED898F-3214-4DC4-9202-98AB065FBD1B}" srcOrd="0" destOrd="0" presId="urn:microsoft.com/office/officeart/2018/5/layout/IconLeafLabelList"/>
    <dgm:cxn modelId="{6636732A-408A-49E4-8F62-B336F26FDC8A}" type="presParOf" srcId="{34A2F9F7-AB68-4124-9C58-C20225114CA3}" destId="{FC61822B-4384-4376-8853-C72B9F619223}" srcOrd="1" destOrd="0" presId="urn:microsoft.com/office/officeart/2018/5/layout/IconLeafLabelList"/>
    <dgm:cxn modelId="{B42573BF-134A-46F5-B8FC-5CF3CF5AF4DC}" type="presParOf" srcId="{34A2F9F7-AB68-4124-9C58-C20225114CA3}" destId="{2CE73679-B8FB-4E7C-A452-3CA8C54ECB22}" srcOrd="2" destOrd="0" presId="urn:microsoft.com/office/officeart/2018/5/layout/IconLeafLabelList"/>
    <dgm:cxn modelId="{99B8E65F-B65B-480D-B641-E2F6B3FF9702}" type="presParOf" srcId="{34A2F9F7-AB68-4124-9C58-C20225114CA3}" destId="{7ADD49D0-BD93-4050-A64C-C92BB0805DA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E4937F-7E34-4CCF-8AE4-936432F87BD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1512CE8-8927-46E8-9BE8-F54848160E93}">
      <dgm:prSet/>
      <dgm:spPr/>
      <dgm:t>
        <a:bodyPr/>
        <a:lstStyle/>
        <a:p>
          <a:pPr>
            <a:defRPr cap="all"/>
          </a:pPr>
          <a:r>
            <a:rPr lang="en-US"/>
            <a:t>Inspiring staff</a:t>
          </a:r>
        </a:p>
      </dgm:t>
    </dgm:pt>
    <dgm:pt modelId="{74A236AF-728C-44ED-B8D4-D974F5450A7E}" type="parTrans" cxnId="{1B93863C-B222-40CB-AFA4-39FFAD2E367D}">
      <dgm:prSet/>
      <dgm:spPr/>
      <dgm:t>
        <a:bodyPr/>
        <a:lstStyle/>
        <a:p>
          <a:endParaRPr lang="en-US"/>
        </a:p>
      </dgm:t>
    </dgm:pt>
    <dgm:pt modelId="{59BC3693-0B3C-428E-AE09-9FB657BC2AD2}" type="sibTrans" cxnId="{1B93863C-B222-40CB-AFA4-39FFAD2E367D}">
      <dgm:prSet/>
      <dgm:spPr/>
      <dgm:t>
        <a:bodyPr/>
        <a:lstStyle/>
        <a:p>
          <a:endParaRPr lang="en-US"/>
        </a:p>
      </dgm:t>
    </dgm:pt>
    <dgm:pt modelId="{88DBC4EE-F7C1-4A6A-958C-92D7A5E18B46}">
      <dgm:prSet/>
      <dgm:spPr/>
      <dgm:t>
        <a:bodyPr/>
        <a:lstStyle/>
        <a:p>
          <a:pPr>
            <a:defRPr cap="all"/>
          </a:pPr>
          <a:r>
            <a:rPr lang="en-US"/>
            <a:t>Achieving goals</a:t>
          </a:r>
        </a:p>
      </dgm:t>
    </dgm:pt>
    <dgm:pt modelId="{FFDD4BA2-C34D-4B8B-A0A3-976EAF0805BB}" type="parTrans" cxnId="{33270C12-5FAC-4F49-A383-3F29FD154151}">
      <dgm:prSet/>
      <dgm:spPr/>
      <dgm:t>
        <a:bodyPr/>
        <a:lstStyle/>
        <a:p>
          <a:endParaRPr lang="en-US"/>
        </a:p>
      </dgm:t>
    </dgm:pt>
    <dgm:pt modelId="{F5C45A58-3803-4A47-A1BE-A5AB3068634C}" type="sibTrans" cxnId="{33270C12-5FAC-4F49-A383-3F29FD154151}">
      <dgm:prSet/>
      <dgm:spPr/>
      <dgm:t>
        <a:bodyPr/>
        <a:lstStyle/>
        <a:p>
          <a:endParaRPr lang="en-US"/>
        </a:p>
      </dgm:t>
    </dgm:pt>
    <dgm:pt modelId="{3D82F6E0-84CB-4D28-BBF6-E44F0DB521A4}">
      <dgm:prSet/>
      <dgm:spPr/>
      <dgm:t>
        <a:bodyPr/>
        <a:lstStyle/>
        <a:p>
          <a:pPr>
            <a:defRPr cap="all"/>
          </a:pPr>
          <a:r>
            <a:rPr lang="en-US"/>
            <a:t>Supportive work environments</a:t>
          </a:r>
        </a:p>
      </dgm:t>
    </dgm:pt>
    <dgm:pt modelId="{1E9152AD-153F-4C02-8AE9-FBD422636260}" type="parTrans" cxnId="{0F328D29-D9B9-45C5-89F6-DD1685CEDB8A}">
      <dgm:prSet/>
      <dgm:spPr/>
      <dgm:t>
        <a:bodyPr/>
        <a:lstStyle/>
        <a:p>
          <a:endParaRPr lang="en-US"/>
        </a:p>
      </dgm:t>
    </dgm:pt>
    <dgm:pt modelId="{E7FC5D2A-D1CC-4193-989F-A8B3FDB78CE6}" type="sibTrans" cxnId="{0F328D29-D9B9-45C5-89F6-DD1685CEDB8A}">
      <dgm:prSet/>
      <dgm:spPr/>
      <dgm:t>
        <a:bodyPr/>
        <a:lstStyle/>
        <a:p>
          <a:endParaRPr lang="en-US"/>
        </a:p>
      </dgm:t>
    </dgm:pt>
    <dgm:pt modelId="{2B9ECF22-B0B3-42C6-8237-743BCDDA259D}">
      <dgm:prSet/>
      <dgm:spPr/>
      <dgm:t>
        <a:bodyPr/>
        <a:lstStyle/>
        <a:p>
          <a:pPr>
            <a:defRPr cap="all"/>
          </a:pPr>
          <a:r>
            <a:rPr lang="en-US"/>
            <a:t>Developing skills and competencies</a:t>
          </a:r>
        </a:p>
      </dgm:t>
    </dgm:pt>
    <dgm:pt modelId="{B25B06F4-F58E-4C11-99E0-C140F174839C}" type="parTrans" cxnId="{290AF02D-0946-4811-96DE-E1D39C9D28BD}">
      <dgm:prSet/>
      <dgm:spPr/>
      <dgm:t>
        <a:bodyPr/>
        <a:lstStyle/>
        <a:p>
          <a:endParaRPr lang="en-US"/>
        </a:p>
      </dgm:t>
    </dgm:pt>
    <dgm:pt modelId="{BDDC45BB-7BBE-4E0E-854C-31ACD3AEEBEF}" type="sibTrans" cxnId="{290AF02D-0946-4811-96DE-E1D39C9D28BD}">
      <dgm:prSet/>
      <dgm:spPr/>
      <dgm:t>
        <a:bodyPr/>
        <a:lstStyle/>
        <a:p>
          <a:endParaRPr lang="en-US"/>
        </a:p>
      </dgm:t>
    </dgm:pt>
    <dgm:pt modelId="{AB62BC4F-FBB6-4923-AC00-36FB9E05EE99}" type="pres">
      <dgm:prSet presAssocID="{86E4937F-7E34-4CCF-8AE4-936432F87BD5}" presName="root" presStyleCnt="0">
        <dgm:presLayoutVars>
          <dgm:dir/>
          <dgm:resizeHandles val="exact"/>
        </dgm:presLayoutVars>
      </dgm:prSet>
      <dgm:spPr/>
    </dgm:pt>
    <dgm:pt modelId="{960B865F-56A0-49EE-BA5D-55FFB0E2F5FB}" type="pres">
      <dgm:prSet presAssocID="{C1512CE8-8927-46E8-9BE8-F54848160E93}" presName="compNode" presStyleCnt="0"/>
      <dgm:spPr/>
    </dgm:pt>
    <dgm:pt modelId="{DA4D8A1E-67FF-4D38-9248-B0EB51D47C5B}" type="pres">
      <dgm:prSet presAssocID="{C1512CE8-8927-46E8-9BE8-F54848160E93}" presName="iconBgRect" presStyleLbl="bgShp" presStyleIdx="0" presStyleCnt="4"/>
      <dgm:spPr/>
    </dgm:pt>
    <dgm:pt modelId="{9868035B-0413-4161-80E6-20D699C105AA}" type="pres">
      <dgm:prSet presAssocID="{C1512CE8-8927-46E8-9BE8-F54848160E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C26ED56-0BAE-44B7-8C36-1BC5083372A5}" type="pres">
      <dgm:prSet presAssocID="{C1512CE8-8927-46E8-9BE8-F54848160E93}" presName="spaceRect" presStyleCnt="0"/>
      <dgm:spPr/>
    </dgm:pt>
    <dgm:pt modelId="{F3FEF06B-CC94-43A1-AC60-C5FC41CB6EFE}" type="pres">
      <dgm:prSet presAssocID="{C1512CE8-8927-46E8-9BE8-F54848160E93}" presName="textRect" presStyleLbl="revTx" presStyleIdx="0" presStyleCnt="4">
        <dgm:presLayoutVars>
          <dgm:chMax val="1"/>
          <dgm:chPref val="1"/>
        </dgm:presLayoutVars>
      </dgm:prSet>
      <dgm:spPr/>
    </dgm:pt>
    <dgm:pt modelId="{2C9CA40E-A712-4142-BBC6-9E68E9987C17}" type="pres">
      <dgm:prSet presAssocID="{59BC3693-0B3C-428E-AE09-9FB657BC2AD2}" presName="sibTrans" presStyleCnt="0"/>
      <dgm:spPr/>
    </dgm:pt>
    <dgm:pt modelId="{DF079040-CD6D-4E71-AE65-A5B72CC1051A}" type="pres">
      <dgm:prSet presAssocID="{88DBC4EE-F7C1-4A6A-958C-92D7A5E18B46}" presName="compNode" presStyleCnt="0"/>
      <dgm:spPr/>
    </dgm:pt>
    <dgm:pt modelId="{81531C01-A080-4E39-A800-5894A76E0C64}" type="pres">
      <dgm:prSet presAssocID="{88DBC4EE-F7C1-4A6A-958C-92D7A5E18B46}" presName="iconBgRect" presStyleLbl="bgShp" presStyleIdx="1" presStyleCnt="4"/>
      <dgm:spPr/>
    </dgm:pt>
    <dgm:pt modelId="{407C191F-C281-4417-934E-171A2165C1BF}" type="pres">
      <dgm:prSet presAssocID="{88DBC4EE-F7C1-4A6A-958C-92D7A5E18B4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E0E1705-F150-4FCF-9380-6AD155FD7ADE}" type="pres">
      <dgm:prSet presAssocID="{88DBC4EE-F7C1-4A6A-958C-92D7A5E18B46}" presName="spaceRect" presStyleCnt="0"/>
      <dgm:spPr/>
    </dgm:pt>
    <dgm:pt modelId="{328CDE94-5843-4570-A1DB-94A3C169B4A6}" type="pres">
      <dgm:prSet presAssocID="{88DBC4EE-F7C1-4A6A-958C-92D7A5E18B46}" presName="textRect" presStyleLbl="revTx" presStyleIdx="1" presStyleCnt="4">
        <dgm:presLayoutVars>
          <dgm:chMax val="1"/>
          <dgm:chPref val="1"/>
        </dgm:presLayoutVars>
      </dgm:prSet>
      <dgm:spPr/>
    </dgm:pt>
    <dgm:pt modelId="{DF160769-9C17-49F5-B306-7864517976ED}" type="pres">
      <dgm:prSet presAssocID="{F5C45A58-3803-4A47-A1BE-A5AB3068634C}" presName="sibTrans" presStyleCnt="0"/>
      <dgm:spPr/>
    </dgm:pt>
    <dgm:pt modelId="{3EC411E1-C901-4F06-AB7F-A168479A1C5F}" type="pres">
      <dgm:prSet presAssocID="{3D82F6E0-84CB-4D28-BBF6-E44F0DB521A4}" presName="compNode" presStyleCnt="0"/>
      <dgm:spPr/>
    </dgm:pt>
    <dgm:pt modelId="{14476807-DFAD-494B-8930-C59A39B7062A}" type="pres">
      <dgm:prSet presAssocID="{3D82F6E0-84CB-4D28-BBF6-E44F0DB521A4}" presName="iconBgRect" presStyleLbl="bgShp" presStyleIdx="2" presStyleCnt="4"/>
      <dgm:spPr/>
    </dgm:pt>
    <dgm:pt modelId="{55845A59-1504-48BD-AACF-C0CE3A13BB7C}" type="pres">
      <dgm:prSet presAssocID="{3D82F6E0-84CB-4D28-BBF6-E44F0DB521A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E290B9A-07F3-4601-A37A-5ED5EF68E9F9}" type="pres">
      <dgm:prSet presAssocID="{3D82F6E0-84CB-4D28-BBF6-E44F0DB521A4}" presName="spaceRect" presStyleCnt="0"/>
      <dgm:spPr/>
    </dgm:pt>
    <dgm:pt modelId="{C34D6AAF-21D4-4963-B20C-10DA326F1559}" type="pres">
      <dgm:prSet presAssocID="{3D82F6E0-84CB-4D28-BBF6-E44F0DB521A4}" presName="textRect" presStyleLbl="revTx" presStyleIdx="2" presStyleCnt="4">
        <dgm:presLayoutVars>
          <dgm:chMax val="1"/>
          <dgm:chPref val="1"/>
        </dgm:presLayoutVars>
      </dgm:prSet>
      <dgm:spPr/>
    </dgm:pt>
    <dgm:pt modelId="{BA101ABF-9ED7-4FD9-A14D-CA820D429E7A}" type="pres">
      <dgm:prSet presAssocID="{E7FC5D2A-D1CC-4193-989F-A8B3FDB78CE6}" presName="sibTrans" presStyleCnt="0"/>
      <dgm:spPr/>
    </dgm:pt>
    <dgm:pt modelId="{D8352872-AF86-41A6-9F27-3272E0AB9C65}" type="pres">
      <dgm:prSet presAssocID="{2B9ECF22-B0B3-42C6-8237-743BCDDA259D}" presName="compNode" presStyleCnt="0"/>
      <dgm:spPr/>
    </dgm:pt>
    <dgm:pt modelId="{23B7A779-F804-4BBD-B227-39DA1DD386B0}" type="pres">
      <dgm:prSet presAssocID="{2B9ECF22-B0B3-42C6-8237-743BCDDA259D}" presName="iconBgRect" presStyleLbl="bgShp" presStyleIdx="3" presStyleCnt="4"/>
      <dgm:spPr/>
    </dgm:pt>
    <dgm:pt modelId="{9074A245-8E6A-46D5-8089-5E147F7E12B1}" type="pres">
      <dgm:prSet presAssocID="{2B9ECF22-B0B3-42C6-8237-743BCDDA25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B1BEBB-A24F-4070-9D5C-20008A07BB4B}" type="pres">
      <dgm:prSet presAssocID="{2B9ECF22-B0B3-42C6-8237-743BCDDA259D}" presName="spaceRect" presStyleCnt="0"/>
      <dgm:spPr/>
    </dgm:pt>
    <dgm:pt modelId="{66F93420-1118-4CC4-8F0B-97F8DF13F3FB}" type="pres">
      <dgm:prSet presAssocID="{2B9ECF22-B0B3-42C6-8237-743BCDDA25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3270C12-5FAC-4F49-A383-3F29FD154151}" srcId="{86E4937F-7E34-4CCF-8AE4-936432F87BD5}" destId="{88DBC4EE-F7C1-4A6A-958C-92D7A5E18B46}" srcOrd="1" destOrd="0" parTransId="{FFDD4BA2-C34D-4B8B-A0A3-976EAF0805BB}" sibTransId="{F5C45A58-3803-4A47-A1BE-A5AB3068634C}"/>
    <dgm:cxn modelId="{BC779028-B673-4FD2-BAF4-3889B0A01FEE}" type="presOf" srcId="{3D82F6E0-84CB-4D28-BBF6-E44F0DB521A4}" destId="{C34D6AAF-21D4-4963-B20C-10DA326F1559}" srcOrd="0" destOrd="0" presId="urn:microsoft.com/office/officeart/2018/5/layout/IconCircleLabelList"/>
    <dgm:cxn modelId="{0F328D29-D9B9-45C5-89F6-DD1685CEDB8A}" srcId="{86E4937F-7E34-4CCF-8AE4-936432F87BD5}" destId="{3D82F6E0-84CB-4D28-BBF6-E44F0DB521A4}" srcOrd="2" destOrd="0" parTransId="{1E9152AD-153F-4C02-8AE9-FBD422636260}" sibTransId="{E7FC5D2A-D1CC-4193-989F-A8B3FDB78CE6}"/>
    <dgm:cxn modelId="{290AF02D-0946-4811-96DE-E1D39C9D28BD}" srcId="{86E4937F-7E34-4CCF-8AE4-936432F87BD5}" destId="{2B9ECF22-B0B3-42C6-8237-743BCDDA259D}" srcOrd="3" destOrd="0" parTransId="{B25B06F4-F58E-4C11-99E0-C140F174839C}" sibTransId="{BDDC45BB-7BBE-4E0E-854C-31ACD3AEEBEF}"/>
    <dgm:cxn modelId="{01233336-5BAE-427A-A2DF-02241D6D5EE1}" type="presOf" srcId="{2B9ECF22-B0B3-42C6-8237-743BCDDA259D}" destId="{66F93420-1118-4CC4-8F0B-97F8DF13F3FB}" srcOrd="0" destOrd="0" presId="urn:microsoft.com/office/officeart/2018/5/layout/IconCircleLabelList"/>
    <dgm:cxn modelId="{1B93863C-B222-40CB-AFA4-39FFAD2E367D}" srcId="{86E4937F-7E34-4CCF-8AE4-936432F87BD5}" destId="{C1512CE8-8927-46E8-9BE8-F54848160E93}" srcOrd="0" destOrd="0" parTransId="{74A236AF-728C-44ED-B8D4-D974F5450A7E}" sibTransId="{59BC3693-0B3C-428E-AE09-9FB657BC2AD2}"/>
    <dgm:cxn modelId="{D82DE761-C223-4934-8DFE-370E8D694EE8}" type="presOf" srcId="{88DBC4EE-F7C1-4A6A-958C-92D7A5E18B46}" destId="{328CDE94-5843-4570-A1DB-94A3C169B4A6}" srcOrd="0" destOrd="0" presId="urn:microsoft.com/office/officeart/2018/5/layout/IconCircleLabelList"/>
    <dgm:cxn modelId="{D6067D68-F137-471C-97F3-1BCBB9932D1B}" type="presOf" srcId="{C1512CE8-8927-46E8-9BE8-F54848160E93}" destId="{F3FEF06B-CC94-43A1-AC60-C5FC41CB6EFE}" srcOrd="0" destOrd="0" presId="urn:microsoft.com/office/officeart/2018/5/layout/IconCircleLabelList"/>
    <dgm:cxn modelId="{77B687E8-82AC-4E78-91F9-6CC972930D2F}" type="presOf" srcId="{86E4937F-7E34-4CCF-8AE4-936432F87BD5}" destId="{AB62BC4F-FBB6-4923-AC00-36FB9E05EE99}" srcOrd="0" destOrd="0" presId="urn:microsoft.com/office/officeart/2018/5/layout/IconCircleLabelList"/>
    <dgm:cxn modelId="{72F9B35A-B4E0-444D-9D89-BF88130C9868}" type="presParOf" srcId="{AB62BC4F-FBB6-4923-AC00-36FB9E05EE99}" destId="{960B865F-56A0-49EE-BA5D-55FFB0E2F5FB}" srcOrd="0" destOrd="0" presId="urn:microsoft.com/office/officeart/2018/5/layout/IconCircleLabelList"/>
    <dgm:cxn modelId="{8E4BE8B0-7004-4179-906E-BA236FA43943}" type="presParOf" srcId="{960B865F-56A0-49EE-BA5D-55FFB0E2F5FB}" destId="{DA4D8A1E-67FF-4D38-9248-B0EB51D47C5B}" srcOrd="0" destOrd="0" presId="urn:microsoft.com/office/officeart/2018/5/layout/IconCircleLabelList"/>
    <dgm:cxn modelId="{F5F42395-DB01-4080-BFC8-60C5C1BA1FA4}" type="presParOf" srcId="{960B865F-56A0-49EE-BA5D-55FFB0E2F5FB}" destId="{9868035B-0413-4161-80E6-20D699C105AA}" srcOrd="1" destOrd="0" presId="urn:microsoft.com/office/officeart/2018/5/layout/IconCircleLabelList"/>
    <dgm:cxn modelId="{C3502EC0-8714-4D7D-93F3-7DD89C8E9B15}" type="presParOf" srcId="{960B865F-56A0-49EE-BA5D-55FFB0E2F5FB}" destId="{AC26ED56-0BAE-44B7-8C36-1BC5083372A5}" srcOrd="2" destOrd="0" presId="urn:microsoft.com/office/officeart/2018/5/layout/IconCircleLabelList"/>
    <dgm:cxn modelId="{A7BAAC8A-8D6F-4867-8BB2-F14B948F87EA}" type="presParOf" srcId="{960B865F-56A0-49EE-BA5D-55FFB0E2F5FB}" destId="{F3FEF06B-CC94-43A1-AC60-C5FC41CB6EFE}" srcOrd="3" destOrd="0" presId="urn:microsoft.com/office/officeart/2018/5/layout/IconCircleLabelList"/>
    <dgm:cxn modelId="{810B1A77-04D4-4B0D-8C19-19E06B7EB819}" type="presParOf" srcId="{AB62BC4F-FBB6-4923-AC00-36FB9E05EE99}" destId="{2C9CA40E-A712-4142-BBC6-9E68E9987C17}" srcOrd="1" destOrd="0" presId="urn:microsoft.com/office/officeart/2018/5/layout/IconCircleLabelList"/>
    <dgm:cxn modelId="{E8223F38-EF2A-45FF-895D-D00BCB8CC0D7}" type="presParOf" srcId="{AB62BC4F-FBB6-4923-AC00-36FB9E05EE99}" destId="{DF079040-CD6D-4E71-AE65-A5B72CC1051A}" srcOrd="2" destOrd="0" presId="urn:microsoft.com/office/officeart/2018/5/layout/IconCircleLabelList"/>
    <dgm:cxn modelId="{E9F65078-F4C6-4AF6-9474-733BE757A2C6}" type="presParOf" srcId="{DF079040-CD6D-4E71-AE65-A5B72CC1051A}" destId="{81531C01-A080-4E39-A800-5894A76E0C64}" srcOrd="0" destOrd="0" presId="urn:microsoft.com/office/officeart/2018/5/layout/IconCircleLabelList"/>
    <dgm:cxn modelId="{6F35FFCD-6250-4B94-8728-33A325054701}" type="presParOf" srcId="{DF079040-CD6D-4E71-AE65-A5B72CC1051A}" destId="{407C191F-C281-4417-934E-171A2165C1BF}" srcOrd="1" destOrd="0" presId="urn:microsoft.com/office/officeart/2018/5/layout/IconCircleLabelList"/>
    <dgm:cxn modelId="{274B4F38-168B-4C4D-A5C5-27B9B3D10AEA}" type="presParOf" srcId="{DF079040-CD6D-4E71-AE65-A5B72CC1051A}" destId="{7E0E1705-F150-4FCF-9380-6AD155FD7ADE}" srcOrd="2" destOrd="0" presId="urn:microsoft.com/office/officeart/2018/5/layout/IconCircleLabelList"/>
    <dgm:cxn modelId="{ADD8610C-7D61-4394-9827-09255AC7B8A0}" type="presParOf" srcId="{DF079040-CD6D-4E71-AE65-A5B72CC1051A}" destId="{328CDE94-5843-4570-A1DB-94A3C169B4A6}" srcOrd="3" destOrd="0" presId="urn:microsoft.com/office/officeart/2018/5/layout/IconCircleLabelList"/>
    <dgm:cxn modelId="{B6C695BD-CC9B-4F45-8919-D20261D2AB3B}" type="presParOf" srcId="{AB62BC4F-FBB6-4923-AC00-36FB9E05EE99}" destId="{DF160769-9C17-49F5-B306-7864517976ED}" srcOrd="3" destOrd="0" presId="urn:microsoft.com/office/officeart/2018/5/layout/IconCircleLabelList"/>
    <dgm:cxn modelId="{DC2144D3-940A-4A66-A223-EEFD3603BDAD}" type="presParOf" srcId="{AB62BC4F-FBB6-4923-AC00-36FB9E05EE99}" destId="{3EC411E1-C901-4F06-AB7F-A168479A1C5F}" srcOrd="4" destOrd="0" presId="urn:microsoft.com/office/officeart/2018/5/layout/IconCircleLabelList"/>
    <dgm:cxn modelId="{ED41DBC2-B9B5-4200-A133-8F5A8FB04209}" type="presParOf" srcId="{3EC411E1-C901-4F06-AB7F-A168479A1C5F}" destId="{14476807-DFAD-494B-8930-C59A39B7062A}" srcOrd="0" destOrd="0" presId="urn:microsoft.com/office/officeart/2018/5/layout/IconCircleLabelList"/>
    <dgm:cxn modelId="{5C48A377-C155-4E53-A4F9-E6E2553503F7}" type="presParOf" srcId="{3EC411E1-C901-4F06-AB7F-A168479A1C5F}" destId="{55845A59-1504-48BD-AACF-C0CE3A13BB7C}" srcOrd="1" destOrd="0" presId="urn:microsoft.com/office/officeart/2018/5/layout/IconCircleLabelList"/>
    <dgm:cxn modelId="{6ECEF6EB-DE5F-43F8-A090-66023C876B8C}" type="presParOf" srcId="{3EC411E1-C901-4F06-AB7F-A168479A1C5F}" destId="{7E290B9A-07F3-4601-A37A-5ED5EF68E9F9}" srcOrd="2" destOrd="0" presId="urn:microsoft.com/office/officeart/2018/5/layout/IconCircleLabelList"/>
    <dgm:cxn modelId="{AE11553B-D161-4852-B174-299FCC1F9AFC}" type="presParOf" srcId="{3EC411E1-C901-4F06-AB7F-A168479A1C5F}" destId="{C34D6AAF-21D4-4963-B20C-10DA326F1559}" srcOrd="3" destOrd="0" presId="urn:microsoft.com/office/officeart/2018/5/layout/IconCircleLabelList"/>
    <dgm:cxn modelId="{4AA2580E-8ACC-44E6-81B1-F868B7BAEE5D}" type="presParOf" srcId="{AB62BC4F-FBB6-4923-AC00-36FB9E05EE99}" destId="{BA101ABF-9ED7-4FD9-A14D-CA820D429E7A}" srcOrd="5" destOrd="0" presId="urn:microsoft.com/office/officeart/2018/5/layout/IconCircleLabelList"/>
    <dgm:cxn modelId="{A4145BB1-64F4-44A1-92B6-18E66C135E98}" type="presParOf" srcId="{AB62BC4F-FBB6-4923-AC00-36FB9E05EE99}" destId="{D8352872-AF86-41A6-9F27-3272E0AB9C65}" srcOrd="6" destOrd="0" presId="urn:microsoft.com/office/officeart/2018/5/layout/IconCircleLabelList"/>
    <dgm:cxn modelId="{5006DD62-D277-468F-BCAD-CF3812DF7C96}" type="presParOf" srcId="{D8352872-AF86-41A6-9F27-3272E0AB9C65}" destId="{23B7A779-F804-4BBD-B227-39DA1DD386B0}" srcOrd="0" destOrd="0" presId="urn:microsoft.com/office/officeart/2018/5/layout/IconCircleLabelList"/>
    <dgm:cxn modelId="{64B1DECA-7FA5-4FD1-A863-FC662553202D}" type="presParOf" srcId="{D8352872-AF86-41A6-9F27-3272E0AB9C65}" destId="{9074A245-8E6A-46D5-8089-5E147F7E12B1}" srcOrd="1" destOrd="0" presId="urn:microsoft.com/office/officeart/2018/5/layout/IconCircleLabelList"/>
    <dgm:cxn modelId="{00E102B9-41E3-4FFD-8C89-74236B914402}" type="presParOf" srcId="{D8352872-AF86-41A6-9F27-3272E0AB9C65}" destId="{70B1BEBB-A24F-4070-9D5C-20008A07BB4B}" srcOrd="2" destOrd="0" presId="urn:microsoft.com/office/officeart/2018/5/layout/IconCircleLabelList"/>
    <dgm:cxn modelId="{5B6AC645-C82D-4CE5-BC15-70A2167E5FC9}" type="presParOf" srcId="{D8352872-AF86-41A6-9F27-3272E0AB9C65}" destId="{66F93420-1118-4CC4-8F0B-97F8DF13F3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0D0B04A-78AF-4341-9C14-FD2AB481C6A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786688-A027-49DF-A614-24E702782DCD}">
      <dgm:prSet/>
      <dgm:spPr/>
      <dgm:t>
        <a:bodyPr/>
        <a:lstStyle/>
        <a:p>
          <a:r>
            <a:rPr lang="en-US"/>
            <a:t>Focus is on universal access, equity, social responsibility.</a:t>
          </a:r>
        </a:p>
      </dgm:t>
    </dgm:pt>
    <dgm:pt modelId="{483E0344-3D3B-443F-B2BE-6C21092899B2}" type="parTrans" cxnId="{07BDCE1A-45C3-4A08-8E96-5B4DCDEA9570}">
      <dgm:prSet/>
      <dgm:spPr/>
      <dgm:t>
        <a:bodyPr/>
        <a:lstStyle/>
        <a:p>
          <a:endParaRPr lang="en-US"/>
        </a:p>
      </dgm:t>
    </dgm:pt>
    <dgm:pt modelId="{3871F1A3-40C2-43E1-A246-A2471281C5B1}" type="sibTrans" cxnId="{07BDCE1A-45C3-4A08-8E96-5B4DCDEA9570}">
      <dgm:prSet/>
      <dgm:spPr/>
      <dgm:t>
        <a:bodyPr/>
        <a:lstStyle/>
        <a:p>
          <a:endParaRPr lang="en-US"/>
        </a:p>
      </dgm:t>
    </dgm:pt>
    <dgm:pt modelId="{A35F08C5-1B4C-47F6-BFE3-8FAF13B8F831}">
      <dgm:prSet/>
      <dgm:spPr/>
      <dgm:t>
        <a:bodyPr/>
        <a:lstStyle/>
        <a:p>
          <a:r>
            <a:rPr lang="en-US"/>
            <a:t>Funded by taxes and is run by the government.</a:t>
          </a:r>
        </a:p>
      </dgm:t>
    </dgm:pt>
    <dgm:pt modelId="{14F6079A-364B-4F27-B245-247FBFAA5DDB}" type="parTrans" cxnId="{1D9AACB3-C57F-4027-B36F-CBFB14D44B0E}">
      <dgm:prSet/>
      <dgm:spPr/>
      <dgm:t>
        <a:bodyPr/>
        <a:lstStyle/>
        <a:p>
          <a:endParaRPr lang="en-US"/>
        </a:p>
      </dgm:t>
    </dgm:pt>
    <dgm:pt modelId="{BB9F7975-51DB-49BC-9ACC-3EE41427E898}" type="sibTrans" cxnId="{1D9AACB3-C57F-4027-B36F-CBFB14D44B0E}">
      <dgm:prSet/>
      <dgm:spPr/>
      <dgm:t>
        <a:bodyPr/>
        <a:lstStyle/>
        <a:p>
          <a:endParaRPr lang="en-US"/>
        </a:p>
      </dgm:t>
    </dgm:pt>
    <dgm:pt modelId="{B450E553-0C04-4AD6-A0E8-C0A9B1BB0381}">
      <dgm:prSet/>
      <dgm:spPr/>
      <dgm:t>
        <a:bodyPr/>
        <a:lstStyle/>
        <a:p>
          <a:r>
            <a:rPr lang="en-US"/>
            <a:t>How does this create value?</a:t>
          </a:r>
        </a:p>
      </dgm:t>
    </dgm:pt>
    <dgm:pt modelId="{68C2443C-7E88-49E4-88E1-58114CBE6325}" type="parTrans" cxnId="{A7EF621B-B5C2-448E-9F18-2C44C234C77E}">
      <dgm:prSet/>
      <dgm:spPr/>
      <dgm:t>
        <a:bodyPr/>
        <a:lstStyle/>
        <a:p>
          <a:endParaRPr lang="en-US"/>
        </a:p>
      </dgm:t>
    </dgm:pt>
    <dgm:pt modelId="{EEF5A6B0-A5AA-4FE6-BF3C-2D41EEA2E4C6}" type="sibTrans" cxnId="{A7EF621B-B5C2-448E-9F18-2C44C234C77E}">
      <dgm:prSet/>
      <dgm:spPr/>
      <dgm:t>
        <a:bodyPr/>
        <a:lstStyle/>
        <a:p>
          <a:endParaRPr lang="en-US"/>
        </a:p>
      </dgm:t>
    </dgm:pt>
    <dgm:pt modelId="{1C2862B8-FF04-4B37-AB30-2FEBF1D33E05}" type="pres">
      <dgm:prSet presAssocID="{70D0B04A-78AF-4341-9C14-FD2AB481C6A5}" presName="linear" presStyleCnt="0">
        <dgm:presLayoutVars>
          <dgm:animLvl val="lvl"/>
          <dgm:resizeHandles val="exact"/>
        </dgm:presLayoutVars>
      </dgm:prSet>
      <dgm:spPr/>
    </dgm:pt>
    <dgm:pt modelId="{D54B82CD-C676-4657-B37A-812ABC7C1C16}" type="pres">
      <dgm:prSet presAssocID="{F0786688-A027-49DF-A614-24E702782DC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4E2FC5-9324-4820-ABA0-C240E1C50D4D}" type="pres">
      <dgm:prSet presAssocID="{3871F1A3-40C2-43E1-A246-A2471281C5B1}" presName="spacer" presStyleCnt="0"/>
      <dgm:spPr/>
    </dgm:pt>
    <dgm:pt modelId="{C2459954-B226-4B9B-91FB-1C91C3C61535}" type="pres">
      <dgm:prSet presAssocID="{A35F08C5-1B4C-47F6-BFE3-8FAF13B8F83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6B078D9-73BB-4CDC-88C0-7434A83B9F53}" type="pres">
      <dgm:prSet presAssocID="{BB9F7975-51DB-49BC-9ACC-3EE41427E898}" presName="spacer" presStyleCnt="0"/>
      <dgm:spPr/>
    </dgm:pt>
    <dgm:pt modelId="{E8A5450F-0A46-4308-84FA-09421A4855E1}" type="pres">
      <dgm:prSet presAssocID="{B450E553-0C04-4AD6-A0E8-C0A9B1BB03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7BDCE1A-45C3-4A08-8E96-5B4DCDEA9570}" srcId="{70D0B04A-78AF-4341-9C14-FD2AB481C6A5}" destId="{F0786688-A027-49DF-A614-24E702782DCD}" srcOrd="0" destOrd="0" parTransId="{483E0344-3D3B-443F-B2BE-6C21092899B2}" sibTransId="{3871F1A3-40C2-43E1-A246-A2471281C5B1}"/>
    <dgm:cxn modelId="{A7EF621B-B5C2-448E-9F18-2C44C234C77E}" srcId="{70D0B04A-78AF-4341-9C14-FD2AB481C6A5}" destId="{B450E553-0C04-4AD6-A0E8-C0A9B1BB0381}" srcOrd="2" destOrd="0" parTransId="{68C2443C-7E88-49E4-88E1-58114CBE6325}" sibTransId="{EEF5A6B0-A5AA-4FE6-BF3C-2D41EEA2E4C6}"/>
    <dgm:cxn modelId="{75B74D81-265E-43B7-AC41-67B24DC34B41}" type="presOf" srcId="{F0786688-A027-49DF-A614-24E702782DCD}" destId="{D54B82CD-C676-4657-B37A-812ABC7C1C16}" srcOrd="0" destOrd="0" presId="urn:microsoft.com/office/officeart/2005/8/layout/vList2"/>
    <dgm:cxn modelId="{9FF85486-A762-4AF0-8A7D-44FBCAC9A6D9}" type="presOf" srcId="{B450E553-0C04-4AD6-A0E8-C0A9B1BB0381}" destId="{E8A5450F-0A46-4308-84FA-09421A4855E1}" srcOrd="0" destOrd="0" presId="urn:microsoft.com/office/officeart/2005/8/layout/vList2"/>
    <dgm:cxn modelId="{1D9AACB3-C57F-4027-B36F-CBFB14D44B0E}" srcId="{70D0B04A-78AF-4341-9C14-FD2AB481C6A5}" destId="{A35F08C5-1B4C-47F6-BFE3-8FAF13B8F831}" srcOrd="1" destOrd="0" parTransId="{14F6079A-364B-4F27-B245-247FBFAA5DDB}" sibTransId="{BB9F7975-51DB-49BC-9ACC-3EE41427E898}"/>
    <dgm:cxn modelId="{1FB31DDF-E9D5-477B-980F-41E6638085D7}" type="presOf" srcId="{A35F08C5-1B4C-47F6-BFE3-8FAF13B8F831}" destId="{C2459954-B226-4B9B-91FB-1C91C3C61535}" srcOrd="0" destOrd="0" presId="urn:microsoft.com/office/officeart/2005/8/layout/vList2"/>
    <dgm:cxn modelId="{152A10F8-6E03-4CE9-A90E-C205A069FE78}" type="presOf" srcId="{70D0B04A-78AF-4341-9C14-FD2AB481C6A5}" destId="{1C2862B8-FF04-4B37-AB30-2FEBF1D33E05}" srcOrd="0" destOrd="0" presId="urn:microsoft.com/office/officeart/2005/8/layout/vList2"/>
    <dgm:cxn modelId="{63BE3B38-9735-4C5C-ADC6-887F814E54D7}" type="presParOf" srcId="{1C2862B8-FF04-4B37-AB30-2FEBF1D33E05}" destId="{D54B82CD-C676-4657-B37A-812ABC7C1C16}" srcOrd="0" destOrd="0" presId="urn:microsoft.com/office/officeart/2005/8/layout/vList2"/>
    <dgm:cxn modelId="{BD867B81-98BB-4BA4-AC58-79F2F02F35AF}" type="presParOf" srcId="{1C2862B8-FF04-4B37-AB30-2FEBF1D33E05}" destId="{DE4E2FC5-9324-4820-ABA0-C240E1C50D4D}" srcOrd="1" destOrd="0" presId="urn:microsoft.com/office/officeart/2005/8/layout/vList2"/>
    <dgm:cxn modelId="{25619406-A93C-421F-8B57-FB1C040281FF}" type="presParOf" srcId="{1C2862B8-FF04-4B37-AB30-2FEBF1D33E05}" destId="{C2459954-B226-4B9B-91FB-1C91C3C61535}" srcOrd="2" destOrd="0" presId="urn:microsoft.com/office/officeart/2005/8/layout/vList2"/>
    <dgm:cxn modelId="{56C30A0F-D322-4459-945B-5CF142CFCE86}" type="presParOf" srcId="{1C2862B8-FF04-4B37-AB30-2FEBF1D33E05}" destId="{B6B078D9-73BB-4CDC-88C0-7434A83B9F53}" srcOrd="3" destOrd="0" presId="urn:microsoft.com/office/officeart/2005/8/layout/vList2"/>
    <dgm:cxn modelId="{07A14C10-17B7-41F3-BBB4-7021D9C0AEDD}" type="presParOf" srcId="{1C2862B8-FF04-4B37-AB30-2FEBF1D33E05}" destId="{E8A5450F-0A46-4308-84FA-09421A4855E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20B0242-15B1-4802-A89C-C5610E809E2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D80FBEE-68E1-483A-A431-FB158FBE151A}">
      <dgm:prSet/>
      <dgm:spPr/>
      <dgm:t>
        <a:bodyPr/>
        <a:lstStyle/>
        <a:p>
          <a:r>
            <a:rPr lang="en-US"/>
            <a:t>Ensuring equal access to healthcare</a:t>
          </a:r>
        </a:p>
      </dgm:t>
    </dgm:pt>
    <dgm:pt modelId="{788208A2-BB7C-4AE8-AC97-47E7E8D653F8}" type="parTrans" cxnId="{4ABF0F89-5950-4D02-85A4-2E368F05AEFC}">
      <dgm:prSet/>
      <dgm:spPr/>
      <dgm:t>
        <a:bodyPr/>
        <a:lstStyle/>
        <a:p>
          <a:endParaRPr lang="en-US"/>
        </a:p>
      </dgm:t>
    </dgm:pt>
    <dgm:pt modelId="{84C79817-C293-45AE-879B-FBF648AB289D}" type="sibTrans" cxnId="{4ABF0F89-5950-4D02-85A4-2E368F05AEFC}">
      <dgm:prSet/>
      <dgm:spPr/>
      <dgm:t>
        <a:bodyPr/>
        <a:lstStyle/>
        <a:p>
          <a:endParaRPr lang="en-US"/>
        </a:p>
      </dgm:t>
    </dgm:pt>
    <dgm:pt modelId="{CBFD9DE7-1F41-42A3-8106-3A39977C5652}">
      <dgm:prSet/>
      <dgm:spPr/>
      <dgm:t>
        <a:bodyPr/>
        <a:lstStyle/>
        <a:p>
          <a:r>
            <a:rPr lang="en-US"/>
            <a:t>Prioritising population health</a:t>
          </a:r>
        </a:p>
      </dgm:t>
    </dgm:pt>
    <dgm:pt modelId="{F473F403-9566-4483-8979-F3406571354A}" type="parTrans" cxnId="{E394BC23-F9B4-40C2-98B1-0052C3DDC8AC}">
      <dgm:prSet/>
      <dgm:spPr/>
      <dgm:t>
        <a:bodyPr/>
        <a:lstStyle/>
        <a:p>
          <a:endParaRPr lang="en-US"/>
        </a:p>
      </dgm:t>
    </dgm:pt>
    <dgm:pt modelId="{E16BABEA-1F51-4261-9296-3B299FF010CE}" type="sibTrans" cxnId="{E394BC23-F9B4-40C2-98B1-0052C3DDC8AC}">
      <dgm:prSet/>
      <dgm:spPr/>
      <dgm:t>
        <a:bodyPr/>
        <a:lstStyle/>
        <a:p>
          <a:endParaRPr lang="en-US"/>
        </a:p>
      </dgm:t>
    </dgm:pt>
    <dgm:pt modelId="{94D924E1-3A4C-41E6-ADF5-60E676DD023F}">
      <dgm:prSet/>
      <dgm:spPr/>
      <dgm:t>
        <a:bodyPr/>
        <a:lstStyle/>
        <a:p>
          <a:r>
            <a:rPr lang="en-US"/>
            <a:t>Prioritising preventative care</a:t>
          </a:r>
        </a:p>
      </dgm:t>
    </dgm:pt>
    <dgm:pt modelId="{CE32B95C-3E94-4250-AD97-5C5708F08BB0}" type="parTrans" cxnId="{8928636B-992F-4E2A-8B46-250CC1703F31}">
      <dgm:prSet/>
      <dgm:spPr/>
      <dgm:t>
        <a:bodyPr/>
        <a:lstStyle/>
        <a:p>
          <a:endParaRPr lang="en-US"/>
        </a:p>
      </dgm:t>
    </dgm:pt>
    <dgm:pt modelId="{BDBBDCBC-E482-4080-95BD-84D9C90DD93B}" type="sibTrans" cxnId="{8928636B-992F-4E2A-8B46-250CC1703F31}">
      <dgm:prSet/>
      <dgm:spPr/>
      <dgm:t>
        <a:bodyPr/>
        <a:lstStyle/>
        <a:p>
          <a:endParaRPr lang="en-US"/>
        </a:p>
      </dgm:t>
    </dgm:pt>
    <dgm:pt modelId="{48804D12-3AE1-4182-9FD9-A54E26F2F1E9}">
      <dgm:prSet/>
      <dgm:spPr/>
      <dgm:t>
        <a:bodyPr/>
        <a:lstStyle/>
        <a:p>
          <a:r>
            <a:rPr lang="en-US"/>
            <a:t>Achieving equitable distribution of healthcare resources</a:t>
          </a:r>
        </a:p>
      </dgm:t>
    </dgm:pt>
    <dgm:pt modelId="{E353B645-3502-4FFA-9339-A017218D13B5}" type="parTrans" cxnId="{1AA55929-8889-43CC-9279-BECFD0DC0C2D}">
      <dgm:prSet/>
      <dgm:spPr/>
      <dgm:t>
        <a:bodyPr/>
        <a:lstStyle/>
        <a:p>
          <a:endParaRPr lang="en-US"/>
        </a:p>
      </dgm:t>
    </dgm:pt>
    <dgm:pt modelId="{B74F4FCC-DB27-4FC6-B755-46C2794F7293}" type="sibTrans" cxnId="{1AA55929-8889-43CC-9279-BECFD0DC0C2D}">
      <dgm:prSet/>
      <dgm:spPr/>
      <dgm:t>
        <a:bodyPr/>
        <a:lstStyle/>
        <a:p>
          <a:endParaRPr lang="en-US"/>
        </a:p>
      </dgm:t>
    </dgm:pt>
    <dgm:pt modelId="{8EC6BA12-9D5A-4EFD-A041-6729B2C6EE0C}">
      <dgm:prSet/>
      <dgm:spPr/>
      <dgm:t>
        <a:bodyPr/>
        <a:lstStyle/>
        <a:p>
          <a:r>
            <a:rPr lang="en-US"/>
            <a:t>Does this happen?</a:t>
          </a:r>
        </a:p>
      </dgm:t>
    </dgm:pt>
    <dgm:pt modelId="{EC34336A-8917-4804-BE98-46AA314DE2E3}" type="parTrans" cxnId="{D6D02D9A-25E8-4B63-88B8-352B151638EE}">
      <dgm:prSet/>
      <dgm:spPr/>
      <dgm:t>
        <a:bodyPr/>
        <a:lstStyle/>
        <a:p>
          <a:endParaRPr lang="en-US"/>
        </a:p>
      </dgm:t>
    </dgm:pt>
    <dgm:pt modelId="{16133C64-7D51-4D5D-BF8F-804217AAA167}" type="sibTrans" cxnId="{D6D02D9A-25E8-4B63-88B8-352B151638EE}">
      <dgm:prSet/>
      <dgm:spPr/>
      <dgm:t>
        <a:bodyPr/>
        <a:lstStyle/>
        <a:p>
          <a:endParaRPr lang="en-US"/>
        </a:p>
      </dgm:t>
    </dgm:pt>
    <dgm:pt modelId="{59940CFE-F3D6-467D-A359-EC5D9D33F6B1}" type="pres">
      <dgm:prSet presAssocID="{320B0242-15B1-4802-A89C-C5610E809E22}" presName="linear" presStyleCnt="0">
        <dgm:presLayoutVars>
          <dgm:animLvl val="lvl"/>
          <dgm:resizeHandles val="exact"/>
        </dgm:presLayoutVars>
      </dgm:prSet>
      <dgm:spPr/>
    </dgm:pt>
    <dgm:pt modelId="{5E61244A-F8CC-485F-80D2-6192B18E7DCF}" type="pres">
      <dgm:prSet presAssocID="{4D80FBEE-68E1-483A-A431-FB158FBE151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4027333-2ACC-44CC-B178-E18298799C0D}" type="pres">
      <dgm:prSet presAssocID="{84C79817-C293-45AE-879B-FBF648AB289D}" presName="spacer" presStyleCnt="0"/>
      <dgm:spPr/>
    </dgm:pt>
    <dgm:pt modelId="{6E6C282C-3B08-4077-A7FC-15E566108266}" type="pres">
      <dgm:prSet presAssocID="{CBFD9DE7-1F41-42A3-8106-3A39977C565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6C54031-72DA-4087-81EE-BB53CB26FF2D}" type="pres">
      <dgm:prSet presAssocID="{E16BABEA-1F51-4261-9296-3B299FF010CE}" presName="spacer" presStyleCnt="0"/>
      <dgm:spPr/>
    </dgm:pt>
    <dgm:pt modelId="{8E626947-D049-4A69-BA03-A3E1DD39D135}" type="pres">
      <dgm:prSet presAssocID="{94D924E1-3A4C-41E6-ADF5-60E676DD02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A7AE5BF-F41E-47F5-8C3E-55B5A9F2A65F}" type="pres">
      <dgm:prSet presAssocID="{BDBBDCBC-E482-4080-95BD-84D9C90DD93B}" presName="spacer" presStyleCnt="0"/>
      <dgm:spPr/>
    </dgm:pt>
    <dgm:pt modelId="{223A72FC-B4CB-47A4-AB0D-4DE34B27AAB3}" type="pres">
      <dgm:prSet presAssocID="{48804D12-3AE1-4182-9FD9-A54E26F2F1E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C662AE8-3C99-4B9D-8E25-A8486171BCAD}" type="pres">
      <dgm:prSet presAssocID="{B74F4FCC-DB27-4FC6-B755-46C2794F7293}" presName="spacer" presStyleCnt="0"/>
      <dgm:spPr/>
    </dgm:pt>
    <dgm:pt modelId="{EEEE2059-EA8A-4795-99B0-0531EAF94812}" type="pres">
      <dgm:prSet presAssocID="{8EC6BA12-9D5A-4EFD-A041-6729B2C6EE0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3CCB012-CFC6-430B-BBA0-D9261D4E0FF5}" type="presOf" srcId="{4D80FBEE-68E1-483A-A431-FB158FBE151A}" destId="{5E61244A-F8CC-485F-80D2-6192B18E7DCF}" srcOrd="0" destOrd="0" presId="urn:microsoft.com/office/officeart/2005/8/layout/vList2"/>
    <dgm:cxn modelId="{E394BC23-F9B4-40C2-98B1-0052C3DDC8AC}" srcId="{320B0242-15B1-4802-A89C-C5610E809E22}" destId="{CBFD9DE7-1F41-42A3-8106-3A39977C5652}" srcOrd="1" destOrd="0" parTransId="{F473F403-9566-4483-8979-F3406571354A}" sibTransId="{E16BABEA-1F51-4261-9296-3B299FF010CE}"/>
    <dgm:cxn modelId="{1AA55929-8889-43CC-9279-BECFD0DC0C2D}" srcId="{320B0242-15B1-4802-A89C-C5610E809E22}" destId="{48804D12-3AE1-4182-9FD9-A54E26F2F1E9}" srcOrd="3" destOrd="0" parTransId="{E353B645-3502-4FFA-9339-A017218D13B5}" sibTransId="{B74F4FCC-DB27-4FC6-B755-46C2794F7293}"/>
    <dgm:cxn modelId="{5EAF545D-A42F-4C33-A770-6D399ACE7E57}" type="presOf" srcId="{CBFD9DE7-1F41-42A3-8106-3A39977C5652}" destId="{6E6C282C-3B08-4077-A7FC-15E566108266}" srcOrd="0" destOrd="0" presId="urn:microsoft.com/office/officeart/2005/8/layout/vList2"/>
    <dgm:cxn modelId="{8928636B-992F-4E2A-8B46-250CC1703F31}" srcId="{320B0242-15B1-4802-A89C-C5610E809E22}" destId="{94D924E1-3A4C-41E6-ADF5-60E676DD023F}" srcOrd="2" destOrd="0" parTransId="{CE32B95C-3E94-4250-AD97-5C5708F08BB0}" sibTransId="{BDBBDCBC-E482-4080-95BD-84D9C90DD93B}"/>
    <dgm:cxn modelId="{307C5C84-B63B-422F-953D-E490AF6E43D9}" type="presOf" srcId="{8EC6BA12-9D5A-4EFD-A041-6729B2C6EE0C}" destId="{EEEE2059-EA8A-4795-99B0-0531EAF94812}" srcOrd="0" destOrd="0" presId="urn:microsoft.com/office/officeart/2005/8/layout/vList2"/>
    <dgm:cxn modelId="{4ABF0F89-5950-4D02-85A4-2E368F05AEFC}" srcId="{320B0242-15B1-4802-A89C-C5610E809E22}" destId="{4D80FBEE-68E1-483A-A431-FB158FBE151A}" srcOrd="0" destOrd="0" parTransId="{788208A2-BB7C-4AE8-AC97-47E7E8D653F8}" sibTransId="{84C79817-C293-45AE-879B-FBF648AB289D}"/>
    <dgm:cxn modelId="{D6D02D9A-25E8-4B63-88B8-352B151638EE}" srcId="{320B0242-15B1-4802-A89C-C5610E809E22}" destId="{8EC6BA12-9D5A-4EFD-A041-6729B2C6EE0C}" srcOrd="4" destOrd="0" parTransId="{EC34336A-8917-4804-BE98-46AA314DE2E3}" sibTransId="{16133C64-7D51-4D5D-BF8F-804217AAA167}"/>
    <dgm:cxn modelId="{5745A4AF-8F60-40F5-BB7D-CAAFB8B51703}" type="presOf" srcId="{320B0242-15B1-4802-A89C-C5610E809E22}" destId="{59940CFE-F3D6-467D-A359-EC5D9D33F6B1}" srcOrd="0" destOrd="0" presId="urn:microsoft.com/office/officeart/2005/8/layout/vList2"/>
    <dgm:cxn modelId="{F69DA0CB-00F3-416D-9B10-59517731FC9A}" type="presOf" srcId="{48804D12-3AE1-4182-9FD9-A54E26F2F1E9}" destId="{223A72FC-B4CB-47A4-AB0D-4DE34B27AAB3}" srcOrd="0" destOrd="0" presId="urn:microsoft.com/office/officeart/2005/8/layout/vList2"/>
    <dgm:cxn modelId="{5C90C6EB-F312-4ABA-A4AF-0A862665F5E3}" type="presOf" srcId="{94D924E1-3A4C-41E6-ADF5-60E676DD023F}" destId="{8E626947-D049-4A69-BA03-A3E1DD39D135}" srcOrd="0" destOrd="0" presId="urn:microsoft.com/office/officeart/2005/8/layout/vList2"/>
    <dgm:cxn modelId="{36DEE4C7-5AE4-47F1-86AE-1B2421D6E922}" type="presParOf" srcId="{59940CFE-F3D6-467D-A359-EC5D9D33F6B1}" destId="{5E61244A-F8CC-485F-80D2-6192B18E7DCF}" srcOrd="0" destOrd="0" presId="urn:microsoft.com/office/officeart/2005/8/layout/vList2"/>
    <dgm:cxn modelId="{C1F86F1D-9DA2-48E3-9472-0FFD8360E922}" type="presParOf" srcId="{59940CFE-F3D6-467D-A359-EC5D9D33F6B1}" destId="{34027333-2ACC-44CC-B178-E18298799C0D}" srcOrd="1" destOrd="0" presId="urn:microsoft.com/office/officeart/2005/8/layout/vList2"/>
    <dgm:cxn modelId="{AB36234A-0FB1-4892-9C7F-53B1B064C199}" type="presParOf" srcId="{59940CFE-F3D6-467D-A359-EC5D9D33F6B1}" destId="{6E6C282C-3B08-4077-A7FC-15E566108266}" srcOrd="2" destOrd="0" presId="urn:microsoft.com/office/officeart/2005/8/layout/vList2"/>
    <dgm:cxn modelId="{9989D623-A059-4F6F-AA58-34846AEEA180}" type="presParOf" srcId="{59940CFE-F3D6-467D-A359-EC5D9D33F6B1}" destId="{96C54031-72DA-4087-81EE-BB53CB26FF2D}" srcOrd="3" destOrd="0" presId="urn:microsoft.com/office/officeart/2005/8/layout/vList2"/>
    <dgm:cxn modelId="{159F4E0F-E548-4B5A-BEE0-0C0F0D912832}" type="presParOf" srcId="{59940CFE-F3D6-467D-A359-EC5D9D33F6B1}" destId="{8E626947-D049-4A69-BA03-A3E1DD39D135}" srcOrd="4" destOrd="0" presId="urn:microsoft.com/office/officeart/2005/8/layout/vList2"/>
    <dgm:cxn modelId="{B4C3298E-FEF1-4792-9BEC-83170438A4CA}" type="presParOf" srcId="{59940CFE-F3D6-467D-A359-EC5D9D33F6B1}" destId="{3A7AE5BF-F41E-47F5-8C3E-55B5A9F2A65F}" srcOrd="5" destOrd="0" presId="urn:microsoft.com/office/officeart/2005/8/layout/vList2"/>
    <dgm:cxn modelId="{ECEFA814-D6FF-4B0B-9ACD-C498512A3D71}" type="presParOf" srcId="{59940CFE-F3D6-467D-A359-EC5D9D33F6B1}" destId="{223A72FC-B4CB-47A4-AB0D-4DE34B27AAB3}" srcOrd="6" destOrd="0" presId="urn:microsoft.com/office/officeart/2005/8/layout/vList2"/>
    <dgm:cxn modelId="{B5BF7396-FBE5-41E3-AB02-611F54817C42}" type="presParOf" srcId="{59940CFE-F3D6-467D-A359-EC5D9D33F6B1}" destId="{2C662AE8-3C99-4B9D-8E25-A8486171BCAD}" srcOrd="7" destOrd="0" presId="urn:microsoft.com/office/officeart/2005/8/layout/vList2"/>
    <dgm:cxn modelId="{3A17323D-193E-4CA1-9A0F-C7EAA602745A}" type="presParOf" srcId="{59940CFE-F3D6-467D-A359-EC5D9D33F6B1}" destId="{EEEE2059-EA8A-4795-99B0-0531EAF9481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D9EB317-1193-49CA-B56C-7F8F02CE9EF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AA5B0AC-ABBD-48C5-B40E-437D5E2F9524}">
      <dgm:prSet/>
      <dgm:spPr/>
      <dgm:t>
        <a:bodyPr/>
        <a:lstStyle/>
        <a:p>
          <a:pPr>
            <a:defRPr cap="all"/>
          </a:pPr>
          <a:r>
            <a:rPr lang="en-US"/>
            <a:t>Focus is on patient choice, market-driven innovation and profitability.</a:t>
          </a:r>
        </a:p>
      </dgm:t>
    </dgm:pt>
    <dgm:pt modelId="{46F6750E-FE1A-494A-8441-4E1205A57446}" type="parTrans" cxnId="{5F6AB570-6098-48ED-8C19-9236EF35D667}">
      <dgm:prSet/>
      <dgm:spPr/>
      <dgm:t>
        <a:bodyPr/>
        <a:lstStyle/>
        <a:p>
          <a:endParaRPr lang="en-US"/>
        </a:p>
      </dgm:t>
    </dgm:pt>
    <dgm:pt modelId="{7117A2E2-370A-4E85-9131-1468BB2D3FE9}" type="sibTrans" cxnId="{5F6AB570-6098-48ED-8C19-9236EF35D667}">
      <dgm:prSet/>
      <dgm:spPr/>
      <dgm:t>
        <a:bodyPr/>
        <a:lstStyle/>
        <a:p>
          <a:endParaRPr lang="en-US"/>
        </a:p>
      </dgm:t>
    </dgm:pt>
    <dgm:pt modelId="{C4F7E86E-B52F-4EF8-BDC2-AE395FABF34C}">
      <dgm:prSet/>
      <dgm:spPr/>
      <dgm:t>
        <a:bodyPr/>
        <a:lstStyle/>
        <a:p>
          <a:pPr>
            <a:defRPr cap="all"/>
          </a:pPr>
          <a:r>
            <a:rPr lang="en-US"/>
            <a:t>Funded by private insurance and out-of-pocket payments</a:t>
          </a:r>
        </a:p>
      </dgm:t>
    </dgm:pt>
    <dgm:pt modelId="{8FBC2AE8-2880-4235-9D48-E9E00EEE31AE}" type="parTrans" cxnId="{BD9C9A59-D5BC-4C71-AD08-542FAA5A201D}">
      <dgm:prSet/>
      <dgm:spPr/>
      <dgm:t>
        <a:bodyPr/>
        <a:lstStyle/>
        <a:p>
          <a:endParaRPr lang="en-US"/>
        </a:p>
      </dgm:t>
    </dgm:pt>
    <dgm:pt modelId="{3F00BE9B-CF1A-4BD6-AEE7-D53A610AE9AC}" type="sibTrans" cxnId="{BD9C9A59-D5BC-4C71-AD08-542FAA5A201D}">
      <dgm:prSet/>
      <dgm:spPr/>
      <dgm:t>
        <a:bodyPr/>
        <a:lstStyle/>
        <a:p>
          <a:endParaRPr lang="en-US"/>
        </a:p>
      </dgm:t>
    </dgm:pt>
    <dgm:pt modelId="{E9A3624F-04C1-42ED-AE79-BE286FA521AE}">
      <dgm:prSet/>
      <dgm:spPr/>
      <dgm:t>
        <a:bodyPr/>
        <a:lstStyle/>
        <a:p>
          <a:pPr>
            <a:defRPr cap="all"/>
          </a:pPr>
          <a:r>
            <a:rPr lang="en-US"/>
            <a:t>How do these groups create value?</a:t>
          </a:r>
        </a:p>
      </dgm:t>
    </dgm:pt>
    <dgm:pt modelId="{41BFF558-0CD2-4602-A884-8A2C42F4F040}" type="parTrans" cxnId="{4B8F196B-51FF-422F-B501-1436058F5873}">
      <dgm:prSet/>
      <dgm:spPr/>
      <dgm:t>
        <a:bodyPr/>
        <a:lstStyle/>
        <a:p>
          <a:endParaRPr lang="en-US"/>
        </a:p>
      </dgm:t>
    </dgm:pt>
    <dgm:pt modelId="{8E773153-E519-4B19-9F56-4FBC99B2B68C}" type="sibTrans" cxnId="{4B8F196B-51FF-422F-B501-1436058F5873}">
      <dgm:prSet/>
      <dgm:spPr/>
      <dgm:t>
        <a:bodyPr/>
        <a:lstStyle/>
        <a:p>
          <a:endParaRPr lang="en-US"/>
        </a:p>
      </dgm:t>
    </dgm:pt>
    <dgm:pt modelId="{6E03ADB2-23CD-4939-BE45-87E07E9EFF66}" type="pres">
      <dgm:prSet presAssocID="{DD9EB317-1193-49CA-B56C-7F8F02CE9EFF}" presName="root" presStyleCnt="0">
        <dgm:presLayoutVars>
          <dgm:dir/>
          <dgm:resizeHandles val="exact"/>
        </dgm:presLayoutVars>
      </dgm:prSet>
      <dgm:spPr/>
    </dgm:pt>
    <dgm:pt modelId="{F5BB831D-E4D5-4871-AD76-DD34B3D3FECC}" type="pres">
      <dgm:prSet presAssocID="{5AA5B0AC-ABBD-48C5-B40E-437D5E2F9524}" presName="compNode" presStyleCnt="0"/>
      <dgm:spPr/>
    </dgm:pt>
    <dgm:pt modelId="{3CF50507-3371-428A-ADA4-03F8E9ECDEE1}" type="pres">
      <dgm:prSet presAssocID="{5AA5B0AC-ABBD-48C5-B40E-437D5E2F9524}" presName="iconBgRect" presStyleLbl="bgShp" presStyleIdx="0" presStyleCnt="3"/>
      <dgm:spPr/>
    </dgm:pt>
    <dgm:pt modelId="{365692E9-0821-4B2D-8DD5-0991F8A0B91C}" type="pres">
      <dgm:prSet presAssocID="{5AA5B0AC-ABBD-48C5-B40E-437D5E2F952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B053382-6C5C-4FBA-8416-3B63314F657D}" type="pres">
      <dgm:prSet presAssocID="{5AA5B0AC-ABBD-48C5-B40E-437D5E2F9524}" presName="spaceRect" presStyleCnt="0"/>
      <dgm:spPr/>
    </dgm:pt>
    <dgm:pt modelId="{D8E37897-7D1B-4804-926C-B96890D0F485}" type="pres">
      <dgm:prSet presAssocID="{5AA5B0AC-ABBD-48C5-B40E-437D5E2F9524}" presName="textRect" presStyleLbl="revTx" presStyleIdx="0" presStyleCnt="3">
        <dgm:presLayoutVars>
          <dgm:chMax val="1"/>
          <dgm:chPref val="1"/>
        </dgm:presLayoutVars>
      </dgm:prSet>
      <dgm:spPr/>
    </dgm:pt>
    <dgm:pt modelId="{9D90419B-A3FF-4652-A06E-A94EE183B26D}" type="pres">
      <dgm:prSet presAssocID="{7117A2E2-370A-4E85-9131-1468BB2D3FE9}" presName="sibTrans" presStyleCnt="0"/>
      <dgm:spPr/>
    </dgm:pt>
    <dgm:pt modelId="{65C5BFA8-5074-418A-AC00-09D5AFE2C6A6}" type="pres">
      <dgm:prSet presAssocID="{C4F7E86E-B52F-4EF8-BDC2-AE395FABF34C}" presName="compNode" presStyleCnt="0"/>
      <dgm:spPr/>
    </dgm:pt>
    <dgm:pt modelId="{EF7B29BB-153E-48A3-9C38-DF2B7BF62287}" type="pres">
      <dgm:prSet presAssocID="{C4F7E86E-B52F-4EF8-BDC2-AE395FABF34C}" presName="iconBgRect" presStyleLbl="bgShp" presStyleIdx="1" presStyleCnt="3"/>
      <dgm:spPr/>
    </dgm:pt>
    <dgm:pt modelId="{D538590F-D0F9-4144-B34A-BE518CDC312D}" type="pres">
      <dgm:prSet presAssocID="{C4F7E86E-B52F-4EF8-BDC2-AE395FABF3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E00D3FBC-9CD8-405B-9252-7FBD392A7783}" type="pres">
      <dgm:prSet presAssocID="{C4F7E86E-B52F-4EF8-BDC2-AE395FABF34C}" presName="spaceRect" presStyleCnt="0"/>
      <dgm:spPr/>
    </dgm:pt>
    <dgm:pt modelId="{6AB23E2E-4E53-4EA0-AF41-910371B171FC}" type="pres">
      <dgm:prSet presAssocID="{C4F7E86E-B52F-4EF8-BDC2-AE395FABF34C}" presName="textRect" presStyleLbl="revTx" presStyleIdx="1" presStyleCnt="3">
        <dgm:presLayoutVars>
          <dgm:chMax val="1"/>
          <dgm:chPref val="1"/>
        </dgm:presLayoutVars>
      </dgm:prSet>
      <dgm:spPr/>
    </dgm:pt>
    <dgm:pt modelId="{81B6E916-BA72-43D4-9002-DB23D2CF6BA1}" type="pres">
      <dgm:prSet presAssocID="{3F00BE9B-CF1A-4BD6-AEE7-D53A610AE9AC}" presName="sibTrans" presStyleCnt="0"/>
      <dgm:spPr/>
    </dgm:pt>
    <dgm:pt modelId="{4A4E389B-73FF-450D-9D4F-A355C5544F48}" type="pres">
      <dgm:prSet presAssocID="{E9A3624F-04C1-42ED-AE79-BE286FA521AE}" presName="compNode" presStyleCnt="0"/>
      <dgm:spPr/>
    </dgm:pt>
    <dgm:pt modelId="{7EDE160F-4420-4915-BE91-0B6320054532}" type="pres">
      <dgm:prSet presAssocID="{E9A3624F-04C1-42ED-AE79-BE286FA521AE}" presName="iconBgRect" presStyleLbl="bgShp" presStyleIdx="2" presStyleCnt="3"/>
      <dgm:spPr/>
    </dgm:pt>
    <dgm:pt modelId="{814DE52C-75D6-46BB-A48A-2416AF1FEAF6}" type="pres">
      <dgm:prSet presAssocID="{E9A3624F-04C1-42ED-AE79-BE286FA521A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814F51C-3FCB-4774-8CF9-FAAFB8EE2D6C}" type="pres">
      <dgm:prSet presAssocID="{E9A3624F-04C1-42ED-AE79-BE286FA521AE}" presName="spaceRect" presStyleCnt="0"/>
      <dgm:spPr/>
    </dgm:pt>
    <dgm:pt modelId="{00DD8B8F-51BB-459E-8872-ED2B35F4F77C}" type="pres">
      <dgm:prSet presAssocID="{E9A3624F-04C1-42ED-AE79-BE286FA521A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D285245-7B2B-44A1-9749-BE9273A5065C}" type="presOf" srcId="{E9A3624F-04C1-42ED-AE79-BE286FA521AE}" destId="{00DD8B8F-51BB-459E-8872-ED2B35F4F77C}" srcOrd="0" destOrd="0" presId="urn:microsoft.com/office/officeart/2018/5/layout/IconCircleLabelList"/>
    <dgm:cxn modelId="{4B8F196B-51FF-422F-B501-1436058F5873}" srcId="{DD9EB317-1193-49CA-B56C-7F8F02CE9EFF}" destId="{E9A3624F-04C1-42ED-AE79-BE286FA521AE}" srcOrd="2" destOrd="0" parTransId="{41BFF558-0CD2-4602-A884-8A2C42F4F040}" sibTransId="{8E773153-E519-4B19-9F56-4FBC99B2B68C}"/>
    <dgm:cxn modelId="{C609B04B-D4A6-4DF0-8C36-0454B78A48B2}" type="presOf" srcId="{C4F7E86E-B52F-4EF8-BDC2-AE395FABF34C}" destId="{6AB23E2E-4E53-4EA0-AF41-910371B171FC}" srcOrd="0" destOrd="0" presId="urn:microsoft.com/office/officeart/2018/5/layout/IconCircleLabelList"/>
    <dgm:cxn modelId="{5F6AB570-6098-48ED-8C19-9236EF35D667}" srcId="{DD9EB317-1193-49CA-B56C-7F8F02CE9EFF}" destId="{5AA5B0AC-ABBD-48C5-B40E-437D5E2F9524}" srcOrd="0" destOrd="0" parTransId="{46F6750E-FE1A-494A-8441-4E1205A57446}" sibTransId="{7117A2E2-370A-4E85-9131-1468BB2D3FE9}"/>
    <dgm:cxn modelId="{4C857C57-ACA3-4190-99C4-725458E6D286}" type="presOf" srcId="{5AA5B0AC-ABBD-48C5-B40E-437D5E2F9524}" destId="{D8E37897-7D1B-4804-926C-B96890D0F485}" srcOrd="0" destOrd="0" presId="urn:microsoft.com/office/officeart/2018/5/layout/IconCircleLabelList"/>
    <dgm:cxn modelId="{BD9C9A59-D5BC-4C71-AD08-542FAA5A201D}" srcId="{DD9EB317-1193-49CA-B56C-7F8F02CE9EFF}" destId="{C4F7E86E-B52F-4EF8-BDC2-AE395FABF34C}" srcOrd="1" destOrd="0" parTransId="{8FBC2AE8-2880-4235-9D48-E9E00EEE31AE}" sibTransId="{3F00BE9B-CF1A-4BD6-AEE7-D53A610AE9AC}"/>
    <dgm:cxn modelId="{8F10C3F7-6B5B-417C-9DFD-22550B73F938}" type="presOf" srcId="{DD9EB317-1193-49CA-B56C-7F8F02CE9EFF}" destId="{6E03ADB2-23CD-4939-BE45-87E07E9EFF66}" srcOrd="0" destOrd="0" presId="urn:microsoft.com/office/officeart/2018/5/layout/IconCircleLabelList"/>
    <dgm:cxn modelId="{5B01EC9B-28EE-434D-93C5-59F2B0A253BD}" type="presParOf" srcId="{6E03ADB2-23CD-4939-BE45-87E07E9EFF66}" destId="{F5BB831D-E4D5-4871-AD76-DD34B3D3FECC}" srcOrd="0" destOrd="0" presId="urn:microsoft.com/office/officeart/2018/5/layout/IconCircleLabelList"/>
    <dgm:cxn modelId="{9A692892-C636-42AC-9453-38378D9B32A8}" type="presParOf" srcId="{F5BB831D-E4D5-4871-AD76-DD34B3D3FECC}" destId="{3CF50507-3371-428A-ADA4-03F8E9ECDEE1}" srcOrd="0" destOrd="0" presId="urn:microsoft.com/office/officeart/2018/5/layout/IconCircleLabelList"/>
    <dgm:cxn modelId="{5524316A-6DF9-49D8-9D63-C1B0A7D293CE}" type="presParOf" srcId="{F5BB831D-E4D5-4871-AD76-DD34B3D3FECC}" destId="{365692E9-0821-4B2D-8DD5-0991F8A0B91C}" srcOrd="1" destOrd="0" presId="urn:microsoft.com/office/officeart/2018/5/layout/IconCircleLabelList"/>
    <dgm:cxn modelId="{B2733F56-2982-4216-9D92-427390634C67}" type="presParOf" srcId="{F5BB831D-E4D5-4871-AD76-DD34B3D3FECC}" destId="{7B053382-6C5C-4FBA-8416-3B63314F657D}" srcOrd="2" destOrd="0" presId="urn:microsoft.com/office/officeart/2018/5/layout/IconCircleLabelList"/>
    <dgm:cxn modelId="{4F1F61A4-E265-42E3-A6C7-DC057A5C34FC}" type="presParOf" srcId="{F5BB831D-E4D5-4871-AD76-DD34B3D3FECC}" destId="{D8E37897-7D1B-4804-926C-B96890D0F485}" srcOrd="3" destOrd="0" presId="urn:microsoft.com/office/officeart/2018/5/layout/IconCircleLabelList"/>
    <dgm:cxn modelId="{6CDBAA12-AE8B-4B22-8ED2-D26F27083034}" type="presParOf" srcId="{6E03ADB2-23CD-4939-BE45-87E07E9EFF66}" destId="{9D90419B-A3FF-4652-A06E-A94EE183B26D}" srcOrd="1" destOrd="0" presId="urn:microsoft.com/office/officeart/2018/5/layout/IconCircleLabelList"/>
    <dgm:cxn modelId="{D7819B75-9708-40F3-9D99-E4BE348FCC1D}" type="presParOf" srcId="{6E03ADB2-23CD-4939-BE45-87E07E9EFF66}" destId="{65C5BFA8-5074-418A-AC00-09D5AFE2C6A6}" srcOrd="2" destOrd="0" presId="urn:microsoft.com/office/officeart/2018/5/layout/IconCircleLabelList"/>
    <dgm:cxn modelId="{ECDEDD51-24BA-423A-B92F-50E0B8226301}" type="presParOf" srcId="{65C5BFA8-5074-418A-AC00-09D5AFE2C6A6}" destId="{EF7B29BB-153E-48A3-9C38-DF2B7BF62287}" srcOrd="0" destOrd="0" presId="urn:microsoft.com/office/officeart/2018/5/layout/IconCircleLabelList"/>
    <dgm:cxn modelId="{54A946B9-BD5B-4D02-8D64-4ACE2BF0C322}" type="presParOf" srcId="{65C5BFA8-5074-418A-AC00-09D5AFE2C6A6}" destId="{D538590F-D0F9-4144-B34A-BE518CDC312D}" srcOrd="1" destOrd="0" presId="urn:microsoft.com/office/officeart/2018/5/layout/IconCircleLabelList"/>
    <dgm:cxn modelId="{864A9AC4-002F-421E-90D8-4CDD5F213892}" type="presParOf" srcId="{65C5BFA8-5074-418A-AC00-09D5AFE2C6A6}" destId="{E00D3FBC-9CD8-405B-9252-7FBD392A7783}" srcOrd="2" destOrd="0" presId="urn:microsoft.com/office/officeart/2018/5/layout/IconCircleLabelList"/>
    <dgm:cxn modelId="{F95472AA-56ED-4E6C-83EB-0946EE793352}" type="presParOf" srcId="{65C5BFA8-5074-418A-AC00-09D5AFE2C6A6}" destId="{6AB23E2E-4E53-4EA0-AF41-910371B171FC}" srcOrd="3" destOrd="0" presId="urn:microsoft.com/office/officeart/2018/5/layout/IconCircleLabelList"/>
    <dgm:cxn modelId="{294710D9-63EF-42AA-8C05-C44B620E4DDA}" type="presParOf" srcId="{6E03ADB2-23CD-4939-BE45-87E07E9EFF66}" destId="{81B6E916-BA72-43D4-9002-DB23D2CF6BA1}" srcOrd="3" destOrd="0" presId="urn:microsoft.com/office/officeart/2018/5/layout/IconCircleLabelList"/>
    <dgm:cxn modelId="{5A391A1D-F005-4A5A-B3A9-9DC0A7F13496}" type="presParOf" srcId="{6E03ADB2-23CD-4939-BE45-87E07E9EFF66}" destId="{4A4E389B-73FF-450D-9D4F-A355C5544F48}" srcOrd="4" destOrd="0" presId="urn:microsoft.com/office/officeart/2018/5/layout/IconCircleLabelList"/>
    <dgm:cxn modelId="{4F089214-E017-413E-AD41-88C64C711FC7}" type="presParOf" srcId="{4A4E389B-73FF-450D-9D4F-A355C5544F48}" destId="{7EDE160F-4420-4915-BE91-0B6320054532}" srcOrd="0" destOrd="0" presId="urn:microsoft.com/office/officeart/2018/5/layout/IconCircleLabelList"/>
    <dgm:cxn modelId="{E687371C-CEF9-453E-96BD-F40796BDBA5E}" type="presParOf" srcId="{4A4E389B-73FF-450D-9D4F-A355C5544F48}" destId="{814DE52C-75D6-46BB-A48A-2416AF1FEAF6}" srcOrd="1" destOrd="0" presId="urn:microsoft.com/office/officeart/2018/5/layout/IconCircleLabelList"/>
    <dgm:cxn modelId="{DA2C635B-606D-45CF-BEA5-1688ECACEAAF}" type="presParOf" srcId="{4A4E389B-73FF-450D-9D4F-A355C5544F48}" destId="{F814F51C-3FCB-4774-8CF9-FAAFB8EE2D6C}" srcOrd="2" destOrd="0" presId="urn:microsoft.com/office/officeart/2018/5/layout/IconCircleLabelList"/>
    <dgm:cxn modelId="{8BD9F614-FB0F-4ABF-B838-8076EB119B6C}" type="presParOf" srcId="{4A4E389B-73FF-450D-9D4F-A355C5544F48}" destId="{00DD8B8F-51BB-459E-8872-ED2B35F4F77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679E67B-7850-46BA-8C9A-70B9C30B5C2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ABD5CF-3A8B-4E2D-B830-DE3C89FA8464}">
      <dgm:prSet/>
      <dgm:spPr/>
      <dgm:t>
        <a:bodyPr/>
        <a:lstStyle/>
        <a:p>
          <a:r>
            <a:rPr lang="en-US"/>
            <a:t>Wider range of services</a:t>
          </a:r>
        </a:p>
      </dgm:t>
    </dgm:pt>
    <dgm:pt modelId="{92322952-C000-4CB1-A4A2-2BC6D987337D}" type="parTrans" cxnId="{3E1247E3-C570-473F-B68B-723AA3BD398F}">
      <dgm:prSet/>
      <dgm:spPr/>
      <dgm:t>
        <a:bodyPr/>
        <a:lstStyle/>
        <a:p>
          <a:endParaRPr lang="en-US"/>
        </a:p>
      </dgm:t>
    </dgm:pt>
    <dgm:pt modelId="{D63FC0D2-8169-4944-A9EA-81DCCCB50B58}" type="sibTrans" cxnId="{3E1247E3-C570-473F-B68B-723AA3BD398F}">
      <dgm:prSet/>
      <dgm:spPr/>
      <dgm:t>
        <a:bodyPr/>
        <a:lstStyle/>
        <a:p>
          <a:endParaRPr lang="en-US"/>
        </a:p>
      </dgm:t>
    </dgm:pt>
    <dgm:pt modelId="{B1E7C13A-6EDF-497E-93EC-587C102D902A}">
      <dgm:prSet/>
      <dgm:spPr/>
      <dgm:t>
        <a:bodyPr/>
        <a:lstStyle/>
        <a:p>
          <a:r>
            <a:rPr lang="en-US"/>
            <a:t>Specialised care</a:t>
          </a:r>
        </a:p>
      </dgm:t>
    </dgm:pt>
    <dgm:pt modelId="{0931CD9A-93A4-41F6-973B-7821434BAC21}" type="parTrans" cxnId="{3E47C7A3-A8A3-4BEF-9229-0D831D702636}">
      <dgm:prSet/>
      <dgm:spPr/>
      <dgm:t>
        <a:bodyPr/>
        <a:lstStyle/>
        <a:p>
          <a:endParaRPr lang="en-US"/>
        </a:p>
      </dgm:t>
    </dgm:pt>
    <dgm:pt modelId="{6E83E67C-32D5-4766-A9BB-87B026943C95}" type="sibTrans" cxnId="{3E47C7A3-A8A3-4BEF-9229-0D831D702636}">
      <dgm:prSet/>
      <dgm:spPr/>
      <dgm:t>
        <a:bodyPr/>
        <a:lstStyle/>
        <a:p>
          <a:endParaRPr lang="en-US"/>
        </a:p>
      </dgm:t>
    </dgm:pt>
    <dgm:pt modelId="{E2113E3C-71F9-42C4-AE0A-3F7611068924}">
      <dgm:prSet/>
      <dgm:spPr/>
      <dgm:t>
        <a:bodyPr/>
        <a:lstStyle/>
        <a:p>
          <a:r>
            <a:rPr lang="en-US"/>
            <a:t>Driving innovation and technological advancements in healthcare</a:t>
          </a:r>
        </a:p>
      </dgm:t>
    </dgm:pt>
    <dgm:pt modelId="{8D656080-523B-4A43-866E-46347B93F1C9}" type="parTrans" cxnId="{94A7B853-D098-4947-A582-0F6605E49D8E}">
      <dgm:prSet/>
      <dgm:spPr/>
      <dgm:t>
        <a:bodyPr/>
        <a:lstStyle/>
        <a:p>
          <a:endParaRPr lang="en-US"/>
        </a:p>
      </dgm:t>
    </dgm:pt>
    <dgm:pt modelId="{6BD9F025-B3B2-4B77-89DC-45C4CBB74200}" type="sibTrans" cxnId="{94A7B853-D098-4947-A582-0F6605E49D8E}">
      <dgm:prSet/>
      <dgm:spPr/>
      <dgm:t>
        <a:bodyPr/>
        <a:lstStyle/>
        <a:p>
          <a:endParaRPr lang="en-US"/>
        </a:p>
      </dgm:t>
    </dgm:pt>
    <dgm:pt modelId="{EF821FC2-A539-4802-B5DB-27AF72C59EEC}">
      <dgm:prSet/>
      <dgm:spPr/>
      <dgm:t>
        <a:bodyPr/>
        <a:lstStyle/>
        <a:p>
          <a:r>
            <a:rPr lang="en-US"/>
            <a:t>Providing patient centered care.</a:t>
          </a:r>
        </a:p>
      </dgm:t>
    </dgm:pt>
    <dgm:pt modelId="{24EF089D-1618-4CA1-A187-A19994E65D13}" type="parTrans" cxnId="{65014059-0C2C-4B61-8C4C-758E2CBC0326}">
      <dgm:prSet/>
      <dgm:spPr/>
      <dgm:t>
        <a:bodyPr/>
        <a:lstStyle/>
        <a:p>
          <a:endParaRPr lang="en-US"/>
        </a:p>
      </dgm:t>
    </dgm:pt>
    <dgm:pt modelId="{F43CBE5D-FA71-4D15-BC9F-1B40E16DFFF5}" type="sibTrans" cxnId="{65014059-0C2C-4B61-8C4C-758E2CBC0326}">
      <dgm:prSet/>
      <dgm:spPr/>
      <dgm:t>
        <a:bodyPr/>
        <a:lstStyle/>
        <a:p>
          <a:endParaRPr lang="en-US"/>
        </a:p>
      </dgm:t>
    </dgm:pt>
    <dgm:pt modelId="{757B2B89-AE3E-4D05-AA43-0C01ABA376E7}" type="pres">
      <dgm:prSet presAssocID="{4679E67B-7850-46BA-8C9A-70B9C30B5C27}" presName="linear" presStyleCnt="0">
        <dgm:presLayoutVars>
          <dgm:animLvl val="lvl"/>
          <dgm:resizeHandles val="exact"/>
        </dgm:presLayoutVars>
      </dgm:prSet>
      <dgm:spPr/>
    </dgm:pt>
    <dgm:pt modelId="{D90BE3F2-AF13-452D-AF3B-F6CE01499327}" type="pres">
      <dgm:prSet presAssocID="{EEABD5CF-3A8B-4E2D-B830-DE3C89FA84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618FC76-69FC-4A7F-9F68-DC8F392E44BD}" type="pres">
      <dgm:prSet presAssocID="{D63FC0D2-8169-4944-A9EA-81DCCCB50B58}" presName="spacer" presStyleCnt="0"/>
      <dgm:spPr/>
    </dgm:pt>
    <dgm:pt modelId="{9CDAA605-76D4-46F6-B718-CF3E846F8E6C}" type="pres">
      <dgm:prSet presAssocID="{B1E7C13A-6EDF-497E-93EC-587C102D90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CDD3DD-7A89-4B13-AB71-E67D0A31D0E8}" type="pres">
      <dgm:prSet presAssocID="{6E83E67C-32D5-4766-A9BB-87B026943C95}" presName="spacer" presStyleCnt="0"/>
      <dgm:spPr/>
    </dgm:pt>
    <dgm:pt modelId="{DA8411B2-CF30-49F8-9430-364DD69E0EA1}" type="pres">
      <dgm:prSet presAssocID="{E2113E3C-71F9-42C4-AE0A-3F761106892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407D383-0A18-48B0-8336-2CBE9DCC5CD1}" type="pres">
      <dgm:prSet presAssocID="{6BD9F025-B3B2-4B77-89DC-45C4CBB74200}" presName="spacer" presStyleCnt="0"/>
      <dgm:spPr/>
    </dgm:pt>
    <dgm:pt modelId="{6E57EA1E-C410-4114-9FC6-21AB3469063D}" type="pres">
      <dgm:prSet presAssocID="{EF821FC2-A539-4802-B5DB-27AF72C59EE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050800-13F8-41A0-9FA8-185C27F22751}" type="presOf" srcId="{EEABD5CF-3A8B-4E2D-B830-DE3C89FA8464}" destId="{D90BE3F2-AF13-452D-AF3B-F6CE01499327}" srcOrd="0" destOrd="0" presId="urn:microsoft.com/office/officeart/2005/8/layout/vList2"/>
    <dgm:cxn modelId="{18697C65-1BD4-4B3A-9B13-34E3B8AA3CEA}" type="presOf" srcId="{E2113E3C-71F9-42C4-AE0A-3F7611068924}" destId="{DA8411B2-CF30-49F8-9430-364DD69E0EA1}" srcOrd="0" destOrd="0" presId="urn:microsoft.com/office/officeart/2005/8/layout/vList2"/>
    <dgm:cxn modelId="{94A7B853-D098-4947-A582-0F6605E49D8E}" srcId="{4679E67B-7850-46BA-8C9A-70B9C30B5C27}" destId="{E2113E3C-71F9-42C4-AE0A-3F7611068924}" srcOrd="2" destOrd="0" parTransId="{8D656080-523B-4A43-866E-46347B93F1C9}" sibTransId="{6BD9F025-B3B2-4B77-89DC-45C4CBB74200}"/>
    <dgm:cxn modelId="{D6648775-2921-4703-9AF2-113BB09A9DA2}" type="presOf" srcId="{4679E67B-7850-46BA-8C9A-70B9C30B5C27}" destId="{757B2B89-AE3E-4D05-AA43-0C01ABA376E7}" srcOrd="0" destOrd="0" presId="urn:microsoft.com/office/officeart/2005/8/layout/vList2"/>
    <dgm:cxn modelId="{FD2B9B58-288F-48DB-AC37-161B4EF7B5BC}" type="presOf" srcId="{B1E7C13A-6EDF-497E-93EC-587C102D902A}" destId="{9CDAA605-76D4-46F6-B718-CF3E846F8E6C}" srcOrd="0" destOrd="0" presId="urn:microsoft.com/office/officeart/2005/8/layout/vList2"/>
    <dgm:cxn modelId="{65014059-0C2C-4B61-8C4C-758E2CBC0326}" srcId="{4679E67B-7850-46BA-8C9A-70B9C30B5C27}" destId="{EF821FC2-A539-4802-B5DB-27AF72C59EEC}" srcOrd="3" destOrd="0" parTransId="{24EF089D-1618-4CA1-A187-A19994E65D13}" sibTransId="{F43CBE5D-FA71-4D15-BC9F-1B40E16DFFF5}"/>
    <dgm:cxn modelId="{3E47C7A3-A8A3-4BEF-9229-0D831D702636}" srcId="{4679E67B-7850-46BA-8C9A-70B9C30B5C27}" destId="{B1E7C13A-6EDF-497E-93EC-587C102D902A}" srcOrd="1" destOrd="0" parTransId="{0931CD9A-93A4-41F6-973B-7821434BAC21}" sibTransId="{6E83E67C-32D5-4766-A9BB-87B026943C95}"/>
    <dgm:cxn modelId="{3990FFB1-8BF0-4D60-B904-9A42678CBCD9}" type="presOf" srcId="{EF821FC2-A539-4802-B5DB-27AF72C59EEC}" destId="{6E57EA1E-C410-4114-9FC6-21AB3469063D}" srcOrd="0" destOrd="0" presId="urn:microsoft.com/office/officeart/2005/8/layout/vList2"/>
    <dgm:cxn modelId="{3E1247E3-C570-473F-B68B-723AA3BD398F}" srcId="{4679E67B-7850-46BA-8C9A-70B9C30B5C27}" destId="{EEABD5CF-3A8B-4E2D-B830-DE3C89FA8464}" srcOrd="0" destOrd="0" parTransId="{92322952-C000-4CB1-A4A2-2BC6D987337D}" sibTransId="{D63FC0D2-8169-4944-A9EA-81DCCCB50B58}"/>
    <dgm:cxn modelId="{38E34B95-584C-41F4-810B-E587494FAC7E}" type="presParOf" srcId="{757B2B89-AE3E-4D05-AA43-0C01ABA376E7}" destId="{D90BE3F2-AF13-452D-AF3B-F6CE01499327}" srcOrd="0" destOrd="0" presId="urn:microsoft.com/office/officeart/2005/8/layout/vList2"/>
    <dgm:cxn modelId="{ABE9576B-8B63-4575-A4E6-62B5B3B03650}" type="presParOf" srcId="{757B2B89-AE3E-4D05-AA43-0C01ABA376E7}" destId="{E618FC76-69FC-4A7F-9F68-DC8F392E44BD}" srcOrd="1" destOrd="0" presId="urn:microsoft.com/office/officeart/2005/8/layout/vList2"/>
    <dgm:cxn modelId="{C9928168-B7AF-433F-9DD9-4A2594197682}" type="presParOf" srcId="{757B2B89-AE3E-4D05-AA43-0C01ABA376E7}" destId="{9CDAA605-76D4-46F6-B718-CF3E846F8E6C}" srcOrd="2" destOrd="0" presId="urn:microsoft.com/office/officeart/2005/8/layout/vList2"/>
    <dgm:cxn modelId="{DBB24D0D-2DF6-495D-9EE0-B1D95E72739B}" type="presParOf" srcId="{757B2B89-AE3E-4D05-AA43-0C01ABA376E7}" destId="{37CDD3DD-7A89-4B13-AB71-E67D0A31D0E8}" srcOrd="3" destOrd="0" presId="urn:microsoft.com/office/officeart/2005/8/layout/vList2"/>
    <dgm:cxn modelId="{2842AA14-84BE-44C0-8C00-59CB3C035BA2}" type="presParOf" srcId="{757B2B89-AE3E-4D05-AA43-0C01ABA376E7}" destId="{DA8411B2-CF30-49F8-9430-364DD69E0EA1}" srcOrd="4" destOrd="0" presId="urn:microsoft.com/office/officeart/2005/8/layout/vList2"/>
    <dgm:cxn modelId="{1FCECEFB-4BE4-4409-8F48-A6DA7316929A}" type="presParOf" srcId="{757B2B89-AE3E-4D05-AA43-0C01ABA376E7}" destId="{A407D383-0A18-48B0-8336-2CBE9DCC5CD1}" srcOrd="5" destOrd="0" presId="urn:microsoft.com/office/officeart/2005/8/layout/vList2"/>
    <dgm:cxn modelId="{B7BA9792-FD33-46F1-8850-F553C79BEF28}" type="presParOf" srcId="{757B2B89-AE3E-4D05-AA43-0C01ABA376E7}" destId="{6E57EA1E-C410-4114-9FC6-21AB346906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1C479BA-609F-44F2-8A6C-7AAE8ACF499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53FACB-B929-4379-981C-65CE6C7BC945}">
      <dgm:prSet/>
      <dgm:spPr/>
      <dgm:t>
        <a:bodyPr/>
        <a:lstStyle/>
        <a:p>
          <a:r>
            <a:rPr lang="en-US"/>
            <a:t>Flexible access</a:t>
          </a:r>
        </a:p>
      </dgm:t>
    </dgm:pt>
    <dgm:pt modelId="{020AA9B6-60D7-4E6F-A3BA-5A802AA5E1BD}" type="parTrans" cxnId="{922ACB68-03D2-4052-BD24-52D9E1E47362}">
      <dgm:prSet/>
      <dgm:spPr/>
      <dgm:t>
        <a:bodyPr/>
        <a:lstStyle/>
        <a:p>
          <a:endParaRPr lang="en-US"/>
        </a:p>
      </dgm:t>
    </dgm:pt>
    <dgm:pt modelId="{9BAEDD0C-8193-49A5-88D2-BE9E3551E2E7}" type="sibTrans" cxnId="{922ACB68-03D2-4052-BD24-52D9E1E47362}">
      <dgm:prSet/>
      <dgm:spPr/>
      <dgm:t>
        <a:bodyPr/>
        <a:lstStyle/>
        <a:p>
          <a:endParaRPr lang="en-US"/>
        </a:p>
      </dgm:t>
    </dgm:pt>
    <dgm:pt modelId="{18DCC21B-B9AB-428C-8113-1BD5D111D0AE}">
      <dgm:prSet/>
      <dgm:spPr/>
      <dgm:t>
        <a:bodyPr/>
        <a:lstStyle/>
        <a:p>
          <a:r>
            <a:rPr lang="en-US"/>
            <a:t>Combination of public and private models.</a:t>
          </a:r>
        </a:p>
      </dgm:t>
    </dgm:pt>
    <dgm:pt modelId="{180209A4-0CCF-4C27-B922-1BA89997CD1A}" type="parTrans" cxnId="{4E24F2E7-B52B-4555-9B71-585C9CF06EC5}">
      <dgm:prSet/>
      <dgm:spPr/>
      <dgm:t>
        <a:bodyPr/>
        <a:lstStyle/>
        <a:p>
          <a:endParaRPr lang="en-US"/>
        </a:p>
      </dgm:t>
    </dgm:pt>
    <dgm:pt modelId="{B8D581B2-1A8F-4C51-AF53-9566F6AA7FEF}" type="sibTrans" cxnId="{4E24F2E7-B52B-4555-9B71-585C9CF06EC5}">
      <dgm:prSet/>
      <dgm:spPr/>
      <dgm:t>
        <a:bodyPr/>
        <a:lstStyle/>
        <a:p>
          <a:endParaRPr lang="en-US"/>
        </a:p>
      </dgm:t>
    </dgm:pt>
    <dgm:pt modelId="{948AC003-14AC-4C1B-B06C-6264D7A74406}">
      <dgm:prSet/>
      <dgm:spPr/>
      <dgm:t>
        <a:bodyPr/>
        <a:lstStyle/>
        <a:p>
          <a:r>
            <a:rPr lang="en-US"/>
            <a:t>Costs are shared </a:t>
          </a:r>
        </a:p>
      </dgm:t>
    </dgm:pt>
    <dgm:pt modelId="{8F1977C8-6064-4D66-9521-134BC61FE56A}" type="parTrans" cxnId="{FD7DFF79-6B8D-411F-AB8F-13CA2E98A886}">
      <dgm:prSet/>
      <dgm:spPr/>
      <dgm:t>
        <a:bodyPr/>
        <a:lstStyle/>
        <a:p>
          <a:endParaRPr lang="en-US"/>
        </a:p>
      </dgm:t>
    </dgm:pt>
    <dgm:pt modelId="{0B17CD31-3231-4A1D-8B5D-173791C79AA4}" type="sibTrans" cxnId="{FD7DFF79-6B8D-411F-AB8F-13CA2E98A886}">
      <dgm:prSet/>
      <dgm:spPr/>
      <dgm:t>
        <a:bodyPr/>
        <a:lstStyle/>
        <a:p>
          <a:endParaRPr lang="en-US"/>
        </a:p>
      </dgm:t>
    </dgm:pt>
    <dgm:pt modelId="{A2301D5C-81E8-4FB4-9FEB-6C99FA06140C}">
      <dgm:prSet/>
      <dgm:spPr/>
      <dgm:t>
        <a:bodyPr/>
        <a:lstStyle/>
        <a:p>
          <a:r>
            <a:rPr lang="en-US"/>
            <a:t>Integrated service models</a:t>
          </a:r>
        </a:p>
      </dgm:t>
    </dgm:pt>
    <dgm:pt modelId="{669D7565-2B81-4DE1-9543-A4759D20EB47}" type="parTrans" cxnId="{721DE5AE-8722-4ED9-A13A-D88F74758FC4}">
      <dgm:prSet/>
      <dgm:spPr/>
      <dgm:t>
        <a:bodyPr/>
        <a:lstStyle/>
        <a:p>
          <a:endParaRPr lang="en-US"/>
        </a:p>
      </dgm:t>
    </dgm:pt>
    <dgm:pt modelId="{790A9075-792C-4F15-A677-3D7FF9F69066}" type="sibTrans" cxnId="{721DE5AE-8722-4ED9-A13A-D88F74758FC4}">
      <dgm:prSet/>
      <dgm:spPr/>
      <dgm:t>
        <a:bodyPr/>
        <a:lstStyle/>
        <a:p>
          <a:endParaRPr lang="en-US"/>
        </a:p>
      </dgm:t>
    </dgm:pt>
    <dgm:pt modelId="{3DA24396-D786-4870-B771-74495B7B574C}" type="pres">
      <dgm:prSet presAssocID="{61C479BA-609F-44F2-8A6C-7AAE8ACF4991}" presName="linear" presStyleCnt="0">
        <dgm:presLayoutVars>
          <dgm:animLvl val="lvl"/>
          <dgm:resizeHandles val="exact"/>
        </dgm:presLayoutVars>
      </dgm:prSet>
      <dgm:spPr/>
    </dgm:pt>
    <dgm:pt modelId="{F18AED37-6C9E-46D0-A4BF-B4924DD2BB59}" type="pres">
      <dgm:prSet presAssocID="{FF53FACB-B929-4379-981C-65CE6C7BC9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6CA2089-1AF1-485A-A5E4-812E596F4754}" type="pres">
      <dgm:prSet presAssocID="{9BAEDD0C-8193-49A5-88D2-BE9E3551E2E7}" presName="spacer" presStyleCnt="0"/>
      <dgm:spPr/>
    </dgm:pt>
    <dgm:pt modelId="{563C6B4E-A142-416B-94CE-2E0EB0F9EDEA}" type="pres">
      <dgm:prSet presAssocID="{18DCC21B-B9AB-428C-8113-1BD5D111D0A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E61759-8453-4486-B8DD-E7EA4CF16C71}" type="pres">
      <dgm:prSet presAssocID="{B8D581B2-1A8F-4C51-AF53-9566F6AA7FEF}" presName="spacer" presStyleCnt="0"/>
      <dgm:spPr/>
    </dgm:pt>
    <dgm:pt modelId="{158ADFA1-BB78-48C9-A722-5FEF2821484F}" type="pres">
      <dgm:prSet presAssocID="{948AC003-14AC-4C1B-B06C-6264D7A7440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3D432C8-6941-4583-9F7E-5CF56B2F0B88}" type="pres">
      <dgm:prSet presAssocID="{0B17CD31-3231-4A1D-8B5D-173791C79AA4}" presName="spacer" presStyleCnt="0"/>
      <dgm:spPr/>
    </dgm:pt>
    <dgm:pt modelId="{93AB7811-9625-48D1-AB70-C069634A8512}" type="pres">
      <dgm:prSet presAssocID="{A2301D5C-81E8-4FB4-9FEB-6C99FA06140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A91BC1B-730D-4559-9906-271F7BA5CB1D}" type="presOf" srcId="{18DCC21B-B9AB-428C-8113-1BD5D111D0AE}" destId="{563C6B4E-A142-416B-94CE-2E0EB0F9EDEA}" srcOrd="0" destOrd="0" presId="urn:microsoft.com/office/officeart/2005/8/layout/vList2"/>
    <dgm:cxn modelId="{1A2B0E43-6D4C-459F-AF55-E871EB7C237A}" type="presOf" srcId="{948AC003-14AC-4C1B-B06C-6264D7A74406}" destId="{158ADFA1-BB78-48C9-A722-5FEF2821484F}" srcOrd="0" destOrd="0" presId="urn:microsoft.com/office/officeart/2005/8/layout/vList2"/>
    <dgm:cxn modelId="{1A73D163-CBF4-4E75-974A-0032012D5236}" type="presOf" srcId="{61C479BA-609F-44F2-8A6C-7AAE8ACF4991}" destId="{3DA24396-D786-4870-B771-74495B7B574C}" srcOrd="0" destOrd="0" presId="urn:microsoft.com/office/officeart/2005/8/layout/vList2"/>
    <dgm:cxn modelId="{922ACB68-03D2-4052-BD24-52D9E1E47362}" srcId="{61C479BA-609F-44F2-8A6C-7AAE8ACF4991}" destId="{FF53FACB-B929-4379-981C-65CE6C7BC945}" srcOrd="0" destOrd="0" parTransId="{020AA9B6-60D7-4E6F-A3BA-5A802AA5E1BD}" sibTransId="{9BAEDD0C-8193-49A5-88D2-BE9E3551E2E7}"/>
    <dgm:cxn modelId="{FD7DFF79-6B8D-411F-AB8F-13CA2E98A886}" srcId="{61C479BA-609F-44F2-8A6C-7AAE8ACF4991}" destId="{948AC003-14AC-4C1B-B06C-6264D7A74406}" srcOrd="2" destOrd="0" parTransId="{8F1977C8-6064-4D66-9521-134BC61FE56A}" sibTransId="{0B17CD31-3231-4A1D-8B5D-173791C79AA4}"/>
    <dgm:cxn modelId="{ACABDA8C-E51C-44E7-ADCD-EF338678DF93}" type="presOf" srcId="{FF53FACB-B929-4379-981C-65CE6C7BC945}" destId="{F18AED37-6C9E-46D0-A4BF-B4924DD2BB59}" srcOrd="0" destOrd="0" presId="urn:microsoft.com/office/officeart/2005/8/layout/vList2"/>
    <dgm:cxn modelId="{721DE5AE-8722-4ED9-A13A-D88F74758FC4}" srcId="{61C479BA-609F-44F2-8A6C-7AAE8ACF4991}" destId="{A2301D5C-81E8-4FB4-9FEB-6C99FA06140C}" srcOrd="3" destOrd="0" parTransId="{669D7565-2B81-4DE1-9543-A4759D20EB47}" sibTransId="{790A9075-792C-4F15-A677-3D7FF9F69066}"/>
    <dgm:cxn modelId="{4E24F2E7-B52B-4555-9B71-585C9CF06EC5}" srcId="{61C479BA-609F-44F2-8A6C-7AAE8ACF4991}" destId="{18DCC21B-B9AB-428C-8113-1BD5D111D0AE}" srcOrd="1" destOrd="0" parTransId="{180209A4-0CCF-4C27-B922-1BA89997CD1A}" sibTransId="{B8D581B2-1A8F-4C51-AF53-9566F6AA7FEF}"/>
    <dgm:cxn modelId="{3701D7F5-6098-4DF5-A1EB-07D82BA4969A}" type="presOf" srcId="{A2301D5C-81E8-4FB4-9FEB-6C99FA06140C}" destId="{93AB7811-9625-48D1-AB70-C069634A8512}" srcOrd="0" destOrd="0" presId="urn:microsoft.com/office/officeart/2005/8/layout/vList2"/>
    <dgm:cxn modelId="{CE8363AC-5D29-4D84-8771-9AB6BA878798}" type="presParOf" srcId="{3DA24396-D786-4870-B771-74495B7B574C}" destId="{F18AED37-6C9E-46D0-A4BF-B4924DD2BB59}" srcOrd="0" destOrd="0" presId="urn:microsoft.com/office/officeart/2005/8/layout/vList2"/>
    <dgm:cxn modelId="{86E487EB-CB2A-4BD8-9E55-F70A55DC7566}" type="presParOf" srcId="{3DA24396-D786-4870-B771-74495B7B574C}" destId="{86CA2089-1AF1-485A-A5E4-812E596F4754}" srcOrd="1" destOrd="0" presId="urn:microsoft.com/office/officeart/2005/8/layout/vList2"/>
    <dgm:cxn modelId="{203AD247-D528-4B94-8963-CCE3FF0FF7E2}" type="presParOf" srcId="{3DA24396-D786-4870-B771-74495B7B574C}" destId="{563C6B4E-A142-416B-94CE-2E0EB0F9EDEA}" srcOrd="2" destOrd="0" presId="urn:microsoft.com/office/officeart/2005/8/layout/vList2"/>
    <dgm:cxn modelId="{40C24379-0DCA-4595-856F-90C35953ABBC}" type="presParOf" srcId="{3DA24396-D786-4870-B771-74495B7B574C}" destId="{6CE61759-8453-4486-B8DD-E7EA4CF16C71}" srcOrd="3" destOrd="0" presId="urn:microsoft.com/office/officeart/2005/8/layout/vList2"/>
    <dgm:cxn modelId="{74FFE44F-5F2D-4FDF-875A-D934208CB1D4}" type="presParOf" srcId="{3DA24396-D786-4870-B771-74495B7B574C}" destId="{158ADFA1-BB78-48C9-A722-5FEF2821484F}" srcOrd="4" destOrd="0" presId="urn:microsoft.com/office/officeart/2005/8/layout/vList2"/>
    <dgm:cxn modelId="{7F92346C-991F-4AD9-9186-B187AC1899B4}" type="presParOf" srcId="{3DA24396-D786-4870-B771-74495B7B574C}" destId="{13D432C8-6941-4583-9F7E-5CF56B2F0B88}" srcOrd="5" destOrd="0" presId="urn:microsoft.com/office/officeart/2005/8/layout/vList2"/>
    <dgm:cxn modelId="{A62EADC4-7170-46C2-B66E-07395B8D6434}" type="presParOf" srcId="{3DA24396-D786-4870-B771-74495B7B574C}" destId="{93AB7811-9625-48D1-AB70-C069634A85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931FC12-6309-42AD-A6CC-263BDEE6A94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55A1DA-B916-4E2C-8D3F-F3FE6A334F01}">
      <dgm:prSet/>
      <dgm:spPr/>
      <dgm:t>
        <a:bodyPr/>
        <a:lstStyle/>
        <a:p>
          <a:r>
            <a:rPr lang="en-US"/>
            <a:t>Increased choice and flexibility</a:t>
          </a:r>
        </a:p>
      </dgm:t>
    </dgm:pt>
    <dgm:pt modelId="{2ECBDEA1-78B1-48EE-9D4E-4FCF9E649265}" type="parTrans" cxnId="{6489D1CF-6E1B-46E2-9846-922EAE466669}">
      <dgm:prSet/>
      <dgm:spPr/>
      <dgm:t>
        <a:bodyPr/>
        <a:lstStyle/>
        <a:p>
          <a:endParaRPr lang="en-US"/>
        </a:p>
      </dgm:t>
    </dgm:pt>
    <dgm:pt modelId="{262EF747-B282-4D45-B4DC-7AF954411CE8}" type="sibTrans" cxnId="{6489D1CF-6E1B-46E2-9846-922EAE466669}">
      <dgm:prSet/>
      <dgm:spPr/>
      <dgm:t>
        <a:bodyPr/>
        <a:lstStyle/>
        <a:p>
          <a:endParaRPr lang="en-US"/>
        </a:p>
      </dgm:t>
    </dgm:pt>
    <dgm:pt modelId="{02E084EB-30D8-44D3-8F18-9E6933C22D09}">
      <dgm:prSet/>
      <dgm:spPr/>
      <dgm:t>
        <a:bodyPr/>
        <a:lstStyle/>
        <a:p>
          <a:r>
            <a:rPr lang="en-US"/>
            <a:t>Improved access to care</a:t>
          </a:r>
        </a:p>
      </dgm:t>
    </dgm:pt>
    <dgm:pt modelId="{FEB448B5-BACD-4378-BCCC-D92E9C1A9A7B}" type="parTrans" cxnId="{F923F06A-6B57-4200-B4EB-CF8B7D87A1F8}">
      <dgm:prSet/>
      <dgm:spPr/>
      <dgm:t>
        <a:bodyPr/>
        <a:lstStyle/>
        <a:p>
          <a:endParaRPr lang="en-US"/>
        </a:p>
      </dgm:t>
    </dgm:pt>
    <dgm:pt modelId="{E502D565-6E19-464A-A62E-0CCBC105F35E}" type="sibTrans" cxnId="{F923F06A-6B57-4200-B4EB-CF8B7D87A1F8}">
      <dgm:prSet/>
      <dgm:spPr/>
      <dgm:t>
        <a:bodyPr/>
        <a:lstStyle/>
        <a:p>
          <a:endParaRPr lang="en-US"/>
        </a:p>
      </dgm:t>
    </dgm:pt>
    <dgm:pt modelId="{39759015-925C-47BE-8110-0A666159E9F9}">
      <dgm:prSet/>
      <dgm:spPr/>
      <dgm:t>
        <a:bodyPr/>
        <a:lstStyle/>
        <a:p>
          <a:r>
            <a:rPr lang="en-US"/>
            <a:t>Potential for quality improvement</a:t>
          </a:r>
        </a:p>
      </dgm:t>
    </dgm:pt>
    <dgm:pt modelId="{803FA882-FBB9-4DE0-91BE-A89BCF257100}" type="parTrans" cxnId="{A8ED2746-8748-4CE0-A374-DA89DC64F165}">
      <dgm:prSet/>
      <dgm:spPr/>
      <dgm:t>
        <a:bodyPr/>
        <a:lstStyle/>
        <a:p>
          <a:endParaRPr lang="en-US"/>
        </a:p>
      </dgm:t>
    </dgm:pt>
    <dgm:pt modelId="{A8649C1A-36DD-463E-9F7B-745F41D4A066}" type="sibTrans" cxnId="{A8ED2746-8748-4CE0-A374-DA89DC64F165}">
      <dgm:prSet/>
      <dgm:spPr/>
      <dgm:t>
        <a:bodyPr/>
        <a:lstStyle/>
        <a:p>
          <a:endParaRPr lang="en-US"/>
        </a:p>
      </dgm:t>
    </dgm:pt>
    <dgm:pt modelId="{F5E0CAFA-AFF2-4667-B370-95B280354C88}">
      <dgm:prSet/>
      <dgm:spPr/>
      <dgm:t>
        <a:bodyPr/>
        <a:lstStyle/>
        <a:p>
          <a:r>
            <a:rPr lang="en-US"/>
            <a:t>BUT</a:t>
          </a:r>
        </a:p>
      </dgm:t>
    </dgm:pt>
    <dgm:pt modelId="{068D5035-DA0C-455E-BAD6-B4DD4FCBBC8C}" type="parTrans" cxnId="{83E0F9F0-C7AA-44DC-BB01-BA0E1207D36D}">
      <dgm:prSet/>
      <dgm:spPr/>
      <dgm:t>
        <a:bodyPr/>
        <a:lstStyle/>
        <a:p>
          <a:endParaRPr lang="en-US"/>
        </a:p>
      </dgm:t>
    </dgm:pt>
    <dgm:pt modelId="{8AFA49F7-B930-4857-B602-1E9567453645}" type="sibTrans" cxnId="{83E0F9F0-C7AA-44DC-BB01-BA0E1207D36D}">
      <dgm:prSet/>
      <dgm:spPr/>
      <dgm:t>
        <a:bodyPr/>
        <a:lstStyle/>
        <a:p>
          <a:endParaRPr lang="en-US"/>
        </a:p>
      </dgm:t>
    </dgm:pt>
    <dgm:pt modelId="{B896853F-C334-4C70-BD5F-4064ED6FFC86}">
      <dgm:prSet/>
      <dgm:spPr/>
      <dgm:t>
        <a:bodyPr/>
        <a:lstStyle/>
        <a:p>
          <a:r>
            <a:rPr lang="en-US"/>
            <a:t>Equity concerns</a:t>
          </a:r>
        </a:p>
      </dgm:t>
    </dgm:pt>
    <dgm:pt modelId="{159833FC-2500-4C12-98D8-924EF2566149}" type="parTrans" cxnId="{F40980B1-F7A4-42E9-BC65-5CA947998091}">
      <dgm:prSet/>
      <dgm:spPr/>
      <dgm:t>
        <a:bodyPr/>
        <a:lstStyle/>
        <a:p>
          <a:endParaRPr lang="en-US"/>
        </a:p>
      </dgm:t>
    </dgm:pt>
    <dgm:pt modelId="{2591237B-4E49-4F0F-9D73-B8BA9309FAE1}" type="sibTrans" cxnId="{F40980B1-F7A4-42E9-BC65-5CA947998091}">
      <dgm:prSet/>
      <dgm:spPr/>
      <dgm:t>
        <a:bodyPr/>
        <a:lstStyle/>
        <a:p>
          <a:endParaRPr lang="en-US"/>
        </a:p>
      </dgm:t>
    </dgm:pt>
    <dgm:pt modelId="{EA47B92F-D1D5-4A2B-885E-7B90772E73A9}">
      <dgm:prSet/>
      <dgm:spPr/>
      <dgm:t>
        <a:bodyPr/>
        <a:lstStyle/>
        <a:p>
          <a:r>
            <a:rPr lang="en-US"/>
            <a:t>Administrative complexity</a:t>
          </a:r>
        </a:p>
      </dgm:t>
    </dgm:pt>
    <dgm:pt modelId="{F0BB26CD-E554-4748-B093-0581783D41F0}" type="parTrans" cxnId="{9B0F1CE3-8912-4E8F-930F-D9A36444B7E3}">
      <dgm:prSet/>
      <dgm:spPr/>
      <dgm:t>
        <a:bodyPr/>
        <a:lstStyle/>
        <a:p>
          <a:endParaRPr lang="en-US"/>
        </a:p>
      </dgm:t>
    </dgm:pt>
    <dgm:pt modelId="{D7B6DCEC-AA25-4C28-AF9C-B5F31E66AB9A}" type="sibTrans" cxnId="{9B0F1CE3-8912-4E8F-930F-D9A36444B7E3}">
      <dgm:prSet/>
      <dgm:spPr/>
      <dgm:t>
        <a:bodyPr/>
        <a:lstStyle/>
        <a:p>
          <a:endParaRPr lang="en-US"/>
        </a:p>
      </dgm:t>
    </dgm:pt>
    <dgm:pt modelId="{3BFEE036-4EA0-4C47-82F5-E1965DCF0FC7}" type="pres">
      <dgm:prSet presAssocID="{B931FC12-6309-42AD-A6CC-263BDEE6A94E}" presName="linear" presStyleCnt="0">
        <dgm:presLayoutVars>
          <dgm:animLvl val="lvl"/>
          <dgm:resizeHandles val="exact"/>
        </dgm:presLayoutVars>
      </dgm:prSet>
      <dgm:spPr/>
    </dgm:pt>
    <dgm:pt modelId="{5C0ADED0-EBCF-4DC0-A897-92217C56F571}" type="pres">
      <dgm:prSet presAssocID="{5555A1DA-B916-4E2C-8D3F-F3FE6A334F0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86CA4A0-313E-4FF3-96ED-9CA17FD68C66}" type="pres">
      <dgm:prSet presAssocID="{262EF747-B282-4D45-B4DC-7AF954411CE8}" presName="spacer" presStyleCnt="0"/>
      <dgm:spPr/>
    </dgm:pt>
    <dgm:pt modelId="{E8D184F4-63A7-4780-8D6C-82A69DEC0714}" type="pres">
      <dgm:prSet presAssocID="{02E084EB-30D8-44D3-8F18-9E6933C22D0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A84ED89-BEF2-4849-A5F3-F2E6811EBA1A}" type="pres">
      <dgm:prSet presAssocID="{E502D565-6E19-464A-A62E-0CCBC105F35E}" presName="spacer" presStyleCnt="0"/>
      <dgm:spPr/>
    </dgm:pt>
    <dgm:pt modelId="{F3E93315-4E7F-40CA-8D72-5BE9C238D373}" type="pres">
      <dgm:prSet presAssocID="{39759015-925C-47BE-8110-0A666159E9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CDB88C9-0BCA-4F8E-9C2A-EBA98E555DE0}" type="pres">
      <dgm:prSet presAssocID="{A8649C1A-36DD-463E-9F7B-745F41D4A066}" presName="spacer" presStyleCnt="0"/>
      <dgm:spPr/>
    </dgm:pt>
    <dgm:pt modelId="{39A63F8B-E928-46BC-9863-FF8A69E41C9A}" type="pres">
      <dgm:prSet presAssocID="{F5E0CAFA-AFF2-4667-B370-95B280354C8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E021B28-08D3-4A93-821C-0783600F4669}" type="pres">
      <dgm:prSet presAssocID="{8AFA49F7-B930-4857-B602-1E9567453645}" presName="spacer" presStyleCnt="0"/>
      <dgm:spPr/>
    </dgm:pt>
    <dgm:pt modelId="{A1DAC165-932A-4C96-9A05-140FD4C19E33}" type="pres">
      <dgm:prSet presAssocID="{B896853F-C334-4C70-BD5F-4064ED6FFC8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616F953-F652-4F00-844F-FD98BDF079B5}" type="pres">
      <dgm:prSet presAssocID="{2591237B-4E49-4F0F-9D73-B8BA9309FAE1}" presName="spacer" presStyleCnt="0"/>
      <dgm:spPr/>
    </dgm:pt>
    <dgm:pt modelId="{2E6E17DC-37E3-46B9-8DDD-3D5577641D92}" type="pres">
      <dgm:prSet presAssocID="{EA47B92F-D1D5-4A2B-885E-7B90772E73A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8ED2746-8748-4CE0-A374-DA89DC64F165}" srcId="{B931FC12-6309-42AD-A6CC-263BDEE6A94E}" destId="{39759015-925C-47BE-8110-0A666159E9F9}" srcOrd="2" destOrd="0" parTransId="{803FA882-FBB9-4DE0-91BE-A89BCF257100}" sibTransId="{A8649C1A-36DD-463E-9F7B-745F41D4A066}"/>
    <dgm:cxn modelId="{F923F06A-6B57-4200-B4EB-CF8B7D87A1F8}" srcId="{B931FC12-6309-42AD-A6CC-263BDEE6A94E}" destId="{02E084EB-30D8-44D3-8F18-9E6933C22D09}" srcOrd="1" destOrd="0" parTransId="{FEB448B5-BACD-4378-BCCC-D92E9C1A9A7B}" sibTransId="{E502D565-6E19-464A-A62E-0CCBC105F35E}"/>
    <dgm:cxn modelId="{8F34CE89-2A26-4291-8A00-A52A3AC8ED43}" type="presOf" srcId="{02E084EB-30D8-44D3-8F18-9E6933C22D09}" destId="{E8D184F4-63A7-4780-8D6C-82A69DEC0714}" srcOrd="0" destOrd="0" presId="urn:microsoft.com/office/officeart/2005/8/layout/vList2"/>
    <dgm:cxn modelId="{8B7EC48D-4190-401F-BA5D-B782667D458D}" type="presOf" srcId="{EA47B92F-D1D5-4A2B-885E-7B90772E73A9}" destId="{2E6E17DC-37E3-46B9-8DDD-3D5577641D92}" srcOrd="0" destOrd="0" presId="urn:microsoft.com/office/officeart/2005/8/layout/vList2"/>
    <dgm:cxn modelId="{D8D42D8F-8650-4ABF-AF8C-A7D3E9A6DE87}" type="presOf" srcId="{39759015-925C-47BE-8110-0A666159E9F9}" destId="{F3E93315-4E7F-40CA-8D72-5BE9C238D373}" srcOrd="0" destOrd="0" presId="urn:microsoft.com/office/officeart/2005/8/layout/vList2"/>
    <dgm:cxn modelId="{BCE30C9F-0CD7-4552-B661-4D7B8B955C27}" type="presOf" srcId="{B896853F-C334-4C70-BD5F-4064ED6FFC86}" destId="{A1DAC165-932A-4C96-9A05-140FD4C19E33}" srcOrd="0" destOrd="0" presId="urn:microsoft.com/office/officeart/2005/8/layout/vList2"/>
    <dgm:cxn modelId="{F40980B1-F7A4-42E9-BC65-5CA947998091}" srcId="{B931FC12-6309-42AD-A6CC-263BDEE6A94E}" destId="{B896853F-C334-4C70-BD5F-4064ED6FFC86}" srcOrd="4" destOrd="0" parTransId="{159833FC-2500-4C12-98D8-924EF2566149}" sibTransId="{2591237B-4E49-4F0F-9D73-B8BA9309FAE1}"/>
    <dgm:cxn modelId="{DBF23BCC-614A-4654-9351-E66C58ACB7AC}" type="presOf" srcId="{B931FC12-6309-42AD-A6CC-263BDEE6A94E}" destId="{3BFEE036-4EA0-4C47-82F5-E1965DCF0FC7}" srcOrd="0" destOrd="0" presId="urn:microsoft.com/office/officeart/2005/8/layout/vList2"/>
    <dgm:cxn modelId="{6489D1CF-6E1B-46E2-9846-922EAE466669}" srcId="{B931FC12-6309-42AD-A6CC-263BDEE6A94E}" destId="{5555A1DA-B916-4E2C-8D3F-F3FE6A334F01}" srcOrd="0" destOrd="0" parTransId="{2ECBDEA1-78B1-48EE-9D4E-4FCF9E649265}" sibTransId="{262EF747-B282-4D45-B4DC-7AF954411CE8}"/>
    <dgm:cxn modelId="{4994E8D1-9C38-4539-BFF9-EB7CBAE4D7B6}" type="presOf" srcId="{5555A1DA-B916-4E2C-8D3F-F3FE6A334F01}" destId="{5C0ADED0-EBCF-4DC0-A897-92217C56F571}" srcOrd="0" destOrd="0" presId="urn:microsoft.com/office/officeart/2005/8/layout/vList2"/>
    <dgm:cxn modelId="{9B0F1CE3-8912-4E8F-930F-D9A36444B7E3}" srcId="{B931FC12-6309-42AD-A6CC-263BDEE6A94E}" destId="{EA47B92F-D1D5-4A2B-885E-7B90772E73A9}" srcOrd="5" destOrd="0" parTransId="{F0BB26CD-E554-4748-B093-0581783D41F0}" sibTransId="{D7B6DCEC-AA25-4C28-AF9C-B5F31E66AB9A}"/>
    <dgm:cxn modelId="{DC845DE3-BB18-457B-8E2D-1E2406D62178}" type="presOf" srcId="{F5E0CAFA-AFF2-4667-B370-95B280354C88}" destId="{39A63F8B-E928-46BC-9863-FF8A69E41C9A}" srcOrd="0" destOrd="0" presId="urn:microsoft.com/office/officeart/2005/8/layout/vList2"/>
    <dgm:cxn modelId="{83E0F9F0-C7AA-44DC-BB01-BA0E1207D36D}" srcId="{B931FC12-6309-42AD-A6CC-263BDEE6A94E}" destId="{F5E0CAFA-AFF2-4667-B370-95B280354C88}" srcOrd="3" destOrd="0" parTransId="{068D5035-DA0C-455E-BAD6-B4DD4FCBBC8C}" sibTransId="{8AFA49F7-B930-4857-B602-1E9567453645}"/>
    <dgm:cxn modelId="{BE3A9436-65CC-47EA-AACB-8C190348DEF5}" type="presParOf" srcId="{3BFEE036-4EA0-4C47-82F5-E1965DCF0FC7}" destId="{5C0ADED0-EBCF-4DC0-A897-92217C56F571}" srcOrd="0" destOrd="0" presId="urn:microsoft.com/office/officeart/2005/8/layout/vList2"/>
    <dgm:cxn modelId="{0D22399D-287E-4358-ACF1-6D7E6EE513EE}" type="presParOf" srcId="{3BFEE036-4EA0-4C47-82F5-E1965DCF0FC7}" destId="{386CA4A0-313E-4FF3-96ED-9CA17FD68C66}" srcOrd="1" destOrd="0" presId="urn:microsoft.com/office/officeart/2005/8/layout/vList2"/>
    <dgm:cxn modelId="{C588F276-8FDA-44D3-907F-8F011F96E2F3}" type="presParOf" srcId="{3BFEE036-4EA0-4C47-82F5-E1965DCF0FC7}" destId="{E8D184F4-63A7-4780-8D6C-82A69DEC0714}" srcOrd="2" destOrd="0" presId="urn:microsoft.com/office/officeart/2005/8/layout/vList2"/>
    <dgm:cxn modelId="{74018D6F-C7A3-4B80-85D3-DEBAA389BC00}" type="presParOf" srcId="{3BFEE036-4EA0-4C47-82F5-E1965DCF0FC7}" destId="{EA84ED89-BEF2-4849-A5F3-F2E6811EBA1A}" srcOrd="3" destOrd="0" presId="urn:microsoft.com/office/officeart/2005/8/layout/vList2"/>
    <dgm:cxn modelId="{1C8031DA-A01A-4782-BBD2-E68990813448}" type="presParOf" srcId="{3BFEE036-4EA0-4C47-82F5-E1965DCF0FC7}" destId="{F3E93315-4E7F-40CA-8D72-5BE9C238D373}" srcOrd="4" destOrd="0" presId="urn:microsoft.com/office/officeart/2005/8/layout/vList2"/>
    <dgm:cxn modelId="{75FCF1A0-B51E-4EAB-8D60-8F5CEBC4A568}" type="presParOf" srcId="{3BFEE036-4EA0-4C47-82F5-E1965DCF0FC7}" destId="{BCDB88C9-0BCA-4F8E-9C2A-EBA98E555DE0}" srcOrd="5" destOrd="0" presId="urn:microsoft.com/office/officeart/2005/8/layout/vList2"/>
    <dgm:cxn modelId="{4A288405-A4E6-44AF-AC43-51756CAC1473}" type="presParOf" srcId="{3BFEE036-4EA0-4C47-82F5-E1965DCF0FC7}" destId="{39A63F8B-E928-46BC-9863-FF8A69E41C9A}" srcOrd="6" destOrd="0" presId="urn:microsoft.com/office/officeart/2005/8/layout/vList2"/>
    <dgm:cxn modelId="{21D38E18-3A9F-426B-A4BF-2A5CA3444998}" type="presParOf" srcId="{3BFEE036-4EA0-4C47-82F5-E1965DCF0FC7}" destId="{EE021B28-08D3-4A93-821C-0783600F4669}" srcOrd="7" destOrd="0" presId="urn:microsoft.com/office/officeart/2005/8/layout/vList2"/>
    <dgm:cxn modelId="{FFDFBE12-8401-4EFA-ADB7-F60C7DB446A0}" type="presParOf" srcId="{3BFEE036-4EA0-4C47-82F5-E1965DCF0FC7}" destId="{A1DAC165-932A-4C96-9A05-140FD4C19E33}" srcOrd="8" destOrd="0" presId="urn:microsoft.com/office/officeart/2005/8/layout/vList2"/>
    <dgm:cxn modelId="{8BD30A00-4BD0-429D-8523-74A322A6F32E}" type="presParOf" srcId="{3BFEE036-4EA0-4C47-82F5-E1965DCF0FC7}" destId="{8616F953-F652-4F00-844F-FD98BDF079B5}" srcOrd="9" destOrd="0" presId="urn:microsoft.com/office/officeart/2005/8/layout/vList2"/>
    <dgm:cxn modelId="{EE4E3165-DC06-44A1-BACE-BD23B2C40ECA}" type="presParOf" srcId="{3BFEE036-4EA0-4C47-82F5-E1965DCF0FC7}" destId="{2E6E17DC-37E3-46B9-8DDD-3D5577641D9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7339569-1FA0-4002-B22F-6A58134DF35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6AE883-0E30-430D-B38B-66E270628C97}">
      <dgm:prSet/>
      <dgm:spPr/>
      <dgm:t>
        <a:bodyPr/>
        <a:lstStyle/>
        <a:p>
          <a:r>
            <a:rPr lang="en-GB" dirty="0">
              <a:latin typeface="Goudy Old Style"/>
            </a:rPr>
            <a:t>The</a:t>
          </a:r>
          <a:r>
            <a:rPr lang="en-GB" dirty="0"/>
            <a:t> NHS is funded by a variety of streams, such as: </a:t>
          </a:r>
          <a:endParaRPr lang="en-US" dirty="0"/>
        </a:p>
      </dgm:t>
    </dgm:pt>
    <dgm:pt modelId="{71DA9AF0-ABB2-49F3-9AE5-594325A5549C}" type="parTrans" cxnId="{525BBB93-8555-46E2-A098-BBE6512F1419}">
      <dgm:prSet/>
      <dgm:spPr/>
      <dgm:t>
        <a:bodyPr/>
        <a:lstStyle/>
        <a:p>
          <a:endParaRPr lang="en-US"/>
        </a:p>
      </dgm:t>
    </dgm:pt>
    <dgm:pt modelId="{610EB161-2DAD-47BF-A014-BA99BDC77774}" type="sibTrans" cxnId="{525BBB93-8555-46E2-A098-BBE6512F1419}">
      <dgm:prSet/>
      <dgm:spPr/>
      <dgm:t>
        <a:bodyPr/>
        <a:lstStyle/>
        <a:p>
          <a:endParaRPr lang="en-US"/>
        </a:p>
      </dgm:t>
    </dgm:pt>
    <dgm:pt modelId="{534570D5-E5AD-4F8E-AFD1-61E9E047C43F}">
      <dgm:prSet/>
      <dgm:spPr/>
      <dgm:t>
        <a:bodyPr/>
        <a:lstStyle/>
        <a:p>
          <a:r>
            <a:rPr lang="en-GB" dirty="0"/>
            <a:t>General taxations and National Insurance Contributions</a:t>
          </a:r>
          <a:endParaRPr lang="en-US" dirty="0"/>
        </a:p>
      </dgm:t>
    </dgm:pt>
    <dgm:pt modelId="{55452A6F-5A4F-4DC6-A96F-BE5BEF74F00F}" type="parTrans" cxnId="{88194F37-6A34-4D6F-8D42-5FA467733214}">
      <dgm:prSet/>
      <dgm:spPr/>
      <dgm:t>
        <a:bodyPr/>
        <a:lstStyle/>
        <a:p>
          <a:endParaRPr lang="en-US"/>
        </a:p>
      </dgm:t>
    </dgm:pt>
    <dgm:pt modelId="{50420776-E1C6-46BF-8045-E7F4F373050C}" type="sibTrans" cxnId="{88194F37-6A34-4D6F-8D42-5FA467733214}">
      <dgm:prSet/>
      <dgm:spPr/>
      <dgm:t>
        <a:bodyPr/>
        <a:lstStyle/>
        <a:p>
          <a:endParaRPr lang="en-US"/>
        </a:p>
      </dgm:t>
    </dgm:pt>
    <dgm:pt modelId="{66F76E78-F715-4A82-B4DC-D6415159C4D5}">
      <dgm:prSet/>
      <dgm:spPr/>
      <dgm:t>
        <a:bodyPr/>
        <a:lstStyle/>
        <a:p>
          <a:r>
            <a:rPr lang="en-GB" dirty="0"/>
            <a:t>1% of the budget generated from services charges (prescriptions and dental treatment)</a:t>
          </a:r>
          <a:endParaRPr lang="en-US" dirty="0"/>
        </a:p>
      </dgm:t>
    </dgm:pt>
    <dgm:pt modelId="{2328F56B-71E5-4A8D-936C-0CF58212FB78}" type="parTrans" cxnId="{21593568-B06E-4E9B-A6D7-E40BB4102F49}">
      <dgm:prSet/>
      <dgm:spPr/>
      <dgm:t>
        <a:bodyPr/>
        <a:lstStyle/>
        <a:p>
          <a:endParaRPr lang="en-US"/>
        </a:p>
      </dgm:t>
    </dgm:pt>
    <dgm:pt modelId="{C6D07299-7785-4BC9-B4D3-DDEBDF37733A}" type="sibTrans" cxnId="{21593568-B06E-4E9B-A6D7-E40BB4102F49}">
      <dgm:prSet/>
      <dgm:spPr/>
      <dgm:t>
        <a:bodyPr/>
        <a:lstStyle/>
        <a:p>
          <a:endParaRPr lang="en-US"/>
        </a:p>
      </dgm:t>
    </dgm:pt>
    <dgm:pt modelId="{2323E372-F6C6-4669-AE3A-E43178EA9D25}" type="pres">
      <dgm:prSet presAssocID="{47339569-1FA0-4002-B22F-6A58134DF35A}" presName="linear" presStyleCnt="0">
        <dgm:presLayoutVars>
          <dgm:animLvl val="lvl"/>
          <dgm:resizeHandles val="exact"/>
        </dgm:presLayoutVars>
      </dgm:prSet>
      <dgm:spPr/>
    </dgm:pt>
    <dgm:pt modelId="{2F82189D-76CB-4853-8288-11D887DD82EA}" type="pres">
      <dgm:prSet presAssocID="{966AE883-0E30-430D-B38B-66E270628C9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3B6943-B674-4C8A-A0C6-C041811CADFD}" type="pres">
      <dgm:prSet presAssocID="{610EB161-2DAD-47BF-A014-BA99BDC77774}" presName="spacer" presStyleCnt="0"/>
      <dgm:spPr/>
    </dgm:pt>
    <dgm:pt modelId="{7FE4085E-EB90-4182-B7A1-DE090A70DF57}" type="pres">
      <dgm:prSet presAssocID="{534570D5-E5AD-4F8E-AFD1-61E9E047C43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A0C0433-4894-4818-8BF7-A48F4E54FA6D}" type="pres">
      <dgm:prSet presAssocID="{50420776-E1C6-46BF-8045-E7F4F373050C}" presName="spacer" presStyleCnt="0"/>
      <dgm:spPr/>
    </dgm:pt>
    <dgm:pt modelId="{CCA7BC6B-C5C7-4654-96C3-A6EC5C366B78}" type="pres">
      <dgm:prSet presAssocID="{66F76E78-F715-4A82-B4DC-D6415159C4D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DEDA16-4B57-49DD-BA30-E8323CAF3B40}" type="presOf" srcId="{47339569-1FA0-4002-B22F-6A58134DF35A}" destId="{2323E372-F6C6-4669-AE3A-E43178EA9D25}" srcOrd="0" destOrd="0" presId="urn:microsoft.com/office/officeart/2005/8/layout/vList2"/>
    <dgm:cxn modelId="{88194F37-6A34-4D6F-8D42-5FA467733214}" srcId="{47339569-1FA0-4002-B22F-6A58134DF35A}" destId="{534570D5-E5AD-4F8E-AFD1-61E9E047C43F}" srcOrd="1" destOrd="0" parTransId="{55452A6F-5A4F-4DC6-A96F-BE5BEF74F00F}" sibTransId="{50420776-E1C6-46BF-8045-E7F4F373050C}"/>
    <dgm:cxn modelId="{8AA6095E-3631-4C5E-8966-287D9C6C8537}" type="presOf" srcId="{534570D5-E5AD-4F8E-AFD1-61E9E047C43F}" destId="{7FE4085E-EB90-4182-B7A1-DE090A70DF57}" srcOrd="0" destOrd="0" presId="urn:microsoft.com/office/officeart/2005/8/layout/vList2"/>
    <dgm:cxn modelId="{21593568-B06E-4E9B-A6D7-E40BB4102F49}" srcId="{47339569-1FA0-4002-B22F-6A58134DF35A}" destId="{66F76E78-F715-4A82-B4DC-D6415159C4D5}" srcOrd="2" destOrd="0" parTransId="{2328F56B-71E5-4A8D-936C-0CF58212FB78}" sibTransId="{C6D07299-7785-4BC9-B4D3-DDEBDF37733A}"/>
    <dgm:cxn modelId="{CF3CBA85-ED10-4412-A20A-70C16F4900D5}" type="presOf" srcId="{966AE883-0E30-430D-B38B-66E270628C97}" destId="{2F82189D-76CB-4853-8288-11D887DD82EA}" srcOrd="0" destOrd="0" presId="urn:microsoft.com/office/officeart/2005/8/layout/vList2"/>
    <dgm:cxn modelId="{525BBB93-8555-46E2-A098-BBE6512F1419}" srcId="{47339569-1FA0-4002-B22F-6A58134DF35A}" destId="{966AE883-0E30-430D-B38B-66E270628C97}" srcOrd="0" destOrd="0" parTransId="{71DA9AF0-ABB2-49F3-9AE5-594325A5549C}" sibTransId="{610EB161-2DAD-47BF-A014-BA99BDC77774}"/>
    <dgm:cxn modelId="{765CACDF-E576-4306-8BF0-BAC0AF06C9B9}" type="presOf" srcId="{66F76E78-F715-4A82-B4DC-D6415159C4D5}" destId="{CCA7BC6B-C5C7-4654-96C3-A6EC5C366B78}" srcOrd="0" destOrd="0" presId="urn:microsoft.com/office/officeart/2005/8/layout/vList2"/>
    <dgm:cxn modelId="{68E8DA70-B1C5-411E-A832-D122C59BA810}" type="presParOf" srcId="{2323E372-F6C6-4669-AE3A-E43178EA9D25}" destId="{2F82189D-76CB-4853-8288-11D887DD82EA}" srcOrd="0" destOrd="0" presId="urn:microsoft.com/office/officeart/2005/8/layout/vList2"/>
    <dgm:cxn modelId="{77C1A80C-7EB9-4784-8EBC-80FAF721FC84}" type="presParOf" srcId="{2323E372-F6C6-4669-AE3A-E43178EA9D25}" destId="{F43B6943-B674-4C8A-A0C6-C041811CADFD}" srcOrd="1" destOrd="0" presId="urn:microsoft.com/office/officeart/2005/8/layout/vList2"/>
    <dgm:cxn modelId="{46176330-88FF-46C3-B6E9-6356EAF7DEB6}" type="presParOf" srcId="{2323E372-F6C6-4669-AE3A-E43178EA9D25}" destId="{7FE4085E-EB90-4182-B7A1-DE090A70DF57}" srcOrd="2" destOrd="0" presId="urn:microsoft.com/office/officeart/2005/8/layout/vList2"/>
    <dgm:cxn modelId="{EB63E6A5-2169-4091-9228-A54ACB5471E6}" type="presParOf" srcId="{2323E372-F6C6-4669-AE3A-E43178EA9D25}" destId="{BA0C0433-4894-4818-8BF7-A48F4E54FA6D}" srcOrd="3" destOrd="0" presId="urn:microsoft.com/office/officeart/2005/8/layout/vList2"/>
    <dgm:cxn modelId="{F08EEC30-E3CC-4DAC-8936-553D1445198B}" type="presParOf" srcId="{2323E372-F6C6-4669-AE3A-E43178EA9D25}" destId="{CCA7BC6B-C5C7-4654-96C3-A6EC5C366B7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CB60F19-B43A-48BA-A4DC-378A9B34AD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1583356-C73E-4D76-AFDE-B8064065D0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Public funding comes from the Department of Health and Social Care</a:t>
          </a:r>
          <a:endParaRPr lang="en-US" dirty="0"/>
        </a:p>
      </dgm:t>
    </dgm:pt>
    <dgm:pt modelId="{68C3DF34-0D88-418F-9B2D-0C69360DE1C6}" type="parTrans" cxnId="{4FFB2AD6-74FB-4462-9053-6ADFE53CC118}">
      <dgm:prSet/>
      <dgm:spPr/>
      <dgm:t>
        <a:bodyPr/>
        <a:lstStyle/>
        <a:p>
          <a:endParaRPr lang="en-US"/>
        </a:p>
      </dgm:t>
    </dgm:pt>
    <dgm:pt modelId="{7B8C7A3A-F659-4AFF-952F-C2ECA2BEB167}" type="sibTrans" cxnId="{4FFB2AD6-74FB-4462-9053-6ADFE53CC118}">
      <dgm:prSet/>
      <dgm:spPr/>
      <dgm:t>
        <a:bodyPr/>
        <a:lstStyle/>
        <a:p>
          <a:endParaRPr lang="en-US"/>
        </a:p>
      </dgm:t>
    </dgm:pt>
    <dgm:pt modelId="{C24E1A41-1F50-4E32-BF34-1326EA6993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Department’s spending in 2022/23 was £181.7 billion. </a:t>
          </a:r>
          <a:endParaRPr lang="en-US" dirty="0"/>
        </a:p>
      </dgm:t>
    </dgm:pt>
    <dgm:pt modelId="{5BFAAE94-CB47-4B4A-A90C-1BB85BA06CB8}" type="parTrans" cxnId="{29947D34-BE00-40F4-94CD-66ECC126BDA3}">
      <dgm:prSet/>
      <dgm:spPr/>
      <dgm:t>
        <a:bodyPr/>
        <a:lstStyle/>
        <a:p>
          <a:endParaRPr lang="en-US"/>
        </a:p>
      </dgm:t>
    </dgm:pt>
    <dgm:pt modelId="{1F22589C-CC1B-4172-B97E-8D666557F609}" type="sibTrans" cxnId="{29947D34-BE00-40F4-94CD-66ECC126BDA3}">
      <dgm:prSet/>
      <dgm:spPr/>
      <dgm:t>
        <a:bodyPr/>
        <a:lstStyle/>
        <a:p>
          <a:endParaRPr lang="en-US"/>
        </a:p>
      </dgm:t>
    </dgm:pt>
    <dgm:pt modelId="{541D0FDA-2FFD-43AD-BB81-8E8D93AD1D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94.6% or £171.8 billion was on day-to-day items (staff salaries and medicines) </a:t>
          </a:r>
          <a:endParaRPr lang="en-US" dirty="0"/>
        </a:p>
      </dgm:t>
    </dgm:pt>
    <dgm:pt modelId="{6F88B0EC-4774-4953-A162-2579ED915A21}" type="parTrans" cxnId="{DF8BD028-E4A5-42C3-A209-F1A3980A57E7}">
      <dgm:prSet/>
      <dgm:spPr/>
      <dgm:t>
        <a:bodyPr/>
        <a:lstStyle/>
        <a:p>
          <a:endParaRPr lang="en-US"/>
        </a:p>
      </dgm:t>
    </dgm:pt>
    <dgm:pt modelId="{092010B0-E7E7-45BF-8FCE-3BDE4B74D611}" type="sibTrans" cxnId="{DF8BD028-E4A5-42C3-A209-F1A3980A57E7}">
      <dgm:prSet/>
      <dgm:spPr/>
      <dgm:t>
        <a:bodyPr/>
        <a:lstStyle/>
        <a:p>
          <a:endParaRPr lang="en-US"/>
        </a:p>
      </dgm:t>
    </dgm:pt>
    <dgm:pt modelId="{2F04A4E2-1D89-4561-A500-5D527EF00F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remainder was largely capital expenditure on long-term fixed assets such as new buildings or equipment.</a:t>
          </a:r>
          <a:endParaRPr lang="en-US" dirty="0"/>
        </a:p>
      </dgm:t>
    </dgm:pt>
    <dgm:pt modelId="{D03A9EF6-E350-4BD9-9AF2-6A6BB10982AB}" type="parTrans" cxnId="{2E6B6119-A67E-4B21-951B-143A691CA481}">
      <dgm:prSet/>
      <dgm:spPr/>
      <dgm:t>
        <a:bodyPr/>
        <a:lstStyle/>
        <a:p>
          <a:endParaRPr lang="en-US"/>
        </a:p>
      </dgm:t>
    </dgm:pt>
    <dgm:pt modelId="{7BE47561-8803-40E5-B390-A302DE4D73A5}" type="sibTrans" cxnId="{2E6B6119-A67E-4B21-951B-143A691CA481}">
      <dgm:prSet/>
      <dgm:spPr/>
      <dgm:t>
        <a:bodyPr/>
        <a:lstStyle/>
        <a:p>
          <a:endParaRPr lang="en-US"/>
        </a:p>
      </dgm:t>
    </dgm:pt>
    <dgm:pt modelId="{206B2AA0-4EB8-438B-AFDD-1B14D275EEAD}" type="pres">
      <dgm:prSet presAssocID="{7CB60F19-B43A-48BA-A4DC-378A9B34AD0A}" presName="root" presStyleCnt="0">
        <dgm:presLayoutVars>
          <dgm:dir/>
          <dgm:resizeHandles val="exact"/>
        </dgm:presLayoutVars>
      </dgm:prSet>
      <dgm:spPr/>
    </dgm:pt>
    <dgm:pt modelId="{CEC76372-54A3-4F6B-99AF-BD1E7FC24B7B}" type="pres">
      <dgm:prSet presAssocID="{E1583356-C73E-4D76-AFDE-B8064065D061}" presName="compNode" presStyleCnt="0"/>
      <dgm:spPr/>
    </dgm:pt>
    <dgm:pt modelId="{DEA945BF-DF06-4BD2-94F3-4373D4221D90}" type="pres">
      <dgm:prSet presAssocID="{E1583356-C73E-4D76-AFDE-B8064065D061}" presName="bgRect" presStyleLbl="bgShp" presStyleIdx="0" presStyleCnt="4"/>
      <dgm:spPr/>
    </dgm:pt>
    <dgm:pt modelId="{9129588E-DDA7-46F0-817D-CC21469CD2C4}" type="pres">
      <dgm:prSet presAssocID="{E1583356-C73E-4D76-AFDE-B8064065D0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0B070EE-618B-490E-BC21-A8605CD867E7}" type="pres">
      <dgm:prSet presAssocID="{E1583356-C73E-4D76-AFDE-B8064065D061}" presName="spaceRect" presStyleCnt="0"/>
      <dgm:spPr/>
    </dgm:pt>
    <dgm:pt modelId="{D805038D-493E-42D2-BDC2-349A6C2F3471}" type="pres">
      <dgm:prSet presAssocID="{E1583356-C73E-4D76-AFDE-B8064065D061}" presName="parTx" presStyleLbl="revTx" presStyleIdx="0" presStyleCnt="4">
        <dgm:presLayoutVars>
          <dgm:chMax val="0"/>
          <dgm:chPref val="0"/>
        </dgm:presLayoutVars>
      </dgm:prSet>
      <dgm:spPr/>
    </dgm:pt>
    <dgm:pt modelId="{78E79BFB-CA47-4859-9813-AF5B5938057C}" type="pres">
      <dgm:prSet presAssocID="{7B8C7A3A-F659-4AFF-952F-C2ECA2BEB167}" presName="sibTrans" presStyleCnt="0"/>
      <dgm:spPr/>
    </dgm:pt>
    <dgm:pt modelId="{0E3CCCA7-19B0-4F23-9097-FAD98A07023B}" type="pres">
      <dgm:prSet presAssocID="{C24E1A41-1F50-4E32-BF34-1326EA6993E2}" presName="compNode" presStyleCnt="0"/>
      <dgm:spPr/>
    </dgm:pt>
    <dgm:pt modelId="{CDC0C199-6A08-412A-BF62-B925E27F2511}" type="pres">
      <dgm:prSet presAssocID="{C24E1A41-1F50-4E32-BF34-1326EA6993E2}" presName="bgRect" presStyleLbl="bgShp" presStyleIdx="1" presStyleCnt="4"/>
      <dgm:spPr/>
    </dgm:pt>
    <dgm:pt modelId="{3B8AB4F3-A7E2-4E84-941C-145279F90C06}" type="pres">
      <dgm:prSet presAssocID="{C24E1A41-1F50-4E32-BF34-1326EA6993E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572E54E-0429-4D91-B72F-2F9447F73151}" type="pres">
      <dgm:prSet presAssocID="{C24E1A41-1F50-4E32-BF34-1326EA6993E2}" presName="spaceRect" presStyleCnt="0"/>
      <dgm:spPr/>
    </dgm:pt>
    <dgm:pt modelId="{BF7316C3-723D-41CA-8176-5BEAE3B92D53}" type="pres">
      <dgm:prSet presAssocID="{C24E1A41-1F50-4E32-BF34-1326EA6993E2}" presName="parTx" presStyleLbl="revTx" presStyleIdx="1" presStyleCnt="4">
        <dgm:presLayoutVars>
          <dgm:chMax val="0"/>
          <dgm:chPref val="0"/>
        </dgm:presLayoutVars>
      </dgm:prSet>
      <dgm:spPr/>
    </dgm:pt>
    <dgm:pt modelId="{D3A79627-DE63-47F7-B21E-7BBE0D4C892C}" type="pres">
      <dgm:prSet presAssocID="{1F22589C-CC1B-4172-B97E-8D666557F609}" presName="sibTrans" presStyleCnt="0"/>
      <dgm:spPr/>
    </dgm:pt>
    <dgm:pt modelId="{310C4CB5-B624-4052-8E93-546AC35E1627}" type="pres">
      <dgm:prSet presAssocID="{541D0FDA-2FFD-43AD-BB81-8E8D93AD1D50}" presName="compNode" presStyleCnt="0"/>
      <dgm:spPr/>
    </dgm:pt>
    <dgm:pt modelId="{2198A21D-BAEA-4B08-B9E8-2ABA4CF5A1BC}" type="pres">
      <dgm:prSet presAssocID="{541D0FDA-2FFD-43AD-BB81-8E8D93AD1D50}" presName="bgRect" presStyleLbl="bgShp" presStyleIdx="2" presStyleCnt="4"/>
      <dgm:spPr/>
    </dgm:pt>
    <dgm:pt modelId="{C8471F15-2D1E-4E0F-B159-2957A3649C43}" type="pres">
      <dgm:prSet presAssocID="{541D0FDA-2FFD-43AD-BB81-8E8D93AD1D5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E328E9F-E6B3-4449-B3EA-AF355972622C}" type="pres">
      <dgm:prSet presAssocID="{541D0FDA-2FFD-43AD-BB81-8E8D93AD1D50}" presName="spaceRect" presStyleCnt="0"/>
      <dgm:spPr/>
    </dgm:pt>
    <dgm:pt modelId="{0CD86A99-8284-405C-9471-F6F670323C10}" type="pres">
      <dgm:prSet presAssocID="{541D0FDA-2FFD-43AD-BB81-8E8D93AD1D50}" presName="parTx" presStyleLbl="revTx" presStyleIdx="2" presStyleCnt="4">
        <dgm:presLayoutVars>
          <dgm:chMax val="0"/>
          <dgm:chPref val="0"/>
        </dgm:presLayoutVars>
      </dgm:prSet>
      <dgm:spPr/>
    </dgm:pt>
    <dgm:pt modelId="{8DFE64AB-3AC3-4920-8059-09FCC91BCC4A}" type="pres">
      <dgm:prSet presAssocID="{092010B0-E7E7-45BF-8FCE-3BDE4B74D611}" presName="sibTrans" presStyleCnt="0"/>
      <dgm:spPr/>
    </dgm:pt>
    <dgm:pt modelId="{C307B45A-69CA-4A5F-82B1-192EE21EC060}" type="pres">
      <dgm:prSet presAssocID="{2F04A4E2-1D89-4561-A500-5D527EF00F22}" presName="compNode" presStyleCnt="0"/>
      <dgm:spPr/>
    </dgm:pt>
    <dgm:pt modelId="{45EF576B-4A1B-4C0E-88F3-3FA24213AFAD}" type="pres">
      <dgm:prSet presAssocID="{2F04A4E2-1D89-4561-A500-5D527EF00F22}" presName="bgRect" presStyleLbl="bgShp" presStyleIdx="3" presStyleCnt="4"/>
      <dgm:spPr/>
    </dgm:pt>
    <dgm:pt modelId="{761D33E2-FCCA-4B28-BAF4-9FE9E5DCFB27}" type="pres">
      <dgm:prSet presAssocID="{2F04A4E2-1D89-4561-A500-5D527EF00F2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C6B487A5-E3E8-4580-8FD7-1C98EB2E4A67}" type="pres">
      <dgm:prSet presAssocID="{2F04A4E2-1D89-4561-A500-5D527EF00F22}" presName="spaceRect" presStyleCnt="0"/>
      <dgm:spPr/>
    </dgm:pt>
    <dgm:pt modelId="{DA74C2B7-DD8A-47AA-89C3-A487F1995AD4}" type="pres">
      <dgm:prSet presAssocID="{2F04A4E2-1D89-4561-A500-5D527EF00F2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A3DC100-7867-4BE2-9C5B-073AA0C1D84A}" type="presOf" srcId="{7CB60F19-B43A-48BA-A4DC-378A9B34AD0A}" destId="{206B2AA0-4EB8-438B-AFDD-1B14D275EEAD}" srcOrd="0" destOrd="0" presId="urn:microsoft.com/office/officeart/2018/2/layout/IconVerticalSolidList"/>
    <dgm:cxn modelId="{2E6B6119-A67E-4B21-951B-143A691CA481}" srcId="{7CB60F19-B43A-48BA-A4DC-378A9B34AD0A}" destId="{2F04A4E2-1D89-4561-A500-5D527EF00F22}" srcOrd="3" destOrd="0" parTransId="{D03A9EF6-E350-4BD9-9AF2-6A6BB10982AB}" sibTransId="{7BE47561-8803-40E5-B390-A302DE4D73A5}"/>
    <dgm:cxn modelId="{DF8BD028-E4A5-42C3-A209-F1A3980A57E7}" srcId="{7CB60F19-B43A-48BA-A4DC-378A9B34AD0A}" destId="{541D0FDA-2FFD-43AD-BB81-8E8D93AD1D50}" srcOrd="2" destOrd="0" parTransId="{6F88B0EC-4774-4953-A162-2579ED915A21}" sibTransId="{092010B0-E7E7-45BF-8FCE-3BDE4B74D611}"/>
    <dgm:cxn modelId="{09B49032-81F8-4AE4-A8B0-43AEFD6ED325}" type="presOf" srcId="{2F04A4E2-1D89-4561-A500-5D527EF00F22}" destId="{DA74C2B7-DD8A-47AA-89C3-A487F1995AD4}" srcOrd="0" destOrd="0" presId="urn:microsoft.com/office/officeart/2018/2/layout/IconVerticalSolidList"/>
    <dgm:cxn modelId="{29947D34-BE00-40F4-94CD-66ECC126BDA3}" srcId="{7CB60F19-B43A-48BA-A4DC-378A9B34AD0A}" destId="{C24E1A41-1F50-4E32-BF34-1326EA6993E2}" srcOrd="1" destOrd="0" parTransId="{5BFAAE94-CB47-4B4A-A90C-1BB85BA06CB8}" sibTransId="{1F22589C-CC1B-4172-B97E-8D666557F609}"/>
    <dgm:cxn modelId="{75A40736-97DC-4A2A-B26F-B1BEBCA2D14F}" type="presOf" srcId="{541D0FDA-2FFD-43AD-BB81-8E8D93AD1D50}" destId="{0CD86A99-8284-405C-9471-F6F670323C10}" srcOrd="0" destOrd="0" presId="urn:microsoft.com/office/officeart/2018/2/layout/IconVerticalSolidList"/>
    <dgm:cxn modelId="{FEC26CD4-F60A-4DF4-BDED-1243AA80A75E}" type="presOf" srcId="{E1583356-C73E-4D76-AFDE-B8064065D061}" destId="{D805038D-493E-42D2-BDC2-349A6C2F3471}" srcOrd="0" destOrd="0" presId="urn:microsoft.com/office/officeart/2018/2/layout/IconVerticalSolidList"/>
    <dgm:cxn modelId="{4FFB2AD6-74FB-4462-9053-6ADFE53CC118}" srcId="{7CB60F19-B43A-48BA-A4DC-378A9B34AD0A}" destId="{E1583356-C73E-4D76-AFDE-B8064065D061}" srcOrd="0" destOrd="0" parTransId="{68C3DF34-0D88-418F-9B2D-0C69360DE1C6}" sibTransId="{7B8C7A3A-F659-4AFF-952F-C2ECA2BEB167}"/>
    <dgm:cxn modelId="{67063CEA-BD57-4D83-AC33-B36B91C9FF5E}" type="presOf" srcId="{C24E1A41-1F50-4E32-BF34-1326EA6993E2}" destId="{BF7316C3-723D-41CA-8176-5BEAE3B92D53}" srcOrd="0" destOrd="0" presId="urn:microsoft.com/office/officeart/2018/2/layout/IconVerticalSolidList"/>
    <dgm:cxn modelId="{1D1C891D-6CF1-437F-BDC3-ABF287EB6DB2}" type="presParOf" srcId="{206B2AA0-4EB8-438B-AFDD-1B14D275EEAD}" destId="{CEC76372-54A3-4F6B-99AF-BD1E7FC24B7B}" srcOrd="0" destOrd="0" presId="urn:microsoft.com/office/officeart/2018/2/layout/IconVerticalSolidList"/>
    <dgm:cxn modelId="{6B29B9B3-03E8-4094-BCC0-68DB37659673}" type="presParOf" srcId="{CEC76372-54A3-4F6B-99AF-BD1E7FC24B7B}" destId="{DEA945BF-DF06-4BD2-94F3-4373D4221D90}" srcOrd="0" destOrd="0" presId="urn:microsoft.com/office/officeart/2018/2/layout/IconVerticalSolidList"/>
    <dgm:cxn modelId="{DA4C9B1E-E7A1-460C-93A4-18BABE476941}" type="presParOf" srcId="{CEC76372-54A3-4F6B-99AF-BD1E7FC24B7B}" destId="{9129588E-DDA7-46F0-817D-CC21469CD2C4}" srcOrd="1" destOrd="0" presId="urn:microsoft.com/office/officeart/2018/2/layout/IconVerticalSolidList"/>
    <dgm:cxn modelId="{9F77D0D2-C057-4F1C-85AC-D912DD560C87}" type="presParOf" srcId="{CEC76372-54A3-4F6B-99AF-BD1E7FC24B7B}" destId="{90B070EE-618B-490E-BC21-A8605CD867E7}" srcOrd="2" destOrd="0" presId="urn:microsoft.com/office/officeart/2018/2/layout/IconVerticalSolidList"/>
    <dgm:cxn modelId="{33CADA92-F9D7-4FEC-8EDB-F11CBD0235E1}" type="presParOf" srcId="{CEC76372-54A3-4F6B-99AF-BD1E7FC24B7B}" destId="{D805038D-493E-42D2-BDC2-349A6C2F3471}" srcOrd="3" destOrd="0" presId="urn:microsoft.com/office/officeart/2018/2/layout/IconVerticalSolidList"/>
    <dgm:cxn modelId="{B76DC044-26A3-4F41-A447-6A34ADF8702D}" type="presParOf" srcId="{206B2AA0-4EB8-438B-AFDD-1B14D275EEAD}" destId="{78E79BFB-CA47-4859-9813-AF5B5938057C}" srcOrd="1" destOrd="0" presId="urn:microsoft.com/office/officeart/2018/2/layout/IconVerticalSolidList"/>
    <dgm:cxn modelId="{25D0AE94-821C-4BA7-A1F7-213D59D51A2A}" type="presParOf" srcId="{206B2AA0-4EB8-438B-AFDD-1B14D275EEAD}" destId="{0E3CCCA7-19B0-4F23-9097-FAD98A07023B}" srcOrd="2" destOrd="0" presId="urn:microsoft.com/office/officeart/2018/2/layout/IconVerticalSolidList"/>
    <dgm:cxn modelId="{020A14A9-1311-4E36-8060-E139EA31346E}" type="presParOf" srcId="{0E3CCCA7-19B0-4F23-9097-FAD98A07023B}" destId="{CDC0C199-6A08-412A-BF62-B925E27F2511}" srcOrd="0" destOrd="0" presId="urn:microsoft.com/office/officeart/2018/2/layout/IconVerticalSolidList"/>
    <dgm:cxn modelId="{FAA243F4-9762-4878-BC2A-85B1F4A20678}" type="presParOf" srcId="{0E3CCCA7-19B0-4F23-9097-FAD98A07023B}" destId="{3B8AB4F3-A7E2-4E84-941C-145279F90C06}" srcOrd="1" destOrd="0" presId="urn:microsoft.com/office/officeart/2018/2/layout/IconVerticalSolidList"/>
    <dgm:cxn modelId="{4F3C143C-FD17-4B50-9784-0EB546139F08}" type="presParOf" srcId="{0E3CCCA7-19B0-4F23-9097-FAD98A07023B}" destId="{4572E54E-0429-4D91-B72F-2F9447F73151}" srcOrd="2" destOrd="0" presId="urn:microsoft.com/office/officeart/2018/2/layout/IconVerticalSolidList"/>
    <dgm:cxn modelId="{4248F947-BC11-4E4B-B34A-906544992484}" type="presParOf" srcId="{0E3CCCA7-19B0-4F23-9097-FAD98A07023B}" destId="{BF7316C3-723D-41CA-8176-5BEAE3B92D53}" srcOrd="3" destOrd="0" presId="urn:microsoft.com/office/officeart/2018/2/layout/IconVerticalSolidList"/>
    <dgm:cxn modelId="{0405A922-074D-4C93-A861-AA6772EAE84A}" type="presParOf" srcId="{206B2AA0-4EB8-438B-AFDD-1B14D275EEAD}" destId="{D3A79627-DE63-47F7-B21E-7BBE0D4C892C}" srcOrd="3" destOrd="0" presId="urn:microsoft.com/office/officeart/2018/2/layout/IconVerticalSolidList"/>
    <dgm:cxn modelId="{C3650F74-DAB4-4DBC-9AE3-2786FE8A6D58}" type="presParOf" srcId="{206B2AA0-4EB8-438B-AFDD-1B14D275EEAD}" destId="{310C4CB5-B624-4052-8E93-546AC35E1627}" srcOrd="4" destOrd="0" presId="urn:microsoft.com/office/officeart/2018/2/layout/IconVerticalSolidList"/>
    <dgm:cxn modelId="{37A7C75A-6CB2-4237-AC13-6B873BEFB02A}" type="presParOf" srcId="{310C4CB5-B624-4052-8E93-546AC35E1627}" destId="{2198A21D-BAEA-4B08-B9E8-2ABA4CF5A1BC}" srcOrd="0" destOrd="0" presId="urn:microsoft.com/office/officeart/2018/2/layout/IconVerticalSolidList"/>
    <dgm:cxn modelId="{CC307F63-9106-4BEF-88B5-3D49ECAEA326}" type="presParOf" srcId="{310C4CB5-B624-4052-8E93-546AC35E1627}" destId="{C8471F15-2D1E-4E0F-B159-2957A3649C43}" srcOrd="1" destOrd="0" presId="urn:microsoft.com/office/officeart/2018/2/layout/IconVerticalSolidList"/>
    <dgm:cxn modelId="{DB1E8A84-FF25-4324-BF38-C2C3B2DB1BED}" type="presParOf" srcId="{310C4CB5-B624-4052-8E93-546AC35E1627}" destId="{8E328E9F-E6B3-4449-B3EA-AF355972622C}" srcOrd="2" destOrd="0" presId="urn:microsoft.com/office/officeart/2018/2/layout/IconVerticalSolidList"/>
    <dgm:cxn modelId="{2EFD1CCB-4AEA-4A18-A851-D298CDB53B3F}" type="presParOf" srcId="{310C4CB5-B624-4052-8E93-546AC35E1627}" destId="{0CD86A99-8284-405C-9471-F6F670323C10}" srcOrd="3" destOrd="0" presId="urn:microsoft.com/office/officeart/2018/2/layout/IconVerticalSolidList"/>
    <dgm:cxn modelId="{1CE8EB22-BCDD-4898-A7D2-F06FECE773E2}" type="presParOf" srcId="{206B2AA0-4EB8-438B-AFDD-1B14D275EEAD}" destId="{8DFE64AB-3AC3-4920-8059-09FCC91BCC4A}" srcOrd="5" destOrd="0" presId="urn:microsoft.com/office/officeart/2018/2/layout/IconVerticalSolidList"/>
    <dgm:cxn modelId="{76504965-4867-430C-AE5B-8F08BACDFD55}" type="presParOf" srcId="{206B2AA0-4EB8-438B-AFDD-1B14D275EEAD}" destId="{C307B45A-69CA-4A5F-82B1-192EE21EC060}" srcOrd="6" destOrd="0" presId="urn:microsoft.com/office/officeart/2018/2/layout/IconVerticalSolidList"/>
    <dgm:cxn modelId="{BFFEC52B-71C1-4CB1-AC88-7073EEAF4A85}" type="presParOf" srcId="{C307B45A-69CA-4A5F-82B1-192EE21EC060}" destId="{45EF576B-4A1B-4C0E-88F3-3FA24213AFAD}" srcOrd="0" destOrd="0" presId="urn:microsoft.com/office/officeart/2018/2/layout/IconVerticalSolidList"/>
    <dgm:cxn modelId="{E8A1CBCB-59E0-45FD-8DCE-A63D082EAD4A}" type="presParOf" srcId="{C307B45A-69CA-4A5F-82B1-192EE21EC060}" destId="{761D33E2-FCCA-4B28-BAF4-9FE9E5DCFB27}" srcOrd="1" destOrd="0" presId="urn:microsoft.com/office/officeart/2018/2/layout/IconVerticalSolidList"/>
    <dgm:cxn modelId="{8B914B5E-3752-4419-B893-00BAB8A8CE71}" type="presParOf" srcId="{C307B45A-69CA-4A5F-82B1-192EE21EC060}" destId="{C6B487A5-E3E8-4580-8FD7-1C98EB2E4A67}" srcOrd="2" destOrd="0" presId="urn:microsoft.com/office/officeart/2018/2/layout/IconVerticalSolidList"/>
    <dgm:cxn modelId="{2D85056D-4DEF-43F0-B1C9-01E25A359AF2}" type="presParOf" srcId="{C307B45A-69CA-4A5F-82B1-192EE21EC060}" destId="{DA74C2B7-DD8A-47AA-89C3-A487F1995AD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FB8926E-01F6-43E1-88F4-22BF0615097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2E4BEF-2222-4E66-92B6-6D9986886601}">
      <dgm:prSet/>
      <dgm:spPr/>
      <dgm:t>
        <a:bodyPr/>
        <a:lstStyle/>
        <a:p>
          <a:r>
            <a:rPr lang="en-GB" dirty="0"/>
            <a:t>43.9% of appointments at GP practices in England took place on the same day (12 Million appointments). </a:t>
          </a:r>
          <a:endParaRPr lang="en-US" dirty="0"/>
        </a:p>
      </dgm:t>
    </dgm:pt>
    <dgm:pt modelId="{A5BD27BD-4767-4085-8B0C-684802647B35}" type="parTrans" cxnId="{EA85D678-BC6D-433C-BDB0-8FAB70E72B9B}">
      <dgm:prSet/>
      <dgm:spPr/>
      <dgm:t>
        <a:bodyPr/>
        <a:lstStyle/>
        <a:p>
          <a:endParaRPr lang="en-US"/>
        </a:p>
      </dgm:t>
    </dgm:pt>
    <dgm:pt modelId="{1FC914AA-BD80-42DD-8079-9AD26E57A099}" type="sibTrans" cxnId="{EA85D678-BC6D-433C-BDB0-8FAB70E72B9B}">
      <dgm:prSet/>
      <dgm:spPr/>
      <dgm:t>
        <a:bodyPr/>
        <a:lstStyle/>
        <a:p>
          <a:endParaRPr lang="en-US"/>
        </a:p>
      </dgm:t>
    </dgm:pt>
    <dgm:pt modelId="{526683B4-89AB-4942-95BE-3B42B035233A}">
      <dgm:prSet/>
      <dgm:spPr/>
      <dgm:t>
        <a:bodyPr/>
        <a:lstStyle/>
        <a:p>
          <a:r>
            <a:rPr lang="en-GB" dirty="0"/>
            <a:t>Figures have not changed much (44.4% in May 2022, and 44.8% in May 2021).</a:t>
          </a:r>
          <a:endParaRPr lang="en-US" dirty="0"/>
        </a:p>
      </dgm:t>
    </dgm:pt>
    <dgm:pt modelId="{58E66846-0AAE-43C5-9802-C67DDDD42717}" type="parTrans" cxnId="{E76D99D5-9C35-4C31-B569-A4E7B44D4B10}">
      <dgm:prSet/>
      <dgm:spPr/>
      <dgm:t>
        <a:bodyPr/>
        <a:lstStyle/>
        <a:p>
          <a:endParaRPr lang="en-US"/>
        </a:p>
      </dgm:t>
    </dgm:pt>
    <dgm:pt modelId="{566302D5-55CD-4878-8591-39D811606B53}" type="sibTrans" cxnId="{E76D99D5-9C35-4C31-B569-A4E7B44D4B10}">
      <dgm:prSet/>
      <dgm:spPr/>
      <dgm:t>
        <a:bodyPr/>
        <a:lstStyle/>
        <a:p>
          <a:endParaRPr lang="en-US"/>
        </a:p>
      </dgm:t>
    </dgm:pt>
    <dgm:pt modelId="{35238C45-ECF4-469C-87B0-5FF69731AB80}" type="pres">
      <dgm:prSet presAssocID="{0FB8926E-01F6-43E1-88F4-22BF0615097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6AEDCBF-DBC6-4D7B-B3A2-903B79A587F2}" type="pres">
      <dgm:prSet presAssocID="{102E4BEF-2222-4E66-92B6-6D9986886601}" presName="hierRoot1" presStyleCnt="0"/>
      <dgm:spPr/>
    </dgm:pt>
    <dgm:pt modelId="{8146DB4D-163A-4673-9B5B-5144C5654421}" type="pres">
      <dgm:prSet presAssocID="{102E4BEF-2222-4E66-92B6-6D9986886601}" presName="composite" presStyleCnt="0"/>
      <dgm:spPr/>
    </dgm:pt>
    <dgm:pt modelId="{A0036952-96A6-4B9A-A55A-20A8B48B2C66}" type="pres">
      <dgm:prSet presAssocID="{102E4BEF-2222-4E66-92B6-6D9986886601}" presName="background" presStyleLbl="node0" presStyleIdx="0" presStyleCnt="2"/>
      <dgm:spPr/>
    </dgm:pt>
    <dgm:pt modelId="{6BBF73E6-7BDF-49DF-98F3-5612416BB1FA}" type="pres">
      <dgm:prSet presAssocID="{102E4BEF-2222-4E66-92B6-6D9986886601}" presName="text" presStyleLbl="fgAcc0" presStyleIdx="0" presStyleCnt="2">
        <dgm:presLayoutVars>
          <dgm:chPref val="3"/>
        </dgm:presLayoutVars>
      </dgm:prSet>
      <dgm:spPr/>
    </dgm:pt>
    <dgm:pt modelId="{A1EDA180-B0F7-42D0-8D1C-F579AA170F17}" type="pres">
      <dgm:prSet presAssocID="{102E4BEF-2222-4E66-92B6-6D9986886601}" presName="hierChild2" presStyleCnt="0"/>
      <dgm:spPr/>
    </dgm:pt>
    <dgm:pt modelId="{9585BFAC-FBAE-4014-85AA-74C0CD45AB7E}" type="pres">
      <dgm:prSet presAssocID="{526683B4-89AB-4942-95BE-3B42B035233A}" presName="hierRoot1" presStyleCnt="0"/>
      <dgm:spPr/>
    </dgm:pt>
    <dgm:pt modelId="{6B5B5DD6-2664-407C-99BE-62C5AAE9C67F}" type="pres">
      <dgm:prSet presAssocID="{526683B4-89AB-4942-95BE-3B42B035233A}" presName="composite" presStyleCnt="0"/>
      <dgm:spPr/>
    </dgm:pt>
    <dgm:pt modelId="{A17DD029-227A-49A3-B5D1-0A6C50670B93}" type="pres">
      <dgm:prSet presAssocID="{526683B4-89AB-4942-95BE-3B42B035233A}" presName="background" presStyleLbl="node0" presStyleIdx="1" presStyleCnt="2"/>
      <dgm:spPr/>
    </dgm:pt>
    <dgm:pt modelId="{E332580E-EFBC-4D6F-8000-663DB6551A60}" type="pres">
      <dgm:prSet presAssocID="{526683B4-89AB-4942-95BE-3B42B035233A}" presName="text" presStyleLbl="fgAcc0" presStyleIdx="1" presStyleCnt="2">
        <dgm:presLayoutVars>
          <dgm:chPref val="3"/>
        </dgm:presLayoutVars>
      </dgm:prSet>
      <dgm:spPr/>
    </dgm:pt>
    <dgm:pt modelId="{162478AD-B1F8-4B08-842C-A8AE8C31E757}" type="pres">
      <dgm:prSet presAssocID="{526683B4-89AB-4942-95BE-3B42B035233A}" presName="hierChild2" presStyleCnt="0"/>
      <dgm:spPr/>
    </dgm:pt>
  </dgm:ptLst>
  <dgm:cxnLst>
    <dgm:cxn modelId="{AEBCD828-7B93-49BF-9412-8C2C840110A0}" type="presOf" srcId="{102E4BEF-2222-4E66-92B6-6D9986886601}" destId="{6BBF73E6-7BDF-49DF-98F3-5612416BB1FA}" srcOrd="0" destOrd="0" presId="urn:microsoft.com/office/officeart/2005/8/layout/hierarchy1"/>
    <dgm:cxn modelId="{EA85D678-BC6D-433C-BDB0-8FAB70E72B9B}" srcId="{0FB8926E-01F6-43E1-88F4-22BF0615097C}" destId="{102E4BEF-2222-4E66-92B6-6D9986886601}" srcOrd="0" destOrd="0" parTransId="{A5BD27BD-4767-4085-8B0C-684802647B35}" sibTransId="{1FC914AA-BD80-42DD-8079-9AD26E57A099}"/>
    <dgm:cxn modelId="{FF44F782-5D3B-4271-85FF-25D0DA5B57BB}" type="presOf" srcId="{0FB8926E-01F6-43E1-88F4-22BF0615097C}" destId="{35238C45-ECF4-469C-87B0-5FF69731AB80}" srcOrd="0" destOrd="0" presId="urn:microsoft.com/office/officeart/2005/8/layout/hierarchy1"/>
    <dgm:cxn modelId="{95919DA3-5B08-41AA-9C8C-3C2EEB43E574}" type="presOf" srcId="{526683B4-89AB-4942-95BE-3B42B035233A}" destId="{E332580E-EFBC-4D6F-8000-663DB6551A60}" srcOrd="0" destOrd="0" presId="urn:microsoft.com/office/officeart/2005/8/layout/hierarchy1"/>
    <dgm:cxn modelId="{E76D99D5-9C35-4C31-B569-A4E7B44D4B10}" srcId="{0FB8926E-01F6-43E1-88F4-22BF0615097C}" destId="{526683B4-89AB-4942-95BE-3B42B035233A}" srcOrd="1" destOrd="0" parTransId="{58E66846-0AAE-43C5-9802-C67DDDD42717}" sibTransId="{566302D5-55CD-4878-8591-39D811606B53}"/>
    <dgm:cxn modelId="{14DCE1E0-FE19-42A6-BE2D-C55561DFA242}" type="presParOf" srcId="{35238C45-ECF4-469C-87B0-5FF69731AB80}" destId="{96AEDCBF-DBC6-4D7B-B3A2-903B79A587F2}" srcOrd="0" destOrd="0" presId="urn:microsoft.com/office/officeart/2005/8/layout/hierarchy1"/>
    <dgm:cxn modelId="{6D4B4F25-F23F-401D-8C6F-C0CFDFF5AE95}" type="presParOf" srcId="{96AEDCBF-DBC6-4D7B-B3A2-903B79A587F2}" destId="{8146DB4D-163A-4673-9B5B-5144C5654421}" srcOrd="0" destOrd="0" presId="urn:microsoft.com/office/officeart/2005/8/layout/hierarchy1"/>
    <dgm:cxn modelId="{DBD7FE4C-E813-48D1-96B6-730C44A60E1F}" type="presParOf" srcId="{8146DB4D-163A-4673-9B5B-5144C5654421}" destId="{A0036952-96A6-4B9A-A55A-20A8B48B2C66}" srcOrd="0" destOrd="0" presId="urn:microsoft.com/office/officeart/2005/8/layout/hierarchy1"/>
    <dgm:cxn modelId="{35F2FBD9-FC87-4CB8-A084-8F05C75A62A6}" type="presParOf" srcId="{8146DB4D-163A-4673-9B5B-5144C5654421}" destId="{6BBF73E6-7BDF-49DF-98F3-5612416BB1FA}" srcOrd="1" destOrd="0" presId="urn:microsoft.com/office/officeart/2005/8/layout/hierarchy1"/>
    <dgm:cxn modelId="{6904042A-3752-4BD5-BC7F-7EF7DCBB9FD3}" type="presParOf" srcId="{96AEDCBF-DBC6-4D7B-B3A2-903B79A587F2}" destId="{A1EDA180-B0F7-42D0-8D1C-F579AA170F17}" srcOrd="1" destOrd="0" presId="urn:microsoft.com/office/officeart/2005/8/layout/hierarchy1"/>
    <dgm:cxn modelId="{D19FCF5D-533B-49D7-A5F2-2678A1A475C4}" type="presParOf" srcId="{35238C45-ECF4-469C-87B0-5FF69731AB80}" destId="{9585BFAC-FBAE-4014-85AA-74C0CD45AB7E}" srcOrd="1" destOrd="0" presId="urn:microsoft.com/office/officeart/2005/8/layout/hierarchy1"/>
    <dgm:cxn modelId="{8C3CA8BC-BB99-46D3-A851-D597D912A039}" type="presParOf" srcId="{9585BFAC-FBAE-4014-85AA-74C0CD45AB7E}" destId="{6B5B5DD6-2664-407C-99BE-62C5AAE9C67F}" srcOrd="0" destOrd="0" presId="urn:microsoft.com/office/officeart/2005/8/layout/hierarchy1"/>
    <dgm:cxn modelId="{5C2A2433-20E3-45BE-A1C2-10FF29C599E7}" type="presParOf" srcId="{6B5B5DD6-2664-407C-99BE-62C5AAE9C67F}" destId="{A17DD029-227A-49A3-B5D1-0A6C50670B93}" srcOrd="0" destOrd="0" presId="urn:microsoft.com/office/officeart/2005/8/layout/hierarchy1"/>
    <dgm:cxn modelId="{03D5A020-ABCA-4FFB-8693-0DA8984921C8}" type="presParOf" srcId="{6B5B5DD6-2664-407C-99BE-62C5AAE9C67F}" destId="{E332580E-EFBC-4D6F-8000-663DB6551A60}" srcOrd="1" destOrd="0" presId="urn:microsoft.com/office/officeart/2005/8/layout/hierarchy1"/>
    <dgm:cxn modelId="{727B86D3-D770-4437-BB78-25EE2A49980F}" type="presParOf" srcId="{9585BFAC-FBAE-4014-85AA-74C0CD45AB7E}" destId="{162478AD-B1F8-4B08-842C-A8AE8C31E75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89B28-FA16-4505-9568-334DEEA55184}">
      <dsp:nvSpPr>
        <dsp:cNvPr id="0" name=""/>
        <dsp:cNvSpPr/>
      </dsp:nvSpPr>
      <dsp:spPr>
        <a:xfrm>
          <a:off x="445214" y="363261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86A93-0EAA-47CA-929E-AD01EF5B2E8B}">
      <dsp:nvSpPr>
        <dsp:cNvPr id="0" name=""/>
        <dsp:cNvSpPr/>
      </dsp:nvSpPr>
      <dsp:spPr>
        <a:xfrm>
          <a:off x="698993" y="617040"/>
          <a:ext cx="683252" cy="683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AA6C3-1186-4093-BBC6-C1AFB74B95FB}">
      <dsp:nvSpPr>
        <dsp:cNvPr id="0" name=""/>
        <dsp:cNvSpPr/>
      </dsp:nvSpPr>
      <dsp:spPr>
        <a:xfrm>
          <a:off x="64545" y="1924981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Aim: To consider the creation of value in HSC. </a:t>
          </a:r>
        </a:p>
      </dsp:txBody>
      <dsp:txXfrm>
        <a:off x="64545" y="1924981"/>
        <a:ext cx="1952149" cy="720000"/>
      </dsp:txXfrm>
    </dsp:sp>
    <dsp:sp modelId="{9E26D4E0-3D25-4AEE-ACCA-D32C0093D192}">
      <dsp:nvSpPr>
        <dsp:cNvPr id="0" name=""/>
        <dsp:cNvSpPr/>
      </dsp:nvSpPr>
      <dsp:spPr>
        <a:xfrm>
          <a:off x="2738990" y="363261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741E3-0226-41A2-A250-2867EE7B378E}">
      <dsp:nvSpPr>
        <dsp:cNvPr id="0" name=""/>
        <dsp:cNvSpPr/>
      </dsp:nvSpPr>
      <dsp:spPr>
        <a:xfrm>
          <a:off x="2992769" y="617040"/>
          <a:ext cx="683252" cy="683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39737-4BBE-4EBD-84FF-295DE1A1C3D6}">
      <dsp:nvSpPr>
        <dsp:cNvPr id="0" name=""/>
        <dsp:cNvSpPr/>
      </dsp:nvSpPr>
      <dsp:spPr>
        <a:xfrm>
          <a:off x="2358321" y="1924981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Define value.</a:t>
          </a:r>
        </a:p>
      </dsp:txBody>
      <dsp:txXfrm>
        <a:off x="2358321" y="1924981"/>
        <a:ext cx="1952149" cy="720000"/>
      </dsp:txXfrm>
    </dsp:sp>
    <dsp:sp modelId="{388534EA-4858-49F9-B8CD-032637B2E48F}">
      <dsp:nvSpPr>
        <dsp:cNvPr id="0" name=""/>
        <dsp:cNvSpPr/>
      </dsp:nvSpPr>
      <dsp:spPr>
        <a:xfrm>
          <a:off x="5032766" y="363261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8CA6C-12F7-4DDE-8575-A6919ACAD51F}">
      <dsp:nvSpPr>
        <dsp:cNvPr id="0" name=""/>
        <dsp:cNvSpPr/>
      </dsp:nvSpPr>
      <dsp:spPr>
        <a:xfrm>
          <a:off x="5286545" y="617040"/>
          <a:ext cx="683252" cy="683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DABCF-8A14-4774-A4EA-A1B4ACB9C195}">
      <dsp:nvSpPr>
        <dsp:cNvPr id="0" name=""/>
        <dsp:cNvSpPr/>
      </dsp:nvSpPr>
      <dsp:spPr>
        <a:xfrm>
          <a:off x="4652097" y="1924981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Describe theories of value creation. </a:t>
          </a:r>
        </a:p>
      </dsp:txBody>
      <dsp:txXfrm>
        <a:off x="4652097" y="1924981"/>
        <a:ext cx="1952149" cy="720000"/>
      </dsp:txXfrm>
    </dsp:sp>
    <dsp:sp modelId="{0467D658-09CE-4A9F-8755-7E18AF42C701}">
      <dsp:nvSpPr>
        <dsp:cNvPr id="0" name=""/>
        <dsp:cNvSpPr/>
      </dsp:nvSpPr>
      <dsp:spPr>
        <a:xfrm>
          <a:off x="445214" y="3133018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D356B-ECF8-4142-8D0F-6702D319FDBF}">
      <dsp:nvSpPr>
        <dsp:cNvPr id="0" name=""/>
        <dsp:cNvSpPr/>
      </dsp:nvSpPr>
      <dsp:spPr>
        <a:xfrm>
          <a:off x="698993" y="3386798"/>
          <a:ext cx="683252" cy="6832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3DF94-570A-47DF-A0DC-1E7DEC624FD5}">
      <dsp:nvSpPr>
        <dsp:cNvPr id="0" name=""/>
        <dsp:cNvSpPr/>
      </dsp:nvSpPr>
      <dsp:spPr>
        <a:xfrm>
          <a:off x="64545" y="4694738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Discuss methods of value generation. </a:t>
          </a:r>
        </a:p>
      </dsp:txBody>
      <dsp:txXfrm>
        <a:off x="64545" y="4694738"/>
        <a:ext cx="1952149" cy="720000"/>
      </dsp:txXfrm>
    </dsp:sp>
    <dsp:sp modelId="{5608F40D-28A4-46A4-8A16-C22E4696425D}">
      <dsp:nvSpPr>
        <dsp:cNvPr id="0" name=""/>
        <dsp:cNvSpPr/>
      </dsp:nvSpPr>
      <dsp:spPr>
        <a:xfrm>
          <a:off x="2738990" y="3133018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A9867-F42E-4938-8C36-E2435E8EC447}">
      <dsp:nvSpPr>
        <dsp:cNvPr id="0" name=""/>
        <dsp:cNvSpPr/>
      </dsp:nvSpPr>
      <dsp:spPr>
        <a:xfrm>
          <a:off x="2992769" y="3386798"/>
          <a:ext cx="683252" cy="6832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7DC59-B39C-4336-8F1A-72F02DCB6D2C}">
      <dsp:nvSpPr>
        <dsp:cNvPr id="0" name=""/>
        <dsp:cNvSpPr/>
      </dsp:nvSpPr>
      <dsp:spPr>
        <a:xfrm>
          <a:off x="2358321" y="4694738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Discuss funding streams in the NHS.</a:t>
          </a:r>
        </a:p>
      </dsp:txBody>
      <dsp:txXfrm>
        <a:off x="2358321" y="4694738"/>
        <a:ext cx="1952149" cy="720000"/>
      </dsp:txXfrm>
    </dsp:sp>
    <dsp:sp modelId="{3035B585-57A6-4746-85E4-92B8923142A5}">
      <dsp:nvSpPr>
        <dsp:cNvPr id="0" name=""/>
        <dsp:cNvSpPr/>
      </dsp:nvSpPr>
      <dsp:spPr>
        <a:xfrm>
          <a:off x="5032766" y="3133018"/>
          <a:ext cx="1190811" cy="119081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411C2-909F-4283-81DD-80FD4D2A81D6}">
      <dsp:nvSpPr>
        <dsp:cNvPr id="0" name=""/>
        <dsp:cNvSpPr/>
      </dsp:nvSpPr>
      <dsp:spPr>
        <a:xfrm>
          <a:off x="5286545" y="3386798"/>
          <a:ext cx="683252" cy="68325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AE782-EB76-4594-B7B8-693894191AAF}">
      <dsp:nvSpPr>
        <dsp:cNvPr id="0" name=""/>
        <dsp:cNvSpPr/>
      </dsp:nvSpPr>
      <dsp:spPr>
        <a:xfrm>
          <a:off x="4652097" y="4694738"/>
          <a:ext cx="1952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Hypothesise methods of generating value to combat current issues.</a:t>
          </a:r>
        </a:p>
      </dsp:txBody>
      <dsp:txXfrm>
        <a:off x="4652097" y="4694738"/>
        <a:ext cx="195214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5CED01-7F63-47F9-B468-6CF3D53DE4B0}">
      <dsp:nvSpPr>
        <dsp:cNvPr id="0" name=""/>
        <dsp:cNvSpPr/>
      </dsp:nvSpPr>
      <dsp:spPr>
        <a:xfrm>
          <a:off x="0" y="522268"/>
          <a:ext cx="3135374" cy="18812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What do you value in life?</a:t>
          </a:r>
        </a:p>
      </dsp:txBody>
      <dsp:txXfrm>
        <a:off x="0" y="522268"/>
        <a:ext cx="3135374" cy="1881224"/>
      </dsp:txXfrm>
    </dsp:sp>
    <dsp:sp modelId="{41400FBF-F5B2-4641-9E00-2539727AB306}">
      <dsp:nvSpPr>
        <dsp:cNvPr id="0" name=""/>
        <dsp:cNvSpPr/>
      </dsp:nvSpPr>
      <dsp:spPr>
        <a:xfrm>
          <a:off x="3448912" y="522268"/>
          <a:ext cx="3135374" cy="1881224"/>
        </a:xfrm>
        <a:prstGeom prst="rect">
          <a:avLst/>
        </a:prstGeom>
        <a:solidFill>
          <a:schemeClr val="accent5">
            <a:hueOff val="760726"/>
            <a:satOff val="2963"/>
            <a:lumOff val="-58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Where do we differ?</a:t>
          </a:r>
        </a:p>
      </dsp:txBody>
      <dsp:txXfrm>
        <a:off x="3448912" y="522268"/>
        <a:ext cx="3135374" cy="1881224"/>
      </dsp:txXfrm>
    </dsp:sp>
    <dsp:sp modelId="{147E81C0-DE64-46F8-A626-E38F5A230441}">
      <dsp:nvSpPr>
        <dsp:cNvPr id="0" name=""/>
        <dsp:cNvSpPr/>
      </dsp:nvSpPr>
      <dsp:spPr>
        <a:xfrm>
          <a:off x="6897824" y="522268"/>
          <a:ext cx="3135374" cy="1881224"/>
        </a:xfrm>
        <a:prstGeom prst="rect">
          <a:avLst/>
        </a:prstGeom>
        <a:solidFill>
          <a:schemeClr val="accent5">
            <a:hueOff val="1521452"/>
            <a:satOff val="5926"/>
            <a:lumOff val="-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Why?</a:t>
          </a:r>
        </a:p>
      </dsp:txBody>
      <dsp:txXfrm>
        <a:off x="6897824" y="522268"/>
        <a:ext cx="3135374" cy="18812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B89C2-3F31-40BC-A43A-D1DC2F6405AA}">
      <dsp:nvSpPr>
        <dsp:cNvPr id="0" name=""/>
        <dsp:cNvSpPr/>
      </dsp:nvSpPr>
      <dsp:spPr>
        <a:xfrm>
          <a:off x="181998" y="1257"/>
          <a:ext cx="2248651" cy="13491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Respect and dignity</a:t>
          </a:r>
        </a:p>
      </dsp:txBody>
      <dsp:txXfrm>
        <a:off x="181998" y="1257"/>
        <a:ext cx="2248651" cy="1349191"/>
      </dsp:txXfrm>
    </dsp:sp>
    <dsp:sp modelId="{A257C708-F3AA-4F05-89E4-7A91593B6460}">
      <dsp:nvSpPr>
        <dsp:cNvPr id="0" name=""/>
        <dsp:cNvSpPr/>
      </dsp:nvSpPr>
      <dsp:spPr>
        <a:xfrm>
          <a:off x="2655515" y="1257"/>
          <a:ext cx="2248651" cy="1349191"/>
        </a:xfrm>
        <a:prstGeom prst="rect">
          <a:avLst/>
        </a:prstGeom>
        <a:solidFill>
          <a:schemeClr val="accent5">
            <a:hueOff val="304290"/>
            <a:satOff val="1185"/>
            <a:lumOff val="-2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Confidence in providers</a:t>
          </a:r>
        </a:p>
      </dsp:txBody>
      <dsp:txXfrm>
        <a:off x="2655515" y="1257"/>
        <a:ext cx="2248651" cy="1349191"/>
      </dsp:txXfrm>
    </dsp:sp>
    <dsp:sp modelId="{05006786-2746-478C-984F-37ECC5154984}">
      <dsp:nvSpPr>
        <dsp:cNvPr id="0" name=""/>
        <dsp:cNvSpPr/>
      </dsp:nvSpPr>
      <dsp:spPr>
        <a:xfrm>
          <a:off x="5129032" y="1257"/>
          <a:ext cx="2248651" cy="1349191"/>
        </a:xfrm>
        <a:prstGeom prst="rect">
          <a:avLst/>
        </a:prstGeom>
        <a:solidFill>
          <a:schemeClr val="accent5">
            <a:hueOff val="608581"/>
            <a:satOff val="2370"/>
            <a:lumOff val="-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Courtesy of staff</a:t>
          </a:r>
        </a:p>
      </dsp:txBody>
      <dsp:txXfrm>
        <a:off x="5129032" y="1257"/>
        <a:ext cx="2248651" cy="1349191"/>
      </dsp:txXfrm>
    </dsp:sp>
    <dsp:sp modelId="{F920A40E-E64F-47C0-B819-16E84ABE7627}">
      <dsp:nvSpPr>
        <dsp:cNvPr id="0" name=""/>
        <dsp:cNvSpPr/>
      </dsp:nvSpPr>
      <dsp:spPr>
        <a:xfrm>
          <a:off x="7602549" y="1257"/>
          <a:ext cx="2248651" cy="1349191"/>
        </a:xfrm>
        <a:prstGeom prst="rect">
          <a:avLst/>
        </a:prstGeom>
        <a:solidFill>
          <a:schemeClr val="accent5">
            <a:hueOff val="912871"/>
            <a:satOff val="3556"/>
            <a:lumOff val="-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Availability of staff</a:t>
          </a:r>
        </a:p>
      </dsp:txBody>
      <dsp:txXfrm>
        <a:off x="7602549" y="1257"/>
        <a:ext cx="2248651" cy="1349191"/>
      </dsp:txXfrm>
    </dsp:sp>
    <dsp:sp modelId="{8BDCD537-3AFB-4B7E-A498-DC1E6D16C3C8}">
      <dsp:nvSpPr>
        <dsp:cNvPr id="0" name=""/>
        <dsp:cNvSpPr/>
      </dsp:nvSpPr>
      <dsp:spPr>
        <a:xfrm>
          <a:off x="2655515" y="1575313"/>
          <a:ext cx="2248651" cy="1349191"/>
        </a:xfrm>
        <a:prstGeom prst="rect">
          <a:avLst/>
        </a:prstGeom>
        <a:solidFill>
          <a:schemeClr val="accent5">
            <a:hueOff val="1217162"/>
            <a:satOff val="4741"/>
            <a:lumOff val="-9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Coordination of care</a:t>
          </a:r>
        </a:p>
      </dsp:txBody>
      <dsp:txXfrm>
        <a:off x="2655515" y="1575313"/>
        <a:ext cx="2248651" cy="1349191"/>
      </dsp:txXfrm>
    </dsp:sp>
    <dsp:sp modelId="{CA41CF16-8C2A-42FF-BE4F-69FCBF233F4A}">
      <dsp:nvSpPr>
        <dsp:cNvPr id="0" name=""/>
        <dsp:cNvSpPr/>
      </dsp:nvSpPr>
      <dsp:spPr>
        <a:xfrm>
          <a:off x="5129032" y="1575313"/>
          <a:ext cx="2248651" cy="1349191"/>
        </a:xfrm>
        <a:prstGeom prst="rect">
          <a:avLst/>
        </a:prstGeom>
        <a:solidFill>
          <a:schemeClr val="accent5">
            <a:hueOff val="1521452"/>
            <a:satOff val="5926"/>
            <a:lumOff val="-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(Joffe et al., 2003; Kwame and Petrucka, 2021)</a:t>
          </a:r>
        </a:p>
      </dsp:txBody>
      <dsp:txXfrm>
        <a:off x="5129032" y="1575313"/>
        <a:ext cx="2248651" cy="1349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23115-2678-4271-8210-59F4CF5DB6F4}">
      <dsp:nvSpPr>
        <dsp:cNvPr id="0" name=""/>
        <dsp:cNvSpPr/>
      </dsp:nvSpPr>
      <dsp:spPr>
        <a:xfrm>
          <a:off x="0" y="4514"/>
          <a:ext cx="6668792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8625D-F251-4F2F-9AA7-24F29A24C98B}">
      <dsp:nvSpPr>
        <dsp:cNvPr id="0" name=""/>
        <dsp:cNvSpPr/>
      </dsp:nvSpPr>
      <dsp:spPr>
        <a:xfrm>
          <a:off x="290852" y="220850"/>
          <a:ext cx="528822" cy="5288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541D3-32F3-4D90-8E19-1B45B49DFCEB}">
      <dsp:nvSpPr>
        <dsp:cNvPr id="0" name=""/>
        <dsp:cNvSpPr/>
      </dsp:nvSpPr>
      <dsp:spPr>
        <a:xfrm>
          <a:off x="1110527" y="4514"/>
          <a:ext cx="5558264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does an organisation value?</a:t>
          </a:r>
        </a:p>
      </dsp:txBody>
      <dsp:txXfrm>
        <a:off x="1110527" y="4514"/>
        <a:ext cx="5558264" cy="961495"/>
      </dsp:txXfrm>
    </dsp:sp>
    <dsp:sp modelId="{2F04BA53-655D-4594-A410-5C44DE2197B1}">
      <dsp:nvSpPr>
        <dsp:cNvPr id="0" name=""/>
        <dsp:cNvSpPr/>
      </dsp:nvSpPr>
      <dsp:spPr>
        <a:xfrm>
          <a:off x="0" y="1206383"/>
          <a:ext cx="6668792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53B34-0668-4F38-AAC5-9E39A0830F69}">
      <dsp:nvSpPr>
        <dsp:cNvPr id="0" name=""/>
        <dsp:cNvSpPr/>
      </dsp:nvSpPr>
      <dsp:spPr>
        <a:xfrm>
          <a:off x="290852" y="1422719"/>
          <a:ext cx="528822" cy="5288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C8CD7-4E96-400A-A70C-C987473234C6}">
      <dsp:nvSpPr>
        <dsp:cNvPr id="0" name=""/>
        <dsp:cNvSpPr/>
      </dsp:nvSpPr>
      <dsp:spPr>
        <a:xfrm>
          <a:off x="1110527" y="1206383"/>
          <a:ext cx="5558264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Cost effectiveness</a:t>
          </a:r>
        </a:p>
      </dsp:txBody>
      <dsp:txXfrm>
        <a:off x="1110527" y="1206383"/>
        <a:ext cx="5558264" cy="961495"/>
      </dsp:txXfrm>
    </dsp:sp>
    <dsp:sp modelId="{D9C7941B-B1E8-493F-B3A3-6D75BD465E1E}">
      <dsp:nvSpPr>
        <dsp:cNvPr id="0" name=""/>
        <dsp:cNvSpPr/>
      </dsp:nvSpPr>
      <dsp:spPr>
        <a:xfrm>
          <a:off x="0" y="2408252"/>
          <a:ext cx="6668792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44A20C-E0A9-4026-B3AE-8D7721C1DFAF}">
      <dsp:nvSpPr>
        <dsp:cNvPr id="0" name=""/>
        <dsp:cNvSpPr/>
      </dsp:nvSpPr>
      <dsp:spPr>
        <a:xfrm>
          <a:off x="290852" y="2624588"/>
          <a:ext cx="528822" cy="5288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2147C6-002A-43AD-877E-E3A135BCD947}">
      <dsp:nvSpPr>
        <dsp:cNvPr id="0" name=""/>
        <dsp:cNvSpPr/>
      </dsp:nvSpPr>
      <dsp:spPr>
        <a:xfrm>
          <a:off x="1110527" y="2408252"/>
          <a:ext cx="5558264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Efficiency</a:t>
          </a:r>
        </a:p>
      </dsp:txBody>
      <dsp:txXfrm>
        <a:off x="1110527" y="2408252"/>
        <a:ext cx="5558264" cy="961495"/>
      </dsp:txXfrm>
    </dsp:sp>
    <dsp:sp modelId="{F587DAB9-07FC-4E3B-8499-AB847F809D27}">
      <dsp:nvSpPr>
        <dsp:cNvPr id="0" name=""/>
        <dsp:cNvSpPr/>
      </dsp:nvSpPr>
      <dsp:spPr>
        <a:xfrm>
          <a:off x="0" y="3610121"/>
          <a:ext cx="6668792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C3A17-AC93-4742-8E6C-6E0228B319A9}">
      <dsp:nvSpPr>
        <dsp:cNvPr id="0" name=""/>
        <dsp:cNvSpPr/>
      </dsp:nvSpPr>
      <dsp:spPr>
        <a:xfrm>
          <a:off x="290852" y="3826457"/>
          <a:ext cx="528822" cy="5288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A6FE5-EDEC-4E88-A1F4-62B4C967CFF7}">
      <dsp:nvSpPr>
        <dsp:cNvPr id="0" name=""/>
        <dsp:cNvSpPr/>
      </dsp:nvSpPr>
      <dsp:spPr>
        <a:xfrm>
          <a:off x="1110527" y="3610121"/>
          <a:ext cx="5558264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Financial sustainability</a:t>
          </a:r>
        </a:p>
      </dsp:txBody>
      <dsp:txXfrm>
        <a:off x="1110527" y="3610121"/>
        <a:ext cx="5558264" cy="961495"/>
      </dsp:txXfrm>
    </dsp:sp>
    <dsp:sp modelId="{D5DB8F25-E9B3-42C0-94EF-05ACCAD8D3C6}">
      <dsp:nvSpPr>
        <dsp:cNvPr id="0" name=""/>
        <dsp:cNvSpPr/>
      </dsp:nvSpPr>
      <dsp:spPr>
        <a:xfrm>
          <a:off x="0" y="4811990"/>
          <a:ext cx="6668792" cy="9614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199AD7-C28B-45B5-A26A-EBFB07143E39}">
      <dsp:nvSpPr>
        <dsp:cNvPr id="0" name=""/>
        <dsp:cNvSpPr/>
      </dsp:nvSpPr>
      <dsp:spPr>
        <a:xfrm>
          <a:off x="290852" y="5028327"/>
          <a:ext cx="528822" cy="5288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A35C4C-7379-42EB-8B01-8393FE964F4C}">
      <dsp:nvSpPr>
        <dsp:cNvPr id="0" name=""/>
        <dsp:cNvSpPr/>
      </dsp:nvSpPr>
      <dsp:spPr>
        <a:xfrm>
          <a:off x="1110527" y="4811990"/>
          <a:ext cx="5558264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Staff satisfaction and retention</a:t>
          </a:r>
        </a:p>
      </dsp:txBody>
      <dsp:txXfrm>
        <a:off x="1110527" y="4811990"/>
        <a:ext cx="5558264" cy="9614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6C3120-BCC0-45A8-AF1B-3EE94B20B119}">
      <dsp:nvSpPr>
        <dsp:cNvPr id="0" name=""/>
        <dsp:cNvSpPr/>
      </dsp:nvSpPr>
      <dsp:spPr>
        <a:xfrm>
          <a:off x="0" y="0"/>
          <a:ext cx="666879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C45AE2-DE6D-47F3-8BC4-084D62CDA55C}">
      <dsp:nvSpPr>
        <dsp:cNvPr id="0" name=""/>
        <dsp:cNvSpPr/>
      </dsp:nvSpPr>
      <dsp:spPr>
        <a:xfrm>
          <a:off x="0" y="0"/>
          <a:ext cx="6668792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How can health and social care create value for society?</a:t>
          </a:r>
        </a:p>
      </dsp:txBody>
      <dsp:txXfrm>
        <a:off x="0" y="0"/>
        <a:ext cx="6668792" cy="1444500"/>
      </dsp:txXfrm>
    </dsp:sp>
    <dsp:sp modelId="{59CC1D2A-53C8-421D-8234-D4C8AF16E49F}">
      <dsp:nvSpPr>
        <dsp:cNvPr id="0" name=""/>
        <dsp:cNvSpPr/>
      </dsp:nvSpPr>
      <dsp:spPr>
        <a:xfrm>
          <a:off x="0" y="1444500"/>
          <a:ext cx="6668792" cy="0"/>
        </a:xfrm>
        <a:prstGeom prst="line">
          <a:avLst/>
        </a:prstGeom>
        <a:solidFill>
          <a:schemeClr val="accent2">
            <a:hueOff val="494492"/>
            <a:satOff val="-3361"/>
            <a:lumOff val="-915"/>
            <a:alphaOff val="0"/>
          </a:schemeClr>
        </a:solidFill>
        <a:ln w="9525" cap="flat" cmpd="sng" algn="ctr">
          <a:solidFill>
            <a:schemeClr val="accent2">
              <a:hueOff val="494492"/>
              <a:satOff val="-3361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A5ACC9-086C-4AA9-AC7B-E47C31E578DD}">
      <dsp:nvSpPr>
        <dsp:cNvPr id="0" name=""/>
        <dsp:cNvSpPr/>
      </dsp:nvSpPr>
      <dsp:spPr>
        <a:xfrm>
          <a:off x="0" y="1444500"/>
          <a:ext cx="6668792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Population health</a:t>
          </a:r>
        </a:p>
      </dsp:txBody>
      <dsp:txXfrm>
        <a:off x="0" y="1444500"/>
        <a:ext cx="6668792" cy="1444500"/>
      </dsp:txXfrm>
    </dsp:sp>
    <dsp:sp modelId="{B6FC7F56-D66D-4203-9F8F-7A38AFAB3006}">
      <dsp:nvSpPr>
        <dsp:cNvPr id="0" name=""/>
        <dsp:cNvSpPr/>
      </dsp:nvSpPr>
      <dsp:spPr>
        <a:xfrm>
          <a:off x="0" y="2889000"/>
          <a:ext cx="6668792" cy="0"/>
        </a:xfrm>
        <a:prstGeom prst="line">
          <a:avLst/>
        </a:prstGeom>
        <a:solidFill>
          <a:schemeClr val="accent2">
            <a:hueOff val="988985"/>
            <a:satOff val="-6721"/>
            <a:lumOff val="-1830"/>
            <a:alphaOff val="0"/>
          </a:schemeClr>
        </a:solidFill>
        <a:ln w="9525" cap="flat" cmpd="sng" algn="ctr">
          <a:solidFill>
            <a:schemeClr val="accent2">
              <a:hueOff val="988985"/>
              <a:satOff val="-6721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4C2B7D-FA76-40A4-BF8F-3C3133AF8874}">
      <dsp:nvSpPr>
        <dsp:cNvPr id="0" name=""/>
        <dsp:cNvSpPr/>
      </dsp:nvSpPr>
      <dsp:spPr>
        <a:xfrm>
          <a:off x="0" y="2889000"/>
          <a:ext cx="6668792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Equitable access to healthcare</a:t>
          </a:r>
        </a:p>
      </dsp:txBody>
      <dsp:txXfrm>
        <a:off x="0" y="2889000"/>
        <a:ext cx="6668792" cy="1444500"/>
      </dsp:txXfrm>
    </dsp:sp>
    <dsp:sp modelId="{8028A274-D44C-424E-B8A2-63F9ACCC44EF}">
      <dsp:nvSpPr>
        <dsp:cNvPr id="0" name=""/>
        <dsp:cNvSpPr/>
      </dsp:nvSpPr>
      <dsp:spPr>
        <a:xfrm>
          <a:off x="0" y="4333500"/>
          <a:ext cx="6668792" cy="0"/>
        </a:xfrm>
        <a:prstGeom prst="line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 w="9525" cap="flat" cmpd="sng" algn="ctr">
          <a:solidFill>
            <a:schemeClr val="accent2">
              <a:hueOff val="1483477"/>
              <a:satOff val="-10082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A68A12-4FF4-498B-8A0D-AAACECD1ACE4}">
      <dsp:nvSpPr>
        <dsp:cNvPr id="0" name=""/>
        <dsp:cNvSpPr/>
      </dsp:nvSpPr>
      <dsp:spPr>
        <a:xfrm>
          <a:off x="0" y="4333500"/>
          <a:ext cx="6668792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Social justice</a:t>
          </a:r>
        </a:p>
      </dsp:txBody>
      <dsp:txXfrm>
        <a:off x="0" y="4333500"/>
        <a:ext cx="6668792" cy="1444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CCA0E3-E87C-407A-8542-54ABCDA9FF78}">
      <dsp:nvSpPr>
        <dsp:cNvPr id="0" name=""/>
        <dsp:cNvSpPr/>
      </dsp:nvSpPr>
      <dsp:spPr>
        <a:xfrm>
          <a:off x="0" y="2398"/>
          <a:ext cx="6668792" cy="12154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FBC96-A18D-4831-83EB-1187E41C7B01}">
      <dsp:nvSpPr>
        <dsp:cNvPr id="0" name=""/>
        <dsp:cNvSpPr/>
      </dsp:nvSpPr>
      <dsp:spPr>
        <a:xfrm>
          <a:off x="367661" y="275865"/>
          <a:ext cx="668476" cy="668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A1E7E-9E55-4F17-9E52-C0801949F290}">
      <dsp:nvSpPr>
        <dsp:cNvPr id="0" name=""/>
        <dsp:cNvSpPr/>
      </dsp:nvSpPr>
      <dsp:spPr>
        <a:xfrm>
          <a:off x="1403800" y="2398"/>
          <a:ext cx="5264991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By being aware of value creation, you can create value yourselves.</a:t>
          </a:r>
        </a:p>
      </dsp:txBody>
      <dsp:txXfrm>
        <a:off x="1403800" y="2398"/>
        <a:ext cx="5264991" cy="1215411"/>
      </dsp:txXfrm>
    </dsp:sp>
    <dsp:sp modelId="{B7DEECC9-031A-4516-B7B6-665EF5FA1497}">
      <dsp:nvSpPr>
        <dsp:cNvPr id="0" name=""/>
        <dsp:cNvSpPr/>
      </dsp:nvSpPr>
      <dsp:spPr>
        <a:xfrm>
          <a:off x="0" y="1521662"/>
          <a:ext cx="6668792" cy="12154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908E2-427F-45A0-888A-0EB9C457ACD8}">
      <dsp:nvSpPr>
        <dsp:cNvPr id="0" name=""/>
        <dsp:cNvSpPr/>
      </dsp:nvSpPr>
      <dsp:spPr>
        <a:xfrm>
          <a:off x="367661" y="1795129"/>
          <a:ext cx="668476" cy="668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72F85-39DB-4E9E-BD69-68953F5B5AC4}">
      <dsp:nvSpPr>
        <dsp:cNvPr id="0" name=""/>
        <dsp:cNvSpPr/>
      </dsp:nvSpPr>
      <dsp:spPr>
        <a:xfrm>
          <a:off x="1403800" y="1521662"/>
          <a:ext cx="5264991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By committing to patient-centered care, you can create patient value.</a:t>
          </a:r>
        </a:p>
      </dsp:txBody>
      <dsp:txXfrm>
        <a:off x="1403800" y="1521662"/>
        <a:ext cx="5264991" cy="1215411"/>
      </dsp:txXfrm>
    </dsp:sp>
    <dsp:sp modelId="{5ECDA43C-D27B-491D-9068-16DD98C5CE35}">
      <dsp:nvSpPr>
        <dsp:cNvPr id="0" name=""/>
        <dsp:cNvSpPr/>
      </dsp:nvSpPr>
      <dsp:spPr>
        <a:xfrm>
          <a:off x="0" y="3040926"/>
          <a:ext cx="6668792" cy="12154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C61AC1-BBED-4E09-ADFF-3689DBC861F0}">
      <dsp:nvSpPr>
        <dsp:cNvPr id="0" name=""/>
        <dsp:cNvSpPr/>
      </dsp:nvSpPr>
      <dsp:spPr>
        <a:xfrm>
          <a:off x="367661" y="3314393"/>
          <a:ext cx="668476" cy="668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AA058-A8C7-42E9-B751-741F67B449B1}">
      <dsp:nvSpPr>
        <dsp:cNvPr id="0" name=""/>
        <dsp:cNvSpPr/>
      </dsp:nvSpPr>
      <dsp:spPr>
        <a:xfrm>
          <a:off x="1403800" y="3040926"/>
          <a:ext cx="5264991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Patient value leads to organisational value.</a:t>
          </a:r>
        </a:p>
      </dsp:txBody>
      <dsp:txXfrm>
        <a:off x="1403800" y="3040926"/>
        <a:ext cx="5264991" cy="1215411"/>
      </dsp:txXfrm>
    </dsp:sp>
    <dsp:sp modelId="{391E12BE-6113-4F14-A733-0FB260FF59D0}">
      <dsp:nvSpPr>
        <dsp:cNvPr id="0" name=""/>
        <dsp:cNvSpPr/>
      </dsp:nvSpPr>
      <dsp:spPr>
        <a:xfrm>
          <a:off x="0" y="4560190"/>
          <a:ext cx="6668792" cy="12154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5FF3A2-9850-469C-9547-443CE3134559}">
      <dsp:nvSpPr>
        <dsp:cNvPr id="0" name=""/>
        <dsp:cNvSpPr/>
      </dsp:nvSpPr>
      <dsp:spPr>
        <a:xfrm>
          <a:off x="367661" y="4833658"/>
          <a:ext cx="668476" cy="668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83AC2-7E0E-47D5-8E24-5407E872B5AA}">
      <dsp:nvSpPr>
        <dsp:cNvPr id="0" name=""/>
        <dsp:cNvSpPr/>
      </dsp:nvSpPr>
      <dsp:spPr>
        <a:xfrm>
          <a:off x="1403800" y="4560190"/>
          <a:ext cx="5264991" cy="1215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631" tIns="128631" rIns="128631" bIns="1286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Organisational value leads to societal value. </a:t>
          </a:r>
        </a:p>
      </dsp:txBody>
      <dsp:txXfrm>
        <a:off x="1403800" y="4560190"/>
        <a:ext cx="5264991" cy="12154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41EC3-E51E-4A05-A23D-F7E3D0B1B146}">
      <dsp:nvSpPr>
        <dsp:cNvPr id="0" name=""/>
        <dsp:cNvSpPr/>
      </dsp:nvSpPr>
      <dsp:spPr>
        <a:xfrm>
          <a:off x="0" y="26459"/>
          <a:ext cx="6668792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High quality, compassionate care</a:t>
          </a:r>
        </a:p>
      </dsp:txBody>
      <dsp:txXfrm>
        <a:off x="31613" y="58072"/>
        <a:ext cx="6605566" cy="584369"/>
      </dsp:txXfrm>
    </dsp:sp>
    <dsp:sp modelId="{1E1074BD-1F35-4A23-9DAE-2A69AAD28544}">
      <dsp:nvSpPr>
        <dsp:cNvPr id="0" name=""/>
        <dsp:cNvSpPr/>
      </dsp:nvSpPr>
      <dsp:spPr>
        <a:xfrm>
          <a:off x="0" y="751815"/>
          <a:ext cx="6668792" cy="647595"/>
        </a:xfrm>
        <a:prstGeom prst="roundRect">
          <a:avLst/>
        </a:prstGeom>
        <a:solidFill>
          <a:schemeClr val="accent2">
            <a:hueOff val="211925"/>
            <a:satOff val="-1440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Effective communication</a:t>
          </a:r>
        </a:p>
      </dsp:txBody>
      <dsp:txXfrm>
        <a:off x="31613" y="783428"/>
        <a:ext cx="6605566" cy="584369"/>
      </dsp:txXfrm>
    </dsp:sp>
    <dsp:sp modelId="{BA67D6A7-5545-42E1-A617-DECABA0ED204}">
      <dsp:nvSpPr>
        <dsp:cNvPr id="0" name=""/>
        <dsp:cNvSpPr/>
      </dsp:nvSpPr>
      <dsp:spPr>
        <a:xfrm>
          <a:off x="0" y="1477170"/>
          <a:ext cx="6668792" cy="647595"/>
        </a:xfrm>
        <a:prstGeom prst="roundRect">
          <a:avLst/>
        </a:prstGeom>
        <a:solidFill>
          <a:schemeClr val="accent2">
            <a:hueOff val="423851"/>
            <a:satOff val="-2881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Patient education</a:t>
          </a:r>
        </a:p>
      </dsp:txBody>
      <dsp:txXfrm>
        <a:off x="31613" y="1508783"/>
        <a:ext cx="6605566" cy="584369"/>
      </dsp:txXfrm>
    </dsp:sp>
    <dsp:sp modelId="{39DC6E1F-FCB7-403E-B07B-2550E461204A}">
      <dsp:nvSpPr>
        <dsp:cNvPr id="0" name=""/>
        <dsp:cNvSpPr/>
      </dsp:nvSpPr>
      <dsp:spPr>
        <a:xfrm>
          <a:off x="0" y="2202525"/>
          <a:ext cx="6668792" cy="647595"/>
        </a:xfrm>
        <a:prstGeom prst="roundRect">
          <a:avLst/>
        </a:prstGeom>
        <a:solidFill>
          <a:schemeClr val="accent2">
            <a:hueOff val="635776"/>
            <a:satOff val="-4321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Adhering to best practice</a:t>
          </a:r>
        </a:p>
      </dsp:txBody>
      <dsp:txXfrm>
        <a:off x="31613" y="2234138"/>
        <a:ext cx="6605566" cy="584369"/>
      </dsp:txXfrm>
    </dsp:sp>
    <dsp:sp modelId="{025B369B-571A-4AB0-ACEA-E7EE31198A98}">
      <dsp:nvSpPr>
        <dsp:cNvPr id="0" name=""/>
        <dsp:cNvSpPr/>
      </dsp:nvSpPr>
      <dsp:spPr>
        <a:xfrm>
          <a:off x="0" y="2927880"/>
          <a:ext cx="6668792" cy="647595"/>
        </a:xfrm>
        <a:prstGeom prst="roundRect">
          <a:avLst/>
        </a:prstGeom>
        <a:solidFill>
          <a:schemeClr val="accent2">
            <a:hueOff val="847701"/>
            <a:satOff val="-5761"/>
            <a:lumOff val="-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Identifying and addressing needs</a:t>
          </a:r>
        </a:p>
      </dsp:txBody>
      <dsp:txXfrm>
        <a:off x="31613" y="2959493"/>
        <a:ext cx="6605566" cy="584369"/>
      </dsp:txXfrm>
    </dsp:sp>
    <dsp:sp modelId="{F910C870-1E99-4E53-AC7E-B6D35BB491FC}">
      <dsp:nvSpPr>
        <dsp:cNvPr id="0" name=""/>
        <dsp:cNvSpPr/>
      </dsp:nvSpPr>
      <dsp:spPr>
        <a:xfrm>
          <a:off x="0" y="3653235"/>
          <a:ext cx="6668792" cy="647595"/>
        </a:xfrm>
        <a:prstGeom prst="roundRect">
          <a:avLst/>
        </a:prstGeom>
        <a:solidFill>
          <a:schemeClr val="accent2">
            <a:hueOff val="1059626"/>
            <a:satOff val="-7201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Teamwork</a:t>
          </a:r>
        </a:p>
      </dsp:txBody>
      <dsp:txXfrm>
        <a:off x="31613" y="3684848"/>
        <a:ext cx="6605566" cy="584369"/>
      </dsp:txXfrm>
    </dsp:sp>
    <dsp:sp modelId="{F78D554D-AD72-4A2F-A28A-E5C6C779D1C0}">
      <dsp:nvSpPr>
        <dsp:cNvPr id="0" name=""/>
        <dsp:cNvSpPr/>
      </dsp:nvSpPr>
      <dsp:spPr>
        <a:xfrm>
          <a:off x="0" y="4378590"/>
          <a:ext cx="6668792" cy="647595"/>
        </a:xfrm>
        <a:prstGeom prst="roundRect">
          <a:avLst/>
        </a:prstGeom>
        <a:solidFill>
          <a:schemeClr val="accent2">
            <a:hueOff val="1271552"/>
            <a:satOff val="-8642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Interdisciplinary communication</a:t>
          </a:r>
        </a:p>
      </dsp:txBody>
      <dsp:txXfrm>
        <a:off x="31613" y="4410203"/>
        <a:ext cx="6605566" cy="584369"/>
      </dsp:txXfrm>
    </dsp:sp>
    <dsp:sp modelId="{AAD6662D-2EE6-40E6-8530-88463013D270}">
      <dsp:nvSpPr>
        <dsp:cNvPr id="0" name=""/>
        <dsp:cNvSpPr/>
      </dsp:nvSpPr>
      <dsp:spPr>
        <a:xfrm>
          <a:off x="0" y="5103945"/>
          <a:ext cx="6668792" cy="647595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Fostering a positive culture</a:t>
          </a:r>
        </a:p>
      </dsp:txBody>
      <dsp:txXfrm>
        <a:off x="31613" y="5135558"/>
        <a:ext cx="6605566" cy="58436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CA1533-2043-470B-9150-EC38626D636E}">
      <dsp:nvSpPr>
        <dsp:cNvPr id="0" name=""/>
        <dsp:cNvSpPr/>
      </dsp:nvSpPr>
      <dsp:spPr>
        <a:xfrm>
          <a:off x="0" y="14457"/>
          <a:ext cx="4996207" cy="1829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Strategic planning</a:t>
          </a:r>
        </a:p>
      </dsp:txBody>
      <dsp:txXfrm>
        <a:off x="89327" y="103784"/>
        <a:ext cx="4817553" cy="1651226"/>
      </dsp:txXfrm>
    </dsp:sp>
    <dsp:sp modelId="{D92B971F-0BFD-494A-84FC-8C3FE4C383AD}">
      <dsp:nvSpPr>
        <dsp:cNvPr id="0" name=""/>
        <dsp:cNvSpPr/>
      </dsp:nvSpPr>
      <dsp:spPr>
        <a:xfrm>
          <a:off x="0" y="1976817"/>
          <a:ext cx="4996207" cy="18298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Leadership</a:t>
          </a:r>
        </a:p>
      </dsp:txBody>
      <dsp:txXfrm>
        <a:off x="89327" y="2066144"/>
        <a:ext cx="4817553" cy="1651226"/>
      </dsp:txXfrm>
    </dsp:sp>
    <dsp:sp modelId="{E00D6BA6-1D7A-457D-A9CD-0FC90A4E2A49}">
      <dsp:nvSpPr>
        <dsp:cNvPr id="0" name=""/>
        <dsp:cNvSpPr/>
      </dsp:nvSpPr>
      <dsp:spPr>
        <a:xfrm>
          <a:off x="0" y="3939178"/>
          <a:ext cx="4996207" cy="18298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Motivation</a:t>
          </a:r>
        </a:p>
      </dsp:txBody>
      <dsp:txXfrm>
        <a:off x="89327" y="4028505"/>
        <a:ext cx="4817553" cy="16512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3FA2F-763B-4E41-AA9F-87F54A6E1B33}">
      <dsp:nvSpPr>
        <dsp:cNvPr id="0" name=""/>
        <dsp:cNvSpPr/>
      </dsp:nvSpPr>
      <dsp:spPr>
        <a:xfrm>
          <a:off x="489978" y="90507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7A44C5-2C08-46AB-B6CE-33EBDBC760F1}">
      <dsp:nvSpPr>
        <dsp:cNvPr id="0" name=""/>
        <dsp:cNvSpPr/>
      </dsp:nvSpPr>
      <dsp:spPr>
        <a:xfrm>
          <a:off x="782478" y="383007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FAD91-83BF-48DB-BBEA-59987BD29580}">
      <dsp:nvSpPr>
        <dsp:cNvPr id="0" name=""/>
        <dsp:cNvSpPr/>
      </dsp:nvSpPr>
      <dsp:spPr>
        <a:xfrm>
          <a:off x="51228" y="18905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Improving patient care</a:t>
          </a:r>
        </a:p>
      </dsp:txBody>
      <dsp:txXfrm>
        <a:off x="51228" y="1890508"/>
        <a:ext cx="2250000" cy="720000"/>
      </dsp:txXfrm>
    </dsp:sp>
    <dsp:sp modelId="{04B8727D-BF1F-41A1-BAE5-0B682C463360}">
      <dsp:nvSpPr>
        <dsp:cNvPr id="0" name=""/>
        <dsp:cNvSpPr/>
      </dsp:nvSpPr>
      <dsp:spPr>
        <a:xfrm>
          <a:off x="3133728" y="90507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E5092-9C87-49F6-891E-A0A6CA145E99}">
      <dsp:nvSpPr>
        <dsp:cNvPr id="0" name=""/>
        <dsp:cNvSpPr/>
      </dsp:nvSpPr>
      <dsp:spPr>
        <a:xfrm>
          <a:off x="3426228" y="383007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EE8E2-0DAE-411A-BA66-47023D2A9F91}">
      <dsp:nvSpPr>
        <dsp:cNvPr id="0" name=""/>
        <dsp:cNvSpPr/>
      </dsp:nvSpPr>
      <dsp:spPr>
        <a:xfrm>
          <a:off x="2694978" y="18905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Improving organisational performance</a:t>
          </a:r>
        </a:p>
      </dsp:txBody>
      <dsp:txXfrm>
        <a:off x="2694978" y="1890508"/>
        <a:ext cx="2250000" cy="720000"/>
      </dsp:txXfrm>
    </dsp:sp>
    <dsp:sp modelId="{2CED898F-3214-4DC4-9202-98AB065FBD1B}">
      <dsp:nvSpPr>
        <dsp:cNvPr id="0" name=""/>
        <dsp:cNvSpPr/>
      </dsp:nvSpPr>
      <dsp:spPr>
        <a:xfrm>
          <a:off x="1811853" y="3173007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1822B-4384-4376-8853-C72B9F619223}">
      <dsp:nvSpPr>
        <dsp:cNvPr id="0" name=""/>
        <dsp:cNvSpPr/>
      </dsp:nvSpPr>
      <dsp:spPr>
        <a:xfrm>
          <a:off x="2104353" y="3465508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DD49D0-BD93-4050-A64C-C92BB0805DAC}">
      <dsp:nvSpPr>
        <dsp:cNvPr id="0" name=""/>
        <dsp:cNvSpPr/>
      </dsp:nvSpPr>
      <dsp:spPr>
        <a:xfrm>
          <a:off x="1373103" y="49730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Creating a culture of continuous improvement</a:t>
          </a:r>
        </a:p>
      </dsp:txBody>
      <dsp:txXfrm>
        <a:off x="1373103" y="4973008"/>
        <a:ext cx="225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D8A1E-67FF-4D38-9248-B0EB51D47C5B}">
      <dsp:nvSpPr>
        <dsp:cNvPr id="0" name=""/>
        <dsp:cNvSpPr/>
      </dsp:nvSpPr>
      <dsp:spPr>
        <a:xfrm>
          <a:off x="535026" y="137196"/>
          <a:ext cx="1341710" cy="134171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8035B-0413-4161-80E6-20D699C105AA}">
      <dsp:nvSpPr>
        <dsp:cNvPr id="0" name=""/>
        <dsp:cNvSpPr/>
      </dsp:nvSpPr>
      <dsp:spPr>
        <a:xfrm>
          <a:off x="820965" y="423134"/>
          <a:ext cx="769834" cy="7698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EF06B-CC94-43A1-AC60-C5FC41CB6EFE}">
      <dsp:nvSpPr>
        <dsp:cNvPr id="0" name=""/>
        <dsp:cNvSpPr/>
      </dsp:nvSpPr>
      <dsp:spPr>
        <a:xfrm>
          <a:off x="106119" y="1896817"/>
          <a:ext cx="21995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Inspiring staff</a:t>
          </a:r>
        </a:p>
      </dsp:txBody>
      <dsp:txXfrm>
        <a:off x="106119" y="1896817"/>
        <a:ext cx="2199525" cy="720000"/>
      </dsp:txXfrm>
    </dsp:sp>
    <dsp:sp modelId="{81531C01-A080-4E39-A800-5894A76E0C64}">
      <dsp:nvSpPr>
        <dsp:cNvPr id="0" name=""/>
        <dsp:cNvSpPr/>
      </dsp:nvSpPr>
      <dsp:spPr>
        <a:xfrm>
          <a:off x="3119469" y="137196"/>
          <a:ext cx="1341710" cy="13417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C191F-C281-4417-934E-171A2165C1BF}">
      <dsp:nvSpPr>
        <dsp:cNvPr id="0" name=""/>
        <dsp:cNvSpPr/>
      </dsp:nvSpPr>
      <dsp:spPr>
        <a:xfrm>
          <a:off x="3405407" y="423134"/>
          <a:ext cx="769834" cy="7698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CDE94-5843-4570-A1DB-94A3C169B4A6}">
      <dsp:nvSpPr>
        <dsp:cNvPr id="0" name=""/>
        <dsp:cNvSpPr/>
      </dsp:nvSpPr>
      <dsp:spPr>
        <a:xfrm>
          <a:off x="2690562" y="1896817"/>
          <a:ext cx="21995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Achieving goals</a:t>
          </a:r>
        </a:p>
      </dsp:txBody>
      <dsp:txXfrm>
        <a:off x="2690562" y="1896817"/>
        <a:ext cx="2199525" cy="720000"/>
      </dsp:txXfrm>
    </dsp:sp>
    <dsp:sp modelId="{14476807-DFAD-494B-8930-C59A39B7062A}">
      <dsp:nvSpPr>
        <dsp:cNvPr id="0" name=""/>
        <dsp:cNvSpPr/>
      </dsp:nvSpPr>
      <dsp:spPr>
        <a:xfrm>
          <a:off x="535026" y="3166698"/>
          <a:ext cx="1341710" cy="13417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45A59-1504-48BD-AACF-C0CE3A13BB7C}">
      <dsp:nvSpPr>
        <dsp:cNvPr id="0" name=""/>
        <dsp:cNvSpPr/>
      </dsp:nvSpPr>
      <dsp:spPr>
        <a:xfrm>
          <a:off x="820965" y="3452637"/>
          <a:ext cx="769834" cy="7698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D6AAF-21D4-4963-B20C-10DA326F1559}">
      <dsp:nvSpPr>
        <dsp:cNvPr id="0" name=""/>
        <dsp:cNvSpPr/>
      </dsp:nvSpPr>
      <dsp:spPr>
        <a:xfrm>
          <a:off x="106119" y="4926319"/>
          <a:ext cx="21995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Supportive work environments</a:t>
          </a:r>
        </a:p>
      </dsp:txBody>
      <dsp:txXfrm>
        <a:off x="106119" y="4926319"/>
        <a:ext cx="2199525" cy="720000"/>
      </dsp:txXfrm>
    </dsp:sp>
    <dsp:sp modelId="{23B7A779-F804-4BBD-B227-39DA1DD386B0}">
      <dsp:nvSpPr>
        <dsp:cNvPr id="0" name=""/>
        <dsp:cNvSpPr/>
      </dsp:nvSpPr>
      <dsp:spPr>
        <a:xfrm>
          <a:off x="3119469" y="3166698"/>
          <a:ext cx="1341710" cy="13417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4A245-8E6A-46D5-8089-5E147F7E12B1}">
      <dsp:nvSpPr>
        <dsp:cNvPr id="0" name=""/>
        <dsp:cNvSpPr/>
      </dsp:nvSpPr>
      <dsp:spPr>
        <a:xfrm>
          <a:off x="3405407" y="3452637"/>
          <a:ext cx="769834" cy="7698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93420-1118-4CC4-8F0B-97F8DF13F3FB}">
      <dsp:nvSpPr>
        <dsp:cNvPr id="0" name=""/>
        <dsp:cNvSpPr/>
      </dsp:nvSpPr>
      <dsp:spPr>
        <a:xfrm>
          <a:off x="2690562" y="4926319"/>
          <a:ext cx="219952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Developing skills and competencies</a:t>
          </a:r>
        </a:p>
      </dsp:txBody>
      <dsp:txXfrm>
        <a:off x="2690562" y="4926319"/>
        <a:ext cx="2199525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4B82CD-C676-4657-B37A-812ABC7C1C16}">
      <dsp:nvSpPr>
        <dsp:cNvPr id="0" name=""/>
        <dsp:cNvSpPr/>
      </dsp:nvSpPr>
      <dsp:spPr>
        <a:xfrm>
          <a:off x="0" y="74712"/>
          <a:ext cx="4996207" cy="1814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Focus is on universal access, equity, social responsibility.</a:t>
          </a:r>
        </a:p>
      </dsp:txBody>
      <dsp:txXfrm>
        <a:off x="88585" y="163297"/>
        <a:ext cx="4819037" cy="1637500"/>
      </dsp:txXfrm>
    </dsp:sp>
    <dsp:sp modelId="{C2459954-B226-4B9B-91FB-1C91C3C61535}">
      <dsp:nvSpPr>
        <dsp:cNvPr id="0" name=""/>
        <dsp:cNvSpPr/>
      </dsp:nvSpPr>
      <dsp:spPr>
        <a:xfrm>
          <a:off x="0" y="1984422"/>
          <a:ext cx="4996207" cy="1814670"/>
        </a:xfrm>
        <a:prstGeom prst="roundRect">
          <a:avLst/>
        </a:prstGeom>
        <a:solidFill>
          <a:schemeClr val="accent2">
            <a:hueOff val="741739"/>
            <a:satOff val="-5041"/>
            <a:lumOff val="-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Funded by taxes and is run by the government.</a:t>
          </a:r>
        </a:p>
      </dsp:txBody>
      <dsp:txXfrm>
        <a:off x="88585" y="2073007"/>
        <a:ext cx="4819037" cy="1637500"/>
      </dsp:txXfrm>
    </dsp:sp>
    <dsp:sp modelId="{E8A5450F-0A46-4308-84FA-09421A4855E1}">
      <dsp:nvSpPr>
        <dsp:cNvPr id="0" name=""/>
        <dsp:cNvSpPr/>
      </dsp:nvSpPr>
      <dsp:spPr>
        <a:xfrm>
          <a:off x="0" y="3894133"/>
          <a:ext cx="4996207" cy="1814670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does this create value?</a:t>
          </a:r>
        </a:p>
      </dsp:txBody>
      <dsp:txXfrm>
        <a:off x="88585" y="3982718"/>
        <a:ext cx="4819037" cy="16375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1244A-F8CC-485F-80D2-6192B18E7DCF}">
      <dsp:nvSpPr>
        <dsp:cNvPr id="0" name=""/>
        <dsp:cNvSpPr/>
      </dsp:nvSpPr>
      <dsp:spPr>
        <a:xfrm>
          <a:off x="0" y="261507"/>
          <a:ext cx="4996207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Ensuring equal access to healthcare</a:t>
          </a:r>
        </a:p>
      </dsp:txBody>
      <dsp:txXfrm>
        <a:off x="48547" y="310054"/>
        <a:ext cx="4899113" cy="897406"/>
      </dsp:txXfrm>
    </dsp:sp>
    <dsp:sp modelId="{6E6C282C-3B08-4077-A7FC-15E566108266}">
      <dsp:nvSpPr>
        <dsp:cNvPr id="0" name=""/>
        <dsp:cNvSpPr/>
      </dsp:nvSpPr>
      <dsp:spPr>
        <a:xfrm>
          <a:off x="0" y="1328007"/>
          <a:ext cx="4996207" cy="994500"/>
        </a:xfrm>
        <a:prstGeom prst="roundRect">
          <a:avLst/>
        </a:prstGeom>
        <a:solidFill>
          <a:schemeClr val="accent2">
            <a:hueOff val="370869"/>
            <a:satOff val="-2521"/>
            <a:lumOff val="-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Prioritising population health</a:t>
          </a:r>
        </a:p>
      </dsp:txBody>
      <dsp:txXfrm>
        <a:off x="48547" y="1376554"/>
        <a:ext cx="4899113" cy="897406"/>
      </dsp:txXfrm>
    </dsp:sp>
    <dsp:sp modelId="{8E626947-D049-4A69-BA03-A3E1DD39D135}">
      <dsp:nvSpPr>
        <dsp:cNvPr id="0" name=""/>
        <dsp:cNvSpPr/>
      </dsp:nvSpPr>
      <dsp:spPr>
        <a:xfrm>
          <a:off x="0" y="2394507"/>
          <a:ext cx="4996207" cy="994500"/>
        </a:xfrm>
        <a:prstGeom prst="roundRect">
          <a:avLst/>
        </a:prstGeom>
        <a:solidFill>
          <a:schemeClr val="accent2">
            <a:hueOff val="741739"/>
            <a:satOff val="-5041"/>
            <a:lumOff val="-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Prioritising preventative care</a:t>
          </a:r>
        </a:p>
      </dsp:txBody>
      <dsp:txXfrm>
        <a:off x="48547" y="2443054"/>
        <a:ext cx="4899113" cy="897406"/>
      </dsp:txXfrm>
    </dsp:sp>
    <dsp:sp modelId="{223A72FC-B4CB-47A4-AB0D-4DE34B27AAB3}">
      <dsp:nvSpPr>
        <dsp:cNvPr id="0" name=""/>
        <dsp:cNvSpPr/>
      </dsp:nvSpPr>
      <dsp:spPr>
        <a:xfrm>
          <a:off x="0" y="3461008"/>
          <a:ext cx="4996207" cy="994500"/>
        </a:xfrm>
        <a:prstGeom prst="roundRect">
          <a:avLst/>
        </a:prstGeom>
        <a:solidFill>
          <a:schemeClr val="accent2">
            <a:hueOff val="1112608"/>
            <a:satOff val="-7562"/>
            <a:lumOff val="-2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Achieving equitable distribution of healthcare resources</a:t>
          </a:r>
        </a:p>
      </dsp:txBody>
      <dsp:txXfrm>
        <a:off x="48547" y="3509555"/>
        <a:ext cx="4899113" cy="897406"/>
      </dsp:txXfrm>
    </dsp:sp>
    <dsp:sp modelId="{EEEE2059-EA8A-4795-99B0-0531EAF94812}">
      <dsp:nvSpPr>
        <dsp:cNvPr id="0" name=""/>
        <dsp:cNvSpPr/>
      </dsp:nvSpPr>
      <dsp:spPr>
        <a:xfrm>
          <a:off x="0" y="4527508"/>
          <a:ext cx="4996207" cy="994500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Does this happen?</a:t>
          </a:r>
        </a:p>
      </dsp:txBody>
      <dsp:txXfrm>
        <a:off x="48547" y="4576055"/>
        <a:ext cx="4899113" cy="89740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F50507-3371-428A-ADA4-03F8E9ECDEE1}">
      <dsp:nvSpPr>
        <dsp:cNvPr id="0" name=""/>
        <dsp:cNvSpPr/>
      </dsp:nvSpPr>
      <dsp:spPr>
        <a:xfrm>
          <a:off x="489978" y="90507"/>
          <a:ext cx="1372500" cy="1372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5692E9-0821-4B2D-8DD5-0991F8A0B91C}">
      <dsp:nvSpPr>
        <dsp:cNvPr id="0" name=""/>
        <dsp:cNvSpPr/>
      </dsp:nvSpPr>
      <dsp:spPr>
        <a:xfrm>
          <a:off x="782478" y="383007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37897-7D1B-4804-926C-B96890D0F485}">
      <dsp:nvSpPr>
        <dsp:cNvPr id="0" name=""/>
        <dsp:cNvSpPr/>
      </dsp:nvSpPr>
      <dsp:spPr>
        <a:xfrm>
          <a:off x="51228" y="18905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Focus is on patient choice, market-driven innovation and profitability.</a:t>
          </a:r>
        </a:p>
      </dsp:txBody>
      <dsp:txXfrm>
        <a:off x="51228" y="1890508"/>
        <a:ext cx="2250000" cy="720000"/>
      </dsp:txXfrm>
    </dsp:sp>
    <dsp:sp modelId="{EF7B29BB-153E-48A3-9C38-DF2B7BF62287}">
      <dsp:nvSpPr>
        <dsp:cNvPr id="0" name=""/>
        <dsp:cNvSpPr/>
      </dsp:nvSpPr>
      <dsp:spPr>
        <a:xfrm>
          <a:off x="3133728" y="90507"/>
          <a:ext cx="1372500" cy="1372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8590F-D0F9-4144-B34A-BE518CDC312D}">
      <dsp:nvSpPr>
        <dsp:cNvPr id="0" name=""/>
        <dsp:cNvSpPr/>
      </dsp:nvSpPr>
      <dsp:spPr>
        <a:xfrm>
          <a:off x="3426228" y="383007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23E2E-4E53-4EA0-AF41-910371B171FC}">
      <dsp:nvSpPr>
        <dsp:cNvPr id="0" name=""/>
        <dsp:cNvSpPr/>
      </dsp:nvSpPr>
      <dsp:spPr>
        <a:xfrm>
          <a:off x="2694978" y="18905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Funded by private insurance and out-of-pocket payments</a:t>
          </a:r>
        </a:p>
      </dsp:txBody>
      <dsp:txXfrm>
        <a:off x="2694978" y="1890508"/>
        <a:ext cx="2250000" cy="720000"/>
      </dsp:txXfrm>
    </dsp:sp>
    <dsp:sp modelId="{7EDE160F-4420-4915-BE91-0B6320054532}">
      <dsp:nvSpPr>
        <dsp:cNvPr id="0" name=""/>
        <dsp:cNvSpPr/>
      </dsp:nvSpPr>
      <dsp:spPr>
        <a:xfrm>
          <a:off x="1811853" y="3173007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DE52C-75D6-46BB-A48A-2416AF1FEAF6}">
      <dsp:nvSpPr>
        <dsp:cNvPr id="0" name=""/>
        <dsp:cNvSpPr/>
      </dsp:nvSpPr>
      <dsp:spPr>
        <a:xfrm>
          <a:off x="2104353" y="3465508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D8B8F-51BB-459E-8872-ED2B35F4F77C}">
      <dsp:nvSpPr>
        <dsp:cNvPr id="0" name=""/>
        <dsp:cNvSpPr/>
      </dsp:nvSpPr>
      <dsp:spPr>
        <a:xfrm>
          <a:off x="1373103" y="4973008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How do these groups create value?</a:t>
          </a:r>
        </a:p>
      </dsp:txBody>
      <dsp:txXfrm>
        <a:off x="1373103" y="4973008"/>
        <a:ext cx="2250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0BE3F2-AF13-452D-AF3B-F6CE01499327}">
      <dsp:nvSpPr>
        <dsp:cNvPr id="0" name=""/>
        <dsp:cNvSpPr/>
      </dsp:nvSpPr>
      <dsp:spPr>
        <a:xfrm>
          <a:off x="0" y="10492"/>
          <a:ext cx="4996207" cy="138663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Wider range of services</a:t>
          </a:r>
        </a:p>
      </dsp:txBody>
      <dsp:txXfrm>
        <a:off x="67690" y="78182"/>
        <a:ext cx="4860827" cy="1251252"/>
      </dsp:txXfrm>
    </dsp:sp>
    <dsp:sp modelId="{9CDAA605-76D4-46F6-B718-CF3E846F8E6C}">
      <dsp:nvSpPr>
        <dsp:cNvPr id="0" name=""/>
        <dsp:cNvSpPr/>
      </dsp:nvSpPr>
      <dsp:spPr>
        <a:xfrm>
          <a:off x="0" y="1469125"/>
          <a:ext cx="4996207" cy="1386632"/>
        </a:xfrm>
        <a:prstGeom prst="roundRect">
          <a:avLst/>
        </a:prstGeom>
        <a:solidFill>
          <a:schemeClr val="accent2">
            <a:hueOff val="494492"/>
            <a:satOff val="-3361"/>
            <a:lumOff val="-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Specialised care</a:t>
          </a:r>
        </a:p>
      </dsp:txBody>
      <dsp:txXfrm>
        <a:off x="67690" y="1536815"/>
        <a:ext cx="4860827" cy="1251252"/>
      </dsp:txXfrm>
    </dsp:sp>
    <dsp:sp modelId="{DA8411B2-CF30-49F8-9430-364DD69E0EA1}">
      <dsp:nvSpPr>
        <dsp:cNvPr id="0" name=""/>
        <dsp:cNvSpPr/>
      </dsp:nvSpPr>
      <dsp:spPr>
        <a:xfrm>
          <a:off x="0" y="2927757"/>
          <a:ext cx="4996207" cy="1386632"/>
        </a:xfrm>
        <a:prstGeom prst="roundRect">
          <a:avLst/>
        </a:prstGeom>
        <a:solidFill>
          <a:schemeClr val="accent2">
            <a:hueOff val="988985"/>
            <a:satOff val="-6721"/>
            <a:lumOff val="-18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Driving innovation and technological advancements in healthcare</a:t>
          </a:r>
        </a:p>
      </dsp:txBody>
      <dsp:txXfrm>
        <a:off x="67690" y="2995447"/>
        <a:ext cx="4860827" cy="1251252"/>
      </dsp:txXfrm>
    </dsp:sp>
    <dsp:sp modelId="{6E57EA1E-C410-4114-9FC6-21AB3469063D}">
      <dsp:nvSpPr>
        <dsp:cNvPr id="0" name=""/>
        <dsp:cNvSpPr/>
      </dsp:nvSpPr>
      <dsp:spPr>
        <a:xfrm>
          <a:off x="0" y="4386390"/>
          <a:ext cx="4996207" cy="1386632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Providing patient centered care.</a:t>
          </a:r>
        </a:p>
      </dsp:txBody>
      <dsp:txXfrm>
        <a:off x="67690" y="4454080"/>
        <a:ext cx="4860827" cy="125125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8AED37-6C9E-46D0-A4BF-B4924DD2BB59}">
      <dsp:nvSpPr>
        <dsp:cNvPr id="0" name=""/>
        <dsp:cNvSpPr/>
      </dsp:nvSpPr>
      <dsp:spPr>
        <a:xfrm>
          <a:off x="0" y="43567"/>
          <a:ext cx="4996207" cy="1350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Flexible access</a:t>
          </a:r>
        </a:p>
      </dsp:txBody>
      <dsp:txXfrm>
        <a:off x="65934" y="109501"/>
        <a:ext cx="4864339" cy="1218787"/>
      </dsp:txXfrm>
    </dsp:sp>
    <dsp:sp modelId="{563C6B4E-A142-416B-94CE-2E0EB0F9EDEA}">
      <dsp:nvSpPr>
        <dsp:cNvPr id="0" name=""/>
        <dsp:cNvSpPr/>
      </dsp:nvSpPr>
      <dsp:spPr>
        <a:xfrm>
          <a:off x="0" y="1492142"/>
          <a:ext cx="4996207" cy="1350655"/>
        </a:xfrm>
        <a:prstGeom prst="roundRect">
          <a:avLst/>
        </a:prstGeom>
        <a:solidFill>
          <a:schemeClr val="accent2">
            <a:hueOff val="494492"/>
            <a:satOff val="-3361"/>
            <a:lumOff val="-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Combination of public and private models.</a:t>
          </a:r>
        </a:p>
      </dsp:txBody>
      <dsp:txXfrm>
        <a:off x="65934" y="1558076"/>
        <a:ext cx="4864339" cy="1218787"/>
      </dsp:txXfrm>
    </dsp:sp>
    <dsp:sp modelId="{158ADFA1-BB78-48C9-A722-5FEF2821484F}">
      <dsp:nvSpPr>
        <dsp:cNvPr id="0" name=""/>
        <dsp:cNvSpPr/>
      </dsp:nvSpPr>
      <dsp:spPr>
        <a:xfrm>
          <a:off x="0" y="2940717"/>
          <a:ext cx="4996207" cy="1350655"/>
        </a:xfrm>
        <a:prstGeom prst="roundRect">
          <a:avLst/>
        </a:prstGeom>
        <a:solidFill>
          <a:schemeClr val="accent2">
            <a:hueOff val="988985"/>
            <a:satOff val="-6721"/>
            <a:lumOff val="-18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Costs are shared </a:t>
          </a:r>
        </a:p>
      </dsp:txBody>
      <dsp:txXfrm>
        <a:off x="65934" y="3006651"/>
        <a:ext cx="4864339" cy="1218787"/>
      </dsp:txXfrm>
    </dsp:sp>
    <dsp:sp modelId="{93AB7811-9625-48D1-AB70-C069634A8512}">
      <dsp:nvSpPr>
        <dsp:cNvPr id="0" name=""/>
        <dsp:cNvSpPr/>
      </dsp:nvSpPr>
      <dsp:spPr>
        <a:xfrm>
          <a:off x="0" y="4389293"/>
          <a:ext cx="4996207" cy="1350655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Integrated service models</a:t>
          </a:r>
        </a:p>
      </dsp:txBody>
      <dsp:txXfrm>
        <a:off x="65934" y="4455227"/>
        <a:ext cx="4864339" cy="121878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ADED0-EBCF-4DC0-A897-92217C56F571}">
      <dsp:nvSpPr>
        <dsp:cNvPr id="0" name=""/>
        <dsp:cNvSpPr/>
      </dsp:nvSpPr>
      <dsp:spPr>
        <a:xfrm>
          <a:off x="0" y="992038"/>
          <a:ext cx="4996207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Increased choice and flexibility</a:t>
          </a:r>
        </a:p>
      </dsp:txBody>
      <dsp:txXfrm>
        <a:off x="28100" y="1020138"/>
        <a:ext cx="4940007" cy="519439"/>
      </dsp:txXfrm>
    </dsp:sp>
    <dsp:sp modelId="{E8D184F4-63A7-4780-8D6C-82A69DEC0714}">
      <dsp:nvSpPr>
        <dsp:cNvPr id="0" name=""/>
        <dsp:cNvSpPr/>
      </dsp:nvSpPr>
      <dsp:spPr>
        <a:xfrm>
          <a:off x="0" y="1636798"/>
          <a:ext cx="4996207" cy="575639"/>
        </a:xfrm>
        <a:prstGeom prst="roundRect">
          <a:avLst/>
        </a:prstGeom>
        <a:solidFill>
          <a:schemeClr val="accent2">
            <a:hueOff val="296695"/>
            <a:satOff val="-2016"/>
            <a:lumOff val="-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Improved access to care</a:t>
          </a:r>
        </a:p>
      </dsp:txBody>
      <dsp:txXfrm>
        <a:off x="28100" y="1664898"/>
        <a:ext cx="4940007" cy="519439"/>
      </dsp:txXfrm>
    </dsp:sp>
    <dsp:sp modelId="{F3E93315-4E7F-40CA-8D72-5BE9C238D373}">
      <dsp:nvSpPr>
        <dsp:cNvPr id="0" name=""/>
        <dsp:cNvSpPr/>
      </dsp:nvSpPr>
      <dsp:spPr>
        <a:xfrm>
          <a:off x="0" y="2281558"/>
          <a:ext cx="4996207" cy="575639"/>
        </a:xfrm>
        <a:prstGeom prst="roundRect">
          <a:avLst/>
        </a:prstGeom>
        <a:solidFill>
          <a:schemeClr val="accent2">
            <a:hueOff val="593391"/>
            <a:satOff val="-4033"/>
            <a:lumOff val="-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Potential for quality improvement</a:t>
          </a:r>
        </a:p>
      </dsp:txBody>
      <dsp:txXfrm>
        <a:off x="28100" y="2309658"/>
        <a:ext cx="4940007" cy="519439"/>
      </dsp:txXfrm>
    </dsp:sp>
    <dsp:sp modelId="{39A63F8B-E928-46BC-9863-FF8A69E41C9A}">
      <dsp:nvSpPr>
        <dsp:cNvPr id="0" name=""/>
        <dsp:cNvSpPr/>
      </dsp:nvSpPr>
      <dsp:spPr>
        <a:xfrm>
          <a:off x="0" y="2926318"/>
          <a:ext cx="4996207" cy="575639"/>
        </a:xfrm>
        <a:prstGeom prst="roundRect">
          <a:avLst/>
        </a:prstGeom>
        <a:solidFill>
          <a:schemeClr val="accent2">
            <a:hueOff val="890086"/>
            <a:satOff val="-6049"/>
            <a:lumOff val="-164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BUT</a:t>
          </a:r>
        </a:p>
      </dsp:txBody>
      <dsp:txXfrm>
        <a:off x="28100" y="2954418"/>
        <a:ext cx="4940007" cy="519439"/>
      </dsp:txXfrm>
    </dsp:sp>
    <dsp:sp modelId="{A1DAC165-932A-4C96-9A05-140FD4C19E33}">
      <dsp:nvSpPr>
        <dsp:cNvPr id="0" name=""/>
        <dsp:cNvSpPr/>
      </dsp:nvSpPr>
      <dsp:spPr>
        <a:xfrm>
          <a:off x="0" y="3571078"/>
          <a:ext cx="4996207" cy="575639"/>
        </a:xfrm>
        <a:prstGeom prst="roundRect">
          <a:avLst/>
        </a:prstGeom>
        <a:solidFill>
          <a:schemeClr val="accent2">
            <a:hueOff val="1186782"/>
            <a:satOff val="-8066"/>
            <a:lumOff val="-2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Equity concerns</a:t>
          </a:r>
        </a:p>
      </dsp:txBody>
      <dsp:txXfrm>
        <a:off x="28100" y="3599178"/>
        <a:ext cx="4940007" cy="519439"/>
      </dsp:txXfrm>
    </dsp:sp>
    <dsp:sp modelId="{2E6E17DC-37E3-46B9-8DDD-3D5577641D92}">
      <dsp:nvSpPr>
        <dsp:cNvPr id="0" name=""/>
        <dsp:cNvSpPr/>
      </dsp:nvSpPr>
      <dsp:spPr>
        <a:xfrm>
          <a:off x="0" y="4215838"/>
          <a:ext cx="4996207" cy="575639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Administrative complexity</a:t>
          </a:r>
        </a:p>
      </dsp:txBody>
      <dsp:txXfrm>
        <a:off x="28100" y="4243938"/>
        <a:ext cx="4940007" cy="51943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2189D-76CB-4853-8288-11D887DD82EA}">
      <dsp:nvSpPr>
        <dsp:cNvPr id="0" name=""/>
        <dsp:cNvSpPr/>
      </dsp:nvSpPr>
      <dsp:spPr>
        <a:xfrm>
          <a:off x="0" y="54859"/>
          <a:ext cx="10515600" cy="1350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Goudy Old Style"/>
            </a:rPr>
            <a:t>The</a:t>
          </a:r>
          <a:r>
            <a:rPr lang="en-GB" sz="3400" kern="1200" dirty="0"/>
            <a:t> NHS is funded by a variety of streams, such as: </a:t>
          </a:r>
          <a:endParaRPr lang="en-US" sz="3400" kern="1200" dirty="0"/>
        </a:p>
      </dsp:txBody>
      <dsp:txXfrm>
        <a:off x="65934" y="120793"/>
        <a:ext cx="10383732" cy="1218787"/>
      </dsp:txXfrm>
    </dsp:sp>
    <dsp:sp modelId="{7FE4085E-EB90-4182-B7A1-DE090A70DF57}">
      <dsp:nvSpPr>
        <dsp:cNvPr id="0" name=""/>
        <dsp:cNvSpPr/>
      </dsp:nvSpPr>
      <dsp:spPr>
        <a:xfrm>
          <a:off x="0" y="1503434"/>
          <a:ext cx="10515600" cy="1350655"/>
        </a:xfrm>
        <a:prstGeom prst="roundRect">
          <a:avLst/>
        </a:prstGeom>
        <a:solidFill>
          <a:schemeClr val="accent2">
            <a:hueOff val="741739"/>
            <a:satOff val="-5041"/>
            <a:lumOff val="-1373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General taxations and National Insurance Contributions</a:t>
          </a:r>
          <a:endParaRPr lang="en-US" sz="3400" kern="1200" dirty="0"/>
        </a:p>
      </dsp:txBody>
      <dsp:txXfrm>
        <a:off x="65934" y="1569368"/>
        <a:ext cx="10383732" cy="1218787"/>
      </dsp:txXfrm>
    </dsp:sp>
    <dsp:sp modelId="{CCA7BC6B-C5C7-4654-96C3-A6EC5C366B78}">
      <dsp:nvSpPr>
        <dsp:cNvPr id="0" name=""/>
        <dsp:cNvSpPr/>
      </dsp:nvSpPr>
      <dsp:spPr>
        <a:xfrm>
          <a:off x="0" y="2952009"/>
          <a:ext cx="10515600" cy="1350655"/>
        </a:xfrm>
        <a:prstGeom prst="roundRect">
          <a:avLst/>
        </a:prstGeom>
        <a:solidFill>
          <a:schemeClr val="accent2">
            <a:hueOff val="1483477"/>
            <a:satOff val="-10082"/>
            <a:lumOff val="-2745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1% of the budget generated from services charges (prescriptions and dental treatment)</a:t>
          </a:r>
          <a:endParaRPr lang="en-US" sz="3400" kern="1200" dirty="0"/>
        </a:p>
      </dsp:txBody>
      <dsp:txXfrm>
        <a:off x="65934" y="3017943"/>
        <a:ext cx="10383732" cy="121878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945BF-DF06-4BD2-94F3-4373D4221D90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9588E-DDA7-46F0-817D-CC21469CD2C4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5038D-493E-42D2-BDC2-349A6C2F3471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Public funding comes from the Department of Health and Social Care</a:t>
          </a:r>
          <a:endParaRPr lang="en-US" sz="2000" kern="1200" dirty="0"/>
        </a:p>
      </dsp:txBody>
      <dsp:txXfrm>
        <a:off x="1357965" y="2319"/>
        <a:ext cx="4887299" cy="1175727"/>
      </dsp:txXfrm>
    </dsp:sp>
    <dsp:sp modelId="{CDC0C199-6A08-412A-BF62-B925E27F2511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AB4F3-A7E2-4E84-941C-145279F90C06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316C3-723D-41CA-8176-5BEAE3B92D53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Department’s spending in 2022/23 was £181.7 billion. </a:t>
          </a:r>
          <a:endParaRPr lang="en-US" sz="2000" kern="1200" dirty="0"/>
        </a:p>
      </dsp:txBody>
      <dsp:txXfrm>
        <a:off x="1357965" y="1471979"/>
        <a:ext cx="4887299" cy="1175727"/>
      </dsp:txXfrm>
    </dsp:sp>
    <dsp:sp modelId="{2198A21D-BAEA-4B08-B9E8-2ABA4CF5A1BC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71F15-2D1E-4E0F-B159-2957A3649C43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86A99-8284-405C-9471-F6F670323C10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94.6% or £171.8 billion was on day-to-day items (staff salaries and medicines) </a:t>
          </a:r>
          <a:endParaRPr lang="en-US" sz="2000" kern="1200" dirty="0"/>
        </a:p>
      </dsp:txBody>
      <dsp:txXfrm>
        <a:off x="1357965" y="2941639"/>
        <a:ext cx="4887299" cy="1175727"/>
      </dsp:txXfrm>
    </dsp:sp>
    <dsp:sp modelId="{45EF576B-4A1B-4C0E-88F3-3FA24213AFAD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D33E2-FCCA-4B28-BAF4-9FE9E5DCFB27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4C2B7-DD8A-47AA-89C3-A487F1995AD4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remainder was largely capital expenditure on long-term fixed assets such as new buildings or equipment.</a:t>
          </a:r>
          <a:endParaRPr lang="en-US" sz="2000" kern="1200" dirty="0"/>
        </a:p>
      </dsp:txBody>
      <dsp:txXfrm>
        <a:off x="1357965" y="4411299"/>
        <a:ext cx="4887299" cy="117572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036952-96A6-4B9A-A55A-20A8B48B2C66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F73E6-7BDF-49DF-98F3-5612416BB1FA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43.9% of appointments at GP practices in England took place on the same day (12 Million appointments). </a:t>
          </a:r>
          <a:endParaRPr lang="en-US" sz="3100" kern="1200" dirty="0"/>
        </a:p>
      </dsp:txBody>
      <dsp:txXfrm>
        <a:off x="602678" y="725825"/>
        <a:ext cx="4463730" cy="2771523"/>
      </dsp:txXfrm>
    </dsp:sp>
    <dsp:sp modelId="{A17DD029-227A-49A3-B5D1-0A6C50670B93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2580E-EFBC-4D6F-8000-663DB6551A60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Figures have not changed much (44.4% in May 2022, and 44.8% in May 2021).</a:t>
          </a:r>
          <a:endParaRPr lang="en-US" sz="3100" kern="1200" dirty="0"/>
        </a:p>
      </dsp:txBody>
      <dsp:txXfrm>
        <a:off x="6269123" y="725825"/>
        <a:ext cx="4463730" cy="2771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584499-AA6A-4596-9746-764C3B911572}" type="datetimeFigureOut">
              <a:t>2/20/2025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85D89-D55D-4FA1-BB60-CB18698A8D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305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2771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Since 2015, the Conservative Government has increased spending by 2.8% each year on average. However projected budgets for 2024/2025 is projected to increase by 0.1%.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64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Approximately 40% of spending was directed towards staff costs and expenditure.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01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Almost 70% of patients waited for less than 4 hours to be dealt with in emergency departments in Wales.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445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659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British Medical Association (2023). NHS Under Pressure– Wales. [online] Available at: https://www.bma.org.uk/advice-and-support/nhs-delivery-and-workforce/pressures/nhs-under-pressure-wales. (Accessed at: 3</a:t>
            </a:r>
            <a:r>
              <a:rPr lang="en-GB" baseline="30000" dirty="0"/>
              <a:t>rd</a:t>
            </a:r>
            <a:r>
              <a:rPr lang="en-GB" dirty="0"/>
              <a:t> January 2024).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292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(The Kings Fund 2023)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D35AE3-02A7-4CDB-B72C-EDFF331C1AF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91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8113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284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58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6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082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633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335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083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547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629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2/20/2025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577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06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000" y="395289"/>
            <a:ext cx="4075200" cy="2226688"/>
          </a:xfrm>
        </p:spPr>
        <p:txBody>
          <a:bodyPr>
            <a:normAutofit/>
          </a:bodyPr>
          <a:lstStyle/>
          <a:p>
            <a:r>
              <a:rPr lang="en-US" dirty="0"/>
              <a:t>Value Creation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000" y="4248000"/>
            <a:ext cx="4075200" cy="2070001"/>
          </a:xfrm>
        </p:spPr>
        <p:txBody>
          <a:bodyPr>
            <a:normAutofit/>
          </a:bodyPr>
          <a:lstStyle/>
          <a:p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0F37AA1-A09B-4E28-987B-38E5060E1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874D018-FDBA-4AD4-8C74-17D41F4FB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B43F5C4-EF74-49F4-97CB-97938DDC2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B74E0761-A6EC-4896-A2D4-97A0AF0AA0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E02DDA0C-BC2F-4EA7-B34E-E0A38B82BA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CF13B05D-4163-4B4E-A2D2-FA7ED9468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6D222543-B140-45C1-A731-C56E6B3A17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21D25868-4B38-41A5-8DA7-BB01E8534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7" name="Freeform 68">
                  <a:extLst>
                    <a:ext uri="{FF2B5EF4-FFF2-40B4-BE49-F238E27FC236}">
                      <a16:creationId xmlns:a16="http://schemas.microsoft.com/office/drawing/2014/main" id="{9BA6FA89-CCD8-4CC0-954F-FBBFA59737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73005E59-2B44-4A62-A8F1-504FB17060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C9AB3E16-8B92-47B2-BA2E-02935767A8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28" name="Picture 27">
            <a:extLst>
              <a:ext uri="{FF2B5EF4-FFF2-40B4-BE49-F238E27FC236}">
                <a16:creationId xmlns:a16="http://schemas.microsoft.com/office/drawing/2014/main" id="{05663C1F-5F62-CE91-33BA-199ED4AEC5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90" r="9612" b="-3"/>
          <a:stretch/>
        </p:blipFill>
        <p:spPr>
          <a:xfrm>
            <a:off x="6080462" y="6306"/>
            <a:ext cx="6111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4A38B-98EB-A2EC-D27A-3C0C6259B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B3C1C0-0EBA-7BC3-D5BD-BD77D0D19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722370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8173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3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D3BC7F46-40C8-0440-46CA-06B16C42AB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67E5D14-5396-4D7B-996A-7BFD00576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" y="1"/>
            <a:ext cx="10033000" cy="6858000"/>
          </a:xfrm>
          <a:prstGeom prst="rect">
            <a:avLst/>
          </a:prstGeom>
          <a:gradFill flip="none" rotWithShape="1">
            <a:gsLst>
              <a:gs pos="40000">
                <a:srgbClr val="000000">
                  <a:alpha val="35000"/>
                </a:srgbClr>
              </a:gs>
              <a:gs pos="60000">
                <a:srgbClr val="000000">
                  <a:alpha val="35000"/>
                </a:srgbClr>
              </a:gs>
              <a:gs pos="20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80000">
                <a:srgbClr val="000000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B7AEC-3A4B-CABC-B49E-02944BE68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0" y="1089025"/>
            <a:ext cx="7797800" cy="153295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What is Value?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9C044-C122-D71E-AAB7-31BE959B2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8350" y="4248000"/>
            <a:ext cx="5575300" cy="152097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2400">
                <a:solidFill>
                  <a:srgbClr val="FFFFFF">
                    <a:alpha val="80000"/>
                  </a:srgbClr>
                </a:solidFill>
              </a:rPr>
              <a:t>How do you define value?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14350AE-EC1C-4F25-89C0-954A46AD8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4987925" y="2840038"/>
            <a:chExt cx="2216150" cy="117792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E4B8450-1C95-4531-850D-7F686ACF7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69F795D-66E2-4432-87F1-7E13EA568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E870852C-150C-4471-870D-11A27F465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9" name="Freeform 68">
                  <a:extLst>
                    <a:ext uri="{FF2B5EF4-FFF2-40B4-BE49-F238E27FC236}">
                      <a16:creationId xmlns:a16="http://schemas.microsoft.com/office/drawing/2014/main" id="{81089950-4556-4EE5-B23C-9FA83C28F1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69">
                  <a:extLst>
                    <a:ext uri="{FF2B5EF4-FFF2-40B4-BE49-F238E27FC236}">
                      <a16:creationId xmlns:a16="http://schemas.microsoft.com/office/drawing/2014/main" id="{12CF34BC-E280-4CBF-AF4A-7F778162E8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70">
                  <a:extLst>
                    <a:ext uri="{FF2B5EF4-FFF2-40B4-BE49-F238E27FC236}">
                      <a16:creationId xmlns:a16="http://schemas.microsoft.com/office/drawing/2014/main" id="{22B8AF45-EA47-4AF8-B61A-9803450AE8D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443807CF-0501-40E7-BFD0-D82647E71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776C808B-231E-40AC-849E-C32F2B8E2F4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2363355C-504A-42FE-8E50-40CA0B20AF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938C58D4-333C-44D7-B4AB-5550D5C880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072667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E6010-65FA-F26A-8D2B-9BB504646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99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dirty="0"/>
              <a:t>Types of Value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15E62-D91E-DD11-8712-C102C86D7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998" y="2413468"/>
            <a:ext cx="6318000" cy="3365032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>
              <a:lnSpc>
                <a:spcPct val="140000"/>
              </a:lnSpc>
            </a:pPr>
            <a:r>
              <a:rPr lang="en-US"/>
              <a:t>Monetary value</a:t>
            </a:r>
          </a:p>
          <a:p>
            <a:pPr marL="359410" indent="-359410">
              <a:lnSpc>
                <a:spcPct val="140000"/>
              </a:lnSpc>
            </a:pPr>
            <a:r>
              <a:rPr lang="en-US"/>
              <a:t>Sentimental value</a:t>
            </a:r>
          </a:p>
          <a:p>
            <a:pPr marL="359410" indent="-359410">
              <a:lnSpc>
                <a:spcPct val="140000"/>
              </a:lnSpc>
            </a:pPr>
            <a:r>
              <a:rPr lang="en-US"/>
              <a:t>Values</a:t>
            </a:r>
          </a:p>
          <a:p>
            <a:pPr marL="359410" indent="-359410">
              <a:lnSpc>
                <a:spcPct val="140000"/>
              </a:lnSpc>
            </a:pPr>
            <a:r>
              <a:rPr lang="en-US"/>
              <a:t>Market value</a:t>
            </a:r>
          </a:p>
          <a:p>
            <a:pPr marL="359410" indent="-359410">
              <a:lnSpc>
                <a:spcPct val="140000"/>
              </a:lnSpc>
            </a:pPr>
            <a:r>
              <a:rPr lang="en-US"/>
              <a:t>Intangible values (innovation, integrity)</a:t>
            </a:r>
          </a:p>
          <a:p>
            <a:pPr marL="359410" indent="-359410">
              <a:lnSpc>
                <a:spcPct val="140000"/>
              </a:lnSpc>
            </a:pPr>
            <a:r>
              <a:rPr lang="en-US"/>
              <a:t>Cultural, efficiency, strategic, service... </a:t>
            </a:r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A3BBCAFB-AEBE-1FF3-E95C-7418AECDE2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64" r="23567" b="92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634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AD733-3E64-01A8-CD0A-1DC9EEB25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51461"/>
            <a:ext cx="10213200" cy="1390902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Types of Value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3066D-CE8B-4D5F-1FBD-96B3A2881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00806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2475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3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2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62CA7-AE5C-2316-0939-0C682FF06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21384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/>
              <a:t>Value to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8F12D-AD38-14F5-06F7-CF43F39A0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00" y="4113213"/>
            <a:ext cx="46368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2400"/>
              <a:t>What do patients value in health and social care?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8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6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7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1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53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5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9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7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7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4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3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2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8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4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9" name="Straight Connector 78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Straight Connector 79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1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75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2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445901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4C783-484E-1557-61D3-3E36714F1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51461"/>
            <a:ext cx="10213200" cy="1390902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Value to Patients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A14304-862C-15FA-2A4C-3C12ACADA0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270860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7431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D347F-0EFA-FB22-6F87-56E41D475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US" dirty="0"/>
              <a:t>Value to </a:t>
            </a:r>
            <a:r>
              <a:rPr lang="en-US" dirty="0" err="1"/>
              <a:t>Organisations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2640A7-0D5A-7FEA-4251-1310D088F4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622038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180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D23115-2678-4271-8210-59F4CF5DB6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B8625D-F251-4F2F-9AA7-24F29A24C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C541D3-32F3-4D90-8E19-1B45B49DF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CF53B34-0668-4F38-AAC5-9E39A0830F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04BA53-655D-4594-A410-5C44DE219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2C8CD7-4E96-400A-A70C-C98747323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44A20C-E0A9-4026-B3AE-8D7721C1DF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C7941B-B1E8-493F-B3A3-6D75BD465E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2147C6-002A-43AD-877E-E3A135BCD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587DAB9-07FC-4E3B-8499-AB847F809D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7C3A17-AC93-4742-8E6C-6E0228B31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4A6FE5-EDEC-4E88-A1F4-62B4C967CF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199AD7-C28B-45B5-A26A-EBFB07143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DB8F25-E9B3-42C0-94EF-05ACCAD8D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A35C4C-7379-42EB-8B01-8393FE964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9304B-F118-6BB6-1E01-82EDD954F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US" dirty="0"/>
              <a:t>Value to Society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2563E1-F546-82E5-195F-F978ABFAA5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819322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79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56C3120-BCC0-45A8-AF1B-3EE94B20B1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C45AE2-DE6D-47F3-8BC4-084D62CDA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CC1D2A-53C8-421D-8234-D4C8AF16E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8A5ACC9-086C-4AA9-AC7B-E47C31E57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FC7F56-D66D-4203-9F8F-7A38AFAB30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4C2B7D-FA76-40A4-BF8F-3C3133AF88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28A274-D44C-424E-B8A2-63F9ACCC44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A68A12-4FF4-498B-8A0D-AAACECD1AC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9E806-ADA2-1432-0DB2-3242106A9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US" dirty="0"/>
              <a:t>Employability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D7A974-AD43-8270-5866-0E4BC28489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183040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5270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10D11-0C17-2939-9F58-0CFB3742F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dirty="0"/>
              <a:t>Value Creation</a:t>
            </a:r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1793D-E9DA-C45F-F7CC-F9E9D9A2D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600" y="2877018"/>
            <a:ext cx="4078800" cy="2901482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/>
            <a:r>
              <a:rPr lang="en-US"/>
              <a:t>So how do we, specifically, create value as frontline staff?</a:t>
            </a:r>
          </a:p>
          <a:p>
            <a:pPr marL="359410" indent="-359410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4092415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AA7D0-E34E-C261-16CD-AE6372084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US" dirty="0"/>
              <a:t>Value Creation – Frontline Staff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16F61-1B76-445B-C4E4-3A145E3EC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3603211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1336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3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2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F1E93-1C64-A399-E7FA-B6DCB53E2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21384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/>
              <a:t>Value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9394A-26C4-FC5D-3FB7-45B0C0F2D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00" y="4113213"/>
            <a:ext cx="46368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2400"/>
              <a:t>What about management?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8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6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7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1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53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5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9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7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7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4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3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2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8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4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9" name="Straight Connector 78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Straight Connector 79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1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75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2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501995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135F9-B009-7943-63C6-FBDEE653E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Value Creation - Management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231B8D-F98A-9702-C92F-9AC46DDC4D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474595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804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A1EC1-354E-48FE-B74E-4C294BC9A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Strategic Planning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310FF8-796A-D4D6-3C44-D138A9E71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792788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0548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2933D-9E72-0342-A961-3894D9D69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Leadership and Motivation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A51452-A70B-2320-7EA5-61104A7C5E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976724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0040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3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30AC1395-A045-063B-2441-440745B0D8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683" r="-2" b="204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CFCE6BC-4706-49A2-816A-A44669F98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C2FAD-B64A-4111-5B6D-7098FBA22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7200" y="1096965"/>
            <a:ext cx="7977600" cy="2085696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Public vs Private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B1665-7E05-2410-651C-79D92BF20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6000" y="3945771"/>
            <a:ext cx="5760000" cy="18327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2400">
                <a:solidFill>
                  <a:srgbClr val="FFFFFF">
                    <a:alpha val="80000"/>
                  </a:srgbClr>
                </a:solidFill>
              </a:rPr>
              <a:t>What are the main differences?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372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917AF-A120-AE7C-4EF9-1432FA98E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Public Healthcare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DC4372-A461-78ED-4012-5E657D94DD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161622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75833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3A6A9-14B5-266D-E5EF-64A4DC5CF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Public Value Creation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3D9098-DC80-F5C1-D44B-435FDCFAC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495073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40523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7E0FF-A91D-D3CC-5FB1-483184D9A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Private Healthcare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314CF1-2226-89CA-2408-F434C12A3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4177705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0801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CD981-3DCE-A0A2-011E-B985FC32D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Private Value Creation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2AC533-8FEC-39B8-7FC1-312EE9543B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686454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1897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4A5A1-E420-C33F-8092-98DCD5036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Hybrid Models of Care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7AE610-FAD6-1C80-EAD3-D849C25B73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2684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58931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4810E-FF24-AE8E-22BB-20C123941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4800"/>
              <a:t>Hybrid Value Creation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136BB1-56A3-D55C-463F-715AF63409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478907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03287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79C8A1-C4E4-4DE9-934E-91221AC99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25BC43-5243-6701-067C-ACAEDEF1A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987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dirty="0"/>
              <a:t>Welsh Context</a:t>
            </a:r>
            <a:endParaRPr lang="en-US"/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E1029FEB-BAFE-B856-F707-5E711F5368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55" r="31792" b="-3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C7ED5D-77C4-4564-8B1A-E55609CF4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7986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12029-EF5D-3CBC-6A05-2815781AB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8986" y="2413468"/>
            <a:ext cx="6318000" cy="3365032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/>
            <a:r>
              <a:rPr lang="en-US"/>
              <a:t>Independent Research Task (10 mins)</a:t>
            </a:r>
            <a:endParaRPr lang="en-US" dirty="0"/>
          </a:p>
          <a:p>
            <a:pPr marL="359410" indent="-359410"/>
            <a:r>
              <a:rPr lang="en-US"/>
              <a:t>What unique challenges face HSC in Wales?</a:t>
            </a:r>
          </a:p>
          <a:p>
            <a:pPr marL="359410" indent="-359410"/>
            <a:r>
              <a:rPr lang="en-US"/>
              <a:t>How does value come into play in Wales?</a:t>
            </a:r>
          </a:p>
        </p:txBody>
      </p:sp>
    </p:spTree>
    <p:extLst>
      <p:ext uri="{BB962C8B-B14F-4D97-AF65-F5344CB8AC3E}">
        <p14:creationId xmlns:p14="http://schemas.microsoft.com/office/powerpoint/2010/main" val="6993952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42745-CBE4-B833-7D3E-37257213E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99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dirty="0"/>
              <a:t>Theories of Value Creation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6A2EF-827B-DA48-A83A-CB2AF38D0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998" y="2413468"/>
            <a:ext cx="6318000" cy="3365032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/>
            <a:r>
              <a:rPr lang="en-US"/>
              <a:t>Classical Labour Theory</a:t>
            </a:r>
          </a:p>
          <a:p>
            <a:pPr marL="359410" indent="-359410"/>
            <a:r>
              <a:rPr lang="en-US"/>
              <a:t>Customer Value Theory</a:t>
            </a:r>
          </a:p>
          <a:p>
            <a:pPr marL="359410" indent="-359410"/>
            <a:r>
              <a:rPr lang="en-US"/>
              <a:t>Stakeholder Theory</a:t>
            </a:r>
          </a:p>
          <a:p>
            <a:pPr marL="359410" indent="-359410"/>
            <a:r>
              <a:rPr lang="en-US"/>
              <a:t>Shared Value Creation</a:t>
            </a: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09582FF1-FF2B-7CBB-C6B8-CC1AACC244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09" r="34073" b="8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119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6691-703E-2C69-7A5A-5876469A9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Running Cost of NHS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CC9F41-F935-DAD5-8689-580455AEB2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43002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EA4BA-C163-A293-C8DB-A4B33470A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/>
              <a:t>NHS Budget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C29D10A-9000-D8D7-4B5A-D589C951DA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04209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graph of a number of people&#10;&#10;Description automatically generated with medium confidence">
            <a:extLst>
              <a:ext uri="{FF2B5EF4-FFF2-40B4-BE49-F238E27FC236}">
                <a16:creationId xmlns:a16="http://schemas.microsoft.com/office/drawing/2014/main" id="{05306D0C-7275-2940-A80F-B80867FD6E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38400" y="457200"/>
            <a:ext cx="73152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9218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785270-A937-AA72-5658-7F037525EC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887" y="457200"/>
            <a:ext cx="747622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680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2F7CB07-2A47-237A-D279-37C73E11F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81249" y="139700"/>
            <a:ext cx="7429501" cy="62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5863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3FA9E9-76E2-4EA5-78E2-4BFBF92BE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90775" y="2658269"/>
            <a:ext cx="7410450" cy="2686050"/>
          </a:xfrm>
        </p:spPr>
      </p:pic>
    </p:spTree>
    <p:extLst>
      <p:ext uri="{BB962C8B-B14F-4D97-AF65-F5344CB8AC3E}">
        <p14:creationId xmlns:p14="http://schemas.microsoft.com/office/powerpoint/2010/main" val="10475349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5C897-D843-67C7-F3F5-7C8910C1B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GP Waiting Times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00D530-6202-20E6-A4D6-88EA810DC5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92356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45A61B-5208-F559-C259-37153CD630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765977"/>
            <a:ext cx="10905066" cy="332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0747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3C61A-FD9C-5132-6D8F-CD6DF4A54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99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/>
              <a:t>Ambulance Waiting Times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1220F-02C6-8222-74E2-0684CDB09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998" y="2413468"/>
            <a:ext cx="6318000" cy="3365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700" b="1" dirty="0"/>
              <a:t>Wales: </a:t>
            </a:r>
          </a:p>
          <a:p>
            <a:pPr marL="359410" indent="-359410">
              <a:lnSpc>
                <a:spcPct val="140000"/>
              </a:lnSpc>
            </a:pPr>
            <a:r>
              <a:rPr lang="en-GB" sz="1700" dirty="0"/>
              <a:t>Most urgent ambulance calls (red) were seven minutes and 57 seconds, under the 8-minute target.</a:t>
            </a:r>
            <a:endParaRPr lang="en-GB" sz="1700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700" dirty="0"/>
              <a:t>This is below the percentage set by the Welsh Government. </a:t>
            </a:r>
            <a:endParaRPr lang="en-GB" sz="1700" dirty="0">
              <a:solidFill>
                <a:srgbClr val="000000">
                  <a:alpha val="60000"/>
                </a:srgbClr>
              </a:solidFill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en-GB" sz="1700" b="1" dirty="0"/>
              <a:t>England: </a:t>
            </a:r>
            <a:endParaRPr lang="en-GB" sz="1700" b="1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700" dirty="0"/>
              <a:t> 8 minutes 7 seconds</a:t>
            </a:r>
            <a:endParaRPr lang="en-GB" sz="1700" dirty="0">
              <a:solidFill>
                <a:srgbClr val="000000">
                  <a:alpha val="60000"/>
                </a:srgbClr>
              </a:solidFill>
            </a:endParaRPr>
          </a:p>
        </p:txBody>
      </p:sp>
      <p:pic>
        <p:nvPicPr>
          <p:cNvPr id="5" name="Picture 4" descr="Fire engine parked inside a fire station">
            <a:extLst>
              <a:ext uri="{FF2B5EF4-FFF2-40B4-BE49-F238E27FC236}">
                <a16:creationId xmlns:a16="http://schemas.microsoft.com/office/drawing/2014/main" id="{43C2F2E6-8599-9010-FB25-28380A69D6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379" r="29969" b="-10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3621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393081-1968-692A-292E-818C9FFBB1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9194" y="681445"/>
            <a:ext cx="8920205" cy="5209596"/>
          </a:xfrm>
        </p:spPr>
      </p:pic>
    </p:spTree>
    <p:extLst>
      <p:ext uri="{BB962C8B-B14F-4D97-AF65-F5344CB8AC3E}">
        <p14:creationId xmlns:p14="http://schemas.microsoft.com/office/powerpoint/2010/main" val="34697512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52A86-8A94-CC11-35F3-2BFE4C657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99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/>
              <a:t>A&amp;E Waiting Times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92525-EEEA-1C3D-E787-FD48C3980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998" y="2413468"/>
            <a:ext cx="6318000" cy="3365032"/>
          </a:xfrm>
        </p:spPr>
        <p:txBody>
          <a:bodyPr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400" b="1"/>
              <a:t>England: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/>
              <a:t>The United Kingdom operational standard, produced in 2010, pledges that 95% of patients attending A&amp;E would be admitted, transferred or discharged within 4 hours. However, by 2024, a target of 76% should be met (Nuffield Trust, 2023).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 b="1"/>
              <a:t>Wales: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/>
              <a:t>Waiting times generally have been growing over the past decade.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/>
              <a:t>Time spent in an ED has increased by 81% in the last decade, increasing from 2.8 hours in April 2013 to 5.1 hours in 2023.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3A01DEFD-B7E5-5641-0FE0-B0C5F71E19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93" r="33945" b="9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2743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D5AE6A3E-A6AB-1762-FFC9-C903111096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43199" y="1376621"/>
            <a:ext cx="6368112" cy="5014178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C6098BC-6B49-E64D-3724-92D628AA37DF}"/>
              </a:ext>
            </a:extLst>
          </p:cNvPr>
          <p:cNvSpPr txBox="1"/>
          <p:nvPr/>
        </p:nvSpPr>
        <p:spPr>
          <a:xfrm>
            <a:off x="3222710" y="216243"/>
            <a:ext cx="519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Operation Costs </a:t>
            </a:r>
          </a:p>
        </p:txBody>
      </p:sp>
    </p:spTree>
    <p:extLst>
      <p:ext uri="{BB962C8B-B14F-4D97-AF65-F5344CB8AC3E}">
        <p14:creationId xmlns:p14="http://schemas.microsoft.com/office/powerpoint/2010/main" val="2832050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90BE97-EAF2-3DE9-872D-04BCA8E3E0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15939" y="406400"/>
            <a:ext cx="9198196" cy="5732463"/>
          </a:xfrm>
        </p:spPr>
      </p:pic>
    </p:spTree>
    <p:extLst>
      <p:ext uri="{BB962C8B-B14F-4D97-AF65-F5344CB8AC3E}">
        <p14:creationId xmlns:p14="http://schemas.microsoft.com/office/powerpoint/2010/main" val="7244686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aph of a number of people&#10;&#10;Description automatically generated">
            <a:extLst>
              <a:ext uri="{FF2B5EF4-FFF2-40B4-BE49-F238E27FC236}">
                <a16:creationId xmlns:a16="http://schemas.microsoft.com/office/drawing/2014/main" id="{5F85537B-C1C9-31C4-F4A7-E4B6DE341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3326" y="643466"/>
            <a:ext cx="1076534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447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F967E8-4354-0191-F6C8-C7965E4B4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9729" y="643466"/>
            <a:ext cx="661254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3938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25EE-6B19-94B9-1FE8-72E318C0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£1 Billion Equivalent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6F859F-DF9D-A393-5056-9FCAFC2CAC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7840" y="1310480"/>
            <a:ext cx="4936472" cy="2775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C212268-469D-22B4-8825-CDE7FDCEB6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4696" y="832"/>
            <a:ext cx="3988070" cy="19204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6AE318-031D-7BC7-4CD1-13B9406B63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260" y="3798499"/>
            <a:ext cx="4626943" cy="22989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AE8169-4CD7-17FC-2690-BB3F8DD3F5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4019" y="1413655"/>
            <a:ext cx="4620141" cy="23886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33DE56-7E1A-8697-B164-7517D048B2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76" y="3684676"/>
            <a:ext cx="5649628" cy="278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2993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150EF-BEBD-E2D5-6600-30A08115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Week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98F6A-36C6-CD95-4C42-02A9C1DAE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Continue to work on your portfolios.</a:t>
            </a:r>
          </a:p>
          <a:p>
            <a:pPr marL="359410" indent="-359410"/>
            <a:r>
              <a:rPr lang="en-US">
                <a:solidFill>
                  <a:srgbClr val="000000">
                    <a:alpha val="60000"/>
                  </a:srgbClr>
                </a:solidFill>
              </a:rPr>
              <a:t>Drafts will be reviewed the first week back after Reading Week. </a:t>
            </a: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Research the current technologies and developments in health and social care and their benefits/drawbacks. </a:t>
            </a:r>
          </a:p>
        </p:txBody>
      </p:sp>
    </p:spTree>
    <p:extLst>
      <p:ext uri="{BB962C8B-B14F-4D97-AF65-F5344CB8AC3E}">
        <p14:creationId xmlns:p14="http://schemas.microsoft.com/office/powerpoint/2010/main" val="39760768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FE807-2A84-49AA-8890-B7518B7AC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F540C-86B7-EB53-664D-61662480E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Joffe, S., Manocchia, M., Weeks, J.C. and Clearly, P.D. (2002) What do patients value in their hospital care? An empirical perspective on autonomy </a:t>
            </a:r>
            <a:r>
              <a:rPr lang="en-US" dirty="0" err="1">
                <a:solidFill>
                  <a:srgbClr val="000000">
                    <a:alpha val="60000"/>
                  </a:srgbClr>
                </a:solidFill>
              </a:rPr>
              <a:t>centred</a:t>
            </a:r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 bioethics. </a:t>
            </a:r>
            <a:r>
              <a:rPr lang="en-US" i="1" dirty="0">
                <a:solidFill>
                  <a:srgbClr val="000000">
                    <a:alpha val="60000"/>
                  </a:srgbClr>
                </a:solidFill>
              </a:rPr>
              <a:t>Journal of Medical Ethics, 29</a:t>
            </a:r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(2), pp. 103-108.</a:t>
            </a:r>
          </a:p>
          <a:p>
            <a:pPr marL="359410" indent="-359410"/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Kwame, A. and Petrucka, P.M. (2021) A literature-based study of patient centered care and communication in nurse-patient interactions: barriers, facilitators and the way forwards. </a:t>
            </a:r>
            <a:r>
              <a:rPr lang="en-US" i="1" dirty="0">
                <a:solidFill>
                  <a:srgbClr val="000000">
                    <a:alpha val="60000"/>
                  </a:srgbClr>
                </a:solidFill>
              </a:rPr>
              <a:t>BMC nursing, 20</a:t>
            </a:r>
            <a:r>
              <a:rPr lang="en-US" dirty="0">
                <a:solidFill>
                  <a:srgbClr val="000000">
                    <a:alpha val="60000"/>
                  </a:srgbClr>
                </a:solidFill>
              </a:rPr>
              <a:t>(1), p.158.</a:t>
            </a:r>
          </a:p>
        </p:txBody>
      </p:sp>
    </p:spTree>
    <p:extLst>
      <p:ext uri="{BB962C8B-B14F-4D97-AF65-F5344CB8AC3E}">
        <p14:creationId xmlns:p14="http://schemas.microsoft.com/office/powerpoint/2010/main" val="93741634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LightSeedRightStep">
      <a:dk1>
        <a:srgbClr val="000000"/>
      </a:dk1>
      <a:lt1>
        <a:srgbClr val="FFFFFF"/>
      </a:lt1>
      <a:dk2>
        <a:srgbClr val="412B24"/>
      </a:dk2>
      <a:lt2>
        <a:srgbClr val="E2E7E8"/>
      </a:lt2>
      <a:accent1>
        <a:srgbClr val="C1988D"/>
      </a:accent1>
      <a:accent2>
        <a:srgbClr val="B6A17C"/>
      </a:accent2>
      <a:accent3>
        <a:srgbClr val="A4A67E"/>
      </a:accent3>
      <a:accent4>
        <a:srgbClr val="90A974"/>
      </a:accent4>
      <a:accent5>
        <a:srgbClr val="86AB81"/>
      </a:accent5>
      <a:accent6>
        <a:srgbClr val="77AF88"/>
      </a:accent6>
      <a:hlink>
        <a:srgbClr val="5C8B98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FrostyVTI</vt:lpstr>
      <vt:lpstr>Value Creation</vt:lpstr>
      <vt:lpstr>Aims and Objectives</vt:lpstr>
      <vt:lpstr>What is Value?</vt:lpstr>
      <vt:lpstr>Types of Value</vt:lpstr>
      <vt:lpstr>Types of Value</vt:lpstr>
      <vt:lpstr>Value to Patients</vt:lpstr>
      <vt:lpstr>Value to Patients</vt:lpstr>
      <vt:lpstr>Value to Organisations</vt:lpstr>
      <vt:lpstr>Value to Society</vt:lpstr>
      <vt:lpstr>Employability Skills</vt:lpstr>
      <vt:lpstr>Value Creation</vt:lpstr>
      <vt:lpstr>Value Creation – Frontline Staff</vt:lpstr>
      <vt:lpstr>Value Creation</vt:lpstr>
      <vt:lpstr>Value Creation - Management</vt:lpstr>
      <vt:lpstr>Strategic Planning</vt:lpstr>
      <vt:lpstr>Leadership and Motivation</vt:lpstr>
      <vt:lpstr>Public vs Private Healthcare</vt:lpstr>
      <vt:lpstr>Public Healthcare</vt:lpstr>
      <vt:lpstr>Public Value Creation</vt:lpstr>
      <vt:lpstr>Private Healthcare</vt:lpstr>
      <vt:lpstr>Private Value Creation</vt:lpstr>
      <vt:lpstr>Hybrid Models of Care</vt:lpstr>
      <vt:lpstr>Hybrid Value Creation</vt:lpstr>
      <vt:lpstr>Welsh Context</vt:lpstr>
      <vt:lpstr>Theories of Value Creation</vt:lpstr>
      <vt:lpstr>Running Cost of NHS</vt:lpstr>
      <vt:lpstr>NHS Budget</vt:lpstr>
      <vt:lpstr>PowerPoint Presentation</vt:lpstr>
      <vt:lpstr>PowerPoint Presentation</vt:lpstr>
      <vt:lpstr>PowerPoint Presentation</vt:lpstr>
      <vt:lpstr>PowerPoint Presentation</vt:lpstr>
      <vt:lpstr>GP Waiting Times </vt:lpstr>
      <vt:lpstr>PowerPoint Presentation</vt:lpstr>
      <vt:lpstr>Ambulance Waiting Times </vt:lpstr>
      <vt:lpstr>PowerPoint Presentation</vt:lpstr>
      <vt:lpstr>A&amp;E Waiting Times </vt:lpstr>
      <vt:lpstr>PowerPoint Presentation</vt:lpstr>
      <vt:lpstr>PowerPoint Presentation</vt:lpstr>
      <vt:lpstr>PowerPoint Presentation</vt:lpstr>
      <vt:lpstr>PowerPoint Presentation</vt:lpstr>
      <vt:lpstr>£1 Billion Equivalent </vt:lpstr>
      <vt:lpstr>Reading Week Tasks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241</cp:revision>
  <dcterms:created xsi:type="dcterms:W3CDTF">2025-01-07T13:10:45Z</dcterms:created>
  <dcterms:modified xsi:type="dcterms:W3CDTF">2025-02-20T09:38:29Z</dcterms:modified>
</cp:coreProperties>
</file>