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670" r:id="rId5"/>
    <p:sldId id="671" r:id="rId6"/>
    <p:sldId id="672" r:id="rId7"/>
    <p:sldId id="675" r:id="rId8"/>
    <p:sldId id="674" r:id="rId9"/>
    <p:sldId id="534" r:id="rId10"/>
    <p:sldId id="545" r:id="rId11"/>
    <p:sldId id="602" r:id="rId12"/>
    <p:sldId id="679" r:id="rId13"/>
    <p:sldId id="680" r:id="rId14"/>
    <p:sldId id="676" r:id="rId15"/>
    <p:sldId id="617" r:id="rId16"/>
    <p:sldId id="621" r:id="rId17"/>
    <p:sldId id="669" r:id="rId18"/>
    <p:sldId id="566" r:id="rId19"/>
    <p:sldId id="616" r:id="rId20"/>
    <p:sldId id="568" r:id="rId21"/>
    <p:sldId id="683" r:id="rId22"/>
    <p:sldId id="681" r:id="rId23"/>
    <p:sldId id="685" r:id="rId24"/>
    <p:sldId id="686" r:id="rId25"/>
    <p:sldId id="687" r:id="rId26"/>
    <p:sldId id="678" r:id="rId27"/>
    <p:sldId id="630" r:id="rId28"/>
    <p:sldId id="677" r:id="rId2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29" autoAdjust="0"/>
    <p:restoredTop sz="94660"/>
  </p:normalViewPr>
  <p:slideViewPr>
    <p:cSldViewPr>
      <p:cViewPr varScale="1">
        <p:scale>
          <a:sx n="74" d="100"/>
          <a:sy n="74" d="100"/>
        </p:scale>
        <p:origin x="108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Thomas" userId="49355e99-11c8-4169-876f-9f7256497919" providerId="ADAL" clId="{B180996C-1F4D-4DC0-A98E-421C507CB2A7}"/>
    <pc:docChg chg="custSel addSld delSld modSld sldOrd">
      <pc:chgData name="Mark Thomas" userId="49355e99-11c8-4169-876f-9f7256497919" providerId="ADAL" clId="{B180996C-1F4D-4DC0-A98E-421C507CB2A7}" dt="2020-01-15T11:28:10.864" v="52" actId="2696"/>
      <pc:docMkLst>
        <pc:docMk/>
      </pc:docMkLst>
      <pc:sldChg chg="del">
        <pc:chgData name="Mark Thomas" userId="49355e99-11c8-4169-876f-9f7256497919" providerId="ADAL" clId="{B180996C-1F4D-4DC0-A98E-421C507CB2A7}" dt="2020-01-15T11:28:10.814" v="31" actId="2696"/>
        <pc:sldMkLst>
          <pc:docMk/>
          <pc:sldMk cId="3959058302" sldId="428"/>
        </pc:sldMkLst>
      </pc:sldChg>
      <pc:sldChg chg="del">
        <pc:chgData name="Mark Thomas" userId="49355e99-11c8-4169-876f-9f7256497919" providerId="ADAL" clId="{B180996C-1F4D-4DC0-A98E-421C507CB2A7}" dt="2020-01-15T11:28:10.814" v="33" actId="2696"/>
        <pc:sldMkLst>
          <pc:docMk/>
          <pc:sldMk cId="3322780441" sldId="515"/>
        </pc:sldMkLst>
      </pc:sldChg>
      <pc:sldChg chg="del">
        <pc:chgData name="Mark Thomas" userId="49355e99-11c8-4169-876f-9f7256497919" providerId="ADAL" clId="{B180996C-1F4D-4DC0-A98E-421C507CB2A7}" dt="2020-01-15T11:28:10.825" v="36" actId="2696"/>
        <pc:sldMkLst>
          <pc:docMk/>
          <pc:sldMk cId="2055847629" sldId="517"/>
        </pc:sldMkLst>
      </pc:sldChg>
      <pc:sldChg chg="del">
        <pc:chgData name="Mark Thomas" userId="49355e99-11c8-4169-876f-9f7256497919" providerId="ADAL" clId="{B180996C-1F4D-4DC0-A98E-421C507CB2A7}" dt="2020-01-15T11:28:10.825" v="38" actId="2696"/>
        <pc:sldMkLst>
          <pc:docMk/>
          <pc:sldMk cId="2672503203" sldId="519"/>
        </pc:sldMkLst>
      </pc:sldChg>
      <pc:sldChg chg="del">
        <pc:chgData name="Mark Thomas" userId="49355e99-11c8-4169-876f-9f7256497919" providerId="ADAL" clId="{B180996C-1F4D-4DC0-A98E-421C507CB2A7}" dt="2020-01-15T11:28:10.834" v="39" actId="2696"/>
        <pc:sldMkLst>
          <pc:docMk/>
          <pc:sldMk cId="1655805721" sldId="522"/>
        </pc:sldMkLst>
      </pc:sldChg>
      <pc:sldChg chg="ord">
        <pc:chgData name="Mark Thomas" userId="49355e99-11c8-4169-876f-9f7256497919" providerId="ADAL" clId="{B180996C-1F4D-4DC0-A98E-421C507CB2A7}" dt="2020-01-15T11:25:31.049" v="22"/>
        <pc:sldMkLst>
          <pc:docMk/>
          <pc:sldMk cId="2549776035" sldId="534"/>
        </pc:sldMkLst>
      </pc:sldChg>
      <pc:sldChg chg="del">
        <pc:chgData name="Mark Thomas" userId="49355e99-11c8-4169-876f-9f7256497919" providerId="ADAL" clId="{B180996C-1F4D-4DC0-A98E-421C507CB2A7}" dt="2020-01-15T11:28:10.814" v="34" actId="2696"/>
        <pc:sldMkLst>
          <pc:docMk/>
          <pc:sldMk cId="2280910774" sldId="560"/>
        </pc:sldMkLst>
      </pc:sldChg>
      <pc:sldChg chg="del">
        <pc:chgData name="Mark Thomas" userId="49355e99-11c8-4169-876f-9f7256497919" providerId="ADAL" clId="{B180996C-1F4D-4DC0-A98E-421C507CB2A7}" dt="2020-01-15T11:28:10.814" v="32" actId="2696"/>
        <pc:sldMkLst>
          <pc:docMk/>
          <pc:sldMk cId="3826358322" sldId="561"/>
        </pc:sldMkLst>
      </pc:sldChg>
      <pc:sldChg chg="del">
        <pc:chgData name="Mark Thomas" userId="49355e99-11c8-4169-876f-9f7256497919" providerId="ADAL" clId="{B180996C-1F4D-4DC0-A98E-421C507CB2A7}" dt="2020-01-15T11:28:10.855" v="47" actId="2696"/>
        <pc:sldMkLst>
          <pc:docMk/>
          <pc:sldMk cId="3735983451" sldId="564"/>
        </pc:sldMkLst>
      </pc:sldChg>
      <pc:sldChg chg="del">
        <pc:chgData name="Mark Thomas" userId="49355e99-11c8-4169-876f-9f7256497919" providerId="ADAL" clId="{B180996C-1F4D-4DC0-A98E-421C507CB2A7}" dt="2020-01-15T11:28:10.855" v="48" actId="2696"/>
        <pc:sldMkLst>
          <pc:docMk/>
          <pc:sldMk cId="671240999" sldId="565"/>
        </pc:sldMkLst>
      </pc:sldChg>
      <pc:sldChg chg="del">
        <pc:chgData name="Mark Thomas" userId="49355e99-11c8-4169-876f-9f7256497919" providerId="ADAL" clId="{B180996C-1F4D-4DC0-A98E-421C507CB2A7}" dt="2020-01-15T11:28:10.864" v="52" actId="2696"/>
        <pc:sldMkLst>
          <pc:docMk/>
          <pc:sldMk cId="288113874" sldId="566"/>
        </pc:sldMkLst>
      </pc:sldChg>
      <pc:sldChg chg="del">
        <pc:chgData name="Mark Thomas" userId="49355e99-11c8-4169-876f-9f7256497919" providerId="ADAL" clId="{B180996C-1F4D-4DC0-A98E-421C507CB2A7}" dt="2020-01-15T11:28:10.814" v="30" actId="2696"/>
        <pc:sldMkLst>
          <pc:docMk/>
          <pc:sldMk cId="214300638" sldId="568"/>
        </pc:sldMkLst>
      </pc:sldChg>
      <pc:sldChg chg="del">
        <pc:chgData name="Mark Thomas" userId="49355e99-11c8-4169-876f-9f7256497919" providerId="ADAL" clId="{B180996C-1F4D-4DC0-A98E-421C507CB2A7}" dt="2020-01-15T11:28:10.855" v="46" actId="2696"/>
        <pc:sldMkLst>
          <pc:docMk/>
          <pc:sldMk cId="1755737499" sldId="569"/>
        </pc:sldMkLst>
      </pc:sldChg>
      <pc:sldChg chg="del">
        <pc:chgData name="Mark Thomas" userId="49355e99-11c8-4169-876f-9f7256497919" providerId="ADAL" clId="{B180996C-1F4D-4DC0-A98E-421C507CB2A7}" dt="2020-01-15T11:23:52.721" v="4" actId="2696"/>
        <pc:sldMkLst>
          <pc:docMk/>
          <pc:sldMk cId="1464344878" sldId="570"/>
        </pc:sldMkLst>
      </pc:sldChg>
      <pc:sldChg chg="del">
        <pc:chgData name="Mark Thomas" userId="49355e99-11c8-4169-876f-9f7256497919" providerId="ADAL" clId="{B180996C-1F4D-4DC0-A98E-421C507CB2A7}" dt="2020-01-15T11:24:24.744" v="17" actId="2696"/>
        <pc:sldMkLst>
          <pc:docMk/>
          <pc:sldMk cId="245985889" sldId="574"/>
        </pc:sldMkLst>
      </pc:sldChg>
      <pc:sldChg chg="del">
        <pc:chgData name="Mark Thomas" userId="49355e99-11c8-4169-876f-9f7256497919" providerId="ADAL" clId="{B180996C-1F4D-4DC0-A98E-421C507CB2A7}" dt="2020-01-15T11:24:00.917" v="6" actId="2696"/>
        <pc:sldMkLst>
          <pc:docMk/>
          <pc:sldMk cId="2401113696" sldId="574"/>
        </pc:sldMkLst>
      </pc:sldChg>
      <pc:sldChg chg="del">
        <pc:chgData name="Mark Thomas" userId="49355e99-11c8-4169-876f-9f7256497919" providerId="ADAL" clId="{B180996C-1F4D-4DC0-A98E-421C507CB2A7}" dt="2020-01-15T11:28:10.864" v="51" actId="2696"/>
        <pc:sldMkLst>
          <pc:docMk/>
          <pc:sldMk cId="1044052806" sldId="581"/>
        </pc:sldMkLst>
      </pc:sldChg>
      <pc:sldChg chg="del">
        <pc:chgData name="Mark Thomas" userId="49355e99-11c8-4169-876f-9f7256497919" providerId="ADAL" clId="{B180996C-1F4D-4DC0-A98E-421C507CB2A7}" dt="2020-01-15T11:28:10.855" v="45" actId="2696"/>
        <pc:sldMkLst>
          <pc:docMk/>
          <pc:sldMk cId="2599198503" sldId="582"/>
        </pc:sldMkLst>
      </pc:sldChg>
      <pc:sldChg chg="del">
        <pc:chgData name="Mark Thomas" userId="49355e99-11c8-4169-876f-9f7256497919" providerId="ADAL" clId="{B180996C-1F4D-4DC0-A98E-421C507CB2A7}" dt="2020-01-15T11:28:10.844" v="44" actId="2696"/>
        <pc:sldMkLst>
          <pc:docMk/>
          <pc:sldMk cId="903228929" sldId="583"/>
        </pc:sldMkLst>
      </pc:sldChg>
      <pc:sldChg chg="del">
        <pc:chgData name="Mark Thomas" userId="49355e99-11c8-4169-876f-9f7256497919" providerId="ADAL" clId="{B180996C-1F4D-4DC0-A98E-421C507CB2A7}" dt="2020-01-15T11:28:10.860" v="50" actId="2696"/>
        <pc:sldMkLst>
          <pc:docMk/>
          <pc:sldMk cId="3946411130" sldId="584"/>
        </pc:sldMkLst>
      </pc:sldChg>
      <pc:sldChg chg="ord">
        <pc:chgData name="Mark Thomas" userId="49355e99-11c8-4169-876f-9f7256497919" providerId="ADAL" clId="{B180996C-1F4D-4DC0-A98E-421C507CB2A7}" dt="2020-01-15T11:26:32.377" v="28"/>
        <pc:sldMkLst>
          <pc:docMk/>
          <pc:sldMk cId="2820917437" sldId="586"/>
        </pc:sldMkLst>
      </pc:sldChg>
      <pc:sldChg chg="ord">
        <pc:chgData name="Mark Thomas" userId="49355e99-11c8-4169-876f-9f7256497919" providerId="ADAL" clId="{B180996C-1F4D-4DC0-A98E-421C507CB2A7}" dt="2020-01-15T11:26:18.267" v="27"/>
        <pc:sldMkLst>
          <pc:docMk/>
          <pc:sldMk cId="2688551963" sldId="587"/>
        </pc:sldMkLst>
      </pc:sldChg>
      <pc:sldChg chg="ord">
        <pc:chgData name="Mark Thomas" userId="49355e99-11c8-4169-876f-9f7256497919" providerId="ADAL" clId="{B180996C-1F4D-4DC0-A98E-421C507CB2A7}" dt="2020-01-15T11:25:46.348" v="25"/>
        <pc:sldMkLst>
          <pc:docMk/>
          <pc:sldMk cId="4077341218" sldId="588"/>
        </pc:sldMkLst>
      </pc:sldChg>
      <pc:sldChg chg="del">
        <pc:chgData name="Mark Thomas" userId="49355e99-11c8-4169-876f-9f7256497919" providerId="ADAL" clId="{B180996C-1F4D-4DC0-A98E-421C507CB2A7}" dt="2020-01-15T11:28:10.825" v="35" actId="2696"/>
        <pc:sldMkLst>
          <pc:docMk/>
          <pc:sldMk cId="1582357974" sldId="592"/>
        </pc:sldMkLst>
      </pc:sldChg>
      <pc:sldChg chg="del">
        <pc:chgData name="Mark Thomas" userId="49355e99-11c8-4169-876f-9f7256497919" providerId="ADAL" clId="{B180996C-1F4D-4DC0-A98E-421C507CB2A7}" dt="2020-01-15T11:28:10.860" v="49" actId="2696"/>
        <pc:sldMkLst>
          <pc:docMk/>
          <pc:sldMk cId="2052573444" sldId="594"/>
        </pc:sldMkLst>
      </pc:sldChg>
      <pc:sldChg chg="del">
        <pc:chgData name="Mark Thomas" userId="49355e99-11c8-4169-876f-9f7256497919" providerId="ADAL" clId="{B180996C-1F4D-4DC0-A98E-421C507CB2A7}" dt="2020-01-15T11:28:10.825" v="37" actId="2696"/>
        <pc:sldMkLst>
          <pc:docMk/>
          <pc:sldMk cId="1623873387" sldId="595"/>
        </pc:sldMkLst>
      </pc:sldChg>
      <pc:sldChg chg="del">
        <pc:chgData name="Mark Thomas" userId="49355e99-11c8-4169-876f-9f7256497919" providerId="ADAL" clId="{B180996C-1F4D-4DC0-A98E-421C507CB2A7}" dt="2020-01-15T11:28:10.839" v="40" actId="2696"/>
        <pc:sldMkLst>
          <pc:docMk/>
          <pc:sldMk cId="2216949949" sldId="596"/>
        </pc:sldMkLst>
      </pc:sldChg>
      <pc:sldChg chg="del">
        <pc:chgData name="Mark Thomas" userId="49355e99-11c8-4169-876f-9f7256497919" providerId="ADAL" clId="{B180996C-1F4D-4DC0-A98E-421C507CB2A7}" dt="2020-01-15T11:28:10.844" v="41" actId="2696"/>
        <pc:sldMkLst>
          <pc:docMk/>
          <pc:sldMk cId="1755632990" sldId="597"/>
        </pc:sldMkLst>
      </pc:sldChg>
      <pc:sldChg chg="del">
        <pc:chgData name="Mark Thomas" userId="49355e99-11c8-4169-876f-9f7256497919" providerId="ADAL" clId="{B180996C-1F4D-4DC0-A98E-421C507CB2A7}" dt="2020-01-15T11:28:10.844" v="42" actId="2696"/>
        <pc:sldMkLst>
          <pc:docMk/>
          <pc:sldMk cId="1370350256" sldId="598"/>
        </pc:sldMkLst>
      </pc:sldChg>
      <pc:sldChg chg="del">
        <pc:chgData name="Mark Thomas" userId="49355e99-11c8-4169-876f-9f7256497919" providerId="ADAL" clId="{B180996C-1F4D-4DC0-A98E-421C507CB2A7}" dt="2020-01-15T11:28:10.844" v="43" actId="2696"/>
        <pc:sldMkLst>
          <pc:docMk/>
          <pc:sldMk cId="3123174911" sldId="599"/>
        </pc:sldMkLst>
      </pc:sldChg>
      <pc:sldChg chg="del ord">
        <pc:chgData name="Mark Thomas" userId="49355e99-11c8-4169-876f-9f7256497919" providerId="ADAL" clId="{B180996C-1F4D-4DC0-A98E-421C507CB2A7}" dt="2020-01-15T11:25:41.473" v="24" actId="2696"/>
        <pc:sldMkLst>
          <pc:docMk/>
          <pc:sldMk cId="2735219912" sldId="603"/>
        </pc:sldMkLst>
      </pc:sldChg>
      <pc:sldChg chg="del">
        <pc:chgData name="Mark Thomas" userId="49355e99-11c8-4169-876f-9f7256497919" providerId="ADAL" clId="{B180996C-1F4D-4DC0-A98E-421C507CB2A7}" dt="2020-01-15T11:24:23.136" v="16" actId="2696"/>
        <pc:sldMkLst>
          <pc:docMk/>
          <pc:sldMk cId="520832179" sldId="604"/>
        </pc:sldMkLst>
      </pc:sldChg>
      <pc:sldChg chg="del">
        <pc:chgData name="Mark Thomas" userId="49355e99-11c8-4169-876f-9f7256497919" providerId="ADAL" clId="{B180996C-1F4D-4DC0-A98E-421C507CB2A7}" dt="2020-01-15T11:24:00.914" v="5" actId="2696"/>
        <pc:sldMkLst>
          <pc:docMk/>
          <pc:sldMk cId="532611259" sldId="604"/>
        </pc:sldMkLst>
      </pc:sldChg>
      <pc:sldChg chg="del">
        <pc:chgData name="Mark Thomas" userId="49355e99-11c8-4169-876f-9f7256497919" providerId="ADAL" clId="{B180996C-1F4D-4DC0-A98E-421C507CB2A7}" dt="2020-01-15T11:24:00.921" v="7" actId="2696"/>
        <pc:sldMkLst>
          <pc:docMk/>
          <pc:sldMk cId="2382284602" sldId="605"/>
        </pc:sldMkLst>
      </pc:sldChg>
      <pc:sldChg chg="del">
        <pc:chgData name="Mark Thomas" userId="49355e99-11c8-4169-876f-9f7256497919" providerId="ADAL" clId="{B180996C-1F4D-4DC0-A98E-421C507CB2A7}" dt="2020-01-15T11:24:00.931" v="8" actId="2696"/>
        <pc:sldMkLst>
          <pc:docMk/>
          <pc:sldMk cId="2371272707" sldId="606"/>
        </pc:sldMkLst>
      </pc:sldChg>
      <pc:sldChg chg="del">
        <pc:chgData name="Mark Thomas" userId="49355e99-11c8-4169-876f-9f7256497919" providerId="ADAL" clId="{B180996C-1F4D-4DC0-A98E-421C507CB2A7}" dt="2020-01-15T11:24:50.890" v="20" actId="2696"/>
        <pc:sldMkLst>
          <pc:docMk/>
          <pc:sldMk cId="2811141506" sldId="606"/>
        </pc:sldMkLst>
      </pc:sldChg>
      <pc:sldChg chg="del">
        <pc:chgData name="Mark Thomas" userId="49355e99-11c8-4169-876f-9f7256497919" providerId="ADAL" clId="{B180996C-1F4D-4DC0-A98E-421C507CB2A7}" dt="2020-01-15T11:24:00.931" v="9" actId="2696"/>
        <pc:sldMkLst>
          <pc:docMk/>
          <pc:sldMk cId="685982227" sldId="607"/>
        </pc:sldMkLst>
      </pc:sldChg>
      <pc:sldChg chg="del">
        <pc:chgData name="Mark Thomas" userId="49355e99-11c8-4169-876f-9f7256497919" providerId="ADAL" clId="{B180996C-1F4D-4DC0-A98E-421C507CB2A7}" dt="2020-01-15T11:24:39.150" v="18" actId="2696"/>
        <pc:sldMkLst>
          <pc:docMk/>
          <pc:sldMk cId="3761558720" sldId="607"/>
        </pc:sldMkLst>
      </pc:sldChg>
      <pc:sldChg chg="del">
        <pc:chgData name="Mark Thomas" userId="49355e99-11c8-4169-876f-9f7256497919" providerId="ADAL" clId="{B180996C-1F4D-4DC0-A98E-421C507CB2A7}" dt="2020-01-15T11:24:45.670" v="19" actId="2696"/>
        <pc:sldMkLst>
          <pc:docMk/>
          <pc:sldMk cId="397456532" sldId="608"/>
        </pc:sldMkLst>
      </pc:sldChg>
      <pc:sldChg chg="del">
        <pc:chgData name="Mark Thomas" userId="49355e99-11c8-4169-876f-9f7256497919" providerId="ADAL" clId="{B180996C-1F4D-4DC0-A98E-421C507CB2A7}" dt="2020-01-15T11:24:00.941" v="10" actId="2696"/>
        <pc:sldMkLst>
          <pc:docMk/>
          <pc:sldMk cId="1611433016" sldId="608"/>
        </pc:sldMkLst>
      </pc:sldChg>
      <pc:sldChg chg="del">
        <pc:chgData name="Mark Thomas" userId="49355e99-11c8-4169-876f-9f7256497919" providerId="ADAL" clId="{B180996C-1F4D-4DC0-A98E-421C507CB2A7}" dt="2020-01-15T11:24:00.951" v="11" actId="2696"/>
        <pc:sldMkLst>
          <pc:docMk/>
          <pc:sldMk cId="514190702" sldId="609"/>
        </pc:sldMkLst>
      </pc:sldChg>
      <pc:sldChg chg="del">
        <pc:chgData name="Mark Thomas" userId="49355e99-11c8-4169-876f-9f7256497919" providerId="ADAL" clId="{B180996C-1F4D-4DC0-A98E-421C507CB2A7}" dt="2020-01-15T11:24:00.951" v="12" actId="2696"/>
        <pc:sldMkLst>
          <pc:docMk/>
          <pc:sldMk cId="3865735104" sldId="610"/>
        </pc:sldMkLst>
      </pc:sldChg>
      <pc:sldChg chg="del">
        <pc:chgData name="Mark Thomas" userId="49355e99-11c8-4169-876f-9f7256497919" providerId="ADAL" clId="{B180996C-1F4D-4DC0-A98E-421C507CB2A7}" dt="2020-01-15T11:24:00.966" v="13" actId="2696"/>
        <pc:sldMkLst>
          <pc:docMk/>
          <pc:sldMk cId="3322244714" sldId="611"/>
        </pc:sldMkLst>
      </pc:sldChg>
      <pc:sldChg chg="del">
        <pc:chgData name="Mark Thomas" userId="49355e99-11c8-4169-876f-9f7256497919" providerId="ADAL" clId="{B180996C-1F4D-4DC0-A98E-421C507CB2A7}" dt="2020-01-15T11:24:56.520" v="21" actId="2696"/>
        <pc:sldMkLst>
          <pc:docMk/>
          <pc:sldMk cId="4244294768" sldId="611"/>
        </pc:sldMkLst>
      </pc:sldChg>
      <pc:sldChg chg="del">
        <pc:chgData name="Mark Thomas" userId="49355e99-11c8-4169-876f-9f7256497919" providerId="ADAL" clId="{B180996C-1F4D-4DC0-A98E-421C507CB2A7}" dt="2020-01-15T11:24:00.971" v="14" actId="2696"/>
        <pc:sldMkLst>
          <pc:docMk/>
          <pc:sldMk cId="3684643816" sldId="612"/>
        </pc:sldMkLst>
      </pc:sldChg>
      <pc:sldChg chg="del">
        <pc:chgData name="Mark Thomas" userId="49355e99-11c8-4169-876f-9f7256497919" providerId="ADAL" clId="{B180996C-1F4D-4DC0-A98E-421C507CB2A7}" dt="2020-01-15T11:24:00.971" v="15" actId="2696"/>
        <pc:sldMkLst>
          <pc:docMk/>
          <pc:sldMk cId="3831363607" sldId="613"/>
        </pc:sldMkLst>
      </pc:sldChg>
      <pc:sldChg chg="del">
        <pc:chgData name="Mark Thomas" userId="49355e99-11c8-4169-876f-9f7256497919" providerId="ADAL" clId="{B180996C-1F4D-4DC0-A98E-421C507CB2A7}" dt="2020-01-15T11:23:04.328" v="0" actId="2696"/>
        <pc:sldMkLst>
          <pc:docMk/>
          <pc:sldMk cId="683896125" sldId="614"/>
        </pc:sldMkLst>
      </pc:sldChg>
      <pc:sldChg chg="add">
        <pc:chgData name="Mark Thomas" userId="49355e99-11c8-4169-876f-9f7256497919" providerId="ADAL" clId="{B180996C-1F4D-4DC0-A98E-421C507CB2A7}" dt="2020-01-15T11:26:47.556" v="29"/>
        <pc:sldMkLst>
          <pc:docMk/>
          <pc:sldMk cId="3271397452" sldId="614"/>
        </pc:sldMkLst>
      </pc:sldChg>
      <pc:sldChg chg="del">
        <pc:chgData name="Mark Thomas" userId="49355e99-11c8-4169-876f-9f7256497919" providerId="ADAL" clId="{B180996C-1F4D-4DC0-A98E-421C507CB2A7}" dt="2020-01-15T11:23:04.993" v="1" actId="2696"/>
        <pc:sldMkLst>
          <pc:docMk/>
          <pc:sldMk cId="4008504171" sldId="615"/>
        </pc:sldMkLst>
      </pc:sldChg>
      <pc:sldChg chg="del">
        <pc:chgData name="Mark Thomas" userId="49355e99-11c8-4169-876f-9f7256497919" providerId="ADAL" clId="{B180996C-1F4D-4DC0-A98E-421C507CB2A7}" dt="2020-01-15T11:23:05.363" v="2" actId="2696"/>
        <pc:sldMkLst>
          <pc:docMk/>
          <pc:sldMk cId="1446924391" sldId="616"/>
        </pc:sldMkLst>
      </pc:sldChg>
      <pc:sldChg chg="del">
        <pc:chgData name="Mark Thomas" userId="49355e99-11c8-4169-876f-9f7256497919" providerId="ADAL" clId="{B180996C-1F4D-4DC0-A98E-421C507CB2A7}" dt="2020-01-15T11:23:05.778" v="3" actId="2696"/>
        <pc:sldMkLst>
          <pc:docMk/>
          <pc:sldMk cId="3052946600" sldId="617"/>
        </pc:sldMkLst>
      </pc:sldChg>
    </pc:docChg>
  </pc:docChgLst>
  <pc:docChgLst>
    <pc:chgData name="Mark Thomas" userId="49355e99-11c8-4169-876f-9f7256497919" providerId="ADAL" clId="{E67F74BC-819E-43D1-86E9-BA7D0D0B3CEE}"/>
    <pc:docChg chg="delSld modSld sldOrd">
      <pc:chgData name="Mark Thomas" userId="49355e99-11c8-4169-876f-9f7256497919" providerId="ADAL" clId="{E67F74BC-819E-43D1-86E9-BA7D0D0B3CEE}" dt="2020-01-15T11:12:47.992" v="8"/>
      <pc:docMkLst>
        <pc:docMk/>
      </pc:docMkLst>
      <pc:sldChg chg="del">
        <pc:chgData name="Mark Thomas" userId="49355e99-11c8-4169-876f-9f7256497919" providerId="ADAL" clId="{E67F74BC-819E-43D1-86E9-BA7D0D0B3CEE}" dt="2020-01-15T11:11:22.924" v="1" actId="2696"/>
        <pc:sldMkLst>
          <pc:docMk/>
          <pc:sldMk cId="936934869" sldId="496"/>
        </pc:sldMkLst>
      </pc:sldChg>
      <pc:sldChg chg="del">
        <pc:chgData name="Mark Thomas" userId="49355e99-11c8-4169-876f-9f7256497919" providerId="ADAL" clId="{E67F74BC-819E-43D1-86E9-BA7D0D0B3CEE}" dt="2020-01-15T11:11:23.634" v="2" actId="2696"/>
        <pc:sldMkLst>
          <pc:docMk/>
          <pc:sldMk cId="1546315258" sldId="497"/>
        </pc:sldMkLst>
      </pc:sldChg>
      <pc:sldChg chg="del">
        <pc:chgData name="Mark Thomas" userId="49355e99-11c8-4169-876f-9f7256497919" providerId="ADAL" clId="{E67F74BC-819E-43D1-86E9-BA7D0D0B3CEE}" dt="2020-01-15T11:12:40.492" v="6" actId="2696"/>
        <pc:sldMkLst>
          <pc:docMk/>
          <pc:sldMk cId="3820122142" sldId="542"/>
        </pc:sldMkLst>
      </pc:sldChg>
      <pc:sldChg chg="del">
        <pc:chgData name="Mark Thomas" userId="49355e99-11c8-4169-876f-9f7256497919" providerId="ADAL" clId="{E67F74BC-819E-43D1-86E9-BA7D0D0B3CEE}" dt="2020-01-15T11:12:41.817" v="7" actId="2696"/>
        <pc:sldMkLst>
          <pc:docMk/>
          <pc:sldMk cId="861133499" sldId="543"/>
        </pc:sldMkLst>
      </pc:sldChg>
      <pc:sldChg chg="del">
        <pc:chgData name="Mark Thomas" userId="49355e99-11c8-4169-876f-9f7256497919" providerId="ADAL" clId="{E67F74BC-819E-43D1-86E9-BA7D0D0B3CEE}" dt="2020-01-15T11:12:38.810" v="5" actId="2696"/>
        <pc:sldMkLst>
          <pc:docMk/>
          <pc:sldMk cId="1551936749" sldId="544"/>
        </pc:sldMkLst>
      </pc:sldChg>
      <pc:sldChg chg="ord">
        <pc:chgData name="Mark Thomas" userId="49355e99-11c8-4169-876f-9f7256497919" providerId="ADAL" clId="{E67F74BC-819E-43D1-86E9-BA7D0D0B3CEE}" dt="2020-01-15T11:12:47.992" v="8"/>
        <pc:sldMkLst>
          <pc:docMk/>
          <pc:sldMk cId="2543119262" sldId="545"/>
        </pc:sldMkLst>
      </pc:sldChg>
      <pc:sldChg chg="del">
        <pc:chgData name="Mark Thomas" userId="49355e99-11c8-4169-876f-9f7256497919" providerId="ADAL" clId="{E67F74BC-819E-43D1-86E9-BA7D0D0B3CEE}" dt="2020-01-15T11:12:35.667" v="3" actId="2696"/>
        <pc:sldMkLst>
          <pc:docMk/>
          <pc:sldMk cId="88239469" sldId="550"/>
        </pc:sldMkLst>
      </pc:sldChg>
      <pc:sldChg chg="del">
        <pc:chgData name="Mark Thomas" userId="49355e99-11c8-4169-876f-9f7256497919" providerId="ADAL" clId="{E67F74BC-819E-43D1-86E9-BA7D0D0B3CEE}" dt="2020-01-15T11:12:36.992" v="4" actId="2696"/>
        <pc:sldMkLst>
          <pc:docMk/>
          <pc:sldMk cId="578805018" sldId="552"/>
        </pc:sldMkLst>
      </pc:sldChg>
      <pc:sldChg chg="del">
        <pc:chgData name="Mark Thomas" userId="49355e99-11c8-4169-876f-9f7256497919" providerId="ADAL" clId="{E67F74BC-819E-43D1-86E9-BA7D0D0B3CEE}" dt="2020-01-15T11:11:22.395" v="0" actId="2696"/>
        <pc:sldMkLst>
          <pc:docMk/>
          <pc:sldMk cId="1157132242" sldId="57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85D4A5-5DC3-443B-BDBC-F9B103BE7BB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699E7163-BCE2-4DFF-B383-406C1437BCEE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n-GB" sz="2400" b="0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Research &amp; Thinking:</a:t>
          </a:r>
        </a:p>
        <a:p>
          <a:r>
            <a:rPr lang="en-GB" sz="1600" b="0" i="0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Job, Employer, Sector, Themes &amp; unwritten</a:t>
          </a:r>
        </a:p>
        <a:p>
          <a:r>
            <a:rPr lang="en-GB" sz="2400" b="0" i="0" dirty="0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Establishing CRITERIA</a:t>
          </a:r>
          <a:r>
            <a:rPr lang="en-GB" sz="2000" b="0" i="0" dirty="0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!</a:t>
          </a:r>
        </a:p>
      </dgm:t>
    </dgm:pt>
    <dgm:pt modelId="{D9B3A66C-A987-45EC-86C8-B6D92013897A}" type="parTrans" cxnId="{498E1F67-21B2-4449-B03D-E0203F0918D9}">
      <dgm:prSet/>
      <dgm:spPr/>
      <dgm:t>
        <a:bodyPr/>
        <a:lstStyle/>
        <a:p>
          <a:endParaRPr lang="en-GB"/>
        </a:p>
      </dgm:t>
    </dgm:pt>
    <dgm:pt modelId="{9AA3A4A6-3AE0-4F0B-925F-133D86594E45}" type="sibTrans" cxnId="{498E1F67-21B2-4449-B03D-E0203F0918D9}">
      <dgm:prSet/>
      <dgm:spPr/>
      <dgm:t>
        <a:bodyPr/>
        <a:lstStyle/>
        <a:p>
          <a:endParaRPr lang="en-GB"/>
        </a:p>
      </dgm:t>
    </dgm:pt>
    <dgm:pt modelId="{BE13A031-BE99-47C7-991E-EFA8A3D16A47}">
      <dgm:prSet phldrT="[Text]" custT="1"/>
      <dgm:spPr>
        <a:solidFill>
          <a:schemeClr val="bg1">
            <a:lumMod val="85000"/>
          </a:schemeClr>
        </a:solidFill>
      </dgm:spPr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b="1" dirty="0"/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Writing: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b="1" i="0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Evidencing criteria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Excellent English/Welsh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STAR writing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Grammar &amp; Spelling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Relevance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dirty="0"/>
        </a:p>
      </dgm:t>
    </dgm:pt>
    <dgm:pt modelId="{25550453-8A22-4FAA-A970-84B3D34C1EEA}" type="parTrans" cxnId="{BA7C5CD2-DAFD-4CB9-AF7D-34E0A33A51B9}">
      <dgm:prSet/>
      <dgm:spPr/>
      <dgm:t>
        <a:bodyPr/>
        <a:lstStyle/>
        <a:p>
          <a:endParaRPr lang="en-GB"/>
        </a:p>
      </dgm:t>
    </dgm:pt>
    <dgm:pt modelId="{A18FDEDF-C37C-48F2-97BD-92532BC72C55}" type="sibTrans" cxnId="{BA7C5CD2-DAFD-4CB9-AF7D-34E0A33A51B9}">
      <dgm:prSet/>
      <dgm:spPr/>
      <dgm:t>
        <a:bodyPr/>
        <a:lstStyle/>
        <a:p>
          <a:endParaRPr lang="en-GB"/>
        </a:p>
      </dgm:t>
    </dgm:pt>
    <dgm:pt modelId="{56330D8F-2AC8-4504-986F-6CC03AF5D14F}">
      <dgm:prSet phldrT="[Text]" custT="1"/>
      <dgm:spPr>
        <a:solidFill>
          <a:schemeClr val="bg1">
            <a:lumMod val="95000"/>
            <a:alpha val="5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Structure &amp; format:</a:t>
          </a:r>
        </a:p>
        <a:p>
          <a:r>
            <a:rPr lang="en-GB" sz="1600" b="1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On-line / Off-line</a:t>
          </a:r>
        </a:p>
        <a:p>
          <a:r>
            <a:rPr lang="en-GB" sz="1600" b="1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Font, Tabs, </a:t>
          </a:r>
        </a:p>
        <a:p>
          <a:r>
            <a:rPr lang="en-GB" sz="1600" b="1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Indent, Bold</a:t>
          </a:r>
        </a:p>
        <a:p>
          <a:r>
            <a:rPr lang="en-GB" sz="1600" b="1" dirty="0">
              <a:solidFill>
                <a:schemeClr val="accent2">
                  <a:lumMod val="50000"/>
                </a:schemeClr>
              </a:solidFill>
              <a:latin typeface="Segoe UI Semibold" panose="020B0702040204020203" pitchFamily="34" charset="0"/>
              <a:ea typeface="Segoe UI Historic" panose="020B0502040204020203" pitchFamily="34" charset="0"/>
              <a:cs typeface="Segoe UI Semibold" panose="020B0702040204020203" pitchFamily="34" charset="0"/>
            </a:rPr>
            <a:t>Shape, Space allocation</a:t>
          </a:r>
        </a:p>
        <a:p>
          <a:endParaRPr lang="en-GB" sz="1800" dirty="0"/>
        </a:p>
      </dgm:t>
    </dgm:pt>
    <dgm:pt modelId="{600986A1-506D-400A-B62E-9230EE391BB1}" type="parTrans" cxnId="{53022AC8-8445-4B66-BFCD-06D882C5E777}">
      <dgm:prSet/>
      <dgm:spPr/>
      <dgm:t>
        <a:bodyPr/>
        <a:lstStyle/>
        <a:p>
          <a:endParaRPr lang="en-GB"/>
        </a:p>
      </dgm:t>
    </dgm:pt>
    <dgm:pt modelId="{A3FDE0E7-2836-4A6A-BC72-E330FBCF5F7A}" type="sibTrans" cxnId="{53022AC8-8445-4B66-BFCD-06D882C5E777}">
      <dgm:prSet/>
      <dgm:spPr/>
      <dgm:t>
        <a:bodyPr/>
        <a:lstStyle/>
        <a:p>
          <a:endParaRPr lang="en-GB"/>
        </a:p>
      </dgm:t>
    </dgm:pt>
    <dgm:pt modelId="{EF7F615E-6FF8-4074-A2E2-9121CBA3AC16}" type="pres">
      <dgm:prSet presAssocID="{FC85D4A5-5DC3-443B-BDBC-F9B103BE7BB5}" presName="compositeShape" presStyleCnt="0">
        <dgm:presLayoutVars>
          <dgm:chMax val="7"/>
          <dgm:dir/>
          <dgm:resizeHandles val="exact"/>
        </dgm:presLayoutVars>
      </dgm:prSet>
      <dgm:spPr/>
    </dgm:pt>
    <dgm:pt modelId="{DB73E537-5CFC-4142-984E-9974836C3DE3}" type="pres">
      <dgm:prSet presAssocID="{699E7163-BCE2-4DFF-B383-406C1437BCEE}" presName="circ1" presStyleLbl="vennNode1" presStyleIdx="0" presStyleCnt="3" custScaleX="133592" custLinFactNeighborX="3219" custLinFactNeighborY="-1809"/>
      <dgm:spPr/>
      <dgm:t>
        <a:bodyPr/>
        <a:lstStyle/>
        <a:p>
          <a:endParaRPr lang="en-US"/>
        </a:p>
      </dgm:t>
    </dgm:pt>
    <dgm:pt modelId="{D6A5D576-68EB-473F-A9D5-3D7C560812BF}" type="pres">
      <dgm:prSet presAssocID="{699E7163-BCE2-4DFF-B383-406C1437BCE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59D209-7E48-4989-9660-58A4B162802B}" type="pres">
      <dgm:prSet presAssocID="{BE13A031-BE99-47C7-991E-EFA8A3D16A47}" presName="circ2" presStyleLbl="vennNode1" presStyleIdx="1" presStyleCnt="3" custScaleX="119115" custLinFactNeighborX="17582" custLinFactNeighborY="4737"/>
      <dgm:spPr/>
      <dgm:t>
        <a:bodyPr/>
        <a:lstStyle/>
        <a:p>
          <a:endParaRPr lang="en-US"/>
        </a:p>
      </dgm:t>
    </dgm:pt>
    <dgm:pt modelId="{CE3FB2C8-F4AF-46EB-9E1D-3C1ACF979686}" type="pres">
      <dgm:prSet presAssocID="{BE13A031-BE99-47C7-991E-EFA8A3D16A4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04C4F9-275B-4A31-BBAF-68327DF30620}" type="pres">
      <dgm:prSet presAssocID="{56330D8F-2AC8-4504-986F-6CC03AF5D14F}" presName="circ3" presStyleLbl="vennNode1" presStyleIdx="2" presStyleCnt="3" custScaleX="122460" custScaleY="101335" custLinFactNeighborX="-398" custLinFactNeighborY="5404"/>
      <dgm:spPr/>
      <dgm:t>
        <a:bodyPr/>
        <a:lstStyle/>
        <a:p>
          <a:endParaRPr lang="en-US"/>
        </a:p>
      </dgm:t>
    </dgm:pt>
    <dgm:pt modelId="{DB186A9B-8662-44BF-8C21-6C1DEC706088}" type="pres">
      <dgm:prSet presAssocID="{56330D8F-2AC8-4504-986F-6CC03AF5D1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C782294-A9BA-4F25-AABC-88136EAB1355}" type="presOf" srcId="{699E7163-BCE2-4DFF-B383-406C1437BCEE}" destId="{DB73E537-5CFC-4142-984E-9974836C3DE3}" srcOrd="0" destOrd="0" presId="urn:microsoft.com/office/officeart/2005/8/layout/venn1"/>
    <dgm:cxn modelId="{4765498D-8497-4ADB-8013-9F694F3CDDEF}" type="presOf" srcId="{BE13A031-BE99-47C7-991E-EFA8A3D16A47}" destId="{F759D209-7E48-4989-9660-58A4B162802B}" srcOrd="0" destOrd="0" presId="urn:microsoft.com/office/officeart/2005/8/layout/venn1"/>
    <dgm:cxn modelId="{CA84484E-C261-44E6-BCB4-C0513C9BB63D}" type="presOf" srcId="{699E7163-BCE2-4DFF-B383-406C1437BCEE}" destId="{D6A5D576-68EB-473F-A9D5-3D7C560812BF}" srcOrd="1" destOrd="0" presId="urn:microsoft.com/office/officeart/2005/8/layout/venn1"/>
    <dgm:cxn modelId="{47F9EDC1-4D43-4F12-888E-637879CCCFD1}" type="presOf" srcId="{56330D8F-2AC8-4504-986F-6CC03AF5D14F}" destId="{DB186A9B-8662-44BF-8C21-6C1DEC706088}" srcOrd="1" destOrd="0" presId="urn:microsoft.com/office/officeart/2005/8/layout/venn1"/>
    <dgm:cxn modelId="{BA7C5CD2-DAFD-4CB9-AF7D-34E0A33A51B9}" srcId="{FC85D4A5-5DC3-443B-BDBC-F9B103BE7BB5}" destId="{BE13A031-BE99-47C7-991E-EFA8A3D16A47}" srcOrd="1" destOrd="0" parTransId="{25550453-8A22-4FAA-A970-84B3D34C1EEA}" sibTransId="{A18FDEDF-C37C-48F2-97BD-92532BC72C55}"/>
    <dgm:cxn modelId="{53022AC8-8445-4B66-BFCD-06D882C5E777}" srcId="{FC85D4A5-5DC3-443B-BDBC-F9B103BE7BB5}" destId="{56330D8F-2AC8-4504-986F-6CC03AF5D14F}" srcOrd="2" destOrd="0" parTransId="{600986A1-506D-400A-B62E-9230EE391BB1}" sibTransId="{A3FDE0E7-2836-4A6A-BC72-E330FBCF5F7A}"/>
    <dgm:cxn modelId="{E094E4C8-56C2-4036-ACAC-56626C0E2643}" type="presOf" srcId="{FC85D4A5-5DC3-443B-BDBC-F9B103BE7BB5}" destId="{EF7F615E-6FF8-4074-A2E2-9121CBA3AC16}" srcOrd="0" destOrd="0" presId="urn:microsoft.com/office/officeart/2005/8/layout/venn1"/>
    <dgm:cxn modelId="{00F9A5D9-6CB7-45E8-B7CB-59A99FD6BB31}" type="presOf" srcId="{56330D8F-2AC8-4504-986F-6CC03AF5D14F}" destId="{1904C4F9-275B-4A31-BBAF-68327DF30620}" srcOrd="0" destOrd="0" presId="urn:microsoft.com/office/officeart/2005/8/layout/venn1"/>
    <dgm:cxn modelId="{5A7F86F4-4541-4BD9-897D-75D016B3B6A8}" type="presOf" srcId="{BE13A031-BE99-47C7-991E-EFA8A3D16A47}" destId="{CE3FB2C8-F4AF-46EB-9E1D-3C1ACF979686}" srcOrd="1" destOrd="0" presId="urn:microsoft.com/office/officeart/2005/8/layout/venn1"/>
    <dgm:cxn modelId="{498E1F67-21B2-4449-B03D-E0203F0918D9}" srcId="{FC85D4A5-5DC3-443B-BDBC-F9B103BE7BB5}" destId="{699E7163-BCE2-4DFF-B383-406C1437BCEE}" srcOrd="0" destOrd="0" parTransId="{D9B3A66C-A987-45EC-86C8-B6D92013897A}" sibTransId="{9AA3A4A6-3AE0-4F0B-925F-133D86594E45}"/>
    <dgm:cxn modelId="{649E6ABF-AA8C-4D2E-9E08-2AA0BECD8F69}" type="presParOf" srcId="{EF7F615E-6FF8-4074-A2E2-9121CBA3AC16}" destId="{DB73E537-5CFC-4142-984E-9974836C3DE3}" srcOrd="0" destOrd="0" presId="urn:microsoft.com/office/officeart/2005/8/layout/venn1"/>
    <dgm:cxn modelId="{72AA9CF0-050B-425B-88BC-3901A4ABC1F1}" type="presParOf" srcId="{EF7F615E-6FF8-4074-A2E2-9121CBA3AC16}" destId="{D6A5D576-68EB-473F-A9D5-3D7C560812BF}" srcOrd="1" destOrd="0" presId="urn:microsoft.com/office/officeart/2005/8/layout/venn1"/>
    <dgm:cxn modelId="{F77589D7-3203-4F53-A571-98DA5240521B}" type="presParOf" srcId="{EF7F615E-6FF8-4074-A2E2-9121CBA3AC16}" destId="{F759D209-7E48-4989-9660-58A4B162802B}" srcOrd="2" destOrd="0" presId="urn:microsoft.com/office/officeart/2005/8/layout/venn1"/>
    <dgm:cxn modelId="{423F0E99-AE97-420E-AF99-94159EFA0AAE}" type="presParOf" srcId="{EF7F615E-6FF8-4074-A2E2-9121CBA3AC16}" destId="{CE3FB2C8-F4AF-46EB-9E1D-3C1ACF979686}" srcOrd="3" destOrd="0" presId="urn:microsoft.com/office/officeart/2005/8/layout/venn1"/>
    <dgm:cxn modelId="{93DC2C11-2E74-4B46-9639-48261A67EDC9}" type="presParOf" srcId="{EF7F615E-6FF8-4074-A2E2-9121CBA3AC16}" destId="{1904C4F9-275B-4A31-BBAF-68327DF30620}" srcOrd="4" destOrd="0" presId="urn:microsoft.com/office/officeart/2005/8/layout/venn1"/>
    <dgm:cxn modelId="{230C0668-B21C-40EE-9BF9-41E09A72714A}" type="presParOf" srcId="{EF7F615E-6FF8-4074-A2E2-9121CBA3AC16}" destId="{DB186A9B-8662-44BF-8C21-6C1DEC706088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85D4A5-5DC3-443B-BDBC-F9B103BE7BB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699E7163-BCE2-4DFF-B383-406C1437BCEE}">
      <dgm:prSet phldrT="[Text]" custT="1"/>
      <dgm:spPr>
        <a:solidFill>
          <a:schemeClr val="bg1">
            <a:lumMod val="75000"/>
            <a:alpha val="62000"/>
          </a:schemeClr>
        </a:solidFill>
      </dgm:spPr>
      <dgm:t>
        <a:bodyPr/>
        <a:lstStyle/>
        <a:p>
          <a:r>
            <a:rPr lang="en-GB" sz="2400" b="1" i="0" dirty="0" err="1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Ymchwil</a:t>
          </a:r>
          <a:r>
            <a:rPr lang="en-GB" sz="2400" b="1" i="0" dirty="0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 &amp; </a:t>
          </a:r>
          <a:r>
            <a:rPr lang="en-GB" sz="2400" b="1" i="0" dirty="0" err="1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Meddwl</a:t>
          </a:r>
          <a:r>
            <a:rPr lang="en-GB" sz="2400" b="1" i="0" dirty="0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:</a:t>
          </a:r>
        </a:p>
        <a:p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Swydd</a:t>
          </a:r>
          <a:r>
            <a:rPr lang="en-GB" sz="1600" i="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, </a:t>
          </a:r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Cyflogwr</a:t>
          </a:r>
          <a:r>
            <a:rPr lang="en-GB" sz="1600" i="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, Y Sector,</a:t>
          </a:r>
        </a:p>
        <a:p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Themâu</a:t>
          </a:r>
          <a:r>
            <a:rPr lang="en-GB" sz="1600" i="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, </a:t>
          </a:r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Anysgrifenedig</a:t>
          </a:r>
          <a:endParaRPr lang="en-GB" sz="1600" i="0" dirty="0">
            <a:solidFill>
              <a:schemeClr val="accent2">
                <a:lumMod val="50000"/>
              </a:schemeClr>
            </a:solidFill>
            <a:latin typeface="Segoe UI Historic" panose="020B0502040204020203" pitchFamily="34" charset="0"/>
            <a:ea typeface="Segoe UI Historic" panose="020B0502040204020203" pitchFamily="34" charset="0"/>
            <a:cs typeface="Segoe UI Historic" panose="020B0502040204020203" pitchFamily="34" charset="0"/>
          </a:endParaRPr>
        </a:p>
        <a:p>
          <a:r>
            <a:rPr lang="en-GB" sz="1800" b="1" i="0" dirty="0" err="1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Sefydlu’r</a:t>
          </a:r>
          <a:r>
            <a:rPr lang="en-GB" sz="1800" b="1" i="0" dirty="0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</a:t>
          </a:r>
          <a:r>
            <a:rPr lang="en-GB" sz="1800" b="1" i="0" dirty="0" err="1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meini</a:t>
          </a:r>
          <a:r>
            <a:rPr lang="en-GB" sz="1800" b="1" i="0" dirty="0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</a:t>
          </a:r>
          <a:r>
            <a:rPr lang="en-GB" sz="1800" b="1" i="0" dirty="0" err="1">
              <a:solidFill>
                <a:srgbClr val="FF000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prawf</a:t>
          </a:r>
          <a:endParaRPr lang="en-GB" sz="1800" b="1" i="0" dirty="0">
            <a:solidFill>
              <a:srgbClr val="FF0000"/>
            </a:solidFill>
            <a:latin typeface="Segoe UI Historic" panose="020B0502040204020203" pitchFamily="34" charset="0"/>
            <a:ea typeface="Segoe UI Historic" panose="020B0502040204020203" pitchFamily="34" charset="0"/>
            <a:cs typeface="Segoe UI Historic" panose="020B0502040204020203" pitchFamily="34" charset="0"/>
          </a:endParaRPr>
        </a:p>
        <a:p>
          <a:endParaRPr lang="en-GB" sz="1600" b="1" i="0" dirty="0">
            <a:solidFill>
              <a:srgbClr val="FF0000"/>
            </a:solidFill>
          </a:endParaRPr>
        </a:p>
      </dgm:t>
    </dgm:pt>
    <dgm:pt modelId="{D9B3A66C-A987-45EC-86C8-B6D92013897A}" type="parTrans" cxnId="{498E1F67-21B2-4449-B03D-E0203F0918D9}">
      <dgm:prSet/>
      <dgm:spPr/>
      <dgm:t>
        <a:bodyPr/>
        <a:lstStyle/>
        <a:p>
          <a:endParaRPr lang="en-GB"/>
        </a:p>
      </dgm:t>
    </dgm:pt>
    <dgm:pt modelId="{9AA3A4A6-3AE0-4F0B-925F-133D86594E45}" type="sibTrans" cxnId="{498E1F67-21B2-4449-B03D-E0203F0918D9}">
      <dgm:prSet/>
      <dgm:spPr/>
      <dgm:t>
        <a:bodyPr/>
        <a:lstStyle/>
        <a:p>
          <a:endParaRPr lang="en-GB"/>
        </a:p>
      </dgm:t>
    </dgm:pt>
    <dgm:pt modelId="{BE13A031-BE99-47C7-991E-EFA8A3D16A47}">
      <dgm:prSet phldrT="[Text]" custT="1"/>
      <dgm:spPr>
        <a:solidFill>
          <a:schemeClr val="bg1">
            <a:lumMod val="85000"/>
          </a:schemeClr>
        </a:solidFill>
      </dgm:spPr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dirty="0" err="1" smtClean="0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Ysgrifennu</a:t>
          </a:r>
          <a:r>
            <a:rPr lang="en-GB" sz="2400" b="1" dirty="0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: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Tystiolaeth</a:t>
          </a:r>
          <a:r>
            <a:rPr lang="en-GB" sz="1600" i="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</a:t>
          </a:r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erbyn</a:t>
          </a:r>
          <a:r>
            <a:rPr lang="en-GB" sz="1600" i="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</a:t>
          </a:r>
          <a:r>
            <a:rPr lang="en-GB" sz="1600" i="0" dirty="0" err="1" smtClean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Meini</a:t>
          </a:r>
          <a:r>
            <a:rPr lang="en-GB" sz="1600" i="0" dirty="0" smtClean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</a:t>
          </a:r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Prawf</a:t>
          </a:r>
          <a:endParaRPr lang="en-GB" sz="1600" i="0" dirty="0">
            <a:solidFill>
              <a:schemeClr val="accent2">
                <a:lumMod val="50000"/>
              </a:schemeClr>
            </a:solidFill>
            <a:latin typeface="Segoe UI Historic" panose="020B0502040204020203" pitchFamily="34" charset="0"/>
            <a:ea typeface="Segoe UI Historic" panose="020B0502040204020203" pitchFamily="34" charset="0"/>
            <a:cs typeface="Segoe UI Historic" panose="020B0502040204020203" pitchFamily="34" charset="0"/>
          </a:endParaRP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Cymraeg</a:t>
          </a:r>
          <a:r>
            <a:rPr lang="en-GB" sz="1600" i="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/</a:t>
          </a:r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Saesneg</a:t>
          </a:r>
          <a:r>
            <a:rPr lang="en-GB" sz="1600" i="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</a:t>
          </a:r>
          <a:r>
            <a:rPr lang="en-GB" sz="1600" i="0" dirty="0" err="1" smtClean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rdderchog</a:t>
          </a:r>
          <a:endParaRPr lang="en-GB" sz="1600" i="0" dirty="0">
            <a:solidFill>
              <a:schemeClr val="accent2">
                <a:lumMod val="50000"/>
              </a:schemeClr>
            </a:solidFill>
            <a:latin typeface="Segoe UI Historic" panose="020B0502040204020203" pitchFamily="34" charset="0"/>
            <a:ea typeface="Segoe UI Historic" panose="020B0502040204020203" pitchFamily="34" charset="0"/>
            <a:cs typeface="Segoe UI Historic" panose="020B0502040204020203" pitchFamily="34" charset="0"/>
          </a:endParaRP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Ysgrifennu</a:t>
          </a:r>
          <a:r>
            <a:rPr lang="en-GB" sz="1600" i="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STAR Link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Gramadeg</a:t>
          </a:r>
          <a:r>
            <a:rPr lang="en-GB" sz="1600" i="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&amp; </a:t>
          </a:r>
          <a:r>
            <a:rPr lang="en-GB" sz="1600" i="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Syllafu</a:t>
          </a:r>
          <a:endParaRPr lang="en-GB" sz="1600" i="0" dirty="0">
            <a:solidFill>
              <a:schemeClr val="accent2">
                <a:lumMod val="50000"/>
              </a:schemeClr>
            </a:solidFill>
            <a:latin typeface="Segoe UI Historic" panose="020B0502040204020203" pitchFamily="34" charset="0"/>
            <a:ea typeface="Segoe UI Historic" panose="020B0502040204020203" pitchFamily="34" charset="0"/>
            <a:cs typeface="Segoe UI Historic" panose="020B0502040204020203" pitchFamily="34" charset="0"/>
          </a:endParaRP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dirty="0"/>
        </a:p>
      </dgm:t>
    </dgm:pt>
    <dgm:pt modelId="{25550453-8A22-4FAA-A970-84B3D34C1EEA}" type="parTrans" cxnId="{BA7C5CD2-DAFD-4CB9-AF7D-34E0A33A51B9}">
      <dgm:prSet/>
      <dgm:spPr/>
      <dgm:t>
        <a:bodyPr/>
        <a:lstStyle/>
        <a:p>
          <a:endParaRPr lang="en-GB"/>
        </a:p>
      </dgm:t>
    </dgm:pt>
    <dgm:pt modelId="{A18FDEDF-C37C-48F2-97BD-92532BC72C55}" type="sibTrans" cxnId="{BA7C5CD2-DAFD-4CB9-AF7D-34E0A33A51B9}">
      <dgm:prSet/>
      <dgm:spPr/>
      <dgm:t>
        <a:bodyPr/>
        <a:lstStyle/>
        <a:p>
          <a:endParaRPr lang="en-GB"/>
        </a:p>
      </dgm:t>
    </dgm:pt>
    <dgm:pt modelId="{56330D8F-2AC8-4504-986F-6CC03AF5D14F}">
      <dgm:prSet phldrT="[Text]" custT="1"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GB" sz="2400" b="1" dirty="0" err="1" smtClean="0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Strwythur</a:t>
          </a:r>
          <a:r>
            <a:rPr lang="en-GB" sz="2400" b="1" dirty="0" smtClean="0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 </a:t>
          </a:r>
          <a:r>
            <a:rPr lang="en-GB" sz="2400" b="1" dirty="0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&amp;  </a:t>
          </a:r>
          <a:r>
            <a:rPr lang="en-GB" sz="2400" b="1" dirty="0" err="1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fformat</a:t>
          </a:r>
          <a:r>
            <a:rPr lang="en-GB" sz="2400" b="1" dirty="0">
              <a:solidFill>
                <a:schemeClr val="accent2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rPr>
            <a:t>:</a:t>
          </a:r>
        </a:p>
        <a:p>
          <a:r>
            <a:rPr lang="en-GB" sz="160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Ar-lein</a:t>
          </a:r>
          <a:r>
            <a:rPr lang="en-GB" sz="160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/ All-</a:t>
          </a:r>
          <a:r>
            <a:rPr lang="en-GB" sz="160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lein</a:t>
          </a:r>
          <a:r>
            <a:rPr lang="en-GB" sz="160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</a:t>
          </a:r>
        </a:p>
        <a:p>
          <a:r>
            <a:rPr lang="en-GB" sz="1600" dirty="0" err="1" smtClean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Cyflwyniad</a:t>
          </a:r>
          <a:r>
            <a:rPr lang="en-GB" sz="1600" dirty="0" smtClean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/</a:t>
          </a:r>
          <a:r>
            <a:rPr lang="en-GB" sz="1600" dirty="0" err="1" smtClean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Prif</a:t>
          </a:r>
          <a:r>
            <a:rPr lang="en-GB" sz="1600" dirty="0" smtClean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</a:t>
          </a:r>
          <a:r>
            <a:rPr lang="en-GB" sz="1600" dirty="0" err="1" smtClean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tystolaeth</a:t>
          </a:r>
          <a:endParaRPr lang="en-GB" sz="1600" dirty="0">
            <a:solidFill>
              <a:schemeClr val="accent2">
                <a:lumMod val="50000"/>
              </a:schemeClr>
            </a:solidFill>
            <a:latin typeface="Segoe UI Historic" panose="020B0502040204020203" pitchFamily="34" charset="0"/>
            <a:ea typeface="Segoe UI Historic" panose="020B0502040204020203" pitchFamily="34" charset="0"/>
            <a:cs typeface="Segoe UI Historic" panose="020B0502040204020203" pitchFamily="34" charset="0"/>
          </a:endParaRPr>
        </a:p>
        <a:p>
          <a:r>
            <a:rPr lang="en-GB" sz="1600" i="1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Ffont</a:t>
          </a:r>
          <a:r>
            <a:rPr lang="en-GB" sz="1600" i="1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, </a:t>
          </a:r>
          <a:r>
            <a:rPr lang="en-GB" sz="1600" i="1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Tabiau</a:t>
          </a:r>
          <a:r>
            <a:rPr lang="en-GB" sz="1600" i="1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, </a:t>
          </a:r>
          <a:r>
            <a:rPr lang="en-GB" sz="1600" i="1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Mewnoli</a:t>
          </a:r>
          <a:r>
            <a:rPr lang="en-GB" sz="1600" i="1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, </a:t>
          </a:r>
          <a:r>
            <a:rPr lang="en-GB" sz="1600" i="1" dirty="0" err="1" smtClean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Siâp</a:t>
          </a:r>
          <a:r>
            <a:rPr lang="en-GB" sz="1600" i="1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, </a:t>
          </a:r>
        </a:p>
        <a:p>
          <a:r>
            <a:rPr lang="en-GB" sz="160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dyraniad</a:t>
          </a:r>
          <a:r>
            <a:rPr lang="en-GB" sz="160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 </a:t>
          </a:r>
          <a:r>
            <a:rPr lang="en-GB" sz="1600" dirty="0" err="1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rPr>
            <a:t>lle</a:t>
          </a:r>
          <a:endParaRPr lang="en-GB" sz="1600" dirty="0">
            <a:solidFill>
              <a:schemeClr val="accent2">
                <a:lumMod val="50000"/>
              </a:schemeClr>
            </a:solidFill>
            <a:latin typeface="Segoe UI Historic" panose="020B0502040204020203" pitchFamily="34" charset="0"/>
            <a:ea typeface="Segoe UI Historic" panose="020B0502040204020203" pitchFamily="34" charset="0"/>
            <a:cs typeface="Segoe UI Historic" panose="020B0502040204020203" pitchFamily="34" charset="0"/>
          </a:endParaRPr>
        </a:p>
        <a:p>
          <a:endParaRPr lang="en-GB" sz="1800" dirty="0"/>
        </a:p>
      </dgm:t>
    </dgm:pt>
    <dgm:pt modelId="{600986A1-506D-400A-B62E-9230EE391BB1}" type="parTrans" cxnId="{53022AC8-8445-4B66-BFCD-06D882C5E777}">
      <dgm:prSet/>
      <dgm:spPr/>
      <dgm:t>
        <a:bodyPr/>
        <a:lstStyle/>
        <a:p>
          <a:endParaRPr lang="en-GB"/>
        </a:p>
      </dgm:t>
    </dgm:pt>
    <dgm:pt modelId="{A3FDE0E7-2836-4A6A-BC72-E330FBCF5F7A}" type="sibTrans" cxnId="{53022AC8-8445-4B66-BFCD-06D882C5E777}">
      <dgm:prSet/>
      <dgm:spPr/>
      <dgm:t>
        <a:bodyPr/>
        <a:lstStyle/>
        <a:p>
          <a:endParaRPr lang="en-GB"/>
        </a:p>
      </dgm:t>
    </dgm:pt>
    <dgm:pt modelId="{EF7F615E-6FF8-4074-A2E2-9121CBA3AC16}" type="pres">
      <dgm:prSet presAssocID="{FC85D4A5-5DC3-443B-BDBC-F9B103BE7BB5}" presName="compositeShape" presStyleCnt="0">
        <dgm:presLayoutVars>
          <dgm:chMax val="7"/>
          <dgm:dir/>
          <dgm:resizeHandles val="exact"/>
        </dgm:presLayoutVars>
      </dgm:prSet>
      <dgm:spPr/>
    </dgm:pt>
    <dgm:pt modelId="{DB73E537-5CFC-4142-984E-9974836C3DE3}" type="pres">
      <dgm:prSet presAssocID="{699E7163-BCE2-4DFF-B383-406C1437BCEE}" presName="circ1" presStyleLbl="vennNode1" presStyleIdx="0" presStyleCnt="3" custScaleX="148611" custScaleY="109827" custLinFactNeighborX="-3088" custLinFactNeighborY="-3626"/>
      <dgm:spPr/>
      <dgm:t>
        <a:bodyPr/>
        <a:lstStyle/>
        <a:p>
          <a:endParaRPr lang="en-US"/>
        </a:p>
      </dgm:t>
    </dgm:pt>
    <dgm:pt modelId="{D6A5D576-68EB-473F-A9D5-3D7C560812BF}" type="pres">
      <dgm:prSet presAssocID="{699E7163-BCE2-4DFF-B383-406C1437BCE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59D209-7E48-4989-9660-58A4B162802B}" type="pres">
      <dgm:prSet presAssocID="{BE13A031-BE99-47C7-991E-EFA8A3D16A47}" presName="circ2" presStyleLbl="vennNode1" presStyleIdx="1" presStyleCnt="3" custScaleX="169090" custLinFactNeighborX="33932" custLinFactNeighborY="-2204"/>
      <dgm:spPr/>
      <dgm:t>
        <a:bodyPr/>
        <a:lstStyle/>
        <a:p>
          <a:endParaRPr lang="en-US"/>
        </a:p>
      </dgm:t>
    </dgm:pt>
    <dgm:pt modelId="{CE3FB2C8-F4AF-46EB-9E1D-3C1ACF979686}" type="pres">
      <dgm:prSet presAssocID="{BE13A031-BE99-47C7-991E-EFA8A3D16A4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04C4F9-275B-4A31-BBAF-68327DF30620}" type="pres">
      <dgm:prSet presAssocID="{56330D8F-2AC8-4504-986F-6CC03AF5D14F}" presName="circ3" presStyleLbl="vennNode1" presStyleIdx="2" presStyleCnt="3" custScaleX="163991" custScaleY="101335" custLinFactNeighborX="-14143" custLinFactNeighborY="1154"/>
      <dgm:spPr/>
      <dgm:t>
        <a:bodyPr/>
        <a:lstStyle/>
        <a:p>
          <a:endParaRPr lang="en-US"/>
        </a:p>
      </dgm:t>
    </dgm:pt>
    <dgm:pt modelId="{DB186A9B-8662-44BF-8C21-6C1DEC706088}" type="pres">
      <dgm:prSet presAssocID="{56330D8F-2AC8-4504-986F-6CC03AF5D1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C295F77-6309-4296-94C7-60A56623A11A}" type="presOf" srcId="{56330D8F-2AC8-4504-986F-6CC03AF5D14F}" destId="{1904C4F9-275B-4A31-BBAF-68327DF30620}" srcOrd="0" destOrd="0" presId="urn:microsoft.com/office/officeart/2005/8/layout/venn1"/>
    <dgm:cxn modelId="{8C7910F8-C661-4BDD-94DA-E10188C2A3CD}" type="presOf" srcId="{BE13A031-BE99-47C7-991E-EFA8A3D16A47}" destId="{F759D209-7E48-4989-9660-58A4B162802B}" srcOrd="0" destOrd="0" presId="urn:microsoft.com/office/officeart/2005/8/layout/venn1"/>
    <dgm:cxn modelId="{7B9BE3BE-D60B-43B3-ACEA-7DD8E8EC9800}" type="presOf" srcId="{BE13A031-BE99-47C7-991E-EFA8A3D16A47}" destId="{CE3FB2C8-F4AF-46EB-9E1D-3C1ACF979686}" srcOrd="1" destOrd="0" presId="urn:microsoft.com/office/officeart/2005/8/layout/venn1"/>
    <dgm:cxn modelId="{53022AC8-8445-4B66-BFCD-06D882C5E777}" srcId="{FC85D4A5-5DC3-443B-BDBC-F9B103BE7BB5}" destId="{56330D8F-2AC8-4504-986F-6CC03AF5D14F}" srcOrd="2" destOrd="0" parTransId="{600986A1-506D-400A-B62E-9230EE391BB1}" sibTransId="{A3FDE0E7-2836-4A6A-BC72-E330FBCF5F7A}"/>
    <dgm:cxn modelId="{BA7C5CD2-DAFD-4CB9-AF7D-34E0A33A51B9}" srcId="{FC85D4A5-5DC3-443B-BDBC-F9B103BE7BB5}" destId="{BE13A031-BE99-47C7-991E-EFA8A3D16A47}" srcOrd="1" destOrd="0" parTransId="{25550453-8A22-4FAA-A970-84B3D34C1EEA}" sibTransId="{A18FDEDF-C37C-48F2-97BD-92532BC72C55}"/>
    <dgm:cxn modelId="{0B920057-3CC6-48B7-B9C2-D95A5F9C3D02}" type="presOf" srcId="{699E7163-BCE2-4DFF-B383-406C1437BCEE}" destId="{DB73E537-5CFC-4142-984E-9974836C3DE3}" srcOrd="0" destOrd="0" presId="urn:microsoft.com/office/officeart/2005/8/layout/venn1"/>
    <dgm:cxn modelId="{498E1F67-21B2-4449-B03D-E0203F0918D9}" srcId="{FC85D4A5-5DC3-443B-BDBC-F9B103BE7BB5}" destId="{699E7163-BCE2-4DFF-B383-406C1437BCEE}" srcOrd="0" destOrd="0" parTransId="{D9B3A66C-A987-45EC-86C8-B6D92013897A}" sibTransId="{9AA3A4A6-3AE0-4F0B-925F-133D86594E45}"/>
    <dgm:cxn modelId="{FBBE1EB0-D753-449E-AD75-3F3BEC5DD5F7}" type="presOf" srcId="{56330D8F-2AC8-4504-986F-6CC03AF5D14F}" destId="{DB186A9B-8662-44BF-8C21-6C1DEC706088}" srcOrd="1" destOrd="0" presId="urn:microsoft.com/office/officeart/2005/8/layout/venn1"/>
    <dgm:cxn modelId="{912B75BA-DE97-46B9-A54C-AA2D0ABEC3DE}" type="presOf" srcId="{FC85D4A5-5DC3-443B-BDBC-F9B103BE7BB5}" destId="{EF7F615E-6FF8-4074-A2E2-9121CBA3AC16}" srcOrd="0" destOrd="0" presId="urn:microsoft.com/office/officeart/2005/8/layout/venn1"/>
    <dgm:cxn modelId="{794A1CA6-DA92-4F30-8430-627BCF332EB6}" type="presOf" srcId="{699E7163-BCE2-4DFF-B383-406C1437BCEE}" destId="{D6A5D576-68EB-473F-A9D5-3D7C560812BF}" srcOrd="1" destOrd="0" presId="urn:microsoft.com/office/officeart/2005/8/layout/venn1"/>
    <dgm:cxn modelId="{DF6A01B2-9BC9-4731-8723-A7D15300C647}" type="presParOf" srcId="{EF7F615E-6FF8-4074-A2E2-9121CBA3AC16}" destId="{DB73E537-5CFC-4142-984E-9974836C3DE3}" srcOrd="0" destOrd="0" presId="urn:microsoft.com/office/officeart/2005/8/layout/venn1"/>
    <dgm:cxn modelId="{71F2D893-A800-48FC-BE67-A289D7440175}" type="presParOf" srcId="{EF7F615E-6FF8-4074-A2E2-9121CBA3AC16}" destId="{D6A5D576-68EB-473F-A9D5-3D7C560812BF}" srcOrd="1" destOrd="0" presId="urn:microsoft.com/office/officeart/2005/8/layout/venn1"/>
    <dgm:cxn modelId="{30DA76E7-2E88-42EB-A22D-097FDC87F877}" type="presParOf" srcId="{EF7F615E-6FF8-4074-A2E2-9121CBA3AC16}" destId="{F759D209-7E48-4989-9660-58A4B162802B}" srcOrd="2" destOrd="0" presId="urn:microsoft.com/office/officeart/2005/8/layout/venn1"/>
    <dgm:cxn modelId="{EEE54F92-6E42-4BA4-BA7A-5F74B794A6D2}" type="presParOf" srcId="{EF7F615E-6FF8-4074-A2E2-9121CBA3AC16}" destId="{CE3FB2C8-F4AF-46EB-9E1D-3C1ACF979686}" srcOrd="3" destOrd="0" presId="urn:microsoft.com/office/officeart/2005/8/layout/venn1"/>
    <dgm:cxn modelId="{14A116E7-FB3F-4E92-AB73-599747B61EC7}" type="presParOf" srcId="{EF7F615E-6FF8-4074-A2E2-9121CBA3AC16}" destId="{1904C4F9-275B-4A31-BBAF-68327DF30620}" srcOrd="4" destOrd="0" presId="urn:microsoft.com/office/officeart/2005/8/layout/venn1"/>
    <dgm:cxn modelId="{4FCCAAD7-319F-4CCF-8B20-E7F465CD0FDC}" type="presParOf" srcId="{EF7F615E-6FF8-4074-A2E2-9121CBA3AC16}" destId="{DB186A9B-8662-44BF-8C21-6C1DEC706088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prospects-ac-uk.cdn.prismic.io/prospects-ac-uk/d8ad97a1-42fc-4252-bf99-e158c99ac873_chronological-cv-example.pdf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careers-advice/cvs-and-cover-letters/cover-letters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238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3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339752" y="5013176"/>
            <a:ext cx="4032448" cy="886179"/>
          </a:xfrm>
          <a:prstGeom prst="roundRect">
            <a:avLst>
              <a:gd name="adj" fmla="val 50000"/>
            </a:avLst>
          </a:prstGeom>
          <a:noFill/>
          <a:ln w="12700">
            <a:noFill/>
          </a:ln>
          <a:effectLst>
            <a:glow rad="228600">
              <a:schemeClr val="bg2">
                <a:lumMod val="2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© </a:t>
            </a:r>
            <a:r>
              <a:rPr lang="en-GB" sz="2400" dirty="0" err="1" smtClean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Gwasanaeth</a:t>
            </a:r>
            <a:r>
              <a:rPr lang="en-GB" sz="2400" dirty="0" smtClean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Gyrfaoedd</a:t>
            </a:r>
            <a:endParaRPr lang="en-GB" sz="2400" dirty="0">
              <a:solidFill>
                <a:srgbClr val="00206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algn="ctr"/>
            <a:r>
              <a:rPr lang="en-GB" sz="2400" dirty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Careers Service</a:t>
            </a:r>
          </a:p>
        </p:txBody>
      </p:sp>
      <p:sp>
        <p:nvSpPr>
          <p:cNvPr id="5" name="Title 1"/>
          <p:cNvSpPr>
            <a:spLocks noGrp="1"/>
          </p:cNvSpPr>
          <p:nvPr>
            <p:ph idx="1"/>
          </p:nvPr>
        </p:nvSpPr>
        <p:spPr>
          <a:xfrm>
            <a:off x="107504" y="908720"/>
            <a:ext cx="8229600" cy="93610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4000" b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Swansea Business School </a:t>
            </a:r>
            <a:endParaRPr lang="en-GB" sz="4000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8192" y="1776816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Overview</a:t>
            </a:r>
            <a:r>
              <a:rPr lang="cy-GB" sz="3200" b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:  </a:t>
            </a:r>
            <a:r>
              <a:rPr lang="cy-GB" sz="3200" b="1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key</a:t>
            </a:r>
            <a:r>
              <a:rPr lang="cy-GB" sz="3200" b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Careers </a:t>
            </a:r>
            <a:r>
              <a:rPr lang="cy-GB" sz="3200" b="1" dirty="0" err="1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principles</a:t>
            </a:r>
            <a:r>
              <a:rPr lang="cy-GB" sz="3200" b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endParaRPr lang="cy-GB" sz="3200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it-IT" sz="3200" b="1" dirty="0" smtClean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Trosolwg:   egwyddorion </a:t>
            </a:r>
            <a:r>
              <a:rPr lang="it-IT" sz="3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Gyrfaoedd allweddol</a:t>
            </a:r>
            <a:endParaRPr lang="en-GB" sz="3200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1729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0" y="-99392"/>
          <a:ext cx="9144000" cy="59046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593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4067944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771769">
                <a:tc>
                  <a:txBody>
                    <a:bodyPr/>
                    <a:lstStyle/>
                    <a:p>
                      <a:pPr algn="ctr"/>
                      <a:r>
                        <a:rPr lang="en-GB" sz="3600" b="1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Eitem</a:t>
                      </a:r>
                      <a:endParaRPr lang="en-GB" sz="3600" b="1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Rh.</a:t>
                      </a:r>
                      <a:r>
                        <a:rPr lang="en-GB" sz="1600" b="1" i="0" kern="1200" baseline="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/ No</a:t>
                      </a:r>
                      <a:r>
                        <a:rPr lang="en-GB" sz="2800" b="1" i="0" kern="1200" baseline="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.</a:t>
                      </a:r>
                      <a:endParaRPr lang="en-GB" sz="2800" b="1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Item</a:t>
                      </a:r>
                      <a:endParaRPr lang="en-GB" sz="3600" b="1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7968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Cyflwyno'r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Gwasanaeth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Gyrfaoedd</a:t>
                      </a:r>
                      <a:endParaRPr lang="en-GB" sz="2000" b="0" i="0" kern="1200" dirty="0" smtClean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i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Segoe UI Semilight" panose="020B0402040204020203" pitchFamily="34" charset="0"/>
                          <a:ea typeface="Segoe UI Black" panose="020B0A02040204020203" pitchFamily="34" charset="0"/>
                          <a:cs typeface="Segoe UI Semilight" panose="020B0402040204020203" pitchFamily="34" charset="0"/>
                        </a:rPr>
                        <a:t>A1</a:t>
                      </a:r>
                      <a:endParaRPr lang="en-GB" sz="3600" b="0" i="0" kern="1200" dirty="0">
                        <a:solidFill>
                          <a:schemeClr val="bg2">
                            <a:lumMod val="50000"/>
                          </a:schemeClr>
                        </a:solidFill>
                        <a:latin typeface="Segoe UI Semilight" panose="020B0402040204020203" pitchFamily="34" charset="0"/>
                        <a:ea typeface="Segoe UI Black" panose="020B0A02040204020203" pitchFamily="34" charset="0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Introducing the Careers Service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80076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Mythau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cyfryngau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&amp;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Realiti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cyrchfan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graddedigion</a:t>
                      </a:r>
                      <a:endParaRPr lang="en-GB" sz="2000" b="0" i="0" kern="1200" dirty="0" smtClean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Segoe UI Semilight" panose="020B0402040204020203" pitchFamily="34" charset="0"/>
                          <a:ea typeface="Segoe UI Black" panose="020B0A02040204020203" pitchFamily="34" charset="0"/>
                          <a:cs typeface="Segoe UI Semilight" panose="020B0402040204020203" pitchFamily="34" charset="0"/>
                        </a:rPr>
                        <a:t>A2</a:t>
                      </a:r>
                      <a:endParaRPr kumimoji="0" lang="en-GB" sz="3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Segoe UI Semilight" panose="020B0402040204020203" pitchFamily="34" charset="0"/>
                        <a:ea typeface="Segoe UI Black" panose="020B0A02040204020203" pitchFamily="34" charset="0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Media myths &amp;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Graduate destination</a:t>
                      </a:r>
                      <a:r>
                        <a:rPr lang="en-GB" sz="2000" b="0" i="0" kern="1200" baseline="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reality 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4076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Egwyddorion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a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chyngor</a:t>
                      </a:r>
                      <a:endParaRPr lang="en-GB" sz="2000" b="0" i="0" kern="1200" dirty="0" smtClean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Segoe UI Semilight" panose="020B0402040204020203" pitchFamily="34" charset="0"/>
                          <a:ea typeface="Segoe UI Black" panose="020B0A02040204020203" pitchFamily="34" charset="0"/>
                          <a:cs typeface="Segoe UI Semilight" panose="020B0402040204020203" pitchFamily="34" charset="0"/>
                        </a:rPr>
                        <a:t>A3</a:t>
                      </a:r>
                      <a:endParaRPr kumimoji="0" lang="en-GB" sz="3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Segoe UI Semilight" panose="020B0402040204020203" pitchFamily="34" charset="0"/>
                        <a:ea typeface="Segoe UI Black" panose="020B0A02040204020203" pitchFamily="34" charset="0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Principles &amp; advice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79689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1" kern="1200" dirty="0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Model 3 </a:t>
                      </a:r>
                      <a:r>
                        <a:rPr lang="en-GB" sz="2000" b="0" i="1" kern="1200" dirty="0" err="1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rhan</a:t>
                      </a:r>
                      <a:endParaRPr lang="en-GB" sz="2000" b="0" i="1" kern="1200" dirty="0" smtClean="0">
                        <a:solidFill>
                          <a:srgbClr val="C0000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Segoe UI Light" panose="020B0502040204020203" pitchFamily="34" charset="0"/>
                          <a:ea typeface="Segoe UI Black" panose="020B0A02040204020203" pitchFamily="34" charset="0"/>
                          <a:cs typeface="Segoe UI Light" panose="020B0502040204020203" pitchFamily="34" charset="0"/>
                        </a:rPr>
                        <a:t>B4</a:t>
                      </a:r>
                      <a:endParaRPr kumimoji="0" lang="en-GB" sz="3600" b="0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Segoe UI Light" panose="020B0502040204020203" pitchFamily="34" charset="0"/>
                        <a:ea typeface="Segoe UI Black" panose="020B0A02040204020203" pitchFamily="34" charset="0"/>
                        <a:cs typeface="Segoe UI Light" panose="020B0502040204020203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1" kern="1200" dirty="0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3 part model</a:t>
                      </a:r>
                      <a:endParaRPr lang="en-GB" sz="2000" b="0" i="1" kern="1200" dirty="0">
                        <a:solidFill>
                          <a:srgbClr val="C0000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88463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1" kern="1200" dirty="0" err="1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Ysgrifennu</a:t>
                      </a:r>
                      <a:r>
                        <a:rPr lang="en-GB" sz="2000" b="0" i="1" kern="1200" dirty="0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CV </a:t>
                      </a:r>
                      <a:r>
                        <a:rPr lang="en-GB" sz="2000" b="0" i="1" kern="1200" dirty="0" err="1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effeithiol</a:t>
                      </a:r>
                      <a:endParaRPr lang="en-GB" sz="2000" b="0" i="1" kern="1200" dirty="0" smtClean="0">
                        <a:solidFill>
                          <a:srgbClr val="C0000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Segoe UI Light" panose="020B0502040204020203" pitchFamily="34" charset="0"/>
                          <a:ea typeface="Segoe UI Black" panose="020B0A02040204020203" pitchFamily="34" charset="0"/>
                          <a:cs typeface="Segoe UI Light" panose="020B0502040204020203" pitchFamily="34" charset="0"/>
                        </a:rPr>
                        <a:t>B5</a:t>
                      </a:r>
                      <a:endParaRPr kumimoji="0" lang="en-GB" sz="3600" b="0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Segoe UI Light" panose="020B0502040204020203" pitchFamily="34" charset="0"/>
                        <a:ea typeface="Segoe UI Black" panose="020B0A02040204020203" pitchFamily="34" charset="0"/>
                        <a:cs typeface="Segoe UI Light" panose="020B0502040204020203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1" kern="1200" dirty="0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Effective CV writing</a:t>
                      </a:r>
                      <a:endParaRPr lang="en-GB" sz="2000" b="0" i="1" kern="1200" dirty="0">
                        <a:solidFill>
                          <a:srgbClr val="C0000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101292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Gwybodaeth</a:t>
                      </a: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  <a:r>
                        <a:rPr lang="en-GB" sz="2000" b="0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bellach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Segoe UI Black" panose="020B0A02040204020203" pitchFamily="34" charset="0"/>
                          <a:ea typeface="Segoe UI Black" panose="020B0A02040204020203" pitchFamily="34" charset="0"/>
                          <a:cs typeface="Segoe UI Black" panose="020B0A02040204020203" pitchFamily="34" charset="0"/>
                        </a:rPr>
                        <a:t> </a:t>
                      </a:r>
                      <a:r>
                        <a:rPr kumimoji="0" lang="en-GB" sz="3600" b="0" i="0" u="none" strike="noStrike" kern="1200" cap="none" spc="0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Segoe UI Semilight" panose="020B0402040204020203" pitchFamily="34" charset="0"/>
                          <a:ea typeface="Segoe UI Black" panose="020B0A02040204020203" pitchFamily="34" charset="0"/>
                          <a:cs typeface="Segoe UI Semilight" panose="020B0402040204020203" pitchFamily="34" charset="0"/>
                        </a:rPr>
                        <a:t>A</a:t>
                      </a:r>
                      <a:endParaRPr kumimoji="0" lang="en-GB" sz="3600" b="0" i="0" u="none" strike="noStrike" kern="1200" cap="none" spc="0" normalizeH="0" baseline="0" dirty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Segoe UI Semilight" panose="020B0402040204020203" pitchFamily="34" charset="0"/>
                        <a:ea typeface="Segoe UI Black" panose="020B0A02040204020203" pitchFamily="34" charset="0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Further information </a:t>
                      </a: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5713" y="4869160"/>
            <a:ext cx="432048" cy="470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16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7398047"/>
              </p:ext>
            </p:extLst>
          </p:nvPr>
        </p:nvGraphicFramePr>
        <p:xfrm>
          <a:off x="0" y="-99392"/>
          <a:ext cx="9144000" cy="59046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593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4067944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771769">
                <a:tc>
                  <a:txBody>
                    <a:bodyPr/>
                    <a:lstStyle/>
                    <a:p>
                      <a:pPr algn="ctr"/>
                      <a:r>
                        <a:rPr lang="en-GB" sz="3600" b="1" i="0" kern="1200" dirty="0" err="1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Eitem</a:t>
                      </a:r>
                      <a:endParaRPr lang="en-GB" sz="3600" b="1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Rh.</a:t>
                      </a:r>
                      <a:r>
                        <a:rPr lang="en-GB" sz="1600" b="1" i="0" kern="1200" baseline="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/ No</a:t>
                      </a:r>
                      <a:r>
                        <a:rPr lang="en-GB" sz="2800" b="1" i="0" kern="1200" baseline="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.</a:t>
                      </a:r>
                      <a:endParaRPr lang="en-GB" sz="2800" b="1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i="0" kern="1200" dirty="0" smtClean="0">
                          <a:solidFill>
                            <a:srgbClr val="0070C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Item</a:t>
                      </a:r>
                      <a:endParaRPr lang="en-GB" sz="3600" b="1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79689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 smtClean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b="0" i="0" kern="1200" dirty="0">
                        <a:solidFill>
                          <a:schemeClr val="bg2">
                            <a:lumMod val="50000"/>
                          </a:schemeClr>
                        </a:solidFill>
                        <a:latin typeface="Segoe UI Semilight" panose="020B0402040204020203" pitchFamily="34" charset="0"/>
                        <a:ea typeface="Segoe UI Black" panose="020B0A02040204020203" pitchFamily="34" charset="0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800764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 smtClean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3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Segoe UI Semilight" panose="020B0402040204020203" pitchFamily="34" charset="0"/>
                        <a:ea typeface="Segoe UI Black" panose="020B0A02040204020203" pitchFamily="34" charset="0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4076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3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Segoe UI Semilight" panose="020B0402040204020203" pitchFamily="34" charset="0"/>
                        <a:ea typeface="Segoe UI Black" panose="020B0A02040204020203" pitchFamily="34" charset="0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79689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1" kern="1200" dirty="0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Model 3 </a:t>
                      </a:r>
                      <a:r>
                        <a:rPr lang="en-GB" sz="2000" b="0" i="1" kern="1200" dirty="0" err="1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rhan</a:t>
                      </a:r>
                      <a:endParaRPr lang="en-GB" sz="2000" b="0" i="1" kern="1200" dirty="0" smtClean="0">
                        <a:solidFill>
                          <a:srgbClr val="C0000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Segoe UI Light" panose="020B0502040204020203" pitchFamily="34" charset="0"/>
                          <a:ea typeface="Segoe UI Black" panose="020B0A02040204020203" pitchFamily="34" charset="0"/>
                          <a:cs typeface="Segoe UI Light" panose="020B0502040204020203" pitchFamily="34" charset="0"/>
                        </a:rPr>
                        <a:t>B4</a:t>
                      </a:r>
                      <a:endParaRPr kumimoji="0" lang="en-GB" sz="3600" b="0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Segoe UI Light" panose="020B0502040204020203" pitchFamily="34" charset="0"/>
                        <a:ea typeface="Segoe UI Black" panose="020B0A02040204020203" pitchFamily="34" charset="0"/>
                        <a:cs typeface="Segoe UI Light" panose="020B0502040204020203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1" kern="1200" dirty="0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3 part model</a:t>
                      </a:r>
                      <a:endParaRPr lang="en-GB" sz="2000" b="0" i="1" kern="1200" dirty="0">
                        <a:solidFill>
                          <a:srgbClr val="C0000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88463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1" kern="1200" dirty="0" err="1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Ysgrifennu</a:t>
                      </a:r>
                      <a:r>
                        <a:rPr lang="en-GB" sz="2000" b="0" i="1" kern="1200" dirty="0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CV </a:t>
                      </a:r>
                      <a:r>
                        <a:rPr lang="en-GB" sz="2000" b="0" i="1" kern="1200" dirty="0" err="1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effeithiol</a:t>
                      </a:r>
                      <a:endParaRPr lang="en-GB" sz="2000" b="0" i="1" kern="1200" dirty="0" smtClean="0">
                        <a:solidFill>
                          <a:srgbClr val="C0000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Segoe UI Light" panose="020B0502040204020203" pitchFamily="34" charset="0"/>
                          <a:ea typeface="Segoe UI Black" panose="020B0A02040204020203" pitchFamily="34" charset="0"/>
                          <a:cs typeface="Segoe UI Light" panose="020B0502040204020203" pitchFamily="34" charset="0"/>
                        </a:rPr>
                        <a:t>B5</a:t>
                      </a:r>
                      <a:endParaRPr kumimoji="0" lang="en-GB" sz="3600" b="0" i="1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Segoe UI Light" panose="020B0502040204020203" pitchFamily="34" charset="0"/>
                        <a:ea typeface="Segoe UI Black" panose="020B0A02040204020203" pitchFamily="34" charset="0"/>
                        <a:cs typeface="Segoe UI Light" panose="020B0502040204020203" pitchFamily="34" charset="0"/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1" kern="1200" dirty="0" smtClean="0">
                          <a:solidFill>
                            <a:srgbClr val="C0000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Effective CV writing</a:t>
                      </a:r>
                      <a:endParaRPr lang="en-GB" sz="2000" b="0" i="1" kern="1200" dirty="0">
                        <a:solidFill>
                          <a:srgbClr val="C0000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101292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3600" b="0" i="0" u="none" strike="noStrike" kern="1200" cap="none" spc="0" normalizeH="0" baseline="0" dirty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Segoe UI Semilight" panose="020B0402040204020203" pitchFamily="34" charset="0"/>
                        <a:ea typeface="Segoe UI Black" panose="020B0A02040204020203" pitchFamily="34" charset="0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70C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663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637" y="2564904"/>
            <a:ext cx="8229600" cy="1143000"/>
          </a:xfrm>
        </p:spPr>
        <p:txBody>
          <a:bodyPr>
            <a:normAutofit fontScale="90000"/>
          </a:bodyPr>
          <a:lstStyle/>
          <a:p>
            <a:pPr>
              <a:spcBef>
                <a:spcPts val="0"/>
              </a:spcBef>
            </a:pPr>
            <a:r>
              <a:rPr lang="en-GB" dirty="0" smtClean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Model 3 </a:t>
            </a:r>
            <a:r>
              <a:rPr lang="en-GB" dirty="0" err="1" smtClean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rhan</a:t>
            </a:r>
            <a:r>
              <a:rPr lang="en-GB" sz="4000" dirty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/>
            </a:r>
            <a:br>
              <a:rPr lang="en-GB" sz="4000" dirty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6000" dirty="0" smtClean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B4</a:t>
            </a:r>
            <a:r>
              <a:rPr lang="en-GB" sz="4000" dirty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/>
            </a:r>
            <a:br>
              <a:rPr lang="en-GB" sz="4000" dirty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dirty="0" smtClean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3 part model </a:t>
            </a:r>
            <a:r>
              <a:rPr lang="en-GB" sz="4000" dirty="0">
                <a:latin typeface="Arial" panose="020B0604020202020204" pitchFamily="34" charset="0"/>
              </a:rPr>
              <a:t/>
            </a:r>
            <a:br>
              <a:rPr lang="en-GB" sz="4000" dirty="0"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B4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83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solidFill>
                  <a:schemeClr val="accent2">
                    <a:lumMod val="50000"/>
                  </a:schemeClr>
                </a:solidFill>
              </a:rPr>
              <a:t>Cymhariad</a:t>
            </a:r>
            <a:r>
              <a:rPr lang="en-GB" sz="3600" dirty="0">
                <a:solidFill>
                  <a:schemeClr val="accent2">
                    <a:lumMod val="50000"/>
                  </a:schemeClr>
                </a:solidFill>
              </a:rPr>
              <a:t>-</a:t>
            </a:r>
            <a:r>
              <a:rPr lang="en-GB" sz="3600" dirty="0" smtClean="0">
                <a:solidFill>
                  <a:schemeClr val="accent2">
                    <a:lumMod val="50000"/>
                  </a:schemeClr>
                </a:solidFill>
              </a:rPr>
              <a:t> Comparison</a:t>
            </a:r>
            <a:endParaRPr lang="en-GB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35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CV: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More freedom/scope 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Some creative room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No organisational style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Covering letter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Pre-screening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Main principles are </a:t>
            </a:r>
            <a:r>
              <a:rPr lang="en-GB" u="sng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the same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35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Application form: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Restricted to sections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Must follow guidelines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Organisation specific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No covering letter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On-line pre-screening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Main principles are </a:t>
            </a:r>
            <a:r>
              <a:rPr lang="en-GB" u="sng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the same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B5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977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16228347"/>
              </p:ext>
            </p:extLst>
          </p:nvPr>
        </p:nvGraphicFramePr>
        <p:xfrm>
          <a:off x="1331640" y="980728"/>
          <a:ext cx="6696744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358837" y="307668"/>
            <a:ext cx="8642350" cy="533400"/>
          </a:xfrm>
        </p:spPr>
        <p:txBody>
          <a:bodyPr>
            <a:noAutofit/>
          </a:bodyPr>
          <a:lstStyle/>
          <a:p>
            <a:pPr algn="l"/>
            <a: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Break the task down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B4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31192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18639652"/>
              </p:ext>
            </p:extLst>
          </p:nvPr>
        </p:nvGraphicFramePr>
        <p:xfrm>
          <a:off x="467544" y="1340768"/>
          <a:ext cx="8208912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250825" y="476672"/>
            <a:ext cx="8642350" cy="533400"/>
          </a:xfrm>
        </p:spPr>
        <p:txBody>
          <a:bodyPr>
            <a:noAutofit/>
          </a:bodyPr>
          <a:lstStyle/>
          <a:p>
            <a:pPr algn="l"/>
            <a:r>
              <a:rPr lang="en-GB" sz="3200" i="1" dirty="0" smtClean="0">
                <a:solidFill>
                  <a:schemeClr val="accent2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Welsh only:  </a:t>
            </a:r>
            <a:r>
              <a:rPr lang="en-GB" sz="3200" dirty="0" err="1" smtClean="0">
                <a:solidFill>
                  <a:schemeClr val="accent2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Torrwch</a:t>
            </a: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y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dasg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lawr</a:t>
            </a:r>
            <a:endParaRPr lang="en-GB" sz="3200" dirty="0">
              <a:solidFill>
                <a:schemeClr val="accent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B4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489483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 </a:t>
            </a:r>
            <a:r>
              <a:rPr lang="en-GB" sz="3200" dirty="0" err="1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Meini</a:t>
            </a: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prawf</a:t>
            </a: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                  Criteria?</a:t>
            </a:r>
            <a:endParaRPr lang="en-GB" sz="3200" dirty="0">
              <a:solidFill>
                <a:schemeClr val="accent2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89850" y="1569900"/>
            <a:ext cx="4302630" cy="4163355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50% of task</a:t>
            </a: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Establish the criteria </a:t>
            </a:r>
          </a:p>
          <a:p>
            <a:pPr marL="0" indent="0" algn="ctr">
              <a:buNone/>
            </a:pPr>
            <a:r>
              <a:rPr lang="en-GB" i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Sometimes on a plate for you</a:t>
            </a:r>
          </a:p>
          <a:p>
            <a:pPr marL="0" indent="0" algn="ctr">
              <a:buNone/>
            </a:pPr>
            <a:r>
              <a:rPr lang="en-GB" i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i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knowledge, skill, 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e</a:t>
            </a:r>
            <a:r>
              <a:rPr lang="en-GB" i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xperience ability, attribute etc.</a:t>
            </a:r>
          </a:p>
          <a:p>
            <a:pPr marL="0" indent="0">
              <a:buNone/>
            </a:pPr>
            <a:r>
              <a:rPr lang="en-GB" i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Person specific – ‘Spec.’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Job specific – ‘description’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Organisation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Industry specific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Unwritten!  </a:t>
            </a:r>
          </a:p>
          <a:p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" y="1569901"/>
            <a:ext cx="4038600" cy="4163354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50% y </a:t>
            </a:r>
            <a:r>
              <a:rPr lang="en-GB" b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dasg</a:t>
            </a:r>
            <a:endParaRPr lang="en-GB" b="1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en-GB" b="1" dirty="0" err="1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Sefydlu’r</a:t>
            </a:r>
            <a:r>
              <a:rPr lang="en-GB" b="1" dirty="0" smtClean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b="1" dirty="0" err="1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meini</a:t>
            </a:r>
            <a:r>
              <a:rPr lang="en-GB" b="1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b="1" dirty="0" err="1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prawf</a:t>
            </a:r>
            <a:r>
              <a:rPr lang="en-GB" b="1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endParaRPr lang="en-GB" b="1" dirty="0" smtClean="0">
              <a:solidFill>
                <a:srgbClr val="FF000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en-GB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Weithiau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ar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blât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i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i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chi </a:t>
            </a:r>
          </a:p>
          <a:p>
            <a:pPr marL="0" indent="0" algn="ctr">
              <a:buNone/>
            </a:pPr>
            <a:endParaRPr lang="en-GB" i="1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en-GB" i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gwybodaeth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sgiliau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profiad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gallu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priodoli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ac </a:t>
            </a:r>
            <a:r>
              <a:rPr lang="en-GB" i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ati</a:t>
            </a:r>
            <a:endParaRPr lang="en-GB" i="1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GB" i="1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Manyleb</a:t>
            </a:r>
            <a:r>
              <a:rPr lang="en-GB" sz="29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person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Benodol</a:t>
            </a:r>
            <a:r>
              <a:rPr lang="en-GB" sz="29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i'r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swydd</a:t>
            </a:r>
            <a:r>
              <a:rPr lang="en-GB" sz="29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: </a:t>
            </a:r>
            <a:r>
              <a:rPr lang="en-GB" sz="2900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disgrifiad</a:t>
            </a:r>
            <a:endParaRPr lang="en-GB" sz="29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Sefydliad</a:t>
            </a:r>
            <a:endParaRPr lang="en-GB" sz="29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benodol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i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ddiwydiant</a:t>
            </a:r>
            <a:endParaRPr lang="en-GB" sz="29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Anysgrifenedig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!</a:t>
            </a:r>
          </a:p>
          <a:p>
            <a:pPr marL="57150" indent="0">
              <a:buNone/>
            </a:pPr>
            <a:endParaRPr lang="en-GB" sz="2900" dirty="0"/>
          </a:p>
          <a:p>
            <a:pPr marL="457200" lvl="1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36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48680"/>
            <a:ext cx="4607223" cy="4607223"/>
          </a:xfrm>
        </p:spPr>
      </p:pic>
      <p:sp>
        <p:nvSpPr>
          <p:cNvPr id="3" name="Rounded Rectangle 2"/>
          <p:cNvSpPr/>
          <p:nvPr/>
        </p:nvSpPr>
        <p:spPr>
          <a:xfrm>
            <a:off x="2699792" y="692696"/>
            <a:ext cx="576064" cy="360040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HO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4433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637" y="2564904"/>
            <a:ext cx="8229600" cy="1143000"/>
          </a:xfrm>
        </p:spPr>
        <p:txBody>
          <a:bodyPr>
            <a:normAutofit fontScale="90000"/>
          </a:bodyPr>
          <a:lstStyle/>
          <a:p>
            <a:pPr>
              <a:spcBef>
                <a:spcPts val="0"/>
              </a:spcBef>
            </a:pPr>
            <a:r>
              <a:rPr lang="en-GB" dirty="0" err="1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Ysgrifennu</a:t>
            </a:r>
            <a:r>
              <a:rPr lang="en-GB" dirty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CV </a:t>
            </a:r>
            <a:r>
              <a:rPr lang="en-GB" dirty="0" err="1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effeithiol</a:t>
            </a:r>
            <a:r>
              <a:rPr lang="en-GB" dirty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/>
            </a:r>
            <a:br>
              <a:rPr lang="en-GB" dirty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5300" dirty="0" smtClean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B5</a:t>
            </a:r>
            <a:r>
              <a:rPr lang="en-GB" sz="4000" dirty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/>
            </a:r>
            <a:br>
              <a:rPr lang="en-GB" sz="4000" dirty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dirty="0" smtClean="0">
                <a:solidFill>
                  <a:srgbClr val="C0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Writing an effective CV</a:t>
            </a:r>
            <a:r>
              <a:rPr lang="en-GB" sz="4000" dirty="0">
                <a:latin typeface="Arial" panose="020B0604020202020204" pitchFamily="34" charset="0"/>
              </a:rPr>
              <a:t/>
            </a:r>
            <a:br>
              <a:rPr lang="en-GB" sz="4000" dirty="0"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B5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12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 </a:t>
            </a:r>
            <a:r>
              <a:rPr lang="en-GB" sz="3200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Ysgrifennu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200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gryf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    </a:t>
            </a:r>
            <a:r>
              <a:rPr lang="en-GB" sz="3200" dirty="0" smtClean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      Writing 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strongly</a:t>
            </a:r>
            <a:endParaRPr lang="en-GB" sz="3600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00201"/>
            <a:ext cx="4172272" cy="3989040"/>
          </a:xfrm>
        </p:spPr>
        <p:txBody>
          <a:bodyPr>
            <a:normAutofit fontScale="77500" lnSpcReduction="20000"/>
          </a:bodyPr>
          <a:lstStyle/>
          <a:p>
            <a:r>
              <a:rPr lang="en-GB" sz="3100" b="1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Gadewch</a:t>
            </a:r>
            <a:r>
              <a:rPr lang="en-GB" sz="3100" b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y </a:t>
            </a:r>
            <a:r>
              <a:rPr lang="en-GB" sz="3100" b="1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m.p</a:t>
            </a:r>
            <a:r>
              <a:rPr lang="en-GB" sz="3100" b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 </a:t>
            </a:r>
            <a:r>
              <a:rPr lang="en-GB" sz="3100" b="1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gyrru</a:t>
            </a:r>
            <a:r>
              <a:rPr lang="en-GB" sz="3100" b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chi</a:t>
            </a:r>
          </a:p>
          <a:p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Sefyllfa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cy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Tasg Gweithgaredd Canlyniad</a:t>
            </a:r>
            <a:endParaRPr lang="en-GB" sz="3100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Amrywiaeth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sgiliau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Ys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</a:t>
            </a:r>
          </a:p>
          <a:p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Uniongyrchol</a:t>
            </a:r>
            <a:endParaRPr lang="en-GB" sz="3100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3100" dirty="0" err="1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Berfau</a:t>
            </a:r>
            <a:r>
              <a:rPr lang="en-GB" sz="3100" dirty="0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Power </a:t>
            </a:r>
            <a:r>
              <a:rPr lang="en-GB" sz="3100" i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'... </a:t>
            </a:r>
            <a:r>
              <a:rPr lang="en-GB" sz="3100" b="1" i="1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wyd</a:t>
            </a:r>
            <a:r>
              <a:rPr lang="en-GB" sz="3100" i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‘</a:t>
            </a:r>
          </a:p>
          <a:p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3</a:t>
            </a:r>
            <a:r>
              <a:rPr lang="en-GB" sz="3100" baseline="300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ydd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person e ‘</a:t>
            </a:r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wnes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‘</a:t>
            </a:r>
          </a:p>
          <a:p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Ysgrif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 </a:t>
            </a:r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gyda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pherthnasedd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sz="3100" dirty="0" err="1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Gorffennol</a:t>
            </a:r>
            <a:r>
              <a:rPr lang="en-GB" sz="3100" dirty="0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/</a:t>
            </a:r>
            <a:r>
              <a:rPr lang="en-GB" sz="3100" dirty="0" err="1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Presennol</a:t>
            </a:r>
            <a:endParaRPr lang="en-GB" sz="3100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Cadwch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gwirio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m/</a:t>
            </a:r>
            <a:r>
              <a:rPr lang="en-GB" sz="31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prawf</a:t>
            </a:r>
            <a:endParaRPr lang="en-GB" sz="3100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100" b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Let Criteria drive you</a:t>
            </a:r>
          </a:p>
          <a:p>
            <a:r>
              <a:rPr lang="en-GB" sz="3100" dirty="0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STAR</a:t>
            </a:r>
          </a:p>
          <a:p>
            <a:pPr marL="0" indent="0">
              <a:buNone/>
            </a:pPr>
            <a:endParaRPr lang="en-GB" sz="3100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3100" dirty="0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Writing 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skills vary</a:t>
            </a:r>
          </a:p>
          <a:p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Punchy</a:t>
            </a:r>
          </a:p>
          <a:p>
            <a:r>
              <a:rPr lang="en-GB" sz="3100" dirty="0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Power 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Verbs </a:t>
            </a:r>
            <a:r>
              <a:rPr lang="en-GB" sz="3100" i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‘…</a:t>
            </a:r>
            <a:r>
              <a:rPr lang="en-GB" sz="3100" b="1" i="1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ed</a:t>
            </a:r>
            <a:r>
              <a:rPr lang="en-GB" sz="3100" i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’</a:t>
            </a:r>
          </a:p>
          <a:p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3</a:t>
            </a:r>
            <a:r>
              <a:rPr lang="en-GB" sz="3100" baseline="300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rd</a:t>
            </a:r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person v NOT </a:t>
            </a:r>
            <a:r>
              <a:rPr lang="en-GB" sz="3100" i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‘I’</a:t>
            </a:r>
          </a:p>
          <a:p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Write with relevance</a:t>
            </a:r>
          </a:p>
          <a:p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Tense: past / current</a:t>
            </a:r>
          </a:p>
          <a:p>
            <a:r>
              <a:rPr lang="en-GB" sz="31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Keep checking criteria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B5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9482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03848" y="1988839"/>
            <a:ext cx="5482952" cy="3600401"/>
          </a:xfrm>
        </p:spPr>
        <p:txBody>
          <a:bodyPr/>
          <a:lstStyle/>
          <a:p>
            <a:pPr marL="0" indent="0" algn="r">
              <a:buNone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ea typeface="Segoe UI Historic" panose="020B0502040204020203" pitchFamily="34" charset="0"/>
                <a:cs typeface="Segoe UI Light" panose="020B0502040204020203" pitchFamily="34" charset="0"/>
              </a:rPr>
              <a:t>“Never employ unlucky people”.</a:t>
            </a:r>
          </a:p>
          <a:p>
            <a:pPr marL="0" indent="0" algn="r">
              <a:buNone/>
            </a:pPr>
            <a:endParaRPr lang="en-GB" sz="800" b="1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ea typeface="Segoe UI Historic" panose="020B0502040204020203" pitchFamily="34" charset="0"/>
              <a:cs typeface="Segoe UI Light" panose="020B0502040204020203" pitchFamily="34" charset="0"/>
            </a:endParaRPr>
          </a:p>
          <a:p>
            <a:pPr marL="0" indent="0" algn="r">
              <a:buNone/>
            </a:pPr>
            <a:r>
              <a:rPr lang="en-GB" sz="500" b="1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ea typeface="Segoe UI Historic" panose="020B0502040204020203" pitchFamily="34" charset="0"/>
                <a:cs typeface="Segoe UI Light" panose="020B0502040204020203" pitchFamily="34" charset="0"/>
              </a:rPr>
              <a:t> </a:t>
            </a:r>
            <a:endParaRPr lang="en-GB" b="1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ea typeface="Segoe UI Historic" panose="020B0502040204020203" pitchFamily="34" charset="0"/>
              <a:cs typeface="Segoe UI Light" panose="020B0502040204020203" pitchFamily="34" charset="0"/>
            </a:endParaRPr>
          </a:p>
          <a:p>
            <a:pPr marL="0" indent="0" algn="r">
              <a:buNone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ea typeface="Segoe UI Historic" panose="020B0502040204020203" pitchFamily="34" charset="0"/>
                <a:cs typeface="Segoe UI Light" panose="020B0502040204020203" pitchFamily="34" charset="0"/>
              </a:rPr>
              <a:t>“Always start by putting half the CVs in the bin”</a:t>
            </a:r>
          </a:p>
          <a:p>
            <a:pPr marL="0" indent="0" algn="r">
              <a:buNone/>
            </a:pPr>
            <a:endParaRPr lang="en-GB" dirty="0">
              <a:solidFill>
                <a:schemeClr val="bg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  <a:p>
            <a:pPr marL="0" indent="0" algn="r">
              <a:buNone/>
            </a:pPr>
            <a:r>
              <a:rPr lang="en-GB" sz="1800" dirty="0">
                <a:solidFill>
                  <a:schemeClr val="accent3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David Brent </a:t>
            </a:r>
          </a:p>
          <a:p>
            <a:pPr marL="0" indent="0" algn="r">
              <a:buNone/>
            </a:pPr>
            <a:r>
              <a:rPr lang="en-GB" sz="1400" dirty="0">
                <a:solidFill>
                  <a:schemeClr val="accent3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BBC, The Office</a:t>
            </a:r>
            <a:endParaRPr lang="en-GB" sz="1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Rheolwyr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brysur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     Busy Managers?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B5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6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956" y="1412973"/>
            <a:ext cx="5148064" cy="34320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727684" y="501317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Image by </a:t>
            </a:r>
            <a:r>
              <a:rPr lang="en-GB" dirty="0" err="1">
                <a:solidFill>
                  <a:schemeClr val="bg1">
                    <a:lumMod val="75000"/>
                  </a:schemeClr>
                </a:solidFill>
              </a:rPr>
              <a:t>Pashiminu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bg1">
                    <a:lumMod val="75000"/>
                  </a:schemeClr>
                </a:solidFill>
              </a:rPr>
              <a:t>Pixabay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; CC0 Public Domain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Gwrthdroi'r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rôl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?    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Roles reversed?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B5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505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2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100%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B5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11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800" dirty="0" err="1">
                <a:solidFill>
                  <a:schemeClr val="accent2">
                    <a:lumMod val="50000"/>
                  </a:schemeClr>
                </a:solidFill>
              </a:rPr>
              <a:t>Tarddiad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 y </a:t>
            </a:r>
            <a:r>
              <a:rPr lang="en-GB" sz="2800" dirty="0" err="1">
                <a:solidFill>
                  <a:schemeClr val="accent2">
                    <a:lumMod val="50000"/>
                  </a:schemeClr>
                </a:solidFill>
              </a:rPr>
              <a:t>dystiolaeth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?      Source of evidence?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Cyflogaeth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(</a:t>
            </a:r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amrywiol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)</a:t>
            </a: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Gwaith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gwirfoddol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Lleoliadau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Hobïau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a </a:t>
            </a:r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Diddordebau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Gweithgar.hamdden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Bywyd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personol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Cwrs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Clybiau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a </a:t>
            </a:r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Chymdeithasau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Cyflawniadau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Personoliaeth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Brand </a:t>
            </a:r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personol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Employment (various)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Voluntary work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Placement 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Hobbies &amp; Interests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Leisure activities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Personal life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Course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Clubs &amp; Societies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Achievements 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Personality 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Personal brand?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B5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5403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Granmar</a:t>
            </a:r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&amp; </a:t>
            </a:r>
            <a:r>
              <a:rPr lang="en-GB" sz="36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Spelin</a:t>
            </a:r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		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348880"/>
            <a:ext cx="4509385" cy="205963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29A0138A-44FA-478E-BE46-CB6E3E0E1738}"/>
              </a:ext>
            </a:extLst>
          </p:cNvPr>
          <p:cNvSpPr/>
          <p:nvPr/>
        </p:nvSpPr>
        <p:spPr>
          <a:xfrm>
            <a:off x="8100392" y="116632"/>
            <a:ext cx="82853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600" cap="none" spc="0" dirty="0" smtClean="0">
                <a:ln/>
                <a:solidFill>
                  <a:srgbClr val="C00000"/>
                </a:solidFill>
                <a:effectLst/>
                <a:latin typeface="Segoe UI Light" panose="020B0502040204020203" pitchFamily="34" charset="0"/>
                <a:cs typeface="Segoe UI Light" panose="020B0502040204020203" pitchFamily="34" charset="0"/>
              </a:rPr>
              <a:t>B5</a:t>
            </a:r>
            <a:endParaRPr lang="en-US" sz="3600" cap="none" spc="0" dirty="0">
              <a:ln/>
              <a:solidFill>
                <a:srgbClr val="C00000"/>
              </a:solidFill>
              <a:effectLst/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300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 smtClean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Opsiynol</a:t>
            </a:r>
            <a:r>
              <a:rPr lang="en-GB" sz="3200" dirty="0" smtClean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                        Optional?</a:t>
            </a:r>
            <a:endParaRPr lang="en-GB" sz="3200" dirty="0">
              <a:solidFill>
                <a:srgbClr val="00B05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0482" y="1600201"/>
            <a:ext cx="4392488" cy="398904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RHYG</a:t>
            </a:r>
          </a:p>
          <a:p>
            <a:r>
              <a:rPr lang="en-GB" dirty="0" err="1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Iechyd</a:t>
            </a:r>
            <a:endParaRPr lang="en-GB" dirty="0">
              <a:solidFill>
                <a:srgbClr val="00B05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Statws</a:t>
            </a:r>
            <a:r>
              <a:rPr lang="en-GB" dirty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priodasol</a:t>
            </a:r>
            <a:r>
              <a:rPr lang="en-GB" dirty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dirty="0" err="1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Crefydd</a:t>
            </a:r>
            <a:endParaRPr lang="en-GB" dirty="0">
              <a:solidFill>
                <a:srgbClr val="00B05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Oedran</a:t>
            </a:r>
            <a:r>
              <a:rPr lang="en-GB" dirty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– DG</a:t>
            </a:r>
          </a:p>
          <a:p>
            <a:r>
              <a:rPr lang="en-GB" dirty="0" err="1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Cyfeiriadedd</a:t>
            </a:r>
            <a:r>
              <a:rPr lang="en-GB" dirty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rhywiol</a:t>
            </a:r>
            <a:endParaRPr lang="en-GB" dirty="0">
              <a:solidFill>
                <a:srgbClr val="00B05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Argyhoeddiad</a:t>
            </a:r>
            <a:r>
              <a:rPr lang="en-GB" dirty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wleidydd</a:t>
            </a:r>
            <a:r>
              <a:rPr lang="en-GB" dirty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NINO </a:t>
            </a:r>
          </a:p>
          <a:p>
            <a:r>
              <a:rPr lang="en-GB" dirty="0" smtClean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Health </a:t>
            </a:r>
          </a:p>
          <a:p>
            <a:r>
              <a:rPr lang="en-GB" dirty="0" smtClean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Marital status</a:t>
            </a:r>
          </a:p>
          <a:p>
            <a:r>
              <a:rPr lang="en-GB" dirty="0" smtClean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Religion </a:t>
            </a:r>
          </a:p>
          <a:p>
            <a:r>
              <a:rPr lang="en-GB" dirty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Age - DOB</a:t>
            </a:r>
          </a:p>
          <a:p>
            <a:r>
              <a:rPr lang="en-GB" dirty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Sexual orientation </a:t>
            </a:r>
          </a:p>
          <a:p>
            <a:r>
              <a:rPr lang="en-GB" dirty="0" smtClean="0">
                <a:solidFill>
                  <a:srgbClr val="00B05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Political persuasion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1949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sz="3600" dirty="0" smtClean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Llythyr </a:t>
            </a:r>
            <a:r>
              <a:rPr lang="cy-GB" sz="3600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eglurhaol </a:t>
            </a:r>
            <a:r>
              <a:rPr lang="cy-GB" sz="3600" dirty="0" smtClean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</a:t>
            </a:r>
            <a:r>
              <a:rPr lang="en-GB" sz="3600" dirty="0" smtClean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Covering letter</a:t>
            </a:r>
            <a:endParaRPr lang="en-GB" sz="3600" dirty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Yr hysbyseb</a:t>
            </a:r>
          </a:p>
          <a:p>
            <a:r>
              <a:rPr lang="en-GB" dirty="0" err="1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Gwerthu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‘chi’</a:t>
            </a:r>
          </a:p>
          <a:p>
            <a:r>
              <a:rPr lang="cy-GB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Cysylltiad Cyflym!</a:t>
            </a:r>
          </a:p>
          <a:p>
            <a:r>
              <a:rPr lang="cy-GB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Cynnal diddor. darllenwyr</a:t>
            </a:r>
          </a:p>
          <a:p>
            <a:pPr marL="0" indent="0">
              <a:buNone/>
            </a:pPr>
            <a:endParaRPr lang="cy-GB" dirty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cy-GB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 mwyaf rydych yn ysgrifennu y mwyaf rydych yn gwanhau </a:t>
            </a:r>
          </a:p>
          <a:p>
            <a:pPr marL="0" indent="0" algn="ctr">
              <a:buNone/>
            </a:pPr>
            <a:r>
              <a:rPr lang="cy-GB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eich prif neges</a:t>
            </a:r>
          </a:p>
          <a:p>
            <a:pPr marL="0" indent="0" algn="ctr">
              <a:buNone/>
            </a:pPr>
            <a:endParaRPr lang="cy-GB" dirty="0" smtClean="0"/>
          </a:p>
          <a:p>
            <a:pPr marL="0" indent="0">
              <a:buNone/>
            </a:pPr>
            <a:endParaRPr lang="en-GB" sz="1500" dirty="0" smtClean="0">
              <a:solidFill>
                <a:srgbClr val="7030A0"/>
              </a:solidFill>
              <a:hlinkClick r:id=""/>
            </a:endParaRPr>
          </a:p>
          <a:p>
            <a:pPr marL="0" indent="0">
              <a:buNone/>
            </a:pPr>
            <a:endParaRPr lang="en-GB" sz="1500" dirty="0" smtClean="0">
              <a:solidFill>
                <a:srgbClr val="7030A0"/>
              </a:solidFill>
            </a:endParaRPr>
          </a:p>
          <a:p>
            <a:endParaRPr lang="cy-GB" dirty="0" smtClean="0"/>
          </a:p>
          <a:p>
            <a:endParaRPr lang="en-GB" dirty="0" smtClean="0">
              <a:solidFill>
                <a:srgbClr val="7030A0"/>
              </a:solidFill>
            </a:endParaRPr>
          </a:p>
          <a:p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The </a:t>
            </a:r>
            <a:r>
              <a:rPr lang="en-GB" i="1" dirty="0" smtClean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advert</a:t>
            </a: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Selling ‘you’ </a:t>
            </a: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Quick connection! </a:t>
            </a:r>
            <a:endParaRPr lang="en-GB" dirty="0" smtClean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Maintain reader interest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endParaRPr lang="en-GB" dirty="0" smtClean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The more you add the more you cannibalise or dilute the points you are aiming to get across</a:t>
            </a:r>
          </a:p>
          <a:p>
            <a:pPr marL="0" indent="0">
              <a:buNone/>
            </a:pPr>
            <a:endParaRPr lang="en-GB" sz="1500" dirty="0" smtClean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  <a:hlinkClick r:id="rId2"/>
            </a:endParaRPr>
          </a:p>
          <a:p>
            <a:pPr marL="0" indent="0">
              <a:buNone/>
            </a:pPr>
            <a:endParaRPr lang="en-GB" sz="1500" dirty="0" smtClean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en-GB" dirty="0">
              <a:solidFill>
                <a:schemeClr val="accent6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055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l"/>
            <a:r>
              <a:rPr lang="cy-GB" sz="3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  Berfau pwerus      </a:t>
            </a:r>
            <a:r>
              <a:rPr lang="en-GB" sz="3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    Power verbs: </a:t>
            </a:r>
            <a:endParaRPr lang="en-GB" sz="36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Datblygwyd</a:t>
            </a:r>
            <a:endParaRPr lang="en-GB" dirty="0" smtClean="0"/>
          </a:p>
          <a:p>
            <a:r>
              <a:rPr lang="en-GB" dirty="0" err="1" smtClean="0"/>
              <a:t>Trefnwyd</a:t>
            </a:r>
            <a:endParaRPr lang="en-GB" dirty="0" smtClean="0"/>
          </a:p>
          <a:p>
            <a:r>
              <a:rPr lang="en-GB" dirty="0" err="1" smtClean="0"/>
              <a:t>Cyflawnyd</a:t>
            </a:r>
            <a:endParaRPr lang="en-GB" dirty="0" smtClean="0"/>
          </a:p>
          <a:p>
            <a:r>
              <a:rPr lang="en-GB" dirty="0" err="1" smtClean="0"/>
              <a:t>Gychwynnwyd</a:t>
            </a:r>
            <a:endParaRPr lang="en-GB" dirty="0" smtClean="0"/>
          </a:p>
          <a:p>
            <a:r>
              <a:rPr lang="en-GB" dirty="0" err="1" smtClean="0"/>
              <a:t>Perfformiwyd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Rheolwyd</a:t>
            </a:r>
            <a:endParaRPr lang="en-GB" dirty="0" smtClean="0"/>
          </a:p>
          <a:p>
            <a:r>
              <a:rPr lang="en-GB" dirty="0" err="1" smtClean="0"/>
              <a:t>Grewyd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Developed</a:t>
            </a:r>
          </a:p>
          <a:p>
            <a:r>
              <a:rPr lang="en-GB" dirty="0" smtClean="0"/>
              <a:t>Organised</a:t>
            </a:r>
          </a:p>
          <a:p>
            <a:r>
              <a:rPr lang="en-GB" dirty="0" smtClean="0"/>
              <a:t>Achieved</a:t>
            </a:r>
          </a:p>
          <a:p>
            <a:r>
              <a:rPr lang="en-GB" dirty="0" smtClean="0"/>
              <a:t>Initiated</a:t>
            </a:r>
          </a:p>
          <a:p>
            <a:r>
              <a:rPr lang="en-GB" dirty="0" smtClean="0"/>
              <a:t>Performed </a:t>
            </a:r>
          </a:p>
          <a:p>
            <a:r>
              <a:rPr lang="en-GB" dirty="0" smtClean="0"/>
              <a:t>Managed</a:t>
            </a:r>
          </a:p>
          <a:p>
            <a:r>
              <a:rPr lang="en-GB" dirty="0" smtClean="0"/>
              <a:t>Created</a:t>
            </a:r>
          </a:p>
        </p:txBody>
      </p:sp>
    </p:spTree>
    <p:extLst>
      <p:ext uri="{BB962C8B-B14F-4D97-AF65-F5344CB8AC3E}">
        <p14:creationId xmlns:p14="http://schemas.microsoft.com/office/powerpoint/2010/main" val="3321899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/>
          </a:bodyPr>
          <a:lstStyle/>
          <a:p>
            <a:pPr algn="l"/>
            <a:r>
              <a:rPr lang="cy-GB" sz="3600" dirty="0" smtClean="0">
                <a:solidFill>
                  <a:schemeClr val="accent3">
                    <a:lumMod val="50000"/>
                  </a:schemeClr>
                </a:solidFill>
              </a:rPr>
              <a:t>  </a:t>
            </a:r>
            <a:r>
              <a:rPr lang="cy-GB" sz="3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Berfau pwerus        </a:t>
            </a:r>
            <a:r>
              <a:rPr lang="cy-GB" sz="36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  Power </a:t>
            </a:r>
            <a:r>
              <a:rPr lang="cy-GB" sz="36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verbs</a:t>
            </a:r>
            <a:r>
              <a:rPr lang="cy-GB" sz="36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: </a:t>
            </a:r>
            <a:endParaRPr lang="en-GB" sz="36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Datblyg</a:t>
            </a:r>
            <a:r>
              <a:rPr lang="en-GB" b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wyd</a:t>
            </a:r>
            <a:endParaRPr lang="en-GB" b="1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Trefn</a:t>
            </a:r>
            <a:r>
              <a:rPr lang="en-GB" b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wyd</a:t>
            </a:r>
            <a:endParaRPr lang="en-GB" b="1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Cyfla</a:t>
            </a:r>
            <a:r>
              <a:rPr lang="en-GB" b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wnyd</a:t>
            </a:r>
            <a:endParaRPr lang="en-GB" b="1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Gychwynn</a:t>
            </a:r>
            <a:r>
              <a:rPr lang="en-GB" b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wyd</a:t>
            </a:r>
            <a:endParaRPr lang="en-GB" b="1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Perfformi</a:t>
            </a:r>
            <a:r>
              <a:rPr lang="en-GB" b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wyd</a:t>
            </a:r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Rheol</a:t>
            </a:r>
            <a:r>
              <a:rPr lang="en-GB" b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wyd</a:t>
            </a:r>
            <a:endParaRPr lang="en-GB" b="1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Gre</a:t>
            </a:r>
            <a:r>
              <a:rPr lang="en-GB" b="1" dirty="0" err="1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wyd</a:t>
            </a:r>
            <a:endParaRPr lang="en-GB" b="1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Develop</a:t>
            </a:r>
            <a:r>
              <a:rPr lang="en-GB" b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ed</a:t>
            </a:r>
          </a:p>
          <a:p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Organis</a:t>
            </a:r>
            <a:r>
              <a:rPr lang="en-GB" b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ed</a:t>
            </a:r>
          </a:p>
          <a:p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Achiev</a:t>
            </a:r>
            <a:r>
              <a:rPr lang="en-GB" b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ed</a:t>
            </a:r>
          </a:p>
          <a:p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Initiat</a:t>
            </a:r>
            <a:r>
              <a:rPr lang="en-GB" b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ed</a:t>
            </a:r>
          </a:p>
          <a:p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Perform</a:t>
            </a:r>
            <a:r>
              <a:rPr lang="en-GB" b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ed</a:t>
            </a:r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Manag</a:t>
            </a:r>
            <a:r>
              <a:rPr lang="en-GB" b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ed</a:t>
            </a:r>
          </a:p>
          <a:p>
            <a:r>
              <a:rPr lang="en-GB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Creat</a:t>
            </a:r>
            <a:r>
              <a:rPr lang="en-GB" b="1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ed</a:t>
            </a:r>
          </a:p>
        </p:txBody>
      </p:sp>
    </p:spTree>
    <p:extLst>
      <p:ext uri="{BB962C8B-B14F-4D97-AF65-F5344CB8AC3E}">
        <p14:creationId xmlns:p14="http://schemas.microsoft.com/office/powerpoint/2010/main" val="383985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1143000"/>
          </a:xfrm>
        </p:spPr>
        <p:txBody>
          <a:bodyPr>
            <a:noAutofit/>
          </a:bodyPr>
          <a:lstStyle/>
          <a:p>
            <a:pPr algn="l"/>
            <a:r>
              <a:rPr lang="cy-GB" sz="3600" dirty="0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Faint </a:t>
            </a:r>
            <a:r>
              <a:rPr lang="cy-GB" sz="36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 </a:t>
            </a:r>
            <a:r>
              <a:rPr lang="cy-GB" sz="3600" dirty="0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wybodaeth </a:t>
            </a:r>
            <a:r>
              <a:rPr lang="en-GB" sz="3600" dirty="0" smtClean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How much info</a:t>
            </a:r>
            <a:endParaRPr lang="en-GB" sz="3600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4388296" cy="3989040"/>
          </a:xfrm>
        </p:spPr>
        <p:txBody>
          <a:bodyPr>
            <a:normAutofit fontScale="70000" lnSpcReduction="20000"/>
          </a:bodyPr>
          <a:lstStyle/>
          <a:p>
            <a:r>
              <a:rPr lang="en-GB" sz="31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McDonalds</a:t>
            </a:r>
          </a:p>
          <a:p>
            <a:r>
              <a:rPr lang="en-GB" sz="31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McDonalds: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Aelod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Criw</a:t>
            </a:r>
            <a:endParaRPr lang="en-GB" sz="3100" i="1" dirty="0">
              <a:solidFill>
                <a:schemeClr val="accent1">
                  <a:lumMod val="75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31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McDonalds</a:t>
            </a:r>
            <a:r>
              <a:rPr lang="en-GB" sz="31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: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Aelod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Criw</a:t>
            </a:r>
            <a:r>
              <a:rPr lang="en-GB" sz="31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– </a:t>
            </a:r>
            <a:r>
              <a:rPr lang="en-GB" sz="3100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sgiliau</a:t>
            </a:r>
            <a:r>
              <a:rPr lang="en-GB" sz="3100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gwasanaeth</a:t>
            </a:r>
            <a:r>
              <a:rPr lang="en-GB" sz="3100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cwsmeriaid</a:t>
            </a:r>
            <a:r>
              <a:rPr lang="en-GB" sz="3100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&amp; </a:t>
            </a:r>
            <a:r>
              <a:rPr lang="en-GB" sz="3100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gweini</a:t>
            </a:r>
            <a:r>
              <a:rPr lang="en-GB" sz="3100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bwyd</a:t>
            </a:r>
            <a:r>
              <a:rPr lang="en-GB" sz="3100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4500" dirty="0" smtClean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V</a:t>
            </a:r>
            <a:r>
              <a:rPr lang="en-GB" sz="6900" dirty="0" smtClean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X</a:t>
            </a:r>
            <a:endParaRPr lang="en-GB" sz="5700" dirty="0" smtClean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31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McDonalds: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Aelod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Criw</a:t>
            </a:r>
            <a:r>
              <a:rPr lang="en-GB" sz="31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( 2 </a:t>
            </a:r>
            <a:r>
              <a:rPr lang="en-GB" sz="3100" i="1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flynedd</a:t>
            </a:r>
            <a:r>
              <a:rPr lang="en-GB" sz="31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) 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–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Datblygais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sgiliau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gwasanaeth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cwsmer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safonau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rhyngwladol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;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allu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gwaith</a:t>
            </a:r>
            <a:r>
              <a:rPr lang="en-GB" sz="31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tîm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a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delio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â </a:t>
            </a:r>
            <a:r>
              <a:rPr lang="en-GB" sz="3100" i="1" dirty="0" err="1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sefyllfaoedd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anodd</a:t>
            </a:r>
            <a:r>
              <a:rPr lang="en-GB" sz="31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; </a:t>
            </a:r>
            <a:r>
              <a:rPr lang="en-GB" sz="3100" i="1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tystysgrifedig</a:t>
            </a:r>
            <a:r>
              <a:rPr lang="en-GB" sz="31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100" i="1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Iechyd</a:t>
            </a:r>
            <a:r>
              <a:rPr lang="en-GB" sz="31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&amp; </a:t>
            </a:r>
            <a:r>
              <a:rPr lang="en-GB" sz="3100" i="1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Hylendid</a:t>
            </a:r>
            <a:r>
              <a:rPr lang="en-GB" sz="31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 </a:t>
            </a:r>
            <a:endParaRPr lang="en-GB" sz="3100" dirty="0" smtClean="0">
              <a:solidFill>
                <a:schemeClr val="accent1">
                  <a:lumMod val="75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en-GB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4008" y="1196752"/>
            <a:ext cx="4038600" cy="398904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400" dirty="0" smtClean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2200" dirty="0" smtClean="0">
                <a:latin typeface="Segoe UI Semilight" panose="020B0402040204020203" pitchFamily="34" charset="0"/>
                <a:cs typeface="Segoe UI Semilight" panose="020B0402040204020203" pitchFamily="34" charset="0"/>
              </a:rPr>
              <a:t>McDonalds</a:t>
            </a:r>
            <a:endParaRPr lang="en-GB" sz="22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2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McDonalds: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Crew Member</a:t>
            </a:r>
          </a:p>
          <a:p>
            <a:r>
              <a:rPr lang="en-GB" sz="2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McDonalds: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Crew Member </a:t>
            </a: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–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customer service skills &amp; serving food</a:t>
            </a:r>
          </a:p>
          <a:p>
            <a:r>
              <a:rPr lang="en-GB" sz="2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McDonalds: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Crew Member (2 years) – developed customer service skills to international </a:t>
            </a:r>
            <a:r>
              <a:rPr lang="en-GB" sz="22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standards; </a:t>
            </a:r>
            <a:r>
              <a:rPr lang="en-GB" sz="2200" i="1" dirty="0" err="1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teamworked</a:t>
            </a:r>
            <a:r>
              <a:rPr lang="en-GB" sz="22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&amp; </a:t>
            </a:r>
            <a:r>
              <a:rPr lang="en-GB" sz="22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dealt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with difficult situations. Health &amp; Hygiene </a:t>
            </a:r>
            <a:r>
              <a:rPr lang="en-GB" sz="2200" i="1" dirty="0" smtClean="0">
                <a:solidFill>
                  <a:schemeClr val="accent1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certificated  </a:t>
            </a:r>
            <a:endParaRPr lang="en-GB" sz="2200" i="1" dirty="0">
              <a:solidFill>
                <a:schemeClr val="accent1">
                  <a:lumMod val="75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39228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3691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https://www.prospects.ac.uk/careers-advice/cvs-and-cover-letters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4126" y="913540"/>
            <a:ext cx="4215748" cy="1333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68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0075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965" y="1995230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dirty="0" err="1" smtClean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Diwedd</a:t>
            </a:r>
            <a:r>
              <a:rPr lang="en-GB" sz="4800" dirty="0" smtClean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br>
              <a:rPr lang="en-GB" sz="4800" dirty="0" smtClean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4800" dirty="0" smtClean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End</a:t>
            </a:r>
            <a:endParaRPr lang="en-GB" sz="4800" dirty="0">
              <a:solidFill>
                <a:schemeClr val="accent3">
                  <a:lumMod val="50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779912" y="548680"/>
            <a:ext cx="115570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800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sym typeface="Wingdings" panose="05000000000000000000" pitchFamily="2" charset="2"/>
              </a:rPr>
              <a:t></a:t>
            </a:r>
            <a:endParaRPr lang="en-GB" sz="8800" dirty="0"/>
          </a:p>
        </p:txBody>
      </p:sp>
      <p:sp>
        <p:nvSpPr>
          <p:cNvPr id="4" name="Rounded Rectangle 3"/>
          <p:cNvSpPr/>
          <p:nvPr/>
        </p:nvSpPr>
        <p:spPr>
          <a:xfrm>
            <a:off x="2339752" y="5013176"/>
            <a:ext cx="4032448" cy="886179"/>
          </a:xfrm>
          <a:prstGeom prst="roundRect">
            <a:avLst>
              <a:gd name="adj" fmla="val 50000"/>
            </a:avLst>
          </a:prstGeom>
          <a:noFill/>
          <a:ln w="12700">
            <a:noFill/>
          </a:ln>
          <a:effectLst>
            <a:glow rad="228600">
              <a:schemeClr val="bg2">
                <a:lumMod val="2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© </a:t>
            </a:r>
            <a:r>
              <a:rPr lang="en-GB" sz="2400" dirty="0" err="1" smtClean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Gwasanaeth</a:t>
            </a:r>
            <a:r>
              <a:rPr lang="en-GB" sz="2400" dirty="0" smtClean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Gyrfaoedd</a:t>
            </a:r>
            <a:endParaRPr lang="en-GB" sz="2400" dirty="0">
              <a:solidFill>
                <a:srgbClr val="00206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algn="ctr"/>
            <a:r>
              <a:rPr lang="en-GB" sz="2400" dirty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Careers Service</a:t>
            </a:r>
          </a:p>
        </p:txBody>
      </p:sp>
    </p:spTree>
    <p:extLst>
      <p:ext uri="{BB962C8B-B14F-4D97-AF65-F5344CB8AC3E}">
        <p14:creationId xmlns:p14="http://schemas.microsoft.com/office/powerpoint/2010/main" val="347915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5" ma:contentTypeDescription="Create a new document." ma:contentTypeScope="" ma:versionID="d95328043b4700ba9ac97fa55afb8757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dbb4621e9e47c3d0511060b5e896f54a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3:LastSharedByUser" minOccurs="0"/>
                <xsd:element ref="ns3:LastSharedByTime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Loca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  <xsd:element name="LastSharedByUser" ma:index="11" nillable="true" ma:displayName="Last Shared By User" ma:description="" ma:internalName="LastSharedByUser" ma:readOnly="true">
      <xsd:simpleType>
        <xsd:restriction base="dms:Note">
          <xsd:maxLength value="255"/>
        </xsd:restriction>
      </xsd:simpleType>
    </xsd:element>
    <xsd:element name="LastSharedByTime" ma:index="12" nillable="true" ma:displayName="Last Shared By Time" ma:description="" ma:internalName="LastSharedByTime" ma:readOnly="true">
      <xsd:simpleType>
        <xsd:restriction base="dms:DateTim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3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6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7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ServiceAutoKeyPoints" ma:index="2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dcmitype/"/>
    <ds:schemaRef ds:uri="696490a5-0429-499a-a254-a60426c02ef0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d2d6d51c-be45-489c-bfaa-c0c3d4c0c982"/>
  </ds:schemaRefs>
</ds:datastoreItem>
</file>

<file path=customXml/itemProps3.xml><?xml version="1.0" encoding="utf-8"?>
<ds:datastoreItem xmlns:ds="http://schemas.openxmlformats.org/officeDocument/2006/customXml" ds:itemID="{8CC66A20-FF53-41EF-B218-2DD052AFE6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3764</TotalTime>
  <Words>762</Words>
  <Application>Microsoft Office PowerPoint</Application>
  <PresentationFormat>On-screen Show (4:3)</PresentationFormat>
  <Paragraphs>264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Arial</vt:lpstr>
      <vt:lpstr>Calibri</vt:lpstr>
      <vt:lpstr>Myriad Pro</vt:lpstr>
      <vt:lpstr>Segoe UI Black</vt:lpstr>
      <vt:lpstr>Segoe UI Historic</vt:lpstr>
      <vt:lpstr>Segoe UI Light</vt:lpstr>
      <vt:lpstr>Segoe UI Semibold</vt:lpstr>
      <vt:lpstr>Segoe UI Semilight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Model 3 rhan B4 3 part model  </vt:lpstr>
      <vt:lpstr>Cymhariad- Comparison</vt:lpstr>
      <vt:lpstr>Break the task down</vt:lpstr>
      <vt:lpstr>Welsh only:  Torrwch y dasg i lawr</vt:lpstr>
      <vt:lpstr>        Meini prawf?                  Criteria?</vt:lpstr>
      <vt:lpstr>PowerPoint Presentation</vt:lpstr>
      <vt:lpstr>Ysgrifennu CV effeithiol B5 Writing an effective CV </vt:lpstr>
      <vt:lpstr>   Ysgrifennu gryf              Writing strongly</vt:lpstr>
      <vt:lpstr>Rheolwyr brysur?     Busy Managers?</vt:lpstr>
      <vt:lpstr>Gwrthdroi'r rôl?    Roles reversed?</vt:lpstr>
      <vt:lpstr>100%</vt:lpstr>
      <vt:lpstr>Tarddiad y dystiolaeth?      Source of evidence?</vt:lpstr>
      <vt:lpstr>Granmar &amp; Spelin </vt:lpstr>
      <vt:lpstr>Opsiynol?                        Optional?</vt:lpstr>
      <vt:lpstr> Llythyr eglurhaol       Covering letter</vt:lpstr>
      <vt:lpstr>   Berfau pwerus           Power verbs: </vt:lpstr>
      <vt:lpstr>  Berfau pwerus           Power verbs: </vt:lpstr>
      <vt:lpstr>    Faint o wybodaeth    How much info</vt:lpstr>
      <vt:lpstr>https://www.prospects.ac.uk/careers-advice/cvs-and-cover-letters</vt:lpstr>
      <vt:lpstr>PowerPoint Presentation</vt:lpstr>
      <vt:lpstr>Diwedd  End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Marie Pitson</cp:lastModifiedBy>
  <cp:revision>423</cp:revision>
  <cp:lastPrinted>2017-10-24T14:34:25Z</cp:lastPrinted>
  <dcterms:created xsi:type="dcterms:W3CDTF">2015-04-14T15:21:28Z</dcterms:created>
  <dcterms:modified xsi:type="dcterms:W3CDTF">2020-02-07T08:39:32Z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