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68" d="100"/>
          <a:sy n="68" d="100"/>
        </p:scale>
        <p:origin x="29" y="2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DB4ED-FC51-47C7-A433-C8C201E8AA51}" type="datetimeFigureOut">
              <a:rPr lang="en-GB" smtClean="0"/>
              <a:t>06/04/2020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DB030-3711-4440-9896-EACB6FD0D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4974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DB4ED-FC51-47C7-A433-C8C201E8AA51}" type="datetimeFigureOut">
              <a:rPr lang="en-GB" smtClean="0"/>
              <a:t>06/04/2020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DB030-3711-4440-9896-EACB6FD0D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999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DB4ED-FC51-47C7-A433-C8C201E8AA51}" type="datetimeFigureOut">
              <a:rPr lang="en-GB" smtClean="0"/>
              <a:t>06/04/2020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DB030-3711-4440-9896-EACB6FD0D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005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DB4ED-FC51-47C7-A433-C8C201E8AA51}" type="datetimeFigureOut">
              <a:rPr lang="en-GB" smtClean="0"/>
              <a:t>06/04/2020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DB030-3711-4440-9896-EACB6FD0D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5561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DB4ED-FC51-47C7-A433-C8C201E8AA51}" type="datetimeFigureOut">
              <a:rPr lang="en-GB" smtClean="0"/>
              <a:t>06/04/2020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DB030-3711-4440-9896-EACB6FD0D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428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DB4ED-FC51-47C7-A433-C8C201E8AA51}" type="datetimeFigureOut">
              <a:rPr lang="en-GB" smtClean="0"/>
              <a:t>06/04/2020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DB030-3711-4440-9896-EACB6FD0D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2963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DB4ED-FC51-47C7-A433-C8C201E8AA51}" type="datetimeFigureOut">
              <a:rPr lang="en-GB" smtClean="0"/>
              <a:t>06/04/2020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DB030-3711-4440-9896-EACB6FD0D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0204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DB4ED-FC51-47C7-A433-C8C201E8AA51}" type="datetimeFigureOut">
              <a:rPr lang="en-GB" smtClean="0"/>
              <a:t>06/04/2020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DB030-3711-4440-9896-EACB6FD0D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7203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DB4ED-FC51-47C7-A433-C8C201E8AA51}" type="datetimeFigureOut">
              <a:rPr lang="en-GB" smtClean="0"/>
              <a:t>06/04/2020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DB030-3711-4440-9896-EACB6FD0D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888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DB4ED-FC51-47C7-A433-C8C201E8AA51}" type="datetimeFigureOut">
              <a:rPr lang="en-GB" smtClean="0"/>
              <a:t>06/04/2020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DB030-3711-4440-9896-EACB6FD0D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404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DB4ED-FC51-47C7-A433-C8C201E8AA51}" type="datetimeFigureOut">
              <a:rPr lang="en-GB" smtClean="0"/>
              <a:t>06/04/2020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DB030-3711-4440-9896-EACB6FD0D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980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5DB4ED-FC51-47C7-A433-C8C201E8AA51}" type="datetimeFigureOut">
              <a:rPr lang="en-GB" smtClean="0"/>
              <a:t>06/04/2020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8DB030-3711-4440-9896-EACB6FD0D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9309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8542" y="194306"/>
            <a:ext cx="11000575" cy="6402838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827706" y="883323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083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088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0</Words>
  <Application>Microsoft Office PowerPoint</Application>
  <PresentationFormat>Widescreen</PresentationFormat>
  <Paragraphs>0</Paragraphs>
  <Slides>1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Nanna Ryder</dc:creator>
  <cp:lastModifiedBy>Nanna Ryder</cp:lastModifiedBy>
  <cp:revision>3</cp:revision>
  <dcterms:created xsi:type="dcterms:W3CDTF">2020-04-06T14:29:23Z</dcterms:created>
  <dcterms:modified xsi:type="dcterms:W3CDTF">2020-04-06T16:39:17Z</dcterms:modified>
</cp:coreProperties>
</file>