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A8AD6F-0BE1-8ED7-1F6E-CEC657273CBA}" v="2" dt="2025-09-29T19:10:45.515"/>
    <p1510:client id="{A587D86C-E7D5-64A1-4478-299D49765B20}" v="51" dt="2025-09-29T18:55:13.6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teri Berlijanto Enzo Trajkunovic (2434404)" userId="S::2434404@student.uwtsd.ac.uk::6f627554-1c63-4ca4-b935-1774c508d534" providerId="AD" clId="Web-{44A8AD6F-0BE1-8ED7-1F6E-CEC657273CBA}"/>
    <pc:docChg chg="modSld">
      <pc:chgData name="Valteri Berlijanto Enzo Trajkunovic (2434404)" userId="S::2434404@student.uwtsd.ac.uk::6f627554-1c63-4ca4-b935-1774c508d534" providerId="AD" clId="Web-{44A8AD6F-0BE1-8ED7-1F6E-CEC657273CBA}" dt="2025-09-29T19:10:45.515" v="1" actId="20577"/>
      <pc:docMkLst>
        <pc:docMk/>
      </pc:docMkLst>
      <pc:sldChg chg="modSp">
        <pc:chgData name="Valteri Berlijanto Enzo Trajkunovic (2434404)" userId="S::2434404@student.uwtsd.ac.uk::6f627554-1c63-4ca4-b935-1774c508d534" providerId="AD" clId="Web-{44A8AD6F-0BE1-8ED7-1F6E-CEC657273CBA}" dt="2025-09-29T19:10:45.515" v="1" actId="20577"/>
        <pc:sldMkLst>
          <pc:docMk/>
          <pc:sldMk cId="0" sldId="262"/>
        </pc:sldMkLst>
        <pc:spChg chg="mod">
          <ac:chgData name="Valteri Berlijanto Enzo Trajkunovic (2434404)" userId="S::2434404@student.uwtsd.ac.uk::6f627554-1c63-4ca4-b935-1774c508d534" providerId="AD" clId="Web-{44A8AD6F-0BE1-8ED7-1F6E-CEC657273CBA}" dt="2025-09-29T19:10:45.515" v="1" actId="20577"/>
          <ac:spMkLst>
            <pc:docMk/>
            <pc:sldMk cId="0" sldId="262"/>
            <ac:spMk id="3" creationId="{00000000-0000-0000-0000-000000000000}"/>
          </ac:spMkLst>
        </pc:spChg>
      </pc:sldChg>
    </pc:docChg>
  </pc:docChgLst>
  <pc:docChgLst>
    <pc:chgData name="Valteri Berlijanto Enzo Trajkunovic (2434404)" userId="S::2434404@student.uwtsd.ac.uk::6f627554-1c63-4ca4-b935-1774c508d534" providerId="AD" clId="Web-{A587D86C-E7D5-64A1-4478-299D49765B20}"/>
    <pc:docChg chg="modSld">
      <pc:chgData name="Valteri Berlijanto Enzo Trajkunovic (2434404)" userId="S::2434404@student.uwtsd.ac.uk::6f627554-1c63-4ca4-b935-1774c508d534" providerId="AD" clId="Web-{A587D86C-E7D5-64A1-4478-299D49765B20}" dt="2025-09-29T18:55:16.858" v="65"/>
      <pc:docMkLst>
        <pc:docMk/>
      </pc:docMkLst>
      <pc:sldChg chg="addSp delSp modSp mod setBg">
        <pc:chgData name="Valteri Berlijanto Enzo Trajkunovic (2434404)" userId="S::2434404@student.uwtsd.ac.uk::6f627554-1c63-4ca4-b935-1774c508d534" providerId="AD" clId="Web-{A587D86C-E7D5-64A1-4478-299D49765B20}" dt="2025-09-29T18:44:25.244" v="36" actId="20577"/>
        <pc:sldMkLst>
          <pc:docMk/>
          <pc:sldMk cId="0" sldId="256"/>
        </pc:sldMkLst>
        <pc:spChg chg="mod ord modVis">
          <ac:chgData name="Valteri Berlijanto Enzo Trajkunovic (2434404)" userId="S::2434404@student.uwtsd.ac.uk::6f627554-1c63-4ca4-b935-1774c508d534" providerId="AD" clId="Web-{A587D86C-E7D5-64A1-4478-299D49765B20}" dt="2025-09-29T18:43:55.915" v="19"/>
          <ac:spMkLst>
            <pc:docMk/>
            <pc:sldMk cId="0" sldId="256"/>
            <ac:spMk id="2" creationId="{00000000-0000-0000-0000-000000000000}"/>
          </ac:spMkLst>
        </pc:spChg>
        <pc:spChg chg="mod ord modVis">
          <ac:chgData name="Valteri Berlijanto Enzo Trajkunovic (2434404)" userId="S::2434404@student.uwtsd.ac.uk::6f627554-1c63-4ca4-b935-1774c508d534" providerId="AD" clId="Web-{A587D86C-E7D5-64A1-4478-299D49765B20}" dt="2025-09-29T18:44:25.244" v="36" actId="20577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Valteri Berlijanto Enzo Trajkunovic (2434404)" userId="S::2434404@student.uwtsd.ac.uk::6f627554-1c63-4ca4-b935-1774c508d534" providerId="AD" clId="Web-{A587D86C-E7D5-64A1-4478-299D49765B20}" dt="2025-09-29T18:43:55.900" v="18"/>
          <ac:spMkLst>
            <pc:docMk/>
            <pc:sldMk cId="0" sldId="256"/>
            <ac:spMk id="9" creationId="{C8320351-9FA2-4A26-885B-BB8F3E4902D2}"/>
          </ac:spMkLst>
        </pc:spChg>
        <pc:spChg chg="add del">
          <ac:chgData name="Valteri Berlijanto Enzo Trajkunovic (2434404)" userId="S::2434404@student.uwtsd.ac.uk::6f627554-1c63-4ca4-b935-1774c508d534" providerId="AD" clId="Web-{A587D86C-E7D5-64A1-4478-299D49765B20}" dt="2025-09-29T18:43:55.900" v="18"/>
          <ac:spMkLst>
            <pc:docMk/>
            <pc:sldMk cId="0" sldId="256"/>
            <ac:spMk id="11" creationId="{68CD2EFB-78C2-4C6E-A6B9-4ED12FAD5B99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43:55.915" v="19"/>
          <ac:spMkLst>
            <pc:docMk/>
            <pc:sldMk cId="0" sldId="256"/>
            <ac:spMk id="13" creationId="{9E4574B5-C90E-412D-BAB0-B9F483290C67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43:55.915" v="19"/>
          <ac:spMkLst>
            <pc:docMk/>
            <pc:sldMk cId="0" sldId="256"/>
            <ac:spMk id="14" creationId="{D776D29F-0A2C-4F75-8582-7C7DFCBD11D5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43:55.915" v="19"/>
          <ac:spMkLst>
            <pc:docMk/>
            <pc:sldMk cId="0" sldId="256"/>
            <ac:spMk id="15" creationId="{C4D41903-2C9D-4F9E-AA1F-6161F8A6FC01}"/>
          </ac:spMkLst>
        </pc:spChg>
        <pc:picChg chg="mod ord modVis">
          <ac:chgData name="Valteri Berlijanto Enzo Trajkunovic (2434404)" userId="S::2434404@student.uwtsd.ac.uk::6f627554-1c63-4ca4-b935-1774c508d534" providerId="AD" clId="Web-{A587D86C-E7D5-64A1-4478-299D49765B20}" dt="2025-09-29T18:43:55.915" v="19"/>
          <ac:picMkLst>
            <pc:docMk/>
            <pc:sldMk cId="0" sldId="256"/>
            <ac:picMk id="4" creationId="{00000000-0000-0000-0000-000000000000}"/>
          </ac:picMkLst>
        </pc:picChg>
      </pc:sldChg>
      <pc:sldChg chg="addSp delSp modSp mod setBg setClrOvrMap">
        <pc:chgData name="Valteri Berlijanto Enzo Trajkunovic (2434404)" userId="S::2434404@student.uwtsd.ac.uk::6f627554-1c63-4ca4-b935-1774c508d534" providerId="AD" clId="Web-{A587D86C-E7D5-64A1-4478-299D49765B20}" dt="2025-09-29T18:46:49.200" v="47"/>
        <pc:sldMkLst>
          <pc:docMk/>
          <pc:sldMk cId="0" sldId="257"/>
        </pc:sldMkLst>
        <pc:spChg chg="mod ord">
          <ac:chgData name="Valteri Berlijanto Enzo Trajkunovic (2434404)" userId="S::2434404@student.uwtsd.ac.uk::6f627554-1c63-4ca4-b935-1774c508d534" providerId="AD" clId="Web-{A587D86C-E7D5-64A1-4478-299D49765B20}" dt="2025-09-29T18:46:49.200" v="47"/>
          <ac:spMkLst>
            <pc:docMk/>
            <pc:sldMk cId="0" sldId="257"/>
            <ac:spMk id="2" creationId="{00000000-0000-0000-0000-000000000000}"/>
          </ac:spMkLst>
        </pc:spChg>
        <pc:spChg chg="add del mod ord">
          <ac:chgData name="Valteri Berlijanto Enzo Trajkunovic (2434404)" userId="S::2434404@student.uwtsd.ac.uk::6f627554-1c63-4ca4-b935-1774c508d534" providerId="AD" clId="Web-{A587D86C-E7D5-64A1-4478-299D49765B20}" dt="2025-09-29T18:46:49.200" v="47"/>
          <ac:spMkLst>
            <pc:docMk/>
            <pc:sldMk cId="0" sldId="257"/>
            <ac:spMk id="3" creationId="{00000000-0000-0000-0000-000000000000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46:49.200" v="47"/>
          <ac:spMkLst>
            <pc:docMk/>
            <pc:sldMk cId="0" sldId="257"/>
            <ac:spMk id="8" creationId="{F13C74B1-5B17-4795-BED0-7140497B445A}"/>
          </ac:spMkLst>
        </pc:spChg>
        <pc:spChg chg="add del">
          <ac:chgData name="Valteri Berlijanto Enzo Trajkunovic (2434404)" userId="S::2434404@student.uwtsd.ac.uk::6f627554-1c63-4ca4-b935-1774c508d534" providerId="AD" clId="Web-{A587D86C-E7D5-64A1-4478-299D49765B20}" dt="2025-09-29T18:46:43.090" v="44"/>
          <ac:spMkLst>
            <pc:docMk/>
            <pc:sldMk cId="0" sldId="257"/>
            <ac:spMk id="9" creationId="{C5E6CFF1-2F42-4E10-9A97-F116F46F53FE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46:49.200" v="47"/>
          <ac:spMkLst>
            <pc:docMk/>
            <pc:sldMk cId="0" sldId="257"/>
            <ac:spMk id="10" creationId="{D4974D33-8DC5-464E-8C6D-BE58F0669C17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46:49.200" v="47"/>
          <ac:spMkLst>
            <pc:docMk/>
            <pc:sldMk cId="0" sldId="257"/>
            <ac:spMk id="12" creationId="{00000000-0000-0000-0000-000000000000}"/>
          </ac:spMkLst>
        </pc:spChg>
        <pc:graphicFrameChg chg="add del">
          <ac:chgData name="Valteri Berlijanto Enzo Trajkunovic (2434404)" userId="S::2434404@student.uwtsd.ac.uk::6f627554-1c63-4ca4-b935-1774c508d534" providerId="AD" clId="Web-{A587D86C-E7D5-64A1-4478-299D49765B20}" dt="2025-09-29T18:46:49.184" v="46"/>
          <ac:graphicFrameMkLst>
            <pc:docMk/>
            <pc:sldMk cId="0" sldId="257"/>
            <ac:graphicFrameMk id="6" creationId="{3C228309-A536-2473-5708-288A37AFF523}"/>
          </ac:graphicFrameMkLst>
        </pc:graphicFrameChg>
        <pc:picChg chg="mod ord">
          <ac:chgData name="Valteri Berlijanto Enzo Trajkunovic (2434404)" userId="S::2434404@student.uwtsd.ac.uk::6f627554-1c63-4ca4-b935-1774c508d534" providerId="AD" clId="Web-{A587D86C-E7D5-64A1-4478-299D49765B20}" dt="2025-09-29T18:46:49.200" v="47"/>
          <ac:picMkLst>
            <pc:docMk/>
            <pc:sldMk cId="0" sldId="257"/>
            <ac:picMk id="4" creationId="{00000000-0000-0000-0000-000000000000}"/>
          </ac:picMkLst>
        </pc:picChg>
        <pc:cxnChg chg="add del">
          <ac:chgData name="Valteri Berlijanto Enzo Trajkunovic (2434404)" userId="S::2434404@student.uwtsd.ac.uk::6f627554-1c63-4ca4-b935-1774c508d534" providerId="AD" clId="Web-{A587D86C-E7D5-64A1-4478-299D49765B20}" dt="2025-09-29T18:46:43.090" v="44"/>
          <ac:cxnSpMkLst>
            <pc:docMk/>
            <pc:sldMk cId="0" sldId="257"/>
            <ac:cxnSpMk id="11" creationId="{96A8629B-8289-498B-939B-1CA0C106182C}"/>
          </ac:cxnSpMkLst>
        </pc:cxnChg>
      </pc:sldChg>
      <pc:sldChg chg="addSp delSp modSp mod setBg">
        <pc:chgData name="Valteri Berlijanto Enzo Trajkunovic (2434404)" userId="S::2434404@student.uwtsd.ac.uk::6f627554-1c63-4ca4-b935-1774c508d534" providerId="AD" clId="Web-{A587D86C-E7D5-64A1-4478-299D49765B20}" dt="2025-09-29T18:50:40.922" v="51"/>
        <pc:sldMkLst>
          <pc:docMk/>
          <pc:sldMk cId="0" sldId="258"/>
        </pc:sldMkLst>
        <pc:spChg chg="mod">
          <ac:chgData name="Valteri Berlijanto Enzo Trajkunovic (2434404)" userId="S::2434404@student.uwtsd.ac.uk::6f627554-1c63-4ca4-b935-1774c508d534" providerId="AD" clId="Web-{A587D86C-E7D5-64A1-4478-299D49765B20}" dt="2025-09-29T18:50:40.922" v="51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Valteri Berlijanto Enzo Trajkunovic (2434404)" userId="S::2434404@student.uwtsd.ac.uk::6f627554-1c63-4ca4-b935-1774c508d534" providerId="AD" clId="Web-{A587D86C-E7D5-64A1-4478-299D49765B20}" dt="2025-09-29T18:50:40.922" v="51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Valteri Berlijanto Enzo Trajkunovic (2434404)" userId="S::2434404@student.uwtsd.ac.uk::6f627554-1c63-4ca4-b935-1774c508d534" providerId="AD" clId="Web-{A587D86C-E7D5-64A1-4478-299D49765B20}" dt="2025-09-29T18:50:40.906" v="50"/>
          <ac:spMkLst>
            <pc:docMk/>
            <pc:sldMk cId="0" sldId="258"/>
            <ac:spMk id="9" creationId="{117AB3D3-3C9C-4DED-809A-78734805B895}"/>
          </ac:spMkLst>
        </pc:spChg>
        <pc:spChg chg="add del">
          <ac:chgData name="Valteri Berlijanto Enzo Trajkunovic (2434404)" userId="S::2434404@student.uwtsd.ac.uk::6f627554-1c63-4ca4-b935-1774c508d534" providerId="AD" clId="Web-{A587D86C-E7D5-64A1-4478-299D49765B20}" dt="2025-09-29T18:50:40.906" v="50"/>
          <ac:spMkLst>
            <pc:docMk/>
            <pc:sldMk cId="0" sldId="258"/>
            <ac:spMk id="11" creationId="{3A9A4357-BD1D-4622-A4FE-766E6AB8DE84}"/>
          </ac:spMkLst>
        </pc:spChg>
        <pc:spChg chg="add del">
          <ac:chgData name="Valteri Berlijanto Enzo Trajkunovic (2434404)" userId="S::2434404@student.uwtsd.ac.uk::6f627554-1c63-4ca4-b935-1774c508d534" providerId="AD" clId="Web-{A587D86C-E7D5-64A1-4478-299D49765B20}" dt="2025-09-29T18:50:40.906" v="50"/>
          <ac:spMkLst>
            <pc:docMk/>
            <pc:sldMk cId="0" sldId="258"/>
            <ac:spMk id="13" creationId="{E659831F-0D9A-4C63-9EBB-8435B85A440F}"/>
          </ac:spMkLst>
        </pc:spChg>
        <pc:spChg chg="add del">
          <ac:chgData name="Valteri Berlijanto Enzo Trajkunovic (2434404)" userId="S::2434404@student.uwtsd.ac.uk::6f627554-1c63-4ca4-b935-1774c508d534" providerId="AD" clId="Web-{A587D86C-E7D5-64A1-4478-299D49765B20}" dt="2025-09-29T18:50:40.906" v="50"/>
          <ac:spMkLst>
            <pc:docMk/>
            <pc:sldMk cId="0" sldId="258"/>
            <ac:spMk id="15" creationId="{E6995CE5-F890-4ABA-82A2-26507CE8D2A3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0:40.922" v="51"/>
          <ac:spMkLst>
            <pc:docMk/>
            <pc:sldMk cId="0" sldId="258"/>
            <ac:spMk id="17" creationId="{E3020543-B24B-4EC4-8FFC-8DD88EEA91A8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0:40.922" v="51"/>
          <ac:spMkLst>
            <pc:docMk/>
            <pc:sldMk cId="0" sldId="258"/>
            <ac:spMk id="18" creationId="{327D73B4-9F5C-4A64-A179-51B9500CB8B5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0:40.922" v="51"/>
          <ac:spMkLst>
            <pc:docMk/>
            <pc:sldMk cId="0" sldId="258"/>
            <ac:spMk id="20" creationId="{C1F06963-6374-4B48-844F-071A9BAAAE02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0:40.922" v="51"/>
          <ac:spMkLst>
            <pc:docMk/>
            <pc:sldMk cId="0" sldId="258"/>
            <ac:spMk id="21" creationId="{6CB927A4-E432-4310-9CD5-E89FF5063179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0:40.922" v="51"/>
          <ac:spMkLst>
            <pc:docMk/>
            <pc:sldMk cId="0" sldId="258"/>
            <ac:spMk id="22" creationId="{1453BF6C-B012-48B7-B4E8-6D7AC7C27D02}"/>
          </ac:spMkLst>
        </pc:spChg>
        <pc:picChg chg="mod">
          <ac:chgData name="Valteri Berlijanto Enzo Trajkunovic (2434404)" userId="S::2434404@student.uwtsd.ac.uk::6f627554-1c63-4ca4-b935-1774c508d534" providerId="AD" clId="Web-{A587D86C-E7D5-64A1-4478-299D49765B20}" dt="2025-09-29T18:50:40.922" v="51"/>
          <ac:picMkLst>
            <pc:docMk/>
            <pc:sldMk cId="0" sldId="258"/>
            <ac:picMk id="4" creationId="{00000000-0000-0000-0000-000000000000}"/>
          </ac:picMkLst>
        </pc:picChg>
        <pc:cxnChg chg="add">
          <ac:chgData name="Valteri Berlijanto Enzo Trajkunovic (2434404)" userId="S::2434404@student.uwtsd.ac.uk::6f627554-1c63-4ca4-b935-1774c508d534" providerId="AD" clId="Web-{A587D86C-E7D5-64A1-4478-299D49765B20}" dt="2025-09-29T18:50:40.922" v="51"/>
          <ac:cxnSpMkLst>
            <pc:docMk/>
            <pc:sldMk cId="0" sldId="258"/>
            <ac:cxnSpMk id="19" creationId="{C49DA8F6-BCC1-4447-B54C-57856834B94B}"/>
          </ac:cxnSpMkLst>
        </pc:cxnChg>
      </pc:sldChg>
      <pc:sldChg chg="addSp modSp mod setBg">
        <pc:chgData name="Valteri Berlijanto Enzo Trajkunovic (2434404)" userId="S::2434404@student.uwtsd.ac.uk::6f627554-1c63-4ca4-b935-1774c508d534" providerId="AD" clId="Web-{A587D86C-E7D5-64A1-4478-299D49765B20}" dt="2025-09-29T18:52:17.376" v="57"/>
        <pc:sldMkLst>
          <pc:docMk/>
          <pc:sldMk cId="0" sldId="259"/>
        </pc:sldMkLst>
        <pc:spChg chg="mod">
          <ac:chgData name="Valteri Berlijanto Enzo Trajkunovic (2434404)" userId="S::2434404@student.uwtsd.ac.uk::6f627554-1c63-4ca4-b935-1774c508d534" providerId="AD" clId="Web-{A587D86C-E7D5-64A1-4478-299D49765B20}" dt="2025-09-29T18:52:17.376" v="57"/>
          <ac:spMkLst>
            <pc:docMk/>
            <pc:sldMk cId="0" sldId="259"/>
            <ac:spMk id="2" creationId="{00000000-0000-0000-0000-000000000000}"/>
          </ac:spMkLst>
        </pc:spChg>
        <pc:spChg chg="mod">
          <ac:chgData name="Valteri Berlijanto Enzo Trajkunovic (2434404)" userId="S::2434404@student.uwtsd.ac.uk::6f627554-1c63-4ca4-b935-1774c508d534" providerId="AD" clId="Web-{A587D86C-E7D5-64A1-4478-299D49765B20}" dt="2025-09-29T18:52:17.376" v="57"/>
          <ac:spMkLst>
            <pc:docMk/>
            <pc:sldMk cId="0" sldId="259"/>
            <ac:spMk id="3" creationId="{00000000-0000-0000-0000-000000000000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2:17.376" v="57"/>
          <ac:spMkLst>
            <pc:docMk/>
            <pc:sldMk cId="0" sldId="259"/>
            <ac:spMk id="9" creationId="{04812C46-200A-4DEB-A05E-3ED6C68C2387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2:17.376" v="57"/>
          <ac:spMkLst>
            <pc:docMk/>
            <pc:sldMk cId="0" sldId="259"/>
            <ac:spMk id="11" creationId="{D1EA859B-E555-4109-94F3-6700E046E008}"/>
          </ac:spMkLst>
        </pc:spChg>
        <pc:picChg chg="mod ord">
          <ac:chgData name="Valteri Berlijanto Enzo Trajkunovic (2434404)" userId="S::2434404@student.uwtsd.ac.uk::6f627554-1c63-4ca4-b935-1774c508d534" providerId="AD" clId="Web-{A587D86C-E7D5-64A1-4478-299D49765B20}" dt="2025-09-29T18:52:17.376" v="57"/>
          <ac:picMkLst>
            <pc:docMk/>
            <pc:sldMk cId="0" sldId="259"/>
            <ac:picMk id="4" creationId="{00000000-0000-0000-0000-000000000000}"/>
          </ac:picMkLst>
        </pc:picChg>
      </pc:sldChg>
      <pc:sldChg chg="addSp delSp modSp mod setBg">
        <pc:chgData name="Valteri Berlijanto Enzo Trajkunovic (2434404)" userId="S::2434404@student.uwtsd.ac.uk::6f627554-1c63-4ca4-b935-1774c508d534" providerId="AD" clId="Web-{A587D86C-E7D5-64A1-4478-299D49765B20}" dt="2025-09-29T18:53:43.993" v="61"/>
        <pc:sldMkLst>
          <pc:docMk/>
          <pc:sldMk cId="0" sldId="260"/>
        </pc:sldMkLst>
        <pc:spChg chg="mod">
          <ac:chgData name="Valteri Berlijanto Enzo Trajkunovic (2434404)" userId="S::2434404@student.uwtsd.ac.uk::6f627554-1c63-4ca4-b935-1774c508d534" providerId="AD" clId="Web-{A587D86C-E7D5-64A1-4478-299D49765B20}" dt="2025-09-29T18:53:43.993" v="61"/>
          <ac:spMkLst>
            <pc:docMk/>
            <pc:sldMk cId="0" sldId="260"/>
            <ac:spMk id="2" creationId="{00000000-0000-0000-0000-000000000000}"/>
          </ac:spMkLst>
        </pc:spChg>
        <pc:spChg chg="mod">
          <ac:chgData name="Valteri Berlijanto Enzo Trajkunovic (2434404)" userId="S::2434404@student.uwtsd.ac.uk::6f627554-1c63-4ca4-b935-1774c508d534" providerId="AD" clId="Web-{A587D86C-E7D5-64A1-4478-299D49765B20}" dt="2025-09-29T18:53:43.993" v="61"/>
          <ac:spMkLst>
            <pc:docMk/>
            <pc:sldMk cId="0" sldId="260"/>
            <ac:spMk id="3" creationId="{00000000-0000-0000-0000-000000000000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3:43.993" v="61"/>
          <ac:spMkLst>
            <pc:docMk/>
            <pc:sldMk cId="0" sldId="260"/>
            <ac:spMk id="11" creationId="{9C3A50E9-9119-7BC3-083B-2D84CCC78E47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3:43.993" v="61"/>
          <ac:spMkLst>
            <pc:docMk/>
            <pc:sldMk cId="0" sldId="260"/>
            <ac:spMk id="13" creationId="{DC39DE25-0E4E-0AA7-0932-1D78C2372786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3:43.993" v="61"/>
          <ac:spMkLst>
            <pc:docMk/>
            <pc:sldMk cId="0" sldId="260"/>
            <ac:spMk id="15" creationId="{8D6EA299-0840-6DEA-E670-C49AEBC87E89}"/>
          </ac:spMkLst>
        </pc:spChg>
        <pc:spChg chg="add">
          <ac:chgData name="Valteri Berlijanto Enzo Trajkunovic (2434404)" userId="S::2434404@student.uwtsd.ac.uk::6f627554-1c63-4ca4-b935-1774c508d534" providerId="AD" clId="Web-{A587D86C-E7D5-64A1-4478-299D49765B20}" dt="2025-09-29T18:53:43.993" v="61"/>
          <ac:spMkLst>
            <pc:docMk/>
            <pc:sldMk cId="0" sldId="260"/>
            <ac:spMk id="16" creationId="{AE3A741D-C19B-960A-5803-1C5887147820}"/>
          </ac:spMkLst>
        </pc:spChg>
        <pc:grpChg chg="add del">
          <ac:chgData name="Valteri Berlijanto Enzo Trajkunovic (2434404)" userId="S::2434404@student.uwtsd.ac.uk::6f627554-1c63-4ca4-b935-1774c508d534" providerId="AD" clId="Web-{A587D86C-E7D5-64A1-4478-299D49765B20}" dt="2025-09-29T18:53:43.993" v="60"/>
          <ac:grpSpMkLst>
            <pc:docMk/>
            <pc:sldMk cId="0" sldId="260"/>
            <ac:grpSpMk id="9" creationId="{114ED94A-C85D-4CD3-4205-438D21CE6B38}"/>
          </ac:grpSpMkLst>
        </pc:grpChg>
        <pc:picChg chg="mod">
          <ac:chgData name="Valteri Berlijanto Enzo Trajkunovic (2434404)" userId="S::2434404@student.uwtsd.ac.uk::6f627554-1c63-4ca4-b935-1774c508d534" providerId="AD" clId="Web-{A587D86C-E7D5-64A1-4478-299D49765B20}" dt="2025-09-29T18:53:43.993" v="61"/>
          <ac:picMkLst>
            <pc:docMk/>
            <pc:sldMk cId="0" sldId="260"/>
            <ac:picMk id="4" creationId="{00000000-0000-0000-0000-000000000000}"/>
          </ac:picMkLst>
        </pc:picChg>
      </pc:sldChg>
      <pc:sldChg chg="modSp mod setBg">
        <pc:chgData name="Valteri Berlijanto Enzo Trajkunovic (2434404)" userId="S::2434404@student.uwtsd.ac.uk::6f627554-1c63-4ca4-b935-1774c508d534" providerId="AD" clId="Web-{A587D86C-E7D5-64A1-4478-299D49765B20}" dt="2025-09-29T18:55:16.858" v="65"/>
        <pc:sldMkLst>
          <pc:docMk/>
          <pc:sldMk cId="0" sldId="261"/>
        </pc:sldMkLst>
        <pc:spChg chg="mod">
          <ac:chgData name="Valteri Berlijanto Enzo Trajkunovic (2434404)" userId="S::2434404@student.uwtsd.ac.uk::6f627554-1c63-4ca4-b935-1774c508d534" providerId="AD" clId="Web-{A587D86C-E7D5-64A1-4478-299D49765B20}" dt="2025-09-29T18:55:16.858" v="65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Valteri Berlijanto Enzo Trajkunovic (2434404)" userId="S::2434404@student.uwtsd.ac.uk::6f627554-1c63-4ca4-b935-1774c508d534" providerId="AD" clId="Web-{A587D86C-E7D5-64A1-4478-299D49765B20}" dt="2025-09-29T18:55:16.858" v="65"/>
          <ac:spMkLst>
            <pc:docMk/>
            <pc:sldMk cId="0" sldId="261"/>
            <ac:spMk id="3" creationId="{00000000-0000-0000-0000-000000000000}"/>
          </ac:spMkLst>
        </pc:spChg>
        <pc:picChg chg="mod">
          <ac:chgData name="Valteri Berlijanto Enzo Trajkunovic (2434404)" userId="S::2434404@student.uwtsd.ac.uk::6f627554-1c63-4ca4-b935-1774c508d534" providerId="AD" clId="Web-{A587D86C-E7D5-64A1-4478-299D49765B20}" dt="2025-09-29T18:55:16.858" v="65"/>
          <ac:picMkLst>
            <pc:docMk/>
            <pc:sldMk cId="0" sldId="261"/>
            <ac:picMk id="4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DAB18D-45F2-4409-A7FE-12D84C5F27B3}" type="datetimeFigureOut">
              <a:t>9/29/2025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169A3-6B11-4F00-B206-0329B34DD9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77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and the presentation topic: The role of a Sexual Health Worker.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who a sexual health worker is and why their role is important in promoting health and reducing stigma.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Talk through the main responsibilities: advice, health checks, community education, and signposting to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essential skills: communication, confidentiality, professionalism, problem solving, and teamwork.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the difference between transferable and job-specific skills. Give an example, such as handling sensitive conversations.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this role interests you personally, linking it to your career aspirations and motivation to reduce stigma and promote health.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776D29F-0A2C-4F75-8582-7C7DFCBD1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1174819"/>
            <a:ext cx="3281363" cy="2858363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4900">
                <a:solidFill>
                  <a:schemeClr val="bg1"/>
                </a:solidFill>
              </a:rPr>
              <a:t>The Role of a Sexual Health Worker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4414180"/>
            <a:ext cx="3283344" cy="15945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>
              <a:lnSpc>
                <a:spcPct val="90000"/>
              </a:lnSpc>
            </a:pPr>
            <a:r>
              <a:rPr lang="en-GB" sz="2500" dirty="0">
                <a:solidFill>
                  <a:schemeClr val="bg1"/>
                </a:solidFill>
              </a:rPr>
              <a:t>Academic and Employability Skills (LCHS4001)</a:t>
            </a:r>
          </a:p>
          <a:p>
            <a:pPr algn="l">
              <a:lnSpc>
                <a:spcPct val="90000"/>
              </a:lnSpc>
            </a:pPr>
            <a:r>
              <a:rPr lang="en-GB" sz="2500" dirty="0">
                <a:solidFill>
                  <a:schemeClr val="bg1"/>
                </a:solidFill>
                <a:ea typeface="Calibri"/>
                <a:cs typeface="Calibri"/>
              </a:rPr>
              <a:t>Enzo </a:t>
            </a:r>
            <a:r>
              <a:rPr lang="en-GB" sz="2500" dirty="0" err="1">
                <a:solidFill>
                  <a:schemeClr val="bg1"/>
                </a:solidFill>
                <a:ea typeface="Calibri"/>
                <a:cs typeface="Calibri"/>
              </a:rPr>
              <a:t>Trajkunovic</a:t>
            </a:r>
          </a:p>
          <a:p>
            <a:pPr algn="l">
              <a:lnSpc>
                <a:spcPct val="90000"/>
              </a:lnSpc>
            </a:pPr>
            <a:r>
              <a:rPr lang="en-GB" sz="2500" dirty="0">
                <a:solidFill>
                  <a:schemeClr val="bg1"/>
                </a:solidFill>
                <a:ea typeface="Calibri"/>
                <a:cs typeface="Calibri"/>
              </a:rPr>
              <a:t>(2434404)</a:t>
            </a:r>
          </a:p>
        </p:txBody>
      </p:sp>
      <p:pic>
        <p:nvPicPr>
          <p:cNvPr id="4" name="Picture 3" descr="The Clear Dermatology Blog"/>
          <p:cNvPicPr>
            <a:picLocks noChangeAspect="1"/>
          </p:cNvPicPr>
          <p:nvPr/>
        </p:nvPicPr>
        <p:blipFill>
          <a:blip r:embed="rId3"/>
          <a:srcRect l="10804" r="41676" b="-2"/>
          <a:stretch>
            <a:fillRect/>
          </a:stretch>
        </p:blipFill>
        <p:spPr>
          <a:xfrm>
            <a:off x="4261757" y="1"/>
            <a:ext cx="4882243" cy="6857999"/>
          </a:xfrm>
          <a:custGeom>
            <a:avLst/>
            <a:gdLst/>
            <a:ahLst/>
            <a:cxnLst/>
            <a:rect l="l" t="t" r="r" b="b"/>
            <a:pathLst>
              <a:path w="650965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0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3" y="528850"/>
                  <a:pt x="335480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2" y="612658"/>
                </a:lnTo>
                <a:cubicBezTo>
                  <a:pt x="358987" y="604728"/>
                  <a:pt x="357230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8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5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509657" y="0"/>
                </a:lnTo>
                <a:lnTo>
                  <a:pt x="650965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0" y="6796804"/>
                </a:lnTo>
                <a:cubicBezTo>
                  <a:pt x="32161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5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7" y="6463490"/>
                </a:cubicBezTo>
                <a:cubicBezTo>
                  <a:pt x="116556" y="6431292"/>
                  <a:pt x="131034" y="6400429"/>
                  <a:pt x="146086" y="6363664"/>
                </a:cubicBezTo>
                <a:cubicBezTo>
                  <a:pt x="142275" y="6350899"/>
                  <a:pt x="131986" y="6331277"/>
                  <a:pt x="131034" y="6311084"/>
                </a:cubicBezTo>
                <a:cubicBezTo>
                  <a:pt x="127795" y="6246121"/>
                  <a:pt x="145513" y="6185351"/>
                  <a:pt x="173518" y="6127247"/>
                </a:cubicBezTo>
                <a:cubicBezTo>
                  <a:pt x="181899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5" y="6056948"/>
                </a:cubicBezTo>
                <a:cubicBezTo>
                  <a:pt x="243432" y="6050282"/>
                  <a:pt x="242863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1" y="5900735"/>
                  <a:pt x="264200" y="5897114"/>
                </a:cubicBezTo>
                <a:cubicBezTo>
                  <a:pt x="268199" y="5891590"/>
                  <a:pt x="274295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8" y="5779191"/>
                  <a:pt x="299823" y="5771953"/>
                  <a:pt x="302870" y="5765474"/>
                </a:cubicBezTo>
                <a:cubicBezTo>
                  <a:pt x="305728" y="5759378"/>
                  <a:pt x="310683" y="5754234"/>
                  <a:pt x="313730" y="5748136"/>
                </a:cubicBezTo>
                <a:cubicBezTo>
                  <a:pt x="321920" y="5731564"/>
                  <a:pt x="329541" y="5714607"/>
                  <a:pt x="338685" y="5695178"/>
                </a:cubicBezTo>
                <a:cubicBezTo>
                  <a:pt x="321541" y="5684320"/>
                  <a:pt x="331257" y="5669647"/>
                  <a:pt x="339447" y="5651360"/>
                </a:cubicBezTo>
                <a:cubicBezTo>
                  <a:pt x="347830" y="5632691"/>
                  <a:pt x="350497" y="5611164"/>
                  <a:pt x="353545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5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2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2" y="4346201"/>
                  <a:pt x="391265" y="4340674"/>
                  <a:pt x="392218" y="4335722"/>
                </a:cubicBezTo>
                <a:cubicBezTo>
                  <a:pt x="401743" y="4281810"/>
                  <a:pt x="387838" y="4231324"/>
                  <a:pt x="369547" y="4181603"/>
                </a:cubicBezTo>
                <a:cubicBezTo>
                  <a:pt x="367643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6" y="4078159"/>
                  <a:pt x="348211" y="4040058"/>
                  <a:pt x="331447" y="4003861"/>
                </a:cubicBezTo>
                <a:cubicBezTo>
                  <a:pt x="314494" y="3967091"/>
                  <a:pt x="300203" y="3932993"/>
                  <a:pt x="317349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3" y="3799258"/>
                  <a:pt x="307443" y="3784397"/>
                </a:cubicBezTo>
                <a:cubicBezTo>
                  <a:pt x="307443" y="3744770"/>
                  <a:pt x="297345" y="3709529"/>
                  <a:pt x="276771" y="3675238"/>
                </a:cubicBezTo>
                <a:cubicBezTo>
                  <a:pt x="268770" y="3661899"/>
                  <a:pt x="274106" y="3641134"/>
                  <a:pt x="272009" y="3623799"/>
                </a:cubicBezTo>
                <a:cubicBezTo>
                  <a:pt x="269533" y="3605509"/>
                  <a:pt x="267247" y="3586653"/>
                  <a:pt x="261720" y="3569124"/>
                </a:cubicBezTo>
                <a:cubicBezTo>
                  <a:pt x="247243" y="3523785"/>
                  <a:pt x="230859" y="3479015"/>
                  <a:pt x="215618" y="3433866"/>
                </a:cubicBezTo>
                <a:cubicBezTo>
                  <a:pt x="203045" y="3396719"/>
                  <a:pt x="212951" y="3360139"/>
                  <a:pt x="218286" y="3323372"/>
                </a:cubicBezTo>
                <a:cubicBezTo>
                  <a:pt x="221715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5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5" y="2966742"/>
                  <a:pt x="144560" y="2940455"/>
                  <a:pt x="128366" y="2910353"/>
                </a:cubicBezTo>
                <a:cubicBezTo>
                  <a:pt x="117318" y="2889587"/>
                  <a:pt x="109126" y="2866918"/>
                  <a:pt x="102268" y="2844248"/>
                </a:cubicBezTo>
                <a:cubicBezTo>
                  <a:pt x="93313" y="2813958"/>
                  <a:pt x="87978" y="2782716"/>
                  <a:pt x="79216" y="2752235"/>
                </a:cubicBezTo>
                <a:cubicBezTo>
                  <a:pt x="66072" y="2706131"/>
                  <a:pt x="55785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1" y="2360933"/>
                </a:cubicBezTo>
                <a:cubicBezTo>
                  <a:pt x="28541" y="2356744"/>
                  <a:pt x="36543" y="2344741"/>
                  <a:pt x="37877" y="2335405"/>
                </a:cubicBezTo>
                <a:cubicBezTo>
                  <a:pt x="41877" y="2307402"/>
                  <a:pt x="35971" y="2281683"/>
                  <a:pt x="23017" y="2254633"/>
                </a:cubicBezTo>
                <a:cubicBezTo>
                  <a:pt x="10824" y="2229296"/>
                  <a:pt x="12158" y="2197670"/>
                  <a:pt x="7395" y="2168903"/>
                </a:cubicBezTo>
                <a:cubicBezTo>
                  <a:pt x="5680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4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68" y="1851709"/>
                  <a:pt x="52545" y="1813610"/>
                  <a:pt x="68738" y="1768838"/>
                </a:cubicBezTo>
                <a:cubicBezTo>
                  <a:pt x="85886" y="1721785"/>
                  <a:pt x="112174" y="1676253"/>
                  <a:pt x="104363" y="1623675"/>
                </a:cubicBezTo>
                <a:cubicBezTo>
                  <a:pt x="99601" y="1591859"/>
                  <a:pt x="88551" y="1561189"/>
                  <a:pt x="81882" y="1529563"/>
                </a:cubicBezTo>
                <a:cubicBezTo>
                  <a:pt x="79597" y="1518324"/>
                  <a:pt x="79978" y="1505751"/>
                  <a:pt x="82264" y="1494509"/>
                </a:cubicBezTo>
                <a:cubicBezTo>
                  <a:pt x="92743" y="1440216"/>
                  <a:pt x="94266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6" y="1151600"/>
                </a:cubicBezTo>
                <a:cubicBezTo>
                  <a:pt x="100553" y="1134834"/>
                  <a:pt x="96553" y="1114449"/>
                  <a:pt x="98077" y="1095972"/>
                </a:cubicBezTo>
                <a:cubicBezTo>
                  <a:pt x="99409" y="1078826"/>
                  <a:pt x="99981" y="1061298"/>
                  <a:pt x="104363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3" y="949281"/>
                  <a:pt x="103219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6" y="694576"/>
                </a:cubicBezTo>
                <a:cubicBezTo>
                  <a:pt x="102268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2" y="531310"/>
                  <a:pt x="114080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6" y="340425"/>
                  <a:pt x="88551" y="300800"/>
                  <a:pt x="84930" y="261173"/>
                </a:cubicBezTo>
                <a:cubicBezTo>
                  <a:pt x="84168" y="252600"/>
                  <a:pt x="88933" y="243648"/>
                  <a:pt x="89313" y="234883"/>
                </a:cubicBezTo>
                <a:cubicBezTo>
                  <a:pt x="90266" y="207450"/>
                  <a:pt x="90457" y="180017"/>
                  <a:pt x="91026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8" y="85336"/>
                  <a:pt x="98077" y="66857"/>
                  <a:pt x="83217" y="47806"/>
                </a:cubicBezTo>
                <a:cubicBezTo>
                  <a:pt x="77453" y="40471"/>
                  <a:pt x="73691" y="32636"/>
                  <a:pt x="71206" y="24480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C4D41903-2C9D-4F9E-AA1F-6161F8A6F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23558" y="3100710"/>
            <a:ext cx="6857455" cy="656037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E4574B5-C90E-412D-BAB0-B9F483290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123559" y="3100710"/>
            <a:ext cx="6857455" cy="656037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Introduction to the Role</a:t>
            </a:r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sz="1900"/>
              <a:t>• Supports individuals with sexual health advice, treatment, and education</a:t>
            </a:r>
          </a:p>
          <a:p>
            <a:r>
              <a:rPr sz="1900"/>
              <a:t>• Vital in promoting health, preventing disease, and reducing stigma</a:t>
            </a:r>
          </a:p>
        </p:txBody>
      </p:sp>
      <p:pic>
        <p:nvPicPr>
          <p:cNvPr id="4" name="Picture 3" descr="Doctor Talking To Patient in Medical Consultation, Checkup and Visit in ..."/>
          <p:cNvPicPr>
            <a:picLocks noChangeAspect="1"/>
          </p:cNvPicPr>
          <p:nvPr/>
        </p:nvPicPr>
        <p:blipFill>
          <a:blip r:embed="rId3"/>
          <a:srcRect l="35681" r="18807" b="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3286" y="467271"/>
            <a:ext cx="3146755" cy="205252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Key Responsibilities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2223" y="554152"/>
            <a:ext cx="4306642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I Clinic - Marin Community Clinic"/>
          <p:cNvPicPr>
            <a:picLocks noChangeAspect="1"/>
          </p:cNvPicPr>
          <p:nvPr/>
        </p:nvPicPr>
        <p:blipFill>
          <a:blip r:embed="rId3"/>
          <a:srcRect l="1344" r="48593" b="-2"/>
          <a:stretch>
            <a:fillRect/>
          </a:stretch>
        </p:blipFill>
        <p:spPr>
          <a:xfrm>
            <a:off x="379063" y="554151"/>
            <a:ext cx="4306642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1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17" y="703679"/>
            <a:ext cx="128636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064" y="1562696"/>
            <a:ext cx="118159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3286" y="2990818"/>
            <a:ext cx="3146755" cy="2913872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Provide advice and support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Carry out health checks and screenings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Educate the community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• Signpost to further services</a:t>
            </a: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0611" y="5775082"/>
            <a:ext cx="84320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89621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nactive Compassion - Mind &amp; Life Institute"/>
          <p:cNvPicPr>
            <a:picLocks noChangeAspect="1"/>
          </p:cNvPicPr>
          <p:nvPr/>
        </p:nvPicPr>
        <p:blipFill>
          <a:blip r:embed="rId3"/>
          <a:srcRect l="15498" r="25018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/>
              <a:t>Skills &amp; Qualities Needed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r>
              <a:rPr lang="en-GB" sz="1700"/>
              <a:t>• Communication and empathy</a:t>
            </a:r>
          </a:p>
          <a:p>
            <a:r>
              <a:rPr lang="en-GB" sz="1700"/>
              <a:t>• Confidentiality and professionalism</a:t>
            </a:r>
          </a:p>
          <a:p>
            <a:r>
              <a:rPr lang="en-GB" sz="1700"/>
              <a:t>• Health knowledge and problem solving</a:t>
            </a:r>
          </a:p>
          <a:p>
            <a:r>
              <a:rPr lang="en-GB" sz="1700"/>
              <a:t>• Teamwork and adaptability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3266449" cy="1616203"/>
          </a:xfrm>
        </p:spPr>
        <p:txBody>
          <a:bodyPr anchor="b">
            <a:normAutofit/>
          </a:bodyPr>
          <a:lstStyle/>
          <a:p>
            <a:r>
              <a:rPr lang="en-GB" sz="2800"/>
              <a:t>Employability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519" y="2533476"/>
            <a:ext cx="3266448" cy="3447832"/>
          </a:xfrm>
        </p:spPr>
        <p:txBody>
          <a:bodyPr anchor="t">
            <a:normAutofit/>
          </a:bodyPr>
          <a:lstStyle/>
          <a:p>
            <a:r>
              <a:rPr lang="en-GB" sz="1700"/>
              <a:t>• Transferable: communication, teamwork, organisation</a:t>
            </a:r>
          </a:p>
          <a:p>
            <a:r>
              <a:rPr lang="en-GB" sz="1700"/>
              <a:t>• Job-specific: sexual health knowledge, clinical awareness</a:t>
            </a:r>
          </a:p>
          <a:p>
            <a:r>
              <a:rPr lang="en-GB" sz="1700"/>
              <a:t>• Example: handling sensitive conversations with patients</a:t>
            </a:r>
          </a:p>
        </p:txBody>
      </p:sp>
      <p:pic>
        <p:nvPicPr>
          <p:cNvPr id="4" name="Picture 3" descr="Skills vs experience, and their importance in job seeking - SEEK"/>
          <p:cNvPicPr>
            <a:picLocks noChangeAspect="1"/>
          </p:cNvPicPr>
          <p:nvPr/>
        </p:nvPicPr>
        <p:blipFill>
          <a:blip r:embed="rId3"/>
          <a:srcRect l="35162" r="30505" b="-1"/>
          <a:stretch>
            <a:fillRect/>
          </a:stretch>
        </p:blipFill>
        <p:spPr>
          <a:xfrm>
            <a:off x="4572000" y="10"/>
            <a:ext cx="457199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82135" y="3792161"/>
            <a:ext cx="1559464" cy="4579735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1580" y="-3760"/>
            <a:ext cx="1632418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572000" y="5502302"/>
            <a:ext cx="4579735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770169" y="2939627"/>
            <a:ext cx="2372181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Why This Role Interests Me</a:t>
            </a:r>
          </a:p>
        </p:txBody>
      </p:sp>
      <p:pic>
        <p:nvPicPr>
          <p:cNvPr id="4" name="Picture 3" descr="Introducing Avaamo's Outreach for Healthcare"/>
          <p:cNvPicPr>
            <a:picLocks noChangeAspect="1"/>
          </p:cNvPicPr>
          <p:nvPr/>
        </p:nvPicPr>
        <p:blipFill>
          <a:blip r:embed="rId3"/>
          <a:srcRect b="32926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/>
              <a:t>• Motivation to help others and promote public health</a:t>
            </a:r>
          </a:p>
          <a:p>
            <a:r>
              <a:rPr lang="en-GB" sz="1600"/>
              <a:t>• Reduce stigma around sexual health</a:t>
            </a:r>
          </a:p>
          <a:p>
            <a:r>
              <a:rPr lang="en-GB" sz="1600"/>
              <a:t>• Aspiration to work in healthcare and support vulnerable groups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sz="1600" dirty="0"/>
              <a:t>National Careers Service (2025). Sexual health adviser job profile. Available at: https://nationalcareers.service.gov.uk/job-profiles/sexual-health-adviser</a:t>
            </a:r>
            <a:endParaRPr lang="en-US" sz="1600">
              <a:ea typeface="Calibri"/>
              <a:cs typeface="Calibri"/>
            </a:endParaRPr>
          </a:p>
          <a:p>
            <a:endParaRPr sz="1600" dirty="0">
              <a:ea typeface="Calibri"/>
              <a:cs typeface="Calibri"/>
            </a:endParaRPr>
          </a:p>
          <a:p>
            <a:r>
              <a:rPr sz="1600" dirty="0"/>
              <a:t>NHS Health Careers (2025). Sexual health adviser. Available at: https://www.healthcareers.nhs.uk/explore-roles/public-health/sexual-health-adviser</a:t>
            </a:r>
            <a:endParaRPr sz="1600" dirty="0">
              <a:ea typeface="Calibri"/>
              <a:cs typeface="Calibri"/>
            </a:endParaRPr>
          </a:p>
          <a:p>
            <a:endParaRPr sz="1600" dirty="0">
              <a:ea typeface="Calibri"/>
              <a:cs typeface="Calibri"/>
            </a:endParaRPr>
          </a:p>
          <a:p>
            <a:r>
              <a:rPr sz="1600" dirty="0"/>
              <a:t>Peoples Community Health Centers (2022). Talking to Your Provider About Your Sexual Health. Available at: https://www.peopleschc.org</a:t>
            </a:r>
            <a:endParaRPr sz="1600" dirty="0">
              <a:ea typeface="Calibri"/>
              <a:cs typeface="Calibri"/>
            </a:endParaRPr>
          </a:p>
          <a:p>
            <a:endParaRPr sz="1600" dirty="0">
              <a:ea typeface="Calibri"/>
              <a:cs typeface="Calibri"/>
            </a:endParaRPr>
          </a:p>
          <a:p>
            <a:r>
              <a:rPr sz="1600" dirty="0"/>
              <a:t>CDC (2023). Healthcare Providers – SAW. Available at: https://www.cdc.gov/std/saw</a:t>
            </a:r>
            <a:endParaRPr sz="1600" dirty="0">
              <a:ea typeface="Calibri"/>
              <a:cs typeface="Calibri"/>
            </a:endParaRPr>
          </a:p>
          <a:p>
            <a:endParaRPr sz="1600" dirty="0">
              <a:ea typeface="Calibri"/>
              <a:cs typeface="Calibri"/>
            </a:endParaRPr>
          </a:p>
          <a:p>
            <a:r>
              <a:rPr sz="1600" dirty="0"/>
              <a:t>HSRC (2023). Public Health Outreach – Sexual Health Awareness. Available at: https://www.hsrc.ac.za</a:t>
            </a:r>
            <a:endParaRPr sz="1600" dirty="0">
              <a:ea typeface="Calibri"/>
              <a:cs typeface="Calibri"/>
            </a:endParaRPr>
          </a:p>
          <a:p>
            <a:endParaRPr sz="1600" dirty="0">
              <a:ea typeface="Calibri"/>
              <a:cs typeface="Calibri"/>
            </a:endParaRPr>
          </a:p>
          <a:p>
            <a:r>
              <a:rPr sz="1600" dirty="0"/>
              <a:t>UNFPA Kenya (2023). Healthcare workers trained to address sexual and reproductive health needs. Available at: https://www.unfpa.org</a:t>
            </a:r>
            <a:endParaRPr sz="16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The Role of a Sexual Health Worker</vt:lpstr>
      <vt:lpstr>Introduction to the Role</vt:lpstr>
      <vt:lpstr>Key Responsibilities</vt:lpstr>
      <vt:lpstr>Skills &amp; Qualities Needed</vt:lpstr>
      <vt:lpstr>Employability Skills</vt:lpstr>
      <vt:lpstr>Why This Role Interests Me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37</cp:revision>
  <dcterms:created xsi:type="dcterms:W3CDTF">2013-01-27T09:14:16Z</dcterms:created>
  <dcterms:modified xsi:type="dcterms:W3CDTF">2025-09-29T19:10:51Z</dcterms:modified>
  <cp:category/>
</cp:coreProperties>
</file>