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0"/>
  </p:notesMasterIdLst>
  <p:sldIdLst>
    <p:sldId id="256" r:id="rId3"/>
    <p:sldId id="257" r:id="rId4"/>
    <p:sldId id="258" r:id="rId5"/>
    <p:sldId id="274" r:id="rId6"/>
    <p:sldId id="270" r:id="rId7"/>
    <p:sldId id="260" r:id="rId8"/>
    <p:sldId id="279" r:id="rId9"/>
    <p:sldId id="275" r:id="rId10"/>
    <p:sldId id="285" r:id="rId11"/>
    <p:sldId id="276" r:id="rId12"/>
    <p:sldId id="264" r:id="rId13"/>
    <p:sldId id="286" r:id="rId14"/>
    <p:sldId id="288" r:id="rId15"/>
    <p:sldId id="289" r:id="rId16"/>
    <p:sldId id="266" r:id="rId17"/>
    <p:sldId id="281" r:id="rId18"/>
    <p:sldId id="283" r:id="rId1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A069F03-54E8-5F5D-851F-78784178EEFC}" name="Klaudia Rutkowska (2515611)" initials="KR" userId="S::2515611@student.uwtsd.ac.uk::05c7c944-15a4-4b79-9df6-db88caa7f12e"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3F2D21"/>
    <a:srgbClr val="A87D28"/>
    <a:srgbClr val="89742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59C399-55B7-4C7A-A861-C55FA1192E03}" v="528" dt="2026-06-28T13:47:11.9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71550" autoAdjust="0"/>
  </p:normalViewPr>
  <p:slideViewPr>
    <p:cSldViewPr snapToGrid="0">
      <p:cViewPr varScale="1">
        <p:scale>
          <a:sx n="68" d="100"/>
          <a:sy n="68" d="100"/>
        </p:scale>
        <p:origin x="286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microsoft.com/office/2015/10/relationships/revisionInfo" Target="revisionInfo.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 Id="rId27"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laudia Rutkowska (2515611)" userId="S::2515611@student.uwtsd.ac.uk::05c7c944-15a4-4b79-9df6-db88caa7f12e" providerId="AD" clId="Web-{402A94D5-D9CD-C2F8-4A74-6F01AED544CB}"/>
    <pc:docChg chg="addSld delSld modSld">
      <pc:chgData name="Klaudia Rutkowska (2515611)" userId="S::2515611@student.uwtsd.ac.uk::05c7c944-15a4-4b79-9df6-db88caa7f12e" providerId="AD" clId="Web-{402A94D5-D9CD-C2F8-4A74-6F01AED544CB}" dt="2026-06-22T11:16:01.773" v="15"/>
      <pc:docMkLst>
        <pc:docMk/>
      </pc:docMkLst>
      <pc:sldChg chg="new">
        <pc:chgData name="Klaudia Rutkowska (2515611)" userId="S::2515611@student.uwtsd.ac.uk::05c7c944-15a4-4b79-9df6-db88caa7f12e" providerId="AD" clId="Web-{402A94D5-D9CD-C2F8-4A74-6F01AED544CB}" dt="2026-06-22T11:16:01.773" v="15"/>
        <pc:sldMkLst>
          <pc:docMk/>
          <pc:sldMk cId="134284962" sldId="256"/>
        </pc:sldMkLst>
      </pc:sldChg>
    </pc:docChg>
  </pc:docChgLst>
  <pc:docChgLst>
    <pc:chgData name="Klaudia Rutkowska (2515611)" userId="05c7c944-15a4-4b79-9df6-db88caa7f12e" providerId="ADAL" clId="{80D392B7-E534-4E77-A949-8F99B181F4AF}"/>
    <pc:docChg chg="undo custSel addSld delSld modSld sldOrd modMainMaster">
      <pc:chgData name="Klaudia Rutkowska (2515611)" userId="05c7c944-15a4-4b79-9df6-db88caa7f12e" providerId="ADAL" clId="{80D392B7-E534-4E77-A949-8F99B181F4AF}" dt="2026-06-28T13:52:27.148" v="10318" actId="20577"/>
      <pc:docMkLst>
        <pc:docMk/>
      </pc:docMkLst>
      <pc:sldChg chg="addSp delSp modSp mod setBg addAnim modAnim delDesignElem modNotesTx">
        <pc:chgData name="Klaudia Rutkowska (2515611)" userId="05c7c944-15a4-4b79-9df6-db88caa7f12e" providerId="ADAL" clId="{80D392B7-E534-4E77-A949-8F99B181F4AF}" dt="2026-06-28T12:39:14.676" v="9635" actId="20577"/>
        <pc:sldMkLst>
          <pc:docMk/>
          <pc:sldMk cId="134284962" sldId="256"/>
        </pc:sldMkLst>
        <pc:spChg chg="mod">
          <ac:chgData name="Klaudia Rutkowska (2515611)" userId="05c7c944-15a4-4b79-9df6-db88caa7f12e" providerId="ADAL" clId="{80D392B7-E534-4E77-A949-8F99B181F4AF}" dt="2026-06-27T08:18:10.305" v="4358" actId="26606"/>
          <ac:spMkLst>
            <pc:docMk/>
            <pc:sldMk cId="134284962" sldId="256"/>
            <ac:spMk id="2" creationId="{872DF506-64E3-CD5C-1714-EEA680F39797}"/>
          </ac:spMkLst>
        </pc:spChg>
        <pc:spChg chg="mod">
          <ac:chgData name="Klaudia Rutkowska (2515611)" userId="05c7c944-15a4-4b79-9df6-db88caa7f12e" providerId="ADAL" clId="{80D392B7-E534-4E77-A949-8F99B181F4AF}" dt="2026-06-28T07:17:11.511" v="7318" actId="20577"/>
          <ac:spMkLst>
            <pc:docMk/>
            <pc:sldMk cId="134284962" sldId="256"/>
            <ac:spMk id="3" creationId="{D58B6147-9F13-7DED-D8A7-AB6F673098A6}"/>
          </ac:spMkLst>
        </pc:spChg>
        <pc:spChg chg="add mod">
          <ac:chgData name="Klaudia Rutkowska (2515611)" userId="05c7c944-15a4-4b79-9df6-db88caa7f12e" providerId="ADAL" clId="{80D392B7-E534-4E77-A949-8F99B181F4AF}" dt="2026-06-27T08:31:59.942" v="4419" actId="207"/>
          <ac:spMkLst>
            <pc:docMk/>
            <pc:sldMk cId="134284962" sldId="256"/>
            <ac:spMk id="5" creationId="{F23898D9-BF87-2E09-7EA9-02B958EC0820}"/>
          </ac:spMkLst>
        </pc:spChg>
        <pc:spChg chg="add del">
          <ac:chgData name="Klaudia Rutkowska (2515611)" userId="05c7c944-15a4-4b79-9df6-db88caa7f12e" providerId="ADAL" clId="{80D392B7-E534-4E77-A949-8F99B181F4AF}" dt="2026-06-27T11:42:09.314" v="6397"/>
          <ac:spMkLst>
            <pc:docMk/>
            <pc:sldMk cId="134284962" sldId="256"/>
            <ac:spMk id="6" creationId="{0671A8AE-40A1-4631-A6B8-581AFF065482}"/>
          </ac:spMkLst>
        </pc:spChg>
        <pc:spChg chg="add del">
          <ac:chgData name="Klaudia Rutkowska (2515611)" userId="05c7c944-15a4-4b79-9df6-db88caa7f12e" providerId="ADAL" clId="{80D392B7-E534-4E77-A949-8F99B181F4AF}" dt="2026-06-27T11:42:09.314" v="6397"/>
          <ac:spMkLst>
            <pc:docMk/>
            <pc:sldMk cId="134284962" sldId="256"/>
            <ac:spMk id="7" creationId="{AB58EF07-17C2-48CF-ABB0-EEF1F17CB8F0}"/>
          </ac:spMkLst>
        </pc:spChg>
        <pc:spChg chg="add del">
          <ac:chgData name="Klaudia Rutkowska (2515611)" userId="05c7c944-15a4-4b79-9df6-db88caa7f12e" providerId="ADAL" clId="{80D392B7-E534-4E77-A949-8F99B181F4AF}" dt="2026-06-27T11:42:09.314" v="6397"/>
          <ac:spMkLst>
            <pc:docMk/>
            <pc:sldMk cId="134284962" sldId="256"/>
            <ac:spMk id="8" creationId="{AF2F604E-43BE-4DC3-B983-E071523364F8}"/>
          </ac:spMkLst>
        </pc:spChg>
        <pc:spChg chg="add del">
          <ac:chgData name="Klaudia Rutkowska (2515611)" userId="05c7c944-15a4-4b79-9df6-db88caa7f12e" providerId="ADAL" clId="{80D392B7-E534-4E77-A949-8F99B181F4AF}" dt="2026-06-27T08:17:42.380" v="4355"/>
          <ac:spMkLst>
            <pc:docMk/>
            <pc:sldMk cId="134284962" sldId="256"/>
            <ac:spMk id="9" creationId="{0671A8AE-40A1-4631-A6B8-581AFF065482}"/>
          </ac:spMkLst>
        </pc:spChg>
        <pc:spChg chg="add del">
          <ac:chgData name="Klaudia Rutkowska (2515611)" userId="05c7c944-15a4-4b79-9df6-db88caa7f12e" providerId="ADAL" clId="{80D392B7-E534-4E77-A949-8F99B181F4AF}" dt="2026-06-27T11:42:09.314" v="6397"/>
          <ac:spMkLst>
            <pc:docMk/>
            <pc:sldMk cId="134284962" sldId="256"/>
            <ac:spMk id="10" creationId="{08C9B587-E65E-4B52-B37C-ABEBB6E87928}"/>
          </ac:spMkLst>
        </pc:spChg>
        <pc:spChg chg="add del">
          <ac:chgData name="Klaudia Rutkowska (2515611)" userId="05c7c944-15a4-4b79-9df6-db88caa7f12e" providerId="ADAL" clId="{80D392B7-E534-4E77-A949-8F99B181F4AF}" dt="2026-06-27T08:17:42.380" v="4355"/>
          <ac:spMkLst>
            <pc:docMk/>
            <pc:sldMk cId="134284962" sldId="256"/>
            <ac:spMk id="11" creationId="{AB58EF07-17C2-48CF-ABB0-EEF1F17CB8F0}"/>
          </ac:spMkLst>
        </pc:spChg>
        <pc:spChg chg="add del">
          <ac:chgData name="Klaudia Rutkowska (2515611)" userId="05c7c944-15a4-4b79-9df6-db88caa7f12e" providerId="ADAL" clId="{80D392B7-E534-4E77-A949-8F99B181F4AF}" dt="2026-06-27T08:17:42.380" v="4355"/>
          <ac:spMkLst>
            <pc:docMk/>
            <pc:sldMk cId="134284962" sldId="256"/>
            <ac:spMk id="13" creationId="{AF2F604E-43BE-4DC3-B983-E071523364F8}"/>
          </ac:spMkLst>
        </pc:spChg>
        <pc:spChg chg="add del">
          <ac:chgData name="Klaudia Rutkowska (2515611)" userId="05c7c944-15a4-4b79-9df6-db88caa7f12e" providerId="ADAL" clId="{80D392B7-E534-4E77-A949-8F99B181F4AF}" dt="2026-06-27T08:17:42.380" v="4355"/>
          <ac:spMkLst>
            <pc:docMk/>
            <pc:sldMk cId="134284962" sldId="256"/>
            <ac:spMk id="15" creationId="{08C9B587-E65E-4B52-B37C-ABEBB6E87928}"/>
          </ac:spMkLst>
        </pc:spChg>
        <pc:picChg chg="add mod ord">
          <ac:chgData name="Klaudia Rutkowska (2515611)" userId="05c7c944-15a4-4b79-9df6-db88caa7f12e" providerId="ADAL" clId="{80D392B7-E534-4E77-A949-8F99B181F4AF}" dt="2026-06-26T07:47:02.101" v="609" actId="26606"/>
          <ac:picMkLst>
            <pc:docMk/>
            <pc:sldMk cId="134284962" sldId="256"/>
            <ac:picMk id="4" creationId="{63BCF865-75AE-8C63-71D6-8CBFA7DDB708}"/>
          </ac:picMkLst>
        </pc:picChg>
      </pc:sldChg>
      <pc:sldChg chg="addSp delSp modSp new mod setBg delDesignElem modNotesTx">
        <pc:chgData name="Klaudia Rutkowska (2515611)" userId="05c7c944-15a4-4b79-9df6-db88caa7f12e" providerId="ADAL" clId="{80D392B7-E534-4E77-A949-8F99B181F4AF}" dt="2026-06-28T12:33:32.469" v="9571" actId="20577"/>
        <pc:sldMkLst>
          <pc:docMk/>
          <pc:sldMk cId="5887635" sldId="257"/>
        </pc:sldMkLst>
        <pc:spChg chg="mod">
          <ac:chgData name="Klaudia Rutkowska (2515611)" userId="05c7c944-15a4-4b79-9df6-db88caa7f12e" providerId="ADAL" clId="{80D392B7-E534-4E77-A949-8F99B181F4AF}" dt="2026-06-27T08:28:56.821" v="4403" actId="26606"/>
          <ac:spMkLst>
            <pc:docMk/>
            <pc:sldMk cId="5887635" sldId="257"/>
            <ac:spMk id="2" creationId="{A9F55B65-A9CF-84A7-2270-5FB0EBFFCC68}"/>
          </ac:spMkLst>
        </pc:spChg>
        <pc:spChg chg="mod">
          <ac:chgData name="Klaudia Rutkowska (2515611)" userId="05c7c944-15a4-4b79-9df6-db88caa7f12e" providerId="ADAL" clId="{80D392B7-E534-4E77-A949-8F99B181F4AF}" dt="2026-06-28T11:27:57.420" v="9106" actId="5793"/>
          <ac:spMkLst>
            <pc:docMk/>
            <pc:sldMk cId="5887635" sldId="257"/>
            <ac:spMk id="3" creationId="{8838C5D4-5BEB-C860-C95F-400184A371DC}"/>
          </ac:spMkLst>
        </pc:spChg>
        <pc:spChg chg="add del">
          <ac:chgData name="Klaudia Rutkowska (2515611)" userId="05c7c944-15a4-4b79-9df6-db88caa7f12e" providerId="ADAL" clId="{80D392B7-E534-4E77-A949-8F99B181F4AF}" dt="2026-06-27T11:42:09.314" v="6397"/>
          <ac:spMkLst>
            <pc:docMk/>
            <pc:sldMk cId="5887635" sldId="257"/>
            <ac:spMk id="8" creationId="{B250C39F-3F6C-4D53-86D2-7BC6B2FF609C}"/>
          </ac:spMkLst>
        </pc:spChg>
        <pc:spChg chg="add del">
          <ac:chgData name="Klaudia Rutkowska (2515611)" userId="05c7c944-15a4-4b79-9df6-db88caa7f12e" providerId="ADAL" clId="{80D392B7-E534-4E77-A949-8F99B181F4AF}" dt="2026-06-27T11:42:09.314" v="6397"/>
          <ac:spMkLst>
            <pc:docMk/>
            <pc:sldMk cId="5887635" sldId="257"/>
            <ac:spMk id="9" creationId="{70A48D59-8581-41F7-B529-F4617FE07A9A}"/>
          </ac:spMkLst>
        </pc:spChg>
        <pc:spChg chg="add del">
          <ac:chgData name="Klaudia Rutkowska (2515611)" userId="05c7c944-15a4-4b79-9df6-db88caa7f12e" providerId="ADAL" clId="{80D392B7-E534-4E77-A949-8F99B181F4AF}" dt="2026-06-27T08:17:42.380" v="4355"/>
          <ac:spMkLst>
            <pc:docMk/>
            <pc:sldMk cId="5887635" sldId="257"/>
            <ac:spMk id="10" creationId="{C0A1ED06-4733-4020-9C60-81D4D801408D}"/>
          </ac:spMkLst>
        </pc:spChg>
        <pc:spChg chg="add del">
          <ac:chgData name="Klaudia Rutkowska (2515611)" userId="05c7c944-15a4-4b79-9df6-db88caa7f12e" providerId="ADAL" clId="{80D392B7-E534-4E77-A949-8F99B181F4AF}" dt="2026-06-27T08:17:42.380" v="4355"/>
          <ac:spMkLst>
            <pc:docMk/>
            <pc:sldMk cId="5887635" sldId="257"/>
            <ac:spMk id="12" creationId="{B0CA3509-3AF9-45FE-93ED-57BB5D5E8E07}"/>
          </ac:spMkLst>
        </pc:spChg>
        <pc:spChg chg="add del">
          <ac:chgData name="Klaudia Rutkowska (2515611)" userId="05c7c944-15a4-4b79-9df6-db88caa7f12e" providerId="ADAL" clId="{80D392B7-E534-4E77-A949-8F99B181F4AF}" dt="2026-06-27T11:42:09.314" v="6397"/>
          <ac:spMkLst>
            <pc:docMk/>
            <pc:sldMk cId="5887635" sldId="257"/>
            <ac:spMk id="14" creationId="{9DD005C1-8C51-42D6-9BEE-B9B83849743D}"/>
          </ac:spMkLst>
        </pc:spChg>
        <pc:picChg chg="add mod ord">
          <ac:chgData name="Klaudia Rutkowska (2515611)" userId="05c7c944-15a4-4b79-9df6-db88caa7f12e" providerId="ADAL" clId="{80D392B7-E534-4E77-A949-8F99B181F4AF}" dt="2026-06-27T08:31:34.661" v="4415" actId="1076"/>
          <ac:picMkLst>
            <pc:docMk/>
            <pc:sldMk cId="5887635" sldId="257"/>
            <ac:picMk id="5" creationId="{8A49644C-9363-6474-DD5C-860E9468F528}"/>
          </ac:picMkLst>
        </pc:picChg>
      </pc:sldChg>
      <pc:sldChg chg="addSp delSp modSp new mod ord setBg delDesignElem modNotesTx">
        <pc:chgData name="Klaudia Rutkowska (2515611)" userId="05c7c944-15a4-4b79-9df6-db88caa7f12e" providerId="ADAL" clId="{80D392B7-E534-4E77-A949-8F99B181F4AF}" dt="2026-06-28T12:33:42.298" v="9572" actId="20577"/>
        <pc:sldMkLst>
          <pc:docMk/>
          <pc:sldMk cId="4102556468" sldId="258"/>
        </pc:sldMkLst>
        <pc:spChg chg="mod ord">
          <ac:chgData name="Klaudia Rutkowska (2515611)" userId="05c7c944-15a4-4b79-9df6-db88caa7f12e" providerId="ADAL" clId="{80D392B7-E534-4E77-A949-8F99B181F4AF}" dt="2026-06-28T12:31:30.274" v="9554" actId="20577"/>
          <ac:spMkLst>
            <pc:docMk/>
            <pc:sldMk cId="4102556468" sldId="258"/>
            <ac:spMk id="2" creationId="{4B09EBFF-B968-60B0-5F2A-A5342E2E9674}"/>
          </ac:spMkLst>
        </pc:spChg>
        <pc:spChg chg="mod">
          <ac:chgData name="Klaudia Rutkowska (2515611)" userId="05c7c944-15a4-4b79-9df6-db88caa7f12e" providerId="ADAL" clId="{80D392B7-E534-4E77-A949-8F99B181F4AF}" dt="2026-06-28T11:29:23.663" v="9152" actId="1076"/>
          <ac:spMkLst>
            <pc:docMk/>
            <pc:sldMk cId="4102556468" sldId="258"/>
            <ac:spMk id="3" creationId="{A73528FE-A4FD-45B8-2810-7D5281392E75}"/>
          </ac:spMkLst>
        </pc:spChg>
        <pc:spChg chg="add mod">
          <ac:chgData name="Klaudia Rutkowska (2515611)" userId="05c7c944-15a4-4b79-9df6-db88caa7f12e" providerId="ADAL" clId="{80D392B7-E534-4E77-A949-8F99B181F4AF}" dt="2026-06-27T08:32:13.816" v="4420"/>
          <ac:spMkLst>
            <pc:docMk/>
            <pc:sldMk cId="4102556468" sldId="258"/>
            <ac:spMk id="5" creationId="{BFBB1A5C-769F-60DA-D419-B354C0503AF0}"/>
          </ac:spMkLst>
        </pc:spChg>
        <pc:spChg chg="add del">
          <ac:chgData name="Klaudia Rutkowska (2515611)" userId="05c7c944-15a4-4b79-9df6-db88caa7f12e" providerId="ADAL" clId="{80D392B7-E534-4E77-A949-8F99B181F4AF}" dt="2026-06-27T08:18:55.284" v="4359" actId="26606"/>
          <ac:spMkLst>
            <pc:docMk/>
            <pc:sldMk cId="4102556468" sldId="258"/>
            <ac:spMk id="6" creationId="{04812C46-200A-4DEB-A05E-3ED6C68C2387}"/>
          </ac:spMkLst>
        </pc:spChg>
        <pc:spChg chg="add mod">
          <ac:chgData name="Klaudia Rutkowska (2515611)" userId="05c7c944-15a4-4b79-9df6-db88caa7f12e" providerId="ADAL" clId="{80D392B7-E534-4E77-A949-8F99B181F4AF}" dt="2026-06-28T11:53:50.318" v="9329" actId="20577"/>
          <ac:spMkLst>
            <pc:docMk/>
            <pc:sldMk cId="4102556468" sldId="258"/>
            <ac:spMk id="6" creationId="{FFDA6694-AF62-B4D1-176B-EE17E7CA2176}"/>
          </ac:spMkLst>
        </pc:spChg>
        <pc:spChg chg="add mod">
          <ac:chgData name="Klaudia Rutkowska (2515611)" userId="05c7c944-15a4-4b79-9df6-db88caa7f12e" providerId="ADAL" clId="{80D392B7-E534-4E77-A949-8F99B181F4AF}" dt="2026-06-28T11:29:47.678" v="9157" actId="1076"/>
          <ac:spMkLst>
            <pc:docMk/>
            <pc:sldMk cId="4102556468" sldId="258"/>
            <ac:spMk id="7" creationId="{66700A8A-B529-4D2A-7ABE-3A1CE1212BA0}"/>
          </ac:spMkLst>
        </pc:spChg>
        <pc:spChg chg="add del">
          <ac:chgData name="Klaudia Rutkowska (2515611)" userId="05c7c944-15a4-4b79-9df6-db88caa7f12e" providerId="ADAL" clId="{80D392B7-E534-4E77-A949-8F99B181F4AF}" dt="2026-06-27T08:18:55.284" v="4359" actId="26606"/>
          <ac:spMkLst>
            <pc:docMk/>
            <pc:sldMk cId="4102556468" sldId="258"/>
            <ac:spMk id="7" creationId="{D1EA859B-E555-4109-94F3-6700E046E008}"/>
          </ac:spMkLst>
        </pc:spChg>
        <pc:spChg chg="add mod">
          <ac:chgData name="Klaudia Rutkowska (2515611)" userId="05c7c944-15a4-4b79-9df6-db88caa7f12e" providerId="ADAL" clId="{80D392B7-E534-4E77-A949-8F99B181F4AF}" dt="2026-06-27T08:33:14.972" v="4427" actId="208"/>
          <ac:spMkLst>
            <pc:docMk/>
            <pc:sldMk cId="4102556468" sldId="258"/>
            <ac:spMk id="8" creationId="{6164B34D-9E87-934F-A942-E67B06254C47}"/>
          </ac:spMkLst>
        </pc:spChg>
        <pc:spChg chg="add del">
          <ac:chgData name="Klaudia Rutkowska (2515611)" userId="05c7c944-15a4-4b79-9df6-db88caa7f12e" providerId="ADAL" clId="{80D392B7-E534-4E77-A949-8F99B181F4AF}" dt="2026-06-27T11:42:09.314" v="6397"/>
          <ac:spMkLst>
            <pc:docMk/>
            <pc:sldMk cId="4102556468" sldId="258"/>
            <ac:spMk id="10" creationId="{55D4142C-5077-457F-A6AD-3FECFDB39685}"/>
          </ac:spMkLst>
        </pc:spChg>
        <pc:spChg chg="add del">
          <ac:chgData name="Klaudia Rutkowska (2515611)" userId="05c7c944-15a4-4b79-9df6-db88caa7f12e" providerId="ADAL" clId="{80D392B7-E534-4E77-A949-8F99B181F4AF}" dt="2026-06-27T11:42:09.314" v="6397"/>
          <ac:spMkLst>
            <pc:docMk/>
            <pc:sldMk cId="4102556468" sldId="258"/>
            <ac:spMk id="12" creationId="{9AA72BD9-2C5A-4EDC-931F-5AA08EACA0F3}"/>
          </ac:spMkLst>
        </pc:spChg>
        <pc:spChg chg="add del">
          <ac:chgData name="Klaudia Rutkowska (2515611)" userId="05c7c944-15a4-4b79-9df6-db88caa7f12e" providerId="ADAL" clId="{80D392B7-E534-4E77-A949-8F99B181F4AF}" dt="2026-06-27T11:42:09.314" v="6397"/>
          <ac:spMkLst>
            <pc:docMk/>
            <pc:sldMk cId="4102556468" sldId="258"/>
            <ac:spMk id="13" creationId="{7A5F0580-5EE9-419F-96EE-B6529EF6E7D0}"/>
          </ac:spMkLst>
        </pc:spChg>
        <pc:spChg chg="add del">
          <ac:chgData name="Klaudia Rutkowska (2515611)" userId="05c7c944-15a4-4b79-9df6-db88caa7f12e" providerId="ADAL" clId="{80D392B7-E534-4E77-A949-8F99B181F4AF}" dt="2026-06-27T11:42:09.314" v="6397"/>
          <ac:spMkLst>
            <pc:docMk/>
            <pc:sldMk cId="4102556468" sldId="258"/>
            <ac:spMk id="14" creationId="{DD3981AC-7B61-4947-BCF3-F7AA7FA385B9}"/>
          </ac:spMkLst>
        </pc:spChg>
        <pc:spChg chg="add del">
          <ac:chgData name="Klaudia Rutkowska (2515611)" userId="05c7c944-15a4-4b79-9df6-db88caa7f12e" providerId="ADAL" clId="{80D392B7-E534-4E77-A949-8F99B181F4AF}" dt="2026-06-27T08:17:42.380" v="4355"/>
          <ac:spMkLst>
            <pc:docMk/>
            <pc:sldMk cId="4102556468" sldId="258"/>
            <ac:spMk id="66" creationId="{04812C46-200A-4DEB-A05E-3ED6C68C2387}"/>
          </ac:spMkLst>
        </pc:spChg>
        <pc:spChg chg="add del">
          <ac:chgData name="Klaudia Rutkowska (2515611)" userId="05c7c944-15a4-4b79-9df6-db88caa7f12e" providerId="ADAL" clId="{80D392B7-E534-4E77-A949-8F99B181F4AF}" dt="2026-06-27T08:17:42.380" v="4355"/>
          <ac:spMkLst>
            <pc:docMk/>
            <pc:sldMk cId="4102556468" sldId="258"/>
            <ac:spMk id="67" creationId="{D1EA859B-E555-4109-94F3-6700E046E008}"/>
          </ac:spMkLst>
        </pc:spChg>
        <pc:picChg chg="add mod ord">
          <ac:chgData name="Klaudia Rutkowska (2515611)" userId="05c7c944-15a4-4b79-9df6-db88caa7f12e" providerId="ADAL" clId="{80D392B7-E534-4E77-A949-8F99B181F4AF}" dt="2026-06-27T08:18:55.284" v="4359" actId="26606"/>
          <ac:picMkLst>
            <pc:docMk/>
            <pc:sldMk cId="4102556468" sldId="258"/>
            <ac:picMk id="4" creationId="{FA5E79AA-93C3-F41F-384D-996E6F5A2183}"/>
          </ac:picMkLst>
        </pc:picChg>
      </pc:sldChg>
      <pc:sldChg chg="addSp delSp modSp new del mod setBg modNotesTx">
        <pc:chgData name="Klaudia Rutkowska (2515611)" userId="05c7c944-15a4-4b79-9df6-db88caa7f12e" providerId="ADAL" clId="{80D392B7-E534-4E77-A949-8F99B181F4AF}" dt="2026-06-27T11:19:08.954" v="6317" actId="2696"/>
        <pc:sldMkLst>
          <pc:docMk/>
          <pc:sldMk cId="3971182100" sldId="259"/>
        </pc:sldMkLst>
        <pc:spChg chg="mod">
          <ac:chgData name="Klaudia Rutkowska (2515611)" userId="05c7c944-15a4-4b79-9df6-db88caa7f12e" providerId="ADAL" clId="{80D392B7-E534-4E77-A949-8F99B181F4AF}" dt="2026-06-27T08:22:30.742" v="4376"/>
          <ac:spMkLst>
            <pc:docMk/>
            <pc:sldMk cId="3971182100" sldId="259"/>
            <ac:spMk id="2" creationId="{730D03F7-D51A-E171-6BD8-9BF0CBAC851D}"/>
          </ac:spMkLst>
        </pc:spChg>
        <pc:spChg chg="mod">
          <ac:chgData name="Klaudia Rutkowska (2515611)" userId="05c7c944-15a4-4b79-9df6-db88caa7f12e" providerId="ADAL" clId="{80D392B7-E534-4E77-A949-8F99B181F4AF}" dt="2026-06-27T11:16:10.640" v="6293" actId="27636"/>
          <ac:spMkLst>
            <pc:docMk/>
            <pc:sldMk cId="3971182100" sldId="259"/>
            <ac:spMk id="3" creationId="{0E9432B2-4AA0-B4F8-F431-2F6FA7909866}"/>
          </ac:spMkLst>
        </pc:spChg>
        <pc:picChg chg="add del mod">
          <ac:chgData name="Klaudia Rutkowska (2515611)" userId="05c7c944-15a4-4b79-9df6-db88caa7f12e" providerId="ADAL" clId="{80D392B7-E534-4E77-A949-8F99B181F4AF}" dt="2026-06-27T08:20:44.125" v="4366" actId="478"/>
          <ac:picMkLst>
            <pc:docMk/>
            <pc:sldMk cId="3971182100" sldId="259"/>
            <ac:picMk id="4" creationId="{555C73F8-41E8-0607-3D40-1E1A6BC2C3CA}"/>
          </ac:picMkLst>
        </pc:picChg>
        <pc:picChg chg="add del mod">
          <ac:chgData name="Klaudia Rutkowska (2515611)" userId="05c7c944-15a4-4b79-9df6-db88caa7f12e" providerId="ADAL" clId="{80D392B7-E534-4E77-A949-8F99B181F4AF}" dt="2026-06-27T11:16:41.864" v="6301" actId="478"/>
          <ac:picMkLst>
            <pc:docMk/>
            <pc:sldMk cId="3971182100" sldId="259"/>
            <ac:picMk id="5" creationId="{26AFEA99-BA49-6D97-A264-4CE7BFA06693}"/>
          </ac:picMkLst>
        </pc:picChg>
      </pc:sldChg>
      <pc:sldChg chg="addSp delSp modSp new mod setBg delDesignElem modNotesTx">
        <pc:chgData name="Klaudia Rutkowska (2515611)" userId="05c7c944-15a4-4b79-9df6-db88caa7f12e" providerId="ADAL" clId="{80D392B7-E534-4E77-A949-8F99B181F4AF}" dt="2026-06-28T12:34:17.231" v="9576" actId="20577"/>
        <pc:sldMkLst>
          <pc:docMk/>
          <pc:sldMk cId="3037344581" sldId="260"/>
        </pc:sldMkLst>
        <pc:spChg chg="mod">
          <ac:chgData name="Klaudia Rutkowska (2515611)" userId="05c7c944-15a4-4b79-9df6-db88caa7f12e" providerId="ADAL" clId="{80D392B7-E534-4E77-A949-8F99B181F4AF}" dt="2026-06-27T08:40:09.210" v="4478" actId="26606"/>
          <ac:spMkLst>
            <pc:docMk/>
            <pc:sldMk cId="3037344581" sldId="260"/>
            <ac:spMk id="2" creationId="{5B1ADE7F-FD19-0F35-6061-909C6DA9F31E}"/>
          </ac:spMkLst>
        </pc:spChg>
        <pc:spChg chg="mod">
          <ac:chgData name="Klaudia Rutkowska (2515611)" userId="05c7c944-15a4-4b79-9df6-db88caa7f12e" providerId="ADAL" clId="{80D392B7-E534-4E77-A949-8F99B181F4AF}" dt="2026-06-28T11:26:20.021" v="9090" actId="255"/>
          <ac:spMkLst>
            <pc:docMk/>
            <pc:sldMk cId="3037344581" sldId="260"/>
            <ac:spMk id="3" creationId="{26627546-BE8A-8B64-DAD1-CA767B2A1090}"/>
          </ac:spMkLst>
        </pc:spChg>
        <pc:spChg chg="add mod">
          <ac:chgData name="Klaudia Rutkowska (2515611)" userId="05c7c944-15a4-4b79-9df6-db88caa7f12e" providerId="ADAL" clId="{80D392B7-E534-4E77-A949-8F99B181F4AF}" dt="2026-06-27T08:40:40.029" v="4480"/>
          <ac:spMkLst>
            <pc:docMk/>
            <pc:sldMk cId="3037344581" sldId="260"/>
            <ac:spMk id="6" creationId="{3B8CC3DF-C2C8-6BA4-F45F-EF7A056556E6}"/>
          </ac:spMkLst>
        </pc:spChg>
        <pc:spChg chg="add del">
          <ac:chgData name="Klaudia Rutkowska (2515611)" userId="05c7c944-15a4-4b79-9df6-db88caa7f12e" providerId="ADAL" clId="{80D392B7-E534-4E77-A949-8F99B181F4AF}" dt="2026-06-27T11:42:09.314" v="6397"/>
          <ac:spMkLst>
            <pc:docMk/>
            <pc:sldMk cId="3037344581" sldId="260"/>
            <ac:spMk id="10" creationId="{9AA72BD9-2C5A-4EDC-931F-5AA08EACA0F3}"/>
          </ac:spMkLst>
        </pc:spChg>
        <pc:spChg chg="add del">
          <ac:chgData name="Klaudia Rutkowska (2515611)" userId="05c7c944-15a4-4b79-9df6-db88caa7f12e" providerId="ADAL" clId="{80D392B7-E534-4E77-A949-8F99B181F4AF}" dt="2026-06-27T11:42:09.314" v="6397"/>
          <ac:spMkLst>
            <pc:docMk/>
            <pc:sldMk cId="3037344581" sldId="260"/>
            <ac:spMk id="12" creationId="{DD3981AC-7B61-4947-BCF3-F7AA7FA385B9}"/>
          </ac:spMkLst>
        </pc:spChg>
        <pc:spChg chg="add del">
          <ac:chgData name="Klaudia Rutkowska (2515611)" userId="05c7c944-15a4-4b79-9df6-db88caa7f12e" providerId="ADAL" clId="{80D392B7-E534-4E77-A949-8F99B181F4AF}" dt="2026-06-27T11:42:09.314" v="6397"/>
          <ac:spMkLst>
            <pc:docMk/>
            <pc:sldMk cId="3037344581" sldId="260"/>
            <ac:spMk id="14" creationId="{55D4142C-5077-457F-A6AD-3FECFDB39685}"/>
          </ac:spMkLst>
        </pc:spChg>
        <pc:spChg chg="add del">
          <ac:chgData name="Klaudia Rutkowska (2515611)" userId="05c7c944-15a4-4b79-9df6-db88caa7f12e" providerId="ADAL" clId="{80D392B7-E534-4E77-A949-8F99B181F4AF}" dt="2026-06-27T11:42:09.314" v="6397"/>
          <ac:spMkLst>
            <pc:docMk/>
            <pc:sldMk cId="3037344581" sldId="260"/>
            <ac:spMk id="16" creationId="{7A5F0580-5EE9-419F-96EE-B6529EF6E7D0}"/>
          </ac:spMkLst>
        </pc:spChg>
        <pc:picChg chg="add mod ord">
          <ac:chgData name="Klaudia Rutkowska (2515611)" userId="05c7c944-15a4-4b79-9df6-db88caa7f12e" providerId="ADAL" clId="{80D392B7-E534-4E77-A949-8F99B181F4AF}" dt="2026-06-27T08:40:26.009" v="4479"/>
          <ac:picMkLst>
            <pc:docMk/>
            <pc:sldMk cId="3037344581" sldId="260"/>
            <ac:picMk id="5" creationId="{DF818F93-EE09-C5C5-DCE1-81FC756EA6E4}"/>
          </ac:picMkLst>
        </pc:picChg>
      </pc:sldChg>
      <pc:sldChg chg="addSp delSp modSp new del mod setBg">
        <pc:chgData name="Klaudia Rutkowska (2515611)" userId="05c7c944-15a4-4b79-9df6-db88caa7f12e" providerId="ADAL" clId="{80D392B7-E534-4E77-A949-8F99B181F4AF}" dt="2026-06-27T08:14:44.639" v="4279" actId="2696"/>
        <pc:sldMkLst>
          <pc:docMk/>
          <pc:sldMk cId="1257421876" sldId="262"/>
        </pc:sldMkLst>
      </pc:sldChg>
      <pc:sldChg chg="addSp delSp modSp new del mod ord modNotesTx">
        <pc:chgData name="Klaudia Rutkowska (2515611)" userId="05c7c944-15a4-4b79-9df6-db88caa7f12e" providerId="ADAL" clId="{80D392B7-E534-4E77-A949-8F99B181F4AF}" dt="2026-06-27T08:45:38.823" v="4500" actId="2696"/>
        <pc:sldMkLst>
          <pc:docMk/>
          <pc:sldMk cId="469002896" sldId="263"/>
        </pc:sldMkLst>
        <pc:spChg chg="mod">
          <ac:chgData name="Klaudia Rutkowska (2515611)" userId="05c7c944-15a4-4b79-9df6-db88caa7f12e" providerId="ADAL" clId="{80D392B7-E534-4E77-A949-8F99B181F4AF}" dt="2026-06-27T08:22:30.742" v="4376"/>
          <ac:spMkLst>
            <pc:docMk/>
            <pc:sldMk cId="469002896" sldId="263"/>
            <ac:spMk id="2" creationId="{CA740FB3-3FD3-B630-06AC-BA1A5E4FF8A3}"/>
          </ac:spMkLst>
        </pc:spChg>
        <pc:spChg chg="add mod">
          <ac:chgData name="Klaudia Rutkowska (2515611)" userId="05c7c944-15a4-4b79-9df6-db88caa7f12e" providerId="ADAL" clId="{80D392B7-E534-4E77-A949-8F99B181F4AF}" dt="2026-06-27T08:11:56.604" v="4267" actId="20577"/>
          <ac:spMkLst>
            <pc:docMk/>
            <pc:sldMk cId="469002896" sldId="263"/>
            <ac:spMk id="3" creationId="{B553F310-D05F-CEBD-EF69-B1EF9909D1CC}"/>
          </ac:spMkLst>
        </pc:spChg>
        <pc:graphicFrameChg chg="add mod">
          <ac:chgData name="Klaudia Rutkowska (2515611)" userId="05c7c944-15a4-4b79-9df6-db88caa7f12e" providerId="ADAL" clId="{80D392B7-E534-4E77-A949-8F99B181F4AF}" dt="2026-06-27T08:43:47.732" v="4484" actId="14100"/>
          <ac:graphicFrameMkLst>
            <pc:docMk/>
            <pc:sldMk cId="469002896" sldId="263"/>
            <ac:graphicFrameMk id="4" creationId="{18475593-6FDF-CB3B-8E22-8FBD4FB86E6D}"/>
          </ac:graphicFrameMkLst>
        </pc:graphicFrameChg>
        <pc:graphicFrameChg chg="add del mod modGraphic">
          <ac:chgData name="Klaudia Rutkowska (2515611)" userId="05c7c944-15a4-4b79-9df6-db88caa7f12e" providerId="ADAL" clId="{80D392B7-E534-4E77-A949-8F99B181F4AF}" dt="2026-06-27T08:11:24.998" v="4256" actId="478"/>
          <ac:graphicFrameMkLst>
            <pc:docMk/>
            <pc:sldMk cId="469002896" sldId="263"/>
            <ac:graphicFrameMk id="14" creationId="{384726B8-0E48-7C71-1B39-D136288356CE}"/>
          </ac:graphicFrameMkLst>
        </pc:graphicFrameChg>
      </pc:sldChg>
      <pc:sldChg chg="addSp modSp new mod ord modNotesTx">
        <pc:chgData name="Klaudia Rutkowska (2515611)" userId="05c7c944-15a4-4b79-9df6-db88caa7f12e" providerId="ADAL" clId="{80D392B7-E534-4E77-A949-8F99B181F4AF}" dt="2026-06-28T12:36:06.038" v="9580" actId="20577"/>
        <pc:sldMkLst>
          <pc:docMk/>
          <pc:sldMk cId="1859692061" sldId="264"/>
        </pc:sldMkLst>
        <pc:spChg chg="mod">
          <ac:chgData name="Klaudia Rutkowska (2515611)" userId="05c7c944-15a4-4b79-9df6-db88caa7f12e" providerId="ADAL" clId="{80D392B7-E534-4E77-A949-8F99B181F4AF}" dt="2026-06-28T12:31:45.743" v="9558" actId="20577"/>
          <ac:spMkLst>
            <pc:docMk/>
            <pc:sldMk cId="1859692061" sldId="264"/>
            <ac:spMk id="2" creationId="{0A0C2440-3BDD-77ED-94C2-D43B98020CF9}"/>
          </ac:spMkLst>
        </pc:spChg>
        <pc:spChg chg="mod">
          <ac:chgData name="Klaudia Rutkowska (2515611)" userId="05c7c944-15a4-4b79-9df6-db88caa7f12e" providerId="ADAL" clId="{80D392B7-E534-4E77-A949-8F99B181F4AF}" dt="2026-06-28T11:31:14.551" v="9226" actId="255"/>
          <ac:spMkLst>
            <pc:docMk/>
            <pc:sldMk cId="1859692061" sldId="264"/>
            <ac:spMk id="3" creationId="{792C3E1B-AC33-570F-5B9E-3A9912CC8B40}"/>
          </ac:spMkLst>
        </pc:spChg>
        <pc:picChg chg="add mod modCrop">
          <ac:chgData name="Klaudia Rutkowska (2515611)" userId="05c7c944-15a4-4b79-9df6-db88caa7f12e" providerId="ADAL" clId="{80D392B7-E534-4E77-A949-8F99B181F4AF}" dt="2026-06-27T11:35:28.238" v="6338" actId="1076"/>
          <ac:picMkLst>
            <pc:docMk/>
            <pc:sldMk cId="1859692061" sldId="264"/>
            <ac:picMk id="4" creationId="{C54EC65D-923C-D656-E867-49AF6A87162E}"/>
          </ac:picMkLst>
        </pc:picChg>
      </pc:sldChg>
      <pc:sldChg chg="modSp new del mod modNotesTx">
        <pc:chgData name="Klaudia Rutkowska (2515611)" userId="05c7c944-15a4-4b79-9df6-db88caa7f12e" providerId="ADAL" clId="{80D392B7-E534-4E77-A949-8F99B181F4AF}" dt="2026-06-28T11:34:19.535" v="9240" actId="2696"/>
        <pc:sldMkLst>
          <pc:docMk/>
          <pc:sldMk cId="316024487" sldId="265"/>
        </pc:sldMkLst>
        <pc:spChg chg="mod">
          <ac:chgData name="Klaudia Rutkowska (2515611)" userId="05c7c944-15a4-4b79-9df6-db88caa7f12e" providerId="ADAL" clId="{80D392B7-E534-4E77-A949-8F99B181F4AF}" dt="2026-06-28T11:21:56.874" v="9060" actId="20577"/>
          <ac:spMkLst>
            <pc:docMk/>
            <pc:sldMk cId="316024487" sldId="265"/>
            <ac:spMk id="2" creationId="{53B5717F-8E61-4CC6-F079-562FCCAA4FE4}"/>
          </ac:spMkLst>
        </pc:spChg>
        <pc:spChg chg="mod">
          <ac:chgData name="Klaudia Rutkowska (2515611)" userId="05c7c944-15a4-4b79-9df6-db88caa7f12e" providerId="ADAL" clId="{80D392B7-E534-4E77-A949-8F99B181F4AF}" dt="2026-06-28T11:22:03.722" v="9062" actId="5793"/>
          <ac:spMkLst>
            <pc:docMk/>
            <pc:sldMk cId="316024487" sldId="265"/>
            <ac:spMk id="3" creationId="{9E297542-5820-AE99-0017-5DAF9C7E0227}"/>
          </ac:spMkLst>
        </pc:spChg>
      </pc:sldChg>
      <pc:sldChg chg="modSp new mod ord setBg modNotesTx">
        <pc:chgData name="Klaudia Rutkowska (2515611)" userId="05c7c944-15a4-4b79-9df6-db88caa7f12e" providerId="ADAL" clId="{80D392B7-E534-4E77-A949-8F99B181F4AF}" dt="2026-06-28T12:37:03.140" v="9607" actId="20577"/>
        <pc:sldMkLst>
          <pc:docMk/>
          <pc:sldMk cId="430430961" sldId="266"/>
        </pc:sldMkLst>
        <pc:spChg chg="mod">
          <ac:chgData name="Klaudia Rutkowska (2515611)" userId="05c7c944-15a4-4b79-9df6-db88caa7f12e" providerId="ADAL" clId="{80D392B7-E534-4E77-A949-8F99B181F4AF}" dt="2026-06-27T11:42:09.314" v="6397"/>
          <ac:spMkLst>
            <pc:docMk/>
            <pc:sldMk cId="430430961" sldId="266"/>
            <ac:spMk id="2" creationId="{E536075D-F41E-B1A0-B685-03029D7D8A3C}"/>
          </ac:spMkLst>
        </pc:spChg>
        <pc:spChg chg="mod">
          <ac:chgData name="Klaudia Rutkowska (2515611)" userId="05c7c944-15a4-4b79-9df6-db88caa7f12e" providerId="ADAL" clId="{80D392B7-E534-4E77-A949-8F99B181F4AF}" dt="2026-06-28T11:13:48.321" v="8945" actId="3626"/>
          <ac:spMkLst>
            <pc:docMk/>
            <pc:sldMk cId="430430961" sldId="266"/>
            <ac:spMk id="3" creationId="{4DCEDE8B-1222-4950-C480-BD74BA2B38AC}"/>
          </ac:spMkLst>
        </pc:spChg>
      </pc:sldChg>
      <pc:sldChg chg="modSp new del mod setBg">
        <pc:chgData name="Klaudia Rutkowska (2515611)" userId="05c7c944-15a4-4b79-9df6-db88caa7f12e" providerId="ADAL" clId="{80D392B7-E534-4E77-A949-8F99B181F4AF}" dt="2026-06-27T08:55:07.492" v="4649" actId="2696"/>
        <pc:sldMkLst>
          <pc:docMk/>
          <pc:sldMk cId="1205343847" sldId="267"/>
        </pc:sldMkLst>
        <pc:spChg chg="mod">
          <ac:chgData name="Klaudia Rutkowska (2515611)" userId="05c7c944-15a4-4b79-9df6-db88caa7f12e" providerId="ADAL" clId="{80D392B7-E534-4E77-A949-8F99B181F4AF}" dt="2026-06-27T06:44:52.884" v="2221" actId="1076"/>
          <ac:spMkLst>
            <pc:docMk/>
            <pc:sldMk cId="1205343847" sldId="267"/>
            <ac:spMk id="2" creationId="{318F6603-C352-D8A5-22D9-9C744998B945}"/>
          </ac:spMkLst>
        </pc:spChg>
        <pc:spChg chg="mod">
          <ac:chgData name="Klaudia Rutkowska (2515611)" userId="05c7c944-15a4-4b79-9df6-db88caa7f12e" providerId="ADAL" clId="{80D392B7-E534-4E77-A949-8F99B181F4AF}" dt="2026-06-27T06:44:57.301" v="2222" actId="1076"/>
          <ac:spMkLst>
            <pc:docMk/>
            <pc:sldMk cId="1205343847" sldId="267"/>
            <ac:spMk id="3" creationId="{69890942-8461-F923-0909-8EB1B11E26A7}"/>
          </ac:spMkLst>
        </pc:spChg>
      </pc:sldChg>
      <pc:sldChg chg="addSp delSp modSp new del mod modClrScheme chgLayout">
        <pc:chgData name="Klaudia Rutkowska (2515611)" userId="05c7c944-15a4-4b79-9df6-db88caa7f12e" providerId="ADAL" clId="{80D392B7-E534-4E77-A949-8F99B181F4AF}" dt="2026-06-27T06:46:14.016" v="2237" actId="2696"/>
        <pc:sldMkLst>
          <pc:docMk/>
          <pc:sldMk cId="2934133475" sldId="268"/>
        </pc:sldMkLst>
      </pc:sldChg>
      <pc:sldChg chg="modSp new del mod">
        <pc:chgData name="Klaudia Rutkowska (2515611)" userId="05c7c944-15a4-4b79-9df6-db88caa7f12e" providerId="ADAL" clId="{80D392B7-E534-4E77-A949-8F99B181F4AF}" dt="2026-06-27T07:27:10.870" v="2487" actId="2696"/>
        <pc:sldMkLst>
          <pc:docMk/>
          <pc:sldMk cId="1769423303" sldId="269"/>
        </pc:sldMkLst>
      </pc:sldChg>
      <pc:sldChg chg="addSp delSp modSp new mod ord setBg modNotesTx">
        <pc:chgData name="Klaudia Rutkowska (2515611)" userId="05c7c944-15a4-4b79-9df6-db88caa7f12e" providerId="ADAL" clId="{80D392B7-E534-4E77-A949-8F99B181F4AF}" dt="2026-06-28T13:45:58.048" v="9680" actId="20577"/>
        <pc:sldMkLst>
          <pc:docMk/>
          <pc:sldMk cId="749572489" sldId="270"/>
        </pc:sldMkLst>
        <pc:spChg chg="mod">
          <ac:chgData name="Klaudia Rutkowska (2515611)" userId="05c7c944-15a4-4b79-9df6-db88caa7f12e" providerId="ADAL" clId="{80D392B7-E534-4E77-A949-8F99B181F4AF}" dt="2026-06-27T11:42:09.314" v="6397"/>
          <ac:spMkLst>
            <pc:docMk/>
            <pc:sldMk cId="749572489" sldId="270"/>
            <ac:spMk id="2" creationId="{2AF535F6-A6D4-3D95-F3AF-732B6C4EB6FC}"/>
          </ac:spMkLst>
        </pc:spChg>
        <pc:spChg chg="del mod">
          <ac:chgData name="Klaudia Rutkowska (2515611)" userId="05c7c944-15a4-4b79-9df6-db88caa7f12e" providerId="ADAL" clId="{80D392B7-E534-4E77-A949-8F99B181F4AF}" dt="2026-06-27T08:06:38.064" v="4070" actId="931"/>
          <ac:spMkLst>
            <pc:docMk/>
            <pc:sldMk cId="749572489" sldId="270"/>
            <ac:spMk id="3" creationId="{940041EE-BC7F-720C-CE9F-515667A67079}"/>
          </ac:spMkLst>
        </pc:spChg>
        <pc:spChg chg="add mod">
          <ac:chgData name="Klaudia Rutkowska (2515611)" userId="05c7c944-15a4-4b79-9df6-db88caa7f12e" providerId="ADAL" clId="{80D392B7-E534-4E77-A949-8F99B181F4AF}" dt="2026-06-28T11:30:35.978" v="9225" actId="1076"/>
          <ac:spMkLst>
            <pc:docMk/>
            <pc:sldMk cId="749572489" sldId="270"/>
            <ac:spMk id="3" creationId="{FF1D86B7-73FA-601D-1115-85E1029EDAFB}"/>
          </ac:spMkLst>
        </pc:spChg>
        <pc:spChg chg="add mod">
          <ac:chgData name="Klaudia Rutkowska (2515611)" userId="05c7c944-15a4-4b79-9df6-db88caa7f12e" providerId="ADAL" clId="{80D392B7-E534-4E77-A949-8F99B181F4AF}" dt="2026-06-28T11:26:52.617" v="9097" actId="1076"/>
          <ac:spMkLst>
            <pc:docMk/>
            <pc:sldMk cId="749572489" sldId="270"/>
            <ac:spMk id="12" creationId="{CC537268-284E-0837-D829-B82A1B5A7AB5}"/>
          </ac:spMkLst>
        </pc:spChg>
        <pc:spChg chg="add mod">
          <ac:chgData name="Klaudia Rutkowska (2515611)" userId="05c7c944-15a4-4b79-9df6-db88caa7f12e" providerId="ADAL" clId="{80D392B7-E534-4E77-A949-8F99B181F4AF}" dt="2026-06-28T13:45:58.048" v="9680" actId="20577"/>
          <ac:spMkLst>
            <pc:docMk/>
            <pc:sldMk cId="749572489" sldId="270"/>
            <ac:spMk id="13" creationId="{5A5FB849-9EDA-0277-3458-1BBB08472F94}"/>
          </ac:spMkLst>
        </pc:spChg>
        <pc:spChg chg="add mod">
          <ac:chgData name="Klaudia Rutkowska (2515611)" userId="05c7c944-15a4-4b79-9df6-db88caa7f12e" providerId="ADAL" clId="{80D392B7-E534-4E77-A949-8F99B181F4AF}" dt="2026-06-28T11:26:57.591" v="9099" actId="1076"/>
          <ac:spMkLst>
            <pc:docMk/>
            <pc:sldMk cId="749572489" sldId="270"/>
            <ac:spMk id="14" creationId="{127EC854-272B-6663-CFBA-B0A48C17992A}"/>
          </ac:spMkLst>
        </pc:spChg>
        <pc:spChg chg="add del mod">
          <ac:chgData name="Klaudia Rutkowska (2515611)" userId="05c7c944-15a4-4b79-9df6-db88caa7f12e" providerId="ADAL" clId="{80D392B7-E534-4E77-A949-8F99B181F4AF}" dt="2026-06-27T08:09:49.388" v="4254" actId="478"/>
          <ac:spMkLst>
            <pc:docMk/>
            <pc:sldMk cId="749572489" sldId="270"/>
            <ac:spMk id="16" creationId="{B70358E9-943D-C7EF-9352-0F2C6F0BC3CC}"/>
          </ac:spMkLst>
        </pc:spChg>
        <pc:picChg chg="add del mod">
          <ac:chgData name="Klaudia Rutkowska (2515611)" userId="05c7c944-15a4-4b79-9df6-db88caa7f12e" providerId="ADAL" clId="{80D392B7-E534-4E77-A949-8F99B181F4AF}" dt="2026-06-27T08:09:45.649" v="4253" actId="478"/>
          <ac:picMkLst>
            <pc:docMk/>
            <pc:sldMk cId="749572489" sldId="270"/>
            <ac:picMk id="5" creationId="{76FF125D-7D49-1A71-355C-77B174744510}"/>
          </ac:picMkLst>
        </pc:picChg>
        <pc:picChg chg="add mod">
          <ac:chgData name="Klaudia Rutkowska (2515611)" userId="05c7c944-15a4-4b79-9df6-db88caa7f12e" providerId="ADAL" clId="{80D392B7-E534-4E77-A949-8F99B181F4AF}" dt="2026-06-27T08:09:43.881" v="4252" actId="1076"/>
          <ac:picMkLst>
            <pc:docMk/>
            <pc:sldMk cId="749572489" sldId="270"/>
            <ac:picMk id="7" creationId="{DA17957D-728B-EC43-1982-38C11CCB83BC}"/>
          </ac:picMkLst>
        </pc:picChg>
        <pc:picChg chg="add mod">
          <ac:chgData name="Klaudia Rutkowska (2515611)" userId="05c7c944-15a4-4b79-9df6-db88caa7f12e" providerId="ADAL" clId="{80D392B7-E534-4E77-A949-8F99B181F4AF}" dt="2026-06-27T08:09:31.816" v="4248" actId="1076"/>
          <ac:picMkLst>
            <pc:docMk/>
            <pc:sldMk cId="749572489" sldId="270"/>
            <ac:picMk id="9" creationId="{2F85A4EB-A405-FBD3-F272-B4295F5782D0}"/>
          </ac:picMkLst>
        </pc:picChg>
        <pc:picChg chg="add mod">
          <ac:chgData name="Klaudia Rutkowska (2515611)" userId="05c7c944-15a4-4b79-9df6-db88caa7f12e" providerId="ADAL" clId="{80D392B7-E534-4E77-A949-8F99B181F4AF}" dt="2026-06-27T08:09:41.292" v="4251" actId="1076"/>
          <ac:picMkLst>
            <pc:docMk/>
            <pc:sldMk cId="749572489" sldId="270"/>
            <ac:picMk id="11" creationId="{1B0751DF-3DA8-C0DD-97B9-CDB16B97F345}"/>
          </ac:picMkLst>
        </pc:picChg>
        <pc:picChg chg="add del mod">
          <ac:chgData name="Klaudia Rutkowska (2515611)" userId="05c7c944-15a4-4b79-9df6-db88caa7f12e" providerId="ADAL" clId="{80D392B7-E534-4E77-A949-8F99B181F4AF}" dt="2026-06-27T08:35:34.748" v="4432" actId="478"/>
          <ac:picMkLst>
            <pc:docMk/>
            <pc:sldMk cId="749572489" sldId="270"/>
            <ac:picMk id="18" creationId="{5A567259-5AFA-A58C-17B7-2579F80A3BBC}"/>
          </ac:picMkLst>
        </pc:picChg>
      </pc:sldChg>
      <pc:sldChg chg="addSp delSp modSp new mod ord setBg modClrScheme setClrOvrMap delDesignElem chgLayout modNotesTx">
        <pc:chgData name="Klaudia Rutkowska (2515611)" userId="05c7c944-15a4-4b79-9df6-db88caa7f12e" providerId="ADAL" clId="{80D392B7-E534-4E77-A949-8F99B181F4AF}" dt="2026-06-28T12:33:54.739" v="9573" actId="20577"/>
        <pc:sldMkLst>
          <pc:docMk/>
          <pc:sldMk cId="1936407886" sldId="274"/>
        </pc:sldMkLst>
        <pc:spChg chg="add del mod">
          <ac:chgData name="Klaudia Rutkowska (2515611)" userId="05c7c944-15a4-4b79-9df6-db88caa7f12e" providerId="ADAL" clId="{80D392B7-E534-4E77-A949-8F99B181F4AF}" dt="2026-06-27T08:23:49.129" v="4377" actId="931"/>
          <ac:spMkLst>
            <pc:docMk/>
            <pc:sldMk cId="1936407886" sldId="274"/>
            <ac:spMk id="3" creationId="{AAABA97F-1D41-3822-D1FB-237EE583CBAA}"/>
          </ac:spMkLst>
        </pc:spChg>
        <pc:spChg chg="add del mod ord">
          <ac:chgData name="Klaudia Rutkowska (2515611)" userId="05c7c944-15a4-4b79-9df6-db88caa7f12e" providerId="ADAL" clId="{80D392B7-E534-4E77-A949-8F99B181F4AF}" dt="2026-06-27T11:16:18.809" v="6295" actId="478"/>
          <ac:spMkLst>
            <pc:docMk/>
            <pc:sldMk cId="1936407886" sldId="274"/>
            <ac:spMk id="5" creationId="{4399743C-74DC-027E-1AE7-B70F05CB65EC}"/>
          </ac:spMkLst>
        </pc:spChg>
        <pc:spChg chg="add del mod ord">
          <ac:chgData name="Klaudia Rutkowska (2515611)" userId="05c7c944-15a4-4b79-9df6-db88caa7f12e" providerId="ADAL" clId="{80D392B7-E534-4E77-A949-8F99B181F4AF}" dt="2026-06-27T11:16:16.664" v="6294" actId="478"/>
          <ac:spMkLst>
            <pc:docMk/>
            <pc:sldMk cId="1936407886" sldId="274"/>
            <ac:spMk id="6" creationId="{E95F5BBF-2281-3510-8BE9-130982B8A6A0}"/>
          </ac:spMkLst>
        </pc:spChg>
        <pc:spChg chg="add del">
          <ac:chgData name="Klaudia Rutkowska (2515611)" userId="05c7c944-15a4-4b79-9df6-db88caa7f12e" providerId="ADAL" clId="{80D392B7-E534-4E77-A949-8F99B181F4AF}" dt="2026-06-27T08:23:52.390" v="4379" actId="26606"/>
          <ac:spMkLst>
            <pc:docMk/>
            <pc:sldMk cId="1936407886" sldId="274"/>
            <ac:spMk id="8" creationId="{9AA72BD9-2C5A-4EDC-931F-5AA08EACA0F3}"/>
          </ac:spMkLst>
        </pc:spChg>
        <pc:spChg chg="add del">
          <ac:chgData name="Klaudia Rutkowska (2515611)" userId="05c7c944-15a4-4b79-9df6-db88caa7f12e" providerId="ADAL" clId="{80D392B7-E534-4E77-A949-8F99B181F4AF}" dt="2026-06-27T08:23:52.390" v="4379" actId="26606"/>
          <ac:spMkLst>
            <pc:docMk/>
            <pc:sldMk cId="1936407886" sldId="274"/>
            <ac:spMk id="9" creationId="{DD3981AC-7B61-4947-BCF3-F7AA7FA385B9}"/>
          </ac:spMkLst>
        </pc:spChg>
        <pc:spChg chg="add del">
          <ac:chgData name="Klaudia Rutkowska (2515611)" userId="05c7c944-15a4-4b79-9df6-db88caa7f12e" providerId="ADAL" clId="{80D392B7-E534-4E77-A949-8F99B181F4AF}" dt="2026-06-27T08:23:52.390" v="4379" actId="26606"/>
          <ac:spMkLst>
            <pc:docMk/>
            <pc:sldMk cId="1936407886" sldId="274"/>
            <ac:spMk id="10" creationId="{55D4142C-5077-457F-A6AD-3FECFDB39685}"/>
          </ac:spMkLst>
        </pc:spChg>
        <pc:spChg chg="add del mod">
          <ac:chgData name="Klaudia Rutkowska (2515611)" userId="05c7c944-15a4-4b79-9df6-db88caa7f12e" providerId="ADAL" clId="{80D392B7-E534-4E77-A949-8F99B181F4AF}" dt="2026-06-27T08:25:36.836" v="4387" actId="931"/>
          <ac:spMkLst>
            <pc:docMk/>
            <pc:sldMk cId="1936407886" sldId="274"/>
            <ac:spMk id="13" creationId="{4ADB1DBD-85A2-F2E0-E882-DE96700025C4}"/>
          </ac:spMkLst>
        </pc:spChg>
        <pc:spChg chg="add mod">
          <ac:chgData name="Klaudia Rutkowska (2515611)" userId="05c7c944-15a4-4b79-9df6-db88caa7f12e" providerId="ADAL" clId="{80D392B7-E534-4E77-A949-8F99B181F4AF}" dt="2026-06-27T08:32:24.213" v="4423" actId="1076"/>
          <ac:spMkLst>
            <pc:docMk/>
            <pc:sldMk cId="1936407886" sldId="274"/>
            <ac:spMk id="16" creationId="{651D32DC-473C-5DC4-7491-4DF930C5EA72}"/>
          </ac:spMkLst>
        </pc:spChg>
        <pc:spChg chg="add del">
          <ac:chgData name="Klaudia Rutkowska (2515611)" userId="05c7c944-15a4-4b79-9df6-db88caa7f12e" providerId="ADAL" clId="{80D392B7-E534-4E77-A949-8F99B181F4AF}" dt="2026-06-27T08:23:52.390" v="4379" actId="26606"/>
          <ac:spMkLst>
            <pc:docMk/>
            <pc:sldMk cId="1936407886" sldId="274"/>
            <ac:spMk id="17" creationId="{7A5F0580-5EE9-419F-96EE-B6529EF6E7D0}"/>
          </ac:spMkLst>
        </pc:spChg>
        <pc:spChg chg="add del">
          <ac:chgData name="Klaudia Rutkowska (2515611)" userId="05c7c944-15a4-4b79-9df6-db88caa7f12e" providerId="ADAL" clId="{80D392B7-E534-4E77-A949-8F99B181F4AF}" dt="2026-06-27T08:17:42.380" v="4355"/>
          <ac:spMkLst>
            <pc:docMk/>
            <pc:sldMk cId="1936407886" sldId="274"/>
            <ac:spMk id="18" creationId="{04812C46-200A-4DEB-A05E-3ED6C68C2387}"/>
          </ac:spMkLst>
        </pc:spChg>
        <pc:spChg chg="add del">
          <ac:chgData name="Klaudia Rutkowska (2515611)" userId="05c7c944-15a4-4b79-9df6-db88caa7f12e" providerId="ADAL" clId="{80D392B7-E534-4E77-A949-8F99B181F4AF}" dt="2026-06-27T08:17:42.380" v="4355"/>
          <ac:spMkLst>
            <pc:docMk/>
            <pc:sldMk cId="1936407886" sldId="274"/>
            <ac:spMk id="19" creationId="{D1EA859B-E555-4109-94F3-6700E046E008}"/>
          </ac:spMkLst>
        </pc:spChg>
        <pc:spChg chg="add del mod">
          <ac:chgData name="Klaudia Rutkowska (2515611)" userId="05c7c944-15a4-4b79-9df6-db88caa7f12e" providerId="ADAL" clId="{80D392B7-E534-4E77-A949-8F99B181F4AF}" dt="2026-06-27T11:16:20.929" v="6296" actId="478"/>
          <ac:spMkLst>
            <pc:docMk/>
            <pc:sldMk cId="1936407886" sldId="274"/>
            <ac:spMk id="21" creationId="{EE96F88E-91F9-6791-5C4C-9B47E76667D0}"/>
          </ac:spMkLst>
        </pc:spChg>
        <pc:spChg chg="add del">
          <ac:chgData name="Klaudia Rutkowska (2515611)" userId="05c7c944-15a4-4b79-9df6-db88caa7f12e" providerId="ADAL" clId="{80D392B7-E534-4E77-A949-8F99B181F4AF}" dt="2026-06-27T08:25:40.587" v="4389" actId="26606"/>
          <ac:spMkLst>
            <pc:docMk/>
            <pc:sldMk cId="1936407886" sldId="274"/>
            <ac:spMk id="22" creationId="{9AA72BD9-2C5A-4EDC-931F-5AA08EACA0F3}"/>
          </ac:spMkLst>
        </pc:spChg>
        <pc:spChg chg="add del">
          <ac:chgData name="Klaudia Rutkowska (2515611)" userId="05c7c944-15a4-4b79-9df6-db88caa7f12e" providerId="ADAL" clId="{80D392B7-E534-4E77-A949-8F99B181F4AF}" dt="2026-06-27T08:25:40.587" v="4389" actId="26606"/>
          <ac:spMkLst>
            <pc:docMk/>
            <pc:sldMk cId="1936407886" sldId="274"/>
            <ac:spMk id="24" creationId="{DD3981AC-7B61-4947-BCF3-F7AA7FA385B9}"/>
          </ac:spMkLst>
        </pc:spChg>
        <pc:spChg chg="add del mod">
          <ac:chgData name="Klaudia Rutkowska (2515611)" userId="05c7c944-15a4-4b79-9df6-db88caa7f12e" providerId="ADAL" clId="{80D392B7-E534-4E77-A949-8F99B181F4AF}" dt="2026-06-27T11:16:26.428" v="6299" actId="478"/>
          <ac:spMkLst>
            <pc:docMk/>
            <pc:sldMk cId="1936407886" sldId="274"/>
            <ac:spMk id="25" creationId="{6C9AA279-9138-F9BC-11D6-7694452E971F}"/>
          </ac:spMkLst>
        </pc:spChg>
        <pc:spChg chg="add del">
          <ac:chgData name="Klaudia Rutkowska (2515611)" userId="05c7c944-15a4-4b79-9df6-db88caa7f12e" providerId="ADAL" clId="{80D392B7-E534-4E77-A949-8F99B181F4AF}" dt="2026-06-27T08:25:40.587" v="4389" actId="26606"/>
          <ac:spMkLst>
            <pc:docMk/>
            <pc:sldMk cId="1936407886" sldId="274"/>
            <ac:spMk id="26" creationId="{55D4142C-5077-457F-A6AD-3FECFDB39685}"/>
          </ac:spMkLst>
        </pc:spChg>
        <pc:spChg chg="add del">
          <ac:chgData name="Klaudia Rutkowska (2515611)" userId="05c7c944-15a4-4b79-9df6-db88caa7f12e" providerId="ADAL" clId="{80D392B7-E534-4E77-A949-8F99B181F4AF}" dt="2026-06-27T08:25:40.587" v="4389" actId="26606"/>
          <ac:spMkLst>
            <pc:docMk/>
            <pc:sldMk cId="1936407886" sldId="274"/>
            <ac:spMk id="28" creationId="{7A5F0580-5EE9-419F-96EE-B6529EF6E7D0}"/>
          </ac:spMkLst>
        </pc:spChg>
        <pc:spChg chg="add del mod">
          <ac:chgData name="Klaudia Rutkowska (2515611)" userId="05c7c944-15a4-4b79-9df6-db88caa7f12e" providerId="ADAL" clId="{80D392B7-E534-4E77-A949-8F99B181F4AF}" dt="2026-06-27T11:16:24.614" v="6298" actId="478"/>
          <ac:spMkLst>
            <pc:docMk/>
            <pc:sldMk cId="1936407886" sldId="274"/>
            <ac:spMk id="29" creationId="{866B7D19-E0E0-3CA7-2D87-9CC83437C773}"/>
          </ac:spMkLst>
        </pc:spChg>
        <pc:spChg chg="add mod">
          <ac:chgData name="Klaudia Rutkowska (2515611)" userId="05c7c944-15a4-4b79-9df6-db88caa7f12e" providerId="ADAL" clId="{80D392B7-E534-4E77-A949-8F99B181F4AF}" dt="2026-06-28T12:31:26.645" v="9552" actId="20577"/>
          <ac:spMkLst>
            <pc:docMk/>
            <pc:sldMk cId="1936407886" sldId="274"/>
            <ac:spMk id="30" creationId="{E37A16C2-DBE2-C223-8B34-13BC65A19C4B}"/>
          </ac:spMkLst>
        </pc:spChg>
        <pc:spChg chg="add mod">
          <ac:chgData name="Klaudia Rutkowska (2515611)" userId="05c7c944-15a4-4b79-9df6-db88caa7f12e" providerId="ADAL" clId="{80D392B7-E534-4E77-A949-8F99B181F4AF}" dt="2026-06-27T11:18:51.780" v="6316" actId="20577"/>
          <ac:spMkLst>
            <pc:docMk/>
            <pc:sldMk cId="1936407886" sldId="274"/>
            <ac:spMk id="31" creationId="{870A6D7B-A050-6008-9487-1B2EA4F7D881}"/>
          </ac:spMkLst>
        </pc:spChg>
        <pc:spChg chg="add mod">
          <ac:chgData name="Klaudia Rutkowska (2515611)" userId="05c7c944-15a4-4b79-9df6-db88caa7f12e" providerId="ADAL" clId="{80D392B7-E534-4E77-A949-8F99B181F4AF}" dt="2026-06-27T11:18:26.042" v="6310" actId="208"/>
          <ac:spMkLst>
            <pc:docMk/>
            <pc:sldMk cId="1936407886" sldId="274"/>
            <ac:spMk id="32" creationId="{756D1367-2ACF-80A5-40F1-C75D67A219A4}"/>
          </ac:spMkLst>
        </pc:spChg>
        <pc:spChg chg="add del">
          <ac:chgData name="Klaudia Rutkowska (2515611)" userId="05c7c944-15a4-4b79-9df6-db88caa7f12e" providerId="ADAL" clId="{80D392B7-E534-4E77-A949-8F99B181F4AF}" dt="2026-06-27T11:42:09.314" v="6397"/>
          <ac:spMkLst>
            <pc:docMk/>
            <pc:sldMk cId="1936407886" sldId="274"/>
            <ac:spMk id="33" creationId="{9AA72BD9-2C5A-4EDC-931F-5AA08EACA0F3}"/>
          </ac:spMkLst>
        </pc:spChg>
        <pc:spChg chg="add del">
          <ac:chgData name="Klaudia Rutkowska (2515611)" userId="05c7c944-15a4-4b79-9df6-db88caa7f12e" providerId="ADAL" clId="{80D392B7-E534-4E77-A949-8F99B181F4AF}" dt="2026-06-27T11:42:09.314" v="6397"/>
          <ac:spMkLst>
            <pc:docMk/>
            <pc:sldMk cId="1936407886" sldId="274"/>
            <ac:spMk id="35" creationId="{DD3981AC-7B61-4947-BCF3-F7AA7FA385B9}"/>
          </ac:spMkLst>
        </pc:spChg>
        <pc:spChg chg="add del">
          <ac:chgData name="Klaudia Rutkowska (2515611)" userId="05c7c944-15a4-4b79-9df6-db88caa7f12e" providerId="ADAL" clId="{80D392B7-E534-4E77-A949-8F99B181F4AF}" dt="2026-06-27T11:42:09.314" v="6397"/>
          <ac:spMkLst>
            <pc:docMk/>
            <pc:sldMk cId="1936407886" sldId="274"/>
            <ac:spMk id="37" creationId="{55D4142C-5077-457F-A6AD-3FECFDB39685}"/>
          </ac:spMkLst>
        </pc:spChg>
        <pc:spChg chg="add del">
          <ac:chgData name="Klaudia Rutkowska (2515611)" userId="05c7c944-15a4-4b79-9df6-db88caa7f12e" providerId="ADAL" clId="{80D392B7-E534-4E77-A949-8F99B181F4AF}" dt="2026-06-27T11:42:09.314" v="6397"/>
          <ac:spMkLst>
            <pc:docMk/>
            <pc:sldMk cId="1936407886" sldId="274"/>
            <ac:spMk id="39" creationId="{7A5F0580-5EE9-419F-96EE-B6529EF6E7D0}"/>
          </ac:spMkLst>
        </pc:spChg>
        <pc:picChg chg="add del mod ord">
          <ac:chgData name="Klaudia Rutkowska (2515611)" userId="05c7c944-15a4-4b79-9df6-db88caa7f12e" providerId="ADAL" clId="{80D392B7-E534-4E77-A949-8F99B181F4AF}" dt="2026-06-27T08:22:19.220" v="4371" actId="478"/>
          <ac:picMkLst>
            <pc:docMk/>
            <pc:sldMk cId="1936407886" sldId="274"/>
            <ac:picMk id="4" creationId="{E63F92DA-90D3-6B30-F44A-72F39EE31DC5}"/>
          </ac:picMkLst>
        </pc:picChg>
        <pc:picChg chg="add del mod ord">
          <ac:chgData name="Klaudia Rutkowska (2515611)" userId="05c7c944-15a4-4b79-9df6-db88caa7f12e" providerId="ADAL" clId="{80D392B7-E534-4E77-A949-8F99B181F4AF}" dt="2026-06-27T08:25:18.032" v="4386" actId="478"/>
          <ac:picMkLst>
            <pc:docMk/>
            <pc:sldMk cId="1936407886" sldId="274"/>
            <ac:picMk id="11" creationId="{C789868A-07C5-9597-D217-298B93D9F24B}"/>
          </ac:picMkLst>
        </pc:picChg>
        <pc:picChg chg="add del mod ord">
          <ac:chgData name="Klaudia Rutkowska (2515611)" userId="05c7c944-15a4-4b79-9df6-db88caa7f12e" providerId="ADAL" clId="{80D392B7-E534-4E77-A949-8F99B181F4AF}" dt="2026-06-27T11:16:24.614" v="6298" actId="478"/>
          <ac:picMkLst>
            <pc:docMk/>
            <pc:sldMk cId="1936407886" sldId="274"/>
            <ac:picMk id="15" creationId="{F287D9DF-2D3E-5E85-D7B8-C08C1E3C0688}"/>
          </ac:picMkLst>
        </pc:picChg>
      </pc:sldChg>
      <pc:sldChg chg="addSp delSp modSp new mod ord setBg chgLayout modNotesTx">
        <pc:chgData name="Klaudia Rutkowska (2515611)" userId="05c7c944-15a4-4b79-9df6-db88caa7f12e" providerId="ADAL" clId="{80D392B7-E534-4E77-A949-8F99B181F4AF}" dt="2026-06-27T11:42:09.314" v="6397"/>
        <pc:sldMkLst>
          <pc:docMk/>
          <pc:sldMk cId="381000910" sldId="275"/>
        </pc:sldMkLst>
        <pc:spChg chg="mod ord">
          <ac:chgData name="Klaudia Rutkowska (2515611)" userId="05c7c944-15a4-4b79-9df6-db88caa7f12e" providerId="ADAL" clId="{80D392B7-E534-4E77-A949-8F99B181F4AF}" dt="2026-06-27T11:42:09.314" v="6397"/>
          <ac:spMkLst>
            <pc:docMk/>
            <pc:sldMk cId="381000910" sldId="275"/>
            <ac:spMk id="2" creationId="{8D5A8FA3-EA02-827B-AC9F-707767B55A8B}"/>
          </ac:spMkLst>
        </pc:spChg>
        <pc:spChg chg="add mod">
          <ac:chgData name="Klaudia Rutkowska (2515611)" userId="05c7c944-15a4-4b79-9df6-db88caa7f12e" providerId="ADAL" clId="{80D392B7-E534-4E77-A949-8F99B181F4AF}" dt="2026-06-27T11:42:09.314" v="6397"/>
          <ac:spMkLst>
            <pc:docMk/>
            <pc:sldMk cId="381000910" sldId="275"/>
            <ac:spMk id="6" creationId="{D950BA11-D503-724C-7D42-EE08C03F3318}"/>
          </ac:spMkLst>
        </pc:spChg>
        <pc:graphicFrameChg chg="add mod">
          <ac:chgData name="Klaudia Rutkowska (2515611)" userId="05c7c944-15a4-4b79-9df6-db88caa7f12e" providerId="ADAL" clId="{80D392B7-E534-4E77-A949-8F99B181F4AF}" dt="2026-06-27T08:44:43.498" v="4490" actId="1076"/>
          <ac:graphicFrameMkLst>
            <pc:docMk/>
            <pc:sldMk cId="381000910" sldId="275"/>
            <ac:graphicFrameMk id="3" creationId="{C489020A-3E5B-4D23-E367-1C36E8D95DAC}"/>
          </ac:graphicFrameMkLst>
        </pc:graphicFrameChg>
        <pc:graphicFrameChg chg="add del mod modGraphic">
          <ac:chgData name="Klaudia Rutkowska (2515611)" userId="05c7c944-15a4-4b79-9df6-db88caa7f12e" providerId="ADAL" clId="{80D392B7-E534-4E77-A949-8F99B181F4AF}" dt="2026-06-27T08:45:03.848" v="4492" actId="478"/>
          <ac:graphicFrameMkLst>
            <pc:docMk/>
            <pc:sldMk cId="381000910" sldId="275"/>
            <ac:graphicFrameMk id="7" creationId="{A0726083-8B65-55EA-98DA-7B76FC1E5451}"/>
          </ac:graphicFrameMkLst>
        </pc:graphicFrameChg>
      </pc:sldChg>
      <pc:sldChg chg="addSp delSp modSp new mod setBg modNotesTx">
        <pc:chgData name="Klaudia Rutkowska (2515611)" userId="05c7c944-15a4-4b79-9df6-db88caa7f12e" providerId="ADAL" clId="{80D392B7-E534-4E77-A949-8F99B181F4AF}" dt="2026-06-28T12:52:27.433" v="9663" actId="478"/>
        <pc:sldMkLst>
          <pc:docMk/>
          <pc:sldMk cId="2299321261" sldId="276"/>
        </pc:sldMkLst>
        <pc:spChg chg="mod">
          <ac:chgData name="Klaudia Rutkowska (2515611)" userId="05c7c944-15a4-4b79-9df6-db88caa7f12e" providerId="ADAL" clId="{80D392B7-E534-4E77-A949-8F99B181F4AF}" dt="2026-06-27T11:42:09.314" v="6397"/>
          <ac:spMkLst>
            <pc:docMk/>
            <pc:sldMk cId="2299321261" sldId="276"/>
            <ac:spMk id="2" creationId="{F2E6D88B-ADD1-3135-7A73-A6C8D7D73025}"/>
          </ac:spMkLst>
        </pc:spChg>
        <pc:spChg chg="del mod">
          <ac:chgData name="Klaudia Rutkowska (2515611)" userId="05c7c944-15a4-4b79-9df6-db88caa7f12e" providerId="ADAL" clId="{80D392B7-E534-4E77-A949-8F99B181F4AF}" dt="2026-06-27T10:47:01.530" v="5826" actId="478"/>
          <ac:spMkLst>
            <pc:docMk/>
            <pc:sldMk cId="2299321261" sldId="276"/>
            <ac:spMk id="3" creationId="{840C407A-194F-4411-E517-D4EA98E64B2D}"/>
          </ac:spMkLst>
        </pc:spChg>
        <pc:spChg chg="add mod">
          <ac:chgData name="Klaudia Rutkowska (2515611)" userId="05c7c944-15a4-4b79-9df6-db88caa7f12e" providerId="ADAL" clId="{80D392B7-E534-4E77-A949-8F99B181F4AF}" dt="2026-06-28T11:25:12.129" v="9080" actId="1076"/>
          <ac:spMkLst>
            <pc:docMk/>
            <pc:sldMk cId="2299321261" sldId="276"/>
            <ac:spMk id="3" creationId="{B30750D2-2F81-9196-0FB5-51F65E8396C3}"/>
          </ac:spMkLst>
        </pc:spChg>
        <pc:spChg chg="add mod">
          <ac:chgData name="Klaudia Rutkowska (2515611)" userId="05c7c944-15a4-4b79-9df6-db88caa7f12e" providerId="ADAL" clId="{80D392B7-E534-4E77-A949-8F99B181F4AF}" dt="2026-06-28T10:22:20.425" v="8152" actId="1076"/>
          <ac:spMkLst>
            <pc:docMk/>
            <pc:sldMk cId="2299321261" sldId="276"/>
            <ac:spMk id="4" creationId="{51ECFF53-072D-3355-EAA7-6F33FB240F0A}"/>
          </ac:spMkLst>
        </pc:spChg>
        <pc:spChg chg="add del mod">
          <ac:chgData name="Klaudia Rutkowska (2515611)" userId="05c7c944-15a4-4b79-9df6-db88caa7f12e" providerId="ADAL" clId="{80D392B7-E534-4E77-A949-8F99B181F4AF}" dt="2026-06-28T12:52:25.338" v="9662" actId="478"/>
          <ac:spMkLst>
            <pc:docMk/>
            <pc:sldMk cId="2299321261" sldId="276"/>
            <ac:spMk id="6" creationId="{D3998A31-0AB6-1C21-3FC3-30338CB80CAC}"/>
          </ac:spMkLst>
        </pc:spChg>
        <pc:spChg chg="add del mod">
          <ac:chgData name="Klaudia Rutkowska (2515611)" userId="05c7c944-15a4-4b79-9df6-db88caa7f12e" providerId="ADAL" clId="{80D392B7-E534-4E77-A949-8F99B181F4AF}" dt="2026-06-28T12:52:27.433" v="9663" actId="478"/>
          <ac:spMkLst>
            <pc:docMk/>
            <pc:sldMk cId="2299321261" sldId="276"/>
            <ac:spMk id="7" creationId="{AA7E1E0E-C980-6848-1A7D-D583E6C9DDA7}"/>
          </ac:spMkLst>
        </pc:spChg>
        <pc:spChg chg="add mod">
          <ac:chgData name="Klaudia Rutkowska (2515611)" userId="05c7c944-15a4-4b79-9df6-db88caa7f12e" providerId="ADAL" clId="{80D392B7-E534-4E77-A949-8F99B181F4AF}" dt="2026-06-28T11:25:12.129" v="9080" actId="1076"/>
          <ac:spMkLst>
            <pc:docMk/>
            <pc:sldMk cId="2299321261" sldId="276"/>
            <ac:spMk id="8" creationId="{2801DF9A-3043-A352-F781-C52E871F7053}"/>
          </ac:spMkLst>
        </pc:spChg>
        <pc:spChg chg="add del mod">
          <ac:chgData name="Klaudia Rutkowska (2515611)" userId="05c7c944-15a4-4b79-9df6-db88caa7f12e" providerId="ADAL" clId="{80D392B7-E534-4E77-A949-8F99B181F4AF}" dt="2026-06-28T10:31:43.375" v="8277" actId="478"/>
          <ac:spMkLst>
            <pc:docMk/>
            <pc:sldMk cId="2299321261" sldId="276"/>
            <ac:spMk id="9" creationId="{373EE35C-A692-F598-E388-8F02ACAD70F6}"/>
          </ac:spMkLst>
        </pc:spChg>
        <pc:spChg chg="add del mod">
          <ac:chgData name="Klaudia Rutkowska (2515611)" userId="05c7c944-15a4-4b79-9df6-db88caa7f12e" providerId="ADAL" clId="{80D392B7-E534-4E77-A949-8F99B181F4AF}" dt="2026-06-28T10:31:26.527" v="8273"/>
          <ac:spMkLst>
            <pc:docMk/>
            <pc:sldMk cId="2299321261" sldId="276"/>
            <ac:spMk id="10" creationId="{4AD02265-5DEB-A885-148F-34F570F3ED97}"/>
          </ac:spMkLst>
        </pc:spChg>
        <pc:spChg chg="add mod">
          <ac:chgData name="Klaudia Rutkowska (2515611)" userId="05c7c944-15a4-4b79-9df6-db88caa7f12e" providerId="ADAL" clId="{80D392B7-E534-4E77-A949-8F99B181F4AF}" dt="2026-06-28T11:25:12.129" v="9080" actId="1076"/>
          <ac:spMkLst>
            <pc:docMk/>
            <pc:sldMk cId="2299321261" sldId="276"/>
            <ac:spMk id="11" creationId="{47F78716-86EF-3F39-1C78-DEAA14183ECB}"/>
          </ac:spMkLst>
        </pc:spChg>
        <pc:spChg chg="add mod">
          <ac:chgData name="Klaudia Rutkowska (2515611)" userId="05c7c944-15a4-4b79-9df6-db88caa7f12e" providerId="ADAL" clId="{80D392B7-E534-4E77-A949-8F99B181F4AF}" dt="2026-06-28T11:25:12.129" v="9080" actId="1076"/>
          <ac:spMkLst>
            <pc:docMk/>
            <pc:sldMk cId="2299321261" sldId="276"/>
            <ac:spMk id="12" creationId="{7FEB46D3-6A68-8B1B-B16A-4EB065C86B10}"/>
          </ac:spMkLst>
        </pc:spChg>
        <pc:spChg chg="add del mod">
          <ac:chgData name="Klaudia Rutkowska (2515611)" userId="05c7c944-15a4-4b79-9df6-db88caa7f12e" providerId="ADAL" clId="{80D392B7-E534-4E77-A949-8F99B181F4AF}" dt="2026-06-27T10:48:39.411" v="5827" actId="478"/>
          <ac:spMkLst>
            <pc:docMk/>
            <pc:sldMk cId="2299321261" sldId="276"/>
            <ac:spMk id="12" creationId="{C9F83B4C-4A9C-7A8F-2519-2FCBBEE34015}"/>
          </ac:spMkLst>
        </pc:spChg>
        <pc:spChg chg="add mod">
          <ac:chgData name="Klaudia Rutkowska (2515611)" userId="05c7c944-15a4-4b79-9df6-db88caa7f12e" providerId="ADAL" clId="{80D392B7-E534-4E77-A949-8F99B181F4AF}" dt="2026-06-28T11:25:12.129" v="9080" actId="1076"/>
          <ac:spMkLst>
            <pc:docMk/>
            <pc:sldMk cId="2299321261" sldId="276"/>
            <ac:spMk id="13" creationId="{5CA83A95-6103-7B7E-BD28-09AA0936DB52}"/>
          </ac:spMkLst>
        </pc:spChg>
        <pc:spChg chg="add mod">
          <ac:chgData name="Klaudia Rutkowska (2515611)" userId="05c7c944-15a4-4b79-9df6-db88caa7f12e" providerId="ADAL" clId="{80D392B7-E534-4E77-A949-8F99B181F4AF}" dt="2026-06-28T11:25:12.129" v="9080" actId="1076"/>
          <ac:spMkLst>
            <pc:docMk/>
            <pc:sldMk cId="2299321261" sldId="276"/>
            <ac:spMk id="14" creationId="{43756D00-10E2-FD43-112A-BCB1B2B6310F}"/>
          </ac:spMkLst>
        </pc:spChg>
        <pc:spChg chg="add mod">
          <ac:chgData name="Klaudia Rutkowska (2515611)" userId="05c7c944-15a4-4b79-9df6-db88caa7f12e" providerId="ADAL" clId="{80D392B7-E534-4E77-A949-8F99B181F4AF}" dt="2026-06-28T11:25:12.129" v="9080" actId="1076"/>
          <ac:spMkLst>
            <pc:docMk/>
            <pc:sldMk cId="2299321261" sldId="276"/>
            <ac:spMk id="15" creationId="{00895D39-5B33-593D-5DDE-1E4C5F8170F8}"/>
          </ac:spMkLst>
        </pc:spChg>
        <pc:spChg chg="add mod">
          <ac:chgData name="Klaudia Rutkowska (2515611)" userId="05c7c944-15a4-4b79-9df6-db88caa7f12e" providerId="ADAL" clId="{80D392B7-E534-4E77-A949-8F99B181F4AF}" dt="2026-06-28T11:25:12.129" v="9080" actId="1076"/>
          <ac:spMkLst>
            <pc:docMk/>
            <pc:sldMk cId="2299321261" sldId="276"/>
            <ac:spMk id="16" creationId="{33CE3FCC-05CB-8F1E-F0E4-2B2FA15F7881}"/>
          </ac:spMkLst>
        </pc:spChg>
        <pc:spChg chg="add mod">
          <ac:chgData name="Klaudia Rutkowska (2515611)" userId="05c7c944-15a4-4b79-9df6-db88caa7f12e" providerId="ADAL" clId="{80D392B7-E534-4E77-A949-8F99B181F4AF}" dt="2026-06-28T11:25:12.129" v="9080" actId="1076"/>
          <ac:spMkLst>
            <pc:docMk/>
            <pc:sldMk cId="2299321261" sldId="276"/>
            <ac:spMk id="17" creationId="{B9D8BCB3-99CA-180A-4A16-CACD8672AFF3}"/>
          </ac:spMkLst>
        </pc:spChg>
        <pc:spChg chg="add mod">
          <ac:chgData name="Klaudia Rutkowska (2515611)" userId="05c7c944-15a4-4b79-9df6-db88caa7f12e" providerId="ADAL" clId="{80D392B7-E534-4E77-A949-8F99B181F4AF}" dt="2026-06-28T10:29:11.508" v="8249" actId="1076"/>
          <ac:spMkLst>
            <pc:docMk/>
            <pc:sldMk cId="2299321261" sldId="276"/>
            <ac:spMk id="26" creationId="{F6BEEAA8-8B91-62A6-A253-AD702900CBD5}"/>
          </ac:spMkLst>
        </pc:spChg>
        <pc:spChg chg="add mod">
          <ac:chgData name="Klaudia Rutkowska (2515611)" userId="05c7c944-15a4-4b79-9df6-db88caa7f12e" providerId="ADAL" clId="{80D392B7-E534-4E77-A949-8F99B181F4AF}" dt="2026-06-28T11:25:12.129" v="9080" actId="1076"/>
          <ac:spMkLst>
            <pc:docMk/>
            <pc:sldMk cId="2299321261" sldId="276"/>
            <ac:spMk id="27" creationId="{72F730C5-9D36-BCEE-6727-90D13D2CB5A0}"/>
          </ac:spMkLst>
        </pc:spChg>
        <pc:picChg chg="add del mod">
          <ac:chgData name="Klaudia Rutkowska (2515611)" userId="05c7c944-15a4-4b79-9df6-db88caa7f12e" providerId="ADAL" clId="{80D392B7-E534-4E77-A949-8F99B181F4AF}" dt="2026-06-28T10:28:38.277" v="8223" actId="478"/>
          <ac:picMkLst>
            <pc:docMk/>
            <pc:sldMk cId="2299321261" sldId="276"/>
            <ac:picMk id="5" creationId="{46C891F5-DCD5-70BF-12A4-29DEE684F575}"/>
          </ac:picMkLst>
        </pc:picChg>
        <pc:picChg chg="add mod">
          <ac:chgData name="Klaudia Rutkowska (2515611)" userId="05c7c944-15a4-4b79-9df6-db88caa7f12e" providerId="ADAL" clId="{80D392B7-E534-4E77-A949-8F99B181F4AF}" dt="2026-06-28T10:28:07.839" v="8218" actId="1076"/>
          <ac:picMkLst>
            <pc:docMk/>
            <pc:sldMk cId="2299321261" sldId="276"/>
            <ac:picMk id="19" creationId="{F156366B-E1EA-1A29-346A-3F32E0E88593}"/>
          </ac:picMkLst>
        </pc:picChg>
        <pc:picChg chg="add del mod">
          <ac:chgData name="Klaudia Rutkowska (2515611)" userId="05c7c944-15a4-4b79-9df6-db88caa7f12e" providerId="ADAL" clId="{80D392B7-E534-4E77-A949-8F99B181F4AF}" dt="2026-06-28T10:28:36.363" v="8222" actId="478"/>
          <ac:picMkLst>
            <pc:docMk/>
            <pc:sldMk cId="2299321261" sldId="276"/>
            <ac:picMk id="21" creationId="{B3BFCDE2-B83A-00D4-235E-C9A2220A9BC4}"/>
          </ac:picMkLst>
        </pc:picChg>
        <pc:picChg chg="add mod">
          <ac:chgData name="Klaudia Rutkowska (2515611)" userId="05c7c944-15a4-4b79-9df6-db88caa7f12e" providerId="ADAL" clId="{80D392B7-E534-4E77-A949-8F99B181F4AF}" dt="2026-06-28T10:28:15.748" v="8220" actId="1076"/>
          <ac:picMkLst>
            <pc:docMk/>
            <pc:sldMk cId="2299321261" sldId="276"/>
            <ac:picMk id="23" creationId="{DAD81524-4E56-3E01-EA89-176C495FCE2D}"/>
          </ac:picMkLst>
        </pc:picChg>
        <pc:picChg chg="add mod">
          <ac:chgData name="Klaudia Rutkowska (2515611)" userId="05c7c944-15a4-4b79-9df6-db88caa7f12e" providerId="ADAL" clId="{80D392B7-E534-4E77-A949-8F99B181F4AF}" dt="2026-06-28T10:28:21.493" v="8221" actId="1076"/>
          <ac:picMkLst>
            <pc:docMk/>
            <pc:sldMk cId="2299321261" sldId="276"/>
            <ac:picMk id="25" creationId="{FBED4BF6-C31A-BB03-9F2F-1FA29145F395}"/>
          </ac:picMkLst>
        </pc:picChg>
        <pc:picChg chg="add del mod">
          <ac:chgData name="Klaudia Rutkowska (2515611)" userId="05c7c944-15a4-4b79-9df6-db88caa7f12e" providerId="ADAL" clId="{80D392B7-E534-4E77-A949-8F99B181F4AF}" dt="2026-06-28T10:35:59.648" v="8318" actId="478"/>
          <ac:picMkLst>
            <pc:docMk/>
            <pc:sldMk cId="2299321261" sldId="276"/>
            <ac:picMk id="29" creationId="{85EED240-D619-69DC-6E8C-F8F4D12EE431}"/>
          </ac:picMkLst>
        </pc:picChg>
        <pc:picChg chg="add del mod">
          <ac:chgData name="Klaudia Rutkowska (2515611)" userId="05c7c944-15a4-4b79-9df6-db88caa7f12e" providerId="ADAL" clId="{80D392B7-E534-4E77-A949-8F99B181F4AF}" dt="2026-06-28T10:36:01.050" v="8320" actId="478"/>
          <ac:picMkLst>
            <pc:docMk/>
            <pc:sldMk cId="2299321261" sldId="276"/>
            <ac:picMk id="30" creationId="{EB8C36CE-38E6-D4A6-1336-F466BE3DA246}"/>
          </ac:picMkLst>
        </pc:picChg>
        <pc:picChg chg="add del mod">
          <ac:chgData name="Klaudia Rutkowska (2515611)" userId="05c7c944-15a4-4b79-9df6-db88caa7f12e" providerId="ADAL" clId="{80D392B7-E534-4E77-A949-8F99B181F4AF}" dt="2026-06-28T10:36:03.130" v="8323" actId="478"/>
          <ac:picMkLst>
            <pc:docMk/>
            <pc:sldMk cId="2299321261" sldId="276"/>
            <ac:picMk id="31" creationId="{DAB697BE-01E1-CBA3-7BD9-DA4616A6E43E}"/>
          </ac:picMkLst>
        </pc:picChg>
        <pc:picChg chg="add del mod">
          <ac:chgData name="Klaudia Rutkowska (2515611)" userId="05c7c944-15a4-4b79-9df6-db88caa7f12e" providerId="ADAL" clId="{80D392B7-E534-4E77-A949-8F99B181F4AF}" dt="2026-06-28T10:36:00.294" v="8319" actId="478"/>
          <ac:picMkLst>
            <pc:docMk/>
            <pc:sldMk cId="2299321261" sldId="276"/>
            <ac:picMk id="33" creationId="{AB5AF9E2-377B-A972-F2FF-AB2EC735D569}"/>
          </ac:picMkLst>
        </pc:picChg>
        <pc:picChg chg="add del mod">
          <ac:chgData name="Klaudia Rutkowska (2515611)" userId="05c7c944-15a4-4b79-9df6-db88caa7f12e" providerId="ADAL" clId="{80D392B7-E534-4E77-A949-8F99B181F4AF}" dt="2026-06-28T10:36:01.770" v="8321" actId="478"/>
          <ac:picMkLst>
            <pc:docMk/>
            <pc:sldMk cId="2299321261" sldId="276"/>
            <ac:picMk id="34" creationId="{C173FDC1-F1F3-1CDA-E5E6-39E38D3FD4A4}"/>
          </ac:picMkLst>
        </pc:picChg>
        <pc:picChg chg="add del mod">
          <ac:chgData name="Klaudia Rutkowska (2515611)" userId="05c7c944-15a4-4b79-9df6-db88caa7f12e" providerId="ADAL" clId="{80D392B7-E534-4E77-A949-8F99B181F4AF}" dt="2026-06-28T10:36:02.306" v="8322" actId="478"/>
          <ac:picMkLst>
            <pc:docMk/>
            <pc:sldMk cId="2299321261" sldId="276"/>
            <ac:picMk id="35" creationId="{3FF18B1E-8B03-527A-9A86-EF9D7B497AE9}"/>
          </ac:picMkLst>
        </pc:picChg>
        <pc:picChg chg="add del mod">
          <ac:chgData name="Klaudia Rutkowska (2515611)" userId="05c7c944-15a4-4b79-9df6-db88caa7f12e" providerId="ADAL" clId="{80D392B7-E534-4E77-A949-8F99B181F4AF}" dt="2026-06-28T10:36:03.825" v="8324" actId="478"/>
          <ac:picMkLst>
            <pc:docMk/>
            <pc:sldMk cId="2299321261" sldId="276"/>
            <ac:picMk id="36" creationId="{85E64C4E-B5D3-A9FA-2B7D-15D3747DE1C4}"/>
          </ac:picMkLst>
        </pc:picChg>
        <pc:picChg chg="add del mod">
          <ac:chgData name="Klaudia Rutkowska (2515611)" userId="05c7c944-15a4-4b79-9df6-db88caa7f12e" providerId="ADAL" clId="{80D392B7-E534-4E77-A949-8F99B181F4AF}" dt="2026-06-28T10:36:04.424" v="8325" actId="478"/>
          <ac:picMkLst>
            <pc:docMk/>
            <pc:sldMk cId="2299321261" sldId="276"/>
            <ac:picMk id="37" creationId="{D90EAB7E-6217-95EE-EE4F-9909B2653EE2}"/>
          </ac:picMkLst>
        </pc:picChg>
        <pc:picChg chg="add del mod">
          <ac:chgData name="Klaudia Rutkowska (2515611)" userId="05c7c944-15a4-4b79-9df6-db88caa7f12e" providerId="ADAL" clId="{80D392B7-E534-4E77-A949-8F99B181F4AF}" dt="2026-06-28T10:36:04.906" v="8326" actId="478"/>
          <ac:picMkLst>
            <pc:docMk/>
            <pc:sldMk cId="2299321261" sldId="276"/>
            <ac:picMk id="38" creationId="{3E8BCC50-FAE2-BF50-6C72-504B78092D3F}"/>
          </ac:picMkLst>
        </pc:picChg>
      </pc:sldChg>
      <pc:sldChg chg="addSp modSp new del mod">
        <pc:chgData name="Klaudia Rutkowska (2515611)" userId="05c7c944-15a4-4b79-9df6-db88caa7f12e" providerId="ADAL" clId="{80D392B7-E534-4E77-A949-8F99B181F4AF}" dt="2026-06-27T11:39:47.796" v="6379" actId="2696"/>
        <pc:sldMkLst>
          <pc:docMk/>
          <pc:sldMk cId="3743711165" sldId="277"/>
        </pc:sldMkLst>
        <pc:spChg chg="mod">
          <ac:chgData name="Klaudia Rutkowska (2515611)" userId="05c7c944-15a4-4b79-9df6-db88caa7f12e" providerId="ADAL" clId="{80D392B7-E534-4E77-A949-8F99B181F4AF}" dt="2026-06-27T08:22:30.742" v="4376"/>
          <ac:spMkLst>
            <pc:docMk/>
            <pc:sldMk cId="3743711165" sldId="277"/>
            <ac:spMk id="2" creationId="{D2974D2B-168D-83E4-F752-EAAB848D3436}"/>
          </ac:spMkLst>
        </pc:spChg>
        <pc:spChg chg="mod">
          <ac:chgData name="Klaudia Rutkowska (2515611)" userId="05c7c944-15a4-4b79-9df6-db88caa7f12e" providerId="ADAL" clId="{80D392B7-E534-4E77-A949-8F99B181F4AF}" dt="2026-06-27T11:37:26.566" v="6365" actId="20577"/>
          <ac:spMkLst>
            <pc:docMk/>
            <pc:sldMk cId="3743711165" sldId="277"/>
            <ac:spMk id="3" creationId="{3C880E0E-D319-5FC4-6113-D6C7A59DC8B6}"/>
          </ac:spMkLst>
        </pc:spChg>
        <pc:picChg chg="add mod modCrop">
          <ac:chgData name="Klaudia Rutkowska (2515611)" userId="05c7c944-15a4-4b79-9df6-db88caa7f12e" providerId="ADAL" clId="{80D392B7-E534-4E77-A949-8F99B181F4AF}" dt="2026-06-27T11:39:21.785" v="6375" actId="1076"/>
          <ac:picMkLst>
            <pc:docMk/>
            <pc:sldMk cId="3743711165" sldId="277"/>
            <ac:picMk id="4" creationId="{08BDBF9D-19AA-8C3F-2BED-7E98D2056DB2}"/>
          </ac:picMkLst>
        </pc:picChg>
      </pc:sldChg>
      <pc:sldChg chg="addSp delSp modSp new del mod setBg delDesignElem">
        <pc:chgData name="Klaudia Rutkowska (2515611)" userId="05c7c944-15a4-4b79-9df6-db88caa7f12e" providerId="ADAL" clId="{80D392B7-E534-4E77-A949-8F99B181F4AF}" dt="2026-06-27T11:50:01.138" v="6437" actId="2696"/>
        <pc:sldMkLst>
          <pc:docMk/>
          <pc:sldMk cId="2342268881" sldId="278"/>
        </pc:sldMkLst>
        <pc:spChg chg="mod">
          <ac:chgData name="Klaudia Rutkowska (2515611)" userId="05c7c944-15a4-4b79-9df6-db88caa7f12e" providerId="ADAL" clId="{80D392B7-E534-4E77-A949-8F99B181F4AF}" dt="2026-06-27T11:44:54.674" v="6416" actId="26606"/>
          <ac:spMkLst>
            <pc:docMk/>
            <pc:sldMk cId="2342268881" sldId="278"/>
            <ac:spMk id="2" creationId="{A962FBEC-180E-5D58-1C2F-21426434CED4}"/>
          </ac:spMkLst>
        </pc:spChg>
        <pc:spChg chg="mod">
          <ac:chgData name="Klaudia Rutkowska (2515611)" userId="05c7c944-15a4-4b79-9df6-db88caa7f12e" providerId="ADAL" clId="{80D392B7-E534-4E77-A949-8F99B181F4AF}" dt="2026-06-27T11:44:54.674" v="6416" actId="26606"/>
          <ac:spMkLst>
            <pc:docMk/>
            <pc:sldMk cId="2342268881" sldId="278"/>
            <ac:spMk id="3" creationId="{7947308C-1329-A70F-7DF3-AF2C053F8BA9}"/>
          </ac:spMkLst>
        </pc:spChg>
        <pc:spChg chg="add del">
          <ac:chgData name="Klaudia Rutkowska (2515611)" userId="05c7c944-15a4-4b79-9df6-db88caa7f12e" providerId="ADAL" clId="{80D392B7-E534-4E77-A949-8F99B181F4AF}" dt="2026-06-27T11:43:20.162" v="6405" actId="26606"/>
          <ac:spMkLst>
            <pc:docMk/>
            <pc:sldMk cId="2342268881" sldId="278"/>
            <ac:spMk id="10" creationId="{04812C46-200A-4DEB-A05E-3ED6C68C2387}"/>
          </ac:spMkLst>
        </pc:spChg>
        <pc:spChg chg="add del">
          <ac:chgData name="Klaudia Rutkowska (2515611)" userId="05c7c944-15a4-4b79-9df6-db88caa7f12e" providerId="ADAL" clId="{80D392B7-E534-4E77-A949-8F99B181F4AF}" dt="2026-06-27T11:43:20.162" v="6405" actId="26606"/>
          <ac:spMkLst>
            <pc:docMk/>
            <pc:sldMk cId="2342268881" sldId="278"/>
            <ac:spMk id="12" creationId="{D1EA859B-E555-4109-94F3-6700E046E008}"/>
          </ac:spMkLst>
        </pc:spChg>
        <pc:spChg chg="add del">
          <ac:chgData name="Klaudia Rutkowska (2515611)" userId="05c7c944-15a4-4b79-9df6-db88caa7f12e" providerId="ADAL" clId="{80D392B7-E534-4E77-A949-8F99B181F4AF}" dt="2026-06-27T11:42:55.413" v="6400" actId="26606"/>
          <ac:spMkLst>
            <pc:docMk/>
            <pc:sldMk cId="2342268881" sldId="278"/>
            <ac:spMk id="17" creationId="{9AA72BD9-2C5A-4EDC-931F-5AA08EACA0F3}"/>
          </ac:spMkLst>
        </pc:spChg>
        <pc:spChg chg="add del">
          <ac:chgData name="Klaudia Rutkowska (2515611)" userId="05c7c944-15a4-4b79-9df6-db88caa7f12e" providerId="ADAL" clId="{80D392B7-E534-4E77-A949-8F99B181F4AF}" dt="2026-06-27T11:42:55.413" v="6400" actId="26606"/>
          <ac:spMkLst>
            <pc:docMk/>
            <pc:sldMk cId="2342268881" sldId="278"/>
            <ac:spMk id="19" creationId="{DD3981AC-7B61-4947-BCF3-F7AA7FA385B9}"/>
          </ac:spMkLst>
        </pc:spChg>
        <pc:spChg chg="add del">
          <ac:chgData name="Klaudia Rutkowska (2515611)" userId="05c7c944-15a4-4b79-9df6-db88caa7f12e" providerId="ADAL" clId="{80D392B7-E534-4E77-A949-8F99B181F4AF}" dt="2026-06-27T11:42:55.413" v="6400" actId="26606"/>
          <ac:spMkLst>
            <pc:docMk/>
            <pc:sldMk cId="2342268881" sldId="278"/>
            <ac:spMk id="21" creationId="{55D4142C-5077-457F-A6AD-3FECFDB39685}"/>
          </ac:spMkLst>
        </pc:spChg>
        <pc:spChg chg="add del">
          <ac:chgData name="Klaudia Rutkowska (2515611)" userId="05c7c944-15a4-4b79-9df6-db88caa7f12e" providerId="ADAL" clId="{80D392B7-E534-4E77-A949-8F99B181F4AF}" dt="2026-06-27T11:42:55.413" v="6400" actId="26606"/>
          <ac:spMkLst>
            <pc:docMk/>
            <pc:sldMk cId="2342268881" sldId="278"/>
            <ac:spMk id="23" creationId="{7A5F0580-5EE9-419F-96EE-B6529EF6E7D0}"/>
          </ac:spMkLst>
        </pc:spChg>
        <pc:spChg chg="add del">
          <ac:chgData name="Klaudia Rutkowska (2515611)" userId="05c7c944-15a4-4b79-9df6-db88caa7f12e" providerId="ADAL" clId="{80D392B7-E534-4E77-A949-8F99B181F4AF}" dt="2026-06-27T11:43:07.762" v="6402" actId="26606"/>
          <ac:spMkLst>
            <pc:docMk/>
            <pc:sldMk cId="2342268881" sldId="278"/>
            <ac:spMk id="25" creationId="{B1595A09-E336-4D1B-9B3A-06A2287A54E2}"/>
          </ac:spMkLst>
        </pc:spChg>
        <pc:spChg chg="add del">
          <ac:chgData name="Klaudia Rutkowska (2515611)" userId="05c7c944-15a4-4b79-9df6-db88caa7f12e" providerId="ADAL" clId="{80D392B7-E534-4E77-A949-8F99B181F4AF}" dt="2026-06-27T11:43:07.762" v="6402" actId="26606"/>
          <ac:spMkLst>
            <pc:docMk/>
            <pc:sldMk cId="2342268881" sldId="278"/>
            <ac:spMk id="26" creationId="{3540989C-C7B8-473B-BF87-6F2DA6A90006}"/>
          </ac:spMkLst>
        </pc:spChg>
        <pc:spChg chg="add del">
          <ac:chgData name="Klaudia Rutkowska (2515611)" userId="05c7c944-15a4-4b79-9df6-db88caa7f12e" providerId="ADAL" clId="{80D392B7-E534-4E77-A949-8F99B181F4AF}" dt="2026-06-27T11:43:20.162" v="6404" actId="26606"/>
          <ac:spMkLst>
            <pc:docMk/>
            <pc:sldMk cId="2342268881" sldId="278"/>
            <ac:spMk id="28" creationId="{7C432AFE-B3D2-4BFF-BF8F-96C27AFF1AC7}"/>
          </ac:spMkLst>
        </pc:spChg>
        <pc:spChg chg="add del">
          <ac:chgData name="Klaudia Rutkowska (2515611)" userId="05c7c944-15a4-4b79-9df6-db88caa7f12e" providerId="ADAL" clId="{80D392B7-E534-4E77-A949-8F99B181F4AF}" dt="2026-06-27T11:43:20.162" v="6404" actId="26606"/>
          <ac:spMkLst>
            <pc:docMk/>
            <pc:sldMk cId="2342268881" sldId="278"/>
            <ac:spMk id="29" creationId="{AF2F604E-43BE-4DC3-B983-E071523364F8}"/>
          </ac:spMkLst>
        </pc:spChg>
        <pc:spChg chg="add del">
          <ac:chgData name="Klaudia Rutkowska (2515611)" userId="05c7c944-15a4-4b79-9df6-db88caa7f12e" providerId="ADAL" clId="{80D392B7-E534-4E77-A949-8F99B181F4AF}" dt="2026-06-27T11:43:20.162" v="6404" actId="26606"/>
          <ac:spMkLst>
            <pc:docMk/>
            <pc:sldMk cId="2342268881" sldId="278"/>
            <ac:spMk id="30" creationId="{08C9B587-E65E-4B52-B37C-ABEBB6E87928}"/>
          </ac:spMkLst>
        </pc:spChg>
        <pc:spChg chg="add del">
          <ac:chgData name="Klaudia Rutkowska (2515611)" userId="05c7c944-15a4-4b79-9df6-db88caa7f12e" providerId="ADAL" clId="{80D392B7-E534-4E77-A949-8F99B181F4AF}" dt="2026-06-27T11:44:36.298" v="6413" actId="26606"/>
          <ac:spMkLst>
            <pc:docMk/>
            <pc:sldMk cId="2342268881" sldId="278"/>
            <ac:spMk id="32" creationId="{04812C46-200A-4DEB-A05E-3ED6C68C2387}"/>
          </ac:spMkLst>
        </pc:spChg>
        <pc:spChg chg="add del">
          <ac:chgData name="Klaudia Rutkowska (2515611)" userId="05c7c944-15a4-4b79-9df6-db88caa7f12e" providerId="ADAL" clId="{80D392B7-E534-4E77-A949-8F99B181F4AF}" dt="2026-06-27T11:44:36.298" v="6413" actId="26606"/>
          <ac:spMkLst>
            <pc:docMk/>
            <pc:sldMk cId="2342268881" sldId="278"/>
            <ac:spMk id="33" creationId="{D1EA859B-E555-4109-94F3-6700E046E008}"/>
          </ac:spMkLst>
        </pc:spChg>
        <pc:spChg chg="add del">
          <ac:chgData name="Klaudia Rutkowska (2515611)" userId="05c7c944-15a4-4b79-9df6-db88caa7f12e" providerId="ADAL" clId="{80D392B7-E534-4E77-A949-8F99B181F4AF}" dt="2026-06-27T11:44:54.674" v="6416" actId="26606"/>
          <ac:spMkLst>
            <pc:docMk/>
            <pc:sldMk cId="2342268881" sldId="278"/>
            <ac:spMk id="38" creationId="{B250C39F-3F6C-4D53-86D2-7BC6B2FF609C}"/>
          </ac:spMkLst>
        </pc:spChg>
        <pc:spChg chg="add del">
          <ac:chgData name="Klaudia Rutkowska (2515611)" userId="05c7c944-15a4-4b79-9df6-db88caa7f12e" providerId="ADAL" clId="{80D392B7-E534-4E77-A949-8F99B181F4AF}" dt="2026-06-27T11:44:54.674" v="6416" actId="26606"/>
          <ac:spMkLst>
            <pc:docMk/>
            <pc:sldMk cId="2342268881" sldId="278"/>
            <ac:spMk id="40" creationId="{70A48D59-8581-41F7-B529-F4617FE07A9A}"/>
          </ac:spMkLst>
        </pc:spChg>
        <pc:spChg chg="add del">
          <ac:chgData name="Klaudia Rutkowska (2515611)" userId="05c7c944-15a4-4b79-9df6-db88caa7f12e" providerId="ADAL" clId="{80D392B7-E534-4E77-A949-8F99B181F4AF}" dt="2026-06-27T11:44:54.674" v="6416" actId="26606"/>
          <ac:spMkLst>
            <pc:docMk/>
            <pc:sldMk cId="2342268881" sldId="278"/>
            <ac:spMk id="42" creationId="{9DD005C1-8C51-42D6-9BEE-B9B83849743D}"/>
          </ac:spMkLst>
        </pc:spChg>
        <pc:spChg chg="add del">
          <ac:chgData name="Klaudia Rutkowska (2515611)" userId="05c7c944-15a4-4b79-9df6-db88caa7f12e" providerId="ADAL" clId="{80D392B7-E534-4E77-A949-8F99B181F4AF}" dt="2026-06-27T11:44:54.668" v="6415" actId="26606"/>
          <ac:spMkLst>
            <pc:docMk/>
            <pc:sldMk cId="2342268881" sldId="278"/>
            <ac:spMk id="47" creationId="{9AA72BD9-2C5A-4EDC-931F-5AA08EACA0F3}"/>
          </ac:spMkLst>
        </pc:spChg>
        <pc:spChg chg="add del">
          <ac:chgData name="Klaudia Rutkowska (2515611)" userId="05c7c944-15a4-4b79-9df6-db88caa7f12e" providerId="ADAL" clId="{80D392B7-E534-4E77-A949-8F99B181F4AF}" dt="2026-06-27T11:44:54.668" v="6415" actId="26606"/>
          <ac:spMkLst>
            <pc:docMk/>
            <pc:sldMk cId="2342268881" sldId="278"/>
            <ac:spMk id="49" creationId="{DD3981AC-7B61-4947-BCF3-F7AA7FA385B9}"/>
          </ac:spMkLst>
        </pc:spChg>
        <pc:spChg chg="add del">
          <ac:chgData name="Klaudia Rutkowska (2515611)" userId="05c7c944-15a4-4b79-9df6-db88caa7f12e" providerId="ADAL" clId="{80D392B7-E534-4E77-A949-8F99B181F4AF}" dt="2026-06-27T11:44:54.668" v="6415" actId="26606"/>
          <ac:spMkLst>
            <pc:docMk/>
            <pc:sldMk cId="2342268881" sldId="278"/>
            <ac:spMk id="51" creationId="{55D4142C-5077-457F-A6AD-3FECFDB39685}"/>
          </ac:spMkLst>
        </pc:spChg>
        <pc:spChg chg="add del">
          <ac:chgData name="Klaudia Rutkowska (2515611)" userId="05c7c944-15a4-4b79-9df6-db88caa7f12e" providerId="ADAL" clId="{80D392B7-E534-4E77-A949-8F99B181F4AF}" dt="2026-06-27T11:44:54.668" v="6415" actId="26606"/>
          <ac:spMkLst>
            <pc:docMk/>
            <pc:sldMk cId="2342268881" sldId="278"/>
            <ac:spMk id="53" creationId="{7A5F0580-5EE9-419F-96EE-B6529EF6E7D0}"/>
          </ac:spMkLst>
        </pc:spChg>
        <pc:spChg chg="add">
          <ac:chgData name="Klaudia Rutkowska (2515611)" userId="05c7c944-15a4-4b79-9df6-db88caa7f12e" providerId="ADAL" clId="{80D392B7-E534-4E77-A949-8F99B181F4AF}" dt="2026-06-27T11:44:54.674" v="6416" actId="26606"/>
          <ac:spMkLst>
            <pc:docMk/>
            <pc:sldMk cId="2342268881" sldId="278"/>
            <ac:spMk id="55" creationId="{04812C46-200A-4DEB-A05E-3ED6C68C2387}"/>
          </ac:spMkLst>
        </pc:spChg>
        <pc:spChg chg="add">
          <ac:chgData name="Klaudia Rutkowska (2515611)" userId="05c7c944-15a4-4b79-9df6-db88caa7f12e" providerId="ADAL" clId="{80D392B7-E534-4E77-A949-8F99B181F4AF}" dt="2026-06-27T11:44:54.674" v="6416" actId="26606"/>
          <ac:spMkLst>
            <pc:docMk/>
            <pc:sldMk cId="2342268881" sldId="278"/>
            <ac:spMk id="56" creationId="{D1EA859B-E555-4109-94F3-6700E046E008}"/>
          </ac:spMkLst>
        </pc:spChg>
        <pc:picChg chg="add mod ord modCrop">
          <ac:chgData name="Klaudia Rutkowska (2515611)" userId="05c7c944-15a4-4b79-9df6-db88caa7f12e" providerId="ADAL" clId="{80D392B7-E534-4E77-A949-8F99B181F4AF}" dt="2026-06-27T11:44:54.674" v="6416" actId="26606"/>
          <ac:picMkLst>
            <pc:docMk/>
            <pc:sldMk cId="2342268881" sldId="278"/>
            <ac:picMk id="5" creationId="{BEA976D5-C389-37E5-FD15-9C0D9A095048}"/>
          </ac:picMkLst>
        </pc:picChg>
      </pc:sldChg>
      <pc:sldChg chg="addSp delSp modSp new mod setBg modClrScheme chgLayout modNotesTx">
        <pc:chgData name="Klaudia Rutkowska (2515611)" userId="05c7c944-15a4-4b79-9df6-db88caa7f12e" providerId="ADAL" clId="{80D392B7-E534-4E77-A949-8F99B181F4AF}" dt="2026-06-28T13:47:43.708" v="9718" actId="20577"/>
        <pc:sldMkLst>
          <pc:docMk/>
          <pc:sldMk cId="2772616908" sldId="279"/>
        </pc:sldMkLst>
        <pc:spChg chg="add mod">
          <ac:chgData name="Klaudia Rutkowska (2515611)" userId="05c7c944-15a4-4b79-9df6-db88caa7f12e" providerId="ADAL" clId="{80D392B7-E534-4E77-A949-8F99B181F4AF}" dt="2026-06-28T11:12:03.169" v="8835" actId="20577"/>
          <ac:spMkLst>
            <pc:docMk/>
            <pc:sldMk cId="2772616908" sldId="279"/>
            <ac:spMk id="2" creationId="{3F4DE441-1D00-68E8-504A-DECAD197E27F}"/>
          </ac:spMkLst>
        </pc:spChg>
        <pc:spChg chg="add mod ord">
          <ac:chgData name="Klaudia Rutkowska (2515611)" userId="05c7c944-15a4-4b79-9df6-db88caa7f12e" providerId="ADAL" clId="{80D392B7-E534-4E77-A949-8F99B181F4AF}" dt="2026-06-27T11:42:09.314" v="6397"/>
          <ac:spMkLst>
            <pc:docMk/>
            <pc:sldMk cId="2772616908" sldId="279"/>
            <ac:spMk id="5" creationId="{16E9D1AA-BE21-3F6B-50E1-4D5624060120}"/>
          </ac:spMkLst>
        </pc:spChg>
        <pc:spChg chg="add mod">
          <ac:chgData name="Klaudia Rutkowska (2515611)" userId="05c7c944-15a4-4b79-9df6-db88caa7f12e" providerId="ADAL" clId="{80D392B7-E534-4E77-A949-8F99B181F4AF}" dt="2026-06-28T11:07:52.416" v="8674" actId="1076"/>
          <ac:spMkLst>
            <pc:docMk/>
            <pc:sldMk cId="2772616908" sldId="279"/>
            <ac:spMk id="6" creationId="{5CDAC376-7744-1770-81A5-2BD64C90D541}"/>
          </ac:spMkLst>
        </pc:spChg>
        <pc:spChg chg="add mod">
          <ac:chgData name="Klaudia Rutkowska (2515611)" userId="05c7c944-15a4-4b79-9df6-db88caa7f12e" providerId="ADAL" clId="{80D392B7-E534-4E77-A949-8F99B181F4AF}" dt="2026-06-28T11:07:52.416" v="8674" actId="1076"/>
          <ac:spMkLst>
            <pc:docMk/>
            <pc:sldMk cId="2772616908" sldId="279"/>
            <ac:spMk id="7" creationId="{2F0A1C1A-6ECE-9A57-8A14-11A253781171}"/>
          </ac:spMkLst>
        </pc:spChg>
        <pc:spChg chg="add mod">
          <ac:chgData name="Klaudia Rutkowska (2515611)" userId="05c7c944-15a4-4b79-9df6-db88caa7f12e" providerId="ADAL" clId="{80D392B7-E534-4E77-A949-8F99B181F4AF}" dt="2026-06-28T11:07:52.416" v="8674" actId="1076"/>
          <ac:spMkLst>
            <pc:docMk/>
            <pc:sldMk cId="2772616908" sldId="279"/>
            <ac:spMk id="8" creationId="{CF77E1BE-B038-6BC1-F06C-1E5863FED667}"/>
          </ac:spMkLst>
        </pc:spChg>
        <pc:spChg chg="add mod">
          <ac:chgData name="Klaudia Rutkowska (2515611)" userId="05c7c944-15a4-4b79-9df6-db88caa7f12e" providerId="ADAL" clId="{80D392B7-E534-4E77-A949-8F99B181F4AF}" dt="2026-06-28T11:07:52.416" v="8674" actId="1076"/>
          <ac:spMkLst>
            <pc:docMk/>
            <pc:sldMk cId="2772616908" sldId="279"/>
            <ac:spMk id="9" creationId="{7ADBE668-07D8-B28D-0F63-1CDE044C7122}"/>
          </ac:spMkLst>
        </pc:spChg>
        <pc:graphicFrameChg chg="add mod modGraphic">
          <ac:chgData name="Klaudia Rutkowska (2515611)" userId="05c7c944-15a4-4b79-9df6-db88caa7f12e" providerId="ADAL" clId="{80D392B7-E534-4E77-A949-8F99B181F4AF}" dt="2026-06-28T11:07:45.830" v="8673" actId="1076"/>
          <ac:graphicFrameMkLst>
            <pc:docMk/>
            <pc:sldMk cId="2772616908" sldId="279"/>
            <ac:graphicFrameMk id="4" creationId="{8918BC41-B95E-1A53-4BFA-44C896320FEE}"/>
          </ac:graphicFrameMkLst>
        </pc:graphicFrameChg>
      </pc:sldChg>
      <pc:sldChg chg="addSp delSp modSp add del mod ord setBg modAnim delDesignElem">
        <pc:chgData name="Klaudia Rutkowska (2515611)" userId="05c7c944-15a4-4b79-9df6-db88caa7f12e" providerId="ADAL" clId="{80D392B7-E534-4E77-A949-8F99B181F4AF}" dt="2026-06-27T08:30:45.305" v="4414" actId="2696"/>
        <pc:sldMkLst>
          <pc:docMk/>
          <pc:sldMk cId="1468870853" sldId="280"/>
        </pc:sldMkLst>
        <pc:spChg chg="mod">
          <ac:chgData name="Klaudia Rutkowska (2515611)" userId="05c7c944-15a4-4b79-9df6-db88caa7f12e" providerId="ADAL" clId="{80D392B7-E534-4E77-A949-8F99B181F4AF}" dt="2026-06-27T08:29:48.065" v="4405" actId="26606"/>
          <ac:spMkLst>
            <pc:docMk/>
            <pc:sldMk cId="1468870853" sldId="280"/>
            <ac:spMk id="2" creationId="{C514BB63-A29D-9DE2-2FB3-373910441FA9}"/>
          </ac:spMkLst>
        </pc:spChg>
        <pc:spChg chg="mod">
          <ac:chgData name="Klaudia Rutkowska (2515611)" userId="05c7c944-15a4-4b79-9df6-db88caa7f12e" providerId="ADAL" clId="{80D392B7-E534-4E77-A949-8F99B181F4AF}" dt="2026-06-27T08:29:48.065" v="4405" actId="26606"/>
          <ac:spMkLst>
            <pc:docMk/>
            <pc:sldMk cId="1468870853" sldId="280"/>
            <ac:spMk id="3" creationId="{D386D315-8908-07F9-804B-124DEE49E122}"/>
          </ac:spMkLst>
        </pc:spChg>
        <pc:spChg chg="add del">
          <ac:chgData name="Klaudia Rutkowska (2515611)" userId="05c7c944-15a4-4b79-9df6-db88caa7f12e" providerId="ADAL" clId="{80D392B7-E534-4E77-A949-8F99B181F4AF}" dt="2026-06-27T08:29:48.065" v="4405" actId="26606"/>
          <ac:spMkLst>
            <pc:docMk/>
            <pc:sldMk cId="1468870853" sldId="280"/>
            <ac:spMk id="8" creationId="{C0A1ED06-4733-4020-9C60-81D4D801408D}"/>
          </ac:spMkLst>
        </pc:spChg>
        <pc:spChg chg="del">
          <ac:chgData name="Klaudia Rutkowska (2515611)" userId="05c7c944-15a4-4b79-9df6-db88caa7f12e" providerId="ADAL" clId="{80D392B7-E534-4E77-A949-8F99B181F4AF}" dt="2026-06-27T08:17:42.380" v="4355"/>
          <ac:spMkLst>
            <pc:docMk/>
            <pc:sldMk cId="1468870853" sldId="280"/>
            <ac:spMk id="9" creationId="{230D4D24-20F1-2C67-DBA0-DF41E0A65BD2}"/>
          </ac:spMkLst>
        </pc:spChg>
        <pc:spChg chg="add del">
          <ac:chgData name="Klaudia Rutkowska (2515611)" userId="05c7c944-15a4-4b79-9df6-db88caa7f12e" providerId="ADAL" clId="{80D392B7-E534-4E77-A949-8F99B181F4AF}" dt="2026-06-27T08:29:48.065" v="4405" actId="26606"/>
          <ac:spMkLst>
            <pc:docMk/>
            <pc:sldMk cId="1468870853" sldId="280"/>
            <ac:spMk id="10" creationId="{B0CA3509-3AF9-45FE-93ED-57BB5D5E8E07}"/>
          </ac:spMkLst>
        </pc:spChg>
        <pc:spChg chg="del">
          <ac:chgData name="Klaudia Rutkowska (2515611)" userId="05c7c944-15a4-4b79-9df6-db88caa7f12e" providerId="ADAL" clId="{80D392B7-E534-4E77-A949-8F99B181F4AF}" dt="2026-06-27T08:17:42.380" v="4355"/>
          <ac:spMkLst>
            <pc:docMk/>
            <pc:sldMk cId="1468870853" sldId="280"/>
            <ac:spMk id="11" creationId="{93AA1F10-052B-B08A-6243-ADFCFC9850FC}"/>
          </ac:spMkLst>
        </pc:spChg>
        <pc:spChg chg="del">
          <ac:chgData name="Klaudia Rutkowska (2515611)" userId="05c7c944-15a4-4b79-9df6-db88caa7f12e" providerId="ADAL" clId="{80D392B7-E534-4E77-A949-8F99B181F4AF}" dt="2026-06-27T08:17:42.380" v="4355"/>
          <ac:spMkLst>
            <pc:docMk/>
            <pc:sldMk cId="1468870853" sldId="280"/>
            <ac:spMk id="13" creationId="{BBC0F056-CF6A-C96D-1D4D-609A930D8E6F}"/>
          </ac:spMkLst>
        </pc:spChg>
        <pc:spChg chg="del">
          <ac:chgData name="Klaudia Rutkowska (2515611)" userId="05c7c944-15a4-4b79-9df6-db88caa7f12e" providerId="ADAL" clId="{80D392B7-E534-4E77-A949-8F99B181F4AF}" dt="2026-06-27T08:17:42.380" v="4355"/>
          <ac:spMkLst>
            <pc:docMk/>
            <pc:sldMk cId="1468870853" sldId="280"/>
            <ac:spMk id="15" creationId="{1E5DA4CD-7ACA-D826-530E-D644B0B098F3}"/>
          </ac:spMkLst>
        </pc:spChg>
        <pc:picChg chg="mod">
          <ac:chgData name="Klaudia Rutkowska (2515611)" userId="05c7c944-15a4-4b79-9df6-db88caa7f12e" providerId="ADAL" clId="{80D392B7-E534-4E77-A949-8F99B181F4AF}" dt="2026-06-27T08:29:48.065" v="4405" actId="26606"/>
          <ac:picMkLst>
            <pc:docMk/>
            <pc:sldMk cId="1468870853" sldId="280"/>
            <ac:picMk id="4" creationId="{CBD7A1E4-E441-5B06-90AF-339D61520F95}"/>
          </ac:picMkLst>
        </pc:picChg>
        <pc:picChg chg="add mod ord">
          <ac:chgData name="Klaudia Rutkowska (2515611)" userId="05c7c944-15a4-4b79-9df6-db88caa7f12e" providerId="ADAL" clId="{80D392B7-E534-4E77-A949-8F99B181F4AF}" dt="2026-06-27T08:29:48.065" v="4405" actId="26606"/>
          <ac:picMkLst>
            <pc:docMk/>
            <pc:sldMk cId="1468870853" sldId="280"/>
            <ac:picMk id="6" creationId="{7B8A202E-9CB0-A463-7517-6312EF6B5394}"/>
          </ac:picMkLst>
        </pc:picChg>
      </pc:sldChg>
      <pc:sldChg chg="modSp new mod ord setBg modNotesTx">
        <pc:chgData name="Klaudia Rutkowska (2515611)" userId="05c7c944-15a4-4b79-9df6-db88caa7f12e" providerId="ADAL" clId="{80D392B7-E534-4E77-A949-8F99B181F4AF}" dt="2026-06-28T12:37:13.043" v="9614" actId="20577"/>
        <pc:sldMkLst>
          <pc:docMk/>
          <pc:sldMk cId="3611191233" sldId="281"/>
        </pc:sldMkLst>
        <pc:spChg chg="mod">
          <ac:chgData name="Klaudia Rutkowska (2515611)" userId="05c7c944-15a4-4b79-9df6-db88caa7f12e" providerId="ADAL" clId="{80D392B7-E534-4E77-A949-8F99B181F4AF}" dt="2026-06-27T11:42:09.314" v="6397"/>
          <ac:spMkLst>
            <pc:docMk/>
            <pc:sldMk cId="3611191233" sldId="281"/>
            <ac:spMk id="2" creationId="{7AFBBAC1-7AB4-5930-3297-0378FE8EE99C}"/>
          </ac:spMkLst>
        </pc:spChg>
        <pc:spChg chg="mod">
          <ac:chgData name="Klaudia Rutkowska (2515611)" userId="05c7c944-15a4-4b79-9df6-db88caa7f12e" providerId="ADAL" clId="{80D392B7-E534-4E77-A949-8F99B181F4AF}" dt="2026-06-27T11:42:09.314" v="6397"/>
          <ac:spMkLst>
            <pc:docMk/>
            <pc:sldMk cId="3611191233" sldId="281"/>
            <ac:spMk id="3" creationId="{76859DCA-2205-6CE4-316B-730E632F1A24}"/>
          </ac:spMkLst>
        </pc:spChg>
      </pc:sldChg>
      <pc:sldChg chg="addSp delSp modSp add del mod">
        <pc:chgData name="Klaudia Rutkowska (2515611)" userId="05c7c944-15a4-4b79-9df6-db88caa7f12e" providerId="ADAL" clId="{80D392B7-E534-4E77-A949-8F99B181F4AF}" dt="2026-06-27T08:53:55.522" v="4634" actId="2696"/>
        <pc:sldMkLst>
          <pc:docMk/>
          <pc:sldMk cId="522965754" sldId="282"/>
        </pc:sldMkLst>
        <pc:spChg chg="mod">
          <ac:chgData name="Klaudia Rutkowska (2515611)" userId="05c7c944-15a4-4b79-9df6-db88caa7f12e" providerId="ADAL" clId="{80D392B7-E534-4E77-A949-8F99B181F4AF}" dt="2026-06-27T08:22:30.742" v="4376"/>
          <ac:spMkLst>
            <pc:docMk/>
            <pc:sldMk cId="522965754" sldId="282"/>
            <ac:spMk id="2" creationId="{84A525C1-03CE-1DF3-13C2-663AB7D97ADE}"/>
          </ac:spMkLst>
        </pc:spChg>
        <pc:graphicFrameChg chg="add mod modGraphic">
          <ac:chgData name="Klaudia Rutkowska (2515611)" userId="05c7c944-15a4-4b79-9df6-db88caa7f12e" providerId="ADAL" clId="{80D392B7-E534-4E77-A949-8F99B181F4AF}" dt="2026-06-27T08:53:25.710" v="4630" actId="255"/>
          <ac:graphicFrameMkLst>
            <pc:docMk/>
            <pc:sldMk cId="522965754" sldId="282"/>
            <ac:graphicFrameMk id="3" creationId="{11F266EF-3058-BFC8-C90F-CC5FBC35C307}"/>
          </ac:graphicFrameMkLst>
        </pc:graphicFrameChg>
        <pc:graphicFrameChg chg="del mod modGraphic">
          <ac:chgData name="Klaudia Rutkowska (2515611)" userId="05c7c944-15a4-4b79-9df6-db88caa7f12e" providerId="ADAL" clId="{80D392B7-E534-4E77-A949-8F99B181F4AF}" dt="2026-06-27T08:51:04.599" v="4608" actId="478"/>
          <ac:graphicFrameMkLst>
            <pc:docMk/>
            <pc:sldMk cId="522965754" sldId="282"/>
            <ac:graphicFrameMk id="14" creationId="{FC5D223C-87FA-0CD4-1588-B6AE97C41135}"/>
          </ac:graphicFrameMkLst>
        </pc:graphicFrameChg>
      </pc:sldChg>
      <pc:sldChg chg="addSp delSp modSp add mod ord delAnim modAnim delDesignElem modNotesTx">
        <pc:chgData name="Klaudia Rutkowska (2515611)" userId="05c7c944-15a4-4b79-9df6-db88caa7f12e" providerId="ADAL" clId="{80D392B7-E534-4E77-A949-8F99B181F4AF}" dt="2026-06-28T11:42:32.225" v="9282" actId="20577"/>
        <pc:sldMkLst>
          <pc:docMk/>
          <pc:sldMk cId="2697459209" sldId="283"/>
        </pc:sldMkLst>
        <pc:spChg chg="del">
          <ac:chgData name="Klaudia Rutkowska (2515611)" userId="05c7c944-15a4-4b79-9df6-db88caa7f12e" providerId="ADAL" clId="{80D392B7-E534-4E77-A949-8F99B181F4AF}" dt="2026-06-27T08:30:34.843" v="4412" actId="478"/>
          <ac:spMkLst>
            <pc:docMk/>
            <pc:sldMk cId="2697459209" sldId="283"/>
            <ac:spMk id="2" creationId="{95CBE13F-BC40-75F8-671B-9175326A9CF4}"/>
          </ac:spMkLst>
        </pc:spChg>
        <pc:spChg chg="del">
          <ac:chgData name="Klaudia Rutkowska (2515611)" userId="05c7c944-15a4-4b79-9df6-db88caa7f12e" providerId="ADAL" clId="{80D392B7-E534-4E77-A949-8F99B181F4AF}" dt="2026-06-27T08:30:26.440" v="4410" actId="478"/>
          <ac:spMkLst>
            <pc:docMk/>
            <pc:sldMk cId="2697459209" sldId="283"/>
            <ac:spMk id="3" creationId="{9B01D3BB-D320-3561-7E7E-FF8BFEA92E09}"/>
          </ac:spMkLst>
        </pc:spChg>
        <pc:spChg chg="add mod">
          <ac:chgData name="Klaudia Rutkowska (2515611)" userId="05c7c944-15a4-4b79-9df6-db88caa7f12e" providerId="ADAL" clId="{80D392B7-E534-4E77-A949-8F99B181F4AF}" dt="2026-06-28T11:42:28.482" v="9281" actId="1076"/>
          <ac:spMkLst>
            <pc:docMk/>
            <pc:sldMk cId="2697459209" sldId="283"/>
            <ac:spMk id="5" creationId="{E3D6B1E0-3F0C-649F-3B94-3AD3A39414F4}"/>
          </ac:spMkLst>
        </pc:spChg>
        <pc:spChg chg="add del">
          <ac:chgData name="Klaudia Rutkowska (2515611)" userId="05c7c944-15a4-4b79-9df6-db88caa7f12e" providerId="ADAL" clId="{80D392B7-E534-4E77-A949-8F99B181F4AF}" dt="2026-06-27T11:42:09.314" v="6397"/>
          <ac:spMkLst>
            <pc:docMk/>
            <pc:sldMk cId="2697459209" sldId="283"/>
            <ac:spMk id="6" creationId="{325EC6B1-B925-1C2A-D44A-0DF1071316F3}"/>
          </ac:spMkLst>
        </pc:spChg>
        <pc:spChg chg="add del">
          <ac:chgData name="Klaudia Rutkowska (2515611)" userId="05c7c944-15a4-4b79-9df6-db88caa7f12e" providerId="ADAL" clId="{80D392B7-E534-4E77-A949-8F99B181F4AF}" dt="2026-06-27T11:42:09.314" v="6397"/>
          <ac:spMkLst>
            <pc:docMk/>
            <pc:sldMk cId="2697459209" sldId="283"/>
            <ac:spMk id="7" creationId="{BF477648-AC7A-2D65-BD12-6B2ABBD9CD13}"/>
          </ac:spMkLst>
        </pc:spChg>
        <pc:spChg chg="add del">
          <ac:chgData name="Klaudia Rutkowska (2515611)" userId="05c7c944-15a4-4b79-9df6-db88caa7f12e" providerId="ADAL" clId="{80D392B7-E534-4E77-A949-8F99B181F4AF}" dt="2026-06-27T11:42:09.314" v="6397"/>
          <ac:spMkLst>
            <pc:docMk/>
            <pc:sldMk cId="2697459209" sldId="283"/>
            <ac:spMk id="8" creationId="{02349D33-BAF7-7B21-3035-906356D207B9}"/>
          </ac:spMkLst>
        </pc:spChg>
        <pc:spChg chg="add mod">
          <ac:chgData name="Klaudia Rutkowska (2515611)" userId="05c7c944-15a4-4b79-9df6-db88caa7f12e" providerId="ADAL" clId="{80D392B7-E534-4E77-A949-8F99B181F4AF}" dt="2026-06-28T11:42:32.225" v="9282" actId="20577"/>
          <ac:spMkLst>
            <pc:docMk/>
            <pc:sldMk cId="2697459209" sldId="283"/>
            <ac:spMk id="9" creationId="{E7A2BC0C-F8E6-ACA5-F7C8-56E0EA24A5E8}"/>
          </ac:spMkLst>
        </pc:spChg>
        <pc:spChg chg="add del">
          <ac:chgData name="Klaudia Rutkowska (2515611)" userId="05c7c944-15a4-4b79-9df6-db88caa7f12e" providerId="ADAL" clId="{80D392B7-E534-4E77-A949-8F99B181F4AF}" dt="2026-06-27T11:42:09.314" v="6397"/>
          <ac:spMkLst>
            <pc:docMk/>
            <pc:sldMk cId="2697459209" sldId="283"/>
            <ac:spMk id="10" creationId="{9AC192D1-DB94-9EDC-4579-7C77E69FF5B2}"/>
          </ac:spMkLst>
        </pc:spChg>
        <pc:spChg chg="add del mod">
          <ac:chgData name="Klaudia Rutkowska (2515611)" userId="05c7c944-15a4-4b79-9df6-db88caa7f12e" providerId="ADAL" clId="{80D392B7-E534-4E77-A949-8F99B181F4AF}" dt="2026-06-27T08:30:29.053" v="4411" actId="478"/>
          <ac:spMkLst>
            <pc:docMk/>
            <pc:sldMk cId="2697459209" sldId="283"/>
            <ac:spMk id="13" creationId="{DCFEEA66-98DF-ABDD-B8FE-15904249A153}"/>
          </ac:spMkLst>
        </pc:spChg>
        <pc:spChg chg="add del mod">
          <ac:chgData name="Klaudia Rutkowska (2515611)" userId="05c7c944-15a4-4b79-9df6-db88caa7f12e" providerId="ADAL" clId="{80D392B7-E534-4E77-A949-8F99B181F4AF}" dt="2026-06-27T08:30:40.396" v="4413" actId="478"/>
          <ac:spMkLst>
            <pc:docMk/>
            <pc:sldMk cId="2697459209" sldId="283"/>
            <ac:spMk id="15" creationId="{C6EFDAFE-D606-3A33-882E-87E2AE870C08}"/>
          </ac:spMkLst>
        </pc:spChg>
        <pc:spChg chg="add mod">
          <ac:chgData name="Klaudia Rutkowska (2515611)" userId="05c7c944-15a4-4b79-9df6-db88caa7f12e" providerId="ADAL" clId="{80D392B7-E534-4E77-A949-8F99B181F4AF}" dt="2026-06-27T08:32:31.032" v="4424"/>
          <ac:spMkLst>
            <pc:docMk/>
            <pc:sldMk cId="2697459209" sldId="283"/>
            <ac:spMk id="16" creationId="{BA3B673B-7CFB-A4A1-8F85-513F6AFC794E}"/>
          </ac:spMkLst>
        </pc:spChg>
        <pc:picChg chg="mod">
          <ac:chgData name="Klaudia Rutkowska (2515611)" userId="05c7c944-15a4-4b79-9df6-db88caa7f12e" providerId="ADAL" clId="{80D392B7-E534-4E77-A949-8F99B181F4AF}" dt="2026-06-28T11:42:04.112" v="9273" actId="1076"/>
          <ac:picMkLst>
            <pc:docMk/>
            <pc:sldMk cId="2697459209" sldId="283"/>
            <ac:picMk id="4" creationId="{81072847-D8FE-3702-B09E-115009FECDB5}"/>
          </ac:picMkLst>
        </pc:picChg>
        <pc:picChg chg="add del mod">
          <ac:chgData name="Klaudia Rutkowska (2515611)" userId="05c7c944-15a4-4b79-9df6-db88caa7f12e" providerId="ADAL" clId="{80D392B7-E534-4E77-A949-8F99B181F4AF}" dt="2026-06-28T11:41:06.941" v="9256" actId="478"/>
          <ac:picMkLst>
            <pc:docMk/>
            <pc:sldMk cId="2697459209" sldId="283"/>
            <ac:picMk id="11" creationId="{ACA93120-A4F8-D0D8-E673-7ADAFAB864AD}"/>
          </ac:picMkLst>
        </pc:picChg>
      </pc:sldChg>
      <pc:sldChg chg="add del">
        <pc:chgData name="Klaudia Rutkowska (2515611)" userId="05c7c944-15a4-4b79-9df6-db88caa7f12e" providerId="ADAL" clId="{80D392B7-E534-4E77-A949-8F99B181F4AF}" dt="2026-06-27T08:52:49.662" v="4625" actId="2696"/>
        <pc:sldMkLst>
          <pc:docMk/>
          <pc:sldMk cId="16846036" sldId="284"/>
        </pc:sldMkLst>
      </pc:sldChg>
      <pc:sldChg chg="addSp delSp modSp add mod ord delDesignElem modNotesTx">
        <pc:chgData name="Klaudia Rutkowska (2515611)" userId="05c7c944-15a4-4b79-9df6-db88caa7f12e" providerId="ADAL" clId="{80D392B7-E534-4E77-A949-8F99B181F4AF}" dt="2026-06-28T12:31:39.765" v="9556" actId="20577"/>
        <pc:sldMkLst>
          <pc:docMk/>
          <pc:sldMk cId="977724672" sldId="285"/>
        </pc:sldMkLst>
        <pc:spChg chg="del">
          <ac:chgData name="Klaudia Rutkowska (2515611)" userId="05c7c944-15a4-4b79-9df6-db88caa7f12e" providerId="ADAL" clId="{80D392B7-E534-4E77-A949-8F99B181F4AF}" dt="2026-06-27T08:57:04.182" v="4687" actId="478"/>
          <ac:spMkLst>
            <pc:docMk/>
            <pc:sldMk cId="977724672" sldId="285"/>
            <ac:spMk id="2" creationId="{C642FF87-4E27-69D0-9EE7-83AE5201BE02}"/>
          </ac:spMkLst>
        </pc:spChg>
        <pc:spChg chg="mod">
          <ac:chgData name="Klaudia Rutkowska (2515611)" userId="05c7c944-15a4-4b79-9df6-db88caa7f12e" providerId="ADAL" clId="{80D392B7-E534-4E77-A949-8F99B181F4AF}" dt="2026-06-27T11:20:25.482" v="6325" actId="115"/>
          <ac:spMkLst>
            <pc:docMk/>
            <pc:sldMk cId="977724672" sldId="285"/>
            <ac:spMk id="3" creationId="{55A1070F-17DE-384A-0AA3-4056DEF5D13E}"/>
          </ac:spMkLst>
        </pc:spChg>
        <pc:spChg chg="add mod">
          <ac:chgData name="Klaudia Rutkowska (2515611)" userId="05c7c944-15a4-4b79-9df6-db88caa7f12e" providerId="ADAL" clId="{80D392B7-E534-4E77-A949-8F99B181F4AF}" dt="2026-06-28T12:31:39.765" v="9556" actId="20577"/>
          <ac:spMkLst>
            <pc:docMk/>
            <pc:sldMk cId="977724672" sldId="285"/>
            <ac:spMk id="6" creationId="{44AFAA38-3666-40AE-3897-95E1B573B11D}"/>
          </ac:spMkLst>
        </pc:spChg>
        <pc:spChg chg="add del">
          <ac:chgData name="Klaudia Rutkowska (2515611)" userId="05c7c944-15a4-4b79-9df6-db88caa7f12e" providerId="ADAL" clId="{80D392B7-E534-4E77-A949-8F99B181F4AF}" dt="2026-06-27T11:42:09.314" v="6397"/>
          <ac:spMkLst>
            <pc:docMk/>
            <pc:sldMk cId="977724672" sldId="285"/>
            <ac:spMk id="8" creationId="{792D80FD-307F-7D45-5BFD-9C023C3A434A}"/>
          </ac:spMkLst>
        </pc:spChg>
        <pc:spChg chg="add del">
          <ac:chgData name="Klaudia Rutkowska (2515611)" userId="05c7c944-15a4-4b79-9df6-db88caa7f12e" providerId="ADAL" clId="{80D392B7-E534-4E77-A949-8F99B181F4AF}" dt="2026-06-27T11:42:09.314" v="6397"/>
          <ac:spMkLst>
            <pc:docMk/>
            <pc:sldMk cId="977724672" sldId="285"/>
            <ac:spMk id="9" creationId="{AFE0C0C2-54C6-7DEC-7416-A0152572E537}"/>
          </ac:spMkLst>
        </pc:spChg>
        <pc:spChg chg="add del mod">
          <ac:chgData name="Klaudia Rutkowska (2515611)" userId="05c7c944-15a4-4b79-9df6-db88caa7f12e" providerId="ADAL" clId="{80D392B7-E534-4E77-A949-8F99B181F4AF}" dt="2026-06-27T08:57:07.896" v="4689" actId="478"/>
          <ac:spMkLst>
            <pc:docMk/>
            <pc:sldMk cId="977724672" sldId="285"/>
            <ac:spMk id="10" creationId="{C565A619-4AE0-0B1A-FC77-D4695D2E6D85}"/>
          </ac:spMkLst>
        </pc:spChg>
        <pc:spChg chg="add mod">
          <ac:chgData name="Klaudia Rutkowska (2515611)" userId="05c7c944-15a4-4b79-9df6-db88caa7f12e" providerId="ADAL" clId="{80D392B7-E534-4E77-A949-8F99B181F4AF}" dt="2026-06-27T11:20:29.304" v="6326" actId="115"/>
          <ac:spMkLst>
            <pc:docMk/>
            <pc:sldMk cId="977724672" sldId="285"/>
            <ac:spMk id="13" creationId="{C53A2A38-AAD9-EBDD-D03A-6EC14987F772}"/>
          </ac:spMkLst>
        </pc:spChg>
        <pc:spChg chg="add del">
          <ac:chgData name="Klaudia Rutkowska (2515611)" userId="05c7c944-15a4-4b79-9df6-db88caa7f12e" providerId="ADAL" clId="{80D392B7-E534-4E77-A949-8F99B181F4AF}" dt="2026-06-27T11:42:09.314" v="6397"/>
          <ac:spMkLst>
            <pc:docMk/>
            <pc:sldMk cId="977724672" sldId="285"/>
            <ac:spMk id="14" creationId="{960BF160-8AA6-4CA5-D25C-0BC4DA662DC9}"/>
          </ac:spMkLst>
        </pc:spChg>
        <pc:spChg chg="add mod">
          <ac:chgData name="Klaudia Rutkowska (2515611)" userId="05c7c944-15a4-4b79-9df6-db88caa7f12e" providerId="ADAL" clId="{80D392B7-E534-4E77-A949-8F99B181F4AF}" dt="2026-06-27T11:20:35.283" v="6328" actId="115"/>
          <ac:spMkLst>
            <pc:docMk/>
            <pc:sldMk cId="977724672" sldId="285"/>
            <ac:spMk id="17" creationId="{0CF752AC-0F65-CFE8-3CA5-FDB5C5BD2FA4}"/>
          </ac:spMkLst>
        </pc:spChg>
        <pc:spChg chg="add mod">
          <ac:chgData name="Klaudia Rutkowska (2515611)" userId="05c7c944-15a4-4b79-9df6-db88caa7f12e" providerId="ADAL" clId="{80D392B7-E534-4E77-A949-8F99B181F4AF}" dt="2026-06-27T11:20:32.246" v="6327" actId="115"/>
          <ac:spMkLst>
            <pc:docMk/>
            <pc:sldMk cId="977724672" sldId="285"/>
            <ac:spMk id="18" creationId="{121E47E9-4D0A-6598-69D2-4A2515901491}"/>
          </ac:spMkLst>
        </pc:spChg>
        <pc:graphicFrameChg chg="add del mod">
          <ac:chgData name="Klaudia Rutkowska (2515611)" userId="05c7c944-15a4-4b79-9df6-db88caa7f12e" providerId="ADAL" clId="{80D392B7-E534-4E77-A949-8F99B181F4AF}" dt="2026-06-27T09:00:58.552" v="4803" actId="478"/>
          <ac:graphicFrameMkLst>
            <pc:docMk/>
            <pc:sldMk cId="977724672" sldId="285"/>
            <ac:graphicFrameMk id="4" creationId="{CF60CE4D-1D1B-D7F7-EB57-CA06A6E91945}"/>
          </ac:graphicFrameMkLst>
        </pc:graphicFrameChg>
        <pc:graphicFrameChg chg="add del mod modGraphic">
          <ac:chgData name="Klaudia Rutkowska (2515611)" userId="05c7c944-15a4-4b79-9df6-db88caa7f12e" providerId="ADAL" clId="{80D392B7-E534-4E77-A949-8F99B181F4AF}" dt="2026-06-27T08:58:42.659" v="4735" actId="478"/>
          <ac:graphicFrameMkLst>
            <pc:docMk/>
            <pc:sldMk cId="977724672" sldId="285"/>
            <ac:graphicFrameMk id="11" creationId="{D80A2AA4-7A85-0ED0-E27F-FF9C6B737FDB}"/>
          </ac:graphicFrameMkLst>
        </pc:graphicFrameChg>
        <pc:picChg chg="add mod">
          <ac:chgData name="Klaudia Rutkowska (2515611)" userId="05c7c944-15a4-4b79-9df6-db88caa7f12e" providerId="ADAL" clId="{80D392B7-E534-4E77-A949-8F99B181F4AF}" dt="2026-06-27T08:59:23.321" v="4753"/>
          <ac:picMkLst>
            <pc:docMk/>
            <pc:sldMk cId="977724672" sldId="285"/>
            <ac:picMk id="12" creationId="{E34A64DB-347D-04B5-7C9B-AD06CA9AB806}"/>
          </ac:picMkLst>
        </pc:picChg>
        <pc:picChg chg="add mod">
          <ac:chgData name="Klaudia Rutkowska (2515611)" userId="05c7c944-15a4-4b79-9df6-db88caa7f12e" providerId="ADAL" clId="{80D392B7-E534-4E77-A949-8F99B181F4AF}" dt="2026-06-27T09:00:02.218" v="4767"/>
          <ac:picMkLst>
            <pc:docMk/>
            <pc:sldMk cId="977724672" sldId="285"/>
            <ac:picMk id="15" creationId="{110C9B22-27C3-9C05-8DC8-774C4E7E6F78}"/>
          </ac:picMkLst>
        </pc:picChg>
        <pc:picChg chg="add mod">
          <ac:chgData name="Klaudia Rutkowska (2515611)" userId="05c7c944-15a4-4b79-9df6-db88caa7f12e" providerId="ADAL" clId="{80D392B7-E534-4E77-A949-8F99B181F4AF}" dt="2026-06-27T09:00:02.574" v="4768"/>
          <ac:picMkLst>
            <pc:docMk/>
            <pc:sldMk cId="977724672" sldId="285"/>
            <ac:picMk id="16" creationId="{72ADD6BE-E341-0632-8D8B-5E7236A3DDAB}"/>
          </ac:picMkLst>
        </pc:picChg>
      </pc:sldChg>
      <pc:sldChg chg="addSp delSp modSp add del mod ord modNotesTx">
        <pc:chgData name="Klaudia Rutkowska (2515611)" userId="05c7c944-15a4-4b79-9df6-db88caa7f12e" providerId="ADAL" clId="{80D392B7-E534-4E77-A949-8F99B181F4AF}" dt="2026-06-27T11:02:14.297" v="5958" actId="2696"/>
        <pc:sldMkLst>
          <pc:docMk/>
          <pc:sldMk cId="1741622003" sldId="286"/>
        </pc:sldMkLst>
        <pc:spChg chg="mod">
          <ac:chgData name="Klaudia Rutkowska (2515611)" userId="05c7c944-15a4-4b79-9df6-db88caa7f12e" providerId="ADAL" clId="{80D392B7-E534-4E77-A949-8F99B181F4AF}" dt="2026-06-27T08:55:01.324" v="4648" actId="20577"/>
          <ac:spMkLst>
            <pc:docMk/>
            <pc:sldMk cId="1741622003" sldId="286"/>
            <ac:spMk id="2" creationId="{0B9AC86C-9400-4C01-F79A-3CADECD07744}"/>
          </ac:spMkLst>
        </pc:spChg>
        <pc:spChg chg="mod">
          <ac:chgData name="Klaudia Rutkowska (2515611)" userId="05c7c944-15a4-4b79-9df6-db88caa7f12e" providerId="ADAL" clId="{80D392B7-E534-4E77-A949-8F99B181F4AF}" dt="2026-06-27T08:55:24.974" v="4680" actId="20577"/>
          <ac:spMkLst>
            <pc:docMk/>
            <pc:sldMk cId="1741622003" sldId="286"/>
            <ac:spMk id="3" creationId="{9D86D009-C8C9-847F-179E-38794309B0DF}"/>
          </ac:spMkLst>
        </pc:spChg>
        <pc:spChg chg="del mod">
          <ac:chgData name="Klaudia Rutkowska (2515611)" userId="05c7c944-15a4-4b79-9df6-db88caa7f12e" providerId="ADAL" clId="{80D392B7-E534-4E77-A949-8F99B181F4AF}" dt="2026-06-27T08:54:53.914" v="4644" actId="478"/>
          <ac:spMkLst>
            <pc:docMk/>
            <pc:sldMk cId="1741622003" sldId="286"/>
            <ac:spMk id="6" creationId="{504CB54C-5F6A-1FA1-6247-E7488C03E08F}"/>
          </ac:spMkLst>
        </pc:spChg>
        <pc:graphicFrameChg chg="del">
          <ac:chgData name="Klaudia Rutkowska (2515611)" userId="05c7c944-15a4-4b79-9df6-db88caa7f12e" providerId="ADAL" clId="{80D392B7-E534-4E77-A949-8F99B181F4AF}" dt="2026-06-27T08:54:39.592" v="4638" actId="478"/>
          <ac:graphicFrameMkLst>
            <pc:docMk/>
            <pc:sldMk cId="1741622003" sldId="286"/>
            <ac:graphicFrameMk id="4" creationId="{969E0550-3340-A9BC-8B0B-3F511C102714}"/>
          </ac:graphicFrameMkLst>
        </pc:graphicFrameChg>
        <pc:picChg chg="add del">
          <ac:chgData name="Klaudia Rutkowska (2515611)" userId="05c7c944-15a4-4b79-9df6-db88caa7f12e" providerId="ADAL" clId="{80D392B7-E534-4E77-A949-8F99B181F4AF}" dt="2026-06-27T08:54:46.739" v="4642" actId="478"/>
          <ac:picMkLst>
            <pc:docMk/>
            <pc:sldMk cId="1741622003" sldId="286"/>
            <ac:picMk id="5" creationId="{BE3A7521-B980-3655-D955-1BED22118BBC}"/>
          </ac:picMkLst>
        </pc:picChg>
      </pc:sldChg>
      <pc:sldChg chg="addSp modSp add del mod setBg">
        <pc:chgData name="Klaudia Rutkowska (2515611)" userId="05c7c944-15a4-4b79-9df6-db88caa7f12e" providerId="ADAL" clId="{80D392B7-E534-4E77-A949-8F99B181F4AF}" dt="2026-06-27T11:39:30.704" v="6376" actId="2696"/>
        <pc:sldMkLst>
          <pc:docMk/>
          <pc:sldMk cId="2351068779" sldId="286"/>
        </pc:sldMkLst>
        <pc:spChg chg="mod">
          <ac:chgData name="Klaudia Rutkowska (2515611)" userId="05c7c944-15a4-4b79-9df6-db88caa7f12e" providerId="ADAL" clId="{80D392B7-E534-4E77-A949-8F99B181F4AF}" dt="2026-06-27T11:38:51.541" v="6373" actId="26606"/>
          <ac:spMkLst>
            <pc:docMk/>
            <pc:sldMk cId="2351068779" sldId="286"/>
            <ac:spMk id="2" creationId="{FCD05E67-2CDF-0D95-22E8-AC9209933784}"/>
          </ac:spMkLst>
        </pc:spChg>
        <pc:spChg chg="mod">
          <ac:chgData name="Klaudia Rutkowska (2515611)" userId="05c7c944-15a4-4b79-9df6-db88caa7f12e" providerId="ADAL" clId="{80D392B7-E534-4E77-A949-8F99B181F4AF}" dt="2026-06-27T11:38:51.541" v="6373" actId="26606"/>
          <ac:spMkLst>
            <pc:docMk/>
            <pc:sldMk cId="2351068779" sldId="286"/>
            <ac:spMk id="3" creationId="{83335D16-7A26-0409-8867-C8A4AD74BFEE}"/>
          </ac:spMkLst>
        </pc:spChg>
        <pc:spChg chg="add">
          <ac:chgData name="Klaudia Rutkowska (2515611)" userId="05c7c944-15a4-4b79-9df6-db88caa7f12e" providerId="ADAL" clId="{80D392B7-E534-4E77-A949-8F99B181F4AF}" dt="2026-06-27T11:38:51.541" v="6373" actId="26606"/>
          <ac:spMkLst>
            <pc:docMk/>
            <pc:sldMk cId="2351068779" sldId="286"/>
            <ac:spMk id="9" creationId="{9AA72BD9-2C5A-4EDC-931F-5AA08EACA0F3}"/>
          </ac:spMkLst>
        </pc:spChg>
        <pc:spChg chg="add">
          <ac:chgData name="Klaudia Rutkowska (2515611)" userId="05c7c944-15a4-4b79-9df6-db88caa7f12e" providerId="ADAL" clId="{80D392B7-E534-4E77-A949-8F99B181F4AF}" dt="2026-06-27T11:38:51.541" v="6373" actId="26606"/>
          <ac:spMkLst>
            <pc:docMk/>
            <pc:sldMk cId="2351068779" sldId="286"/>
            <ac:spMk id="11" creationId="{DD3981AC-7B61-4947-BCF3-F7AA7FA385B9}"/>
          </ac:spMkLst>
        </pc:spChg>
        <pc:spChg chg="add">
          <ac:chgData name="Klaudia Rutkowska (2515611)" userId="05c7c944-15a4-4b79-9df6-db88caa7f12e" providerId="ADAL" clId="{80D392B7-E534-4E77-A949-8F99B181F4AF}" dt="2026-06-27T11:38:51.541" v="6373" actId="26606"/>
          <ac:spMkLst>
            <pc:docMk/>
            <pc:sldMk cId="2351068779" sldId="286"/>
            <ac:spMk id="13" creationId="{55D4142C-5077-457F-A6AD-3FECFDB39685}"/>
          </ac:spMkLst>
        </pc:spChg>
        <pc:spChg chg="add">
          <ac:chgData name="Klaudia Rutkowska (2515611)" userId="05c7c944-15a4-4b79-9df6-db88caa7f12e" providerId="ADAL" clId="{80D392B7-E534-4E77-A949-8F99B181F4AF}" dt="2026-06-27T11:38:51.541" v="6373" actId="26606"/>
          <ac:spMkLst>
            <pc:docMk/>
            <pc:sldMk cId="2351068779" sldId="286"/>
            <ac:spMk id="15" creationId="{7A5F0580-5EE9-419F-96EE-B6529EF6E7D0}"/>
          </ac:spMkLst>
        </pc:spChg>
        <pc:picChg chg="mod ord">
          <ac:chgData name="Klaudia Rutkowska (2515611)" userId="05c7c944-15a4-4b79-9df6-db88caa7f12e" providerId="ADAL" clId="{80D392B7-E534-4E77-A949-8F99B181F4AF}" dt="2026-06-27T11:38:51.541" v="6373" actId="26606"/>
          <ac:picMkLst>
            <pc:docMk/>
            <pc:sldMk cId="2351068779" sldId="286"/>
            <ac:picMk id="4" creationId="{88D0FD93-C33A-C4A4-4E2E-69575C6E1451}"/>
          </ac:picMkLst>
        </pc:picChg>
      </pc:sldChg>
      <pc:sldChg chg="addSp delSp modSp add mod setBg delDesignElem modNotesTx">
        <pc:chgData name="Klaudia Rutkowska (2515611)" userId="05c7c944-15a4-4b79-9df6-db88caa7f12e" providerId="ADAL" clId="{80D392B7-E534-4E77-A949-8F99B181F4AF}" dt="2026-06-28T12:51:57.082" v="9661" actId="20577"/>
        <pc:sldMkLst>
          <pc:docMk/>
          <pc:sldMk cId="4185089045" sldId="286"/>
        </pc:sldMkLst>
        <pc:spChg chg="mod">
          <ac:chgData name="Klaudia Rutkowska (2515611)" userId="05c7c944-15a4-4b79-9df6-db88caa7f12e" providerId="ADAL" clId="{80D392B7-E534-4E77-A949-8F99B181F4AF}" dt="2026-06-28T12:31:57.696" v="9564" actId="20577"/>
          <ac:spMkLst>
            <pc:docMk/>
            <pc:sldMk cId="4185089045" sldId="286"/>
            <ac:spMk id="2" creationId="{EED05144-5F75-417A-ABB4-F4C8D8F8CEBA}"/>
          </ac:spMkLst>
        </pc:spChg>
        <pc:spChg chg="mod">
          <ac:chgData name="Klaudia Rutkowska (2515611)" userId="05c7c944-15a4-4b79-9df6-db88caa7f12e" providerId="ADAL" clId="{80D392B7-E534-4E77-A949-8F99B181F4AF}" dt="2026-06-28T11:24:08.473" v="9079" actId="20577"/>
          <ac:spMkLst>
            <pc:docMk/>
            <pc:sldMk cId="4185089045" sldId="286"/>
            <ac:spMk id="3" creationId="{FEA081E2-00EF-54DC-6D77-3D95091E6179}"/>
          </ac:spMkLst>
        </pc:spChg>
        <pc:spChg chg="add mod">
          <ac:chgData name="Klaudia Rutkowska (2515611)" userId="05c7c944-15a4-4b79-9df6-db88caa7f12e" providerId="ADAL" clId="{80D392B7-E534-4E77-A949-8F99B181F4AF}" dt="2026-06-27T11:50:29.916" v="6441" actId="208"/>
          <ac:spMkLst>
            <pc:docMk/>
            <pc:sldMk cId="4185089045" sldId="286"/>
            <ac:spMk id="5" creationId="{7CDB7339-F004-1B76-34AA-810B8CA50E0C}"/>
          </ac:spMkLst>
        </pc:spChg>
        <pc:spChg chg="add mod">
          <ac:chgData name="Klaudia Rutkowska (2515611)" userId="05c7c944-15a4-4b79-9df6-db88caa7f12e" providerId="ADAL" clId="{80D392B7-E534-4E77-A949-8F99B181F4AF}" dt="2026-06-28T10:31:38.777" v="8276" actId="1076"/>
          <ac:spMkLst>
            <pc:docMk/>
            <pc:sldMk cId="4185089045" sldId="286"/>
            <ac:spMk id="6" creationId="{1AA0B05C-E705-6EC7-24EF-0165C07FE7A2}"/>
          </ac:spMkLst>
        </pc:spChg>
        <pc:spChg chg="add del">
          <ac:chgData name="Klaudia Rutkowska (2515611)" userId="05c7c944-15a4-4b79-9df6-db88caa7f12e" providerId="ADAL" clId="{80D392B7-E534-4E77-A949-8F99B181F4AF}" dt="2026-06-27T11:42:09.314" v="6397"/>
          <ac:spMkLst>
            <pc:docMk/>
            <pc:sldMk cId="4185089045" sldId="286"/>
            <ac:spMk id="9" creationId="{9AA72BD9-2C5A-4EDC-931F-5AA08EACA0F3}"/>
          </ac:spMkLst>
        </pc:spChg>
        <pc:spChg chg="add del">
          <ac:chgData name="Klaudia Rutkowska (2515611)" userId="05c7c944-15a4-4b79-9df6-db88caa7f12e" providerId="ADAL" clId="{80D392B7-E534-4E77-A949-8F99B181F4AF}" dt="2026-06-27T11:42:09.314" v="6397"/>
          <ac:spMkLst>
            <pc:docMk/>
            <pc:sldMk cId="4185089045" sldId="286"/>
            <ac:spMk id="11" creationId="{DD3981AC-7B61-4947-BCF3-F7AA7FA385B9}"/>
          </ac:spMkLst>
        </pc:spChg>
        <pc:spChg chg="add del">
          <ac:chgData name="Klaudia Rutkowska (2515611)" userId="05c7c944-15a4-4b79-9df6-db88caa7f12e" providerId="ADAL" clId="{80D392B7-E534-4E77-A949-8F99B181F4AF}" dt="2026-06-27T11:42:09.314" v="6397"/>
          <ac:spMkLst>
            <pc:docMk/>
            <pc:sldMk cId="4185089045" sldId="286"/>
            <ac:spMk id="13" creationId="{55D4142C-5077-457F-A6AD-3FECFDB39685}"/>
          </ac:spMkLst>
        </pc:spChg>
        <pc:spChg chg="add del">
          <ac:chgData name="Klaudia Rutkowska (2515611)" userId="05c7c944-15a4-4b79-9df6-db88caa7f12e" providerId="ADAL" clId="{80D392B7-E534-4E77-A949-8F99B181F4AF}" dt="2026-06-27T11:42:09.314" v="6397"/>
          <ac:spMkLst>
            <pc:docMk/>
            <pc:sldMk cId="4185089045" sldId="286"/>
            <ac:spMk id="15" creationId="{7A5F0580-5EE9-419F-96EE-B6529EF6E7D0}"/>
          </ac:spMkLst>
        </pc:spChg>
        <pc:picChg chg="mod ord">
          <ac:chgData name="Klaudia Rutkowska (2515611)" userId="05c7c944-15a4-4b79-9df6-db88caa7f12e" providerId="ADAL" clId="{80D392B7-E534-4E77-A949-8F99B181F4AF}" dt="2026-06-27T11:39:35.235" v="6378" actId="26606"/>
          <ac:picMkLst>
            <pc:docMk/>
            <pc:sldMk cId="4185089045" sldId="286"/>
            <ac:picMk id="4" creationId="{FF4435F8-E5BD-CCFC-17CC-8E27B8B4407A}"/>
          </ac:picMkLst>
        </pc:picChg>
      </pc:sldChg>
      <pc:sldChg chg="addSp delSp modSp new del mod setBg">
        <pc:chgData name="Klaudia Rutkowska (2515611)" userId="05c7c944-15a4-4b79-9df6-db88caa7f12e" providerId="ADAL" clId="{80D392B7-E534-4E77-A949-8F99B181F4AF}" dt="2026-06-27T11:50:14.899" v="6438" actId="2696"/>
        <pc:sldMkLst>
          <pc:docMk/>
          <pc:sldMk cId="1118658102" sldId="287"/>
        </pc:sldMkLst>
        <pc:spChg chg="mod ord">
          <ac:chgData name="Klaudia Rutkowska (2515611)" userId="05c7c944-15a4-4b79-9df6-db88caa7f12e" providerId="ADAL" clId="{80D392B7-E534-4E77-A949-8F99B181F4AF}" dt="2026-06-27T11:48:11.915" v="6435" actId="26606"/>
          <ac:spMkLst>
            <pc:docMk/>
            <pc:sldMk cId="1118658102" sldId="287"/>
            <ac:spMk id="2" creationId="{30FAA644-83F0-2C5B-B467-37FA2822D2A3}"/>
          </ac:spMkLst>
        </pc:spChg>
        <pc:spChg chg="del">
          <ac:chgData name="Klaudia Rutkowska (2515611)" userId="05c7c944-15a4-4b79-9df6-db88caa7f12e" providerId="ADAL" clId="{80D392B7-E534-4E77-A949-8F99B181F4AF}" dt="2026-06-27T11:45:18.901" v="6418" actId="931"/>
          <ac:spMkLst>
            <pc:docMk/>
            <pc:sldMk cId="1118658102" sldId="287"/>
            <ac:spMk id="3" creationId="{6191A868-C1C7-F99A-6C53-50AE986143CF}"/>
          </ac:spMkLst>
        </pc:spChg>
        <pc:spChg chg="add del mod">
          <ac:chgData name="Klaudia Rutkowska (2515611)" userId="05c7c944-15a4-4b79-9df6-db88caa7f12e" providerId="ADAL" clId="{80D392B7-E534-4E77-A949-8F99B181F4AF}" dt="2026-06-27T11:46:00.329" v="6425"/>
          <ac:spMkLst>
            <pc:docMk/>
            <pc:sldMk cId="1118658102" sldId="287"/>
            <ac:spMk id="6" creationId="{C271831B-9494-B93E-61AF-E2D0E9482065}"/>
          </ac:spMkLst>
        </pc:spChg>
        <pc:spChg chg="add mod">
          <ac:chgData name="Klaudia Rutkowska (2515611)" userId="05c7c944-15a4-4b79-9df6-db88caa7f12e" providerId="ADAL" clId="{80D392B7-E534-4E77-A949-8F99B181F4AF}" dt="2026-06-27T11:48:11.915" v="6435" actId="26606"/>
          <ac:spMkLst>
            <pc:docMk/>
            <pc:sldMk cId="1118658102" sldId="287"/>
            <ac:spMk id="7" creationId="{04368BA5-6921-A957-0B97-EF8881F333A0}"/>
          </ac:spMkLst>
        </pc:spChg>
        <pc:spChg chg="add del">
          <ac:chgData name="Klaudia Rutkowska (2515611)" userId="05c7c944-15a4-4b79-9df6-db88caa7f12e" providerId="ADAL" clId="{80D392B7-E534-4E77-A949-8F99B181F4AF}" dt="2026-06-27T11:48:11.915" v="6435" actId="26606"/>
          <ac:spMkLst>
            <pc:docMk/>
            <pc:sldMk cId="1118658102" sldId="287"/>
            <ac:spMk id="12" creationId="{04812C46-200A-4DEB-A05E-3ED6C68C2387}"/>
          </ac:spMkLst>
        </pc:spChg>
        <pc:spChg chg="add del">
          <ac:chgData name="Klaudia Rutkowska (2515611)" userId="05c7c944-15a4-4b79-9df6-db88caa7f12e" providerId="ADAL" clId="{80D392B7-E534-4E77-A949-8F99B181F4AF}" dt="2026-06-27T11:48:11.915" v="6435" actId="26606"/>
          <ac:spMkLst>
            <pc:docMk/>
            <pc:sldMk cId="1118658102" sldId="287"/>
            <ac:spMk id="14" creationId="{D1EA859B-E555-4109-94F3-6700E046E008}"/>
          </ac:spMkLst>
        </pc:spChg>
        <pc:spChg chg="add">
          <ac:chgData name="Klaudia Rutkowska (2515611)" userId="05c7c944-15a4-4b79-9df6-db88caa7f12e" providerId="ADAL" clId="{80D392B7-E534-4E77-A949-8F99B181F4AF}" dt="2026-06-27T11:48:11.915" v="6435" actId="26606"/>
          <ac:spMkLst>
            <pc:docMk/>
            <pc:sldMk cId="1118658102" sldId="287"/>
            <ac:spMk id="19" creationId="{9AA72BD9-2C5A-4EDC-931F-5AA08EACA0F3}"/>
          </ac:spMkLst>
        </pc:spChg>
        <pc:spChg chg="add">
          <ac:chgData name="Klaudia Rutkowska (2515611)" userId="05c7c944-15a4-4b79-9df6-db88caa7f12e" providerId="ADAL" clId="{80D392B7-E534-4E77-A949-8F99B181F4AF}" dt="2026-06-27T11:48:11.915" v="6435" actId="26606"/>
          <ac:spMkLst>
            <pc:docMk/>
            <pc:sldMk cId="1118658102" sldId="287"/>
            <ac:spMk id="21" creationId="{DD3981AC-7B61-4947-BCF3-F7AA7FA385B9}"/>
          </ac:spMkLst>
        </pc:spChg>
        <pc:spChg chg="add">
          <ac:chgData name="Klaudia Rutkowska (2515611)" userId="05c7c944-15a4-4b79-9df6-db88caa7f12e" providerId="ADAL" clId="{80D392B7-E534-4E77-A949-8F99B181F4AF}" dt="2026-06-27T11:48:11.915" v="6435" actId="26606"/>
          <ac:spMkLst>
            <pc:docMk/>
            <pc:sldMk cId="1118658102" sldId="287"/>
            <ac:spMk id="23" creationId="{55D4142C-5077-457F-A6AD-3FECFDB39685}"/>
          </ac:spMkLst>
        </pc:spChg>
        <pc:spChg chg="add">
          <ac:chgData name="Klaudia Rutkowska (2515611)" userId="05c7c944-15a4-4b79-9df6-db88caa7f12e" providerId="ADAL" clId="{80D392B7-E534-4E77-A949-8F99B181F4AF}" dt="2026-06-27T11:48:11.915" v="6435" actId="26606"/>
          <ac:spMkLst>
            <pc:docMk/>
            <pc:sldMk cId="1118658102" sldId="287"/>
            <ac:spMk id="25" creationId="{7A5F0580-5EE9-419F-96EE-B6529EF6E7D0}"/>
          </ac:spMkLst>
        </pc:spChg>
        <pc:picChg chg="add mod ord modCrop">
          <ac:chgData name="Klaudia Rutkowska (2515611)" userId="05c7c944-15a4-4b79-9df6-db88caa7f12e" providerId="ADAL" clId="{80D392B7-E534-4E77-A949-8F99B181F4AF}" dt="2026-06-27T11:48:11.915" v="6435" actId="26606"/>
          <ac:picMkLst>
            <pc:docMk/>
            <pc:sldMk cId="1118658102" sldId="287"/>
            <ac:picMk id="5" creationId="{07897293-9C0D-16D6-A164-305977DC406B}"/>
          </ac:picMkLst>
        </pc:picChg>
      </pc:sldChg>
      <pc:sldChg chg="modSp add mod modNotesTx">
        <pc:chgData name="Klaudia Rutkowska (2515611)" userId="05c7c944-15a4-4b79-9df6-db88caa7f12e" providerId="ADAL" clId="{80D392B7-E534-4E77-A949-8F99B181F4AF}" dt="2026-06-28T12:36:34.671" v="9582" actId="20577"/>
        <pc:sldMkLst>
          <pc:docMk/>
          <pc:sldMk cId="888178032" sldId="288"/>
        </pc:sldMkLst>
        <pc:spChg chg="mod">
          <ac:chgData name="Klaudia Rutkowska (2515611)" userId="05c7c944-15a4-4b79-9df6-db88caa7f12e" providerId="ADAL" clId="{80D392B7-E534-4E77-A949-8F99B181F4AF}" dt="2026-06-28T12:32:01.888" v="9566" actId="20577"/>
          <ac:spMkLst>
            <pc:docMk/>
            <pc:sldMk cId="888178032" sldId="288"/>
            <ac:spMk id="2" creationId="{A962FBEC-180E-5D58-1C2F-21426434CED4}"/>
          </ac:spMkLst>
        </pc:spChg>
        <pc:spChg chg="mod">
          <ac:chgData name="Klaudia Rutkowska (2515611)" userId="05c7c944-15a4-4b79-9df6-db88caa7f12e" providerId="ADAL" clId="{80D392B7-E534-4E77-A949-8F99B181F4AF}" dt="2026-06-28T10:31:05.675" v="8269" actId="20577"/>
          <ac:spMkLst>
            <pc:docMk/>
            <pc:sldMk cId="888178032" sldId="288"/>
            <ac:spMk id="3" creationId="{7947308C-1329-A70F-7DF3-AF2C053F8BA9}"/>
          </ac:spMkLst>
        </pc:spChg>
      </pc:sldChg>
      <pc:sldChg chg="modSp add del mod">
        <pc:chgData name="Klaudia Rutkowska (2515611)" userId="05c7c944-15a4-4b79-9df6-db88caa7f12e" providerId="ADAL" clId="{80D392B7-E534-4E77-A949-8F99B181F4AF}" dt="2026-06-28T11:22:22.107" v="9065" actId="2696"/>
        <pc:sldMkLst>
          <pc:docMk/>
          <pc:sldMk cId="2928789153" sldId="289"/>
        </pc:sldMkLst>
        <pc:spChg chg="mod">
          <ac:chgData name="Klaudia Rutkowska (2515611)" userId="05c7c944-15a4-4b79-9df6-db88caa7f12e" providerId="ADAL" clId="{80D392B7-E534-4E77-A949-8F99B181F4AF}" dt="2026-06-27T12:37:14.599" v="6762" actId="20577"/>
          <ac:spMkLst>
            <pc:docMk/>
            <pc:sldMk cId="2928789153" sldId="289"/>
            <ac:spMk id="3" creationId="{85E52A76-08F9-00A9-1077-19B084869EE2}"/>
          </ac:spMkLst>
        </pc:spChg>
      </pc:sldChg>
      <pc:sldChg chg="addSp modSp add mod ord modAnim modNotesTx">
        <pc:chgData name="Klaudia Rutkowska (2515611)" userId="05c7c944-15a4-4b79-9df6-db88caa7f12e" providerId="ADAL" clId="{80D392B7-E534-4E77-A949-8F99B181F4AF}" dt="2026-06-28T13:52:27.148" v="10318" actId="20577"/>
        <pc:sldMkLst>
          <pc:docMk/>
          <pc:sldMk cId="4276000951" sldId="289"/>
        </pc:sldMkLst>
        <pc:spChg chg="mod">
          <ac:chgData name="Klaudia Rutkowska (2515611)" userId="05c7c944-15a4-4b79-9df6-db88caa7f12e" providerId="ADAL" clId="{80D392B7-E534-4E77-A949-8F99B181F4AF}" dt="2026-06-28T12:32:37.733" v="9568" actId="14100"/>
          <ac:spMkLst>
            <pc:docMk/>
            <pc:sldMk cId="4276000951" sldId="289"/>
            <ac:spMk id="2" creationId="{D1DE04E7-D559-C2B8-607C-0B980BD674DA}"/>
          </ac:spMkLst>
        </pc:spChg>
        <pc:spChg chg="mod">
          <ac:chgData name="Klaudia Rutkowska (2515611)" userId="05c7c944-15a4-4b79-9df6-db88caa7f12e" providerId="ADAL" clId="{80D392B7-E534-4E77-A949-8F99B181F4AF}" dt="2026-06-28T11:40:02.821" v="9252" actId="20577"/>
          <ac:spMkLst>
            <pc:docMk/>
            <pc:sldMk cId="4276000951" sldId="289"/>
            <ac:spMk id="3" creationId="{D9F7D453-5396-944A-408C-49B95ADB1336}"/>
          </ac:spMkLst>
        </pc:spChg>
        <pc:spChg chg="add mod">
          <ac:chgData name="Klaudia Rutkowska (2515611)" userId="05c7c944-15a4-4b79-9df6-db88caa7f12e" providerId="ADAL" clId="{80D392B7-E534-4E77-A949-8F99B181F4AF}" dt="2026-06-28T11:40:26.139" v="9255"/>
          <ac:spMkLst>
            <pc:docMk/>
            <pc:sldMk cId="4276000951" sldId="289"/>
            <ac:spMk id="4" creationId="{404AD5B0-EB66-6474-48C6-9D09DC0610DD}"/>
          </ac:spMkLst>
        </pc:spChg>
        <pc:spChg chg="add mod">
          <ac:chgData name="Klaudia Rutkowska (2515611)" userId="05c7c944-15a4-4b79-9df6-db88caa7f12e" providerId="ADAL" clId="{80D392B7-E534-4E77-A949-8F99B181F4AF}" dt="2026-06-28T12:27:59.999" v="9532" actId="20577"/>
          <ac:spMkLst>
            <pc:docMk/>
            <pc:sldMk cId="4276000951" sldId="289"/>
            <ac:spMk id="7" creationId="{1D7D296C-0579-09EE-65CF-594E987300E8}"/>
          </ac:spMkLst>
        </pc:spChg>
        <pc:picChg chg="add mod">
          <ac:chgData name="Klaudia Rutkowska (2515611)" userId="05c7c944-15a4-4b79-9df6-db88caa7f12e" providerId="ADAL" clId="{80D392B7-E534-4E77-A949-8F99B181F4AF}" dt="2026-06-28T11:40:26.139" v="9255"/>
          <ac:picMkLst>
            <pc:docMk/>
            <pc:sldMk cId="4276000951" sldId="289"/>
            <ac:picMk id="6" creationId="{FAA9C93A-0898-D1B3-1CFF-BB214E8DA90E}"/>
          </ac:picMkLst>
        </pc:picChg>
      </pc:sldChg>
      <pc:sldChg chg="modSp new del mod">
        <pc:chgData name="Klaudia Rutkowska (2515611)" userId="05c7c944-15a4-4b79-9df6-db88caa7f12e" providerId="ADAL" clId="{80D392B7-E534-4E77-A949-8F99B181F4AF}" dt="2026-06-28T11:14:10.166" v="8946" actId="2696"/>
        <pc:sldMkLst>
          <pc:docMk/>
          <pc:sldMk cId="2089519816" sldId="290"/>
        </pc:sldMkLst>
        <pc:spChg chg="mod">
          <ac:chgData name="Klaudia Rutkowska (2515611)" userId="05c7c944-15a4-4b79-9df6-db88caa7f12e" providerId="ADAL" clId="{80D392B7-E534-4E77-A949-8F99B181F4AF}" dt="2026-06-28T09:11:51.158" v="7500" actId="207"/>
          <ac:spMkLst>
            <pc:docMk/>
            <pc:sldMk cId="2089519816" sldId="290"/>
            <ac:spMk id="2" creationId="{31DE8B40-6E06-045E-590A-5192378C6504}"/>
          </ac:spMkLst>
        </pc:spChg>
      </pc:sldChg>
      <pc:sldMasterChg chg="setBg modSldLayout">
        <pc:chgData name="Klaudia Rutkowska (2515611)" userId="05c7c944-15a4-4b79-9df6-db88caa7f12e" providerId="ADAL" clId="{80D392B7-E534-4E77-A949-8F99B181F4AF}" dt="2026-06-27T08:20:51.718" v="4367"/>
        <pc:sldMasterMkLst>
          <pc:docMk/>
          <pc:sldMasterMk cId="2460954070" sldId="2147483660"/>
        </pc:sldMasterMkLst>
        <pc:sldLayoutChg chg="setBg">
          <pc:chgData name="Klaudia Rutkowska (2515611)" userId="05c7c944-15a4-4b79-9df6-db88caa7f12e" providerId="ADAL" clId="{80D392B7-E534-4E77-A949-8F99B181F4AF}" dt="2026-06-27T08:20:51.718" v="4367"/>
          <pc:sldLayoutMkLst>
            <pc:docMk/>
            <pc:sldMasterMk cId="2460954070" sldId="2147483660"/>
            <pc:sldLayoutMk cId="2385387890" sldId="2147483661"/>
          </pc:sldLayoutMkLst>
        </pc:sldLayoutChg>
        <pc:sldLayoutChg chg="setBg">
          <pc:chgData name="Klaudia Rutkowska (2515611)" userId="05c7c944-15a4-4b79-9df6-db88caa7f12e" providerId="ADAL" clId="{80D392B7-E534-4E77-A949-8F99B181F4AF}" dt="2026-06-27T08:20:51.718" v="4367"/>
          <pc:sldLayoutMkLst>
            <pc:docMk/>
            <pc:sldMasterMk cId="2460954070" sldId="2147483660"/>
            <pc:sldLayoutMk cId="949138452" sldId="2147483662"/>
          </pc:sldLayoutMkLst>
        </pc:sldLayoutChg>
        <pc:sldLayoutChg chg="setBg">
          <pc:chgData name="Klaudia Rutkowska (2515611)" userId="05c7c944-15a4-4b79-9df6-db88caa7f12e" providerId="ADAL" clId="{80D392B7-E534-4E77-A949-8F99B181F4AF}" dt="2026-06-27T08:20:51.718" v="4367"/>
          <pc:sldLayoutMkLst>
            <pc:docMk/>
            <pc:sldMasterMk cId="2460954070" sldId="2147483660"/>
            <pc:sldLayoutMk cId="2591524520" sldId="2147483663"/>
          </pc:sldLayoutMkLst>
        </pc:sldLayoutChg>
        <pc:sldLayoutChg chg="setBg">
          <pc:chgData name="Klaudia Rutkowska (2515611)" userId="05c7c944-15a4-4b79-9df6-db88caa7f12e" providerId="ADAL" clId="{80D392B7-E534-4E77-A949-8F99B181F4AF}" dt="2026-06-27T08:20:51.718" v="4367"/>
          <pc:sldLayoutMkLst>
            <pc:docMk/>
            <pc:sldMasterMk cId="2460954070" sldId="2147483660"/>
            <pc:sldLayoutMk cId="1203092039" sldId="2147483664"/>
          </pc:sldLayoutMkLst>
        </pc:sldLayoutChg>
        <pc:sldLayoutChg chg="setBg">
          <pc:chgData name="Klaudia Rutkowska (2515611)" userId="05c7c944-15a4-4b79-9df6-db88caa7f12e" providerId="ADAL" clId="{80D392B7-E534-4E77-A949-8F99B181F4AF}" dt="2026-06-27T08:20:51.718" v="4367"/>
          <pc:sldLayoutMkLst>
            <pc:docMk/>
            <pc:sldMasterMk cId="2460954070" sldId="2147483660"/>
            <pc:sldLayoutMk cId="3733172339" sldId="2147483665"/>
          </pc:sldLayoutMkLst>
        </pc:sldLayoutChg>
        <pc:sldLayoutChg chg="setBg">
          <pc:chgData name="Klaudia Rutkowska (2515611)" userId="05c7c944-15a4-4b79-9df6-db88caa7f12e" providerId="ADAL" clId="{80D392B7-E534-4E77-A949-8F99B181F4AF}" dt="2026-06-27T08:20:51.718" v="4367"/>
          <pc:sldLayoutMkLst>
            <pc:docMk/>
            <pc:sldMasterMk cId="2460954070" sldId="2147483660"/>
            <pc:sldLayoutMk cId="3210312558" sldId="2147483666"/>
          </pc:sldLayoutMkLst>
        </pc:sldLayoutChg>
        <pc:sldLayoutChg chg="setBg">
          <pc:chgData name="Klaudia Rutkowska (2515611)" userId="05c7c944-15a4-4b79-9df6-db88caa7f12e" providerId="ADAL" clId="{80D392B7-E534-4E77-A949-8F99B181F4AF}" dt="2026-06-27T08:20:51.718" v="4367"/>
          <pc:sldLayoutMkLst>
            <pc:docMk/>
            <pc:sldMasterMk cId="2460954070" sldId="2147483660"/>
            <pc:sldLayoutMk cId="3146388984" sldId="2147483667"/>
          </pc:sldLayoutMkLst>
        </pc:sldLayoutChg>
        <pc:sldLayoutChg chg="setBg">
          <pc:chgData name="Klaudia Rutkowska (2515611)" userId="05c7c944-15a4-4b79-9df6-db88caa7f12e" providerId="ADAL" clId="{80D392B7-E534-4E77-A949-8F99B181F4AF}" dt="2026-06-27T08:20:51.718" v="4367"/>
          <pc:sldLayoutMkLst>
            <pc:docMk/>
            <pc:sldMasterMk cId="2460954070" sldId="2147483660"/>
            <pc:sldLayoutMk cId="3171841454" sldId="2147483668"/>
          </pc:sldLayoutMkLst>
        </pc:sldLayoutChg>
        <pc:sldLayoutChg chg="setBg">
          <pc:chgData name="Klaudia Rutkowska (2515611)" userId="05c7c944-15a4-4b79-9df6-db88caa7f12e" providerId="ADAL" clId="{80D392B7-E534-4E77-A949-8F99B181F4AF}" dt="2026-06-27T08:20:51.718" v="4367"/>
          <pc:sldLayoutMkLst>
            <pc:docMk/>
            <pc:sldMasterMk cId="2460954070" sldId="2147483660"/>
            <pc:sldLayoutMk cId="1718958274" sldId="2147483669"/>
          </pc:sldLayoutMkLst>
        </pc:sldLayoutChg>
        <pc:sldLayoutChg chg="setBg">
          <pc:chgData name="Klaudia Rutkowska (2515611)" userId="05c7c944-15a4-4b79-9df6-db88caa7f12e" providerId="ADAL" clId="{80D392B7-E534-4E77-A949-8F99B181F4AF}" dt="2026-06-27T08:20:51.718" v="4367"/>
          <pc:sldLayoutMkLst>
            <pc:docMk/>
            <pc:sldMasterMk cId="2460954070" sldId="2147483660"/>
            <pc:sldLayoutMk cId="2202905451" sldId="2147483670"/>
          </pc:sldLayoutMkLst>
        </pc:sldLayoutChg>
        <pc:sldLayoutChg chg="setBg">
          <pc:chgData name="Klaudia Rutkowska (2515611)" userId="05c7c944-15a4-4b79-9df6-db88caa7f12e" providerId="ADAL" clId="{80D392B7-E534-4E77-A949-8F99B181F4AF}" dt="2026-06-27T08:20:51.718" v="4367"/>
          <pc:sldLayoutMkLst>
            <pc:docMk/>
            <pc:sldMasterMk cId="2460954070" sldId="2147483660"/>
            <pc:sldLayoutMk cId="3479445657" sldId="2147483671"/>
          </pc:sldLayoutMkLst>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https://uowtsd-my.sharepoint.com/personal/2515611_student_uwtsd_ac_uk/Documents/My%20documents/3%20Managing%20Enterprise/Assingment/Business%20Forecast%20Kulta%20Lingerie.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Sheet2!$B$3</c:f>
              <c:strCache>
                <c:ptCount val="1"/>
                <c:pt idx="0">
                  <c:v>Sales</c:v>
                </c:pt>
              </c:strCache>
            </c:strRef>
          </c:tx>
          <c:spPr>
            <a:ln w="31750" cap="rnd">
              <a:solidFill>
                <a:schemeClr val="accent1"/>
              </a:solidFill>
              <a:round/>
            </a:ln>
            <a:effectLst/>
          </c:spPr>
          <c:marker>
            <c:symbol val="none"/>
          </c:marker>
          <c:cat>
            <c:strRef>
              <c:f>Sheet2!$C$2:$N$2</c:f>
              <c:strCache>
                <c:ptCount val="12"/>
                <c:pt idx="0">
                  <c:v>Month 1</c:v>
                </c:pt>
                <c:pt idx="1">
                  <c:v>Month 2</c:v>
                </c:pt>
                <c:pt idx="2">
                  <c:v>Month 3</c:v>
                </c:pt>
                <c:pt idx="3">
                  <c:v>Month 4</c:v>
                </c:pt>
                <c:pt idx="4">
                  <c:v>Month 5</c:v>
                </c:pt>
                <c:pt idx="5">
                  <c:v>Month 6</c:v>
                </c:pt>
                <c:pt idx="6">
                  <c:v>Month 7</c:v>
                </c:pt>
                <c:pt idx="7">
                  <c:v>Month 8</c:v>
                </c:pt>
                <c:pt idx="8">
                  <c:v>Month 9</c:v>
                </c:pt>
                <c:pt idx="9">
                  <c:v>Month 10</c:v>
                </c:pt>
                <c:pt idx="10">
                  <c:v>Month 11</c:v>
                </c:pt>
                <c:pt idx="11">
                  <c:v>Month 12</c:v>
                </c:pt>
              </c:strCache>
            </c:strRef>
          </c:cat>
          <c:val>
            <c:numRef>
              <c:f>Sheet2!$C$3:$N$3</c:f>
              <c:numCache>
                <c:formatCode>_-[$£-809]* #,##0.00_-;\-[$£-809]* #,##0.00_-;_-[$£-809]* "-"??_-;_-@_-</c:formatCode>
                <c:ptCount val="12"/>
                <c:pt idx="0">
                  <c:v>0</c:v>
                </c:pt>
                <c:pt idx="1">
                  <c:v>50000</c:v>
                </c:pt>
                <c:pt idx="2">
                  <c:v>55000.000000000007</c:v>
                </c:pt>
                <c:pt idx="3">
                  <c:v>60500.000000000015</c:v>
                </c:pt>
                <c:pt idx="4">
                  <c:v>66550.000000000015</c:v>
                </c:pt>
                <c:pt idx="5">
                  <c:v>73205.000000000029</c:v>
                </c:pt>
                <c:pt idx="6">
                  <c:v>80525.500000000044</c:v>
                </c:pt>
                <c:pt idx="7">
                  <c:v>88578.050000000061</c:v>
                </c:pt>
                <c:pt idx="8">
                  <c:v>97435.855000000069</c:v>
                </c:pt>
                <c:pt idx="9">
                  <c:v>107179.44050000008</c:v>
                </c:pt>
                <c:pt idx="10">
                  <c:v>117897.3845500001</c:v>
                </c:pt>
                <c:pt idx="11">
                  <c:v>129687.12300500013</c:v>
                </c:pt>
              </c:numCache>
            </c:numRef>
          </c:val>
          <c:smooth val="0"/>
          <c:extLst>
            <c:ext xmlns:c16="http://schemas.microsoft.com/office/drawing/2014/chart" uri="{C3380CC4-5D6E-409C-BE32-E72D297353CC}">
              <c16:uniqueId val="{00000000-1281-4491-B0AC-69F51C6A1DA9}"/>
            </c:ext>
          </c:extLst>
        </c:ser>
        <c:ser>
          <c:idx val="1"/>
          <c:order val="1"/>
          <c:tx>
            <c:strRef>
              <c:f>Sheet2!$B$4</c:f>
              <c:strCache>
                <c:ptCount val="1"/>
                <c:pt idx="0">
                  <c:v>Total Expenditure</c:v>
                </c:pt>
              </c:strCache>
            </c:strRef>
          </c:tx>
          <c:spPr>
            <a:ln w="31750" cap="rnd">
              <a:solidFill>
                <a:schemeClr val="accent2"/>
              </a:solidFill>
              <a:round/>
            </a:ln>
            <a:effectLst/>
          </c:spPr>
          <c:marker>
            <c:symbol val="none"/>
          </c:marker>
          <c:cat>
            <c:strRef>
              <c:f>Sheet2!$C$2:$N$2</c:f>
              <c:strCache>
                <c:ptCount val="12"/>
                <c:pt idx="0">
                  <c:v>Month 1</c:v>
                </c:pt>
                <c:pt idx="1">
                  <c:v>Month 2</c:v>
                </c:pt>
                <c:pt idx="2">
                  <c:v>Month 3</c:v>
                </c:pt>
                <c:pt idx="3">
                  <c:v>Month 4</c:v>
                </c:pt>
                <c:pt idx="4">
                  <c:v>Month 5</c:v>
                </c:pt>
                <c:pt idx="5">
                  <c:v>Month 6</c:v>
                </c:pt>
                <c:pt idx="6">
                  <c:v>Month 7</c:v>
                </c:pt>
                <c:pt idx="7">
                  <c:v>Month 8</c:v>
                </c:pt>
                <c:pt idx="8">
                  <c:v>Month 9</c:v>
                </c:pt>
                <c:pt idx="9">
                  <c:v>Month 10</c:v>
                </c:pt>
                <c:pt idx="10">
                  <c:v>Month 11</c:v>
                </c:pt>
                <c:pt idx="11">
                  <c:v>Month 12</c:v>
                </c:pt>
              </c:strCache>
            </c:strRef>
          </c:cat>
          <c:val>
            <c:numRef>
              <c:f>Sheet2!$C$4:$N$4</c:f>
              <c:numCache>
                <c:formatCode>_-[$£-809]* #,##0.00_-;\-[$£-809]* #,##0.00_-;_-[$£-809]* "-"??_-;_-@_-</c:formatCode>
                <c:ptCount val="12"/>
                <c:pt idx="0">
                  <c:v>164885.79999999999</c:v>
                </c:pt>
                <c:pt idx="1">
                  <c:v>66369</c:v>
                </c:pt>
                <c:pt idx="2">
                  <c:v>68869</c:v>
                </c:pt>
                <c:pt idx="3">
                  <c:v>69519</c:v>
                </c:pt>
                <c:pt idx="4">
                  <c:v>71334</c:v>
                </c:pt>
                <c:pt idx="5">
                  <c:v>74330.5</c:v>
                </c:pt>
                <c:pt idx="6">
                  <c:v>75526.649999999994</c:v>
                </c:pt>
                <c:pt idx="7">
                  <c:v>77942.42</c:v>
                </c:pt>
                <c:pt idx="8">
                  <c:v>81599.759999999995</c:v>
                </c:pt>
                <c:pt idx="9">
                  <c:v>83522.83</c:v>
                </c:pt>
                <c:pt idx="10">
                  <c:v>86738.22</c:v>
                </c:pt>
                <c:pt idx="11">
                  <c:v>91275.14</c:v>
                </c:pt>
              </c:numCache>
            </c:numRef>
          </c:val>
          <c:smooth val="0"/>
          <c:extLst>
            <c:ext xmlns:c16="http://schemas.microsoft.com/office/drawing/2014/chart" uri="{C3380CC4-5D6E-409C-BE32-E72D297353CC}">
              <c16:uniqueId val="{00000001-1281-4491-B0AC-69F51C6A1DA9}"/>
            </c:ext>
          </c:extLst>
        </c:ser>
        <c:dLbls>
          <c:showLegendKey val="0"/>
          <c:showVal val="0"/>
          <c:showCatName val="0"/>
          <c:showSerName val="0"/>
          <c:showPercent val="0"/>
          <c:showBubbleSize val="0"/>
        </c:dLbls>
        <c:dropLines>
          <c:spPr>
            <a:ln w="9525">
              <a:solidFill>
                <a:schemeClr val="tx2">
                  <a:lumMod val="60000"/>
                  <a:lumOff val="40000"/>
                </a:schemeClr>
              </a:solidFill>
              <a:prstDash val="dash"/>
            </a:ln>
            <a:effectLst/>
          </c:spPr>
        </c:dropLines>
        <c:smooth val="0"/>
        <c:axId val="1819953055"/>
        <c:axId val="1819951615"/>
      </c:lineChart>
      <c:catAx>
        <c:axId val="1819953055"/>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en-US"/>
          </a:p>
        </c:txPr>
        <c:crossAx val="1819951615"/>
        <c:crosses val="autoZero"/>
        <c:auto val="1"/>
        <c:lblAlgn val="ctr"/>
        <c:lblOffset val="100"/>
        <c:noMultiLvlLbl val="0"/>
      </c:catAx>
      <c:valAx>
        <c:axId val="1819951615"/>
        <c:scaling>
          <c:orientation val="minMax"/>
        </c:scaling>
        <c:delete val="0"/>
        <c:axPos val="l"/>
        <c:majorGridlines>
          <c:spPr>
            <a:ln w="9525" cap="flat" cmpd="sng" algn="ctr">
              <a:solidFill>
                <a:schemeClr val="tx2"/>
              </a:solidFill>
              <a:round/>
            </a:ln>
            <a:effectLst/>
          </c:spPr>
        </c:majorGridlines>
        <c:numFmt formatCode="_-[$£-809]* #,##0.00_-;\-[$£-809]* #,##0.00_-;_-[$£-809]* &quot;-&quot;??_-;_-@_-"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en-US"/>
          </a:p>
        </c:txPr>
        <c:crossAx val="1819953055"/>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1">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894076-8994-4C30-BEFB-E1965D9F4C6F}" type="doc">
      <dgm:prSet loTypeId="urn:microsoft.com/office/officeart/2005/8/layout/hierarchy1" loCatId="hierarchy" qsTypeId="urn:microsoft.com/office/officeart/2005/8/quickstyle/simple1" qsCatId="simple" csTypeId="urn:microsoft.com/office/officeart/2005/8/colors/accent0_3" csCatId="mainScheme" phldr="1"/>
      <dgm:spPr/>
      <dgm:t>
        <a:bodyPr/>
        <a:lstStyle/>
        <a:p>
          <a:endParaRPr lang="en-GB"/>
        </a:p>
      </dgm:t>
    </dgm:pt>
    <dgm:pt modelId="{F5800A2F-1D3F-4F47-85AB-7D0055A67CFF}">
      <dgm:prSet phldrT="[Text]" phldr="0"/>
      <dgm:spPr/>
      <dgm:t>
        <a:bodyPr/>
        <a:lstStyle/>
        <a:p>
          <a:r>
            <a:rPr lang="en-GB" dirty="0"/>
            <a:t>Managing Director</a:t>
          </a:r>
        </a:p>
      </dgm:t>
    </dgm:pt>
    <dgm:pt modelId="{A67521A4-0E59-4B1B-9B88-5AE0F76BEED3}" type="parTrans" cxnId="{FBFB12D5-CB1C-4AC0-A170-C1BE04EA3DB8}">
      <dgm:prSet/>
      <dgm:spPr/>
      <dgm:t>
        <a:bodyPr/>
        <a:lstStyle/>
        <a:p>
          <a:endParaRPr lang="en-GB"/>
        </a:p>
      </dgm:t>
    </dgm:pt>
    <dgm:pt modelId="{56CBF550-53B7-43D9-B198-D6CE03C2F00E}" type="sibTrans" cxnId="{FBFB12D5-CB1C-4AC0-A170-C1BE04EA3DB8}">
      <dgm:prSet/>
      <dgm:spPr/>
      <dgm:t>
        <a:bodyPr/>
        <a:lstStyle/>
        <a:p>
          <a:endParaRPr lang="en-GB"/>
        </a:p>
      </dgm:t>
    </dgm:pt>
    <dgm:pt modelId="{27459473-9CF8-4074-AE70-D3D0AB2F47B6}">
      <dgm:prSet phldrT="[Text]" phldr="0"/>
      <dgm:spPr/>
      <dgm:t>
        <a:bodyPr/>
        <a:lstStyle/>
        <a:p>
          <a:r>
            <a:rPr lang="en-GB" dirty="0"/>
            <a:t>Transport</a:t>
          </a:r>
        </a:p>
      </dgm:t>
    </dgm:pt>
    <dgm:pt modelId="{CEBE8268-6851-49E4-AB4D-5B7B1B00CCB3}" type="parTrans" cxnId="{E7F453E5-6E52-4BA4-967E-A0291BFED3A9}">
      <dgm:prSet/>
      <dgm:spPr>
        <a:ln>
          <a:solidFill>
            <a:schemeClr val="bg1"/>
          </a:solidFill>
        </a:ln>
      </dgm:spPr>
      <dgm:t>
        <a:bodyPr/>
        <a:lstStyle/>
        <a:p>
          <a:endParaRPr lang="en-GB">
            <a:ln>
              <a:solidFill>
                <a:schemeClr val="bg1"/>
              </a:solidFill>
            </a:ln>
            <a:solidFill>
              <a:schemeClr val="bg1"/>
            </a:solidFill>
          </a:endParaRPr>
        </a:p>
      </dgm:t>
    </dgm:pt>
    <dgm:pt modelId="{C9793398-DBCD-41D0-B86F-3C1113A7B2F5}" type="sibTrans" cxnId="{E7F453E5-6E52-4BA4-967E-A0291BFED3A9}">
      <dgm:prSet/>
      <dgm:spPr/>
      <dgm:t>
        <a:bodyPr/>
        <a:lstStyle/>
        <a:p>
          <a:endParaRPr lang="en-GB"/>
        </a:p>
      </dgm:t>
    </dgm:pt>
    <dgm:pt modelId="{B400C25D-20E4-4FB0-BAE7-70D45C214877}">
      <dgm:prSet phldrT="[Text]" phldr="0"/>
      <dgm:spPr/>
      <dgm:t>
        <a:bodyPr/>
        <a:lstStyle/>
        <a:p>
          <a:r>
            <a:rPr lang="en-GB" dirty="0"/>
            <a:t>Customer Assistant</a:t>
          </a:r>
        </a:p>
      </dgm:t>
    </dgm:pt>
    <dgm:pt modelId="{919ECE1E-CB96-42FF-9DA0-2351AEFCAE32}" type="parTrans" cxnId="{12BCBD0C-0B5C-4674-AA06-AFC9ABD5FF94}">
      <dgm:prSet>
        <dgm:style>
          <a:lnRef idx="1">
            <a:schemeClr val="dk1"/>
          </a:lnRef>
          <a:fillRef idx="0">
            <a:schemeClr val="dk1"/>
          </a:fillRef>
          <a:effectRef idx="0">
            <a:schemeClr val="dk1"/>
          </a:effectRef>
          <a:fontRef idx="minor">
            <a:schemeClr val="tx1"/>
          </a:fontRef>
        </dgm:style>
      </dgm:prSet>
      <dgm:spPr>
        <a:ln>
          <a:solidFill>
            <a:schemeClr val="bg1"/>
          </a:solidFill>
        </a:ln>
      </dgm:spPr>
      <dgm:t>
        <a:bodyPr/>
        <a:lstStyle/>
        <a:p>
          <a:endParaRPr lang="en-GB"/>
        </a:p>
      </dgm:t>
    </dgm:pt>
    <dgm:pt modelId="{6C4CB146-E3E2-402F-9EC2-869F9C69CFDA}" type="sibTrans" cxnId="{12BCBD0C-0B5C-4674-AA06-AFC9ABD5FF94}">
      <dgm:prSet/>
      <dgm:spPr/>
      <dgm:t>
        <a:bodyPr/>
        <a:lstStyle/>
        <a:p>
          <a:endParaRPr lang="en-GB"/>
        </a:p>
      </dgm:t>
    </dgm:pt>
    <dgm:pt modelId="{19A09174-1515-4C17-8C5E-8F9F70A81A36}">
      <dgm:prSet phldrT="[Text]" phldr="0"/>
      <dgm:spPr/>
      <dgm:t>
        <a:bodyPr/>
        <a:lstStyle/>
        <a:p>
          <a:r>
            <a:rPr lang="en-GB" dirty="0"/>
            <a:t>Senior Designer</a:t>
          </a:r>
        </a:p>
      </dgm:t>
    </dgm:pt>
    <dgm:pt modelId="{A1A3DDD5-6EEA-4508-8AB4-C731E16340C6}" type="parTrans" cxnId="{8B51015D-84A4-416F-A579-6C7450E54E6E}">
      <dgm:prSet>
        <dgm:style>
          <a:lnRef idx="1">
            <a:schemeClr val="dk1"/>
          </a:lnRef>
          <a:fillRef idx="0">
            <a:schemeClr val="dk1"/>
          </a:fillRef>
          <a:effectRef idx="0">
            <a:schemeClr val="dk1"/>
          </a:effectRef>
          <a:fontRef idx="minor">
            <a:schemeClr val="tx1"/>
          </a:fontRef>
        </dgm:style>
      </dgm:prSet>
      <dgm:spPr>
        <a:ln>
          <a:solidFill>
            <a:schemeClr val="bg1"/>
          </a:solidFill>
        </a:ln>
      </dgm:spPr>
      <dgm:t>
        <a:bodyPr/>
        <a:lstStyle/>
        <a:p>
          <a:endParaRPr lang="en-GB"/>
        </a:p>
      </dgm:t>
    </dgm:pt>
    <dgm:pt modelId="{E9CD6D36-7D61-479B-9738-72A67B55B9F1}" type="sibTrans" cxnId="{8B51015D-84A4-416F-A579-6C7450E54E6E}">
      <dgm:prSet/>
      <dgm:spPr/>
      <dgm:t>
        <a:bodyPr/>
        <a:lstStyle/>
        <a:p>
          <a:endParaRPr lang="en-GB"/>
        </a:p>
      </dgm:t>
    </dgm:pt>
    <dgm:pt modelId="{3C776281-CD87-4CE9-9DD3-27029BC6122C}">
      <dgm:prSet phldrT="[Text]" phldr="0"/>
      <dgm:spPr/>
      <dgm:t>
        <a:bodyPr/>
        <a:lstStyle/>
        <a:p>
          <a:r>
            <a:rPr lang="en-GB" dirty="0"/>
            <a:t>Lingerie</a:t>
          </a:r>
        </a:p>
        <a:p>
          <a:r>
            <a:rPr lang="en-GB" dirty="0"/>
            <a:t>Designer</a:t>
          </a:r>
        </a:p>
      </dgm:t>
    </dgm:pt>
    <dgm:pt modelId="{7BF07A7A-3058-49A0-8BC2-360F43B3E3C1}" type="parTrans" cxnId="{8B8673A3-ADC7-44E3-9855-0BC62CE4E5BC}">
      <dgm:prSet/>
      <dgm:spPr/>
      <dgm:t>
        <a:bodyPr/>
        <a:lstStyle/>
        <a:p>
          <a:endParaRPr lang="en-GB"/>
        </a:p>
      </dgm:t>
    </dgm:pt>
    <dgm:pt modelId="{29974F78-CF3D-4205-A0E6-837F8D87EF4C}" type="sibTrans" cxnId="{8B8673A3-ADC7-44E3-9855-0BC62CE4E5BC}">
      <dgm:prSet/>
      <dgm:spPr/>
      <dgm:t>
        <a:bodyPr/>
        <a:lstStyle/>
        <a:p>
          <a:endParaRPr lang="en-GB"/>
        </a:p>
      </dgm:t>
    </dgm:pt>
    <dgm:pt modelId="{F44B3B41-CBDB-4D50-BE86-4841A32538F8}">
      <dgm:prSet phldrT="[Text]" phldr="0"/>
      <dgm:spPr/>
      <dgm:t>
        <a:bodyPr/>
        <a:lstStyle/>
        <a:p>
          <a:r>
            <a:rPr lang="en-GB" dirty="0"/>
            <a:t>Accounting Company</a:t>
          </a:r>
        </a:p>
      </dgm:t>
    </dgm:pt>
    <dgm:pt modelId="{A33EABC6-BFDD-4AB1-BFA7-C1BF13835F6E}" type="parTrans" cxnId="{8B4D00E2-2E26-4823-89BD-B7F40A56E0A7}">
      <dgm:prSet/>
      <dgm:spPr>
        <a:ln>
          <a:solidFill>
            <a:schemeClr val="bg1"/>
          </a:solidFill>
        </a:ln>
      </dgm:spPr>
      <dgm:t>
        <a:bodyPr/>
        <a:lstStyle/>
        <a:p>
          <a:endParaRPr lang="en-GB"/>
        </a:p>
      </dgm:t>
    </dgm:pt>
    <dgm:pt modelId="{4DEEBF99-1CD9-405C-A568-7C84861D7F06}" type="sibTrans" cxnId="{8B4D00E2-2E26-4823-89BD-B7F40A56E0A7}">
      <dgm:prSet/>
      <dgm:spPr/>
      <dgm:t>
        <a:bodyPr/>
        <a:lstStyle/>
        <a:p>
          <a:endParaRPr lang="en-GB"/>
        </a:p>
      </dgm:t>
    </dgm:pt>
    <dgm:pt modelId="{9ADDA0C2-0784-46DF-B639-B9E397CB0659}">
      <dgm:prSet phldrT="[Text]" phldr="0"/>
      <dgm:spPr/>
      <dgm:t>
        <a:bodyPr/>
        <a:lstStyle/>
        <a:p>
          <a:r>
            <a:rPr lang="en-GB" dirty="0"/>
            <a:t>Marketing company</a:t>
          </a:r>
        </a:p>
      </dgm:t>
    </dgm:pt>
    <dgm:pt modelId="{E70D5AD4-95DF-4E2F-8B61-25B20672B4FC}" type="parTrans" cxnId="{782FFD87-1D9E-4B2D-A37A-4031120E7C32}">
      <dgm:prSet/>
      <dgm:spPr>
        <a:ln>
          <a:solidFill>
            <a:schemeClr val="bg1"/>
          </a:solidFill>
        </a:ln>
      </dgm:spPr>
      <dgm:t>
        <a:bodyPr/>
        <a:lstStyle/>
        <a:p>
          <a:endParaRPr lang="en-GB"/>
        </a:p>
      </dgm:t>
    </dgm:pt>
    <dgm:pt modelId="{1F8A62F5-FA4C-48BB-A9E6-A98CCDCBA638}" type="sibTrans" cxnId="{782FFD87-1D9E-4B2D-A37A-4031120E7C32}">
      <dgm:prSet/>
      <dgm:spPr/>
      <dgm:t>
        <a:bodyPr/>
        <a:lstStyle/>
        <a:p>
          <a:endParaRPr lang="en-GB"/>
        </a:p>
      </dgm:t>
    </dgm:pt>
    <dgm:pt modelId="{209B5137-2170-4631-A70C-B4EE0FEFE25F}">
      <dgm:prSet phldrT="[Text]" phldr="0"/>
      <dgm:spPr/>
      <dgm:t>
        <a:bodyPr/>
        <a:lstStyle/>
        <a:p>
          <a:r>
            <a:rPr lang="en-GB" dirty="0"/>
            <a:t>Manufacturer</a:t>
          </a:r>
        </a:p>
      </dgm:t>
    </dgm:pt>
    <dgm:pt modelId="{78D92E60-4BA3-4393-9BEE-87082C225CF4}" type="parTrans" cxnId="{E111415F-F7F5-472D-B196-B216EA07447D}">
      <dgm:prSet/>
      <dgm:spPr>
        <a:ln>
          <a:solidFill>
            <a:schemeClr val="bg1"/>
          </a:solidFill>
        </a:ln>
      </dgm:spPr>
      <dgm:t>
        <a:bodyPr/>
        <a:lstStyle/>
        <a:p>
          <a:endParaRPr lang="en-GB"/>
        </a:p>
      </dgm:t>
    </dgm:pt>
    <dgm:pt modelId="{039519A9-D571-4527-83ED-D8C9138E22AB}" type="sibTrans" cxnId="{E111415F-F7F5-472D-B196-B216EA07447D}">
      <dgm:prSet/>
      <dgm:spPr/>
      <dgm:t>
        <a:bodyPr/>
        <a:lstStyle/>
        <a:p>
          <a:endParaRPr lang="en-GB"/>
        </a:p>
      </dgm:t>
    </dgm:pt>
    <dgm:pt modelId="{E8F5401E-335C-475B-B2E2-F439EE379ECA}">
      <dgm:prSet phldrT="[Text]" phldr="0"/>
      <dgm:spPr/>
      <dgm:t>
        <a:bodyPr/>
        <a:lstStyle/>
        <a:p>
          <a:r>
            <a:rPr lang="en-GB" dirty="0"/>
            <a:t>Customer Assistant</a:t>
          </a:r>
        </a:p>
      </dgm:t>
    </dgm:pt>
    <dgm:pt modelId="{F71E51DC-7389-43A4-A3EE-4A707037CCBB}" type="parTrans" cxnId="{447AA21F-5217-4222-885C-027EAE2D0EAF}">
      <dgm:prSet/>
      <dgm:spPr/>
      <dgm:t>
        <a:bodyPr/>
        <a:lstStyle/>
        <a:p>
          <a:endParaRPr lang="en-GB"/>
        </a:p>
      </dgm:t>
    </dgm:pt>
    <dgm:pt modelId="{6AE98E94-78FF-4060-8FC2-25F01F07EB80}" type="sibTrans" cxnId="{447AA21F-5217-4222-885C-027EAE2D0EAF}">
      <dgm:prSet/>
      <dgm:spPr/>
      <dgm:t>
        <a:bodyPr/>
        <a:lstStyle/>
        <a:p>
          <a:endParaRPr lang="en-GB"/>
        </a:p>
      </dgm:t>
    </dgm:pt>
    <dgm:pt modelId="{916DB66E-2EB2-4ACD-B424-237CB00BDC6E}" type="pres">
      <dgm:prSet presAssocID="{D8894076-8994-4C30-BEFB-E1965D9F4C6F}" presName="hierChild1" presStyleCnt="0">
        <dgm:presLayoutVars>
          <dgm:chPref val="1"/>
          <dgm:dir/>
          <dgm:animOne val="branch"/>
          <dgm:animLvl val="lvl"/>
          <dgm:resizeHandles/>
        </dgm:presLayoutVars>
      </dgm:prSet>
      <dgm:spPr/>
    </dgm:pt>
    <dgm:pt modelId="{60133FB5-45C7-431D-BCC5-24FCA2E47CB7}" type="pres">
      <dgm:prSet presAssocID="{F5800A2F-1D3F-4F47-85AB-7D0055A67CFF}" presName="hierRoot1" presStyleCnt="0"/>
      <dgm:spPr/>
    </dgm:pt>
    <dgm:pt modelId="{FA30DB1E-9A0C-45FE-935D-A662D887B1A8}" type="pres">
      <dgm:prSet presAssocID="{F5800A2F-1D3F-4F47-85AB-7D0055A67CFF}" presName="composite" presStyleCnt="0"/>
      <dgm:spPr/>
    </dgm:pt>
    <dgm:pt modelId="{01FD5F8D-350E-4698-9B19-497EE7BD3132}" type="pres">
      <dgm:prSet presAssocID="{F5800A2F-1D3F-4F47-85AB-7D0055A67CFF}" presName="background" presStyleLbl="node0" presStyleIdx="0" presStyleCnt="1"/>
      <dgm:spPr>
        <a:solidFill>
          <a:schemeClr val="tx1"/>
        </a:solidFill>
        <a:ln>
          <a:solidFill>
            <a:schemeClr val="tx1"/>
          </a:solidFill>
        </a:ln>
      </dgm:spPr>
    </dgm:pt>
    <dgm:pt modelId="{C95DF2A7-218F-47AF-92E0-F77A2E3CCEAA}" type="pres">
      <dgm:prSet presAssocID="{F5800A2F-1D3F-4F47-85AB-7D0055A67CFF}" presName="text" presStyleLbl="fgAcc0" presStyleIdx="0" presStyleCnt="1" custLinFactNeighborX="-8643" custLinFactNeighborY="-7247">
        <dgm:presLayoutVars>
          <dgm:chPref val="3"/>
        </dgm:presLayoutVars>
      </dgm:prSet>
      <dgm:spPr/>
    </dgm:pt>
    <dgm:pt modelId="{80F128F2-5564-42A8-AA4B-3AF5C97F4CF9}" type="pres">
      <dgm:prSet presAssocID="{F5800A2F-1D3F-4F47-85AB-7D0055A67CFF}" presName="hierChild2" presStyleCnt="0"/>
      <dgm:spPr/>
    </dgm:pt>
    <dgm:pt modelId="{D2A8DF12-73CD-416E-B94C-E01ACED21015}" type="pres">
      <dgm:prSet presAssocID="{78D92E60-4BA3-4393-9BEE-87082C225CF4}" presName="Name10" presStyleLbl="parChTrans1D2" presStyleIdx="0" presStyleCnt="6"/>
      <dgm:spPr/>
    </dgm:pt>
    <dgm:pt modelId="{2CAAC770-2D47-4451-A5EF-8602BB16BF10}" type="pres">
      <dgm:prSet presAssocID="{209B5137-2170-4631-A70C-B4EE0FEFE25F}" presName="hierRoot2" presStyleCnt="0"/>
      <dgm:spPr/>
    </dgm:pt>
    <dgm:pt modelId="{8E891DC8-C804-47DA-9A70-E26521C88E43}" type="pres">
      <dgm:prSet presAssocID="{209B5137-2170-4631-A70C-B4EE0FEFE25F}" presName="composite2" presStyleCnt="0"/>
      <dgm:spPr/>
    </dgm:pt>
    <dgm:pt modelId="{E26AD4D5-A861-4219-857F-8CACF0846ECF}" type="pres">
      <dgm:prSet presAssocID="{209B5137-2170-4631-A70C-B4EE0FEFE25F}" presName="background2" presStyleLbl="node2" presStyleIdx="0" presStyleCnt="6"/>
      <dgm:spPr>
        <a:solidFill>
          <a:srgbClr val="3F2D21"/>
        </a:solidFill>
      </dgm:spPr>
    </dgm:pt>
    <dgm:pt modelId="{CB65901C-A86B-4296-8A46-6D5715500706}" type="pres">
      <dgm:prSet presAssocID="{209B5137-2170-4631-A70C-B4EE0FEFE25F}" presName="text2" presStyleLbl="fgAcc2" presStyleIdx="0" presStyleCnt="6">
        <dgm:presLayoutVars>
          <dgm:chPref val="3"/>
        </dgm:presLayoutVars>
      </dgm:prSet>
      <dgm:spPr/>
    </dgm:pt>
    <dgm:pt modelId="{CD618316-1D33-4015-9767-103E019341E5}" type="pres">
      <dgm:prSet presAssocID="{209B5137-2170-4631-A70C-B4EE0FEFE25F}" presName="hierChild3" presStyleCnt="0"/>
      <dgm:spPr/>
    </dgm:pt>
    <dgm:pt modelId="{462D49DD-0235-4B1F-9F98-E56ADFD425E3}" type="pres">
      <dgm:prSet presAssocID="{CEBE8268-6851-49E4-AB4D-5B7B1B00CCB3}" presName="Name10" presStyleLbl="parChTrans1D2" presStyleIdx="1" presStyleCnt="6"/>
      <dgm:spPr/>
    </dgm:pt>
    <dgm:pt modelId="{E02AF1DB-6259-4B9A-AC58-19822DDC080A}" type="pres">
      <dgm:prSet presAssocID="{27459473-9CF8-4074-AE70-D3D0AB2F47B6}" presName="hierRoot2" presStyleCnt="0"/>
      <dgm:spPr/>
    </dgm:pt>
    <dgm:pt modelId="{A1517A1E-582A-4974-997A-FE6EDBA27683}" type="pres">
      <dgm:prSet presAssocID="{27459473-9CF8-4074-AE70-D3D0AB2F47B6}" presName="composite2" presStyleCnt="0"/>
      <dgm:spPr/>
    </dgm:pt>
    <dgm:pt modelId="{6FEEA497-06C0-4F05-9C7F-A70719D91D49}" type="pres">
      <dgm:prSet presAssocID="{27459473-9CF8-4074-AE70-D3D0AB2F47B6}" presName="background2" presStyleLbl="node2" presStyleIdx="1" presStyleCnt="6"/>
      <dgm:spPr>
        <a:solidFill>
          <a:srgbClr val="3F2D21"/>
        </a:solidFill>
      </dgm:spPr>
    </dgm:pt>
    <dgm:pt modelId="{6EA24FFE-3557-439C-96F9-348C63513BFE}" type="pres">
      <dgm:prSet presAssocID="{27459473-9CF8-4074-AE70-D3D0AB2F47B6}" presName="text2" presStyleLbl="fgAcc2" presStyleIdx="1" presStyleCnt="6">
        <dgm:presLayoutVars>
          <dgm:chPref val="3"/>
        </dgm:presLayoutVars>
      </dgm:prSet>
      <dgm:spPr/>
    </dgm:pt>
    <dgm:pt modelId="{EE21B7A0-2AFA-4914-964F-54B1A1A3E595}" type="pres">
      <dgm:prSet presAssocID="{27459473-9CF8-4074-AE70-D3D0AB2F47B6}" presName="hierChild3" presStyleCnt="0"/>
      <dgm:spPr/>
    </dgm:pt>
    <dgm:pt modelId="{6B908148-C924-43CD-96A3-483A9BBA9CD8}" type="pres">
      <dgm:prSet presAssocID="{E70D5AD4-95DF-4E2F-8B61-25B20672B4FC}" presName="Name10" presStyleLbl="parChTrans1D2" presStyleIdx="2" presStyleCnt="6"/>
      <dgm:spPr/>
    </dgm:pt>
    <dgm:pt modelId="{00E8D8D5-D03C-45CE-BF9B-D6D435A5B261}" type="pres">
      <dgm:prSet presAssocID="{9ADDA0C2-0784-46DF-B639-B9E397CB0659}" presName="hierRoot2" presStyleCnt="0"/>
      <dgm:spPr/>
    </dgm:pt>
    <dgm:pt modelId="{1CA47015-2A2D-4C19-A271-D179E2BA6406}" type="pres">
      <dgm:prSet presAssocID="{9ADDA0C2-0784-46DF-B639-B9E397CB0659}" presName="composite2" presStyleCnt="0"/>
      <dgm:spPr/>
    </dgm:pt>
    <dgm:pt modelId="{19505DBE-0CAE-4114-A3AC-DC98485665B9}" type="pres">
      <dgm:prSet presAssocID="{9ADDA0C2-0784-46DF-B639-B9E397CB0659}" presName="background2" presStyleLbl="node2" presStyleIdx="2" presStyleCnt="6"/>
      <dgm:spPr>
        <a:solidFill>
          <a:srgbClr val="3F2D21"/>
        </a:solidFill>
      </dgm:spPr>
    </dgm:pt>
    <dgm:pt modelId="{1D481AC1-0269-4A63-B123-1B517CA7C0A4}" type="pres">
      <dgm:prSet presAssocID="{9ADDA0C2-0784-46DF-B639-B9E397CB0659}" presName="text2" presStyleLbl="fgAcc2" presStyleIdx="2" presStyleCnt="6">
        <dgm:presLayoutVars>
          <dgm:chPref val="3"/>
        </dgm:presLayoutVars>
      </dgm:prSet>
      <dgm:spPr/>
    </dgm:pt>
    <dgm:pt modelId="{9136C645-0CE8-437D-8485-4ACA159925F7}" type="pres">
      <dgm:prSet presAssocID="{9ADDA0C2-0784-46DF-B639-B9E397CB0659}" presName="hierChild3" presStyleCnt="0"/>
      <dgm:spPr/>
    </dgm:pt>
    <dgm:pt modelId="{95EE5C45-A324-42CB-B6EA-A8BCC1F24F06}" type="pres">
      <dgm:prSet presAssocID="{A33EABC6-BFDD-4AB1-BFA7-C1BF13835F6E}" presName="Name10" presStyleLbl="parChTrans1D2" presStyleIdx="3" presStyleCnt="6"/>
      <dgm:spPr/>
    </dgm:pt>
    <dgm:pt modelId="{F47A06B0-2422-40FC-9127-659A393A26C8}" type="pres">
      <dgm:prSet presAssocID="{F44B3B41-CBDB-4D50-BE86-4841A32538F8}" presName="hierRoot2" presStyleCnt="0"/>
      <dgm:spPr/>
    </dgm:pt>
    <dgm:pt modelId="{0D1F8A98-710C-46BA-91B4-3C41CFDBB652}" type="pres">
      <dgm:prSet presAssocID="{F44B3B41-CBDB-4D50-BE86-4841A32538F8}" presName="composite2" presStyleCnt="0"/>
      <dgm:spPr/>
    </dgm:pt>
    <dgm:pt modelId="{D56AD9EE-D527-49E3-9448-0016618DF592}" type="pres">
      <dgm:prSet presAssocID="{F44B3B41-CBDB-4D50-BE86-4841A32538F8}" presName="background2" presStyleLbl="node2" presStyleIdx="3" presStyleCnt="6"/>
      <dgm:spPr>
        <a:solidFill>
          <a:srgbClr val="3F2D21"/>
        </a:solidFill>
      </dgm:spPr>
    </dgm:pt>
    <dgm:pt modelId="{F55C28B5-9237-4416-BCA0-C2E4C3DC9ABE}" type="pres">
      <dgm:prSet presAssocID="{F44B3B41-CBDB-4D50-BE86-4841A32538F8}" presName="text2" presStyleLbl="fgAcc2" presStyleIdx="3" presStyleCnt="6">
        <dgm:presLayoutVars>
          <dgm:chPref val="3"/>
        </dgm:presLayoutVars>
      </dgm:prSet>
      <dgm:spPr/>
    </dgm:pt>
    <dgm:pt modelId="{9003F077-E27E-4E35-98B8-CDE2A4E9E48E}" type="pres">
      <dgm:prSet presAssocID="{F44B3B41-CBDB-4D50-BE86-4841A32538F8}" presName="hierChild3" presStyleCnt="0"/>
      <dgm:spPr/>
    </dgm:pt>
    <dgm:pt modelId="{2C39C42E-2192-4A11-A204-9C2EFEBB237B}" type="pres">
      <dgm:prSet presAssocID="{919ECE1E-CB96-42FF-9DA0-2351AEFCAE32}" presName="Name10" presStyleLbl="parChTrans1D2" presStyleIdx="4" presStyleCnt="6"/>
      <dgm:spPr/>
    </dgm:pt>
    <dgm:pt modelId="{9C7B875A-4294-4FD4-95E9-F3E022DC6580}" type="pres">
      <dgm:prSet presAssocID="{B400C25D-20E4-4FB0-BAE7-70D45C214877}" presName="hierRoot2" presStyleCnt="0"/>
      <dgm:spPr/>
    </dgm:pt>
    <dgm:pt modelId="{1DA63DF9-1F43-4B1C-B580-4A230B0B3D42}" type="pres">
      <dgm:prSet presAssocID="{B400C25D-20E4-4FB0-BAE7-70D45C214877}" presName="composite2" presStyleCnt="0"/>
      <dgm:spPr/>
    </dgm:pt>
    <dgm:pt modelId="{EEDABDA8-84C9-453C-98A2-98D3E26A7974}" type="pres">
      <dgm:prSet presAssocID="{B400C25D-20E4-4FB0-BAE7-70D45C214877}" presName="background2" presStyleLbl="node2" presStyleIdx="4" presStyleCnt="6"/>
      <dgm:spPr>
        <a:solidFill>
          <a:schemeClr val="tx1"/>
        </a:solidFill>
        <a:ln>
          <a:solidFill>
            <a:schemeClr val="bg1"/>
          </a:solidFill>
        </a:ln>
      </dgm:spPr>
    </dgm:pt>
    <dgm:pt modelId="{7646735D-42D5-4F13-A7D5-1809F7EC14A0}" type="pres">
      <dgm:prSet presAssocID="{B400C25D-20E4-4FB0-BAE7-70D45C214877}" presName="text2" presStyleLbl="fgAcc2" presStyleIdx="4" presStyleCnt="6">
        <dgm:presLayoutVars>
          <dgm:chPref val="3"/>
        </dgm:presLayoutVars>
      </dgm:prSet>
      <dgm:spPr/>
    </dgm:pt>
    <dgm:pt modelId="{4A2CB583-BDBF-4A90-A3E0-1D314174854B}" type="pres">
      <dgm:prSet presAssocID="{B400C25D-20E4-4FB0-BAE7-70D45C214877}" presName="hierChild3" presStyleCnt="0"/>
      <dgm:spPr/>
    </dgm:pt>
    <dgm:pt modelId="{9568F7D3-D19F-4385-A4E7-756CF6A25AE3}" type="pres">
      <dgm:prSet presAssocID="{F71E51DC-7389-43A4-A3EE-4A707037CCBB}" presName="Name17" presStyleLbl="parChTrans1D3" presStyleIdx="0" presStyleCnt="2"/>
      <dgm:spPr/>
    </dgm:pt>
    <dgm:pt modelId="{CF87AF56-8C51-45B1-982D-9F2CB9112BB8}" type="pres">
      <dgm:prSet presAssocID="{E8F5401E-335C-475B-B2E2-F439EE379ECA}" presName="hierRoot3" presStyleCnt="0"/>
      <dgm:spPr/>
    </dgm:pt>
    <dgm:pt modelId="{BBBD4A8A-5049-4857-BA50-F776B9B33366}" type="pres">
      <dgm:prSet presAssocID="{E8F5401E-335C-475B-B2E2-F439EE379ECA}" presName="composite3" presStyleCnt="0"/>
      <dgm:spPr/>
    </dgm:pt>
    <dgm:pt modelId="{E24BED82-F2FB-46DA-B179-08C31B645426}" type="pres">
      <dgm:prSet presAssocID="{E8F5401E-335C-475B-B2E2-F439EE379ECA}" presName="background3" presStyleLbl="node3" presStyleIdx="0" presStyleCnt="2"/>
      <dgm:spPr>
        <a:solidFill>
          <a:schemeClr val="tx1"/>
        </a:solidFill>
        <a:ln>
          <a:solidFill>
            <a:schemeClr val="bg1"/>
          </a:solidFill>
        </a:ln>
      </dgm:spPr>
    </dgm:pt>
    <dgm:pt modelId="{1720DAF3-A7A7-40D1-946D-E7222443F938}" type="pres">
      <dgm:prSet presAssocID="{E8F5401E-335C-475B-B2E2-F439EE379ECA}" presName="text3" presStyleLbl="fgAcc3" presStyleIdx="0" presStyleCnt="2">
        <dgm:presLayoutVars>
          <dgm:chPref val="3"/>
        </dgm:presLayoutVars>
      </dgm:prSet>
      <dgm:spPr/>
    </dgm:pt>
    <dgm:pt modelId="{69BCDAE9-357E-4789-9628-8A363E8987D2}" type="pres">
      <dgm:prSet presAssocID="{E8F5401E-335C-475B-B2E2-F439EE379ECA}" presName="hierChild4" presStyleCnt="0"/>
      <dgm:spPr/>
    </dgm:pt>
    <dgm:pt modelId="{A4047EBD-0708-4C1D-9DAB-24FEEEB9C0AF}" type="pres">
      <dgm:prSet presAssocID="{A1A3DDD5-6EEA-4508-8AB4-C731E16340C6}" presName="Name10" presStyleLbl="parChTrans1D2" presStyleIdx="5" presStyleCnt="6"/>
      <dgm:spPr/>
    </dgm:pt>
    <dgm:pt modelId="{5EADFB72-84CB-4BF7-88E1-5F0B596C738A}" type="pres">
      <dgm:prSet presAssocID="{19A09174-1515-4C17-8C5E-8F9F70A81A36}" presName="hierRoot2" presStyleCnt="0"/>
      <dgm:spPr/>
    </dgm:pt>
    <dgm:pt modelId="{492FDC02-8714-41A6-A68A-676CAA84F695}" type="pres">
      <dgm:prSet presAssocID="{19A09174-1515-4C17-8C5E-8F9F70A81A36}" presName="composite2" presStyleCnt="0"/>
      <dgm:spPr/>
    </dgm:pt>
    <dgm:pt modelId="{673B5F09-8DEB-4B98-B321-0333512552DB}" type="pres">
      <dgm:prSet presAssocID="{19A09174-1515-4C17-8C5E-8F9F70A81A36}" presName="background2" presStyleLbl="node2" presStyleIdx="5" presStyleCnt="6"/>
      <dgm:spPr>
        <a:solidFill>
          <a:schemeClr val="tx1"/>
        </a:solidFill>
        <a:ln>
          <a:solidFill>
            <a:schemeClr val="bg1"/>
          </a:solidFill>
        </a:ln>
      </dgm:spPr>
    </dgm:pt>
    <dgm:pt modelId="{0835FF2A-46E7-4F28-8F55-99EB57B90413}" type="pres">
      <dgm:prSet presAssocID="{19A09174-1515-4C17-8C5E-8F9F70A81A36}" presName="text2" presStyleLbl="fgAcc2" presStyleIdx="5" presStyleCnt="6">
        <dgm:presLayoutVars>
          <dgm:chPref val="3"/>
        </dgm:presLayoutVars>
      </dgm:prSet>
      <dgm:spPr/>
    </dgm:pt>
    <dgm:pt modelId="{1F639303-D03C-4D54-A988-D519B8708188}" type="pres">
      <dgm:prSet presAssocID="{19A09174-1515-4C17-8C5E-8F9F70A81A36}" presName="hierChild3" presStyleCnt="0"/>
      <dgm:spPr/>
    </dgm:pt>
    <dgm:pt modelId="{640D9654-AD7D-4C59-9A88-3700ACC50EA4}" type="pres">
      <dgm:prSet presAssocID="{7BF07A7A-3058-49A0-8BC2-360F43B3E3C1}" presName="Name17" presStyleLbl="parChTrans1D3" presStyleIdx="1" presStyleCnt="2"/>
      <dgm:spPr/>
    </dgm:pt>
    <dgm:pt modelId="{0A09AB0F-3D13-4F5D-8D8C-C7BC6B9BAB1F}" type="pres">
      <dgm:prSet presAssocID="{3C776281-CD87-4CE9-9DD3-27029BC6122C}" presName="hierRoot3" presStyleCnt="0"/>
      <dgm:spPr/>
    </dgm:pt>
    <dgm:pt modelId="{6308F121-5544-474B-8589-E6C23D33B4A5}" type="pres">
      <dgm:prSet presAssocID="{3C776281-CD87-4CE9-9DD3-27029BC6122C}" presName="composite3" presStyleCnt="0"/>
      <dgm:spPr/>
    </dgm:pt>
    <dgm:pt modelId="{15E90523-5F0A-41AD-B07A-2C1870B9A7FE}" type="pres">
      <dgm:prSet presAssocID="{3C776281-CD87-4CE9-9DD3-27029BC6122C}" presName="background3" presStyleLbl="node3" presStyleIdx="1" presStyleCnt="2"/>
      <dgm:spPr>
        <a:solidFill>
          <a:schemeClr val="tx1"/>
        </a:solidFill>
        <a:ln>
          <a:solidFill>
            <a:schemeClr val="bg1"/>
          </a:solidFill>
        </a:ln>
      </dgm:spPr>
    </dgm:pt>
    <dgm:pt modelId="{49EF46C4-6DC1-474D-B84E-865593EAF073}" type="pres">
      <dgm:prSet presAssocID="{3C776281-CD87-4CE9-9DD3-27029BC6122C}" presName="text3" presStyleLbl="fgAcc3" presStyleIdx="1" presStyleCnt="2">
        <dgm:presLayoutVars>
          <dgm:chPref val="3"/>
        </dgm:presLayoutVars>
      </dgm:prSet>
      <dgm:spPr/>
    </dgm:pt>
    <dgm:pt modelId="{77B295D3-58D2-44D5-A7CD-9D02FC0CB203}" type="pres">
      <dgm:prSet presAssocID="{3C776281-CD87-4CE9-9DD3-27029BC6122C}" presName="hierChild4" presStyleCnt="0"/>
      <dgm:spPr/>
    </dgm:pt>
  </dgm:ptLst>
  <dgm:cxnLst>
    <dgm:cxn modelId="{12BCBD0C-0B5C-4674-AA06-AFC9ABD5FF94}" srcId="{F5800A2F-1D3F-4F47-85AB-7D0055A67CFF}" destId="{B400C25D-20E4-4FB0-BAE7-70D45C214877}" srcOrd="4" destOrd="0" parTransId="{919ECE1E-CB96-42FF-9DA0-2351AEFCAE32}" sibTransId="{6C4CB146-E3E2-402F-9EC2-869F9C69CFDA}"/>
    <dgm:cxn modelId="{447AA21F-5217-4222-885C-027EAE2D0EAF}" srcId="{B400C25D-20E4-4FB0-BAE7-70D45C214877}" destId="{E8F5401E-335C-475B-B2E2-F439EE379ECA}" srcOrd="0" destOrd="0" parTransId="{F71E51DC-7389-43A4-A3EE-4A707037CCBB}" sibTransId="{6AE98E94-78FF-4060-8FC2-25F01F07EB80}"/>
    <dgm:cxn modelId="{DBFBBD22-5F1D-4190-BC52-9E4770E345A4}" type="presOf" srcId="{D8894076-8994-4C30-BEFB-E1965D9F4C6F}" destId="{916DB66E-2EB2-4ACD-B424-237CB00BDC6E}" srcOrd="0" destOrd="0" presId="urn:microsoft.com/office/officeart/2005/8/layout/hierarchy1"/>
    <dgm:cxn modelId="{7FE0BA23-6370-4AB8-8535-61D9E36FE587}" type="presOf" srcId="{CEBE8268-6851-49E4-AB4D-5B7B1B00CCB3}" destId="{462D49DD-0235-4B1F-9F98-E56ADFD425E3}" srcOrd="0" destOrd="0" presId="urn:microsoft.com/office/officeart/2005/8/layout/hierarchy1"/>
    <dgm:cxn modelId="{EA54B827-A0F0-4011-AA41-51CD0985A3B5}" type="presOf" srcId="{A33EABC6-BFDD-4AB1-BFA7-C1BF13835F6E}" destId="{95EE5C45-A324-42CB-B6EA-A8BCC1F24F06}" srcOrd="0" destOrd="0" presId="urn:microsoft.com/office/officeart/2005/8/layout/hierarchy1"/>
    <dgm:cxn modelId="{7DAA863F-8381-4395-B2C7-CFBFAC94DED4}" type="presOf" srcId="{19A09174-1515-4C17-8C5E-8F9F70A81A36}" destId="{0835FF2A-46E7-4F28-8F55-99EB57B90413}" srcOrd="0" destOrd="0" presId="urn:microsoft.com/office/officeart/2005/8/layout/hierarchy1"/>
    <dgm:cxn modelId="{8B51015D-84A4-416F-A579-6C7450E54E6E}" srcId="{F5800A2F-1D3F-4F47-85AB-7D0055A67CFF}" destId="{19A09174-1515-4C17-8C5E-8F9F70A81A36}" srcOrd="5" destOrd="0" parTransId="{A1A3DDD5-6EEA-4508-8AB4-C731E16340C6}" sibTransId="{E9CD6D36-7D61-479B-9738-72A67B55B9F1}"/>
    <dgm:cxn modelId="{E111415F-F7F5-472D-B196-B216EA07447D}" srcId="{F5800A2F-1D3F-4F47-85AB-7D0055A67CFF}" destId="{209B5137-2170-4631-A70C-B4EE0FEFE25F}" srcOrd="0" destOrd="0" parTransId="{78D92E60-4BA3-4393-9BEE-87082C225CF4}" sibTransId="{039519A9-D571-4527-83ED-D8C9138E22AB}"/>
    <dgm:cxn modelId="{C027F562-B3C7-4467-B6CA-4BBC75426039}" type="presOf" srcId="{B400C25D-20E4-4FB0-BAE7-70D45C214877}" destId="{7646735D-42D5-4F13-A7D5-1809F7EC14A0}" srcOrd="0" destOrd="0" presId="urn:microsoft.com/office/officeart/2005/8/layout/hierarchy1"/>
    <dgm:cxn modelId="{41F68567-4944-4FF2-BAD6-0E03F3EA66D5}" type="presOf" srcId="{F5800A2F-1D3F-4F47-85AB-7D0055A67CFF}" destId="{C95DF2A7-218F-47AF-92E0-F77A2E3CCEAA}" srcOrd="0" destOrd="0" presId="urn:microsoft.com/office/officeart/2005/8/layout/hierarchy1"/>
    <dgm:cxn modelId="{BA57D068-BDEB-4EEA-B000-AAB426AF376C}" type="presOf" srcId="{9ADDA0C2-0784-46DF-B639-B9E397CB0659}" destId="{1D481AC1-0269-4A63-B123-1B517CA7C0A4}" srcOrd="0" destOrd="0" presId="urn:microsoft.com/office/officeart/2005/8/layout/hierarchy1"/>
    <dgm:cxn modelId="{4B2D4B73-9E25-4AB1-AD1B-129E2F0C7875}" type="presOf" srcId="{A1A3DDD5-6EEA-4508-8AB4-C731E16340C6}" destId="{A4047EBD-0708-4C1D-9DAB-24FEEEB9C0AF}" srcOrd="0" destOrd="0" presId="urn:microsoft.com/office/officeart/2005/8/layout/hierarchy1"/>
    <dgm:cxn modelId="{B9EB5E78-35CC-442C-8C56-6F4B9DDC4844}" type="presOf" srcId="{209B5137-2170-4631-A70C-B4EE0FEFE25F}" destId="{CB65901C-A86B-4296-8A46-6D5715500706}" srcOrd="0" destOrd="0" presId="urn:microsoft.com/office/officeart/2005/8/layout/hierarchy1"/>
    <dgm:cxn modelId="{CC777C59-1FD0-44E9-A25A-889D6078987C}" type="presOf" srcId="{E70D5AD4-95DF-4E2F-8B61-25B20672B4FC}" destId="{6B908148-C924-43CD-96A3-483A9BBA9CD8}" srcOrd="0" destOrd="0" presId="urn:microsoft.com/office/officeart/2005/8/layout/hierarchy1"/>
    <dgm:cxn modelId="{782FFD87-1D9E-4B2D-A37A-4031120E7C32}" srcId="{F5800A2F-1D3F-4F47-85AB-7D0055A67CFF}" destId="{9ADDA0C2-0784-46DF-B639-B9E397CB0659}" srcOrd="2" destOrd="0" parTransId="{E70D5AD4-95DF-4E2F-8B61-25B20672B4FC}" sibTransId="{1F8A62F5-FA4C-48BB-A9E6-A98CCDCBA638}"/>
    <dgm:cxn modelId="{34D6808F-EB41-4E8D-8F9B-5391FAEC1EE9}" type="presOf" srcId="{3C776281-CD87-4CE9-9DD3-27029BC6122C}" destId="{49EF46C4-6DC1-474D-B84E-865593EAF073}" srcOrd="0" destOrd="0" presId="urn:microsoft.com/office/officeart/2005/8/layout/hierarchy1"/>
    <dgm:cxn modelId="{8B8673A3-ADC7-44E3-9855-0BC62CE4E5BC}" srcId="{19A09174-1515-4C17-8C5E-8F9F70A81A36}" destId="{3C776281-CD87-4CE9-9DD3-27029BC6122C}" srcOrd="0" destOrd="0" parTransId="{7BF07A7A-3058-49A0-8BC2-360F43B3E3C1}" sibTransId="{29974F78-CF3D-4205-A0E6-837F8D87EF4C}"/>
    <dgm:cxn modelId="{5FFC34A6-77DE-4398-8DF2-99385F3F9987}" type="presOf" srcId="{27459473-9CF8-4074-AE70-D3D0AB2F47B6}" destId="{6EA24FFE-3557-439C-96F9-348C63513BFE}" srcOrd="0" destOrd="0" presId="urn:microsoft.com/office/officeart/2005/8/layout/hierarchy1"/>
    <dgm:cxn modelId="{62ACA9AD-863D-4610-A8A7-F559676F83D7}" type="presOf" srcId="{78D92E60-4BA3-4393-9BEE-87082C225CF4}" destId="{D2A8DF12-73CD-416E-B94C-E01ACED21015}" srcOrd="0" destOrd="0" presId="urn:microsoft.com/office/officeart/2005/8/layout/hierarchy1"/>
    <dgm:cxn modelId="{59E1B2B1-6CAA-4B84-A825-190BC7B3FEE3}" type="presOf" srcId="{7BF07A7A-3058-49A0-8BC2-360F43B3E3C1}" destId="{640D9654-AD7D-4C59-9A88-3700ACC50EA4}" srcOrd="0" destOrd="0" presId="urn:microsoft.com/office/officeart/2005/8/layout/hierarchy1"/>
    <dgm:cxn modelId="{07F51CC4-A05C-48ED-BA02-04B023B39D1C}" type="presOf" srcId="{919ECE1E-CB96-42FF-9DA0-2351AEFCAE32}" destId="{2C39C42E-2192-4A11-A204-9C2EFEBB237B}" srcOrd="0" destOrd="0" presId="urn:microsoft.com/office/officeart/2005/8/layout/hierarchy1"/>
    <dgm:cxn modelId="{FBFB12D5-CB1C-4AC0-A170-C1BE04EA3DB8}" srcId="{D8894076-8994-4C30-BEFB-E1965D9F4C6F}" destId="{F5800A2F-1D3F-4F47-85AB-7D0055A67CFF}" srcOrd="0" destOrd="0" parTransId="{A67521A4-0E59-4B1B-9B88-5AE0F76BEED3}" sibTransId="{56CBF550-53B7-43D9-B198-D6CE03C2F00E}"/>
    <dgm:cxn modelId="{93F98FD8-BF1C-4F7C-8DC9-98BF13714237}" type="presOf" srcId="{F71E51DC-7389-43A4-A3EE-4A707037CCBB}" destId="{9568F7D3-D19F-4385-A4E7-756CF6A25AE3}" srcOrd="0" destOrd="0" presId="urn:microsoft.com/office/officeart/2005/8/layout/hierarchy1"/>
    <dgm:cxn modelId="{D37BEBDA-E119-40C8-A9B4-E4389A929165}" type="presOf" srcId="{E8F5401E-335C-475B-B2E2-F439EE379ECA}" destId="{1720DAF3-A7A7-40D1-946D-E7222443F938}" srcOrd="0" destOrd="0" presId="urn:microsoft.com/office/officeart/2005/8/layout/hierarchy1"/>
    <dgm:cxn modelId="{8B4D00E2-2E26-4823-89BD-B7F40A56E0A7}" srcId="{F5800A2F-1D3F-4F47-85AB-7D0055A67CFF}" destId="{F44B3B41-CBDB-4D50-BE86-4841A32538F8}" srcOrd="3" destOrd="0" parTransId="{A33EABC6-BFDD-4AB1-BFA7-C1BF13835F6E}" sibTransId="{4DEEBF99-1CD9-405C-A568-7C84861D7F06}"/>
    <dgm:cxn modelId="{E7F453E5-6E52-4BA4-967E-A0291BFED3A9}" srcId="{F5800A2F-1D3F-4F47-85AB-7D0055A67CFF}" destId="{27459473-9CF8-4074-AE70-D3D0AB2F47B6}" srcOrd="1" destOrd="0" parTransId="{CEBE8268-6851-49E4-AB4D-5B7B1B00CCB3}" sibTransId="{C9793398-DBCD-41D0-B86F-3C1113A7B2F5}"/>
    <dgm:cxn modelId="{369089EE-738F-43DE-85AF-DF07DB778CF2}" type="presOf" srcId="{F44B3B41-CBDB-4D50-BE86-4841A32538F8}" destId="{F55C28B5-9237-4416-BCA0-C2E4C3DC9ABE}" srcOrd="0" destOrd="0" presId="urn:microsoft.com/office/officeart/2005/8/layout/hierarchy1"/>
    <dgm:cxn modelId="{89300B55-1698-4D07-A2F8-1E81E85CC2DE}" type="presParOf" srcId="{916DB66E-2EB2-4ACD-B424-237CB00BDC6E}" destId="{60133FB5-45C7-431D-BCC5-24FCA2E47CB7}" srcOrd="0" destOrd="0" presId="urn:microsoft.com/office/officeart/2005/8/layout/hierarchy1"/>
    <dgm:cxn modelId="{514F297F-F7EA-4F59-9BD2-3BC3AD4FA796}" type="presParOf" srcId="{60133FB5-45C7-431D-BCC5-24FCA2E47CB7}" destId="{FA30DB1E-9A0C-45FE-935D-A662D887B1A8}" srcOrd="0" destOrd="0" presId="urn:microsoft.com/office/officeart/2005/8/layout/hierarchy1"/>
    <dgm:cxn modelId="{4D72E73D-5EAA-438C-B219-968B98CACE2D}" type="presParOf" srcId="{FA30DB1E-9A0C-45FE-935D-A662D887B1A8}" destId="{01FD5F8D-350E-4698-9B19-497EE7BD3132}" srcOrd="0" destOrd="0" presId="urn:microsoft.com/office/officeart/2005/8/layout/hierarchy1"/>
    <dgm:cxn modelId="{F4750FC6-6D7A-4F1A-B722-01E7EB2F2227}" type="presParOf" srcId="{FA30DB1E-9A0C-45FE-935D-A662D887B1A8}" destId="{C95DF2A7-218F-47AF-92E0-F77A2E3CCEAA}" srcOrd="1" destOrd="0" presId="urn:microsoft.com/office/officeart/2005/8/layout/hierarchy1"/>
    <dgm:cxn modelId="{FAAE7815-A65D-4303-85EA-7F7797392CE0}" type="presParOf" srcId="{60133FB5-45C7-431D-BCC5-24FCA2E47CB7}" destId="{80F128F2-5564-42A8-AA4B-3AF5C97F4CF9}" srcOrd="1" destOrd="0" presId="urn:microsoft.com/office/officeart/2005/8/layout/hierarchy1"/>
    <dgm:cxn modelId="{6E4AEFCA-1003-4B17-BE19-5F715EA7889C}" type="presParOf" srcId="{80F128F2-5564-42A8-AA4B-3AF5C97F4CF9}" destId="{D2A8DF12-73CD-416E-B94C-E01ACED21015}" srcOrd="0" destOrd="0" presId="urn:microsoft.com/office/officeart/2005/8/layout/hierarchy1"/>
    <dgm:cxn modelId="{DD7B577E-CDF6-4747-B747-EF992985A06D}" type="presParOf" srcId="{80F128F2-5564-42A8-AA4B-3AF5C97F4CF9}" destId="{2CAAC770-2D47-4451-A5EF-8602BB16BF10}" srcOrd="1" destOrd="0" presId="urn:microsoft.com/office/officeart/2005/8/layout/hierarchy1"/>
    <dgm:cxn modelId="{4776E4E3-412C-4A5A-B815-6705A281EF94}" type="presParOf" srcId="{2CAAC770-2D47-4451-A5EF-8602BB16BF10}" destId="{8E891DC8-C804-47DA-9A70-E26521C88E43}" srcOrd="0" destOrd="0" presId="urn:microsoft.com/office/officeart/2005/8/layout/hierarchy1"/>
    <dgm:cxn modelId="{B6B0C933-CD39-46B5-A98E-DFC0A866587B}" type="presParOf" srcId="{8E891DC8-C804-47DA-9A70-E26521C88E43}" destId="{E26AD4D5-A861-4219-857F-8CACF0846ECF}" srcOrd="0" destOrd="0" presId="urn:microsoft.com/office/officeart/2005/8/layout/hierarchy1"/>
    <dgm:cxn modelId="{6830BAC9-54FC-4174-BED0-E6963C5B8F62}" type="presParOf" srcId="{8E891DC8-C804-47DA-9A70-E26521C88E43}" destId="{CB65901C-A86B-4296-8A46-6D5715500706}" srcOrd="1" destOrd="0" presId="urn:microsoft.com/office/officeart/2005/8/layout/hierarchy1"/>
    <dgm:cxn modelId="{B7CCC94F-8A59-4659-98BB-D3460D466E9B}" type="presParOf" srcId="{2CAAC770-2D47-4451-A5EF-8602BB16BF10}" destId="{CD618316-1D33-4015-9767-103E019341E5}" srcOrd="1" destOrd="0" presId="urn:microsoft.com/office/officeart/2005/8/layout/hierarchy1"/>
    <dgm:cxn modelId="{37E62386-58DA-47A9-A479-6C09F6A2FEC0}" type="presParOf" srcId="{80F128F2-5564-42A8-AA4B-3AF5C97F4CF9}" destId="{462D49DD-0235-4B1F-9F98-E56ADFD425E3}" srcOrd="2" destOrd="0" presId="urn:microsoft.com/office/officeart/2005/8/layout/hierarchy1"/>
    <dgm:cxn modelId="{382336DF-1805-444C-996C-0F0A55132D4D}" type="presParOf" srcId="{80F128F2-5564-42A8-AA4B-3AF5C97F4CF9}" destId="{E02AF1DB-6259-4B9A-AC58-19822DDC080A}" srcOrd="3" destOrd="0" presId="urn:microsoft.com/office/officeart/2005/8/layout/hierarchy1"/>
    <dgm:cxn modelId="{60D7286F-49B6-45EB-A9C6-AC5B0A87D82B}" type="presParOf" srcId="{E02AF1DB-6259-4B9A-AC58-19822DDC080A}" destId="{A1517A1E-582A-4974-997A-FE6EDBA27683}" srcOrd="0" destOrd="0" presId="urn:microsoft.com/office/officeart/2005/8/layout/hierarchy1"/>
    <dgm:cxn modelId="{5BEF707A-DE04-4068-8B2F-30B9C97BEEB9}" type="presParOf" srcId="{A1517A1E-582A-4974-997A-FE6EDBA27683}" destId="{6FEEA497-06C0-4F05-9C7F-A70719D91D49}" srcOrd="0" destOrd="0" presId="urn:microsoft.com/office/officeart/2005/8/layout/hierarchy1"/>
    <dgm:cxn modelId="{9A187035-FFAF-488B-A610-F150CC1A9F9E}" type="presParOf" srcId="{A1517A1E-582A-4974-997A-FE6EDBA27683}" destId="{6EA24FFE-3557-439C-96F9-348C63513BFE}" srcOrd="1" destOrd="0" presId="urn:microsoft.com/office/officeart/2005/8/layout/hierarchy1"/>
    <dgm:cxn modelId="{F799FB60-7C6B-447D-8770-075CE4B8A6EA}" type="presParOf" srcId="{E02AF1DB-6259-4B9A-AC58-19822DDC080A}" destId="{EE21B7A0-2AFA-4914-964F-54B1A1A3E595}" srcOrd="1" destOrd="0" presId="urn:microsoft.com/office/officeart/2005/8/layout/hierarchy1"/>
    <dgm:cxn modelId="{F83EFCA4-81BD-47CF-B267-02471B4CC334}" type="presParOf" srcId="{80F128F2-5564-42A8-AA4B-3AF5C97F4CF9}" destId="{6B908148-C924-43CD-96A3-483A9BBA9CD8}" srcOrd="4" destOrd="0" presId="urn:microsoft.com/office/officeart/2005/8/layout/hierarchy1"/>
    <dgm:cxn modelId="{BDC9F724-8145-417A-A214-B73E7B65DC82}" type="presParOf" srcId="{80F128F2-5564-42A8-AA4B-3AF5C97F4CF9}" destId="{00E8D8D5-D03C-45CE-BF9B-D6D435A5B261}" srcOrd="5" destOrd="0" presId="urn:microsoft.com/office/officeart/2005/8/layout/hierarchy1"/>
    <dgm:cxn modelId="{E30FF5F2-C36C-4DB4-B146-F079BD4BED60}" type="presParOf" srcId="{00E8D8D5-D03C-45CE-BF9B-D6D435A5B261}" destId="{1CA47015-2A2D-4C19-A271-D179E2BA6406}" srcOrd="0" destOrd="0" presId="urn:microsoft.com/office/officeart/2005/8/layout/hierarchy1"/>
    <dgm:cxn modelId="{A725FFB9-7BD7-4D97-8F5C-6685F74B8969}" type="presParOf" srcId="{1CA47015-2A2D-4C19-A271-D179E2BA6406}" destId="{19505DBE-0CAE-4114-A3AC-DC98485665B9}" srcOrd="0" destOrd="0" presId="urn:microsoft.com/office/officeart/2005/8/layout/hierarchy1"/>
    <dgm:cxn modelId="{D5271723-AC83-408E-A3A7-60F066449A92}" type="presParOf" srcId="{1CA47015-2A2D-4C19-A271-D179E2BA6406}" destId="{1D481AC1-0269-4A63-B123-1B517CA7C0A4}" srcOrd="1" destOrd="0" presId="urn:microsoft.com/office/officeart/2005/8/layout/hierarchy1"/>
    <dgm:cxn modelId="{DE6C3E5B-36CE-4F6D-A660-4817EB660E1B}" type="presParOf" srcId="{00E8D8D5-D03C-45CE-BF9B-D6D435A5B261}" destId="{9136C645-0CE8-437D-8485-4ACA159925F7}" srcOrd="1" destOrd="0" presId="urn:microsoft.com/office/officeart/2005/8/layout/hierarchy1"/>
    <dgm:cxn modelId="{D1DE7580-C877-46CB-8BB1-EE5CF98F6F51}" type="presParOf" srcId="{80F128F2-5564-42A8-AA4B-3AF5C97F4CF9}" destId="{95EE5C45-A324-42CB-B6EA-A8BCC1F24F06}" srcOrd="6" destOrd="0" presId="urn:microsoft.com/office/officeart/2005/8/layout/hierarchy1"/>
    <dgm:cxn modelId="{D7741471-AC08-4799-ACBA-4025048CA53C}" type="presParOf" srcId="{80F128F2-5564-42A8-AA4B-3AF5C97F4CF9}" destId="{F47A06B0-2422-40FC-9127-659A393A26C8}" srcOrd="7" destOrd="0" presId="urn:microsoft.com/office/officeart/2005/8/layout/hierarchy1"/>
    <dgm:cxn modelId="{DCBC60B6-2146-4C4A-944F-5BD17EDD9FB2}" type="presParOf" srcId="{F47A06B0-2422-40FC-9127-659A393A26C8}" destId="{0D1F8A98-710C-46BA-91B4-3C41CFDBB652}" srcOrd="0" destOrd="0" presId="urn:microsoft.com/office/officeart/2005/8/layout/hierarchy1"/>
    <dgm:cxn modelId="{D973A748-8DE4-4431-9180-D6FB6571938D}" type="presParOf" srcId="{0D1F8A98-710C-46BA-91B4-3C41CFDBB652}" destId="{D56AD9EE-D527-49E3-9448-0016618DF592}" srcOrd="0" destOrd="0" presId="urn:microsoft.com/office/officeart/2005/8/layout/hierarchy1"/>
    <dgm:cxn modelId="{94578FC4-CF2C-4F1D-8E2A-941E30F1C6B7}" type="presParOf" srcId="{0D1F8A98-710C-46BA-91B4-3C41CFDBB652}" destId="{F55C28B5-9237-4416-BCA0-C2E4C3DC9ABE}" srcOrd="1" destOrd="0" presId="urn:microsoft.com/office/officeart/2005/8/layout/hierarchy1"/>
    <dgm:cxn modelId="{7927C8C4-0951-4C01-8F47-8D8947EDFC08}" type="presParOf" srcId="{F47A06B0-2422-40FC-9127-659A393A26C8}" destId="{9003F077-E27E-4E35-98B8-CDE2A4E9E48E}" srcOrd="1" destOrd="0" presId="urn:microsoft.com/office/officeart/2005/8/layout/hierarchy1"/>
    <dgm:cxn modelId="{DA9D57A4-9C39-4872-9FE3-4277565A538A}" type="presParOf" srcId="{80F128F2-5564-42A8-AA4B-3AF5C97F4CF9}" destId="{2C39C42E-2192-4A11-A204-9C2EFEBB237B}" srcOrd="8" destOrd="0" presId="urn:microsoft.com/office/officeart/2005/8/layout/hierarchy1"/>
    <dgm:cxn modelId="{1F508A4A-0126-48CE-B79B-8D19DB873E8D}" type="presParOf" srcId="{80F128F2-5564-42A8-AA4B-3AF5C97F4CF9}" destId="{9C7B875A-4294-4FD4-95E9-F3E022DC6580}" srcOrd="9" destOrd="0" presId="urn:microsoft.com/office/officeart/2005/8/layout/hierarchy1"/>
    <dgm:cxn modelId="{678C268C-B981-4BCF-A3EC-3A00781FE825}" type="presParOf" srcId="{9C7B875A-4294-4FD4-95E9-F3E022DC6580}" destId="{1DA63DF9-1F43-4B1C-B580-4A230B0B3D42}" srcOrd="0" destOrd="0" presId="urn:microsoft.com/office/officeart/2005/8/layout/hierarchy1"/>
    <dgm:cxn modelId="{66B5267D-B1F9-4547-8596-8FE75DEA6B62}" type="presParOf" srcId="{1DA63DF9-1F43-4B1C-B580-4A230B0B3D42}" destId="{EEDABDA8-84C9-453C-98A2-98D3E26A7974}" srcOrd="0" destOrd="0" presId="urn:microsoft.com/office/officeart/2005/8/layout/hierarchy1"/>
    <dgm:cxn modelId="{BF066C3A-0A97-4CC9-ABF4-487C830CE406}" type="presParOf" srcId="{1DA63DF9-1F43-4B1C-B580-4A230B0B3D42}" destId="{7646735D-42D5-4F13-A7D5-1809F7EC14A0}" srcOrd="1" destOrd="0" presId="urn:microsoft.com/office/officeart/2005/8/layout/hierarchy1"/>
    <dgm:cxn modelId="{9C605FDA-9CEB-4D31-A763-3D51C500D147}" type="presParOf" srcId="{9C7B875A-4294-4FD4-95E9-F3E022DC6580}" destId="{4A2CB583-BDBF-4A90-A3E0-1D314174854B}" srcOrd="1" destOrd="0" presId="urn:microsoft.com/office/officeart/2005/8/layout/hierarchy1"/>
    <dgm:cxn modelId="{98CC2E2D-44A6-4E59-BBB5-FCB93C9475EF}" type="presParOf" srcId="{4A2CB583-BDBF-4A90-A3E0-1D314174854B}" destId="{9568F7D3-D19F-4385-A4E7-756CF6A25AE3}" srcOrd="0" destOrd="0" presId="urn:microsoft.com/office/officeart/2005/8/layout/hierarchy1"/>
    <dgm:cxn modelId="{1C2F9A2C-6227-4EE6-9B0B-E4F03660032F}" type="presParOf" srcId="{4A2CB583-BDBF-4A90-A3E0-1D314174854B}" destId="{CF87AF56-8C51-45B1-982D-9F2CB9112BB8}" srcOrd="1" destOrd="0" presId="urn:microsoft.com/office/officeart/2005/8/layout/hierarchy1"/>
    <dgm:cxn modelId="{45C21CE0-AAD7-4280-B398-E461DDF9A550}" type="presParOf" srcId="{CF87AF56-8C51-45B1-982D-9F2CB9112BB8}" destId="{BBBD4A8A-5049-4857-BA50-F776B9B33366}" srcOrd="0" destOrd="0" presId="urn:microsoft.com/office/officeart/2005/8/layout/hierarchy1"/>
    <dgm:cxn modelId="{B84C4944-E17C-48FD-B440-26BDBA01DD74}" type="presParOf" srcId="{BBBD4A8A-5049-4857-BA50-F776B9B33366}" destId="{E24BED82-F2FB-46DA-B179-08C31B645426}" srcOrd="0" destOrd="0" presId="urn:microsoft.com/office/officeart/2005/8/layout/hierarchy1"/>
    <dgm:cxn modelId="{AF6D69F7-A939-4FC4-80FB-229528BA7133}" type="presParOf" srcId="{BBBD4A8A-5049-4857-BA50-F776B9B33366}" destId="{1720DAF3-A7A7-40D1-946D-E7222443F938}" srcOrd="1" destOrd="0" presId="urn:microsoft.com/office/officeart/2005/8/layout/hierarchy1"/>
    <dgm:cxn modelId="{47DCF915-C088-41AD-93DE-D8334512EA43}" type="presParOf" srcId="{CF87AF56-8C51-45B1-982D-9F2CB9112BB8}" destId="{69BCDAE9-357E-4789-9628-8A363E8987D2}" srcOrd="1" destOrd="0" presId="urn:microsoft.com/office/officeart/2005/8/layout/hierarchy1"/>
    <dgm:cxn modelId="{12ED8ABF-DA11-47EC-9EB7-70762DEDA5F8}" type="presParOf" srcId="{80F128F2-5564-42A8-AA4B-3AF5C97F4CF9}" destId="{A4047EBD-0708-4C1D-9DAB-24FEEEB9C0AF}" srcOrd="10" destOrd="0" presId="urn:microsoft.com/office/officeart/2005/8/layout/hierarchy1"/>
    <dgm:cxn modelId="{93C5321D-3876-4CBD-A3E6-65C808E25D8F}" type="presParOf" srcId="{80F128F2-5564-42A8-AA4B-3AF5C97F4CF9}" destId="{5EADFB72-84CB-4BF7-88E1-5F0B596C738A}" srcOrd="11" destOrd="0" presId="urn:microsoft.com/office/officeart/2005/8/layout/hierarchy1"/>
    <dgm:cxn modelId="{5E3DF82F-2619-4052-AFC3-9A13F42CE3F3}" type="presParOf" srcId="{5EADFB72-84CB-4BF7-88E1-5F0B596C738A}" destId="{492FDC02-8714-41A6-A68A-676CAA84F695}" srcOrd="0" destOrd="0" presId="urn:microsoft.com/office/officeart/2005/8/layout/hierarchy1"/>
    <dgm:cxn modelId="{1F1BEF94-5ABA-4434-AA0D-1DF9CB29D114}" type="presParOf" srcId="{492FDC02-8714-41A6-A68A-676CAA84F695}" destId="{673B5F09-8DEB-4B98-B321-0333512552DB}" srcOrd="0" destOrd="0" presId="urn:microsoft.com/office/officeart/2005/8/layout/hierarchy1"/>
    <dgm:cxn modelId="{5909E4C0-7797-452D-A04A-7C63E1928C8F}" type="presParOf" srcId="{492FDC02-8714-41A6-A68A-676CAA84F695}" destId="{0835FF2A-46E7-4F28-8F55-99EB57B90413}" srcOrd="1" destOrd="0" presId="urn:microsoft.com/office/officeart/2005/8/layout/hierarchy1"/>
    <dgm:cxn modelId="{2ED4241E-11E5-4C8B-AA86-1B3C2ABB6BF6}" type="presParOf" srcId="{5EADFB72-84CB-4BF7-88E1-5F0B596C738A}" destId="{1F639303-D03C-4D54-A988-D519B8708188}" srcOrd="1" destOrd="0" presId="urn:microsoft.com/office/officeart/2005/8/layout/hierarchy1"/>
    <dgm:cxn modelId="{E0D08C7B-0F79-40B1-987B-8D1D004EB88C}" type="presParOf" srcId="{1F639303-D03C-4D54-A988-D519B8708188}" destId="{640D9654-AD7D-4C59-9A88-3700ACC50EA4}" srcOrd="0" destOrd="0" presId="urn:microsoft.com/office/officeart/2005/8/layout/hierarchy1"/>
    <dgm:cxn modelId="{5A91A0CE-86C8-442C-BC9E-7D36341AB479}" type="presParOf" srcId="{1F639303-D03C-4D54-A988-D519B8708188}" destId="{0A09AB0F-3D13-4F5D-8D8C-C7BC6B9BAB1F}" srcOrd="1" destOrd="0" presId="urn:microsoft.com/office/officeart/2005/8/layout/hierarchy1"/>
    <dgm:cxn modelId="{491FA4BB-6830-410E-83C2-367D056439D1}" type="presParOf" srcId="{0A09AB0F-3D13-4F5D-8D8C-C7BC6B9BAB1F}" destId="{6308F121-5544-474B-8589-E6C23D33B4A5}" srcOrd="0" destOrd="0" presId="urn:microsoft.com/office/officeart/2005/8/layout/hierarchy1"/>
    <dgm:cxn modelId="{91117AE6-7259-48AD-B022-6817FCB50B8E}" type="presParOf" srcId="{6308F121-5544-474B-8589-E6C23D33B4A5}" destId="{15E90523-5F0A-41AD-B07A-2C1870B9A7FE}" srcOrd="0" destOrd="0" presId="urn:microsoft.com/office/officeart/2005/8/layout/hierarchy1"/>
    <dgm:cxn modelId="{04CFB3A3-854B-40A6-8F43-CB6F827F44B6}" type="presParOf" srcId="{6308F121-5544-474B-8589-E6C23D33B4A5}" destId="{49EF46C4-6DC1-474D-B84E-865593EAF073}" srcOrd="1" destOrd="0" presId="urn:microsoft.com/office/officeart/2005/8/layout/hierarchy1"/>
    <dgm:cxn modelId="{31769B4B-FC23-43CD-8FD0-AEC7FA0B8EB7}" type="presParOf" srcId="{0A09AB0F-3D13-4F5D-8D8C-C7BC6B9BAB1F}" destId="{77B295D3-58D2-44D5-A7CD-9D02FC0CB20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0D9654-AD7D-4C59-9A88-3700ACC50EA4}">
      <dsp:nvSpPr>
        <dsp:cNvPr id="0" name=""/>
        <dsp:cNvSpPr/>
      </dsp:nvSpPr>
      <dsp:spPr>
        <a:xfrm>
          <a:off x="8023226" y="2546876"/>
          <a:ext cx="91440" cy="354918"/>
        </a:xfrm>
        <a:custGeom>
          <a:avLst/>
          <a:gdLst/>
          <a:ahLst/>
          <a:cxnLst/>
          <a:rect l="0" t="0" r="0" b="0"/>
          <a:pathLst>
            <a:path>
              <a:moveTo>
                <a:pt x="45720" y="0"/>
              </a:moveTo>
              <a:lnTo>
                <a:pt x="45720" y="354918"/>
              </a:lnTo>
            </a:path>
          </a:pathLst>
        </a:custGeom>
        <a:noFill/>
        <a:ln w="19050" cap="flat" cmpd="sng" algn="ctr">
          <a:solidFill>
            <a:schemeClr val="dk2">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4047EBD-0708-4C1D-9DAB-24FEEEB9C0AF}">
      <dsp:nvSpPr>
        <dsp:cNvPr id="0" name=""/>
        <dsp:cNvSpPr/>
      </dsp:nvSpPr>
      <dsp:spPr>
        <a:xfrm>
          <a:off x="4234623" y="1360876"/>
          <a:ext cx="3834322" cy="411077"/>
        </a:xfrm>
        <a:custGeom>
          <a:avLst/>
          <a:gdLst/>
          <a:ahLst/>
          <a:cxnLst/>
          <a:rect l="0" t="0" r="0" b="0"/>
          <a:pathLst>
            <a:path>
              <a:moveTo>
                <a:pt x="0" y="0"/>
              </a:moveTo>
              <a:lnTo>
                <a:pt x="0" y="298025"/>
              </a:lnTo>
              <a:lnTo>
                <a:pt x="3834322" y="298025"/>
              </a:lnTo>
              <a:lnTo>
                <a:pt x="3834322" y="411077"/>
              </a:lnTo>
            </a:path>
          </a:pathLst>
        </a:custGeom>
        <a:noFill/>
        <a:ln w="12700" cap="flat" cmpd="sng" algn="ctr">
          <a:solidFill>
            <a:schemeClr val="bg1"/>
          </a:solidFill>
          <a:prstDash val="solid"/>
          <a:miter lim="800000"/>
        </a:ln>
        <a:effectLst/>
      </dsp:spPr>
      <dsp:style>
        <a:lnRef idx="1">
          <a:schemeClr val="dk1"/>
        </a:lnRef>
        <a:fillRef idx="0">
          <a:schemeClr val="dk1"/>
        </a:fillRef>
        <a:effectRef idx="0">
          <a:schemeClr val="dk1"/>
        </a:effectRef>
        <a:fontRef idx="minor">
          <a:schemeClr val="tx1"/>
        </a:fontRef>
      </dsp:style>
    </dsp:sp>
    <dsp:sp modelId="{9568F7D3-D19F-4385-A4E7-756CF6A25AE3}">
      <dsp:nvSpPr>
        <dsp:cNvPr id="0" name=""/>
        <dsp:cNvSpPr/>
      </dsp:nvSpPr>
      <dsp:spPr>
        <a:xfrm>
          <a:off x="6531687" y="2546876"/>
          <a:ext cx="91440" cy="354918"/>
        </a:xfrm>
        <a:custGeom>
          <a:avLst/>
          <a:gdLst/>
          <a:ahLst/>
          <a:cxnLst/>
          <a:rect l="0" t="0" r="0" b="0"/>
          <a:pathLst>
            <a:path>
              <a:moveTo>
                <a:pt x="45720" y="0"/>
              </a:moveTo>
              <a:lnTo>
                <a:pt x="45720" y="354918"/>
              </a:lnTo>
            </a:path>
          </a:pathLst>
        </a:custGeom>
        <a:noFill/>
        <a:ln w="19050" cap="flat" cmpd="sng" algn="ctr">
          <a:solidFill>
            <a:schemeClr val="dk2">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39C42E-2192-4A11-A204-9C2EFEBB237B}">
      <dsp:nvSpPr>
        <dsp:cNvPr id="0" name=""/>
        <dsp:cNvSpPr/>
      </dsp:nvSpPr>
      <dsp:spPr>
        <a:xfrm>
          <a:off x="4234623" y="1360876"/>
          <a:ext cx="2342783" cy="411077"/>
        </a:xfrm>
        <a:custGeom>
          <a:avLst/>
          <a:gdLst/>
          <a:ahLst/>
          <a:cxnLst/>
          <a:rect l="0" t="0" r="0" b="0"/>
          <a:pathLst>
            <a:path>
              <a:moveTo>
                <a:pt x="0" y="0"/>
              </a:moveTo>
              <a:lnTo>
                <a:pt x="0" y="298025"/>
              </a:lnTo>
              <a:lnTo>
                <a:pt x="2342783" y="298025"/>
              </a:lnTo>
              <a:lnTo>
                <a:pt x="2342783" y="411077"/>
              </a:lnTo>
            </a:path>
          </a:pathLst>
        </a:custGeom>
        <a:noFill/>
        <a:ln w="12700" cap="flat" cmpd="sng" algn="ctr">
          <a:solidFill>
            <a:schemeClr val="bg1"/>
          </a:solidFill>
          <a:prstDash val="solid"/>
          <a:miter lim="800000"/>
        </a:ln>
        <a:effectLst/>
      </dsp:spPr>
      <dsp:style>
        <a:lnRef idx="1">
          <a:schemeClr val="dk1"/>
        </a:lnRef>
        <a:fillRef idx="0">
          <a:schemeClr val="dk1"/>
        </a:fillRef>
        <a:effectRef idx="0">
          <a:schemeClr val="dk1"/>
        </a:effectRef>
        <a:fontRef idx="minor">
          <a:schemeClr val="tx1"/>
        </a:fontRef>
      </dsp:style>
    </dsp:sp>
    <dsp:sp modelId="{95EE5C45-A324-42CB-B6EA-A8BCC1F24F06}">
      <dsp:nvSpPr>
        <dsp:cNvPr id="0" name=""/>
        <dsp:cNvSpPr/>
      </dsp:nvSpPr>
      <dsp:spPr>
        <a:xfrm>
          <a:off x="4234623" y="1360876"/>
          <a:ext cx="851244" cy="411077"/>
        </a:xfrm>
        <a:custGeom>
          <a:avLst/>
          <a:gdLst/>
          <a:ahLst/>
          <a:cxnLst/>
          <a:rect l="0" t="0" r="0" b="0"/>
          <a:pathLst>
            <a:path>
              <a:moveTo>
                <a:pt x="0" y="0"/>
              </a:moveTo>
              <a:lnTo>
                <a:pt x="0" y="298025"/>
              </a:lnTo>
              <a:lnTo>
                <a:pt x="851244" y="298025"/>
              </a:lnTo>
              <a:lnTo>
                <a:pt x="851244" y="411077"/>
              </a:lnTo>
            </a:path>
          </a:pathLst>
        </a:custGeom>
        <a:noFill/>
        <a:ln w="1905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sp>
    <dsp:sp modelId="{6B908148-C924-43CD-96A3-483A9BBA9CD8}">
      <dsp:nvSpPr>
        <dsp:cNvPr id="0" name=""/>
        <dsp:cNvSpPr/>
      </dsp:nvSpPr>
      <dsp:spPr>
        <a:xfrm>
          <a:off x="3594329" y="1360876"/>
          <a:ext cx="640294" cy="411077"/>
        </a:xfrm>
        <a:custGeom>
          <a:avLst/>
          <a:gdLst/>
          <a:ahLst/>
          <a:cxnLst/>
          <a:rect l="0" t="0" r="0" b="0"/>
          <a:pathLst>
            <a:path>
              <a:moveTo>
                <a:pt x="640294" y="0"/>
              </a:moveTo>
              <a:lnTo>
                <a:pt x="640294" y="298025"/>
              </a:lnTo>
              <a:lnTo>
                <a:pt x="0" y="298025"/>
              </a:lnTo>
              <a:lnTo>
                <a:pt x="0" y="411077"/>
              </a:lnTo>
            </a:path>
          </a:pathLst>
        </a:custGeom>
        <a:noFill/>
        <a:ln w="1905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sp>
    <dsp:sp modelId="{462D49DD-0235-4B1F-9F98-E56ADFD425E3}">
      <dsp:nvSpPr>
        <dsp:cNvPr id="0" name=""/>
        <dsp:cNvSpPr/>
      </dsp:nvSpPr>
      <dsp:spPr>
        <a:xfrm>
          <a:off x="2102790" y="1360876"/>
          <a:ext cx="2131833" cy="411077"/>
        </a:xfrm>
        <a:custGeom>
          <a:avLst/>
          <a:gdLst/>
          <a:ahLst/>
          <a:cxnLst/>
          <a:rect l="0" t="0" r="0" b="0"/>
          <a:pathLst>
            <a:path>
              <a:moveTo>
                <a:pt x="2131833" y="0"/>
              </a:moveTo>
              <a:lnTo>
                <a:pt x="2131833" y="298025"/>
              </a:lnTo>
              <a:lnTo>
                <a:pt x="0" y="298025"/>
              </a:lnTo>
              <a:lnTo>
                <a:pt x="0" y="411077"/>
              </a:lnTo>
            </a:path>
          </a:pathLst>
        </a:custGeom>
        <a:noFill/>
        <a:ln w="1905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sp>
    <dsp:sp modelId="{D2A8DF12-73CD-416E-B94C-E01ACED21015}">
      <dsp:nvSpPr>
        <dsp:cNvPr id="0" name=""/>
        <dsp:cNvSpPr/>
      </dsp:nvSpPr>
      <dsp:spPr>
        <a:xfrm>
          <a:off x="611251" y="1360876"/>
          <a:ext cx="3623372" cy="411077"/>
        </a:xfrm>
        <a:custGeom>
          <a:avLst/>
          <a:gdLst/>
          <a:ahLst/>
          <a:cxnLst/>
          <a:rect l="0" t="0" r="0" b="0"/>
          <a:pathLst>
            <a:path>
              <a:moveTo>
                <a:pt x="3623372" y="0"/>
              </a:moveTo>
              <a:lnTo>
                <a:pt x="3623372" y="298025"/>
              </a:lnTo>
              <a:lnTo>
                <a:pt x="0" y="298025"/>
              </a:lnTo>
              <a:lnTo>
                <a:pt x="0" y="411077"/>
              </a:lnTo>
            </a:path>
          </a:pathLst>
        </a:custGeom>
        <a:noFill/>
        <a:ln w="1905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sp>
    <dsp:sp modelId="{01FD5F8D-350E-4698-9B19-497EE7BD3132}">
      <dsp:nvSpPr>
        <dsp:cNvPr id="0" name=""/>
        <dsp:cNvSpPr/>
      </dsp:nvSpPr>
      <dsp:spPr>
        <a:xfrm>
          <a:off x="3624448" y="585954"/>
          <a:ext cx="1220350" cy="774922"/>
        </a:xfrm>
        <a:prstGeom prst="roundRect">
          <a:avLst>
            <a:gd name="adj" fmla="val 10000"/>
          </a:avLst>
        </a:prstGeom>
        <a:solidFill>
          <a:schemeClr val="tx1"/>
        </a:solidFill>
        <a:ln w="1905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5DF2A7-218F-47AF-92E0-F77A2E3CCEAA}">
      <dsp:nvSpPr>
        <dsp:cNvPr id="0" name=""/>
        <dsp:cNvSpPr/>
      </dsp:nvSpPr>
      <dsp:spPr>
        <a:xfrm>
          <a:off x="3760043" y="714769"/>
          <a:ext cx="1220350" cy="774922"/>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Managing Director</a:t>
          </a:r>
        </a:p>
      </dsp:txBody>
      <dsp:txXfrm>
        <a:off x="3782740" y="737466"/>
        <a:ext cx="1174956" cy="729528"/>
      </dsp:txXfrm>
    </dsp:sp>
    <dsp:sp modelId="{E26AD4D5-A861-4219-857F-8CACF0846ECF}">
      <dsp:nvSpPr>
        <dsp:cNvPr id="0" name=""/>
        <dsp:cNvSpPr/>
      </dsp:nvSpPr>
      <dsp:spPr>
        <a:xfrm>
          <a:off x="1076" y="1771953"/>
          <a:ext cx="1220350" cy="774922"/>
        </a:xfrm>
        <a:prstGeom prst="roundRect">
          <a:avLst>
            <a:gd name="adj" fmla="val 10000"/>
          </a:avLst>
        </a:prstGeom>
        <a:solidFill>
          <a:srgbClr val="3F2D21"/>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65901C-A86B-4296-8A46-6D5715500706}">
      <dsp:nvSpPr>
        <dsp:cNvPr id="0" name=""/>
        <dsp:cNvSpPr/>
      </dsp:nvSpPr>
      <dsp:spPr>
        <a:xfrm>
          <a:off x="136670" y="1900768"/>
          <a:ext cx="1220350" cy="774922"/>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Manufacturer</a:t>
          </a:r>
        </a:p>
      </dsp:txBody>
      <dsp:txXfrm>
        <a:off x="159367" y="1923465"/>
        <a:ext cx="1174956" cy="729528"/>
      </dsp:txXfrm>
    </dsp:sp>
    <dsp:sp modelId="{6FEEA497-06C0-4F05-9C7F-A70719D91D49}">
      <dsp:nvSpPr>
        <dsp:cNvPr id="0" name=""/>
        <dsp:cNvSpPr/>
      </dsp:nvSpPr>
      <dsp:spPr>
        <a:xfrm>
          <a:off x="1492615" y="1771953"/>
          <a:ext cx="1220350" cy="774922"/>
        </a:xfrm>
        <a:prstGeom prst="roundRect">
          <a:avLst>
            <a:gd name="adj" fmla="val 10000"/>
          </a:avLst>
        </a:prstGeom>
        <a:solidFill>
          <a:srgbClr val="3F2D21"/>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A24FFE-3557-439C-96F9-348C63513BFE}">
      <dsp:nvSpPr>
        <dsp:cNvPr id="0" name=""/>
        <dsp:cNvSpPr/>
      </dsp:nvSpPr>
      <dsp:spPr>
        <a:xfrm>
          <a:off x="1628209" y="1900768"/>
          <a:ext cx="1220350" cy="774922"/>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Transport</a:t>
          </a:r>
        </a:p>
      </dsp:txBody>
      <dsp:txXfrm>
        <a:off x="1650906" y="1923465"/>
        <a:ext cx="1174956" cy="729528"/>
      </dsp:txXfrm>
    </dsp:sp>
    <dsp:sp modelId="{19505DBE-0CAE-4114-A3AC-DC98485665B9}">
      <dsp:nvSpPr>
        <dsp:cNvPr id="0" name=""/>
        <dsp:cNvSpPr/>
      </dsp:nvSpPr>
      <dsp:spPr>
        <a:xfrm>
          <a:off x="2984154" y="1771953"/>
          <a:ext cx="1220350" cy="774922"/>
        </a:xfrm>
        <a:prstGeom prst="roundRect">
          <a:avLst>
            <a:gd name="adj" fmla="val 10000"/>
          </a:avLst>
        </a:prstGeom>
        <a:solidFill>
          <a:srgbClr val="3F2D21"/>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481AC1-0269-4A63-B123-1B517CA7C0A4}">
      <dsp:nvSpPr>
        <dsp:cNvPr id="0" name=""/>
        <dsp:cNvSpPr/>
      </dsp:nvSpPr>
      <dsp:spPr>
        <a:xfrm>
          <a:off x="3119748" y="1900768"/>
          <a:ext cx="1220350" cy="774922"/>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Marketing company</a:t>
          </a:r>
        </a:p>
      </dsp:txBody>
      <dsp:txXfrm>
        <a:off x="3142445" y="1923465"/>
        <a:ext cx="1174956" cy="729528"/>
      </dsp:txXfrm>
    </dsp:sp>
    <dsp:sp modelId="{D56AD9EE-D527-49E3-9448-0016618DF592}">
      <dsp:nvSpPr>
        <dsp:cNvPr id="0" name=""/>
        <dsp:cNvSpPr/>
      </dsp:nvSpPr>
      <dsp:spPr>
        <a:xfrm>
          <a:off x="4475693" y="1771953"/>
          <a:ext cx="1220350" cy="774922"/>
        </a:xfrm>
        <a:prstGeom prst="roundRect">
          <a:avLst>
            <a:gd name="adj" fmla="val 10000"/>
          </a:avLst>
        </a:prstGeom>
        <a:solidFill>
          <a:srgbClr val="3F2D21"/>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5C28B5-9237-4416-BCA0-C2E4C3DC9ABE}">
      <dsp:nvSpPr>
        <dsp:cNvPr id="0" name=""/>
        <dsp:cNvSpPr/>
      </dsp:nvSpPr>
      <dsp:spPr>
        <a:xfrm>
          <a:off x="4611287" y="1900768"/>
          <a:ext cx="1220350" cy="774922"/>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Accounting Company</a:t>
          </a:r>
        </a:p>
      </dsp:txBody>
      <dsp:txXfrm>
        <a:off x="4633984" y="1923465"/>
        <a:ext cx="1174956" cy="729528"/>
      </dsp:txXfrm>
    </dsp:sp>
    <dsp:sp modelId="{EEDABDA8-84C9-453C-98A2-98D3E26A7974}">
      <dsp:nvSpPr>
        <dsp:cNvPr id="0" name=""/>
        <dsp:cNvSpPr/>
      </dsp:nvSpPr>
      <dsp:spPr>
        <a:xfrm>
          <a:off x="5967232" y="1771953"/>
          <a:ext cx="1220350" cy="774922"/>
        </a:xfrm>
        <a:prstGeom prst="roundRect">
          <a:avLst>
            <a:gd name="adj" fmla="val 10000"/>
          </a:avLst>
        </a:prstGeom>
        <a:solidFill>
          <a:schemeClr val="tx1"/>
        </a:solidFill>
        <a:ln w="1905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46735D-42D5-4F13-A7D5-1809F7EC14A0}">
      <dsp:nvSpPr>
        <dsp:cNvPr id="0" name=""/>
        <dsp:cNvSpPr/>
      </dsp:nvSpPr>
      <dsp:spPr>
        <a:xfrm>
          <a:off x="6102826" y="1900768"/>
          <a:ext cx="1220350" cy="774922"/>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Customer Assistant</a:t>
          </a:r>
        </a:p>
      </dsp:txBody>
      <dsp:txXfrm>
        <a:off x="6125523" y="1923465"/>
        <a:ext cx="1174956" cy="729528"/>
      </dsp:txXfrm>
    </dsp:sp>
    <dsp:sp modelId="{E24BED82-F2FB-46DA-B179-08C31B645426}">
      <dsp:nvSpPr>
        <dsp:cNvPr id="0" name=""/>
        <dsp:cNvSpPr/>
      </dsp:nvSpPr>
      <dsp:spPr>
        <a:xfrm>
          <a:off x="5967232" y="2901794"/>
          <a:ext cx="1220350" cy="774922"/>
        </a:xfrm>
        <a:prstGeom prst="roundRect">
          <a:avLst>
            <a:gd name="adj" fmla="val 10000"/>
          </a:avLst>
        </a:prstGeom>
        <a:solidFill>
          <a:schemeClr val="tx1"/>
        </a:solidFill>
        <a:ln w="1905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20DAF3-A7A7-40D1-946D-E7222443F938}">
      <dsp:nvSpPr>
        <dsp:cNvPr id="0" name=""/>
        <dsp:cNvSpPr/>
      </dsp:nvSpPr>
      <dsp:spPr>
        <a:xfrm>
          <a:off x="6102826" y="3030609"/>
          <a:ext cx="1220350" cy="774922"/>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Customer Assistant</a:t>
          </a:r>
        </a:p>
      </dsp:txBody>
      <dsp:txXfrm>
        <a:off x="6125523" y="3053306"/>
        <a:ext cx="1174956" cy="729528"/>
      </dsp:txXfrm>
    </dsp:sp>
    <dsp:sp modelId="{673B5F09-8DEB-4B98-B321-0333512552DB}">
      <dsp:nvSpPr>
        <dsp:cNvPr id="0" name=""/>
        <dsp:cNvSpPr/>
      </dsp:nvSpPr>
      <dsp:spPr>
        <a:xfrm>
          <a:off x="7458771" y="1771953"/>
          <a:ext cx="1220350" cy="774922"/>
        </a:xfrm>
        <a:prstGeom prst="roundRect">
          <a:avLst>
            <a:gd name="adj" fmla="val 10000"/>
          </a:avLst>
        </a:prstGeom>
        <a:solidFill>
          <a:schemeClr val="tx1"/>
        </a:solidFill>
        <a:ln w="1905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35FF2A-46E7-4F28-8F55-99EB57B90413}">
      <dsp:nvSpPr>
        <dsp:cNvPr id="0" name=""/>
        <dsp:cNvSpPr/>
      </dsp:nvSpPr>
      <dsp:spPr>
        <a:xfrm>
          <a:off x="7594365" y="1900768"/>
          <a:ext cx="1220350" cy="774922"/>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Senior Designer</a:t>
          </a:r>
        </a:p>
      </dsp:txBody>
      <dsp:txXfrm>
        <a:off x="7617062" y="1923465"/>
        <a:ext cx="1174956" cy="729528"/>
      </dsp:txXfrm>
    </dsp:sp>
    <dsp:sp modelId="{15E90523-5F0A-41AD-B07A-2C1870B9A7FE}">
      <dsp:nvSpPr>
        <dsp:cNvPr id="0" name=""/>
        <dsp:cNvSpPr/>
      </dsp:nvSpPr>
      <dsp:spPr>
        <a:xfrm>
          <a:off x="7458771" y="2901794"/>
          <a:ext cx="1220350" cy="774922"/>
        </a:xfrm>
        <a:prstGeom prst="roundRect">
          <a:avLst>
            <a:gd name="adj" fmla="val 10000"/>
          </a:avLst>
        </a:prstGeom>
        <a:solidFill>
          <a:schemeClr val="tx1"/>
        </a:solidFill>
        <a:ln w="1905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EF46C4-6DC1-474D-B84E-865593EAF073}">
      <dsp:nvSpPr>
        <dsp:cNvPr id="0" name=""/>
        <dsp:cNvSpPr/>
      </dsp:nvSpPr>
      <dsp:spPr>
        <a:xfrm>
          <a:off x="7594365" y="3030609"/>
          <a:ext cx="1220350" cy="774922"/>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Lingerie</a:t>
          </a:r>
        </a:p>
        <a:p>
          <a:pPr marL="0" lvl="0" indent="0" algn="ctr" defTabSz="622300">
            <a:lnSpc>
              <a:spcPct val="90000"/>
            </a:lnSpc>
            <a:spcBef>
              <a:spcPct val="0"/>
            </a:spcBef>
            <a:spcAft>
              <a:spcPct val="35000"/>
            </a:spcAft>
            <a:buNone/>
          </a:pPr>
          <a:r>
            <a:rPr lang="en-GB" sz="1400" kern="1200" dirty="0"/>
            <a:t>Designer</a:t>
          </a:r>
        </a:p>
      </dsp:txBody>
      <dsp:txXfrm>
        <a:off x="7617062" y="3053306"/>
        <a:ext cx="1174956" cy="72952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66C9D6-B64A-44CA-85EA-12ABD750E5F8}" type="datetimeFigureOut">
              <a:rPr lang="en-GB" smtClean="0"/>
              <a:t>28/06/2026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FF74C7-5B62-4497-B5A5-452A34FB9C5D}" type="slidenum">
              <a:rPr lang="en-GB" smtClean="0"/>
              <a:t>‹#›</a:t>
            </a:fld>
            <a:endParaRPr lang="en-GB"/>
          </a:p>
        </p:txBody>
      </p:sp>
    </p:spTree>
    <p:extLst>
      <p:ext uri="{BB962C8B-B14F-4D97-AF65-F5344CB8AC3E}">
        <p14:creationId xmlns:p14="http://schemas.microsoft.com/office/powerpoint/2010/main" val="3214007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0" i="0" kern="1200" dirty="0">
                <a:solidFill>
                  <a:schemeClr val="tx1"/>
                </a:solidFill>
                <a:effectLst/>
                <a:latin typeface="+mn-lt"/>
                <a:ea typeface="+mn-ea"/>
                <a:cs typeface="+mn-cs"/>
              </a:rPr>
              <a:t>Good afternoon My name is Klaudia and I am the founder of Kulta Lingerie </a:t>
            </a:r>
          </a:p>
          <a:p>
            <a:pPr rtl="0" fontAlgn="base"/>
            <a:r>
              <a:rPr lang="en-GB" sz="1200" b="0" i="0" kern="1200" dirty="0">
                <a:solidFill>
                  <a:schemeClr val="tx1"/>
                </a:solidFill>
                <a:effectLst/>
                <a:latin typeface="+mn-lt"/>
                <a:ea typeface="+mn-ea"/>
                <a:cs typeface="+mn-cs"/>
              </a:rPr>
              <a:t>I am here seeking 100k for 10% shares in the business. </a:t>
            </a:r>
          </a:p>
        </p:txBody>
      </p:sp>
      <p:sp>
        <p:nvSpPr>
          <p:cNvPr id="4" name="Slide Number Placeholder 3"/>
          <p:cNvSpPr>
            <a:spLocks noGrp="1"/>
          </p:cNvSpPr>
          <p:nvPr>
            <p:ph type="sldNum" sz="quarter" idx="5"/>
          </p:nvPr>
        </p:nvSpPr>
        <p:spPr/>
        <p:txBody>
          <a:bodyPr/>
          <a:lstStyle/>
          <a:p>
            <a:fld id="{15FF74C7-5B62-4497-B5A5-452A34FB9C5D}" type="slidenum">
              <a:rPr lang="en-GB" smtClean="0"/>
              <a:t>1</a:t>
            </a:fld>
            <a:endParaRPr lang="en-GB"/>
          </a:p>
        </p:txBody>
      </p:sp>
    </p:spTree>
    <p:extLst>
      <p:ext uri="{BB962C8B-B14F-4D97-AF65-F5344CB8AC3E}">
        <p14:creationId xmlns:p14="http://schemas.microsoft.com/office/powerpoint/2010/main" val="845143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1" i="0" kern="1200" dirty="0">
                <a:solidFill>
                  <a:schemeClr val="tx1"/>
                </a:solidFill>
                <a:effectLst/>
                <a:latin typeface="+mn-lt"/>
                <a:ea typeface="+mn-ea"/>
                <a:cs typeface="+mn-cs"/>
              </a:rPr>
              <a:t>From early age</a:t>
            </a:r>
            <a:r>
              <a:rPr lang="en-GB" sz="1200" b="0" i="0" kern="1200" dirty="0">
                <a:solidFill>
                  <a:schemeClr val="tx1"/>
                </a:solidFill>
                <a:effectLst/>
                <a:latin typeface="+mn-lt"/>
                <a:ea typeface="+mn-ea"/>
                <a:cs typeface="+mn-cs"/>
              </a:rPr>
              <a:t>, I have experienced gap in the underwear and lingerie market.  </a:t>
            </a:r>
          </a:p>
          <a:p>
            <a:pPr rtl="0" fontAlgn="base"/>
            <a:r>
              <a:rPr lang="en-GB" sz="1200" b="0" i="0" kern="1200" dirty="0">
                <a:solidFill>
                  <a:schemeClr val="tx1"/>
                </a:solidFill>
                <a:effectLst/>
                <a:latin typeface="+mn-lt"/>
                <a:ea typeface="+mn-ea"/>
                <a:cs typeface="+mn-cs"/>
              </a:rPr>
              <a:t>Hence, I came up with an idea of my own brand so that I can help myself and another at least 26% of women with D+ cup, and another nearly 50% wearing the wrong size without even knowing!  </a:t>
            </a:r>
          </a:p>
          <a:p>
            <a:pPr rtl="0" fontAlgn="base"/>
            <a:r>
              <a:rPr lang="en-GB" sz="1200" b="1" i="0" kern="1200" dirty="0">
                <a:solidFill>
                  <a:schemeClr val="tx1"/>
                </a:solidFill>
                <a:effectLst/>
                <a:latin typeface="+mn-lt"/>
                <a:ea typeface="+mn-ea"/>
                <a:cs typeface="+mn-cs"/>
              </a:rPr>
              <a:t>Multiple research</a:t>
            </a:r>
            <a:r>
              <a:rPr lang="en-GB" sz="1200" b="0" i="0" kern="1200" dirty="0">
                <a:solidFill>
                  <a:schemeClr val="tx1"/>
                </a:solidFill>
                <a:effectLst/>
                <a:latin typeface="+mn-lt"/>
                <a:ea typeface="+mn-ea"/>
                <a:cs typeface="+mn-cs"/>
              </a:rPr>
              <a:t> shows that , same can lingerie.</a:t>
            </a:r>
          </a:p>
          <a:p>
            <a:endParaRPr lang="en-GB" dirty="0"/>
          </a:p>
        </p:txBody>
      </p:sp>
      <p:sp>
        <p:nvSpPr>
          <p:cNvPr id="4" name="Slide Number Placeholder 3"/>
          <p:cNvSpPr>
            <a:spLocks noGrp="1"/>
          </p:cNvSpPr>
          <p:nvPr>
            <p:ph type="sldNum" sz="quarter" idx="5"/>
          </p:nvPr>
        </p:nvSpPr>
        <p:spPr/>
        <p:txBody>
          <a:bodyPr/>
          <a:lstStyle/>
          <a:p>
            <a:fld id="{15FF74C7-5B62-4497-B5A5-452A34FB9C5D}" type="slidenum">
              <a:rPr lang="en-GB" smtClean="0"/>
              <a:t>2</a:t>
            </a:fld>
            <a:endParaRPr lang="en-GB"/>
          </a:p>
        </p:txBody>
      </p:sp>
    </p:spTree>
    <p:extLst>
      <p:ext uri="{BB962C8B-B14F-4D97-AF65-F5344CB8AC3E}">
        <p14:creationId xmlns:p14="http://schemas.microsoft.com/office/powerpoint/2010/main" val="32672004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1" i="0" kern="1200" dirty="0">
                <a:solidFill>
                  <a:schemeClr val="tx1"/>
                </a:solidFill>
                <a:effectLst/>
                <a:latin typeface="+mn-lt"/>
                <a:ea typeface="+mn-ea"/>
                <a:cs typeface="+mn-cs"/>
              </a:rPr>
              <a:t>The brand offers bras</a:t>
            </a:r>
            <a:r>
              <a:rPr lang="en-GB" sz="1200" b="0" i="0" kern="1200" dirty="0">
                <a:solidFill>
                  <a:schemeClr val="tx1"/>
                </a:solidFill>
                <a:effectLst/>
                <a:latin typeface="+mn-lt"/>
                <a:ea typeface="+mn-ea"/>
                <a:cs typeface="+mn-cs"/>
              </a:rPr>
              <a:t> in sizes D+ cup upwards </a:t>
            </a:r>
          </a:p>
          <a:p>
            <a:pPr rtl="0" fontAlgn="base"/>
            <a:r>
              <a:rPr lang="en-GB" sz="1200" b="0" i="0" kern="1200" dirty="0">
                <a:solidFill>
                  <a:schemeClr val="tx1"/>
                </a:solidFill>
                <a:effectLst/>
                <a:latin typeface="+mn-lt"/>
                <a:ea typeface="+mn-ea"/>
                <a:cs typeface="+mn-cs"/>
              </a:rPr>
              <a:t>This is all to empower women Because Every women has gold within her and we want them to shine more. </a:t>
            </a:r>
          </a:p>
          <a:p>
            <a:endParaRPr lang="en-GB" dirty="0"/>
          </a:p>
        </p:txBody>
      </p:sp>
      <p:sp>
        <p:nvSpPr>
          <p:cNvPr id="4" name="Slide Number Placeholder 3"/>
          <p:cNvSpPr>
            <a:spLocks noGrp="1"/>
          </p:cNvSpPr>
          <p:nvPr>
            <p:ph type="sldNum" sz="quarter" idx="5"/>
          </p:nvPr>
        </p:nvSpPr>
        <p:spPr/>
        <p:txBody>
          <a:bodyPr/>
          <a:lstStyle/>
          <a:p>
            <a:fld id="{15FF74C7-5B62-4497-B5A5-452A34FB9C5D}" type="slidenum">
              <a:rPr lang="en-GB" smtClean="0"/>
              <a:t>3</a:t>
            </a:fld>
            <a:endParaRPr lang="en-GB"/>
          </a:p>
        </p:txBody>
      </p:sp>
    </p:spTree>
    <p:extLst>
      <p:ext uri="{BB962C8B-B14F-4D97-AF65-F5344CB8AC3E}">
        <p14:creationId xmlns:p14="http://schemas.microsoft.com/office/powerpoint/2010/main" val="24504557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same values influencer, single month, each month</a:t>
            </a:r>
            <a:endParaRPr lang="en-GB" dirty="0"/>
          </a:p>
        </p:txBody>
      </p:sp>
      <p:sp>
        <p:nvSpPr>
          <p:cNvPr id="4" name="Slide Number Placeholder 3"/>
          <p:cNvSpPr>
            <a:spLocks noGrp="1"/>
          </p:cNvSpPr>
          <p:nvPr>
            <p:ph type="sldNum" sz="quarter" idx="5"/>
          </p:nvPr>
        </p:nvSpPr>
        <p:spPr/>
        <p:txBody>
          <a:bodyPr/>
          <a:lstStyle/>
          <a:p>
            <a:fld id="{15FF74C7-5B62-4497-B5A5-452A34FB9C5D}" type="slidenum">
              <a:rPr lang="en-GB" smtClean="0"/>
              <a:t>4</a:t>
            </a:fld>
            <a:endParaRPr lang="en-GB"/>
          </a:p>
        </p:txBody>
      </p:sp>
    </p:spTree>
    <p:extLst>
      <p:ext uri="{BB962C8B-B14F-4D97-AF65-F5344CB8AC3E}">
        <p14:creationId xmlns:p14="http://schemas.microsoft.com/office/powerpoint/2010/main" val="9296885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0" i="0" kern="1200" dirty="0">
                <a:solidFill>
                  <a:schemeClr val="tx1"/>
                </a:solidFill>
                <a:effectLst/>
                <a:latin typeface="+mn-lt"/>
                <a:ea typeface="+mn-ea"/>
                <a:cs typeface="+mn-cs"/>
              </a:rPr>
              <a:t>Brand will operate on a </a:t>
            </a:r>
            <a:r>
              <a:rPr lang="en-GB" sz="1200" b="0" i="0" kern="1200" dirty="0" err="1">
                <a:solidFill>
                  <a:schemeClr val="tx1"/>
                </a:solidFill>
                <a:effectLst/>
                <a:latin typeface="+mn-lt"/>
                <a:ea typeface="+mn-ea"/>
                <a:cs typeface="+mn-cs"/>
              </a:rPr>
              <a:t>dropshipping</a:t>
            </a:r>
            <a:r>
              <a:rPr lang="en-GB" sz="1200" b="0" i="0" kern="1200" dirty="0">
                <a:solidFill>
                  <a:schemeClr val="tx1"/>
                </a:solidFill>
                <a:effectLst/>
                <a:latin typeface="+mn-lt"/>
                <a:ea typeface="+mn-ea"/>
                <a:cs typeface="+mn-cs"/>
              </a:rPr>
              <a:t> / for purchases across UK.  </a:t>
            </a:r>
          </a:p>
          <a:p>
            <a:pPr rtl="0" fontAlgn="base"/>
            <a:r>
              <a:rPr lang="en-GB" sz="1200" b="0" i="0" kern="1200" dirty="0">
                <a:solidFill>
                  <a:schemeClr val="tx1"/>
                </a:solidFill>
                <a:effectLst/>
                <a:latin typeface="+mn-lt"/>
                <a:ea typeface="+mn-ea"/>
                <a:cs typeface="+mn-cs"/>
              </a:rPr>
              <a:t>Due to their technological innovation and competitive costs.  </a:t>
            </a:r>
          </a:p>
          <a:p>
            <a:pPr rtl="0" fontAlgn="base"/>
            <a:r>
              <a:rPr lang="en-GB" sz="1200" b="0" i="0" kern="1200" dirty="0">
                <a:solidFill>
                  <a:schemeClr val="tx1"/>
                </a:solidFill>
                <a:effectLst/>
                <a:latin typeface="+mn-lt"/>
                <a:ea typeface="+mn-ea"/>
                <a:cs typeface="+mn-cs"/>
              </a:rPr>
              <a:t>For marketing purposes, the company will own an articulated lorry which will be used on monthly events across UK. </a:t>
            </a:r>
          </a:p>
          <a:p>
            <a:endParaRPr lang="en-GB" dirty="0">
              <a:solidFill>
                <a:schemeClr val="bg1"/>
              </a:solidFill>
            </a:endParaRPr>
          </a:p>
        </p:txBody>
      </p:sp>
      <p:sp>
        <p:nvSpPr>
          <p:cNvPr id="4" name="Slide Number Placeholder 3"/>
          <p:cNvSpPr>
            <a:spLocks noGrp="1"/>
          </p:cNvSpPr>
          <p:nvPr>
            <p:ph type="sldNum" sz="quarter" idx="5"/>
          </p:nvPr>
        </p:nvSpPr>
        <p:spPr/>
        <p:txBody>
          <a:bodyPr/>
          <a:lstStyle/>
          <a:p>
            <a:fld id="{15FF74C7-5B62-4497-B5A5-452A34FB9C5D}" type="slidenum">
              <a:rPr lang="en-GB" smtClean="0"/>
              <a:t>5</a:t>
            </a:fld>
            <a:endParaRPr lang="en-GB"/>
          </a:p>
        </p:txBody>
      </p:sp>
    </p:spTree>
    <p:extLst>
      <p:ext uri="{BB962C8B-B14F-4D97-AF65-F5344CB8AC3E}">
        <p14:creationId xmlns:p14="http://schemas.microsoft.com/office/powerpoint/2010/main" val="9237997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0" i="0" kern="1200" dirty="0">
                <a:solidFill>
                  <a:schemeClr val="tx1"/>
                </a:solidFill>
                <a:effectLst/>
                <a:latin typeface="+mn-lt"/>
                <a:ea typeface="+mn-ea"/>
                <a:cs typeface="+mn-cs"/>
              </a:rPr>
              <a:t>Brand will operate as LTD. Hardman research talks about the advantages.  </a:t>
            </a:r>
          </a:p>
          <a:p>
            <a:pPr rtl="0" fontAlgn="base"/>
            <a:r>
              <a:rPr lang="en-GB" sz="1200" b="0" i="0" kern="1200" dirty="0">
                <a:solidFill>
                  <a:schemeClr val="tx1"/>
                </a:solidFill>
                <a:effectLst/>
                <a:latin typeface="+mn-lt"/>
                <a:ea typeface="+mn-ea"/>
                <a:cs typeface="+mn-cs"/>
              </a:rPr>
              <a:t>This structure keeps the business open to future investments opportunities while providing a clear legal framework.</a:t>
            </a:r>
          </a:p>
          <a:p>
            <a:endParaRPr lang="en-GB" dirty="0"/>
          </a:p>
        </p:txBody>
      </p:sp>
      <p:sp>
        <p:nvSpPr>
          <p:cNvPr id="4" name="Slide Number Placeholder 3"/>
          <p:cNvSpPr>
            <a:spLocks noGrp="1"/>
          </p:cNvSpPr>
          <p:nvPr>
            <p:ph type="sldNum" sz="quarter" idx="5"/>
          </p:nvPr>
        </p:nvSpPr>
        <p:spPr/>
        <p:txBody>
          <a:bodyPr/>
          <a:lstStyle/>
          <a:p>
            <a:fld id="{15FF74C7-5B62-4497-B5A5-452A34FB9C5D}" type="slidenum">
              <a:rPr lang="en-GB" smtClean="0"/>
              <a:t>6</a:t>
            </a:fld>
            <a:endParaRPr lang="en-GB"/>
          </a:p>
        </p:txBody>
      </p:sp>
    </p:spTree>
    <p:extLst>
      <p:ext uri="{BB962C8B-B14F-4D97-AF65-F5344CB8AC3E}">
        <p14:creationId xmlns:p14="http://schemas.microsoft.com/office/powerpoint/2010/main" val="9833912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use mix of direct employees and outsourced resources. Key elements in our brand are designers and customer service, the rest of services are subcontracted. </a:t>
            </a:r>
            <a:r>
              <a:rPr lang="en-GB" sz="1200" b="0" i="0" kern="1200" dirty="0">
                <a:solidFill>
                  <a:schemeClr val="tx1"/>
                </a:solidFill>
                <a:effectLst/>
                <a:latin typeface="+mn-lt"/>
                <a:ea typeface="+mn-ea"/>
                <a:cs typeface="+mn-cs"/>
              </a:rPr>
              <a:t>Peers talks about the benefits of expert knowledge and scaling the business while using outsourced services and our brand believes that.</a:t>
            </a:r>
            <a:endParaRPr lang="en-GB" dirty="0"/>
          </a:p>
        </p:txBody>
      </p:sp>
      <p:sp>
        <p:nvSpPr>
          <p:cNvPr id="4" name="Slide Number Placeholder 3"/>
          <p:cNvSpPr>
            <a:spLocks noGrp="1"/>
          </p:cNvSpPr>
          <p:nvPr>
            <p:ph type="sldNum" sz="quarter" idx="5"/>
          </p:nvPr>
        </p:nvSpPr>
        <p:spPr/>
        <p:txBody>
          <a:bodyPr/>
          <a:lstStyle/>
          <a:p>
            <a:fld id="{15FF74C7-5B62-4497-B5A5-452A34FB9C5D}" type="slidenum">
              <a:rPr lang="en-GB" smtClean="0"/>
              <a:t>7</a:t>
            </a:fld>
            <a:endParaRPr lang="en-GB"/>
          </a:p>
        </p:txBody>
      </p:sp>
    </p:spTree>
    <p:extLst>
      <p:ext uri="{BB962C8B-B14F-4D97-AF65-F5344CB8AC3E}">
        <p14:creationId xmlns:p14="http://schemas.microsoft.com/office/powerpoint/2010/main" val="26214567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Estimate 53 items sold per day ; 10% each month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bg1"/>
                </a:solidFill>
              </a:rPr>
              <a:t>The financial forecast predicts the business reaching the breakeven point in 7 months after the official launch, with approx. 2038 items sold in that month.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schemeClr val="bg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bg1"/>
                </a:solidFill>
              </a:rPr>
              <a:t>We are looking for mix of funds: </a:t>
            </a:r>
          </a:p>
          <a:p>
            <a:endParaRPr lang="en-GB" dirty="0"/>
          </a:p>
        </p:txBody>
      </p:sp>
      <p:sp>
        <p:nvSpPr>
          <p:cNvPr id="4" name="Slide Number Placeholder 3"/>
          <p:cNvSpPr>
            <a:spLocks noGrp="1"/>
          </p:cNvSpPr>
          <p:nvPr>
            <p:ph type="sldNum" sz="quarter" idx="5"/>
          </p:nvPr>
        </p:nvSpPr>
        <p:spPr/>
        <p:txBody>
          <a:bodyPr/>
          <a:lstStyle/>
          <a:p>
            <a:fld id="{15FF74C7-5B62-4497-B5A5-452A34FB9C5D}" type="slidenum">
              <a:rPr lang="en-GB" smtClean="0"/>
              <a:t>8</a:t>
            </a:fld>
            <a:endParaRPr lang="en-GB"/>
          </a:p>
        </p:txBody>
      </p:sp>
    </p:spTree>
    <p:extLst>
      <p:ext uri="{BB962C8B-B14F-4D97-AF65-F5344CB8AC3E}">
        <p14:creationId xmlns:p14="http://schemas.microsoft.com/office/powerpoint/2010/main" val="24830530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9DCC4D-231F-6222-E912-93F422C609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CEB924-964C-1073-31CF-FBE9A584DF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6C2A83-D306-2274-103A-CB8D09FA79CA}"/>
              </a:ext>
            </a:extLst>
          </p:cNvPr>
          <p:cNvSpPr>
            <a:spLocks noGrp="1"/>
          </p:cNvSpPr>
          <p:nvPr>
            <p:ph type="body" idx="1"/>
          </p:nvPr>
        </p:nvSpPr>
        <p:spPr/>
        <p:txBody>
          <a:bodyPr/>
          <a:lstStyle/>
          <a:p>
            <a:r>
              <a:rPr lang="en-GB" dirty="0"/>
              <a:t>We completed SWOT analysis for Kulta Lingerie with successful number of strengths and opportunities. </a:t>
            </a:r>
          </a:p>
          <a:p>
            <a:endParaRPr lang="en-GB" dirty="0"/>
          </a:p>
          <a:p>
            <a:r>
              <a:rPr lang="en-GB" dirty="0"/>
              <a:t>With our customer focus and value proposition, we can expand our offer to swimwear, sportswear and underwear. Considering that expansion this is why the lingerie is in the business name. not to be limited to bras only.</a:t>
            </a:r>
          </a:p>
          <a:p>
            <a:endParaRPr lang="en-GB" dirty="0"/>
          </a:p>
          <a:p>
            <a:r>
              <a:rPr lang="en-GB" dirty="0"/>
              <a:t>As most markets, we need to pay attention to competition and changing economy, due to dependency on other businesses.  </a:t>
            </a:r>
          </a:p>
        </p:txBody>
      </p:sp>
      <p:sp>
        <p:nvSpPr>
          <p:cNvPr id="4" name="Slide Number Placeholder 3">
            <a:extLst>
              <a:ext uri="{FF2B5EF4-FFF2-40B4-BE49-F238E27FC236}">
                <a16:creationId xmlns:a16="http://schemas.microsoft.com/office/drawing/2014/main" id="{633A75F7-7AB2-7D23-C0BB-B7FA2203D024}"/>
              </a:ext>
            </a:extLst>
          </p:cNvPr>
          <p:cNvSpPr>
            <a:spLocks noGrp="1"/>
          </p:cNvSpPr>
          <p:nvPr>
            <p:ph type="sldNum" sz="quarter" idx="5"/>
          </p:nvPr>
        </p:nvSpPr>
        <p:spPr/>
        <p:txBody>
          <a:bodyPr/>
          <a:lstStyle/>
          <a:p>
            <a:fld id="{15FF74C7-5B62-4497-B5A5-452A34FB9C5D}" type="slidenum">
              <a:rPr lang="en-GB" smtClean="0"/>
              <a:t>9</a:t>
            </a:fld>
            <a:endParaRPr lang="en-GB"/>
          </a:p>
        </p:txBody>
      </p:sp>
    </p:spTree>
    <p:extLst>
      <p:ext uri="{BB962C8B-B14F-4D97-AF65-F5344CB8AC3E}">
        <p14:creationId xmlns:p14="http://schemas.microsoft.com/office/powerpoint/2010/main" val="37775115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0" i="0" kern="1200" dirty="0">
                <a:solidFill>
                  <a:schemeClr val="tx1"/>
                </a:solidFill>
                <a:effectLst/>
                <a:latin typeface="+mn-lt"/>
                <a:ea typeface="+mn-ea"/>
                <a:cs typeface="+mn-cs"/>
              </a:rPr>
              <a:t>The company operates on social media platforms: Facebook, TikTok, X, especially focusing its attention to Instagram and YouTube. </a:t>
            </a:r>
          </a:p>
          <a:p>
            <a:pPr rtl="0" fontAlgn="base"/>
            <a:r>
              <a:rPr lang="en-GB" sz="1200" b="0" i="0" kern="1200" dirty="0">
                <a:solidFill>
                  <a:schemeClr val="tx1"/>
                </a:solidFill>
                <a:effectLst/>
                <a:latin typeface="+mn-lt"/>
                <a:ea typeface="+mn-ea"/>
                <a:cs typeface="+mn-cs"/>
              </a:rPr>
              <a:t>with combination of traditional and organic marketing strategies. </a:t>
            </a:r>
          </a:p>
          <a:p>
            <a:pPr rtl="0" fontAlgn="base"/>
            <a:r>
              <a:rPr lang="en-GB" sz="1200" b="0" i="0" kern="1200" dirty="0">
                <a:solidFill>
                  <a:schemeClr val="tx1"/>
                </a:solidFill>
                <a:effectLst/>
                <a:latin typeface="+mn-lt"/>
                <a:ea typeface="+mn-ea"/>
                <a:cs typeface="+mn-cs"/>
              </a:rPr>
              <a:t>3 main strategies </a:t>
            </a:r>
          </a:p>
        </p:txBody>
      </p:sp>
      <p:sp>
        <p:nvSpPr>
          <p:cNvPr id="4" name="Slide Number Placeholder 3"/>
          <p:cNvSpPr>
            <a:spLocks noGrp="1"/>
          </p:cNvSpPr>
          <p:nvPr>
            <p:ph type="sldNum" sz="quarter" idx="5"/>
          </p:nvPr>
        </p:nvSpPr>
        <p:spPr/>
        <p:txBody>
          <a:bodyPr/>
          <a:lstStyle/>
          <a:p>
            <a:fld id="{15FF74C7-5B62-4497-B5A5-452A34FB9C5D}" type="slidenum">
              <a:rPr lang="en-GB" smtClean="0"/>
              <a:t>10</a:t>
            </a:fld>
            <a:endParaRPr lang="en-GB"/>
          </a:p>
        </p:txBody>
      </p:sp>
    </p:spTree>
    <p:extLst>
      <p:ext uri="{BB962C8B-B14F-4D97-AF65-F5344CB8AC3E}">
        <p14:creationId xmlns:p14="http://schemas.microsoft.com/office/powerpoint/2010/main" val="36778033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0" i="0" kern="1200" dirty="0">
                <a:solidFill>
                  <a:schemeClr val="tx1"/>
                </a:solidFill>
                <a:effectLst/>
                <a:latin typeface="+mn-lt"/>
                <a:ea typeface="+mn-ea"/>
                <a:cs typeface="+mn-cs"/>
              </a:rPr>
              <a:t>Registered members can access the materials through their online account and earn loyalty points that will be converted to discounts against future purchases. </a:t>
            </a:r>
          </a:p>
          <a:p>
            <a:pPr rtl="0" fontAlgn="base"/>
            <a:r>
              <a:rPr lang="en-GB" sz="1200" b="0" i="0" kern="1200" dirty="0">
                <a:solidFill>
                  <a:schemeClr val="tx1"/>
                </a:solidFill>
                <a:effectLst/>
                <a:latin typeface="+mn-lt"/>
                <a:ea typeface="+mn-ea"/>
                <a:cs typeface="+mn-cs"/>
              </a:rPr>
              <a:t>Research supports that this is a fantastic idea to build brand authenticity and marketing tool. </a:t>
            </a:r>
          </a:p>
        </p:txBody>
      </p:sp>
      <p:sp>
        <p:nvSpPr>
          <p:cNvPr id="4" name="Slide Number Placeholder 3"/>
          <p:cNvSpPr>
            <a:spLocks noGrp="1"/>
          </p:cNvSpPr>
          <p:nvPr>
            <p:ph type="sldNum" sz="quarter" idx="5"/>
          </p:nvPr>
        </p:nvSpPr>
        <p:spPr/>
        <p:txBody>
          <a:bodyPr/>
          <a:lstStyle/>
          <a:p>
            <a:fld id="{15FF74C7-5B62-4497-B5A5-452A34FB9C5D}" type="slidenum">
              <a:rPr lang="en-GB" smtClean="0"/>
              <a:t>11</a:t>
            </a:fld>
            <a:endParaRPr lang="en-GB"/>
          </a:p>
        </p:txBody>
      </p:sp>
    </p:spTree>
    <p:extLst>
      <p:ext uri="{BB962C8B-B14F-4D97-AF65-F5344CB8AC3E}">
        <p14:creationId xmlns:p14="http://schemas.microsoft.com/office/powerpoint/2010/main" val="4080029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67F7D-45F8-53BF-48B0-D2739F98C7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5CF067-7B4B-9835-A1AB-5F2DBC25D8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27B751-0593-BBB7-AA28-7E2BA3DC2593}"/>
              </a:ext>
            </a:extLst>
          </p:cNvPr>
          <p:cNvSpPr>
            <a:spLocks noGrp="1"/>
          </p:cNvSpPr>
          <p:nvPr>
            <p:ph type="body" idx="1"/>
          </p:nvPr>
        </p:nvSpPr>
        <p:spPr/>
        <p:txBody>
          <a:bodyPr/>
          <a:lstStyle/>
          <a:p>
            <a:r>
              <a:rPr lang="en-GB" sz="1200" b="0" i="0" kern="1200" dirty="0">
                <a:solidFill>
                  <a:schemeClr val="tx1"/>
                </a:solidFill>
                <a:effectLst/>
                <a:latin typeface="+mn-lt"/>
                <a:ea typeface="+mn-ea"/>
                <a:cs typeface="+mn-cs"/>
              </a:rPr>
              <a:t>My favourite part is relationship built and we do that</a:t>
            </a:r>
            <a:endParaRPr lang="en-GB" dirty="0"/>
          </a:p>
        </p:txBody>
      </p:sp>
      <p:sp>
        <p:nvSpPr>
          <p:cNvPr id="4" name="Slide Number Placeholder 3">
            <a:extLst>
              <a:ext uri="{FF2B5EF4-FFF2-40B4-BE49-F238E27FC236}">
                <a16:creationId xmlns:a16="http://schemas.microsoft.com/office/drawing/2014/main" id="{671231FC-610D-80EA-1531-C12F77079BC3}"/>
              </a:ext>
            </a:extLst>
          </p:cNvPr>
          <p:cNvSpPr>
            <a:spLocks noGrp="1"/>
          </p:cNvSpPr>
          <p:nvPr>
            <p:ph type="sldNum" sz="quarter" idx="5"/>
          </p:nvPr>
        </p:nvSpPr>
        <p:spPr/>
        <p:txBody>
          <a:bodyPr/>
          <a:lstStyle/>
          <a:p>
            <a:fld id="{15FF74C7-5B62-4497-B5A5-452A34FB9C5D}" type="slidenum">
              <a:rPr lang="en-GB" smtClean="0"/>
              <a:t>12</a:t>
            </a:fld>
            <a:endParaRPr lang="en-GB"/>
          </a:p>
        </p:txBody>
      </p:sp>
    </p:spTree>
    <p:extLst>
      <p:ext uri="{BB962C8B-B14F-4D97-AF65-F5344CB8AC3E}">
        <p14:creationId xmlns:p14="http://schemas.microsoft.com/office/powerpoint/2010/main" val="10715722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0" i="0" kern="1200" dirty="0">
                <a:solidFill>
                  <a:schemeClr val="tx1"/>
                </a:solidFill>
                <a:effectLst/>
                <a:latin typeface="+mn-lt"/>
                <a:ea typeface="+mn-ea"/>
                <a:cs typeface="+mn-cs"/>
              </a:rPr>
              <a:t>We are fighting for this planet with sustainability initiative.  </a:t>
            </a:r>
          </a:p>
          <a:p>
            <a:pPr rtl="0" fontAlgn="base"/>
            <a:r>
              <a:rPr lang="en-GB" sz="1200" b="0" i="0" kern="1200" dirty="0">
                <a:solidFill>
                  <a:schemeClr val="tx1"/>
                </a:solidFill>
                <a:effectLst/>
                <a:latin typeface="+mn-lt"/>
                <a:ea typeface="+mn-ea"/>
                <a:cs typeface="+mn-cs"/>
              </a:rPr>
              <a:t>In addition, many Kulta Lingerie products will be manufactured using recyclable materials to support environment. </a:t>
            </a:r>
          </a:p>
          <a:p>
            <a:pPr rtl="0" fontAlgn="base"/>
            <a:r>
              <a:rPr lang="en-GB" sz="1200" b="0" i="0" kern="1200" dirty="0">
                <a:solidFill>
                  <a:schemeClr val="tx1"/>
                </a:solidFill>
                <a:effectLst/>
                <a:latin typeface="+mn-lt"/>
                <a:ea typeface="+mn-ea"/>
                <a:cs typeface="+mn-cs"/>
              </a:rPr>
              <a:t>The initiative also boots ... </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5FF74C7-5B62-4497-B5A5-452A34FB9C5D}"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481432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5A0E9-C55A-696F-DDF1-76B2AE4AA3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D22DAE-741B-9460-4EF1-9C0EAE733F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E43339-86E4-D44A-CC5F-614FA37D589E}"/>
              </a:ext>
            </a:extLst>
          </p:cNvPr>
          <p:cNvSpPr>
            <a:spLocks noGrp="1"/>
          </p:cNvSpPr>
          <p:nvPr>
            <p:ph type="body" idx="1"/>
          </p:nvPr>
        </p:nvSpPr>
        <p:spPr/>
        <p:txBody>
          <a:bodyPr/>
          <a:lstStyle/>
          <a:p>
            <a:pPr rtl="0" fontAlgn="base"/>
            <a:r>
              <a:rPr lang="en-GB" sz="1200" b="0" i="0" kern="1200" dirty="0">
                <a:solidFill>
                  <a:schemeClr val="tx1"/>
                </a:solidFill>
                <a:effectLst/>
                <a:latin typeface="+mn-lt"/>
                <a:ea typeface="+mn-ea"/>
                <a:cs typeface="+mn-cs"/>
              </a:rPr>
              <a:t>I am here today because I believe in this project. Using my resilience and vision, I seek challenges and learn from every journey. </a:t>
            </a:r>
          </a:p>
          <a:p>
            <a:pPr rtl="0" fontAlgn="base"/>
            <a:r>
              <a:rPr lang="en-GB" sz="1200" b="0" i="0" kern="1200" dirty="0">
                <a:solidFill>
                  <a:schemeClr val="tx1"/>
                </a:solidFill>
                <a:effectLst/>
                <a:latin typeface="+mn-lt"/>
                <a:ea typeface="+mn-ea"/>
                <a:cs typeface="+mn-cs"/>
              </a:rPr>
              <a:t>With my leadership and customer service experience, I am comfortable running this business. I already helped other businesses to scale and I initiated and managed a full company rebrand so I am familiar with marketing needs. </a:t>
            </a:r>
          </a:p>
          <a:p>
            <a:pPr rtl="0" fontAlgn="base"/>
            <a:r>
              <a:rPr lang="en-GB" sz="1200" b="0" i="0" kern="1200" dirty="0">
                <a:solidFill>
                  <a:schemeClr val="tx1"/>
                </a:solidFill>
                <a:effectLst/>
                <a:latin typeface="+mn-lt"/>
                <a:ea typeface="+mn-ea"/>
                <a:cs typeface="+mn-cs"/>
              </a:rPr>
              <a:t>From the early age I was passionate about fashion and I was helping others. This product is to help me but also other women that deserves the support.</a:t>
            </a:r>
          </a:p>
          <a:p>
            <a:pPr rtl="0" fontAlgn="base"/>
            <a:r>
              <a:rPr lang="en-GB" sz="1200" b="0" i="0" kern="1200" dirty="0">
                <a:solidFill>
                  <a:schemeClr val="tx1"/>
                </a:solidFill>
                <a:effectLst/>
                <a:latin typeface="+mn-lt"/>
                <a:ea typeface="+mn-ea"/>
                <a:cs typeface="+mn-cs"/>
              </a:rPr>
              <a:t>I want you to invest in this product but I also want you to invest in all </a:t>
            </a:r>
            <a:r>
              <a:rPr lang="en-GB" sz="1200" b="0" i="0" kern="1200">
                <a:solidFill>
                  <a:schemeClr val="tx1"/>
                </a:solidFill>
                <a:effectLst/>
                <a:latin typeface="+mn-lt"/>
                <a:ea typeface="+mn-ea"/>
                <a:cs typeface="+mn-cs"/>
              </a:rPr>
              <a:t>women including me. </a:t>
            </a:r>
            <a:endParaRPr lang="en-GB"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928BD8C3-F10F-C27F-D178-2765AA7904B0}"/>
              </a:ext>
            </a:extLst>
          </p:cNvPr>
          <p:cNvSpPr>
            <a:spLocks noGrp="1"/>
          </p:cNvSpPr>
          <p:nvPr>
            <p:ph type="sldNum" sz="quarter" idx="5"/>
          </p:nvPr>
        </p:nvSpPr>
        <p:spPr/>
        <p:txBody>
          <a:bodyPr/>
          <a:lstStyle/>
          <a:p>
            <a:fld id="{15FF74C7-5B62-4497-B5A5-452A34FB9C5D}" type="slidenum">
              <a:rPr lang="en-GB" smtClean="0"/>
              <a:t>14</a:t>
            </a:fld>
            <a:endParaRPr lang="en-GB"/>
          </a:p>
        </p:txBody>
      </p:sp>
    </p:spTree>
    <p:extLst>
      <p:ext uri="{BB962C8B-B14F-4D97-AF65-F5344CB8AC3E}">
        <p14:creationId xmlns:p14="http://schemas.microsoft.com/office/powerpoint/2010/main" val="35755639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Resource acknowledgement</a:t>
            </a:r>
          </a:p>
        </p:txBody>
      </p:sp>
      <p:sp>
        <p:nvSpPr>
          <p:cNvPr id="4" name="Slide Number Placeholder 3"/>
          <p:cNvSpPr>
            <a:spLocks noGrp="1"/>
          </p:cNvSpPr>
          <p:nvPr>
            <p:ph type="sldNum" sz="quarter" idx="5"/>
          </p:nvPr>
        </p:nvSpPr>
        <p:spPr/>
        <p:txBody>
          <a:bodyPr/>
          <a:lstStyle/>
          <a:p>
            <a:fld id="{15FF74C7-5B62-4497-B5A5-452A34FB9C5D}" type="slidenum">
              <a:rPr lang="en-GB" smtClean="0"/>
              <a:t>15</a:t>
            </a:fld>
            <a:endParaRPr lang="en-GB"/>
          </a:p>
        </p:txBody>
      </p:sp>
    </p:spTree>
    <p:extLst>
      <p:ext uri="{BB962C8B-B14F-4D97-AF65-F5344CB8AC3E}">
        <p14:creationId xmlns:p14="http://schemas.microsoft.com/office/powerpoint/2010/main" val="39878507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AI</a:t>
            </a:r>
          </a:p>
        </p:txBody>
      </p:sp>
      <p:sp>
        <p:nvSpPr>
          <p:cNvPr id="4" name="Slide Number Placeholder 3"/>
          <p:cNvSpPr>
            <a:spLocks noGrp="1"/>
          </p:cNvSpPr>
          <p:nvPr>
            <p:ph type="sldNum" sz="quarter" idx="5"/>
          </p:nvPr>
        </p:nvSpPr>
        <p:spPr/>
        <p:txBody>
          <a:bodyPr/>
          <a:lstStyle/>
          <a:p>
            <a:fld id="{15FF74C7-5B62-4497-B5A5-452A34FB9C5D}" type="slidenum">
              <a:rPr lang="en-GB" smtClean="0"/>
              <a:t>16</a:t>
            </a:fld>
            <a:endParaRPr lang="en-GB"/>
          </a:p>
        </p:txBody>
      </p:sp>
    </p:spTree>
    <p:extLst>
      <p:ext uri="{BB962C8B-B14F-4D97-AF65-F5344CB8AC3E}">
        <p14:creationId xmlns:p14="http://schemas.microsoft.com/office/powerpoint/2010/main" val="41337637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273B12-216F-ED01-97D9-7EF21DCCD2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B6E667-18B8-ECD5-3310-65696A2FBE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6438D5-C6EE-9EE7-22FE-3409EBE0E0F4}"/>
              </a:ext>
            </a:extLst>
          </p:cNvPr>
          <p:cNvSpPr>
            <a:spLocks noGrp="1"/>
          </p:cNvSpPr>
          <p:nvPr>
            <p:ph type="body" idx="1"/>
          </p:nvPr>
        </p:nvSpPr>
        <p:spPr/>
        <p:txBody>
          <a:bodyPr/>
          <a:lstStyle/>
          <a:p>
            <a:r>
              <a:rPr lang="en-GB" dirty="0"/>
              <a:t>I am happy to answer any questions you may have</a:t>
            </a:r>
          </a:p>
        </p:txBody>
      </p:sp>
      <p:sp>
        <p:nvSpPr>
          <p:cNvPr id="4" name="Slide Number Placeholder 3">
            <a:extLst>
              <a:ext uri="{FF2B5EF4-FFF2-40B4-BE49-F238E27FC236}">
                <a16:creationId xmlns:a16="http://schemas.microsoft.com/office/drawing/2014/main" id="{C72056C1-47C9-C5D1-F18E-50AA88F69B82}"/>
              </a:ext>
            </a:extLst>
          </p:cNvPr>
          <p:cNvSpPr>
            <a:spLocks noGrp="1"/>
          </p:cNvSpPr>
          <p:nvPr>
            <p:ph type="sldNum" sz="quarter" idx="5"/>
          </p:nvPr>
        </p:nvSpPr>
        <p:spPr/>
        <p:txBody>
          <a:bodyPr/>
          <a:lstStyle/>
          <a:p>
            <a:fld id="{15FF74C7-5B62-4497-B5A5-452A34FB9C5D}" type="slidenum">
              <a:rPr lang="en-GB" smtClean="0"/>
              <a:t>17</a:t>
            </a:fld>
            <a:endParaRPr lang="en-GB"/>
          </a:p>
        </p:txBody>
      </p:sp>
    </p:spTree>
    <p:extLst>
      <p:ext uri="{BB962C8B-B14F-4D97-AF65-F5344CB8AC3E}">
        <p14:creationId xmlns:p14="http://schemas.microsoft.com/office/powerpoint/2010/main" val="27103371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28/06/2026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28/06/2026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28/06/2026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0460738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1682496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hade val="82000"/>
                  </a:schemeClr>
                </a:solidFill>
              </a:defRPr>
            </a:lvl1pPr>
            <a:lvl2pPr marL="457200" indent="0">
              <a:buNone/>
              <a:defRPr sz="2000">
                <a:solidFill>
                  <a:schemeClr val="tx1">
                    <a:shade val="82000"/>
                  </a:schemeClr>
                </a:solidFill>
              </a:defRPr>
            </a:lvl2pPr>
            <a:lvl3pPr marL="914400" indent="0">
              <a:buNone/>
              <a:defRPr sz="1800">
                <a:solidFill>
                  <a:schemeClr val="tx1">
                    <a:shade val="82000"/>
                  </a:schemeClr>
                </a:solidFill>
              </a:defRPr>
            </a:lvl3pPr>
            <a:lvl4pPr marL="1371600" indent="0">
              <a:buNone/>
              <a:defRPr sz="1600">
                <a:solidFill>
                  <a:schemeClr val="tx1">
                    <a:shade val="82000"/>
                  </a:schemeClr>
                </a:solidFill>
              </a:defRPr>
            </a:lvl4pPr>
            <a:lvl5pPr marL="1828800" indent="0">
              <a:buNone/>
              <a:defRPr sz="1600">
                <a:solidFill>
                  <a:schemeClr val="tx1">
                    <a:shade val="82000"/>
                  </a:schemeClr>
                </a:solidFill>
              </a:defRPr>
            </a:lvl5pPr>
            <a:lvl6pPr marL="2286000" indent="0">
              <a:buNone/>
              <a:defRPr sz="1600">
                <a:solidFill>
                  <a:schemeClr val="tx1">
                    <a:shade val="82000"/>
                  </a:schemeClr>
                </a:solidFill>
              </a:defRPr>
            </a:lvl6pPr>
            <a:lvl7pPr marL="2743200" indent="0">
              <a:buNone/>
              <a:defRPr sz="1600">
                <a:solidFill>
                  <a:schemeClr val="tx1">
                    <a:shade val="82000"/>
                  </a:schemeClr>
                </a:solidFill>
              </a:defRPr>
            </a:lvl7pPr>
            <a:lvl8pPr marL="3200400" indent="0">
              <a:buNone/>
              <a:defRPr sz="1600">
                <a:solidFill>
                  <a:schemeClr val="tx1">
                    <a:shade val="82000"/>
                  </a:schemeClr>
                </a:solidFill>
              </a:defRPr>
            </a:lvl8pPr>
            <a:lvl9pPr marL="3657600" indent="0">
              <a:buNone/>
              <a:defRPr sz="1600">
                <a:solidFill>
                  <a:schemeClr val="tx1">
                    <a:shade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090248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GB" smtClean="0"/>
              <a:t>28/06/2026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272267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28/06/2026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5209786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GB" smtClean="0"/>
              <a:t>28/06/2026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7481210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28/06/2026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736867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585424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0714928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588906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563114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6724">
              <a:schemeClr val="tx1"/>
            </a:gs>
            <a:gs pos="51750">
              <a:schemeClr val="tx1"/>
            </a:gs>
            <a:gs pos="0">
              <a:schemeClr val="tx1"/>
            </a:gs>
            <a:gs pos="23000">
              <a:srgbClr val="3F2D21"/>
            </a:gs>
            <a:gs pos="69000">
              <a:srgbClr val="3F2D21"/>
            </a:gs>
            <a:gs pos="97000">
              <a:srgbClr val="3F2D21"/>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28/06/2026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hade val="82000"/>
                  </a:schemeClr>
                </a:solidFill>
              </a:defRPr>
            </a:lvl1pPr>
          </a:lstStyle>
          <a:p>
            <a:fld id="{846CE7D5-CF57-46EF-B807-FDD0502418D4}" type="datetimeFigureOut">
              <a:rPr lang="en-GB" smtClean="0"/>
              <a:t>28/06/2026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hade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hade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1973939347"/>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sv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sv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3BCF865-75AE-8C63-71D6-8CBFA7DDB708}"/>
              </a:ext>
            </a:extLst>
          </p:cNvPr>
          <p:cNvPicPr>
            <a:picLocks noChangeAspect="1"/>
          </p:cNvPicPr>
          <p:nvPr/>
        </p:nvPicPr>
        <p:blipFill>
          <a:blip r:embed="rId3" cstate="print">
            <a:extLst>
              <a:ext uri="{28A0092B-C50C-407E-A947-70E740481C1C}">
                <a14:useLocalDpi xmlns:a14="http://schemas.microsoft.com/office/drawing/2010/main" val="0"/>
              </a:ext>
            </a:extLst>
          </a:blip>
          <a:srcRect t="3794" r="23298" b="5298"/>
          <a:stretch>
            <a:fillRect/>
          </a:stretch>
        </p:blipFill>
        <p:spPr>
          <a:xfrm>
            <a:off x="3523488" y="10"/>
            <a:ext cx="8668512" cy="6857990"/>
          </a:xfrm>
          <a:prstGeom prst="rect">
            <a:avLst/>
          </a:prstGeom>
        </p:spPr>
      </p:pic>
      <p:sp>
        <p:nvSpPr>
          <p:cNvPr id="7" name="Rectangle 6">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72DF506-64E3-CD5C-1714-EEA680F39797}"/>
              </a:ext>
            </a:extLst>
          </p:cNvPr>
          <p:cNvSpPr>
            <a:spLocks noGrp="1"/>
          </p:cNvSpPr>
          <p:nvPr>
            <p:ph type="ctrTitle"/>
          </p:nvPr>
        </p:nvSpPr>
        <p:spPr>
          <a:xfrm>
            <a:off x="477981" y="1122363"/>
            <a:ext cx="4023360" cy="3204134"/>
          </a:xfrm>
        </p:spPr>
        <p:txBody>
          <a:bodyPr anchor="b">
            <a:normAutofit/>
          </a:bodyPr>
          <a:lstStyle/>
          <a:p>
            <a:pPr algn="l"/>
            <a:r>
              <a:rPr lang="en-GB" sz="4800" dirty="0">
                <a:solidFill>
                  <a:schemeClr val="bg1"/>
                </a:solidFill>
              </a:rPr>
              <a:t>Kulta Lingerie</a:t>
            </a:r>
          </a:p>
        </p:txBody>
      </p:sp>
      <p:sp>
        <p:nvSpPr>
          <p:cNvPr id="3" name="Subtitle 2">
            <a:extLst>
              <a:ext uri="{FF2B5EF4-FFF2-40B4-BE49-F238E27FC236}">
                <a16:creationId xmlns:a16="http://schemas.microsoft.com/office/drawing/2014/main" id="{D58B6147-9F13-7DED-D8A7-AB6F673098A6}"/>
              </a:ext>
            </a:extLst>
          </p:cNvPr>
          <p:cNvSpPr>
            <a:spLocks noGrp="1"/>
          </p:cNvSpPr>
          <p:nvPr>
            <p:ph type="subTitle" idx="1"/>
          </p:nvPr>
        </p:nvSpPr>
        <p:spPr>
          <a:xfrm>
            <a:off x="477980" y="4872922"/>
            <a:ext cx="4023359" cy="1208141"/>
          </a:xfrm>
        </p:spPr>
        <p:txBody>
          <a:bodyPr>
            <a:normAutofit/>
          </a:bodyPr>
          <a:lstStyle/>
          <a:p>
            <a:pPr algn="l"/>
            <a:endParaRPr lang="en-GB" sz="1600" dirty="0">
              <a:solidFill>
                <a:schemeClr val="bg1"/>
              </a:solidFill>
            </a:endParaRPr>
          </a:p>
          <a:p>
            <a:pPr algn="l"/>
            <a:r>
              <a:rPr lang="en-GB" sz="1600" dirty="0">
                <a:solidFill>
                  <a:schemeClr val="bg1"/>
                </a:solidFill>
              </a:rPr>
              <a:t>An opportunity for women’s empowerment</a:t>
            </a:r>
          </a:p>
        </p:txBody>
      </p:sp>
      <p:sp>
        <p:nvSpPr>
          <p:cNvPr id="8" name="Rectangle 7">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 name="Rectangle 9">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23898D9-BF87-2E09-7EA9-02B958EC0820}"/>
              </a:ext>
            </a:extLst>
          </p:cNvPr>
          <p:cNvSpPr/>
          <p:nvPr/>
        </p:nvSpPr>
        <p:spPr>
          <a:xfrm>
            <a:off x="223365" y="390889"/>
            <a:ext cx="1333209" cy="713186"/>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4284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250C39F-3F6C-4D53-86D2-7BC6B2FF60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Specks of gold dust">
            <a:extLst>
              <a:ext uri="{FF2B5EF4-FFF2-40B4-BE49-F238E27FC236}">
                <a16:creationId xmlns:a16="http://schemas.microsoft.com/office/drawing/2014/main" id="{8A49644C-9363-6474-DD5C-860E9468F528}"/>
              </a:ext>
            </a:extLst>
          </p:cNvPr>
          <p:cNvPicPr>
            <a:picLocks noChangeAspect="1"/>
          </p:cNvPicPr>
          <p:nvPr/>
        </p:nvPicPr>
        <p:blipFill>
          <a:blip r:embed="rId3">
            <a:extLst>
              <a:ext uri="{28A0092B-C50C-407E-A947-70E740481C1C}">
                <a14:useLocalDpi xmlns:a14="http://schemas.microsoft.com/office/drawing/2010/main" val="0"/>
              </a:ext>
            </a:extLst>
          </a:blip>
          <a:srcRect l="6222" r="-1" b="-1"/>
          <a:stretch>
            <a:fillRect/>
          </a:stretch>
        </p:blipFill>
        <p:spPr>
          <a:xfrm>
            <a:off x="20" y="0"/>
            <a:ext cx="12191980" cy="6857990"/>
          </a:xfrm>
          <a:prstGeom prst="rect">
            <a:avLst/>
          </a:prstGeom>
        </p:spPr>
      </p:pic>
      <p:sp>
        <p:nvSpPr>
          <p:cNvPr id="9" name="Rectangle 8">
            <a:extLst>
              <a:ext uri="{FF2B5EF4-FFF2-40B4-BE49-F238E27FC236}">
                <a16:creationId xmlns:a16="http://schemas.microsoft.com/office/drawing/2014/main" id="{70A48D59-8581-41F7-B529-F4617FE07A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46000">
                <a:schemeClr val="tx1">
                  <a:lumMod val="95000"/>
                  <a:lumOff val="5000"/>
                </a:schemeClr>
              </a:gs>
              <a:gs pos="90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F55B65-A9CF-84A7-2270-5FB0EBFFCC68}"/>
              </a:ext>
            </a:extLst>
          </p:cNvPr>
          <p:cNvSpPr>
            <a:spLocks noGrp="1"/>
          </p:cNvSpPr>
          <p:nvPr>
            <p:ph type="title"/>
          </p:nvPr>
        </p:nvSpPr>
        <p:spPr>
          <a:xfrm>
            <a:off x="1104900" y="910431"/>
            <a:ext cx="4724400" cy="1466455"/>
          </a:xfrm>
        </p:spPr>
        <p:txBody>
          <a:bodyPr anchor="b">
            <a:normAutofit/>
          </a:bodyPr>
          <a:lstStyle/>
          <a:p>
            <a:r>
              <a:rPr lang="en-GB" dirty="0">
                <a:solidFill>
                  <a:schemeClr val="bg1"/>
                </a:solidFill>
              </a:rPr>
              <a:t>Introduction</a:t>
            </a:r>
          </a:p>
        </p:txBody>
      </p:sp>
      <p:sp>
        <p:nvSpPr>
          <p:cNvPr id="3" name="Content Placeholder 2">
            <a:extLst>
              <a:ext uri="{FF2B5EF4-FFF2-40B4-BE49-F238E27FC236}">
                <a16:creationId xmlns:a16="http://schemas.microsoft.com/office/drawing/2014/main" id="{8838C5D4-5BEB-C860-C95F-400184A371DC}"/>
              </a:ext>
            </a:extLst>
          </p:cNvPr>
          <p:cNvSpPr>
            <a:spLocks noGrp="1"/>
          </p:cNvSpPr>
          <p:nvPr>
            <p:ph idx="1"/>
          </p:nvPr>
        </p:nvSpPr>
        <p:spPr>
          <a:xfrm>
            <a:off x="1104900" y="2492080"/>
            <a:ext cx="4724400" cy="3015849"/>
          </a:xfrm>
        </p:spPr>
        <p:txBody>
          <a:bodyPr>
            <a:normAutofit/>
          </a:bodyPr>
          <a:lstStyle/>
          <a:p>
            <a:pPr marL="0" indent="0">
              <a:buNone/>
            </a:pPr>
            <a:r>
              <a:rPr lang="en-GB" sz="1900" b="1" dirty="0">
                <a:solidFill>
                  <a:schemeClr val="bg1"/>
                </a:solidFill>
              </a:rPr>
              <a:t>26% of women in UK wear bra size over D cup (Zimmermann, 2026).</a:t>
            </a:r>
          </a:p>
          <a:p>
            <a:pPr marL="0" indent="0">
              <a:buNone/>
            </a:pPr>
            <a:r>
              <a:rPr lang="en-GB" sz="1900" b="1" dirty="0">
                <a:solidFill>
                  <a:schemeClr val="bg1"/>
                </a:solidFill>
              </a:rPr>
              <a:t>51% of women correctly identified wearing the wrong size (Haworth, </a:t>
            </a:r>
            <a:r>
              <a:rPr lang="en-GB" sz="1900" b="1" i="1" dirty="0">
                <a:solidFill>
                  <a:schemeClr val="bg1"/>
                </a:solidFill>
              </a:rPr>
              <a:t>et al</a:t>
            </a:r>
            <a:r>
              <a:rPr lang="en-GB" sz="1900" b="1" dirty="0">
                <a:solidFill>
                  <a:schemeClr val="bg1"/>
                </a:solidFill>
              </a:rPr>
              <a:t>. 2026).</a:t>
            </a:r>
          </a:p>
          <a:p>
            <a:pPr marL="0" indent="0">
              <a:buNone/>
            </a:pPr>
            <a:r>
              <a:rPr lang="en-GB" sz="1900" b="1" dirty="0">
                <a:solidFill>
                  <a:schemeClr val="bg1"/>
                </a:solidFill>
              </a:rPr>
              <a:t>Clothing can positively influence confidence and self-image (</a:t>
            </a:r>
            <a:r>
              <a:rPr lang="en-GB" sz="1900" b="1" dirty="0" err="1">
                <a:solidFill>
                  <a:schemeClr val="bg1"/>
                </a:solidFill>
              </a:rPr>
              <a:t>Rogaten</a:t>
            </a:r>
            <a:r>
              <a:rPr lang="en-GB" sz="1900" b="1" dirty="0">
                <a:solidFill>
                  <a:schemeClr val="bg1"/>
                </a:solidFill>
              </a:rPr>
              <a:t> and Rullo, 2026). </a:t>
            </a:r>
          </a:p>
        </p:txBody>
      </p:sp>
      <p:sp>
        <p:nvSpPr>
          <p:cNvPr id="14" name="Rectangle 13">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8876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A5E79AA-93C3-F41F-384D-996E6F5A2183}"/>
              </a:ext>
            </a:extLst>
          </p:cNvPr>
          <p:cNvPicPr>
            <a:picLocks noChangeAspect="1"/>
          </p:cNvPicPr>
          <p:nvPr/>
        </p:nvPicPr>
        <p:blipFill>
          <a:blip r:embed="rId3" cstate="print">
            <a:extLst>
              <a:ext uri="{28A0092B-C50C-407E-A947-70E740481C1C}">
                <a14:useLocalDpi xmlns:a14="http://schemas.microsoft.com/office/drawing/2010/main" val="0"/>
              </a:ext>
            </a:extLst>
          </a:blip>
          <a:srcRect t="7754" r="23576" b="1337"/>
          <a:stretch>
            <a:fillRect/>
          </a:stretch>
        </p:blipFill>
        <p:spPr>
          <a:xfrm>
            <a:off x="3522468" y="10"/>
            <a:ext cx="8669532" cy="6857990"/>
          </a:xfrm>
          <a:prstGeom prst="rect">
            <a:avLst/>
          </a:prstGeom>
        </p:spPr>
      </p:pic>
      <p:sp>
        <p:nvSpPr>
          <p:cNvPr id="14" name="Rectangle 13">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B09EBFF-B968-60B0-5F2A-A5342E2E9674}"/>
              </a:ext>
            </a:extLst>
          </p:cNvPr>
          <p:cNvSpPr>
            <a:spLocks noGrp="1"/>
          </p:cNvSpPr>
          <p:nvPr>
            <p:ph type="title"/>
          </p:nvPr>
        </p:nvSpPr>
        <p:spPr>
          <a:xfrm>
            <a:off x="371093" y="980738"/>
            <a:ext cx="4723420" cy="1124712"/>
          </a:xfrm>
        </p:spPr>
        <p:txBody>
          <a:bodyPr anchor="b">
            <a:noAutofit/>
          </a:bodyPr>
          <a:lstStyle/>
          <a:p>
            <a:r>
              <a:rPr lang="en-GB" dirty="0">
                <a:solidFill>
                  <a:schemeClr val="bg1"/>
                </a:solidFill>
              </a:rPr>
              <a:t>Product Description</a:t>
            </a:r>
          </a:p>
        </p:txBody>
      </p:sp>
      <p:sp>
        <p:nvSpPr>
          <p:cNvPr id="10" name="Rectangle 9">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73528FE-A4FD-45B8-2810-7D5281392E75}"/>
              </a:ext>
            </a:extLst>
          </p:cNvPr>
          <p:cNvSpPr>
            <a:spLocks noGrp="1"/>
          </p:cNvSpPr>
          <p:nvPr>
            <p:ph idx="1"/>
          </p:nvPr>
        </p:nvSpPr>
        <p:spPr>
          <a:xfrm>
            <a:off x="371093" y="2669618"/>
            <a:ext cx="4228616" cy="1124711"/>
          </a:xfrm>
        </p:spPr>
        <p:txBody>
          <a:bodyPr anchor="t">
            <a:normAutofit fontScale="92500" lnSpcReduction="10000"/>
          </a:bodyPr>
          <a:lstStyle/>
          <a:p>
            <a:pPr marL="0" indent="0">
              <a:buNone/>
            </a:pPr>
            <a:r>
              <a:rPr lang="en-GB" sz="2900" b="1" dirty="0">
                <a:solidFill>
                  <a:schemeClr val="bg1"/>
                </a:solidFill>
              </a:rPr>
              <a:t>Stylish, everyday lingerie without compromising on comfort or support.  </a:t>
            </a:r>
          </a:p>
          <a:p>
            <a:pPr marL="0" indent="0">
              <a:buNone/>
            </a:pPr>
            <a:endParaRPr lang="en-GB" sz="1700" dirty="0">
              <a:solidFill>
                <a:schemeClr val="bg1"/>
              </a:solidFill>
            </a:endParaRPr>
          </a:p>
          <a:p>
            <a:pPr marL="0" indent="0">
              <a:buNone/>
            </a:pPr>
            <a:endParaRPr lang="en-GB" sz="1700" dirty="0">
              <a:solidFill>
                <a:schemeClr val="bg1"/>
              </a:solidFill>
            </a:endParaRPr>
          </a:p>
          <a:p>
            <a:pPr marL="0" indent="0">
              <a:buNone/>
            </a:pPr>
            <a:endParaRPr lang="en-GB" sz="1700" dirty="0">
              <a:solidFill>
                <a:schemeClr val="bg1"/>
              </a:solidFill>
            </a:endParaRPr>
          </a:p>
          <a:p>
            <a:pPr marL="0" indent="0">
              <a:buNone/>
            </a:pPr>
            <a:endParaRPr lang="en-GB" sz="1700" dirty="0">
              <a:solidFill>
                <a:schemeClr val="bg1"/>
              </a:solidFill>
            </a:endParaRPr>
          </a:p>
          <a:p>
            <a:pPr marL="0" indent="0">
              <a:buNone/>
            </a:pPr>
            <a:endParaRPr lang="en-GB" sz="1700" dirty="0">
              <a:solidFill>
                <a:schemeClr val="bg1"/>
              </a:solidFill>
            </a:endParaRPr>
          </a:p>
        </p:txBody>
      </p:sp>
      <p:sp>
        <p:nvSpPr>
          <p:cNvPr id="5" name="Rectangle 4">
            <a:extLst>
              <a:ext uri="{FF2B5EF4-FFF2-40B4-BE49-F238E27FC236}">
                <a16:creationId xmlns:a16="http://schemas.microsoft.com/office/drawing/2014/main" id="{BFBB1A5C-769F-60DA-D419-B354C0503AF0}"/>
              </a:ext>
            </a:extLst>
          </p:cNvPr>
          <p:cNvSpPr/>
          <p:nvPr/>
        </p:nvSpPr>
        <p:spPr>
          <a:xfrm>
            <a:off x="223365" y="390889"/>
            <a:ext cx="1333209" cy="713186"/>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6164B34D-9E87-934F-A942-E67B06254C47}"/>
              </a:ext>
            </a:extLst>
          </p:cNvPr>
          <p:cNvSpPr/>
          <p:nvPr/>
        </p:nvSpPr>
        <p:spPr>
          <a:xfrm>
            <a:off x="293166" y="2373252"/>
            <a:ext cx="3516072" cy="244305"/>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FFDA6694-AF62-B4D1-176B-EE17E7CA2176}"/>
              </a:ext>
            </a:extLst>
          </p:cNvPr>
          <p:cNvSpPr txBox="1"/>
          <p:nvPr/>
        </p:nvSpPr>
        <p:spPr>
          <a:xfrm>
            <a:off x="371092" y="3694544"/>
            <a:ext cx="3438145" cy="1754326"/>
          </a:xfrm>
          <a:prstGeom prst="rect">
            <a:avLst/>
          </a:prstGeom>
          <a:noFill/>
        </p:spPr>
        <p:txBody>
          <a:bodyPr wrap="square" rtlCol="0">
            <a:spAutoFit/>
          </a:bodyPr>
          <a:lstStyle/>
          <a:p>
            <a:r>
              <a:rPr lang="en-GB" dirty="0">
                <a:solidFill>
                  <a:schemeClr val="bg1"/>
                </a:solidFill>
              </a:rPr>
              <a:t>D+ range</a:t>
            </a:r>
          </a:p>
          <a:p>
            <a:r>
              <a:rPr lang="en-GB" dirty="0">
                <a:solidFill>
                  <a:schemeClr val="bg1"/>
                </a:solidFill>
              </a:rPr>
              <a:t>Comfort and support</a:t>
            </a:r>
          </a:p>
          <a:p>
            <a:r>
              <a:rPr lang="en-GB" dirty="0">
                <a:solidFill>
                  <a:schemeClr val="bg1"/>
                </a:solidFill>
              </a:rPr>
              <a:t>Attractive appearance</a:t>
            </a:r>
          </a:p>
          <a:p>
            <a:r>
              <a:rPr lang="en-GB" dirty="0">
                <a:solidFill>
                  <a:schemeClr val="bg1"/>
                </a:solidFill>
              </a:rPr>
              <a:t>Guarantee of consistent sizing</a:t>
            </a:r>
          </a:p>
          <a:p>
            <a:r>
              <a:rPr lang="en-GB" dirty="0">
                <a:solidFill>
                  <a:schemeClr val="bg1"/>
                </a:solidFill>
              </a:rPr>
              <a:t>Recycling materials</a:t>
            </a:r>
          </a:p>
          <a:p>
            <a:r>
              <a:rPr lang="en-GB" dirty="0">
                <a:solidFill>
                  <a:schemeClr val="bg1"/>
                </a:solidFill>
              </a:rPr>
              <a:t>Affordable </a:t>
            </a:r>
          </a:p>
        </p:txBody>
      </p:sp>
      <p:sp>
        <p:nvSpPr>
          <p:cNvPr id="7" name="TextBox 6">
            <a:extLst>
              <a:ext uri="{FF2B5EF4-FFF2-40B4-BE49-F238E27FC236}">
                <a16:creationId xmlns:a16="http://schemas.microsoft.com/office/drawing/2014/main" id="{66700A8A-B529-4D2A-7ABE-3A1CE1212BA0}"/>
              </a:ext>
            </a:extLst>
          </p:cNvPr>
          <p:cNvSpPr txBox="1"/>
          <p:nvPr/>
        </p:nvSpPr>
        <p:spPr>
          <a:xfrm>
            <a:off x="371092" y="5691770"/>
            <a:ext cx="3992507" cy="646331"/>
          </a:xfrm>
          <a:prstGeom prst="rect">
            <a:avLst/>
          </a:prstGeom>
          <a:noFill/>
        </p:spPr>
        <p:txBody>
          <a:bodyPr wrap="square" rtlCol="0">
            <a:spAutoFit/>
          </a:bodyPr>
          <a:lstStyle/>
          <a:p>
            <a:r>
              <a:rPr lang="en-GB" b="1" dirty="0">
                <a:solidFill>
                  <a:schemeClr val="bg1"/>
                </a:solidFill>
              </a:rPr>
              <a:t>Every woman has gold within her.</a:t>
            </a:r>
          </a:p>
          <a:p>
            <a:endParaRPr lang="en-GB" dirty="0"/>
          </a:p>
        </p:txBody>
      </p:sp>
    </p:spTree>
    <p:extLst>
      <p:ext uri="{BB962C8B-B14F-4D97-AF65-F5344CB8AC3E}">
        <p14:creationId xmlns:p14="http://schemas.microsoft.com/office/powerpoint/2010/main" val="41025564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Content Placeholder 14" descr="Abstract steps on a light green pastel background">
            <a:extLst>
              <a:ext uri="{FF2B5EF4-FFF2-40B4-BE49-F238E27FC236}">
                <a16:creationId xmlns:a16="http://schemas.microsoft.com/office/drawing/2014/main" id="{F287D9DF-2D3E-5E85-D7B8-C08C1E3C0688}"/>
              </a:ext>
            </a:extLst>
          </p:cNvPr>
          <p:cNvPicPr>
            <a:picLocks noGrp="1" noChangeAspect="1"/>
          </p:cNvPicPr>
          <p:nvPr>
            <p:ph sz="half" idx="1"/>
          </p:nvPr>
        </p:nvPicPr>
        <p:blipFill>
          <a:blip r:embed="rId3">
            <a:duotone>
              <a:prstClr val="black"/>
              <a:srgbClr val="A87D28">
                <a:tint val="45000"/>
                <a:satMod val="400000"/>
              </a:srgbClr>
            </a:duotone>
            <a:extLst>
              <a:ext uri="{28A0092B-C50C-407E-A947-70E740481C1C}">
                <a14:useLocalDpi xmlns:a14="http://schemas.microsoft.com/office/drawing/2010/main" val="0"/>
              </a:ext>
            </a:extLst>
          </a:blip>
          <a:srcRect t="9091" r="13808"/>
          <a:stretch>
            <a:fillRect/>
          </a:stretch>
        </p:blipFill>
        <p:spPr>
          <a:xfrm>
            <a:off x="3522468" y="10"/>
            <a:ext cx="8669532" cy="6857990"/>
          </a:xfrm>
          <a:prstGeom prst="rect">
            <a:avLst/>
          </a:prstGeom>
        </p:spPr>
      </p:pic>
      <p:sp>
        <p:nvSpPr>
          <p:cNvPr id="35" name="Rectangle 34">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9" name="Rectangle 38">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651D32DC-473C-5DC4-7491-4DF930C5EA72}"/>
              </a:ext>
            </a:extLst>
          </p:cNvPr>
          <p:cNvSpPr/>
          <p:nvPr/>
        </p:nvSpPr>
        <p:spPr>
          <a:xfrm>
            <a:off x="336981" y="616073"/>
            <a:ext cx="750090" cy="454921"/>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itle 1">
            <a:extLst>
              <a:ext uri="{FF2B5EF4-FFF2-40B4-BE49-F238E27FC236}">
                <a16:creationId xmlns:a16="http://schemas.microsoft.com/office/drawing/2014/main" id="{E37A16C2-DBE2-C223-8B34-13BC65A19C4B}"/>
              </a:ext>
            </a:extLst>
          </p:cNvPr>
          <p:cNvSpPr>
            <a:spLocks noGrp="1"/>
          </p:cNvSpPr>
          <p:nvPr>
            <p:ph type="title"/>
          </p:nvPr>
        </p:nvSpPr>
        <p:spPr>
          <a:xfrm>
            <a:off x="838200" y="365125"/>
            <a:ext cx="10515600" cy="1325563"/>
          </a:xfrm>
        </p:spPr>
        <p:txBody>
          <a:bodyPr/>
          <a:lstStyle/>
          <a:p>
            <a:r>
              <a:rPr lang="en-GB" dirty="0">
                <a:solidFill>
                  <a:schemeClr val="bg1"/>
                </a:solidFill>
              </a:rPr>
              <a:t>Our Foundation</a:t>
            </a:r>
          </a:p>
        </p:txBody>
      </p:sp>
      <p:sp>
        <p:nvSpPr>
          <p:cNvPr id="31" name="Content Placeholder 2">
            <a:extLst>
              <a:ext uri="{FF2B5EF4-FFF2-40B4-BE49-F238E27FC236}">
                <a16:creationId xmlns:a16="http://schemas.microsoft.com/office/drawing/2014/main" id="{870A6D7B-A050-6008-9487-1B2EA4F7D881}"/>
              </a:ext>
            </a:extLst>
          </p:cNvPr>
          <p:cNvSpPr txBox="1">
            <a:spLocks/>
          </p:cNvSpPr>
          <p:nvPr/>
        </p:nvSpPr>
        <p:spPr>
          <a:xfrm>
            <a:off x="838200" y="1825625"/>
            <a:ext cx="10515600"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dirty="0">
                <a:solidFill>
                  <a:schemeClr val="bg1"/>
                </a:solidFill>
              </a:rPr>
              <a:t>Mission statement: </a:t>
            </a:r>
          </a:p>
          <a:p>
            <a:pPr marL="0" indent="0">
              <a:buFont typeface="Arial" panose="020B0604020202020204" pitchFamily="34" charset="0"/>
              <a:buNone/>
            </a:pPr>
            <a:r>
              <a:rPr lang="en-GB" sz="2400" dirty="0">
                <a:solidFill>
                  <a:schemeClr val="bg1"/>
                </a:solidFill>
              </a:rPr>
              <a:t>To support and empower women in every age and size. </a:t>
            </a:r>
          </a:p>
          <a:p>
            <a:pPr marL="0" indent="0">
              <a:buFont typeface="Arial" panose="020B0604020202020204" pitchFamily="34" charset="0"/>
              <a:buNone/>
            </a:pPr>
            <a:r>
              <a:rPr lang="en-GB" sz="1600" dirty="0">
                <a:solidFill>
                  <a:schemeClr val="bg1"/>
                </a:solidFill>
              </a:rPr>
              <a:t>Goal 1: </a:t>
            </a:r>
            <a:r>
              <a:rPr lang="en-US" sz="1600" dirty="0">
                <a:solidFill>
                  <a:schemeClr val="bg1"/>
                </a:solidFill>
              </a:rPr>
              <a:t>Secure a collaboration agreement with an influencer within the first 3 months of launch.</a:t>
            </a:r>
          </a:p>
          <a:p>
            <a:pPr marL="0" indent="0">
              <a:buFont typeface="Arial" panose="020B0604020202020204" pitchFamily="34" charset="0"/>
              <a:buNone/>
            </a:pPr>
            <a:endParaRPr lang="en-GB" sz="2400" dirty="0">
              <a:solidFill>
                <a:schemeClr val="bg1"/>
              </a:solidFill>
            </a:endParaRPr>
          </a:p>
          <a:p>
            <a:pPr marL="0" indent="0">
              <a:buFont typeface="Arial" panose="020B0604020202020204" pitchFamily="34" charset="0"/>
              <a:buNone/>
            </a:pPr>
            <a:r>
              <a:rPr lang="en-GB" sz="1800" dirty="0">
                <a:solidFill>
                  <a:schemeClr val="bg1"/>
                </a:solidFill>
              </a:rPr>
              <a:t>Business aim: </a:t>
            </a:r>
          </a:p>
          <a:p>
            <a:pPr marL="0" indent="0">
              <a:buFont typeface="Arial" panose="020B0604020202020204" pitchFamily="34" charset="0"/>
              <a:buNone/>
            </a:pPr>
            <a:r>
              <a:rPr lang="en-GB" sz="2400" dirty="0">
                <a:solidFill>
                  <a:schemeClr val="bg1"/>
                </a:solidFill>
              </a:rPr>
              <a:t>To become a leading brand in Europe specialising in D+ bra sizes, by offering expertly fitted, attractive and affordable lingerie.</a:t>
            </a:r>
          </a:p>
          <a:p>
            <a:pPr marL="0" indent="0">
              <a:buFont typeface="Arial" panose="020B0604020202020204" pitchFamily="34" charset="0"/>
              <a:buNone/>
            </a:pPr>
            <a:r>
              <a:rPr lang="en-GB" sz="1500" dirty="0">
                <a:solidFill>
                  <a:schemeClr val="bg1"/>
                </a:solidFill>
              </a:rPr>
              <a:t>Goal 2: </a:t>
            </a:r>
            <a:r>
              <a:rPr lang="en-US" sz="1500" dirty="0">
                <a:solidFill>
                  <a:schemeClr val="bg1"/>
                </a:solidFill>
              </a:rPr>
              <a:t>Achieve sales of £130,000 within the first 12 months of trading. </a:t>
            </a:r>
          </a:p>
          <a:p>
            <a:pPr marL="0" indent="0">
              <a:buFont typeface="Arial" panose="020B0604020202020204" pitchFamily="34" charset="0"/>
              <a:buNone/>
            </a:pPr>
            <a:endParaRPr lang="en-GB" sz="2400" dirty="0">
              <a:solidFill>
                <a:schemeClr val="bg1"/>
              </a:solidFill>
            </a:endParaRPr>
          </a:p>
          <a:p>
            <a:pPr marL="0" indent="0">
              <a:buFont typeface="Arial" panose="020B0604020202020204" pitchFamily="34" charset="0"/>
              <a:buNone/>
            </a:pPr>
            <a:r>
              <a:rPr lang="en-GB" sz="1800" dirty="0">
                <a:solidFill>
                  <a:schemeClr val="bg1"/>
                </a:solidFill>
              </a:rPr>
              <a:t>USP: </a:t>
            </a:r>
          </a:p>
          <a:p>
            <a:pPr marL="0" indent="0">
              <a:buFont typeface="Arial" panose="020B0604020202020204" pitchFamily="34" charset="0"/>
              <a:buNone/>
            </a:pPr>
            <a:r>
              <a:rPr lang="en-GB" sz="2400" dirty="0">
                <a:solidFill>
                  <a:schemeClr val="bg1"/>
                </a:solidFill>
              </a:rPr>
              <a:t>A specialist lingerie brand offering D+ bra sizes that combine style, comfort and affordability. </a:t>
            </a:r>
          </a:p>
          <a:p>
            <a:pPr marL="0" indent="0">
              <a:buFont typeface="Arial" panose="020B0604020202020204" pitchFamily="34" charset="0"/>
              <a:buNone/>
            </a:pPr>
            <a:r>
              <a:rPr lang="en-GB" sz="1500" dirty="0">
                <a:solidFill>
                  <a:schemeClr val="bg1"/>
                </a:solidFill>
              </a:rPr>
              <a:t>Goal 3: </a:t>
            </a:r>
            <a:r>
              <a:rPr lang="en-US" sz="1500" dirty="0">
                <a:solidFill>
                  <a:schemeClr val="bg1"/>
                </a:solidFill>
              </a:rPr>
              <a:t>Run a lingerie fitting tour across 12 UK cities in 12 months.</a:t>
            </a:r>
          </a:p>
          <a:p>
            <a:pPr marL="0" indent="0">
              <a:buFont typeface="Arial" panose="020B0604020202020204" pitchFamily="34" charset="0"/>
              <a:buNone/>
            </a:pPr>
            <a:endParaRPr lang="en-GB" sz="2400" dirty="0">
              <a:solidFill>
                <a:schemeClr val="bg1"/>
              </a:solidFill>
            </a:endParaRPr>
          </a:p>
        </p:txBody>
      </p:sp>
      <p:sp>
        <p:nvSpPr>
          <p:cNvPr id="32" name="Rectangle 31">
            <a:extLst>
              <a:ext uri="{FF2B5EF4-FFF2-40B4-BE49-F238E27FC236}">
                <a16:creationId xmlns:a16="http://schemas.microsoft.com/office/drawing/2014/main" id="{756D1367-2ACF-80A5-40F1-C75D67A219A4}"/>
              </a:ext>
            </a:extLst>
          </p:cNvPr>
          <p:cNvSpPr/>
          <p:nvPr/>
        </p:nvSpPr>
        <p:spPr>
          <a:xfrm>
            <a:off x="424815" y="2387212"/>
            <a:ext cx="3386348" cy="125643"/>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36407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86724">
              <a:schemeClr val="tx1"/>
            </a:gs>
            <a:gs pos="51750">
              <a:schemeClr val="tx1"/>
            </a:gs>
            <a:gs pos="0">
              <a:schemeClr val="tx1"/>
            </a:gs>
            <a:gs pos="23000">
              <a:srgbClr val="3F2D21"/>
            </a:gs>
            <a:gs pos="69000">
              <a:schemeClr val="tx1"/>
            </a:gs>
            <a:gs pos="97000">
              <a:srgbClr val="3F2D21"/>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535F6-A6D4-3D95-F3AF-732B6C4EB6FC}"/>
              </a:ext>
            </a:extLst>
          </p:cNvPr>
          <p:cNvSpPr>
            <a:spLocks noGrp="1"/>
          </p:cNvSpPr>
          <p:nvPr>
            <p:ph type="title"/>
          </p:nvPr>
        </p:nvSpPr>
        <p:spPr/>
        <p:txBody>
          <a:bodyPr/>
          <a:lstStyle/>
          <a:p>
            <a:r>
              <a:rPr lang="en-GB" dirty="0">
                <a:solidFill>
                  <a:schemeClr val="bg1"/>
                </a:solidFill>
              </a:rPr>
              <a:t>Location</a:t>
            </a:r>
          </a:p>
        </p:txBody>
      </p:sp>
      <p:pic>
        <p:nvPicPr>
          <p:cNvPr id="7" name="Graphic 6" descr="Route (Two Pins With A Path) outline">
            <a:extLst>
              <a:ext uri="{FF2B5EF4-FFF2-40B4-BE49-F238E27FC236}">
                <a16:creationId xmlns:a16="http://schemas.microsoft.com/office/drawing/2014/main" id="{DA17957D-728B-EC43-1982-38C11CCB83B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661692" y="2729201"/>
            <a:ext cx="914400" cy="914400"/>
          </a:xfrm>
          <a:prstGeom prst="rect">
            <a:avLst/>
          </a:prstGeom>
        </p:spPr>
      </p:pic>
      <p:pic>
        <p:nvPicPr>
          <p:cNvPr id="9" name="Graphic 8" descr="Earth Globe - Asia with solid fill">
            <a:extLst>
              <a:ext uri="{FF2B5EF4-FFF2-40B4-BE49-F238E27FC236}">
                <a16:creationId xmlns:a16="http://schemas.microsoft.com/office/drawing/2014/main" id="{2F85A4EB-A405-FBD3-F272-B4295F5782D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638800" y="2755936"/>
            <a:ext cx="914400" cy="914400"/>
          </a:xfrm>
          <a:prstGeom prst="rect">
            <a:avLst/>
          </a:prstGeom>
        </p:spPr>
      </p:pic>
      <p:pic>
        <p:nvPicPr>
          <p:cNvPr id="11" name="Graphic 10" descr="Truck outline">
            <a:extLst>
              <a:ext uri="{FF2B5EF4-FFF2-40B4-BE49-F238E27FC236}">
                <a16:creationId xmlns:a16="http://schemas.microsoft.com/office/drawing/2014/main" id="{1B0751DF-3DA8-C0DD-97B9-CDB16B97F34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975313" y="2794288"/>
            <a:ext cx="914400" cy="914400"/>
          </a:xfrm>
          <a:prstGeom prst="rect">
            <a:avLst/>
          </a:prstGeom>
        </p:spPr>
      </p:pic>
      <p:sp>
        <p:nvSpPr>
          <p:cNvPr id="12" name="TextBox 11">
            <a:extLst>
              <a:ext uri="{FF2B5EF4-FFF2-40B4-BE49-F238E27FC236}">
                <a16:creationId xmlns:a16="http://schemas.microsoft.com/office/drawing/2014/main" id="{CC537268-284E-0837-D829-B82A1B5A7AB5}"/>
              </a:ext>
            </a:extLst>
          </p:cNvPr>
          <p:cNvSpPr txBox="1"/>
          <p:nvPr/>
        </p:nvSpPr>
        <p:spPr>
          <a:xfrm>
            <a:off x="4884943" y="3811833"/>
            <a:ext cx="2422113" cy="646331"/>
          </a:xfrm>
          <a:prstGeom prst="rect">
            <a:avLst/>
          </a:prstGeom>
          <a:noFill/>
        </p:spPr>
        <p:txBody>
          <a:bodyPr wrap="square" rtlCol="0">
            <a:spAutoFit/>
          </a:bodyPr>
          <a:lstStyle/>
          <a:p>
            <a:pPr algn="ctr"/>
            <a:r>
              <a:rPr lang="en-GB" dirty="0">
                <a:solidFill>
                  <a:schemeClr val="bg1"/>
                </a:solidFill>
              </a:rPr>
              <a:t>Manufactured in </a:t>
            </a:r>
          </a:p>
          <a:p>
            <a:pPr algn="ctr"/>
            <a:r>
              <a:rPr lang="en-GB" dirty="0">
                <a:solidFill>
                  <a:schemeClr val="bg1"/>
                </a:solidFill>
              </a:rPr>
              <a:t>Sri Lanka and China</a:t>
            </a:r>
          </a:p>
        </p:txBody>
      </p:sp>
      <p:sp>
        <p:nvSpPr>
          <p:cNvPr id="13" name="TextBox 12">
            <a:extLst>
              <a:ext uri="{FF2B5EF4-FFF2-40B4-BE49-F238E27FC236}">
                <a16:creationId xmlns:a16="http://schemas.microsoft.com/office/drawing/2014/main" id="{5A5FB849-9EDA-0277-3458-1BBB08472F94}"/>
              </a:ext>
            </a:extLst>
          </p:cNvPr>
          <p:cNvSpPr txBox="1"/>
          <p:nvPr/>
        </p:nvSpPr>
        <p:spPr>
          <a:xfrm>
            <a:off x="8221456" y="3811833"/>
            <a:ext cx="2422113" cy="646331"/>
          </a:xfrm>
          <a:prstGeom prst="rect">
            <a:avLst/>
          </a:prstGeom>
          <a:noFill/>
        </p:spPr>
        <p:txBody>
          <a:bodyPr wrap="square" rtlCol="0">
            <a:spAutoFit/>
          </a:bodyPr>
          <a:lstStyle/>
          <a:p>
            <a:pPr algn="ctr"/>
            <a:r>
              <a:rPr lang="en-GB" dirty="0">
                <a:solidFill>
                  <a:schemeClr val="bg1"/>
                </a:solidFill>
              </a:rPr>
              <a:t>Travel with a lorry around the country</a:t>
            </a:r>
          </a:p>
        </p:txBody>
      </p:sp>
      <p:sp>
        <p:nvSpPr>
          <p:cNvPr id="14" name="TextBox 13">
            <a:extLst>
              <a:ext uri="{FF2B5EF4-FFF2-40B4-BE49-F238E27FC236}">
                <a16:creationId xmlns:a16="http://schemas.microsoft.com/office/drawing/2014/main" id="{127EC854-272B-6663-CFBA-B0A48C17992A}"/>
              </a:ext>
            </a:extLst>
          </p:cNvPr>
          <p:cNvSpPr txBox="1"/>
          <p:nvPr/>
        </p:nvSpPr>
        <p:spPr>
          <a:xfrm>
            <a:off x="1907835" y="3822398"/>
            <a:ext cx="2422113" cy="923330"/>
          </a:xfrm>
          <a:prstGeom prst="rect">
            <a:avLst/>
          </a:prstGeom>
          <a:noFill/>
        </p:spPr>
        <p:txBody>
          <a:bodyPr wrap="square" rtlCol="0">
            <a:spAutoFit/>
          </a:bodyPr>
          <a:lstStyle/>
          <a:p>
            <a:pPr algn="ctr"/>
            <a:r>
              <a:rPr lang="en-GB" dirty="0" err="1">
                <a:solidFill>
                  <a:schemeClr val="bg1"/>
                </a:solidFill>
              </a:rPr>
              <a:t>Dropshipping</a:t>
            </a:r>
            <a:r>
              <a:rPr lang="en-GB" dirty="0">
                <a:solidFill>
                  <a:schemeClr val="bg1"/>
                </a:solidFill>
              </a:rPr>
              <a:t> through independent online website </a:t>
            </a:r>
          </a:p>
        </p:txBody>
      </p:sp>
      <p:sp>
        <p:nvSpPr>
          <p:cNvPr id="3" name="TextBox 2">
            <a:extLst>
              <a:ext uri="{FF2B5EF4-FFF2-40B4-BE49-F238E27FC236}">
                <a16:creationId xmlns:a16="http://schemas.microsoft.com/office/drawing/2014/main" id="{FF1D86B7-73FA-601D-1115-85E1029EDAFB}"/>
              </a:ext>
            </a:extLst>
          </p:cNvPr>
          <p:cNvSpPr txBox="1"/>
          <p:nvPr/>
        </p:nvSpPr>
        <p:spPr>
          <a:xfrm>
            <a:off x="1333014" y="5155715"/>
            <a:ext cx="9525969" cy="646331"/>
          </a:xfrm>
          <a:prstGeom prst="rect">
            <a:avLst/>
          </a:prstGeom>
          <a:noFill/>
        </p:spPr>
        <p:txBody>
          <a:bodyPr wrap="square" rtlCol="0">
            <a:spAutoFit/>
          </a:bodyPr>
          <a:lstStyle/>
          <a:p>
            <a:pPr algn="ctr"/>
            <a:r>
              <a:rPr lang="en-GB" dirty="0" err="1">
                <a:solidFill>
                  <a:schemeClr val="bg1"/>
                </a:solidFill>
              </a:rPr>
              <a:t>Dropshipping</a:t>
            </a:r>
            <a:r>
              <a:rPr lang="en-GB" dirty="0">
                <a:solidFill>
                  <a:schemeClr val="bg1"/>
                </a:solidFill>
              </a:rPr>
              <a:t> model is cost effective and reduces risk for example of upfront high investment (Serban </a:t>
            </a:r>
            <a:r>
              <a:rPr lang="en-GB" dirty="0" err="1">
                <a:solidFill>
                  <a:schemeClr val="bg1"/>
                </a:solidFill>
              </a:rPr>
              <a:t>Comanescu</a:t>
            </a:r>
            <a:r>
              <a:rPr lang="en-GB" dirty="0">
                <a:solidFill>
                  <a:schemeClr val="bg1"/>
                </a:solidFill>
              </a:rPr>
              <a:t>, 2021).</a:t>
            </a:r>
          </a:p>
        </p:txBody>
      </p:sp>
    </p:spTree>
    <p:extLst>
      <p:ext uri="{BB962C8B-B14F-4D97-AF65-F5344CB8AC3E}">
        <p14:creationId xmlns:p14="http://schemas.microsoft.com/office/powerpoint/2010/main" val="7495724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mpty chairs in jury box">
            <a:extLst>
              <a:ext uri="{FF2B5EF4-FFF2-40B4-BE49-F238E27FC236}">
                <a16:creationId xmlns:a16="http://schemas.microsoft.com/office/drawing/2014/main" id="{DF818F93-EE09-C5C5-DCE1-81FC756EA6E4}"/>
              </a:ext>
            </a:extLst>
          </p:cNvPr>
          <p:cNvPicPr>
            <a:picLocks noChangeAspect="1"/>
          </p:cNvPicPr>
          <p:nvPr/>
        </p:nvPicPr>
        <p:blipFill>
          <a:blip r:embed="rId3">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val="0"/>
              </a:ext>
            </a:extLst>
          </a:blip>
          <a:srcRect l="132" t="9091" r="23157"/>
          <a:stretch>
            <a:fillRect/>
          </a:stretch>
        </p:blipFill>
        <p:spPr>
          <a:xfrm>
            <a:off x="3522468" y="10"/>
            <a:ext cx="8669532" cy="6857990"/>
          </a:xfrm>
          <a:prstGeom prst="rect">
            <a:avLst/>
          </a:prstGeom>
        </p:spPr>
      </p:pic>
      <p:sp>
        <p:nvSpPr>
          <p:cNvPr id="12" name="Rectangle 11">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B1ADE7F-FD19-0F35-6061-909C6DA9F31E}"/>
              </a:ext>
            </a:extLst>
          </p:cNvPr>
          <p:cNvSpPr>
            <a:spLocks noGrp="1"/>
          </p:cNvSpPr>
          <p:nvPr>
            <p:ph type="title"/>
          </p:nvPr>
        </p:nvSpPr>
        <p:spPr>
          <a:xfrm>
            <a:off x="371094" y="1161288"/>
            <a:ext cx="3438144" cy="1124712"/>
          </a:xfrm>
        </p:spPr>
        <p:txBody>
          <a:bodyPr anchor="b">
            <a:normAutofit/>
          </a:bodyPr>
          <a:lstStyle/>
          <a:p>
            <a:r>
              <a:rPr lang="en-GB" sz="2800">
                <a:solidFill>
                  <a:schemeClr val="bg1"/>
                </a:solidFill>
              </a:rPr>
              <a:t>The Legal Structure</a:t>
            </a:r>
          </a:p>
        </p:txBody>
      </p:sp>
      <p:sp>
        <p:nvSpPr>
          <p:cNvPr id="14" name="Rectangle 13">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6627546-BE8A-8B64-DAD1-CA767B2A1090}"/>
              </a:ext>
            </a:extLst>
          </p:cNvPr>
          <p:cNvSpPr>
            <a:spLocks noGrp="1"/>
          </p:cNvSpPr>
          <p:nvPr>
            <p:ph idx="1"/>
          </p:nvPr>
        </p:nvSpPr>
        <p:spPr>
          <a:xfrm>
            <a:off x="371094" y="2718054"/>
            <a:ext cx="3438906" cy="3207258"/>
          </a:xfrm>
        </p:spPr>
        <p:txBody>
          <a:bodyPr anchor="t">
            <a:normAutofit/>
          </a:bodyPr>
          <a:lstStyle/>
          <a:p>
            <a:pPr marL="0" indent="0">
              <a:buNone/>
            </a:pPr>
            <a:r>
              <a:rPr lang="en-GB" sz="2000" dirty="0">
                <a:solidFill>
                  <a:schemeClr val="bg1"/>
                </a:solidFill>
              </a:rPr>
              <a:t>Brand will operate as a Limited Company (LTD). </a:t>
            </a:r>
          </a:p>
          <a:p>
            <a:pPr marL="0" indent="0">
              <a:buNone/>
            </a:pPr>
            <a:r>
              <a:rPr lang="en-GB" sz="2000" dirty="0">
                <a:solidFill>
                  <a:schemeClr val="bg1"/>
                </a:solidFill>
              </a:rPr>
              <a:t>The advantage: legal framework and a formal process for appointing directors which provides flexibility for business growth (Hardman, 2021). </a:t>
            </a:r>
          </a:p>
        </p:txBody>
      </p:sp>
      <p:sp>
        <p:nvSpPr>
          <p:cNvPr id="6" name="Rectangle 5">
            <a:extLst>
              <a:ext uri="{FF2B5EF4-FFF2-40B4-BE49-F238E27FC236}">
                <a16:creationId xmlns:a16="http://schemas.microsoft.com/office/drawing/2014/main" id="{3B8CC3DF-C2C8-6BA4-F45F-EF7A056556E6}"/>
              </a:ext>
            </a:extLst>
          </p:cNvPr>
          <p:cNvSpPr/>
          <p:nvPr/>
        </p:nvSpPr>
        <p:spPr>
          <a:xfrm>
            <a:off x="336981" y="616073"/>
            <a:ext cx="750090" cy="454921"/>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373445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86724">
              <a:schemeClr val="tx1"/>
            </a:gs>
            <a:gs pos="51750">
              <a:schemeClr val="tx1"/>
            </a:gs>
            <a:gs pos="0">
              <a:schemeClr val="tx1"/>
            </a:gs>
            <a:gs pos="23000">
              <a:srgbClr val="3F2D21"/>
            </a:gs>
            <a:gs pos="69000">
              <a:schemeClr val="tx1"/>
            </a:gs>
            <a:gs pos="97000">
              <a:schemeClr val="tx1"/>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6E9D1AA-BE21-3F6B-50E1-4D5624060120}"/>
              </a:ext>
            </a:extLst>
          </p:cNvPr>
          <p:cNvSpPr>
            <a:spLocks noGrp="1"/>
          </p:cNvSpPr>
          <p:nvPr>
            <p:ph type="title"/>
          </p:nvPr>
        </p:nvSpPr>
        <p:spPr/>
        <p:txBody>
          <a:bodyPr/>
          <a:lstStyle/>
          <a:p>
            <a:r>
              <a:rPr lang="en-GB" dirty="0">
                <a:solidFill>
                  <a:schemeClr val="bg1"/>
                </a:solidFill>
              </a:rPr>
              <a:t>Our Team</a:t>
            </a:r>
          </a:p>
        </p:txBody>
      </p:sp>
      <p:graphicFrame>
        <p:nvGraphicFramePr>
          <p:cNvPr id="4" name="Diagram 3">
            <a:extLst>
              <a:ext uri="{FF2B5EF4-FFF2-40B4-BE49-F238E27FC236}">
                <a16:creationId xmlns:a16="http://schemas.microsoft.com/office/drawing/2014/main" id="{8918BC41-B95E-1A53-4BFA-44C896320FEE}"/>
              </a:ext>
            </a:extLst>
          </p:cNvPr>
          <p:cNvGraphicFramePr/>
          <p:nvPr>
            <p:extLst>
              <p:ext uri="{D42A27DB-BD31-4B8C-83A1-F6EECF244321}">
                <p14:modId xmlns:p14="http://schemas.microsoft.com/office/powerpoint/2010/main" val="1550642543"/>
              </p:ext>
            </p:extLst>
          </p:nvPr>
        </p:nvGraphicFramePr>
        <p:xfrm>
          <a:off x="1395505" y="1036058"/>
          <a:ext cx="8815792" cy="44476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Rounded Corners 5">
            <a:extLst>
              <a:ext uri="{FF2B5EF4-FFF2-40B4-BE49-F238E27FC236}">
                <a16:creationId xmlns:a16="http://schemas.microsoft.com/office/drawing/2014/main" id="{5CDAC376-7744-1770-81A5-2BD64C90D541}"/>
              </a:ext>
            </a:extLst>
          </p:cNvPr>
          <p:cNvSpPr/>
          <p:nvPr/>
        </p:nvSpPr>
        <p:spPr>
          <a:xfrm>
            <a:off x="1216211" y="4040570"/>
            <a:ext cx="358589" cy="188259"/>
          </a:xfrm>
          <a:prstGeom prst="roundRect">
            <a:avLst/>
          </a:prstGeom>
          <a:solidFill>
            <a:srgbClr val="3F2D2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7" name="Rectangle: Rounded Corners 6">
            <a:extLst>
              <a:ext uri="{FF2B5EF4-FFF2-40B4-BE49-F238E27FC236}">
                <a16:creationId xmlns:a16="http://schemas.microsoft.com/office/drawing/2014/main" id="{2F0A1C1A-6ECE-9A57-8A14-11A253781171}"/>
              </a:ext>
            </a:extLst>
          </p:cNvPr>
          <p:cNvSpPr/>
          <p:nvPr/>
        </p:nvSpPr>
        <p:spPr>
          <a:xfrm>
            <a:off x="1216211" y="4439499"/>
            <a:ext cx="358589" cy="188259"/>
          </a:xfrm>
          <a:prstGeom prst="roundRect">
            <a:avLst/>
          </a:prstGeom>
          <a:solidFill>
            <a:schemeClr val="tx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8" name="TextBox 6">
            <a:extLst>
              <a:ext uri="{FF2B5EF4-FFF2-40B4-BE49-F238E27FC236}">
                <a16:creationId xmlns:a16="http://schemas.microsoft.com/office/drawing/2014/main" id="{CF77E1BE-B038-6BC1-F06C-1E5863FED667}"/>
              </a:ext>
            </a:extLst>
          </p:cNvPr>
          <p:cNvSpPr txBox="1"/>
          <p:nvPr/>
        </p:nvSpPr>
        <p:spPr>
          <a:xfrm>
            <a:off x="1694329" y="3950033"/>
            <a:ext cx="4401671"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solidFill>
                  <a:schemeClr val="bg1"/>
                </a:solidFill>
              </a:rPr>
              <a:t>Outsourced resources / Subcontractors</a:t>
            </a:r>
          </a:p>
        </p:txBody>
      </p:sp>
      <p:sp>
        <p:nvSpPr>
          <p:cNvPr id="9" name="TextBox 7">
            <a:extLst>
              <a:ext uri="{FF2B5EF4-FFF2-40B4-BE49-F238E27FC236}">
                <a16:creationId xmlns:a16="http://schemas.microsoft.com/office/drawing/2014/main" id="{7ADBE668-07D8-B28D-0F63-1CDE044C7122}"/>
              </a:ext>
            </a:extLst>
          </p:cNvPr>
          <p:cNvSpPr txBox="1"/>
          <p:nvPr/>
        </p:nvSpPr>
        <p:spPr>
          <a:xfrm>
            <a:off x="1694328" y="4348962"/>
            <a:ext cx="4401671"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solidFill>
                  <a:schemeClr val="bg1"/>
                </a:solidFill>
              </a:rPr>
              <a:t>PAYE employees</a:t>
            </a:r>
          </a:p>
        </p:txBody>
      </p:sp>
      <p:sp>
        <p:nvSpPr>
          <p:cNvPr id="2" name="TextBox 1">
            <a:extLst>
              <a:ext uri="{FF2B5EF4-FFF2-40B4-BE49-F238E27FC236}">
                <a16:creationId xmlns:a16="http://schemas.microsoft.com/office/drawing/2014/main" id="{3F4DE441-1D00-68E8-504A-DECAD197E27F}"/>
              </a:ext>
            </a:extLst>
          </p:cNvPr>
          <p:cNvSpPr txBox="1"/>
          <p:nvPr/>
        </p:nvSpPr>
        <p:spPr>
          <a:xfrm>
            <a:off x="1034473" y="5483703"/>
            <a:ext cx="9559636" cy="646331"/>
          </a:xfrm>
          <a:prstGeom prst="rect">
            <a:avLst/>
          </a:prstGeom>
          <a:noFill/>
        </p:spPr>
        <p:txBody>
          <a:bodyPr wrap="square" rtlCol="0">
            <a:spAutoFit/>
          </a:bodyPr>
          <a:lstStyle/>
          <a:p>
            <a:r>
              <a:rPr lang="en-GB" dirty="0">
                <a:solidFill>
                  <a:schemeClr val="bg1"/>
                </a:solidFill>
              </a:rPr>
              <a:t>Outsourcing services allows access to expert knowledge improving strategic goals and scale the business (</a:t>
            </a:r>
            <a:r>
              <a:rPr lang="en-GB" dirty="0" err="1">
                <a:solidFill>
                  <a:schemeClr val="bg1"/>
                </a:solidFill>
              </a:rPr>
              <a:t>Meshko</a:t>
            </a:r>
            <a:r>
              <a:rPr lang="en-GB" dirty="0">
                <a:solidFill>
                  <a:schemeClr val="bg1"/>
                </a:solidFill>
              </a:rPr>
              <a:t> and Mamedova, 2024).</a:t>
            </a:r>
          </a:p>
        </p:txBody>
      </p:sp>
    </p:spTree>
    <p:extLst>
      <p:ext uri="{BB962C8B-B14F-4D97-AF65-F5344CB8AC3E}">
        <p14:creationId xmlns:p14="http://schemas.microsoft.com/office/powerpoint/2010/main" val="27726169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86724">
              <a:schemeClr val="tx1"/>
            </a:gs>
            <a:gs pos="51750">
              <a:schemeClr val="tx1"/>
            </a:gs>
            <a:gs pos="0">
              <a:schemeClr val="tx1"/>
            </a:gs>
            <a:gs pos="23000">
              <a:schemeClr val="tx1"/>
            </a:gs>
            <a:gs pos="69000">
              <a:schemeClr val="tx1"/>
            </a:gs>
            <a:gs pos="97000">
              <a:srgbClr val="3F2D21"/>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A8FA3-EA02-827B-AC9F-707767B55A8B}"/>
              </a:ext>
            </a:extLst>
          </p:cNvPr>
          <p:cNvSpPr>
            <a:spLocks noGrp="1"/>
          </p:cNvSpPr>
          <p:nvPr>
            <p:ph type="title"/>
          </p:nvPr>
        </p:nvSpPr>
        <p:spPr/>
        <p:txBody>
          <a:bodyPr/>
          <a:lstStyle/>
          <a:p>
            <a:r>
              <a:rPr lang="en-GB" dirty="0">
                <a:solidFill>
                  <a:schemeClr val="bg1"/>
                </a:solidFill>
              </a:rPr>
              <a:t>Financial Overview</a:t>
            </a:r>
          </a:p>
        </p:txBody>
      </p:sp>
      <p:sp>
        <p:nvSpPr>
          <p:cNvPr id="6" name="Content Placeholder 5">
            <a:extLst>
              <a:ext uri="{FF2B5EF4-FFF2-40B4-BE49-F238E27FC236}">
                <a16:creationId xmlns:a16="http://schemas.microsoft.com/office/drawing/2014/main" id="{D950BA11-D503-724C-7D42-EE08C03F3318}"/>
              </a:ext>
            </a:extLst>
          </p:cNvPr>
          <p:cNvSpPr>
            <a:spLocks noGrp="1"/>
          </p:cNvSpPr>
          <p:nvPr>
            <p:ph idx="1"/>
          </p:nvPr>
        </p:nvSpPr>
        <p:spPr/>
        <p:txBody>
          <a:bodyPr/>
          <a:lstStyle/>
          <a:p>
            <a:pPr marL="0" indent="0">
              <a:buNone/>
            </a:pPr>
            <a:r>
              <a:rPr lang="en-GB" dirty="0">
                <a:solidFill>
                  <a:schemeClr val="bg1"/>
                </a:solidFill>
              </a:rPr>
              <a:t>Investment</a:t>
            </a:r>
          </a:p>
          <a:p>
            <a:pPr marL="0" indent="0">
              <a:buNone/>
            </a:pPr>
            <a:endParaRPr lang="en-GB" dirty="0">
              <a:solidFill>
                <a:schemeClr val="bg1"/>
              </a:solidFill>
            </a:endParaRPr>
          </a:p>
          <a:p>
            <a:pPr marL="0" indent="0">
              <a:buNone/>
            </a:pPr>
            <a:r>
              <a:rPr lang="en-GB" dirty="0">
                <a:solidFill>
                  <a:schemeClr val="bg1"/>
                </a:solidFill>
              </a:rPr>
              <a:t>Investors -      £160,000</a:t>
            </a:r>
          </a:p>
          <a:p>
            <a:pPr marL="0" indent="0">
              <a:buNone/>
            </a:pPr>
            <a:r>
              <a:rPr lang="en-GB" dirty="0">
                <a:solidFill>
                  <a:schemeClr val="bg1"/>
                </a:solidFill>
              </a:rPr>
              <a:t>Personal -       £10,000</a:t>
            </a:r>
          </a:p>
          <a:p>
            <a:pPr marL="0" indent="0">
              <a:buNone/>
            </a:pPr>
            <a:r>
              <a:rPr lang="en-GB" dirty="0">
                <a:solidFill>
                  <a:schemeClr val="bg1"/>
                </a:solidFill>
              </a:rPr>
              <a:t>Loan -               £50,000</a:t>
            </a:r>
          </a:p>
          <a:p>
            <a:pPr marL="0" indent="0">
              <a:buNone/>
            </a:pPr>
            <a:r>
              <a:rPr lang="en-GB" dirty="0">
                <a:solidFill>
                  <a:schemeClr val="bg1"/>
                </a:solidFill>
              </a:rPr>
              <a:t>Grants - min  £6,000</a:t>
            </a:r>
          </a:p>
        </p:txBody>
      </p:sp>
      <p:graphicFrame>
        <p:nvGraphicFramePr>
          <p:cNvPr id="3" name="Chart 2">
            <a:extLst>
              <a:ext uri="{FF2B5EF4-FFF2-40B4-BE49-F238E27FC236}">
                <a16:creationId xmlns:a16="http://schemas.microsoft.com/office/drawing/2014/main" id="{C489020A-3E5B-4D23-E367-1C36E8D95DAC}"/>
              </a:ext>
            </a:extLst>
          </p:cNvPr>
          <p:cNvGraphicFramePr/>
          <p:nvPr>
            <p:extLst>
              <p:ext uri="{D42A27DB-BD31-4B8C-83A1-F6EECF244321}">
                <p14:modId xmlns:p14="http://schemas.microsoft.com/office/powerpoint/2010/main" val="2392698991"/>
              </p:ext>
            </p:extLst>
          </p:nvPr>
        </p:nvGraphicFramePr>
        <p:xfrm>
          <a:off x="5482329" y="1799719"/>
          <a:ext cx="6460712" cy="383228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810009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11349B2-9EFE-EA13-CD77-2D348ED7F63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792D80FD-307F-7D45-5BFD-9C023C3A4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Specks of gold dust">
            <a:extLst>
              <a:ext uri="{FF2B5EF4-FFF2-40B4-BE49-F238E27FC236}">
                <a16:creationId xmlns:a16="http://schemas.microsoft.com/office/drawing/2014/main" id="{64347AE3-0FC9-E99F-F4DA-23842532CFEA}"/>
              </a:ext>
            </a:extLst>
          </p:cNvPr>
          <p:cNvPicPr>
            <a:picLocks noChangeAspect="1"/>
          </p:cNvPicPr>
          <p:nvPr/>
        </p:nvPicPr>
        <p:blipFill>
          <a:blip r:embed="rId3">
            <a:extLst>
              <a:ext uri="{28A0092B-C50C-407E-A947-70E740481C1C}">
                <a14:useLocalDpi xmlns:a14="http://schemas.microsoft.com/office/drawing/2010/main" val="0"/>
              </a:ext>
            </a:extLst>
          </a:blip>
          <a:srcRect l="6222" r="-1" b="-1"/>
          <a:stretch>
            <a:fillRect/>
          </a:stretch>
        </p:blipFill>
        <p:spPr>
          <a:xfrm>
            <a:off x="20" y="0"/>
            <a:ext cx="12191980" cy="6857990"/>
          </a:xfrm>
          <a:prstGeom prst="rect">
            <a:avLst/>
          </a:prstGeom>
        </p:spPr>
      </p:pic>
      <p:sp>
        <p:nvSpPr>
          <p:cNvPr id="9" name="Rectangle 8">
            <a:extLst>
              <a:ext uri="{FF2B5EF4-FFF2-40B4-BE49-F238E27FC236}">
                <a16:creationId xmlns:a16="http://schemas.microsoft.com/office/drawing/2014/main" id="{AFE0C0C2-54C6-7DEC-7416-A0152572E5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46000">
                <a:schemeClr val="tx1">
                  <a:lumMod val="95000"/>
                  <a:lumOff val="5000"/>
                </a:schemeClr>
              </a:gs>
              <a:gs pos="90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5A1070F-17DE-384A-0AA3-4056DEF5D13E}"/>
              </a:ext>
            </a:extLst>
          </p:cNvPr>
          <p:cNvSpPr>
            <a:spLocks noGrp="1"/>
          </p:cNvSpPr>
          <p:nvPr>
            <p:ph idx="1"/>
          </p:nvPr>
        </p:nvSpPr>
        <p:spPr>
          <a:xfrm>
            <a:off x="295104" y="1495273"/>
            <a:ext cx="3327595" cy="1814316"/>
          </a:xfrm>
        </p:spPr>
        <p:txBody>
          <a:bodyPr>
            <a:normAutofit lnSpcReduction="10000"/>
          </a:bodyPr>
          <a:lstStyle/>
          <a:p>
            <a:pPr marL="0" lvl="0" indent="0">
              <a:buNone/>
            </a:pPr>
            <a:r>
              <a:rPr lang="en-GB" sz="1200" u="sng" dirty="0">
                <a:solidFill>
                  <a:schemeClr val="bg1"/>
                </a:solidFill>
              </a:rPr>
              <a:t>Strengths</a:t>
            </a:r>
          </a:p>
          <a:p>
            <a:pPr marL="0" lvl="0" indent="0">
              <a:buNone/>
            </a:pPr>
            <a:r>
              <a:rPr lang="en-GB" sz="1200" dirty="0">
                <a:solidFill>
                  <a:schemeClr val="bg1"/>
                </a:solidFill>
              </a:rPr>
              <a:t>Value proposition: </a:t>
            </a:r>
            <a:r>
              <a:rPr lang="en-GB" sz="1200" dirty="0">
                <a:solidFill>
                  <a:srgbClr val="FFFFFF"/>
                </a:solidFill>
                <a:latin typeface="Aptos" panose="020B0004020202020204" pitchFamily="34" charset="0"/>
              </a:rPr>
              <a:t>inclusivity, style, recycling materials</a:t>
            </a:r>
            <a:r>
              <a:rPr lang="en-US" sz="1200" dirty="0">
                <a:solidFill>
                  <a:srgbClr val="000000"/>
                </a:solidFill>
                <a:latin typeface="Aptos" panose="020B0004020202020204" pitchFamily="34" charset="0"/>
              </a:rPr>
              <a:t>​</a:t>
            </a:r>
            <a:endParaRPr lang="en-US" sz="1200" dirty="0">
              <a:solidFill>
                <a:srgbClr val="000000"/>
              </a:solidFill>
              <a:latin typeface="Arial" panose="020B0604020202020204" pitchFamily="34" charset="0"/>
            </a:endParaRPr>
          </a:p>
          <a:p>
            <a:pPr marL="0" lvl="0" indent="0">
              <a:buNone/>
            </a:pPr>
            <a:r>
              <a:rPr lang="en-GB" sz="1200" dirty="0">
                <a:solidFill>
                  <a:srgbClr val="FFFFFF"/>
                </a:solidFill>
                <a:latin typeface="Aptos" panose="020B0004020202020204" pitchFamily="34" charset="0"/>
              </a:rPr>
              <a:t>Customer focus approach</a:t>
            </a:r>
            <a:r>
              <a:rPr lang="en-US" sz="1200" dirty="0">
                <a:solidFill>
                  <a:srgbClr val="000000"/>
                </a:solidFill>
                <a:latin typeface="Aptos" panose="020B0004020202020204" pitchFamily="34" charset="0"/>
              </a:rPr>
              <a:t>​</a:t>
            </a:r>
            <a:endParaRPr lang="en-US" sz="1200" dirty="0">
              <a:solidFill>
                <a:srgbClr val="000000"/>
              </a:solidFill>
              <a:latin typeface="Arial" panose="020B0604020202020204" pitchFamily="34" charset="0"/>
            </a:endParaRPr>
          </a:p>
          <a:p>
            <a:pPr marL="0" lvl="0" indent="0">
              <a:buNone/>
            </a:pPr>
            <a:r>
              <a:rPr lang="en-GB" sz="1200" dirty="0">
                <a:solidFill>
                  <a:srgbClr val="FFFFFF"/>
                </a:solidFill>
                <a:latin typeface="Aptos" panose="020B0004020202020204" pitchFamily="34" charset="0"/>
              </a:rPr>
              <a:t>Affordable prices</a:t>
            </a:r>
            <a:r>
              <a:rPr lang="en-US" sz="1200" dirty="0">
                <a:solidFill>
                  <a:srgbClr val="000000"/>
                </a:solidFill>
                <a:latin typeface="Aptos" panose="020B0004020202020204" pitchFamily="34" charset="0"/>
              </a:rPr>
              <a:t>​</a:t>
            </a:r>
            <a:endParaRPr lang="en-US" sz="1200" dirty="0">
              <a:solidFill>
                <a:srgbClr val="000000"/>
              </a:solidFill>
              <a:latin typeface="Arial" panose="020B0604020202020204" pitchFamily="34" charset="0"/>
            </a:endParaRPr>
          </a:p>
          <a:p>
            <a:pPr marL="0" lvl="0" indent="0">
              <a:buNone/>
            </a:pPr>
            <a:r>
              <a:rPr lang="en-GB" sz="1200" dirty="0">
                <a:solidFill>
                  <a:srgbClr val="FFFFFF"/>
                </a:solidFill>
                <a:latin typeface="Aptos" panose="020B0004020202020204" pitchFamily="34" charset="0"/>
              </a:rPr>
              <a:t>Available products online and in person events </a:t>
            </a:r>
            <a:r>
              <a:rPr lang="en-US" sz="1200" dirty="0">
                <a:solidFill>
                  <a:srgbClr val="000000"/>
                </a:solidFill>
                <a:latin typeface="Aptos" panose="020B0004020202020204" pitchFamily="34" charset="0"/>
              </a:rPr>
              <a:t>​</a:t>
            </a:r>
            <a:endParaRPr lang="en-US" sz="1200" dirty="0">
              <a:solidFill>
                <a:srgbClr val="000000"/>
              </a:solidFill>
              <a:latin typeface="Arial" panose="020B0604020202020204" pitchFamily="34" charset="0"/>
            </a:endParaRPr>
          </a:p>
          <a:p>
            <a:pPr marL="0" lvl="0" indent="0">
              <a:buNone/>
            </a:pPr>
            <a:r>
              <a:rPr lang="en-GB" sz="1200" dirty="0">
                <a:solidFill>
                  <a:srgbClr val="FFFFFF"/>
                </a:solidFill>
                <a:latin typeface="Aptos" panose="020B0004020202020204" pitchFamily="34" charset="0"/>
              </a:rPr>
              <a:t>Community and relationship build</a:t>
            </a:r>
            <a:r>
              <a:rPr lang="en-US" sz="1200" dirty="0">
                <a:solidFill>
                  <a:srgbClr val="000000"/>
                </a:solidFill>
                <a:latin typeface="Aptos" panose="020B0004020202020204" pitchFamily="34" charset="0"/>
              </a:rPr>
              <a:t>​</a:t>
            </a:r>
            <a:endParaRPr lang="en-GB" sz="1200" dirty="0"/>
          </a:p>
          <a:p>
            <a:pPr marL="0" indent="0">
              <a:buNone/>
            </a:pPr>
            <a:endParaRPr lang="en-GB" sz="1200" b="1" dirty="0">
              <a:solidFill>
                <a:schemeClr val="bg1"/>
              </a:solidFill>
            </a:endParaRPr>
          </a:p>
        </p:txBody>
      </p:sp>
      <p:sp>
        <p:nvSpPr>
          <p:cNvPr id="14" name="Rectangle 13">
            <a:extLst>
              <a:ext uri="{FF2B5EF4-FFF2-40B4-BE49-F238E27FC236}">
                <a16:creationId xmlns:a16="http://schemas.microsoft.com/office/drawing/2014/main" id="{960BF160-8AA6-4CA5-D25C-0BC4DA662D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44AFAA38-3666-40AE-3897-95E1B573B11D}"/>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chemeClr val="bg1"/>
                </a:solidFill>
              </a:rPr>
              <a:t>Strengths and Weaknesses</a:t>
            </a:r>
          </a:p>
        </p:txBody>
      </p:sp>
      <p:sp>
        <p:nvSpPr>
          <p:cNvPr id="13" name="Content Placeholder 2">
            <a:extLst>
              <a:ext uri="{FF2B5EF4-FFF2-40B4-BE49-F238E27FC236}">
                <a16:creationId xmlns:a16="http://schemas.microsoft.com/office/drawing/2014/main" id="{C53A2A38-AAD9-EBDD-D03A-6EC14987F772}"/>
              </a:ext>
            </a:extLst>
          </p:cNvPr>
          <p:cNvSpPr txBox="1">
            <a:spLocks/>
          </p:cNvSpPr>
          <p:nvPr/>
        </p:nvSpPr>
        <p:spPr>
          <a:xfrm>
            <a:off x="3622699" y="1552865"/>
            <a:ext cx="3327595" cy="181431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buNone/>
            </a:pPr>
            <a:r>
              <a:rPr lang="en-GB" sz="1200" u="sng" dirty="0">
                <a:solidFill>
                  <a:schemeClr val="bg1"/>
                </a:solidFill>
              </a:rPr>
              <a:t>Weaknesses</a:t>
            </a:r>
            <a:r>
              <a:rPr lang="en-GB" sz="1200" dirty="0">
                <a:solidFill>
                  <a:schemeClr val="bg1"/>
                </a:solidFill>
              </a:rPr>
              <a:t> </a:t>
            </a:r>
          </a:p>
          <a:p>
            <a:pPr marL="0" lvl="0" indent="0">
              <a:buNone/>
            </a:pPr>
            <a:r>
              <a:rPr lang="en-GB" sz="1200" dirty="0">
                <a:solidFill>
                  <a:srgbClr val="FFFFFF"/>
                </a:solidFill>
                <a:latin typeface="Aptos" panose="020B0004020202020204" pitchFamily="34" charset="0"/>
              </a:rPr>
              <a:t>Finance required to maintain the business</a:t>
            </a:r>
            <a:r>
              <a:rPr lang="en-US" sz="1200" dirty="0">
                <a:solidFill>
                  <a:srgbClr val="000000"/>
                </a:solidFill>
                <a:latin typeface="Aptos" panose="020B0004020202020204" pitchFamily="34" charset="0"/>
              </a:rPr>
              <a:t>​</a:t>
            </a:r>
            <a:endParaRPr lang="en-US" sz="1200" dirty="0">
              <a:solidFill>
                <a:srgbClr val="000000"/>
              </a:solidFill>
              <a:latin typeface="Arial" panose="020B0604020202020204" pitchFamily="34" charset="0"/>
            </a:endParaRPr>
          </a:p>
          <a:p>
            <a:pPr marL="0" lvl="0" indent="0">
              <a:buNone/>
            </a:pPr>
            <a:r>
              <a:rPr lang="en-GB" sz="1200" dirty="0">
                <a:solidFill>
                  <a:srgbClr val="FFFFFF"/>
                </a:solidFill>
                <a:latin typeface="Aptos" panose="020B0004020202020204" pitchFamily="34" charset="0"/>
              </a:rPr>
              <a:t>Dependency on factory and cost of production</a:t>
            </a:r>
          </a:p>
          <a:p>
            <a:pPr marL="0" lvl="0" indent="0">
              <a:buNone/>
            </a:pPr>
            <a:r>
              <a:rPr lang="en-US" sz="1200" dirty="0">
                <a:solidFill>
                  <a:srgbClr val="000000"/>
                </a:solidFill>
                <a:latin typeface="Aptos" panose="020B0004020202020204" pitchFamily="34" charset="0"/>
              </a:rPr>
              <a:t>​</a:t>
            </a:r>
            <a:r>
              <a:rPr lang="en-GB" sz="1200" dirty="0">
                <a:solidFill>
                  <a:srgbClr val="FFFFFF"/>
                </a:solidFill>
                <a:latin typeface="Aptos" panose="020B0004020202020204" pitchFamily="34" charset="0"/>
              </a:rPr>
              <a:t>Luck of personal brand at the start</a:t>
            </a:r>
            <a:r>
              <a:rPr lang="en-US" sz="1200" dirty="0">
                <a:solidFill>
                  <a:srgbClr val="000000"/>
                </a:solidFill>
                <a:latin typeface="Aptos" panose="020B0004020202020204" pitchFamily="34" charset="0"/>
              </a:rPr>
              <a:t>​</a:t>
            </a:r>
            <a:endParaRPr lang="en-GB" sz="1200" dirty="0"/>
          </a:p>
          <a:p>
            <a:pPr marL="0" indent="0">
              <a:buFont typeface="Arial" panose="020B0604020202020204" pitchFamily="34" charset="0"/>
              <a:buNone/>
            </a:pPr>
            <a:endParaRPr lang="en-GB" sz="1200" b="1" dirty="0">
              <a:solidFill>
                <a:schemeClr val="bg1"/>
              </a:solidFill>
            </a:endParaRPr>
          </a:p>
        </p:txBody>
      </p:sp>
      <p:sp>
        <p:nvSpPr>
          <p:cNvPr id="17" name="Content Placeholder 2">
            <a:extLst>
              <a:ext uri="{FF2B5EF4-FFF2-40B4-BE49-F238E27FC236}">
                <a16:creationId xmlns:a16="http://schemas.microsoft.com/office/drawing/2014/main" id="{0CF752AC-0F65-CFE8-3CA5-FDB5C5BD2FA4}"/>
              </a:ext>
            </a:extLst>
          </p:cNvPr>
          <p:cNvSpPr txBox="1">
            <a:spLocks/>
          </p:cNvSpPr>
          <p:nvPr/>
        </p:nvSpPr>
        <p:spPr>
          <a:xfrm>
            <a:off x="3622698" y="4212705"/>
            <a:ext cx="3327595" cy="181431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buNone/>
            </a:pPr>
            <a:r>
              <a:rPr lang="en-GB" sz="1200" u="sng" dirty="0">
                <a:solidFill>
                  <a:schemeClr val="bg1"/>
                </a:solidFill>
              </a:rPr>
              <a:t>Threats</a:t>
            </a:r>
          </a:p>
          <a:p>
            <a:pPr marL="0" lvl="0" indent="0">
              <a:buNone/>
            </a:pPr>
            <a:r>
              <a:rPr lang="en-GB" sz="1200" dirty="0">
                <a:solidFill>
                  <a:srgbClr val="FFFFFF"/>
                </a:solidFill>
                <a:latin typeface="Aptos" panose="020B0004020202020204" pitchFamily="34" charset="0"/>
              </a:rPr>
              <a:t>Market competition and visibility</a:t>
            </a:r>
            <a:r>
              <a:rPr lang="en-US" sz="1200" dirty="0">
                <a:solidFill>
                  <a:srgbClr val="000000"/>
                </a:solidFill>
                <a:latin typeface="Aptos" panose="020B0004020202020204" pitchFamily="34" charset="0"/>
              </a:rPr>
              <a:t>​</a:t>
            </a:r>
            <a:endParaRPr lang="en-US" sz="1200" dirty="0">
              <a:solidFill>
                <a:srgbClr val="000000"/>
              </a:solidFill>
              <a:latin typeface="Arial" panose="020B0604020202020204" pitchFamily="34" charset="0"/>
            </a:endParaRPr>
          </a:p>
          <a:p>
            <a:pPr marL="0" lvl="0" indent="0">
              <a:buNone/>
            </a:pPr>
            <a:r>
              <a:rPr lang="en-GB" sz="1200" dirty="0">
                <a:solidFill>
                  <a:srgbClr val="FFFFFF"/>
                </a:solidFill>
                <a:latin typeface="Aptos" panose="020B0004020202020204" pitchFamily="34" charset="0"/>
              </a:rPr>
              <a:t>Manufacturer dependency</a:t>
            </a:r>
            <a:r>
              <a:rPr lang="en-US" sz="1200" dirty="0">
                <a:solidFill>
                  <a:srgbClr val="000000"/>
                </a:solidFill>
                <a:latin typeface="Aptos" panose="020B0004020202020204" pitchFamily="34" charset="0"/>
              </a:rPr>
              <a:t>​</a:t>
            </a:r>
            <a:endParaRPr lang="en-US" sz="1200" dirty="0">
              <a:solidFill>
                <a:srgbClr val="000000"/>
              </a:solidFill>
              <a:latin typeface="Arial" panose="020B0604020202020204" pitchFamily="34" charset="0"/>
            </a:endParaRPr>
          </a:p>
          <a:p>
            <a:pPr marL="0" lvl="0" indent="0">
              <a:buNone/>
            </a:pPr>
            <a:r>
              <a:rPr lang="en-GB" sz="1200" dirty="0">
                <a:solidFill>
                  <a:srgbClr val="FFFFFF"/>
                </a:solidFill>
                <a:latin typeface="Aptos" panose="020B0004020202020204" pitchFamily="34" charset="0"/>
              </a:rPr>
              <a:t>Financial sustainability</a:t>
            </a:r>
            <a:r>
              <a:rPr lang="en-US" sz="1200" dirty="0">
                <a:solidFill>
                  <a:srgbClr val="000000"/>
                </a:solidFill>
                <a:latin typeface="Aptos" panose="020B0004020202020204" pitchFamily="34" charset="0"/>
              </a:rPr>
              <a:t>​</a:t>
            </a:r>
            <a:endParaRPr lang="en-GB" sz="1200" dirty="0"/>
          </a:p>
          <a:p>
            <a:pPr marL="0" indent="0">
              <a:buFont typeface="Arial" panose="020B0604020202020204" pitchFamily="34" charset="0"/>
              <a:buNone/>
            </a:pPr>
            <a:endParaRPr lang="en-GB" sz="1200" b="1" dirty="0">
              <a:solidFill>
                <a:schemeClr val="bg1"/>
              </a:solidFill>
            </a:endParaRPr>
          </a:p>
        </p:txBody>
      </p:sp>
      <p:sp>
        <p:nvSpPr>
          <p:cNvPr id="18" name="Content Placeholder 2">
            <a:extLst>
              <a:ext uri="{FF2B5EF4-FFF2-40B4-BE49-F238E27FC236}">
                <a16:creationId xmlns:a16="http://schemas.microsoft.com/office/drawing/2014/main" id="{121E47E9-4D0A-6598-69D2-4A2515901491}"/>
              </a:ext>
            </a:extLst>
          </p:cNvPr>
          <p:cNvSpPr txBox="1">
            <a:spLocks/>
          </p:cNvSpPr>
          <p:nvPr/>
        </p:nvSpPr>
        <p:spPr>
          <a:xfrm>
            <a:off x="295103" y="4212715"/>
            <a:ext cx="3781306" cy="2280159"/>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buNone/>
            </a:pPr>
            <a:r>
              <a:rPr lang="en-GB" sz="1300" u="sng" dirty="0">
                <a:solidFill>
                  <a:schemeClr val="bg1"/>
                </a:solidFill>
              </a:rPr>
              <a:t>Opportunities</a:t>
            </a:r>
          </a:p>
          <a:p>
            <a:pPr marL="0" lvl="0" indent="0">
              <a:buNone/>
            </a:pPr>
            <a:r>
              <a:rPr lang="en-GB" sz="1300" dirty="0">
                <a:solidFill>
                  <a:schemeClr val="bg1"/>
                </a:solidFill>
                <a:latin typeface="Aptos" panose="020B0004020202020204" pitchFamily="34" charset="0"/>
              </a:rPr>
              <a:t>Expansion to smaller sizes A-C</a:t>
            </a:r>
            <a:r>
              <a:rPr lang="en-US" sz="1300" dirty="0">
                <a:solidFill>
                  <a:schemeClr val="bg1"/>
                </a:solidFill>
                <a:latin typeface="Aptos" panose="020B0004020202020204" pitchFamily="34" charset="0"/>
              </a:rPr>
              <a:t>​</a:t>
            </a:r>
            <a:endParaRPr lang="en-US" sz="1300" dirty="0">
              <a:solidFill>
                <a:schemeClr val="bg1"/>
              </a:solidFill>
              <a:latin typeface="Arial" panose="020B0604020202020204" pitchFamily="34" charset="0"/>
            </a:endParaRPr>
          </a:p>
          <a:p>
            <a:pPr marL="0" lvl="0" indent="0">
              <a:buNone/>
            </a:pPr>
            <a:r>
              <a:rPr lang="en-GB" sz="1300" dirty="0">
                <a:solidFill>
                  <a:srgbClr val="FFFFFF"/>
                </a:solidFill>
                <a:latin typeface="Aptos" panose="020B0004020202020204" pitchFamily="34" charset="0"/>
              </a:rPr>
              <a:t>Expansion to underwear, selling lingerie sets</a:t>
            </a:r>
            <a:r>
              <a:rPr lang="en-US" sz="1300" dirty="0">
                <a:solidFill>
                  <a:srgbClr val="000000"/>
                </a:solidFill>
                <a:latin typeface="Aptos" panose="020B0004020202020204" pitchFamily="34" charset="0"/>
              </a:rPr>
              <a:t>​</a:t>
            </a:r>
            <a:endParaRPr lang="en-US" sz="1300" dirty="0">
              <a:solidFill>
                <a:srgbClr val="000000"/>
              </a:solidFill>
              <a:latin typeface="Arial" panose="020B0604020202020204" pitchFamily="34" charset="0"/>
            </a:endParaRPr>
          </a:p>
          <a:p>
            <a:pPr marL="0" lvl="0" indent="0">
              <a:buNone/>
            </a:pPr>
            <a:r>
              <a:rPr lang="en-GB" sz="1300" dirty="0">
                <a:solidFill>
                  <a:srgbClr val="FFFFFF"/>
                </a:solidFill>
                <a:latin typeface="Aptos" panose="020B0004020202020204" pitchFamily="34" charset="0"/>
              </a:rPr>
              <a:t>Expansion to swimwear and sportswear</a:t>
            </a:r>
            <a:r>
              <a:rPr lang="en-US" sz="1300" dirty="0">
                <a:solidFill>
                  <a:srgbClr val="000000"/>
                </a:solidFill>
                <a:latin typeface="Aptos" panose="020B0004020202020204" pitchFamily="34" charset="0"/>
              </a:rPr>
              <a:t>​</a:t>
            </a:r>
            <a:endParaRPr lang="en-US" sz="1300" dirty="0">
              <a:solidFill>
                <a:srgbClr val="000000"/>
              </a:solidFill>
              <a:latin typeface="Arial" panose="020B0604020202020204" pitchFamily="34" charset="0"/>
            </a:endParaRPr>
          </a:p>
          <a:p>
            <a:pPr marL="0" lvl="0" indent="0">
              <a:buNone/>
            </a:pPr>
            <a:r>
              <a:rPr lang="en-GB" sz="1300" dirty="0">
                <a:solidFill>
                  <a:srgbClr val="FFFFFF"/>
                </a:solidFill>
                <a:latin typeface="Aptos" panose="020B0004020202020204" pitchFamily="34" charset="0"/>
              </a:rPr>
              <a:t>Retail partnership contracts</a:t>
            </a:r>
            <a:r>
              <a:rPr lang="en-US" sz="1300" dirty="0">
                <a:solidFill>
                  <a:srgbClr val="000000"/>
                </a:solidFill>
                <a:latin typeface="Aptos" panose="020B0004020202020204" pitchFamily="34" charset="0"/>
              </a:rPr>
              <a:t>​</a:t>
            </a:r>
            <a:endParaRPr lang="en-US" sz="1300" dirty="0">
              <a:solidFill>
                <a:srgbClr val="000000"/>
              </a:solidFill>
              <a:latin typeface="Arial" panose="020B0604020202020204" pitchFamily="34" charset="0"/>
            </a:endParaRPr>
          </a:p>
          <a:p>
            <a:pPr marL="0" lvl="0" indent="0">
              <a:buNone/>
            </a:pPr>
            <a:r>
              <a:rPr lang="en-GB" sz="1300" dirty="0">
                <a:solidFill>
                  <a:srgbClr val="FFFFFF"/>
                </a:solidFill>
                <a:latin typeface="Aptos" panose="020B0004020202020204" pitchFamily="34" charset="0"/>
              </a:rPr>
              <a:t>Physical stores opening</a:t>
            </a:r>
            <a:r>
              <a:rPr lang="en-US" sz="1300" dirty="0">
                <a:solidFill>
                  <a:srgbClr val="000000"/>
                </a:solidFill>
                <a:latin typeface="Aptos" panose="020B0004020202020204" pitchFamily="34" charset="0"/>
              </a:rPr>
              <a:t>​</a:t>
            </a:r>
            <a:endParaRPr lang="en-US" sz="1300" dirty="0">
              <a:solidFill>
                <a:srgbClr val="000000"/>
              </a:solidFill>
              <a:latin typeface="Arial" panose="020B0604020202020204" pitchFamily="34" charset="0"/>
            </a:endParaRPr>
          </a:p>
          <a:p>
            <a:pPr marL="0" lvl="0" indent="0">
              <a:buNone/>
            </a:pPr>
            <a:r>
              <a:rPr lang="en-GB" sz="1300" dirty="0">
                <a:solidFill>
                  <a:srgbClr val="FFFFFF"/>
                </a:solidFill>
                <a:latin typeface="Aptos" panose="020B0004020202020204" pitchFamily="34" charset="0"/>
              </a:rPr>
              <a:t>Expansion to other countries</a:t>
            </a:r>
            <a:r>
              <a:rPr lang="en-US" sz="1300" dirty="0">
                <a:solidFill>
                  <a:srgbClr val="000000"/>
                </a:solidFill>
                <a:latin typeface="Aptos" panose="020B0004020202020204" pitchFamily="34" charset="0"/>
              </a:rPr>
              <a:t>​</a:t>
            </a:r>
            <a:endParaRPr lang="en-US" sz="1300" dirty="0">
              <a:solidFill>
                <a:srgbClr val="000000"/>
              </a:solidFill>
              <a:latin typeface="Arial" panose="020B0604020202020204" pitchFamily="34" charset="0"/>
            </a:endParaRPr>
          </a:p>
          <a:p>
            <a:pPr marL="0" lvl="0" indent="0">
              <a:buNone/>
            </a:pPr>
            <a:r>
              <a:rPr lang="en-GB" sz="1300" dirty="0">
                <a:solidFill>
                  <a:srgbClr val="FFFFFF"/>
                </a:solidFill>
                <a:latin typeface="Aptos" panose="020B0004020202020204" pitchFamily="34" charset="0"/>
              </a:rPr>
              <a:t>Collaborations with other businesses</a:t>
            </a:r>
            <a:endParaRPr lang="en-GB" sz="1300" dirty="0"/>
          </a:p>
          <a:p>
            <a:pPr marL="0" lvl="0" indent="0">
              <a:buNone/>
            </a:pPr>
            <a:endParaRPr lang="en-GB" sz="1200" dirty="0">
              <a:solidFill>
                <a:schemeClr val="bg1"/>
              </a:solidFill>
            </a:endParaRPr>
          </a:p>
        </p:txBody>
      </p:sp>
    </p:spTree>
    <p:extLst>
      <p:ext uri="{BB962C8B-B14F-4D97-AF65-F5344CB8AC3E}">
        <p14:creationId xmlns:p14="http://schemas.microsoft.com/office/powerpoint/2010/main" val="9777246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86724">
              <a:schemeClr val="tx1"/>
            </a:gs>
            <a:gs pos="51750">
              <a:schemeClr val="tx1"/>
            </a:gs>
            <a:gs pos="0">
              <a:schemeClr val="tx1"/>
            </a:gs>
            <a:gs pos="23000">
              <a:srgbClr val="3F2D21"/>
            </a:gs>
            <a:gs pos="69000">
              <a:schemeClr val="tx1"/>
            </a:gs>
            <a:gs pos="97000">
              <a:schemeClr val="tx1"/>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6D88B-ADD1-3135-7A73-A6C8D7D73025}"/>
              </a:ext>
            </a:extLst>
          </p:cNvPr>
          <p:cNvSpPr>
            <a:spLocks noGrp="1"/>
          </p:cNvSpPr>
          <p:nvPr>
            <p:ph type="title"/>
          </p:nvPr>
        </p:nvSpPr>
        <p:spPr/>
        <p:txBody>
          <a:bodyPr/>
          <a:lstStyle/>
          <a:p>
            <a:r>
              <a:rPr lang="en-GB" dirty="0">
                <a:solidFill>
                  <a:schemeClr val="bg1"/>
                </a:solidFill>
              </a:rPr>
              <a:t>3 Main Marketing Strategies</a:t>
            </a:r>
          </a:p>
        </p:txBody>
      </p:sp>
      <p:sp>
        <p:nvSpPr>
          <p:cNvPr id="8" name="TextBox 7">
            <a:extLst>
              <a:ext uri="{FF2B5EF4-FFF2-40B4-BE49-F238E27FC236}">
                <a16:creationId xmlns:a16="http://schemas.microsoft.com/office/drawing/2014/main" id="{2801DF9A-3043-A352-F781-C52E871F7053}"/>
              </a:ext>
            </a:extLst>
          </p:cNvPr>
          <p:cNvSpPr txBox="1"/>
          <p:nvPr/>
        </p:nvSpPr>
        <p:spPr>
          <a:xfrm>
            <a:off x="1809445" y="3065586"/>
            <a:ext cx="2240912" cy="369332"/>
          </a:xfrm>
          <a:prstGeom prst="rect">
            <a:avLst/>
          </a:prstGeom>
          <a:noFill/>
          <a:ln>
            <a:noFill/>
          </a:ln>
        </p:spPr>
        <p:txBody>
          <a:bodyPr wrap="square" rtlCol="0">
            <a:spAutoFit/>
          </a:bodyPr>
          <a:lstStyle/>
          <a:p>
            <a:pPr algn="ctr"/>
            <a:r>
              <a:rPr lang="en-GB" dirty="0">
                <a:solidFill>
                  <a:schemeClr val="bg1"/>
                </a:solidFill>
              </a:rPr>
              <a:t>YouTube Podcast  </a:t>
            </a:r>
          </a:p>
        </p:txBody>
      </p:sp>
      <p:sp>
        <p:nvSpPr>
          <p:cNvPr id="3" name="Arrow: Right 2">
            <a:extLst>
              <a:ext uri="{FF2B5EF4-FFF2-40B4-BE49-F238E27FC236}">
                <a16:creationId xmlns:a16="http://schemas.microsoft.com/office/drawing/2014/main" id="{B30750D2-2F81-9196-0FB5-51F65E8396C3}"/>
              </a:ext>
            </a:extLst>
          </p:cNvPr>
          <p:cNvSpPr/>
          <p:nvPr/>
        </p:nvSpPr>
        <p:spPr>
          <a:xfrm>
            <a:off x="671623" y="4568500"/>
            <a:ext cx="10876141" cy="210127"/>
          </a:xfrm>
          <a:prstGeom prst="rightArrow">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1ECFF53-072D-3355-EAA7-6F33FB240F0A}"/>
              </a:ext>
            </a:extLst>
          </p:cNvPr>
          <p:cNvSpPr/>
          <p:nvPr/>
        </p:nvSpPr>
        <p:spPr>
          <a:xfrm>
            <a:off x="10529455" y="4265717"/>
            <a:ext cx="101600" cy="81569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47F78716-86EF-3F39-1C78-DEAA14183ECB}"/>
              </a:ext>
            </a:extLst>
          </p:cNvPr>
          <p:cNvSpPr/>
          <p:nvPr/>
        </p:nvSpPr>
        <p:spPr>
          <a:xfrm>
            <a:off x="1588331" y="4265717"/>
            <a:ext cx="101600" cy="81569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FEB46D3-6A68-8B1B-B16A-4EB065C86B10}"/>
              </a:ext>
            </a:extLst>
          </p:cNvPr>
          <p:cNvSpPr/>
          <p:nvPr/>
        </p:nvSpPr>
        <p:spPr>
          <a:xfrm>
            <a:off x="4207498" y="4265717"/>
            <a:ext cx="101600" cy="81569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5CA83A95-6103-7B7E-BD28-09AA0936DB52}"/>
              </a:ext>
            </a:extLst>
          </p:cNvPr>
          <p:cNvSpPr txBox="1"/>
          <p:nvPr/>
        </p:nvSpPr>
        <p:spPr>
          <a:xfrm>
            <a:off x="1048003" y="5048134"/>
            <a:ext cx="1182255" cy="369332"/>
          </a:xfrm>
          <a:prstGeom prst="rect">
            <a:avLst/>
          </a:prstGeom>
          <a:noFill/>
        </p:spPr>
        <p:txBody>
          <a:bodyPr wrap="square" rtlCol="0">
            <a:spAutoFit/>
          </a:bodyPr>
          <a:lstStyle/>
          <a:p>
            <a:r>
              <a:rPr lang="en-GB" dirty="0">
                <a:solidFill>
                  <a:schemeClr val="bg1"/>
                </a:solidFill>
              </a:rPr>
              <a:t>3 months</a:t>
            </a:r>
          </a:p>
        </p:txBody>
      </p:sp>
      <p:sp>
        <p:nvSpPr>
          <p:cNvPr id="14" name="TextBox 13">
            <a:extLst>
              <a:ext uri="{FF2B5EF4-FFF2-40B4-BE49-F238E27FC236}">
                <a16:creationId xmlns:a16="http://schemas.microsoft.com/office/drawing/2014/main" id="{43756D00-10E2-FD43-112A-BCB1B2B6310F}"/>
              </a:ext>
            </a:extLst>
          </p:cNvPr>
          <p:cNvSpPr txBox="1"/>
          <p:nvPr/>
        </p:nvSpPr>
        <p:spPr>
          <a:xfrm>
            <a:off x="6854373" y="5127351"/>
            <a:ext cx="1182255" cy="369332"/>
          </a:xfrm>
          <a:prstGeom prst="rect">
            <a:avLst/>
          </a:prstGeom>
          <a:noFill/>
        </p:spPr>
        <p:txBody>
          <a:bodyPr wrap="square" rtlCol="0">
            <a:spAutoFit/>
          </a:bodyPr>
          <a:lstStyle/>
          <a:p>
            <a:r>
              <a:rPr lang="en-GB" dirty="0">
                <a:solidFill>
                  <a:schemeClr val="bg1"/>
                </a:solidFill>
              </a:rPr>
              <a:t>9 months</a:t>
            </a:r>
          </a:p>
        </p:txBody>
      </p:sp>
      <p:sp>
        <p:nvSpPr>
          <p:cNvPr id="15" name="TextBox 14">
            <a:extLst>
              <a:ext uri="{FF2B5EF4-FFF2-40B4-BE49-F238E27FC236}">
                <a16:creationId xmlns:a16="http://schemas.microsoft.com/office/drawing/2014/main" id="{00895D39-5B33-593D-5DDE-1E4C5F8170F8}"/>
              </a:ext>
            </a:extLst>
          </p:cNvPr>
          <p:cNvSpPr txBox="1"/>
          <p:nvPr/>
        </p:nvSpPr>
        <p:spPr>
          <a:xfrm>
            <a:off x="3667170" y="5150276"/>
            <a:ext cx="1182255" cy="369332"/>
          </a:xfrm>
          <a:prstGeom prst="rect">
            <a:avLst/>
          </a:prstGeom>
          <a:noFill/>
        </p:spPr>
        <p:txBody>
          <a:bodyPr wrap="square" rtlCol="0">
            <a:spAutoFit/>
          </a:bodyPr>
          <a:lstStyle/>
          <a:p>
            <a:r>
              <a:rPr lang="en-GB" dirty="0">
                <a:solidFill>
                  <a:schemeClr val="bg1"/>
                </a:solidFill>
              </a:rPr>
              <a:t>6 months</a:t>
            </a:r>
          </a:p>
        </p:txBody>
      </p:sp>
      <p:sp>
        <p:nvSpPr>
          <p:cNvPr id="16" name="TextBox 15">
            <a:extLst>
              <a:ext uri="{FF2B5EF4-FFF2-40B4-BE49-F238E27FC236}">
                <a16:creationId xmlns:a16="http://schemas.microsoft.com/office/drawing/2014/main" id="{33CE3FCC-05CB-8F1E-F0E4-2B2FA15F7881}"/>
              </a:ext>
            </a:extLst>
          </p:cNvPr>
          <p:cNvSpPr txBox="1"/>
          <p:nvPr/>
        </p:nvSpPr>
        <p:spPr>
          <a:xfrm>
            <a:off x="9885056" y="5150276"/>
            <a:ext cx="1390398" cy="369332"/>
          </a:xfrm>
          <a:prstGeom prst="rect">
            <a:avLst/>
          </a:prstGeom>
          <a:noFill/>
        </p:spPr>
        <p:txBody>
          <a:bodyPr wrap="square" rtlCol="0">
            <a:spAutoFit/>
          </a:bodyPr>
          <a:lstStyle/>
          <a:p>
            <a:r>
              <a:rPr lang="en-GB" dirty="0">
                <a:solidFill>
                  <a:schemeClr val="bg1"/>
                </a:solidFill>
              </a:rPr>
              <a:t>12 months</a:t>
            </a:r>
          </a:p>
        </p:txBody>
      </p:sp>
      <p:sp>
        <p:nvSpPr>
          <p:cNvPr id="17" name="Rectangle 16">
            <a:extLst>
              <a:ext uri="{FF2B5EF4-FFF2-40B4-BE49-F238E27FC236}">
                <a16:creationId xmlns:a16="http://schemas.microsoft.com/office/drawing/2014/main" id="{B9D8BCB3-99CA-180A-4A16-CACD8672AFF3}"/>
              </a:ext>
            </a:extLst>
          </p:cNvPr>
          <p:cNvSpPr/>
          <p:nvPr/>
        </p:nvSpPr>
        <p:spPr>
          <a:xfrm>
            <a:off x="7371610" y="4265717"/>
            <a:ext cx="101600" cy="81569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Graphic 18" descr="Sustainability outline">
            <a:extLst>
              <a:ext uri="{FF2B5EF4-FFF2-40B4-BE49-F238E27FC236}">
                <a16:creationId xmlns:a16="http://schemas.microsoft.com/office/drawing/2014/main" id="{F156366B-E1EA-1A29-346A-3F32E0E8859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380020" y="3654644"/>
            <a:ext cx="914400" cy="914400"/>
          </a:xfrm>
          <a:prstGeom prst="rect">
            <a:avLst/>
          </a:prstGeom>
        </p:spPr>
      </p:pic>
      <p:pic>
        <p:nvPicPr>
          <p:cNvPr id="23" name="Graphic 22" descr="Truck outline">
            <a:extLst>
              <a:ext uri="{FF2B5EF4-FFF2-40B4-BE49-F238E27FC236}">
                <a16:creationId xmlns:a16="http://schemas.microsoft.com/office/drawing/2014/main" id="{DAD81524-4E56-3E01-EA89-176C495FCE2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544132" y="3751515"/>
            <a:ext cx="914400" cy="914400"/>
          </a:xfrm>
          <a:prstGeom prst="rect">
            <a:avLst/>
          </a:prstGeom>
        </p:spPr>
      </p:pic>
      <p:pic>
        <p:nvPicPr>
          <p:cNvPr id="25" name="Graphic 24" descr="Online Network outline">
            <a:extLst>
              <a:ext uri="{FF2B5EF4-FFF2-40B4-BE49-F238E27FC236}">
                <a16:creationId xmlns:a16="http://schemas.microsoft.com/office/drawing/2014/main" id="{FBED4BF6-C31A-BB03-9F2F-1FA29145F39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472701" y="3560656"/>
            <a:ext cx="914400" cy="914400"/>
          </a:xfrm>
          <a:prstGeom prst="rect">
            <a:avLst/>
          </a:prstGeom>
        </p:spPr>
      </p:pic>
      <p:sp>
        <p:nvSpPr>
          <p:cNvPr id="26" name="TextBox 25">
            <a:extLst>
              <a:ext uri="{FF2B5EF4-FFF2-40B4-BE49-F238E27FC236}">
                <a16:creationId xmlns:a16="http://schemas.microsoft.com/office/drawing/2014/main" id="{F6BEEAA8-8B91-62A6-A253-AD702900CBD5}"/>
              </a:ext>
            </a:extLst>
          </p:cNvPr>
          <p:cNvSpPr txBox="1"/>
          <p:nvPr/>
        </p:nvSpPr>
        <p:spPr>
          <a:xfrm>
            <a:off x="7880876" y="3065586"/>
            <a:ext cx="2240912" cy="369332"/>
          </a:xfrm>
          <a:prstGeom prst="rect">
            <a:avLst/>
          </a:prstGeom>
          <a:noFill/>
          <a:ln>
            <a:noFill/>
          </a:ln>
        </p:spPr>
        <p:txBody>
          <a:bodyPr wrap="square" rtlCol="0">
            <a:spAutoFit/>
          </a:bodyPr>
          <a:lstStyle/>
          <a:p>
            <a:pPr algn="ctr"/>
            <a:r>
              <a:rPr lang="en-GB" dirty="0">
                <a:solidFill>
                  <a:schemeClr val="bg1"/>
                </a:solidFill>
              </a:rPr>
              <a:t>Mobile fitting lounge</a:t>
            </a:r>
          </a:p>
        </p:txBody>
      </p:sp>
      <p:sp>
        <p:nvSpPr>
          <p:cNvPr id="27" name="TextBox 26">
            <a:extLst>
              <a:ext uri="{FF2B5EF4-FFF2-40B4-BE49-F238E27FC236}">
                <a16:creationId xmlns:a16="http://schemas.microsoft.com/office/drawing/2014/main" id="{72F730C5-9D36-BCEE-6727-90D13D2CB5A0}"/>
              </a:ext>
            </a:extLst>
          </p:cNvPr>
          <p:cNvSpPr txBox="1"/>
          <p:nvPr/>
        </p:nvSpPr>
        <p:spPr>
          <a:xfrm>
            <a:off x="4716764" y="3059668"/>
            <a:ext cx="2240912" cy="369332"/>
          </a:xfrm>
          <a:prstGeom prst="rect">
            <a:avLst/>
          </a:prstGeom>
          <a:noFill/>
          <a:ln>
            <a:noFill/>
          </a:ln>
        </p:spPr>
        <p:txBody>
          <a:bodyPr wrap="square" rtlCol="0">
            <a:spAutoFit/>
          </a:bodyPr>
          <a:lstStyle/>
          <a:p>
            <a:pPr algn="ctr"/>
            <a:r>
              <a:rPr lang="en-GB" dirty="0">
                <a:solidFill>
                  <a:schemeClr val="bg1"/>
                </a:solidFill>
              </a:rPr>
              <a:t>Recycling</a:t>
            </a:r>
          </a:p>
        </p:txBody>
      </p:sp>
    </p:spTree>
    <p:extLst>
      <p:ext uri="{BB962C8B-B14F-4D97-AF65-F5344CB8AC3E}">
        <p14:creationId xmlns:p14="http://schemas.microsoft.com/office/powerpoint/2010/main" val="22993212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0C2440-3BDD-77ED-94C2-D43B98020CF9}"/>
              </a:ext>
            </a:extLst>
          </p:cNvPr>
          <p:cNvSpPr>
            <a:spLocks noGrp="1"/>
          </p:cNvSpPr>
          <p:nvPr>
            <p:ph type="title"/>
          </p:nvPr>
        </p:nvSpPr>
        <p:spPr/>
        <p:txBody>
          <a:bodyPr/>
          <a:lstStyle/>
          <a:p>
            <a:r>
              <a:rPr lang="en-GB" dirty="0">
                <a:solidFill>
                  <a:schemeClr val="bg1"/>
                </a:solidFill>
              </a:rPr>
              <a:t>YouTube Podcast</a:t>
            </a:r>
          </a:p>
        </p:txBody>
      </p:sp>
      <p:sp>
        <p:nvSpPr>
          <p:cNvPr id="3" name="Content Placeholder 2">
            <a:extLst>
              <a:ext uri="{FF2B5EF4-FFF2-40B4-BE49-F238E27FC236}">
                <a16:creationId xmlns:a16="http://schemas.microsoft.com/office/drawing/2014/main" id="{792C3E1B-AC33-570F-5B9E-3A9912CC8B40}"/>
              </a:ext>
            </a:extLst>
          </p:cNvPr>
          <p:cNvSpPr>
            <a:spLocks noGrp="1"/>
          </p:cNvSpPr>
          <p:nvPr>
            <p:ph idx="1"/>
          </p:nvPr>
        </p:nvSpPr>
        <p:spPr>
          <a:xfrm>
            <a:off x="838200" y="1825625"/>
            <a:ext cx="6756699" cy="4351338"/>
          </a:xfrm>
        </p:spPr>
        <p:txBody>
          <a:bodyPr>
            <a:normAutofit/>
          </a:bodyPr>
          <a:lstStyle/>
          <a:p>
            <a:pPr marL="0" lvl="0" indent="0">
              <a:buNone/>
            </a:pPr>
            <a:r>
              <a:rPr lang="en-GB" dirty="0">
                <a:solidFill>
                  <a:schemeClr val="bg1"/>
                </a:solidFill>
              </a:rPr>
              <a:t>Weekly podcast featuring healthcare specialists that will educate customers about the importance of properly fitted lingerie and its benefits on overall body health. </a:t>
            </a:r>
          </a:p>
          <a:p>
            <a:pPr marL="0" lvl="0" indent="0">
              <a:buNone/>
            </a:pPr>
            <a:endParaRPr lang="en-GB" dirty="0">
              <a:solidFill>
                <a:schemeClr val="bg1"/>
              </a:solidFill>
            </a:endParaRPr>
          </a:p>
          <a:p>
            <a:pPr marL="0" lvl="0" indent="0">
              <a:buNone/>
            </a:pPr>
            <a:r>
              <a:rPr lang="en-GB" sz="2000" dirty="0">
                <a:solidFill>
                  <a:schemeClr val="bg1"/>
                </a:solidFill>
              </a:rPr>
              <a:t>With a trusted host, podcast is a tool to communicate brand messaging, build brand authenticity and use it for marketing purposes (Brinson and Lemon, 2023).</a:t>
            </a:r>
          </a:p>
          <a:p>
            <a:pPr marL="0" lvl="0" indent="0">
              <a:buNone/>
            </a:pPr>
            <a:endParaRPr lang="en-GB" dirty="0"/>
          </a:p>
        </p:txBody>
      </p:sp>
      <p:pic>
        <p:nvPicPr>
          <p:cNvPr id="4" name="Content Placeholder 3">
            <a:extLst>
              <a:ext uri="{FF2B5EF4-FFF2-40B4-BE49-F238E27FC236}">
                <a16:creationId xmlns:a16="http://schemas.microsoft.com/office/drawing/2014/main" id="{C54EC65D-923C-D656-E867-49AF6A87162E}"/>
              </a:ext>
            </a:extLst>
          </p:cNvPr>
          <p:cNvPicPr>
            <a:picLocks noChangeAspect="1"/>
          </p:cNvPicPr>
          <p:nvPr/>
        </p:nvPicPr>
        <p:blipFill>
          <a:blip r:embed="rId3" cstate="print">
            <a:extLst>
              <a:ext uri="{28A0092B-C50C-407E-A947-70E740481C1C}">
                <a14:useLocalDpi xmlns:a14="http://schemas.microsoft.com/office/drawing/2010/main" val="0"/>
              </a:ext>
            </a:extLst>
          </a:blip>
          <a:srcRect t="1600" r="2956" b="13973"/>
          <a:stretch>
            <a:fillRect/>
          </a:stretch>
        </p:blipFill>
        <p:spPr>
          <a:xfrm>
            <a:off x="8447570" y="0"/>
            <a:ext cx="3744430" cy="6858000"/>
          </a:xfrm>
          <a:prstGeom prst="rect">
            <a:avLst/>
          </a:prstGeom>
        </p:spPr>
      </p:pic>
    </p:spTree>
    <p:extLst>
      <p:ext uri="{BB962C8B-B14F-4D97-AF65-F5344CB8AC3E}">
        <p14:creationId xmlns:p14="http://schemas.microsoft.com/office/powerpoint/2010/main" val="18596920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0246793-C5D5-3A55-87AB-2233BEE50BDB}"/>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FF4435F8-E5BD-CCFC-17CC-8E27B8B4407A}"/>
              </a:ext>
            </a:extLst>
          </p:cNvPr>
          <p:cNvPicPr>
            <a:picLocks noChangeAspect="1"/>
          </p:cNvPicPr>
          <p:nvPr/>
        </p:nvPicPr>
        <p:blipFill>
          <a:blip r:embed="rId3" cstate="print">
            <a:extLst>
              <a:ext uri="{28A0092B-C50C-407E-A947-70E740481C1C}">
                <a14:useLocalDpi xmlns:a14="http://schemas.microsoft.com/office/drawing/2010/main" val="0"/>
              </a:ext>
            </a:extLst>
          </a:blip>
          <a:srcRect t="7754" r="23289" b="1337"/>
          <a:stretch>
            <a:fillRect/>
          </a:stretch>
        </p:blipFill>
        <p:spPr>
          <a:xfrm>
            <a:off x="3522468" y="10"/>
            <a:ext cx="8669532" cy="6857990"/>
          </a:xfrm>
          <a:prstGeom prst="rect">
            <a:avLst/>
          </a:prstGeom>
        </p:spPr>
      </p:pic>
      <p:sp>
        <p:nvSpPr>
          <p:cNvPr id="11" name="Rectangle 10">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ED05144-5F75-417A-ABB4-F4C8D8F8CEBA}"/>
              </a:ext>
            </a:extLst>
          </p:cNvPr>
          <p:cNvSpPr>
            <a:spLocks noGrp="1"/>
          </p:cNvSpPr>
          <p:nvPr>
            <p:ph type="title"/>
          </p:nvPr>
        </p:nvSpPr>
        <p:spPr>
          <a:xfrm>
            <a:off x="371094" y="1161288"/>
            <a:ext cx="3438144" cy="1124712"/>
          </a:xfrm>
        </p:spPr>
        <p:txBody>
          <a:bodyPr anchor="b">
            <a:noAutofit/>
          </a:bodyPr>
          <a:lstStyle/>
          <a:p>
            <a:r>
              <a:rPr lang="en-GB" sz="4000" dirty="0">
                <a:solidFill>
                  <a:schemeClr val="bg1"/>
                </a:solidFill>
              </a:rPr>
              <a:t>Branded Mobile Fitting Lounge</a:t>
            </a:r>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EA081E2-00EF-54DC-6D77-3D95091E6179}"/>
              </a:ext>
            </a:extLst>
          </p:cNvPr>
          <p:cNvSpPr>
            <a:spLocks noGrp="1"/>
          </p:cNvSpPr>
          <p:nvPr>
            <p:ph idx="1"/>
          </p:nvPr>
        </p:nvSpPr>
        <p:spPr>
          <a:xfrm>
            <a:off x="371093" y="2718054"/>
            <a:ext cx="3677395" cy="3207258"/>
          </a:xfrm>
        </p:spPr>
        <p:txBody>
          <a:bodyPr anchor="t">
            <a:normAutofit/>
          </a:bodyPr>
          <a:lstStyle/>
          <a:p>
            <a:pPr>
              <a:lnSpc>
                <a:spcPct val="100000"/>
              </a:lnSpc>
              <a:spcBef>
                <a:spcPts val="600"/>
              </a:spcBef>
            </a:pPr>
            <a:r>
              <a:rPr lang="en-GB" sz="2000" dirty="0">
                <a:solidFill>
                  <a:schemeClr val="bg1"/>
                </a:solidFill>
              </a:rPr>
              <a:t>fitting rooms, </a:t>
            </a:r>
          </a:p>
          <a:p>
            <a:pPr>
              <a:lnSpc>
                <a:spcPct val="100000"/>
              </a:lnSpc>
              <a:spcBef>
                <a:spcPts val="600"/>
              </a:spcBef>
            </a:pPr>
            <a:r>
              <a:rPr lang="en-GB" sz="2000" dirty="0">
                <a:solidFill>
                  <a:schemeClr val="bg1"/>
                </a:solidFill>
              </a:rPr>
              <a:t>create membership account, </a:t>
            </a:r>
          </a:p>
          <a:p>
            <a:pPr>
              <a:lnSpc>
                <a:spcPct val="100000"/>
              </a:lnSpc>
              <a:spcBef>
                <a:spcPts val="600"/>
              </a:spcBef>
            </a:pPr>
            <a:r>
              <a:rPr lang="en-GB" sz="2000" dirty="0">
                <a:solidFill>
                  <a:schemeClr val="bg1"/>
                </a:solidFill>
              </a:rPr>
              <a:t>save sizes for future reference, </a:t>
            </a:r>
          </a:p>
          <a:p>
            <a:pPr>
              <a:lnSpc>
                <a:spcPct val="100000"/>
              </a:lnSpc>
              <a:spcBef>
                <a:spcPts val="600"/>
              </a:spcBef>
            </a:pPr>
            <a:r>
              <a:rPr lang="en-GB" sz="2000" dirty="0">
                <a:solidFill>
                  <a:schemeClr val="bg1"/>
                </a:solidFill>
              </a:rPr>
              <a:t>speak to designers and specialists, </a:t>
            </a:r>
          </a:p>
          <a:p>
            <a:pPr>
              <a:lnSpc>
                <a:spcPct val="100000"/>
              </a:lnSpc>
              <a:spcBef>
                <a:spcPts val="600"/>
              </a:spcBef>
            </a:pPr>
            <a:r>
              <a:rPr lang="en-GB" sz="2000" dirty="0">
                <a:solidFill>
                  <a:schemeClr val="bg1"/>
                </a:solidFill>
              </a:rPr>
              <a:t>purchase products,</a:t>
            </a:r>
          </a:p>
          <a:p>
            <a:pPr>
              <a:lnSpc>
                <a:spcPct val="100000"/>
              </a:lnSpc>
              <a:spcBef>
                <a:spcPts val="600"/>
              </a:spcBef>
            </a:pPr>
            <a:r>
              <a:rPr lang="en-GB" sz="2000" dirty="0">
                <a:solidFill>
                  <a:schemeClr val="bg1"/>
                </a:solidFill>
              </a:rPr>
              <a:t>receive gifts. </a:t>
            </a:r>
          </a:p>
          <a:p>
            <a:endParaRPr lang="en-GB" sz="1700" dirty="0">
              <a:solidFill>
                <a:schemeClr val="bg1"/>
              </a:solidFill>
            </a:endParaRPr>
          </a:p>
        </p:txBody>
      </p:sp>
      <p:sp>
        <p:nvSpPr>
          <p:cNvPr id="5" name="Rectangle 4">
            <a:extLst>
              <a:ext uri="{FF2B5EF4-FFF2-40B4-BE49-F238E27FC236}">
                <a16:creationId xmlns:a16="http://schemas.microsoft.com/office/drawing/2014/main" id="{7CDB7339-F004-1B76-34AA-810B8CA50E0C}"/>
              </a:ext>
            </a:extLst>
          </p:cNvPr>
          <p:cNvSpPr/>
          <p:nvPr/>
        </p:nvSpPr>
        <p:spPr>
          <a:xfrm>
            <a:off x="314107" y="684055"/>
            <a:ext cx="893459" cy="319753"/>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AA0B05C-E705-6EC7-24EF-0165C07FE7A2}"/>
              </a:ext>
            </a:extLst>
          </p:cNvPr>
          <p:cNvSpPr txBox="1"/>
          <p:nvPr/>
        </p:nvSpPr>
        <p:spPr>
          <a:xfrm>
            <a:off x="424815" y="5895701"/>
            <a:ext cx="6851743" cy="923330"/>
          </a:xfrm>
          <a:prstGeom prst="rect">
            <a:avLst/>
          </a:prstGeom>
          <a:noFill/>
        </p:spPr>
        <p:txBody>
          <a:bodyPr wrap="square" rtlCol="0">
            <a:spAutoFit/>
          </a:bodyPr>
          <a:lstStyle/>
          <a:p>
            <a:r>
              <a:rPr lang="en-GB" dirty="0">
                <a:solidFill>
                  <a:schemeClr val="bg1"/>
                </a:solidFill>
              </a:rPr>
              <a:t>Face to face services positively impact the relationship build with customers (Moon, Kim and yang, 2024).</a:t>
            </a:r>
          </a:p>
          <a:p>
            <a:endParaRPr lang="en-GB" dirty="0"/>
          </a:p>
        </p:txBody>
      </p:sp>
    </p:spTree>
    <p:extLst>
      <p:ext uri="{BB962C8B-B14F-4D97-AF65-F5344CB8AC3E}">
        <p14:creationId xmlns:p14="http://schemas.microsoft.com/office/powerpoint/2010/main" val="41850890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4">
            <a:extLst>
              <a:ext uri="{FF2B5EF4-FFF2-40B4-BE49-F238E27FC236}">
                <a16:creationId xmlns:a16="http://schemas.microsoft.com/office/drawing/2014/main" id="{BEA976D5-C389-37E5-FD15-9C0D9A095048}"/>
              </a:ext>
            </a:extLst>
          </p:cNvPr>
          <p:cNvPicPr>
            <a:picLocks noChangeAspect="1"/>
          </p:cNvPicPr>
          <p:nvPr/>
        </p:nvPicPr>
        <p:blipFill>
          <a:blip r:embed="rId3">
            <a:extLst>
              <a:ext uri="{28A0092B-C50C-407E-A947-70E740481C1C}">
                <a14:useLocalDpi xmlns:a14="http://schemas.microsoft.com/office/drawing/2010/main" val="0"/>
              </a:ext>
            </a:extLst>
          </a:blip>
          <a:srcRect l="5884" r="-1" b="-1"/>
          <a:stretch>
            <a:fillRect/>
          </a:stretch>
        </p:blipFill>
        <p:spPr>
          <a:xfrm>
            <a:off x="1" y="10"/>
            <a:ext cx="9669642" cy="6857990"/>
          </a:xfrm>
          <a:prstGeom prst="rect">
            <a:avLst/>
          </a:prstGeom>
        </p:spPr>
      </p:pic>
      <p:sp>
        <p:nvSpPr>
          <p:cNvPr id="8" name="Rectangle 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A962FBEC-180E-5D58-1C2F-21426434CED4}"/>
              </a:ext>
            </a:extLst>
          </p:cNvPr>
          <p:cNvSpPr>
            <a:spLocks noGrp="1"/>
          </p:cNvSpPr>
          <p:nvPr>
            <p:ph type="title"/>
          </p:nvPr>
        </p:nvSpPr>
        <p:spPr>
          <a:xfrm>
            <a:off x="7531610" y="365125"/>
            <a:ext cx="3822189" cy="1899912"/>
          </a:xfrm>
        </p:spPr>
        <p:txBody>
          <a:bodyPr>
            <a:normAutofit/>
          </a:bodyPr>
          <a:lstStyle/>
          <a:p>
            <a:r>
              <a:rPr lang="en-GB" sz="4000" dirty="0"/>
              <a:t>Sustainability Initiative</a:t>
            </a:r>
          </a:p>
        </p:txBody>
      </p:sp>
      <p:sp>
        <p:nvSpPr>
          <p:cNvPr id="3" name="Content Placeholder 2">
            <a:extLst>
              <a:ext uri="{FF2B5EF4-FFF2-40B4-BE49-F238E27FC236}">
                <a16:creationId xmlns:a16="http://schemas.microsoft.com/office/drawing/2014/main" id="{7947308C-1329-A70F-7DF3-AF2C053F8BA9}"/>
              </a:ext>
            </a:extLst>
          </p:cNvPr>
          <p:cNvSpPr>
            <a:spLocks noGrp="1"/>
          </p:cNvSpPr>
          <p:nvPr>
            <p:ph idx="1"/>
          </p:nvPr>
        </p:nvSpPr>
        <p:spPr>
          <a:xfrm>
            <a:off x="7531610" y="2434201"/>
            <a:ext cx="3822189" cy="3742762"/>
          </a:xfrm>
        </p:spPr>
        <p:txBody>
          <a:bodyPr>
            <a:normAutofit/>
          </a:bodyPr>
          <a:lstStyle/>
          <a:p>
            <a:pPr marL="0" indent="0">
              <a:buNone/>
            </a:pPr>
            <a:r>
              <a:rPr lang="en-GB" sz="2000" dirty="0"/>
              <a:t>Customers who return unwanted lingerie for recycling during promotional events will receive discounts on future shopping. </a:t>
            </a:r>
          </a:p>
          <a:p>
            <a:pPr marL="0" indent="0">
              <a:buNone/>
            </a:pPr>
            <a:endParaRPr lang="en-GB" sz="2000" dirty="0"/>
          </a:p>
          <a:p>
            <a:pPr marL="0" indent="0">
              <a:buNone/>
            </a:pPr>
            <a:r>
              <a:rPr lang="en-GB" sz="2000" dirty="0"/>
              <a:t>Environmental awareness and knowledge boosts customers intention to purchase the products (Jin, Fu and Omar, 2024), ( Huang, Chen and Wang, 2024).</a:t>
            </a:r>
          </a:p>
        </p:txBody>
      </p:sp>
    </p:spTree>
    <p:extLst>
      <p:ext uri="{BB962C8B-B14F-4D97-AF65-F5344CB8AC3E}">
        <p14:creationId xmlns:p14="http://schemas.microsoft.com/office/powerpoint/2010/main" val="8881780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FA399EC-B1DC-43F4-8682-49129AC6CFCC}"/>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ABE91093-6496-E611-E827-07ABF2D74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Specks of gold dust">
            <a:extLst>
              <a:ext uri="{FF2B5EF4-FFF2-40B4-BE49-F238E27FC236}">
                <a16:creationId xmlns:a16="http://schemas.microsoft.com/office/drawing/2014/main" id="{42DF6EC5-9E56-9391-D2CC-888966EE0DFC}"/>
              </a:ext>
            </a:extLst>
          </p:cNvPr>
          <p:cNvPicPr>
            <a:picLocks noChangeAspect="1"/>
          </p:cNvPicPr>
          <p:nvPr/>
        </p:nvPicPr>
        <p:blipFill>
          <a:blip r:embed="rId3">
            <a:extLst>
              <a:ext uri="{28A0092B-C50C-407E-A947-70E740481C1C}">
                <a14:useLocalDpi xmlns:a14="http://schemas.microsoft.com/office/drawing/2010/main" val="0"/>
              </a:ext>
            </a:extLst>
          </a:blip>
          <a:srcRect l="6222" r="-1" b="-1"/>
          <a:stretch>
            <a:fillRect/>
          </a:stretch>
        </p:blipFill>
        <p:spPr>
          <a:xfrm>
            <a:off x="20" y="0"/>
            <a:ext cx="12191980" cy="6857990"/>
          </a:xfrm>
          <a:prstGeom prst="rect">
            <a:avLst/>
          </a:prstGeom>
        </p:spPr>
      </p:pic>
      <p:sp>
        <p:nvSpPr>
          <p:cNvPr id="9" name="Rectangle 8">
            <a:extLst>
              <a:ext uri="{FF2B5EF4-FFF2-40B4-BE49-F238E27FC236}">
                <a16:creationId xmlns:a16="http://schemas.microsoft.com/office/drawing/2014/main" id="{4F040E3C-8FC4-92B9-40EA-600EC675F6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46000">
                <a:schemeClr val="tx1">
                  <a:lumMod val="95000"/>
                  <a:lumOff val="5000"/>
                </a:schemeClr>
              </a:gs>
              <a:gs pos="90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DE04E7-D559-C2B8-607C-0B980BD674DA}"/>
              </a:ext>
            </a:extLst>
          </p:cNvPr>
          <p:cNvSpPr>
            <a:spLocks noGrp="1"/>
          </p:cNvSpPr>
          <p:nvPr>
            <p:ph type="title"/>
          </p:nvPr>
        </p:nvSpPr>
        <p:spPr>
          <a:xfrm>
            <a:off x="984827" y="910431"/>
            <a:ext cx="6478155" cy="1015622"/>
          </a:xfrm>
        </p:spPr>
        <p:txBody>
          <a:bodyPr anchor="b">
            <a:normAutofit/>
          </a:bodyPr>
          <a:lstStyle/>
          <a:p>
            <a:r>
              <a:rPr lang="en-GB" dirty="0">
                <a:solidFill>
                  <a:schemeClr val="bg1"/>
                </a:solidFill>
              </a:rPr>
              <a:t>Why I Chose Kulta Lingerie </a:t>
            </a:r>
          </a:p>
        </p:txBody>
      </p:sp>
      <p:sp>
        <p:nvSpPr>
          <p:cNvPr id="3" name="Content Placeholder 2">
            <a:extLst>
              <a:ext uri="{FF2B5EF4-FFF2-40B4-BE49-F238E27FC236}">
                <a16:creationId xmlns:a16="http://schemas.microsoft.com/office/drawing/2014/main" id="{D9F7D453-5396-944A-408C-49B95ADB1336}"/>
              </a:ext>
            </a:extLst>
          </p:cNvPr>
          <p:cNvSpPr>
            <a:spLocks noGrp="1"/>
          </p:cNvSpPr>
          <p:nvPr>
            <p:ph idx="1"/>
          </p:nvPr>
        </p:nvSpPr>
        <p:spPr>
          <a:xfrm>
            <a:off x="1104900" y="2931720"/>
            <a:ext cx="4724400" cy="3015849"/>
          </a:xfrm>
        </p:spPr>
        <p:txBody>
          <a:bodyPr>
            <a:normAutofit/>
          </a:bodyPr>
          <a:lstStyle/>
          <a:p>
            <a:pPr marL="0" indent="0">
              <a:buNone/>
            </a:pPr>
            <a:endParaRPr lang="en-GB" sz="2000" dirty="0">
              <a:solidFill>
                <a:schemeClr val="bg1"/>
              </a:solidFill>
            </a:endParaRPr>
          </a:p>
          <a:p>
            <a:pPr marL="0" indent="0">
              <a:buNone/>
            </a:pPr>
            <a:endParaRPr lang="en-GB" sz="2000" dirty="0">
              <a:solidFill>
                <a:schemeClr val="bg1"/>
              </a:solidFill>
            </a:endParaRPr>
          </a:p>
          <a:p>
            <a:pPr marL="0" indent="0">
              <a:buNone/>
            </a:pPr>
            <a:endParaRPr lang="en-GB" sz="2000" dirty="0">
              <a:solidFill>
                <a:schemeClr val="bg1"/>
              </a:solidFill>
            </a:endParaRPr>
          </a:p>
        </p:txBody>
      </p:sp>
      <p:sp>
        <p:nvSpPr>
          <p:cNvPr id="14" name="Rectangle 13">
            <a:extLst>
              <a:ext uri="{FF2B5EF4-FFF2-40B4-BE49-F238E27FC236}">
                <a16:creationId xmlns:a16="http://schemas.microsoft.com/office/drawing/2014/main" id="{6CF2FCD3-1B3A-B2F7-DAE0-ACE385623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ubtitle 2">
            <a:extLst>
              <a:ext uri="{FF2B5EF4-FFF2-40B4-BE49-F238E27FC236}">
                <a16:creationId xmlns:a16="http://schemas.microsoft.com/office/drawing/2014/main" id="{404AD5B0-EB66-6474-48C6-9D09DC0610DD}"/>
              </a:ext>
            </a:extLst>
          </p:cNvPr>
          <p:cNvSpPr txBox="1">
            <a:spLocks/>
          </p:cNvSpPr>
          <p:nvPr/>
        </p:nvSpPr>
        <p:spPr>
          <a:xfrm>
            <a:off x="517769" y="3698106"/>
            <a:ext cx="4275696" cy="120814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100" dirty="0">
                <a:solidFill>
                  <a:schemeClr val="bg1"/>
                </a:solidFill>
              </a:rPr>
              <a:t>Klaudia Rutkowska (2515611)</a:t>
            </a:r>
          </a:p>
          <a:p>
            <a:r>
              <a:rPr lang="en-GB" sz="1100" dirty="0">
                <a:solidFill>
                  <a:schemeClr val="bg1"/>
                </a:solidFill>
              </a:rPr>
              <a:t>E-mail: 2515611@student.uwtsd.ac.uk</a:t>
            </a:r>
          </a:p>
          <a:p>
            <a:r>
              <a:rPr lang="en-GB" sz="1100" dirty="0">
                <a:solidFill>
                  <a:schemeClr val="bg1"/>
                </a:solidFill>
              </a:rPr>
              <a:t>LinkedIn: www.linkedin.com/in/klaudia-rutkowska-194052152</a:t>
            </a:r>
          </a:p>
          <a:p>
            <a:endParaRPr lang="en-GB" sz="2000" dirty="0">
              <a:solidFill>
                <a:schemeClr val="bg1"/>
              </a:solidFill>
            </a:endParaRPr>
          </a:p>
        </p:txBody>
      </p:sp>
      <p:pic>
        <p:nvPicPr>
          <p:cNvPr id="6" name="Picture 5">
            <a:extLst>
              <a:ext uri="{FF2B5EF4-FFF2-40B4-BE49-F238E27FC236}">
                <a16:creationId xmlns:a16="http://schemas.microsoft.com/office/drawing/2014/main" id="{FAA9C93A-0898-D1B3-1CFF-BB214E8DA9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48401" y="4546920"/>
            <a:ext cx="2014432" cy="2014432"/>
          </a:xfrm>
          <a:prstGeom prst="rect">
            <a:avLst/>
          </a:prstGeom>
        </p:spPr>
      </p:pic>
      <p:sp>
        <p:nvSpPr>
          <p:cNvPr id="7" name="TextBox 6">
            <a:extLst>
              <a:ext uri="{FF2B5EF4-FFF2-40B4-BE49-F238E27FC236}">
                <a16:creationId xmlns:a16="http://schemas.microsoft.com/office/drawing/2014/main" id="{1D7D296C-0579-09EE-65CF-594E987300E8}"/>
              </a:ext>
            </a:extLst>
          </p:cNvPr>
          <p:cNvSpPr txBox="1"/>
          <p:nvPr/>
        </p:nvSpPr>
        <p:spPr>
          <a:xfrm>
            <a:off x="517768" y="2041236"/>
            <a:ext cx="4964635" cy="1200329"/>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chemeClr val="bg1"/>
                </a:solidFill>
              </a:rPr>
              <a:t>Use of resilience and vision to learn</a:t>
            </a:r>
          </a:p>
          <a:p>
            <a:pPr marL="285750" indent="-285750">
              <a:buFont typeface="Arial" panose="020B0604020202020204" pitchFamily="34" charset="0"/>
              <a:buChar char="•"/>
            </a:pPr>
            <a:r>
              <a:rPr lang="en-GB" dirty="0">
                <a:solidFill>
                  <a:schemeClr val="bg1"/>
                </a:solidFill>
              </a:rPr>
              <a:t>Leadership and customer service experience</a:t>
            </a:r>
          </a:p>
          <a:p>
            <a:pPr marL="285750" indent="-285750">
              <a:buFont typeface="Arial" panose="020B0604020202020204" pitchFamily="34" charset="0"/>
              <a:buChar char="•"/>
            </a:pPr>
            <a:r>
              <a:rPr lang="en-GB" dirty="0">
                <a:solidFill>
                  <a:schemeClr val="bg1"/>
                </a:solidFill>
              </a:rPr>
              <a:t>Successful business scaling and rebrand</a:t>
            </a:r>
          </a:p>
          <a:p>
            <a:pPr marL="285750" indent="-285750">
              <a:buFont typeface="Arial" panose="020B0604020202020204" pitchFamily="34" charset="0"/>
              <a:buChar char="•"/>
            </a:pPr>
            <a:r>
              <a:rPr lang="en-GB" dirty="0">
                <a:solidFill>
                  <a:schemeClr val="bg1"/>
                </a:solidFill>
              </a:rPr>
              <a:t>Passion for fashion and helping others</a:t>
            </a:r>
          </a:p>
        </p:txBody>
      </p:sp>
    </p:spTree>
    <p:extLst>
      <p:ext uri="{BB962C8B-B14F-4D97-AF65-F5344CB8AC3E}">
        <p14:creationId xmlns:p14="http://schemas.microsoft.com/office/powerpoint/2010/main" val="42760009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86724">
              <a:schemeClr val="tx1"/>
            </a:gs>
            <a:gs pos="51750">
              <a:schemeClr val="tx1"/>
            </a:gs>
            <a:gs pos="0">
              <a:schemeClr val="tx1"/>
            </a:gs>
            <a:gs pos="23000">
              <a:schemeClr val="tx1"/>
            </a:gs>
            <a:gs pos="69000">
              <a:srgbClr val="3F2D21"/>
            </a:gs>
            <a:gs pos="97000">
              <a:srgbClr val="3F2D21"/>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6075D-F41E-B1A0-B685-03029D7D8A3C}"/>
              </a:ext>
            </a:extLst>
          </p:cNvPr>
          <p:cNvSpPr>
            <a:spLocks noGrp="1"/>
          </p:cNvSpPr>
          <p:nvPr>
            <p:ph type="title"/>
          </p:nvPr>
        </p:nvSpPr>
        <p:spPr/>
        <p:txBody>
          <a:bodyPr/>
          <a:lstStyle/>
          <a:p>
            <a:r>
              <a:rPr lang="en-GB" dirty="0">
                <a:solidFill>
                  <a:schemeClr val="bg1"/>
                </a:solidFill>
              </a:rPr>
              <a:t>Reference list</a:t>
            </a:r>
          </a:p>
        </p:txBody>
      </p:sp>
      <p:sp>
        <p:nvSpPr>
          <p:cNvPr id="3" name="Content Placeholder 2">
            <a:extLst>
              <a:ext uri="{FF2B5EF4-FFF2-40B4-BE49-F238E27FC236}">
                <a16:creationId xmlns:a16="http://schemas.microsoft.com/office/drawing/2014/main" id="{4DCEDE8B-1222-4950-C480-BD74BA2B38AC}"/>
              </a:ext>
            </a:extLst>
          </p:cNvPr>
          <p:cNvSpPr>
            <a:spLocks noGrp="1"/>
          </p:cNvSpPr>
          <p:nvPr>
            <p:ph idx="1"/>
          </p:nvPr>
        </p:nvSpPr>
        <p:spPr/>
        <p:txBody>
          <a:bodyPr>
            <a:normAutofit fontScale="47500" lnSpcReduction="20000"/>
          </a:bodyPr>
          <a:lstStyle/>
          <a:p>
            <a:r>
              <a:rPr lang="en-GB" dirty="0">
                <a:solidFill>
                  <a:schemeClr val="bg1"/>
                </a:solidFill>
              </a:rPr>
              <a:t>Brinson, N.H. and Lemon, L.L. (2023) “Investigating the effects of host trust, credibility, and authenticity in podcast advertising,” </a:t>
            </a:r>
            <a:r>
              <a:rPr lang="en-GB" i="1" dirty="0">
                <a:solidFill>
                  <a:schemeClr val="bg1"/>
                </a:solidFill>
              </a:rPr>
              <a:t>Journal of marketing communications</a:t>
            </a:r>
            <a:r>
              <a:rPr lang="en-GB" dirty="0">
                <a:solidFill>
                  <a:schemeClr val="bg1"/>
                </a:solidFill>
              </a:rPr>
              <a:t>, 29(6), pp. 558–576. Available at: https://doi.org/10.1080/13527266.2022.2054017.</a:t>
            </a:r>
          </a:p>
          <a:p>
            <a:pPr lvl="0"/>
            <a:r>
              <a:rPr lang="en-GB" dirty="0">
                <a:solidFill>
                  <a:schemeClr val="bg1"/>
                </a:solidFill>
              </a:rPr>
              <a:t>Hardman, J. (2021) “Articles of Association in UK Private Companies: An Empirical </a:t>
            </a:r>
            <a:r>
              <a:rPr lang="en-GB" dirty="0" err="1">
                <a:solidFill>
                  <a:schemeClr val="bg1"/>
                </a:solidFill>
              </a:rPr>
              <a:t>Leximetric</a:t>
            </a:r>
            <a:r>
              <a:rPr lang="en-GB" dirty="0">
                <a:solidFill>
                  <a:schemeClr val="bg1"/>
                </a:solidFill>
              </a:rPr>
              <a:t> Study,” </a:t>
            </a:r>
            <a:r>
              <a:rPr lang="en-GB" i="1" dirty="0">
                <a:solidFill>
                  <a:schemeClr val="bg1"/>
                </a:solidFill>
              </a:rPr>
              <a:t>European business organization law review</a:t>
            </a:r>
            <a:r>
              <a:rPr lang="en-GB" dirty="0">
                <a:solidFill>
                  <a:schemeClr val="bg1"/>
                </a:solidFill>
              </a:rPr>
              <a:t>, 22(3), pp. 517–557. Available at: https://doi.org/10.1007/s40804-021-00213-3.</a:t>
            </a:r>
          </a:p>
          <a:p>
            <a:pPr lvl="0"/>
            <a:r>
              <a:rPr lang="en-GB" dirty="0">
                <a:solidFill>
                  <a:schemeClr val="bg1"/>
                </a:solidFill>
              </a:rPr>
              <a:t>Haworth, L. </a:t>
            </a:r>
            <a:r>
              <a:rPr lang="en-GB" i="1" dirty="0">
                <a:solidFill>
                  <a:schemeClr val="bg1"/>
                </a:solidFill>
              </a:rPr>
              <a:t>et al.</a:t>
            </a:r>
            <a:r>
              <a:rPr lang="en-GB" dirty="0">
                <a:solidFill>
                  <a:schemeClr val="bg1"/>
                </a:solidFill>
              </a:rPr>
              <a:t> (2026) “Highlighting the need for change through an analysis of bra fit quality,” </a:t>
            </a:r>
            <a:r>
              <a:rPr lang="en-GB" i="1" dirty="0">
                <a:solidFill>
                  <a:schemeClr val="bg1"/>
                </a:solidFill>
              </a:rPr>
              <a:t>International journal of fashion design, technology and education</a:t>
            </a:r>
            <a:r>
              <a:rPr lang="en-GB" dirty="0">
                <a:solidFill>
                  <a:schemeClr val="bg1"/>
                </a:solidFill>
              </a:rPr>
              <a:t>, 19(2), pp. 205–214. Available at: https://doi.org/10.1080/17543266.2025.2461460.</a:t>
            </a:r>
          </a:p>
          <a:p>
            <a:pPr lvl="0"/>
            <a:r>
              <a:rPr lang="en-GB" dirty="0">
                <a:solidFill>
                  <a:schemeClr val="bg1"/>
                </a:solidFill>
              </a:rPr>
              <a:t>Huang, C., Chen, C. and Wang, H. (2024) “Effects of online customer reviews on sustainable clothing purchase intentions: The mediating role of perceived </a:t>
            </a:r>
            <a:r>
              <a:rPr lang="en-GB" dirty="0" err="1">
                <a:solidFill>
                  <a:schemeClr val="bg1"/>
                </a:solidFill>
              </a:rPr>
              <a:t>diagnosticity</a:t>
            </a:r>
            <a:r>
              <a:rPr lang="en-GB" dirty="0">
                <a:solidFill>
                  <a:schemeClr val="bg1"/>
                </a:solidFill>
              </a:rPr>
              <a:t>,” </a:t>
            </a:r>
            <a:r>
              <a:rPr lang="en-GB" i="1" dirty="0">
                <a:solidFill>
                  <a:schemeClr val="bg1"/>
                </a:solidFill>
              </a:rPr>
              <a:t>Journal of consumer behaviour</a:t>
            </a:r>
            <a:r>
              <a:rPr lang="en-GB" dirty="0">
                <a:solidFill>
                  <a:schemeClr val="bg1"/>
                </a:solidFill>
              </a:rPr>
              <a:t>, 23(5), pp. 2676–2692. Available at: https://doi.org/10.1002/cb.2344.</a:t>
            </a:r>
          </a:p>
          <a:p>
            <a:pPr lvl="0"/>
            <a:r>
              <a:rPr lang="en-GB" dirty="0">
                <a:solidFill>
                  <a:schemeClr val="bg1"/>
                </a:solidFill>
              </a:rPr>
              <a:t>Jin, X., Fu, K. and Omar, A. (2024) “Influence of environmental knowledge and product knowledge on purchase intention towards upcycled clothing in China,” </a:t>
            </a:r>
            <a:r>
              <a:rPr lang="en-GB" i="1" dirty="0">
                <a:solidFill>
                  <a:schemeClr val="bg1"/>
                </a:solidFill>
              </a:rPr>
              <a:t>Global business and management research</a:t>
            </a:r>
            <a:r>
              <a:rPr lang="en-GB" dirty="0">
                <a:solidFill>
                  <a:schemeClr val="bg1"/>
                </a:solidFill>
              </a:rPr>
              <a:t>, 16(4S), pp. 916–931.</a:t>
            </a:r>
          </a:p>
          <a:p>
            <a:pPr lvl="0"/>
            <a:r>
              <a:rPr lang="en-GB" dirty="0" err="1">
                <a:solidFill>
                  <a:schemeClr val="bg1"/>
                </a:solidFill>
              </a:rPr>
              <a:t>Meshko</a:t>
            </a:r>
            <a:r>
              <a:rPr lang="en-GB" dirty="0">
                <a:solidFill>
                  <a:schemeClr val="bg1"/>
                </a:solidFill>
              </a:rPr>
              <a:t>, N. and Mamedova, D. (2024) “Digital Marketing Outsourcing as a Development Driver for Small and Medium-Sized Businesses,” </a:t>
            </a:r>
            <a:r>
              <a:rPr lang="en-GB" i="1" dirty="0">
                <a:solidFill>
                  <a:schemeClr val="bg1"/>
                </a:solidFill>
              </a:rPr>
              <a:t>European journal of management issues (Online)</a:t>
            </a:r>
            <a:r>
              <a:rPr lang="en-GB" dirty="0">
                <a:solidFill>
                  <a:schemeClr val="bg1"/>
                </a:solidFill>
              </a:rPr>
              <a:t>, 32(4), pp. 215–224. Available at: https://doi.org/10.15421/192419.</a:t>
            </a:r>
          </a:p>
          <a:p>
            <a:pPr lvl="0"/>
            <a:r>
              <a:rPr lang="en-GB" dirty="0">
                <a:solidFill>
                  <a:schemeClr val="bg1"/>
                </a:solidFill>
              </a:rPr>
              <a:t>Moon, J.-H., Kim, B. and Yang, J.-H. (2024) “The effect of Bank Clerks’ human service quality on customer satisfaction: The mediating role of rapport,” </a:t>
            </a:r>
            <a:r>
              <a:rPr lang="en-GB" i="1" dirty="0">
                <a:solidFill>
                  <a:schemeClr val="bg1"/>
                </a:solidFill>
              </a:rPr>
              <a:t>Global business and finance review</a:t>
            </a:r>
            <a:r>
              <a:rPr lang="en-GB" dirty="0">
                <a:solidFill>
                  <a:schemeClr val="bg1"/>
                </a:solidFill>
              </a:rPr>
              <a:t>, 29(5), pp. 160–175. Available at: https://doi.org/10.17549/gbfr.2024.29.5.160.</a:t>
            </a:r>
          </a:p>
          <a:p>
            <a:pPr lvl="0"/>
            <a:r>
              <a:rPr lang="en-GB" dirty="0" err="1">
                <a:solidFill>
                  <a:schemeClr val="bg1"/>
                </a:solidFill>
              </a:rPr>
              <a:t>Rogaten</a:t>
            </a:r>
            <a:r>
              <a:rPr lang="en-GB" dirty="0">
                <a:solidFill>
                  <a:schemeClr val="bg1"/>
                </a:solidFill>
              </a:rPr>
              <a:t>, J. and Rullo, V. (2026) “Invisible Women: The Relationship Between Satisfaction with Fashion Clothing Choices and Well-Being in Middle-Aged Women,” </a:t>
            </a:r>
            <a:r>
              <a:rPr lang="en-GB" i="1" dirty="0">
                <a:solidFill>
                  <a:schemeClr val="bg1"/>
                </a:solidFill>
              </a:rPr>
              <a:t>Journal of </a:t>
            </a:r>
            <a:r>
              <a:rPr lang="en-GB" i="1" dirty="0" err="1">
                <a:solidFill>
                  <a:schemeClr val="bg1"/>
                </a:solidFill>
              </a:rPr>
              <a:t>macromarketing</a:t>
            </a:r>
            <a:r>
              <a:rPr lang="en-GB" dirty="0">
                <a:solidFill>
                  <a:schemeClr val="bg1"/>
                </a:solidFill>
              </a:rPr>
              <a:t>, 46(2), pp. 116–130. Available at: https://doi.org/10.1177/02761467261429834.</a:t>
            </a:r>
          </a:p>
          <a:p>
            <a:pPr lvl="0"/>
            <a:r>
              <a:rPr lang="en-GB" dirty="0">
                <a:solidFill>
                  <a:schemeClr val="bg1"/>
                </a:solidFill>
              </a:rPr>
              <a:t>Serban </a:t>
            </a:r>
            <a:r>
              <a:rPr lang="en-GB" dirty="0" err="1">
                <a:solidFill>
                  <a:schemeClr val="bg1"/>
                </a:solidFill>
              </a:rPr>
              <a:t>Comanescu</a:t>
            </a:r>
            <a:r>
              <a:rPr lang="en-GB" dirty="0">
                <a:solidFill>
                  <a:schemeClr val="bg1"/>
                </a:solidFill>
              </a:rPr>
              <a:t>, A. (2021) “</a:t>
            </a:r>
            <a:r>
              <a:rPr lang="en-GB" dirty="0" err="1">
                <a:solidFill>
                  <a:schemeClr val="bg1"/>
                </a:solidFill>
              </a:rPr>
              <a:t>Dropshipping</a:t>
            </a:r>
            <a:r>
              <a:rPr lang="en-GB" dirty="0">
                <a:solidFill>
                  <a:schemeClr val="bg1"/>
                </a:solidFill>
              </a:rPr>
              <a:t> in Romania, opportunity or illusion,” </a:t>
            </a:r>
            <a:r>
              <a:rPr lang="en-GB" i="1" dirty="0">
                <a:solidFill>
                  <a:schemeClr val="bg1"/>
                </a:solidFill>
              </a:rPr>
              <a:t>Revista </a:t>
            </a:r>
            <a:r>
              <a:rPr lang="en-GB" i="1" dirty="0" err="1">
                <a:solidFill>
                  <a:schemeClr val="bg1"/>
                </a:solidFill>
              </a:rPr>
              <a:t>economică</a:t>
            </a:r>
            <a:r>
              <a:rPr lang="en-GB" i="1" dirty="0">
                <a:solidFill>
                  <a:schemeClr val="bg1"/>
                </a:solidFill>
              </a:rPr>
              <a:t> (Sibiu, Romania)</a:t>
            </a:r>
            <a:r>
              <a:rPr lang="en-GB" dirty="0">
                <a:solidFill>
                  <a:schemeClr val="bg1"/>
                </a:solidFill>
              </a:rPr>
              <a:t>, 73(2), pp. 98–108. Available at: https://doi.org/10.56043/reveco-2021-0018.</a:t>
            </a:r>
          </a:p>
          <a:p>
            <a:r>
              <a:rPr lang="en-GB" dirty="0">
                <a:solidFill>
                  <a:schemeClr val="bg1"/>
                </a:solidFill>
              </a:rPr>
              <a:t>Zimmermann, F. </a:t>
            </a:r>
            <a:r>
              <a:rPr lang="en-GB" dirty="0" err="1">
                <a:solidFill>
                  <a:schemeClr val="bg1"/>
                </a:solidFill>
              </a:rPr>
              <a:t>Gitnux</a:t>
            </a:r>
            <a:r>
              <a:rPr lang="en-GB" dirty="0">
                <a:solidFill>
                  <a:schemeClr val="bg1"/>
                </a:solidFill>
              </a:rPr>
              <a:t> (2026), </a:t>
            </a:r>
            <a:r>
              <a:rPr lang="en-GB" i="1" dirty="0">
                <a:solidFill>
                  <a:schemeClr val="bg1"/>
                </a:solidFill>
              </a:rPr>
              <a:t>Bra Size Statistics</a:t>
            </a:r>
            <a:r>
              <a:rPr lang="en-GB" dirty="0">
                <a:solidFill>
                  <a:schemeClr val="bg1"/>
                </a:solidFill>
              </a:rPr>
              <a:t>. Available at: https://gitnux.org/bra-size-statistics (Accessed: 20 June 2026).</a:t>
            </a:r>
          </a:p>
          <a:p>
            <a:pPr marL="0" indent="0">
              <a:buNone/>
            </a:pPr>
            <a:endParaRPr lang="en-GB" dirty="0"/>
          </a:p>
        </p:txBody>
      </p:sp>
    </p:spTree>
    <p:extLst>
      <p:ext uri="{BB962C8B-B14F-4D97-AF65-F5344CB8AC3E}">
        <p14:creationId xmlns:p14="http://schemas.microsoft.com/office/powerpoint/2010/main" val="4304309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86724">
              <a:schemeClr val="tx1"/>
            </a:gs>
            <a:gs pos="51750">
              <a:schemeClr val="tx1"/>
            </a:gs>
            <a:gs pos="0">
              <a:schemeClr val="tx1"/>
            </a:gs>
            <a:gs pos="23000">
              <a:schemeClr val="tx1"/>
            </a:gs>
            <a:gs pos="69000">
              <a:schemeClr val="tx1"/>
            </a:gs>
            <a:gs pos="97000">
              <a:srgbClr val="3F2D21"/>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BBAC1-7AB4-5930-3297-0378FE8EE99C}"/>
              </a:ext>
            </a:extLst>
          </p:cNvPr>
          <p:cNvSpPr>
            <a:spLocks noGrp="1"/>
          </p:cNvSpPr>
          <p:nvPr>
            <p:ph type="title"/>
          </p:nvPr>
        </p:nvSpPr>
        <p:spPr/>
        <p:txBody>
          <a:bodyPr/>
          <a:lstStyle/>
          <a:p>
            <a:r>
              <a:rPr lang="en-GB" dirty="0">
                <a:solidFill>
                  <a:schemeClr val="bg1"/>
                </a:solidFill>
              </a:rPr>
              <a:t>AI Acknowledgement</a:t>
            </a:r>
          </a:p>
        </p:txBody>
      </p:sp>
      <p:sp>
        <p:nvSpPr>
          <p:cNvPr id="3" name="Content Placeholder 2">
            <a:extLst>
              <a:ext uri="{FF2B5EF4-FFF2-40B4-BE49-F238E27FC236}">
                <a16:creationId xmlns:a16="http://schemas.microsoft.com/office/drawing/2014/main" id="{76859DCA-2205-6CE4-316B-730E632F1A24}"/>
              </a:ext>
            </a:extLst>
          </p:cNvPr>
          <p:cNvSpPr>
            <a:spLocks noGrp="1"/>
          </p:cNvSpPr>
          <p:nvPr>
            <p:ph idx="1"/>
          </p:nvPr>
        </p:nvSpPr>
        <p:spPr/>
        <p:txBody>
          <a:bodyPr>
            <a:normAutofit fontScale="85000" lnSpcReduction="20000"/>
          </a:bodyPr>
          <a:lstStyle/>
          <a:p>
            <a:r>
              <a:rPr lang="en-GB" dirty="0">
                <a:solidFill>
                  <a:schemeClr val="bg1"/>
                </a:solidFill>
              </a:rPr>
              <a:t>I acknowledge the use of ChatGPT (https://chatgpt.com/) on 20 June 2026 to generate graphics for: business logo, shopping app, company lorry.</a:t>
            </a:r>
          </a:p>
          <a:p>
            <a:r>
              <a:rPr lang="en-GB" dirty="0">
                <a:solidFill>
                  <a:schemeClr val="bg1"/>
                </a:solidFill>
              </a:rPr>
              <a:t>I acknowledge the use of Gemini (https://gemini.google.com/) on 21 June 2026 to generate graphics for: bra design with sizes.</a:t>
            </a:r>
          </a:p>
          <a:p>
            <a:r>
              <a:rPr lang="en-GB" dirty="0">
                <a:solidFill>
                  <a:schemeClr val="bg1"/>
                </a:solidFill>
              </a:rPr>
              <a:t>I acknowledge the use of ChatGPT (https://chatgpt.com/) on 18 June 2026 to help my research about: influencer costs, company name.</a:t>
            </a:r>
          </a:p>
          <a:p>
            <a:r>
              <a:rPr lang="en-GB" dirty="0">
                <a:solidFill>
                  <a:schemeClr val="bg1"/>
                </a:solidFill>
              </a:rPr>
              <a:t>I acknowledge the use of ChatGPT (https://chatgpt.com/) on 27 June 2026 to generate graphics for: website design.</a:t>
            </a:r>
          </a:p>
          <a:p>
            <a:pPr marL="0" indent="0">
              <a:buNone/>
            </a:pPr>
            <a:r>
              <a:rPr lang="en-GB" dirty="0">
                <a:solidFill>
                  <a:schemeClr val="bg1"/>
                </a:solidFill>
              </a:rPr>
              <a:t>I confirm that I have not presented any AI generated text as my own work. I confirm that I have copies of my drafts, notes, and other resources I used before, and after the use of AI tools which I may be asked to provide in evidence.  </a:t>
            </a:r>
          </a:p>
          <a:p>
            <a:endParaRPr lang="en-GB" dirty="0">
              <a:solidFill>
                <a:schemeClr val="bg1"/>
              </a:solidFill>
            </a:endParaRPr>
          </a:p>
          <a:p>
            <a:pPr marL="0" indent="0">
              <a:buNone/>
            </a:pPr>
            <a:endParaRPr lang="en-GB" dirty="0">
              <a:solidFill>
                <a:schemeClr val="bg1"/>
              </a:solidFill>
            </a:endParaRPr>
          </a:p>
        </p:txBody>
      </p:sp>
    </p:spTree>
    <p:extLst>
      <p:ext uri="{BB962C8B-B14F-4D97-AF65-F5344CB8AC3E}">
        <p14:creationId xmlns:p14="http://schemas.microsoft.com/office/powerpoint/2010/main" val="36111912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618B9E-147B-3DA4-A9AB-2F82A69A9F25}"/>
            </a:ext>
          </a:extLst>
        </p:cNvPr>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325EC6B1-B925-1C2A-D44A-0DF1071316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1072847-D8FE-3702-B09E-115009FECDB5}"/>
              </a:ext>
            </a:extLst>
          </p:cNvPr>
          <p:cNvPicPr>
            <a:picLocks noChangeAspect="1"/>
          </p:cNvPicPr>
          <p:nvPr/>
        </p:nvPicPr>
        <p:blipFill>
          <a:blip r:embed="rId3" cstate="print">
            <a:extLst>
              <a:ext uri="{28A0092B-C50C-407E-A947-70E740481C1C}">
                <a14:useLocalDpi xmlns:a14="http://schemas.microsoft.com/office/drawing/2010/main" val="0"/>
              </a:ext>
            </a:extLst>
          </a:blip>
          <a:srcRect t="3794" r="23298" b="5298"/>
          <a:stretch>
            <a:fillRect/>
          </a:stretch>
        </p:blipFill>
        <p:spPr>
          <a:xfrm>
            <a:off x="3523488" y="10"/>
            <a:ext cx="8668512" cy="6857990"/>
          </a:xfrm>
          <a:prstGeom prst="rect">
            <a:avLst/>
          </a:prstGeom>
        </p:spPr>
      </p:pic>
      <p:sp>
        <p:nvSpPr>
          <p:cNvPr id="7" name="Rectangle 6">
            <a:extLst>
              <a:ext uri="{FF2B5EF4-FFF2-40B4-BE49-F238E27FC236}">
                <a16:creationId xmlns:a16="http://schemas.microsoft.com/office/drawing/2014/main" id="{BF477648-AC7A-2D65-BD12-6B2ABBD9CD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2349D33-BAF7-7B21-3035-906356D207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 name="Rectangle 9">
            <a:extLst>
              <a:ext uri="{FF2B5EF4-FFF2-40B4-BE49-F238E27FC236}">
                <a16:creationId xmlns:a16="http://schemas.microsoft.com/office/drawing/2014/main" id="{9AC192D1-DB94-9EDC-4579-7C77E69FF5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itle 1">
            <a:extLst>
              <a:ext uri="{FF2B5EF4-FFF2-40B4-BE49-F238E27FC236}">
                <a16:creationId xmlns:a16="http://schemas.microsoft.com/office/drawing/2014/main" id="{E3D6B1E0-3F0C-649F-3B94-3AD3A39414F4}"/>
              </a:ext>
            </a:extLst>
          </p:cNvPr>
          <p:cNvSpPr txBox="1">
            <a:spLocks/>
          </p:cNvSpPr>
          <p:nvPr/>
        </p:nvSpPr>
        <p:spPr>
          <a:xfrm>
            <a:off x="959241" y="4556064"/>
            <a:ext cx="4023360" cy="94754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800" dirty="0">
                <a:solidFill>
                  <a:schemeClr val="bg1"/>
                </a:solidFill>
              </a:rPr>
              <a:t>Thank You</a:t>
            </a:r>
          </a:p>
        </p:txBody>
      </p:sp>
      <p:sp>
        <p:nvSpPr>
          <p:cNvPr id="9" name="Subtitle 2">
            <a:extLst>
              <a:ext uri="{FF2B5EF4-FFF2-40B4-BE49-F238E27FC236}">
                <a16:creationId xmlns:a16="http://schemas.microsoft.com/office/drawing/2014/main" id="{E7A2BC0C-F8E6-ACA5-F7C8-56E0EA24A5E8}"/>
              </a:ext>
            </a:extLst>
          </p:cNvPr>
          <p:cNvSpPr txBox="1">
            <a:spLocks/>
          </p:cNvSpPr>
          <p:nvPr/>
        </p:nvSpPr>
        <p:spPr>
          <a:xfrm>
            <a:off x="833073" y="2911754"/>
            <a:ext cx="4275696" cy="120814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000" dirty="0">
                <a:solidFill>
                  <a:schemeClr val="bg1"/>
                </a:solidFill>
              </a:rPr>
              <a:t>Because</a:t>
            </a:r>
            <a:r>
              <a:rPr lang="en-GB" sz="2000" b="1" dirty="0">
                <a:solidFill>
                  <a:schemeClr val="bg1"/>
                </a:solidFill>
              </a:rPr>
              <a:t> every woman has gold within her.</a:t>
            </a:r>
            <a:endParaRPr lang="en-GB" sz="2000" dirty="0">
              <a:solidFill>
                <a:schemeClr val="bg1"/>
              </a:solidFill>
            </a:endParaRPr>
          </a:p>
        </p:txBody>
      </p:sp>
      <p:sp>
        <p:nvSpPr>
          <p:cNvPr id="16" name="Rectangle 15">
            <a:extLst>
              <a:ext uri="{FF2B5EF4-FFF2-40B4-BE49-F238E27FC236}">
                <a16:creationId xmlns:a16="http://schemas.microsoft.com/office/drawing/2014/main" id="{BA3B673B-7CFB-A4A1-8F85-513F6AFC794E}"/>
              </a:ext>
            </a:extLst>
          </p:cNvPr>
          <p:cNvSpPr/>
          <p:nvPr/>
        </p:nvSpPr>
        <p:spPr>
          <a:xfrm>
            <a:off x="223365" y="390889"/>
            <a:ext cx="1333209" cy="713186"/>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97459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400"/>
                                        <p:tgtEl>
                                          <p:spTgt spid="5"/>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9">
                                            <p:txEl>
                                              <p:pRg st="0" end="0"/>
                                            </p:txEl>
                                          </p:spTgt>
                                        </p:tgtEl>
                                        <p:attrNameLst>
                                          <p:attrName>style.visibility</p:attrName>
                                        </p:attrNameLst>
                                      </p:cBhvr>
                                      <p:to>
                                        <p:strVal val="visible"/>
                                      </p:to>
                                    </p:set>
                                    <p:animEffect transition="in" filter="fade">
                                      <p:cBhvr>
                                        <p:cTn id="10" dur="4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0E2841"/>
      </a:dk2>
      <a:lt2>
        <a:srgbClr val="E8E8E8"/>
      </a:lt2>
      <a:accent1>
        <a:srgbClr val="196B24"/>
      </a:accent1>
      <a:accent2>
        <a:srgbClr val="4EA72E"/>
      </a:accent2>
      <a:accent3>
        <a:srgbClr val="156082"/>
      </a:accent3>
      <a:accent4>
        <a:srgbClr val="0F9ED5"/>
      </a:accent4>
      <a:accent5>
        <a:srgbClr val="A02B93"/>
      </a:accent5>
      <a:accent6>
        <a:srgbClr val="E97132"/>
      </a:accent6>
      <a:hlink>
        <a:srgbClr val="538D9D"/>
      </a:hlink>
      <a:folHlink>
        <a:srgbClr val="A5738E"/>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C0A3E416-13B0-4CFE-8B85-8989D8AEFB5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1926</TotalTime>
  <Words>2003</Words>
  <Application>Microsoft Office PowerPoint</Application>
  <PresentationFormat>Widescreen</PresentationFormat>
  <Paragraphs>192</Paragraphs>
  <Slides>17</Slides>
  <Notes>17</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17</vt:i4>
      </vt:variant>
    </vt:vector>
  </HeadingPairs>
  <TitlesOfParts>
    <vt:vector size="23" baseType="lpstr">
      <vt:lpstr>Aptos</vt:lpstr>
      <vt:lpstr>Aptos Display</vt:lpstr>
      <vt:lpstr>Arial</vt:lpstr>
      <vt:lpstr>Calibri</vt:lpstr>
      <vt:lpstr>office theme</vt:lpstr>
      <vt:lpstr>1_Office Theme</vt:lpstr>
      <vt:lpstr>Kulta Lingerie</vt:lpstr>
      <vt:lpstr>Introduction</vt:lpstr>
      <vt:lpstr>Product Description</vt:lpstr>
      <vt:lpstr>Our Foundation</vt:lpstr>
      <vt:lpstr>Location</vt:lpstr>
      <vt:lpstr>The Legal Structure</vt:lpstr>
      <vt:lpstr>Our Team</vt:lpstr>
      <vt:lpstr>Financial Overview</vt:lpstr>
      <vt:lpstr>PowerPoint Presentation</vt:lpstr>
      <vt:lpstr>3 Main Marketing Strategies</vt:lpstr>
      <vt:lpstr>YouTube Podcast</vt:lpstr>
      <vt:lpstr>Branded Mobile Fitting Lounge</vt:lpstr>
      <vt:lpstr>Sustainability Initiative</vt:lpstr>
      <vt:lpstr>Why I Chose Kulta Lingerie </vt:lpstr>
      <vt:lpstr>Reference list</vt:lpstr>
      <vt:lpstr>AI Acknowledgement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Klaudia Rutkowska (2515611)</cp:lastModifiedBy>
  <cp:revision>12</cp:revision>
  <dcterms:created xsi:type="dcterms:W3CDTF">2026-06-04T12:55:46Z</dcterms:created>
  <dcterms:modified xsi:type="dcterms:W3CDTF">2026-06-28T13:52:27Z</dcterms:modified>
</cp:coreProperties>
</file>