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3"/>
  </p:notesMasterIdLst>
  <p:sldIdLst>
    <p:sldId id="256" r:id="rId2"/>
    <p:sldId id="257" r:id="rId3"/>
    <p:sldId id="258" r:id="rId4"/>
    <p:sldId id="266" r:id="rId5"/>
    <p:sldId id="259" r:id="rId6"/>
    <p:sldId id="260" r:id="rId7"/>
    <p:sldId id="261" r:id="rId8"/>
    <p:sldId id="265" r:id="rId9"/>
    <p:sldId id="263" r:id="rId10"/>
    <p:sldId id="267"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BBAB57-509E-4ED3-A1D0-CE6F004FA322}" v="3" dt="2025-11-12T19:01:56.7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286" autoAdjust="0"/>
    <p:restoredTop sz="94660"/>
  </p:normalViewPr>
  <p:slideViewPr>
    <p:cSldViewPr snapToGrid="0">
      <p:cViewPr varScale="1">
        <p:scale>
          <a:sx n="70" d="100"/>
          <a:sy n="70" d="100"/>
        </p:scale>
        <p:origin x="41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versitty diversitty" userId="224b2b5a167cff85" providerId="LiveId" clId="{8B420AA1-BB9D-4499-AD56-E94D19D5E4B6}"/>
    <pc:docChg chg="custSel modSld">
      <pc:chgData name="diversitty diversitty" userId="224b2b5a167cff85" providerId="LiveId" clId="{8B420AA1-BB9D-4499-AD56-E94D19D5E4B6}" dt="2025-11-13T19:48:13.291" v="403" actId="20577"/>
      <pc:docMkLst>
        <pc:docMk/>
      </pc:docMkLst>
      <pc:sldChg chg="modSp">
        <pc:chgData name="diversitty diversitty" userId="224b2b5a167cff85" providerId="LiveId" clId="{8B420AA1-BB9D-4499-AD56-E94D19D5E4B6}" dt="2025-11-12T18:58:30.581" v="315" actId="255"/>
        <pc:sldMkLst>
          <pc:docMk/>
          <pc:sldMk cId="2072795263" sldId="257"/>
        </pc:sldMkLst>
        <pc:graphicFrameChg chg="mod">
          <ac:chgData name="diversitty diversitty" userId="224b2b5a167cff85" providerId="LiveId" clId="{8B420AA1-BB9D-4499-AD56-E94D19D5E4B6}" dt="2025-11-12T18:58:30.581" v="315" actId="255"/>
          <ac:graphicFrameMkLst>
            <pc:docMk/>
            <pc:sldMk cId="2072795263" sldId="257"/>
            <ac:graphicFrameMk id="5" creationId="{9067F7F9-6D89-9CEB-2C7B-77407555316F}"/>
          </ac:graphicFrameMkLst>
        </pc:graphicFrameChg>
      </pc:sldChg>
      <pc:sldChg chg="modSp mod">
        <pc:chgData name="diversitty diversitty" userId="224b2b5a167cff85" providerId="LiveId" clId="{8B420AA1-BB9D-4499-AD56-E94D19D5E4B6}" dt="2025-11-13T19:48:13.291" v="403" actId="20577"/>
        <pc:sldMkLst>
          <pc:docMk/>
          <pc:sldMk cId="1250068615" sldId="259"/>
        </pc:sldMkLst>
        <pc:graphicFrameChg chg="mod modGraphic">
          <ac:chgData name="diversitty diversitty" userId="224b2b5a167cff85" providerId="LiveId" clId="{8B420AA1-BB9D-4499-AD56-E94D19D5E4B6}" dt="2025-11-13T19:48:13.291" v="403" actId="20577"/>
          <ac:graphicFrameMkLst>
            <pc:docMk/>
            <pc:sldMk cId="1250068615" sldId="259"/>
            <ac:graphicFrameMk id="5" creationId="{7D959DA9-BE81-885F-4790-1230EF4DC41F}"/>
          </ac:graphicFrameMkLst>
        </pc:graphicFrameChg>
      </pc:sldChg>
      <pc:sldChg chg="modSp mod">
        <pc:chgData name="diversitty diversitty" userId="224b2b5a167cff85" providerId="LiveId" clId="{8B420AA1-BB9D-4499-AD56-E94D19D5E4B6}" dt="2025-11-12T19:06:21.711" v="337" actId="20577"/>
        <pc:sldMkLst>
          <pc:docMk/>
          <pc:sldMk cId="3489173068" sldId="260"/>
        </pc:sldMkLst>
        <pc:graphicFrameChg chg="modGraphic">
          <ac:chgData name="diversitty diversitty" userId="224b2b5a167cff85" providerId="LiveId" clId="{8B420AA1-BB9D-4499-AD56-E94D19D5E4B6}" dt="2025-11-12T19:06:21.711" v="337" actId="20577"/>
          <ac:graphicFrameMkLst>
            <pc:docMk/>
            <pc:sldMk cId="3489173068" sldId="260"/>
            <ac:graphicFrameMk id="5" creationId="{54D1D790-430C-56D7-BA2C-3ABDAD1BBAEF}"/>
          </ac:graphicFrameMkLst>
        </pc:graphicFrameChg>
      </pc:sldChg>
      <pc:sldChg chg="modSp mod">
        <pc:chgData name="diversitty diversitty" userId="224b2b5a167cff85" providerId="LiveId" clId="{8B420AA1-BB9D-4499-AD56-E94D19D5E4B6}" dt="2025-11-12T19:08:09.218" v="348" actId="20577"/>
        <pc:sldMkLst>
          <pc:docMk/>
          <pc:sldMk cId="2741142238" sldId="261"/>
        </pc:sldMkLst>
        <pc:spChg chg="mod">
          <ac:chgData name="diversitty diversitty" userId="224b2b5a167cff85" providerId="LiveId" clId="{8B420AA1-BB9D-4499-AD56-E94D19D5E4B6}" dt="2025-11-12T19:08:09.218" v="348" actId="20577"/>
          <ac:spMkLst>
            <pc:docMk/>
            <pc:sldMk cId="2741142238" sldId="261"/>
            <ac:spMk id="3" creationId="{367CDCBD-4335-BB00-5104-DCBD52F3CB30}"/>
          </ac:spMkLst>
        </pc:spChg>
      </pc:sldChg>
      <pc:sldChg chg="modSp mod">
        <pc:chgData name="diversitty diversitty" userId="224b2b5a167cff85" providerId="LiveId" clId="{8B420AA1-BB9D-4499-AD56-E94D19D5E4B6}" dt="2025-11-12T19:20:50.377" v="397"/>
        <pc:sldMkLst>
          <pc:docMk/>
          <pc:sldMk cId="564648731" sldId="263"/>
        </pc:sldMkLst>
        <pc:spChg chg="mod">
          <ac:chgData name="diversitty diversitty" userId="224b2b5a167cff85" providerId="LiveId" clId="{8B420AA1-BB9D-4499-AD56-E94D19D5E4B6}" dt="2025-11-12T19:20:50.377" v="397"/>
          <ac:spMkLst>
            <pc:docMk/>
            <pc:sldMk cId="564648731" sldId="263"/>
            <ac:spMk id="3" creationId="{6997DCBB-034C-D6CA-D42A-B780CCB8D078}"/>
          </ac:spMkLst>
        </pc:spChg>
      </pc:sldChg>
      <pc:sldChg chg="addSp delSp modSp mod">
        <pc:chgData name="diversitty diversitty" userId="224b2b5a167cff85" providerId="LiveId" clId="{8B420AA1-BB9D-4499-AD56-E94D19D5E4B6}" dt="2025-11-05T21:21:01.552" v="0" actId="26606"/>
        <pc:sldMkLst>
          <pc:docMk/>
          <pc:sldMk cId="908696219" sldId="264"/>
        </pc:sldMkLst>
        <pc:spChg chg="add">
          <ac:chgData name="diversitty diversitty" userId="224b2b5a167cff85" providerId="LiveId" clId="{8B420AA1-BB9D-4499-AD56-E94D19D5E4B6}" dt="2025-11-05T21:21:01.552" v="0" actId="26606"/>
          <ac:spMkLst>
            <pc:docMk/>
            <pc:sldMk cId="908696219" sldId="264"/>
            <ac:spMk id="16" creationId="{B937640E-EF7A-4A6C-A950-D12B7D5C923E}"/>
          </ac:spMkLst>
        </pc:spChg>
        <pc:spChg chg="add">
          <ac:chgData name="diversitty diversitty" userId="224b2b5a167cff85" providerId="LiveId" clId="{8B420AA1-BB9D-4499-AD56-E94D19D5E4B6}" dt="2025-11-05T21:21:01.552" v="0" actId="26606"/>
          <ac:spMkLst>
            <pc:docMk/>
            <pc:sldMk cId="908696219" sldId="264"/>
            <ac:spMk id="18" creationId="{1D9E6557-0E93-4B4F-8AD1-1A7E3870CD3F}"/>
          </ac:spMkLst>
        </pc:spChg>
        <pc:spChg chg="add">
          <ac:chgData name="diversitty diversitty" userId="224b2b5a167cff85" providerId="LiveId" clId="{8B420AA1-BB9D-4499-AD56-E94D19D5E4B6}" dt="2025-11-05T21:21:01.552" v="0" actId="26606"/>
          <ac:spMkLst>
            <pc:docMk/>
            <pc:sldMk cId="908696219" sldId="264"/>
            <ac:spMk id="20" creationId="{06B84358-2894-45F1-8753-B1EC1E593DD8}"/>
          </ac:spMkLst>
        </pc:spChg>
        <pc:graphicFrameChg chg="mod modGraphic">
          <ac:chgData name="diversitty diversitty" userId="224b2b5a167cff85" providerId="LiveId" clId="{8B420AA1-BB9D-4499-AD56-E94D19D5E4B6}" dt="2025-11-05T21:21:01.552" v="0" actId="26606"/>
          <ac:graphicFrameMkLst>
            <pc:docMk/>
            <pc:sldMk cId="908696219" sldId="264"/>
            <ac:graphicFrameMk id="5" creationId="{78672ABC-04BF-D1FA-351A-70040E1AC715}"/>
          </ac:graphicFrameMkLst>
        </pc:graphicFrameChg>
      </pc:sldChg>
      <pc:sldChg chg="modSp mod">
        <pc:chgData name="diversitty diversitty" userId="224b2b5a167cff85" providerId="LiveId" clId="{8B420AA1-BB9D-4499-AD56-E94D19D5E4B6}" dt="2025-11-13T19:47:02.084" v="400" actId="20577"/>
        <pc:sldMkLst>
          <pc:docMk/>
          <pc:sldMk cId="2579215767" sldId="266"/>
        </pc:sldMkLst>
        <pc:graphicFrameChg chg="modGraphic">
          <ac:chgData name="diversitty diversitty" userId="224b2b5a167cff85" providerId="LiveId" clId="{8B420AA1-BB9D-4499-AD56-E94D19D5E4B6}" dt="2025-11-13T19:47:02.084" v="400" actId="20577"/>
          <ac:graphicFrameMkLst>
            <pc:docMk/>
            <pc:sldMk cId="2579215767" sldId="266"/>
            <ac:graphicFrameMk id="5" creationId="{05DCB2F4-FE3D-C966-9851-4478518F7838}"/>
          </ac:graphicFrameMkLst>
        </pc:graphicFrameChg>
      </pc:sldChg>
      <pc:sldChg chg="addSp modSp mod">
        <pc:chgData name="diversitty diversitty" userId="224b2b5a167cff85" providerId="LiveId" clId="{8B420AA1-BB9D-4499-AD56-E94D19D5E4B6}" dt="2025-11-12T19:10:42.896" v="358" actId="20577"/>
        <pc:sldMkLst>
          <pc:docMk/>
          <pc:sldMk cId="2749180449" sldId="267"/>
        </pc:sldMkLst>
        <pc:spChg chg="add mod">
          <ac:chgData name="diversitty diversitty" userId="224b2b5a167cff85" providerId="LiveId" clId="{8B420AA1-BB9D-4499-AD56-E94D19D5E4B6}" dt="2025-11-12T19:10:42.896" v="358" actId="20577"/>
          <ac:spMkLst>
            <pc:docMk/>
            <pc:sldMk cId="2749180449" sldId="267"/>
            <ac:spMk id="2" creationId="{76AC123D-22AD-9239-D5A4-9AC191B30E52}"/>
          </ac:spMkLst>
        </pc:spChg>
        <pc:spChg chg="mod">
          <ac:chgData name="diversitty diversitty" userId="224b2b5a167cff85" providerId="LiveId" clId="{8B420AA1-BB9D-4499-AD56-E94D19D5E4B6}" dt="2025-11-06T20:44:08.362" v="313" actId="20577"/>
          <ac:spMkLst>
            <pc:docMk/>
            <pc:sldMk cId="2749180449" sldId="267"/>
            <ac:spMk id="3" creationId="{145F748E-36DA-06EA-8545-1DCE14EBB692}"/>
          </ac:spMkLst>
        </pc:spChg>
      </pc:sldChg>
    </pc:docChg>
  </pc:docChgLst>
</pc:chgInfo>
</file>

<file path=ppt/diagrams/_rels/data6.xml.rels><?xml version="1.0" encoding="UTF-8" standalone="yes"?>
<Relationships xmlns="http://schemas.openxmlformats.org/package/2006/relationships"><Relationship Id="rId3" Type="http://schemas.openxmlformats.org/officeDocument/2006/relationships/hyperlink" Target="https://pubmed.ncbi.nlm.nih.gov/?term=Bahadure+RN&amp;cauthor_id=35645476" TargetMode="External"/><Relationship Id="rId2" Type="http://schemas.openxmlformats.org/officeDocument/2006/relationships/hyperlink" Target="https://pubmed.ncbi.nlm.nih.gov/?term=Dharmadhikari+PM&amp;cauthor_id=35645476" TargetMode="External"/><Relationship Id="rId1" Type="http://schemas.openxmlformats.org/officeDocument/2006/relationships/hyperlink" Target="https://pubmed.ncbi.nlm.nih.gov/?term=Dhote+VS&amp;cauthor_id=35645476" TargetMode="External"/><Relationship Id="rId5" Type="http://schemas.openxmlformats.org/officeDocument/2006/relationships/hyperlink" Target="https://pubmed.ncbi.nlm.nih.gov/?term=Dhote+AV&amp;cauthor_id=35645476" TargetMode="External"/><Relationship Id="rId4" Type="http://schemas.openxmlformats.org/officeDocument/2006/relationships/hyperlink" Target="https://pubmed.ncbi.nlm.nih.gov/?term=Thosar+NR&amp;cauthor_id=35645476" TargetMode="External"/></Relationships>
</file>

<file path=ppt/diagrams/_rels/drawing6.xml.rels><?xml version="1.0" encoding="UTF-8" standalone="yes"?>
<Relationships xmlns="http://schemas.openxmlformats.org/package/2006/relationships"><Relationship Id="rId3" Type="http://schemas.openxmlformats.org/officeDocument/2006/relationships/hyperlink" Target="https://pubmed.ncbi.nlm.nih.gov/?term=Bahadure+RN&amp;cauthor_id=35645476" TargetMode="External"/><Relationship Id="rId2" Type="http://schemas.openxmlformats.org/officeDocument/2006/relationships/hyperlink" Target="https://pubmed.ncbi.nlm.nih.gov/?term=Dharmadhikari+PM&amp;cauthor_id=35645476" TargetMode="External"/><Relationship Id="rId1" Type="http://schemas.openxmlformats.org/officeDocument/2006/relationships/hyperlink" Target="https://pubmed.ncbi.nlm.nih.gov/?term=Dhote+VS&amp;cauthor_id=35645476" TargetMode="External"/><Relationship Id="rId5" Type="http://schemas.openxmlformats.org/officeDocument/2006/relationships/hyperlink" Target="https://pubmed.ncbi.nlm.nih.gov/?term=Dhote+AV&amp;cauthor_id=35645476" TargetMode="External"/><Relationship Id="rId4" Type="http://schemas.openxmlformats.org/officeDocument/2006/relationships/hyperlink" Target="https://pubmed.ncbi.nlm.nih.gov/?term=Thosar+NR&amp;cauthor_id=35645476"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55BC4B-65E1-4B5D-8E5E-1FA2250CB5D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2864C3A-4FA6-48C6-8111-17A1CC5D84D9}">
      <dgm:prSet custT="1"/>
      <dgm:spPr/>
      <dgm:t>
        <a:bodyPr/>
        <a:lstStyle/>
        <a:p>
          <a:r>
            <a:rPr lang="en-GB" sz="1800" dirty="0"/>
            <a:t>Overview: Amira's Story</a:t>
          </a:r>
          <a:endParaRPr lang="en-US" sz="1800" dirty="0"/>
        </a:p>
      </dgm:t>
    </dgm:pt>
    <dgm:pt modelId="{B31CFF20-6954-47BA-9DBE-6C008D67452C}" type="parTrans" cxnId="{B772BFC3-53A1-4C49-AA39-D1FF4AD9CC5F}">
      <dgm:prSet/>
      <dgm:spPr/>
      <dgm:t>
        <a:bodyPr/>
        <a:lstStyle/>
        <a:p>
          <a:endParaRPr lang="en-US" sz="1800"/>
        </a:p>
      </dgm:t>
    </dgm:pt>
    <dgm:pt modelId="{160E2495-60ED-4B48-A3A4-8D36F2794517}" type="sibTrans" cxnId="{B772BFC3-53A1-4C49-AA39-D1FF4AD9CC5F}">
      <dgm:prSet/>
      <dgm:spPr/>
      <dgm:t>
        <a:bodyPr/>
        <a:lstStyle/>
        <a:p>
          <a:endParaRPr lang="en-US" sz="1800"/>
        </a:p>
      </dgm:t>
    </dgm:pt>
    <dgm:pt modelId="{DA57ABFA-F598-44CA-9931-C636E82EAA86}">
      <dgm:prSet custT="1"/>
      <dgm:spPr/>
      <dgm:t>
        <a:bodyPr/>
        <a:lstStyle/>
        <a:p>
          <a:r>
            <a:rPr lang="en-GB" sz="1800"/>
            <a:t>Three years of age</a:t>
          </a:r>
          <a:endParaRPr lang="en-US" sz="1800"/>
        </a:p>
      </dgm:t>
    </dgm:pt>
    <dgm:pt modelId="{5438058B-DB64-4247-AA50-A13575EB130E}" type="parTrans" cxnId="{1F2A2293-AB93-4AD1-A53A-70599B127490}">
      <dgm:prSet/>
      <dgm:spPr/>
      <dgm:t>
        <a:bodyPr/>
        <a:lstStyle/>
        <a:p>
          <a:endParaRPr lang="en-US" sz="1800"/>
        </a:p>
      </dgm:t>
    </dgm:pt>
    <dgm:pt modelId="{E56484DC-4FE1-420D-A165-01EF7C9F21A3}" type="sibTrans" cxnId="{1F2A2293-AB93-4AD1-A53A-70599B127490}">
      <dgm:prSet/>
      <dgm:spPr/>
      <dgm:t>
        <a:bodyPr/>
        <a:lstStyle/>
        <a:p>
          <a:endParaRPr lang="en-US" sz="1800"/>
        </a:p>
      </dgm:t>
    </dgm:pt>
    <dgm:pt modelId="{5E82CD42-D84A-4DAE-A11A-37527C26B263}">
      <dgm:prSet custT="1"/>
      <dgm:spPr/>
      <dgm:t>
        <a:bodyPr/>
        <a:lstStyle/>
        <a:p>
          <a:r>
            <a:rPr lang="en-GB" sz="1800"/>
            <a:t>Got into the nursery recently</a:t>
          </a:r>
          <a:endParaRPr lang="en-US" sz="1800"/>
        </a:p>
      </dgm:t>
    </dgm:pt>
    <dgm:pt modelId="{0DB7E052-ED54-4CA2-BCAB-C7C946DE6B80}" type="parTrans" cxnId="{BE8BD255-68B4-4159-981F-FB5331B6F4A9}">
      <dgm:prSet/>
      <dgm:spPr/>
      <dgm:t>
        <a:bodyPr/>
        <a:lstStyle/>
        <a:p>
          <a:endParaRPr lang="en-US" sz="1800"/>
        </a:p>
      </dgm:t>
    </dgm:pt>
    <dgm:pt modelId="{6C9CEA2D-EA46-4349-A0B0-2FD07484E433}" type="sibTrans" cxnId="{BE8BD255-68B4-4159-981F-FB5331B6F4A9}">
      <dgm:prSet/>
      <dgm:spPr/>
      <dgm:t>
        <a:bodyPr/>
        <a:lstStyle/>
        <a:p>
          <a:endParaRPr lang="en-US" sz="1800"/>
        </a:p>
      </dgm:t>
    </dgm:pt>
    <dgm:pt modelId="{2DD25150-F7C5-4AA4-849B-EAE7F4419722}">
      <dgm:prSet custT="1"/>
      <dgm:spPr/>
      <dgm:t>
        <a:bodyPr/>
        <a:lstStyle/>
        <a:p>
          <a:r>
            <a:rPr lang="en-GB" sz="1800"/>
            <a:t>Exhibits nervousness when away from carers.</a:t>
          </a:r>
          <a:endParaRPr lang="en-US" sz="1800"/>
        </a:p>
      </dgm:t>
    </dgm:pt>
    <dgm:pt modelId="{865F469A-B574-4EA0-9C84-4E6640311F45}" type="parTrans" cxnId="{EBF52E88-2BC4-43E7-A183-D4D6399841F1}">
      <dgm:prSet/>
      <dgm:spPr/>
      <dgm:t>
        <a:bodyPr/>
        <a:lstStyle/>
        <a:p>
          <a:endParaRPr lang="en-US" sz="1800"/>
        </a:p>
      </dgm:t>
    </dgm:pt>
    <dgm:pt modelId="{432B8279-FD66-48CF-95D5-A5235DE727FE}" type="sibTrans" cxnId="{EBF52E88-2BC4-43E7-A183-D4D6399841F1}">
      <dgm:prSet/>
      <dgm:spPr/>
      <dgm:t>
        <a:bodyPr/>
        <a:lstStyle/>
        <a:p>
          <a:endParaRPr lang="en-US" sz="1800"/>
        </a:p>
      </dgm:t>
    </dgm:pt>
    <dgm:pt modelId="{49F083B5-658F-4649-A2E3-E154F0266580}">
      <dgm:prSet custT="1"/>
      <dgm:spPr/>
      <dgm:t>
        <a:bodyPr/>
        <a:lstStyle/>
        <a:p>
          <a:r>
            <a:rPr lang="en-GB" sz="1800" dirty="0"/>
            <a:t>Minimal verbal exchanges</a:t>
          </a:r>
          <a:endParaRPr lang="en-US" sz="1800" dirty="0"/>
        </a:p>
      </dgm:t>
    </dgm:pt>
    <dgm:pt modelId="{AFE8BB4B-54F5-4911-AC4F-4CAC27DCD2A6}" type="parTrans" cxnId="{6C51E9AB-FE16-4269-8DBF-5FB44708AC84}">
      <dgm:prSet/>
      <dgm:spPr/>
      <dgm:t>
        <a:bodyPr/>
        <a:lstStyle/>
        <a:p>
          <a:endParaRPr lang="en-US" sz="1800"/>
        </a:p>
      </dgm:t>
    </dgm:pt>
    <dgm:pt modelId="{91660C31-C7B9-4C07-A771-0B0D0E828C91}" type="sibTrans" cxnId="{6C51E9AB-FE16-4269-8DBF-5FB44708AC84}">
      <dgm:prSet/>
      <dgm:spPr/>
      <dgm:t>
        <a:bodyPr/>
        <a:lstStyle/>
        <a:p>
          <a:endParaRPr lang="en-US" sz="1800"/>
        </a:p>
      </dgm:t>
    </dgm:pt>
    <dgm:pt modelId="{663C1704-5DF6-4244-9167-01C225B57923}">
      <dgm:prSet custT="1"/>
      <dgm:spPr/>
      <dgm:t>
        <a:bodyPr/>
        <a:lstStyle/>
        <a:p>
          <a:r>
            <a:rPr lang="en-GB" sz="1800"/>
            <a:t>Being unable to participate in group activities</a:t>
          </a:r>
          <a:endParaRPr lang="en-US" sz="1800"/>
        </a:p>
      </dgm:t>
    </dgm:pt>
    <dgm:pt modelId="{4439511B-39C7-4D33-A2B5-3A528459AC2A}" type="parTrans" cxnId="{19586FB6-6F1E-44FD-8B05-3F245E10F33E}">
      <dgm:prSet/>
      <dgm:spPr/>
      <dgm:t>
        <a:bodyPr/>
        <a:lstStyle/>
        <a:p>
          <a:endParaRPr lang="en-US" sz="1800"/>
        </a:p>
      </dgm:t>
    </dgm:pt>
    <dgm:pt modelId="{56F3F7B4-612A-47D9-8865-C3ED838ED551}" type="sibTrans" cxnId="{19586FB6-6F1E-44FD-8B05-3F245E10F33E}">
      <dgm:prSet/>
      <dgm:spPr/>
      <dgm:t>
        <a:bodyPr/>
        <a:lstStyle/>
        <a:p>
          <a:endParaRPr lang="en-US" sz="1800"/>
        </a:p>
      </dgm:t>
    </dgm:pt>
    <dgm:pt modelId="{81D8F33D-3A40-4628-A83A-97AD058CFB63}">
      <dgm:prSet custT="1"/>
      <dgm:spPr/>
      <dgm:t>
        <a:bodyPr/>
        <a:lstStyle/>
        <a:p>
          <a:r>
            <a:rPr lang="en-GB" sz="1800"/>
            <a:t>Goal: My aim is to use evidence-based strategies to support Amira's physical, mental, social, and emotional development.</a:t>
          </a:r>
          <a:endParaRPr lang="en-US" sz="1800"/>
        </a:p>
      </dgm:t>
    </dgm:pt>
    <dgm:pt modelId="{34AC080E-1F48-42A7-BCC9-7E36C83E5612}" type="parTrans" cxnId="{CAC100B0-1B1A-4615-9AF2-614184B0967C}">
      <dgm:prSet/>
      <dgm:spPr/>
      <dgm:t>
        <a:bodyPr/>
        <a:lstStyle/>
        <a:p>
          <a:endParaRPr lang="en-US" sz="1800"/>
        </a:p>
      </dgm:t>
    </dgm:pt>
    <dgm:pt modelId="{0937A646-8F19-426D-9DFC-368FCEB83462}" type="sibTrans" cxnId="{CAC100B0-1B1A-4615-9AF2-614184B0967C}">
      <dgm:prSet/>
      <dgm:spPr/>
      <dgm:t>
        <a:bodyPr/>
        <a:lstStyle/>
        <a:p>
          <a:endParaRPr lang="en-US" sz="1800"/>
        </a:p>
      </dgm:t>
    </dgm:pt>
    <dgm:pt modelId="{1F9C0E0A-8847-4405-8DDF-470075C744FD}" type="pres">
      <dgm:prSet presAssocID="{0555BC4B-65E1-4B5D-8E5E-1FA2250CB5D9}" presName="linear" presStyleCnt="0">
        <dgm:presLayoutVars>
          <dgm:animLvl val="lvl"/>
          <dgm:resizeHandles val="exact"/>
        </dgm:presLayoutVars>
      </dgm:prSet>
      <dgm:spPr/>
    </dgm:pt>
    <dgm:pt modelId="{A4ED6945-EFA7-4763-B423-3AADAFB61FCE}" type="pres">
      <dgm:prSet presAssocID="{12864C3A-4FA6-48C6-8111-17A1CC5D84D9}" presName="parentText" presStyleLbl="node1" presStyleIdx="0" presStyleCnt="7">
        <dgm:presLayoutVars>
          <dgm:chMax val="0"/>
          <dgm:bulletEnabled val="1"/>
        </dgm:presLayoutVars>
      </dgm:prSet>
      <dgm:spPr/>
    </dgm:pt>
    <dgm:pt modelId="{3872D678-5A04-402C-BBF5-A4A8CF19A4E1}" type="pres">
      <dgm:prSet presAssocID="{160E2495-60ED-4B48-A3A4-8D36F2794517}" presName="spacer" presStyleCnt="0"/>
      <dgm:spPr/>
    </dgm:pt>
    <dgm:pt modelId="{004A96F4-C49A-404A-8E4E-607ACB765CFE}" type="pres">
      <dgm:prSet presAssocID="{DA57ABFA-F598-44CA-9931-C636E82EAA86}" presName="parentText" presStyleLbl="node1" presStyleIdx="1" presStyleCnt="7">
        <dgm:presLayoutVars>
          <dgm:chMax val="0"/>
          <dgm:bulletEnabled val="1"/>
        </dgm:presLayoutVars>
      </dgm:prSet>
      <dgm:spPr/>
    </dgm:pt>
    <dgm:pt modelId="{E095B47F-79FD-4A43-AFF8-87D7DD67E879}" type="pres">
      <dgm:prSet presAssocID="{E56484DC-4FE1-420D-A165-01EF7C9F21A3}" presName="spacer" presStyleCnt="0"/>
      <dgm:spPr/>
    </dgm:pt>
    <dgm:pt modelId="{5D4FFB70-1703-4C82-B74F-FA0FA9C51912}" type="pres">
      <dgm:prSet presAssocID="{5E82CD42-D84A-4DAE-A11A-37527C26B263}" presName="parentText" presStyleLbl="node1" presStyleIdx="2" presStyleCnt="7">
        <dgm:presLayoutVars>
          <dgm:chMax val="0"/>
          <dgm:bulletEnabled val="1"/>
        </dgm:presLayoutVars>
      </dgm:prSet>
      <dgm:spPr/>
    </dgm:pt>
    <dgm:pt modelId="{2AD4BC55-662A-41D8-9797-B7BB4D7BBD8B}" type="pres">
      <dgm:prSet presAssocID="{6C9CEA2D-EA46-4349-A0B0-2FD07484E433}" presName="spacer" presStyleCnt="0"/>
      <dgm:spPr/>
    </dgm:pt>
    <dgm:pt modelId="{18202391-1FAD-4379-9538-EA339BEE925C}" type="pres">
      <dgm:prSet presAssocID="{2DD25150-F7C5-4AA4-849B-EAE7F4419722}" presName="parentText" presStyleLbl="node1" presStyleIdx="3" presStyleCnt="7">
        <dgm:presLayoutVars>
          <dgm:chMax val="0"/>
          <dgm:bulletEnabled val="1"/>
        </dgm:presLayoutVars>
      </dgm:prSet>
      <dgm:spPr/>
    </dgm:pt>
    <dgm:pt modelId="{C601BC68-7FA5-4C1E-8B98-B47DFB2AE370}" type="pres">
      <dgm:prSet presAssocID="{432B8279-FD66-48CF-95D5-A5235DE727FE}" presName="spacer" presStyleCnt="0"/>
      <dgm:spPr/>
    </dgm:pt>
    <dgm:pt modelId="{8EE38704-E945-4C1B-A0A4-763EFA4978CF}" type="pres">
      <dgm:prSet presAssocID="{49F083B5-658F-4649-A2E3-E154F0266580}" presName="parentText" presStyleLbl="node1" presStyleIdx="4" presStyleCnt="7">
        <dgm:presLayoutVars>
          <dgm:chMax val="0"/>
          <dgm:bulletEnabled val="1"/>
        </dgm:presLayoutVars>
      </dgm:prSet>
      <dgm:spPr/>
    </dgm:pt>
    <dgm:pt modelId="{CA231FD1-E11B-47AA-9EDD-D787DD52A02B}" type="pres">
      <dgm:prSet presAssocID="{91660C31-C7B9-4C07-A771-0B0D0E828C91}" presName="spacer" presStyleCnt="0"/>
      <dgm:spPr/>
    </dgm:pt>
    <dgm:pt modelId="{C1BA8331-D43A-4589-8F55-DAAB377CECF0}" type="pres">
      <dgm:prSet presAssocID="{663C1704-5DF6-4244-9167-01C225B57923}" presName="parentText" presStyleLbl="node1" presStyleIdx="5" presStyleCnt="7">
        <dgm:presLayoutVars>
          <dgm:chMax val="0"/>
          <dgm:bulletEnabled val="1"/>
        </dgm:presLayoutVars>
      </dgm:prSet>
      <dgm:spPr/>
    </dgm:pt>
    <dgm:pt modelId="{17A25D19-2870-4676-8E9B-42743A486889}" type="pres">
      <dgm:prSet presAssocID="{56F3F7B4-612A-47D9-8865-C3ED838ED551}" presName="spacer" presStyleCnt="0"/>
      <dgm:spPr/>
    </dgm:pt>
    <dgm:pt modelId="{0CE7F74D-445B-4B15-8710-7B7B7A83452D}" type="pres">
      <dgm:prSet presAssocID="{81D8F33D-3A40-4628-A83A-97AD058CFB63}" presName="parentText" presStyleLbl="node1" presStyleIdx="6" presStyleCnt="7">
        <dgm:presLayoutVars>
          <dgm:chMax val="0"/>
          <dgm:bulletEnabled val="1"/>
        </dgm:presLayoutVars>
      </dgm:prSet>
      <dgm:spPr/>
    </dgm:pt>
  </dgm:ptLst>
  <dgm:cxnLst>
    <dgm:cxn modelId="{65A88F05-813D-4807-B291-E6003FDEF42A}" type="presOf" srcId="{81D8F33D-3A40-4628-A83A-97AD058CFB63}" destId="{0CE7F74D-445B-4B15-8710-7B7B7A83452D}" srcOrd="0" destOrd="0" presId="urn:microsoft.com/office/officeart/2005/8/layout/vList2"/>
    <dgm:cxn modelId="{B0A5850D-DA5F-4EFD-845D-F360237B81E5}" type="presOf" srcId="{12864C3A-4FA6-48C6-8111-17A1CC5D84D9}" destId="{A4ED6945-EFA7-4763-B423-3AADAFB61FCE}" srcOrd="0" destOrd="0" presId="urn:microsoft.com/office/officeart/2005/8/layout/vList2"/>
    <dgm:cxn modelId="{E092BF20-2331-467B-8E94-7FF65AB0059B}" type="presOf" srcId="{0555BC4B-65E1-4B5D-8E5E-1FA2250CB5D9}" destId="{1F9C0E0A-8847-4405-8DDF-470075C744FD}" srcOrd="0" destOrd="0" presId="urn:microsoft.com/office/officeart/2005/8/layout/vList2"/>
    <dgm:cxn modelId="{4EF25A4F-F2B3-4350-87F8-A46A96CEA135}" type="presOf" srcId="{DA57ABFA-F598-44CA-9931-C636E82EAA86}" destId="{004A96F4-C49A-404A-8E4E-607ACB765CFE}" srcOrd="0" destOrd="0" presId="urn:microsoft.com/office/officeart/2005/8/layout/vList2"/>
    <dgm:cxn modelId="{BE8BD255-68B4-4159-981F-FB5331B6F4A9}" srcId="{0555BC4B-65E1-4B5D-8E5E-1FA2250CB5D9}" destId="{5E82CD42-D84A-4DAE-A11A-37527C26B263}" srcOrd="2" destOrd="0" parTransId="{0DB7E052-ED54-4CA2-BCAB-C7C946DE6B80}" sibTransId="{6C9CEA2D-EA46-4349-A0B0-2FD07484E433}"/>
    <dgm:cxn modelId="{EBF52E88-2BC4-43E7-A183-D4D6399841F1}" srcId="{0555BC4B-65E1-4B5D-8E5E-1FA2250CB5D9}" destId="{2DD25150-F7C5-4AA4-849B-EAE7F4419722}" srcOrd="3" destOrd="0" parTransId="{865F469A-B574-4EA0-9C84-4E6640311F45}" sibTransId="{432B8279-FD66-48CF-95D5-A5235DE727FE}"/>
    <dgm:cxn modelId="{1F2A2293-AB93-4AD1-A53A-70599B127490}" srcId="{0555BC4B-65E1-4B5D-8E5E-1FA2250CB5D9}" destId="{DA57ABFA-F598-44CA-9931-C636E82EAA86}" srcOrd="1" destOrd="0" parTransId="{5438058B-DB64-4247-AA50-A13575EB130E}" sibTransId="{E56484DC-4FE1-420D-A165-01EF7C9F21A3}"/>
    <dgm:cxn modelId="{A169919D-5812-4D77-B8EE-D4ECAB094A29}" type="presOf" srcId="{663C1704-5DF6-4244-9167-01C225B57923}" destId="{C1BA8331-D43A-4589-8F55-DAAB377CECF0}" srcOrd="0" destOrd="0" presId="urn:microsoft.com/office/officeart/2005/8/layout/vList2"/>
    <dgm:cxn modelId="{6C51E9AB-FE16-4269-8DBF-5FB44708AC84}" srcId="{0555BC4B-65E1-4B5D-8E5E-1FA2250CB5D9}" destId="{49F083B5-658F-4649-A2E3-E154F0266580}" srcOrd="4" destOrd="0" parTransId="{AFE8BB4B-54F5-4911-AC4F-4CAC27DCD2A6}" sibTransId="{91660C31-C7B9-4C07-A771-0B0D0E828C91}"/>
    <dgm:cxn modelId="{CAC100B0-1B1A-4615-9AF2-614184B0967C}" srcId="{0555BC4B-65E1-4B5D-8E5E-1FA2250CB5D9}" destId="{81D8F33D-3A40-4628-A83A-97AD058CFB63}" srcOrd="6" destOrd="0" parTransId="{34AC080E-1F48-42A7-BCC9-7E36C83E5612}" sibTransId="{0937A646-8F19-426D-9DFC-368FCEB83462}"/>
    <dgm:cxn modelId="{F69E70B4-B4B3-4763-ACCC-0BDC8AD4B5E0}" type="presOf" srcId="{5E82CD42-D84A-4DAE-A11A-37527C26B263}" destId="{5D4FFB70-1703-4C82-B74F-FA0FA9C51912}" srcOrd="0" destOrd="0" presId="urn:microsoft.com/office/officeart/2005/8/layout/vList2"/>
    <dgm:cxn modelId="{19586FB6-6F1E-44FD-8B05-3F245E10F33E}" srcId="{0555BC4B-65E1-4B5D-8E5E-1FA2250CB5D9}" destId="{663C1704-5DF6-4244-9167-01C225B57923}" srcOrd="5" destOrd="0" parTransId="{4439511B-39C7-4D33-A2B5-3A528459AC2A}" sibTransId="{56F3F7B4-612A-47D9-8865-C3ED838ED551}"/>
    <dgm:cxn modelId="{B772BFC3-53A1-4C49-AA39-D1FF4AD9CC5F}" srcId="{0555BC4B-65E1-4B5D-8E5E-1FA2250CB5D9}" destId="{12864C3A-4FA6-48C6-8111-17A1CC5D84D9}" srcOrd="0" destOrd="0" parTransId="{B31CFF20-6954-47BA-9DBE-6C008D67452C}" sibTransId="{160E2495-60ED-4B48-A3A4-8D36F2794517}"/>
    <dgm:cxn modelId="{573413D9-33C7-4465-9CE9-3E9438E9641D}" type="presOf" srcId="{2DD25150-F7C5-4AA4-849B-EAE7F4419722}" destId="{18202391-1FAD-4379-9538-EA339BEE925C}" srcOrd="0" destOrd="0" presId="urn:microsoft.com/office/officeart/2005/8/layout/vList2"/>
    <dgm:cxn modelId="{974208F8-3307-4C50-A561-0E617A85FE9E}" type="presOf" srcId="{49F083B5-658F-4649-A2E3-E154F0266580}" destId="{8EE38704-E945-4C1B-A0A4-763EFA4978CF}" srcOrd="0" destOrd="0" presId="urn:microsoft.com/office/officeart/2005/8/layout/vList2"/>
    <dgm:cxn modelId="{A025B50A-2A46-48AB-A17D-1AE5BE6DE6B1}" type="presParOf" srcId="{1F9C0E0A-8847-4405-8DDF-470075C744FD}" destId="{A4ED6945-EFA7-4763-B423-3AADAFB61FCE}" srcOrd="0" destOrd="0" presId="urn:microsoft.com/office/officeart/2005/8/layout/vList2"/>
    <dgm:cxn modelId="{0BD83315-984A-429C-81B5-D87702F6EE00}" type="presParOf" srcId="{1F9C0E0A-8847-4405-8DDF-470075C744FD}" destId="{3872D678-5A04-402C-BBF5-A4A8CF19A4E1}" srcOrd="1" destOrd="0" presId="urn:microsoft.com/office/officeart/2005/8/layout/vList2"/>
    <dgm:cxn modelId="{FBE62579-CA07-4113-920F-682709B25841}" type="presParOf" srcId="{1F9C0E0A-8847-4405-8DDF-470075C744FD}" destId="{004A96F4-C49A-404A-8E4E-607ACB765CFE}" srcOrd="2" destOrd="0" presId="urn:microsoft.com/office/officeart/2005/8/layout/vList2"/>
    <dgm:cxn modelId="{9114BB0D-25D8-4F8A-AAF4-837CE11D79C1}" type="presParOf" srcId="{1F9C0E0A-8847-4405-8DDF-470075C744FD}" destId="{E095B47F-79FD-4A43-AFF8-87D7DD67E879}" srcOrd="3" destOrd="0" presId="urn:microsoft.com/office/officeart/2005/8/layout/vList2"/>
    <dgm:cxn modelId="{564C3516-D423-4002-8ADD-15E386707961}" type="presParOf" srcId="{1F9C0E0A-8847-4405-8DDF-470075C744FD}" destId="{5D4FFB70-1703-4C82-B74F-FA0FA9C51912}" srcOrd="4" destOrd="0" presId="urn:microsoft.com/office/officeart/2005/8/layout/vList2"/>
    <dgm:cxn modelId="{091272D8-A624-4D66-8AFF-4F31FF356B44}" type="presParOf" srcId="{1F9C0E0A-8847-4405-8DDF-470075C744FD}" destId="{2AD4BC55-662A-41D8-9797-B7BB4D7BBD8B}" srcOrd="5" destOrd="0" presId="urn:microsoft.com/office/officeart/2005/8/layout/vList2"/>
    <dgm:cxn modelId="{FAA5E621-9D9A-41C2-BFD8-8F8F921C8620}" type="presParOf" srcId="{1F9C0E0A-8847-4405-8DDF-470075C744FD}" destId="{18202391-1FAD-4379-9538-EA339BEE925C}" srcOrd="6" destOrd="0" presId="urn:microsoft.com/office/officeart/2005/8/layout/vList2"/>
    <dgm:cxn modelId="{15EF8D94-F88D-48A6-ADD2-DF65BF2B3BF4}" type="presParOf" srcId="{1F9C0E0A-8847-4405-8DDF-470075C744FD}" destId="{C601BC68-7FA5-4C1E-8B98-B47DFB2AE370}" srcOrd="7" destOrd="0" presId="urn:microsoft.com/office/officeart/2005/8/layout/vList2"/>
    <dgm:cxn modelId="{911BF8A9-1119-46CD-AE53-2777E8FEAE95}" type="presParOf" srcId="{1F9C0E0A-8847-4405-8DDF-470075C744FD}" destId="{8EE38704-E945-4C1B-A0A4-763EFA4978CF}" srcOrd="8" destOrd="0" presId="urn:microsoft.com/office/officeart/2005/8/layout/vList2"/>
    <dgm:cxn modelId="{041EEE5B-1125-409E-84FF-2AFE8EB37017}" type="presParOf" srcId="{1F9C0E0A-8847-4405-8DDF-470075C744FD}" destId="{CA231FD1-E11B-47AA-9EDD-D787DD52A02B}" srcOrd="9" destOrd="0" presId="urn:microsoft.com/office/officeart/2005/8/layout/vList2"/>
    <dgm:cxn modelId="{0EAFA320-A92D-44F0-878B-756074BC4FFD}" type="presParOf" srcId="{1F9C0E0A-8847-4405-8DDF-470075C744FD}" destId="{C1BA8331-D43A-4589-8F55-DAAB377CECF0}" srcOrd="10" destOrd="0" presId="urn:microsoft.com/office/officeart/2005/8/layout/vList2"/>
    <dgm:cxn modelId="{090E1357-57EE-4FEB-AF73-AF3B4EC1961B}" type="presParOf" srcId="{1F9C0E0A-8847-4405-8DDF-470075C744FD}" destId="{17A25D19-2870-4676-8E9B-42743A486889}" srcOrd="11" destOrd="0" presId="urn:microsoft.com/office/officeart/2005/8/layout/vList2"/>
    <dgm:cxn modelId="{E3E3B8C2-9D70-4C9C-8FAF-BF3B5F7829A8}" type="presParOf" srcId="{1F9C0E0A-8847-4405-8DDF-470075C744FD}" destId="{0CE7F74D-445B-4B15-8710-7B7B7A83452D}"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3C9C6F-9C3B-4D34-A6AC-CD28A038ECB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37AD4F3-F9B6-4A69-9259-1B3AD2861AA5}">
      <dgm:prSet/>
      <dgm:spPr/>
      <dgm:t>
        <a:bodyPr/>
        <a:lstStyle/>
        <a:p>
          <a:r>
            <a:rPr lang="en-GB"/>
            <a:t>Theory of Choice: Vygotsky's Sociocultural Theory (Vygotsky, 1978). </a:t>
          </a:r>
          <a:endParaRPr lang="en-US" dirty="0"/>
        </a:p>
      </dgm:t>
    </dgm:pt>
    <dgm:pt modelId="{009A6986-295B-4AD5-99FA-3DE24098A094}" type="parTrans" cxnId="{C8D6EDAE-17B2-4F7B-96E7-21388EF2A016}">
      <dgm:prSet/>
      <dgm:spPr/>
      <dgm:t>
        <a:bodyPr/>
        <a:lstStyle/>
        <a:p>
          <a:endParaRPr lang="en-US"/>
        </a:p>
      </dgm:t>
    </dgm:pt>
    <dgm:pt modelId="{D0F58795-77BE-4132-BD42-1260F0B0414C}" type="sibTrans" cxnId="{C8D6EDAE-17B2-4F7B-96E7-21388EF2A016}">
      <dgm:prSet/>
      <dgm:spPr/>
      <dgm:t>
        <a:bodyPr/>
        <a:lstStyle/>
        <a:p>
          <a:endParaRPr lang="en-US"/>
        </a:p>
      </dgm:t>
    </dgm:pt>
    <dgm:pt modelId="{65FFF7F9-95E8-48F6-B5D3-F23F209C9272}">
      <dgm:prSet/>
      <dgm:spPr/>
      <dgm:t>
        <a:bodyPr/>
        <a:lstStyle/>
        <a:p>
          <a:r>
            <a:rPr lang="en-GB" dirty="0"/>
            <a:t>Emphasises social interaction as the basis for education and growth.</a:t>
          </a:r>
          <a:endParaRPr lang="en-US" dirty="0"/>
        </a:p>
      </dgm:t>
    </dgm:pt>
    <dgm:pt modelId="{9247EBFA-59A8-42C1-808F-617E7FD05F2B}" type="parTrans" cxnId="{570A01A4-0C7B-42B9-9A7F-EBDB80B3D23B}">
      <dgm:prSet/>
      <dgm:spPr/>
      <dgm:t>
        <a:bodyPr/>
        <a:lstStyle/>
        <a:p>
          <a:endParaRPr lang="en-US"/>
        </a:p>
      </dgm:t>
    </dgm:pt>
    <dgm:pt modelId="{305899C3-0EEB-4E28-81F0-7CA840489427}" type="sibTrans" cxnId="{570A01A4-0C7B-42B9-9A7F-EBDB80B3D23B}">
      <dgm:prSet/>
      <dgm:spPr/>
      <dgm:t>
        <a:bodyPr/>
        <a:lstStyle/>
        <a:p>
          <a:endParaRPr lang="en-US"/>
        </a:p>
      </dgm:t>
    </dgm:pt>
    <dgm:pt modelId="{999585E9-FB93-4EA9-8A3E-EEE5AAB4DBAE}">
      <dgm:prSet/>
      <dgm:spPr/>
      <dgm:t>
        <a:bodyPr/>
        <a:lstStyle/>
        <a:p>
          <a:r>
            <a:rPr lang="en-GB" dirty="0"/>
            <a:t>Children learn through language-based contact and supervised participation with more experienced people (peers or adults).</a:t>
          </a:r>
          <a:endParaRPr lang="en-US" dirty="0"/>
        </a:p>
      </dgm:t>
    </dgm:pt>
    <dgm:pt modelId="{926197F3-4E9A-4E3A-8E02-6CFB402D36E4}" type="parTrans" cxnId="{D3A109EB-02FB-470B-A603-A8F0C9FA097D}">
      <dgm:prSet/>
      <dgm:spPr/>
      <dgm:t>
        <a:bodyPr/>
        <a:lstStyle/>
        <a:p>
          <a:endParaRPr lang="en-US"/>
        </a:p>
      </dgm:t>
    </dgm:pt>
    <dgm:pt modelId="{24D544A4-96E1-4650-8A9D-AA2F2CA50726}" type="sibTrans" cxnId="{D3A109EB-02FB-470B-A603-A8F0C9FA097D}">
      <dgm:prSet/>
      <dgm:spPr/>
      <dgm:t>
        <a:bodyPr/>
        <a:lstStyle/>
        <a:p>
          <a:endParaRPr lang="en-US"/>
        </a:p>
      </dgm:t>
    </dgm:pt>
    <dgm:pt modelId="{3ABE471C-45B3-438C-A4F4-7726E921402F}" type="pres">
      <dgm:prSet presAssocID="{133C9C6F-9C3B-4D34-A6AC-CD28A038ECB5}" presName="diagram" presStyleCnt="0">
        <dgm:presLayoutVars>
          <dgm:dir/>
          <dgm:resizeHandles val="exact"/>
        </dgm:presLayoutVars>
      </dgm:prSet>
      <dgm:spPr/>
    </dgm:pt>
    <dgm:pt modelId="{16813BAD-E4E8-424F-9855-DFFF10A3E3FD}" type="pres">
      <dgm:prSet presAssocID="{E37AD4F3-F9B6-4A69-9259-1B3AD2861AA5}" presName="node" presStyleLbl="node1" presStyleIdx="0" presStyleCnt="3">
        <dgm:presLayoutVars>
          <dgm:bulletEnabled val="1"/>
        </dgm:presLayoutVars>
      </dgm:prSet>
      <dgm:spPr/>
    </dgm:pt>
    <dgm:pt modelId="{76F59D52-43F8-4FCE-B5C9-E061BDAA202A}" type="pres">
      <dgm:prSet presAssocID="{D0F58795-77BE-4132-BD42-1260F0B0414C}" presName="sibTrans" presStyleCnt="0"/>
      <dgm:spPr/>
    </dgm:pt>
    <dgm:pt modelId="{4854E580-F13E-4CB6-B9DB-53C051798FA9}" type="pres">
      <dgm:prSet presAssocID="{65FFF7F9-95E8-48F6-B5D3-F23F209C9272}" presName="node" presStyleLbl="node1" presStyleIdx="1" presStyleCnt="3">
        <dgm:presLayoutVars>
          <dgm:bulletEnabled val="1"/>
        </dgm:presLayoutVars>
      </dgm:prSet>
      <dgm:spPr/>
    </dgm:pt>
    <dgm:pt modelId="{A8258D21-A310-4B59-BDB7-3D1E8DCCA325}" type="pres">
      <dgm:prSet presAssocID="{305899C3-0EEB-4E28-81F0-7CA840489427}" presName="sibTrans" presStyleCnt="0"/>
      <dgm:spPr/>
    </dgm:pt>
    <dgm:pt modelId="{48D9B787-5FD4-4165-9D29-7C9D72DC8033}" type="pres">
      <dgm:prSet presAssocID="{999585E9-FB93-4EA9-8A3E-EEE5AAB4DBAE}" presName="node" presStyleLbl="node1" presStyleIdx="2" presStyleCnt="3">
        <dgm:presLayoutVars>
          <dgm:bulletEnabled val="1"/>
        </dgm:presLayoutVars>
      </dgm:prSet>
      <dgm:spPr/>
    </dgm:pt>
  </dgm:ptLst>
  <dgm:cxnLst>
    <dgm:cxn modelId="{67F0EA2A-F4D0-43FD-83E2-87A4E5F1234D}" type="presOf" srcId="{999585E9-FB93-4EA9-8A3E-EEE5AAB4DBAE}" destId="{48D9B787-5FD4-4165-9D29-7C9D72DC8033}" srcOrd="0" destOrd="0" presId="urn:microsoft.com/office/officeart/2005/8/layout/default"/>
    <dgm:cxn modelId="{24A82753-3BCE-407F-97CF-D1035CE7DEC6}" type="presOf" srcId="{E37AD4F3-F9B6-4A69-9259-1B3AD2861AA5}" destId="{16813BAD-E4E8-424F-9855-DFFF10A3E3FD}" srcOrd="0" destOrd="0" presId="urn:microsoft.com/office/officeart/2005/8/layout/default"/>
    <dgm:cxn modelId="{0310EA97-3CA2-4696-9F74-143149B8BD13}" type="presOf" srcId="{133C9C6F-9C3B-4D34-A6AC-CD28A038ECB5}" destId="{3ABE471C-45B3-438C-A4F4-7726E921402F}" srcOrd="0" destOrd="0" presId="urn:microsoft.com/office/officeart/2005/8/layout/default"/>
    <dgm:cxn modelId="{570A01A4-0C7B-42B9-9A7F-EBDB80B3D23B}" srcId="{133C9C6F-9C3B-4D34-A6AC-CD28A038ECB5}" destId="{65FFF7F9-95E8-48F6-B5D3-F23F209C9272}" srcOrd="1" destOrd="0" parTransId="{9247EBFA-59A8-42C1-808F-617E7FD05F2B}" sibTransId="{305899C3-0EEB-4E28-81F0-7CA840489427}"/>
    <dgm:cxn modelId="{C8D6EDAE-17B2-4F7B-96E7-21388EF2A016}" srcId="{133C9C6F-9C3B-4D34-A6AC-CD28A038ECB5}" destId="{E37AD4F3-F9B6-4A69-9259-1B3AD2861AA5}" srcOrd="0" destOrd="0" parTransId="{009A6986-295B-4AD5-99FA-3DE24098A094}" sibTransId="{D0F58795-77BE-4132-BD42-1260F0B0414C}"/>
    <dgm:cxn modelId="{7E7E4AC1-3440-4AC3-AF2C-A43A16761D90}" type="presOf" srcId="{65FFF7F9-95E8-48F6-B5D3-F23F209C9272}" destId="{4854E580-F13E-4CB6-B9DB-53C051798FA9}" srcOrd="0" destOrd="0" presId="urn:microsoft.com/office/officeart/2005/8/layout/default"/>
    <dgm:cxn modelId="{D3A109EB-02FB-470B-A603-A8F0C9FA097D}" srcId="{133C9C6F-9C3B-4D34-A6AC-CD28A038ECB5}" destId="{999585E9-FB93-4EA9-8A3E-EEE5AAB4DBAE}" srcOrd="2" destOrd="0" parTransId="{926197F3-4E9A-4E3A-8E02-6CFB402D36E4}" sibTransId="{24D544A4-96E1-4650-8A9D-AA2F2CA50726}"/>
    <dgm:cxn modelId="{FD464E74-CE8C-484B-A5C4-C1938AA78DFB}" type="presParOf" srcId="{3ABE471C-45B3-438C-A4F4-7726E921402F}" destId="{16813BAD-E4E8-424F-9855-DFFF10A3E3FD}" srcOrd="0" destOrd="0" presId="urn:microsoft.com/office/officeart/2005/8/layout/default"/>
    <dgm:cxn modelId="{7DE2C250-2FAB-428F-AE90-E647252C1154}" type="presParOf" srcId="{3ABE471C-45B3-438C-A4F4-7726E921402F}" destId="{76F59D52-43F8-4FCE-B5C9-E061BDAA202A}" srcOrd="1" destOrd="0" presId="urn:microsoft.com/office/officeart/2005/8/layout/default"/>
    <dgm:cxn modelId="{4DEA0C5D-1860-4335-818F-D62224143480}" type="presParOf" srcId="{3ABE471C-45B3-438C-A4F4-7726E921402F}" destId="{4854E580-F13E-4CB6-B9DB-53C051798FA9}" srcOrd="2" destOrd="0" presId="urn:microsoft.com/office/officeart/2005/8/layout/default"/>
    <dgm:cxn modelId="{B19DDA49-7320-4991-B2FF-ABEB5B3C6A7A}" type="presParOf" srcId="{3ABE471C-45B3-438C-A4F4-7726E921402F}" destId="{A8258D21-A310-4B59-BDB7-3D1E8DCCA325}" srcOrd="3" destOrd="0" presId="urn:microsoft.com/office/officeart/2005/8/layout/default"/>
    <dgm:cxn modelId="{E4016BBD-2B6D-4E3F-A679-ADEAE6B1140B}" type="presParOf" srcId="{3ABE471C-45B3-438C-A4F4-7726E921402F}" destId="{48D9B787-5FD4-4165-9D29-7C9D72DC8033}"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D45E37-716F-43F1-9817-00ECA6BFADD9}"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9C3970EE-F394-4FAF-81CF-7D5688138560}">
      <dgm:prSet/>
      <dgm:spPr/>
      <dgm:t>
        <a:bodyPr/>
        <a:lstStyle/>
        <a:p>
          <a:r>
            <a:rPr lang="en-GB" b="1" dirty="0"/>
            <a:t>Core ideas:</a:t>
          </a:r>
          <a:endParaRPr lang="en-US" dirty="0"/>
        </a:p>
      </dgm:t>
    </dgm:pt>
    <dgm:pt modelId="{63EAD84C-06D3-438D-AAC8-3CC5D0785D7F}" type="parTrans" cxnId="{16C34C3E-398A-42EB-92AF-96024E34B5AE}">
      <dgm:prSet/>
      <dgm:spPr/>
      <dgm:t>
        <a:bodyPr/>
        <a:lstStyle/>
        <a:p>
          <a:endParaRPr lang="en-US"/>
        </a:p>
      </dgm:t>
    </dgm:pt>
    <dgm:pt modelId="{24B97AE3-A639-4BD9-9452-220E0300FBAF}" type="sibTrans" cxnId="{16C34C3E-398A-42EB-92AF-96024E34B5AE}">
      <dgm:prSet/>
      <dgm:spPr/>
      <dgm:t>
        <a:bodyPr/>
        <a:lstStyle/>
        <a:p>
          <a:endParaRPr lang="en-US"/>
        </a:p>
      </dgm:t>
    </dgm:pt>
    <dgm:pt modelId="{F22E20E5-55ED-45B1-9240-5BD56E018F67}">
      <dgm:prSet/>
      <dgm:spPr/>
      <dgm:t>
        <a:bodyPr/>
        <a:lstStyle/>
        <a:p>
          <a:r>
            <a:rPr lang="en-GB" dirty="0"/>
            <a:t>The difference between what a youngster can accomplish on their own and with assistance is known as the Zone of Proximal Development (ZPD).</a:t>
          </a:r>
          <a:endParaRPr lang="en-US" dirty="0"/>
        </a:p>
      </dgm:t>
    </dgm:pt>
    <dgm:pt modelId="{AF147D9F-A854-46FB-AE45-97E4DE0E7508}" type="parTrans" cxnId="{116FA612-6DBF-4C02-AE90-27C53173A0CE}">
      <dgm:prSet/>
      <dgm:spPr/>
      <dgm:t>
        <a:bodyPr/>
        <a:lstStyle/>
        <a:p>
          <a:endParaRPr lang="en-US"/>
        </a:p>
      </dgm:t>
    </dgm:pt>
    <dgm:pt modelId="{984CD06E-1654-4ADC-A604-98D6E8516560}" type="sibTrans" cxnId="{116FA612-6DBF-4C02-AE90-27C53173A0CE}">
      <dgm:prSet/>
      <dgm:spPr/>
      <dgm:t>
        <a:bodyPr/>
        <a:lstStyle/>
        <a:p>
          <a:endParaRPr lang="en-US"/>
        </a:p>
      </dgm:t>
    </dgm:pt>
    <dgm:pt modelId="{F8929DD7-88B4-4F8C-97B3-0A54F045B907}">
      <dgm:prSet/>
      <dgm:spPr/>
      <dgm:t>
        <a:bodyPr/>
        <a:lstStyle/>
        <a:p>
          <a:r>
            <a:rPr lang="en-GB" dirty="0"/>
            <a:t>Adult assistance that helps kids go through their ZPD is known as scaffolding (Vygotsky,1978).</a:t>
          </a:r>
          <a:endParaRPr lang="en-US" dirty="0"/>
        </a:p>
      </dgm:t>
    </dgm:pt>
    <dgm:pt modelId="{604DC750-78EF-4E46-856D-391BD0CF9285}" type="parTrans" cxnId="{28E8BF99-207C-4FA2-9C9E-72A94B5F2AF4}">
      <dgm:prSet/>
      <dgm:spPr/>
      <dgm:t>
        <a:bodyPr/>
        <a:lstStyle/>
        <a:p>
          <a:endParaRPr lang="en-US"/>
        </a:p>
      </dgm:t>
    </dgm:pt>
    <dgm:pt modelId="{98D4F4AA-A9E2-4A36-BDA3-9A1F2801E796}" type="sibTrans" cxnId="{28E8BF99-207C-4FA2-9C9E-72A94B5F2AF4}">
      <dgm:prSet/>
      <dgm:spPr/>
      <dgm:t>
        <a:bodyPr/>
        <a:lstStyle/>
        <a:p>
          <a:endParaRPr lang="en-US"/>
        </a:p>
      </dgm:t>
    </dgm:pt>
    <dgm:pt modelId="{B4344E92-53A0-4B6C-B299-8F64FEE578B2}">
      <dgm:prSet/>
      <dgm:spPr/>
      <dgm:t>
        <a:bodyPr/>
        <a:lstStyle/>
        <a:p>
          <a:r>
            <a:rPr lang="en-GB" dirty="0"/>
            <a:t>Speech is an essential tool for cognitive development (Vygotsky, 1986).</a:t>
          </a:r>
          <a:endParaRPr lang="en-US" dirty="0"/>
        </a:p>
      </dgm:t>
    </dgm:pt>
    <dgm:pt modelId="{3B07D79A-D6C1-49E9-A5A3-7D2C8E56C241}" type="parTrans" cxnId="{08FF2D3E-5528-4C77-A484-9C22187FA90E}">
      <dgm:prSet/>
      <dgm:spPr/>
      <dgm:t>
        <a:bodyPr/>
        <a:lstStyle/>
        <a:p>
          <a:endParaRPr lang="en-US"/>
        </a:p>
      </dgm:t>
    </dgm:pt>
    <dgm:pt modelId="{EA57FA22-30E9-4426-AAEE-EF26B341389D}" type="sibTrans" cxnId="{08FF2D3E-5528-4C77-A484-9C22187FA90E}">
      <dgm:prSet/>
      <dgm:spPr/>
      <dgm:t>
        <a:bodyPr/>
        <a:lstStyle/>
        <a:p>
          <a:endParaRPr lang="en-US"/>
        </a:p>
      </dgm:t>
    </dgm:pt>
    <dgm:pt modelId="{F233242B-C765-489A-8E17-8D658BE4F031}">
      <dgm:prSet/>
      <dgm:spPr/>
      <dgm:t>
        <a:bodyPr/>
        <a:lstStyle/>
        <a:p>
          <a:r>
            <a:rPr lang="en-GB" dirty="0"/>
            <a:t>Cultural tools: Social and cultural contexts influence learning</a:t>
          </a:r>
          <a:endParaRPr lang="en-US" dirty="0"/>
        </a:p>
      </dgm:t>
    </dgm:pt>
    <dgm:pt modelId="{61CEDAE5-8FF9-4A47-9A6F-84477E311DB8}" type="parTrans" cxnId="{9FA9A491-633D-4F72-846D-08FB256CB467}">
      <dgm:prSet/>
      <dgm:spPr/>
      <dgm:t>
        <a:bodyPr/>
        <a:lstStyle/>
        <a:p>
          <a:endParaRPr lang="en-US"/>
        </a:p>
      </dgm:t>
    </dgm:pt>
    <dgm:pt modelId="{77469F9B-A768-4773-BDE8-ED73658EF057}" type="sibTrans" cxnId="{9FA9A491-633D-4F72-846D-08FB256CB467}">
      <dgm:prSet/>
      <dgm:spPr/>
      <dgm:t>
        <a:bodyPr/>
        <a:lstStyle/>
        <a:p>
          <a:endParaRPr lang="en-US"/>
        </a:p>
      </dgm:t>
    </dgm:pt>
    <dgm:pt modelId="{D6E294D7-6652-4C49-ABD9-ED8C76030BC6}" type="pres">
      <dgm:prSet presAssocID="{A3D45E37-716F-43F1-9817-00ECA6BFADD9}" presName="outerComposite" presStyleCnt="0">
        <dgm:presLayoutVars>
          <dgm:chMax val="5"/>
          <dgm:dir/>
          <dgm:resizeHandles val="exact"/>
        </dgm:presLayoutVars>
      </dgm:prSet>
      <dgm:spPr/>
    </dgm:pt>
    <dgm:pt modelId="{AB7772EC-DA47-489B-AE20-8CE3A60E01CE}" type="pres">
      <dgm:prSet presAssocID="{A3D45E37-716F-43F1-9817-00ECA6BFADD9}" presName="dummyMaxCanvas" presStyleCnt="0">
        <dgm:presLayoutVars/>
      </dgm:prSet>
      <dgm:spPr/>
    </dgm:pt>
    <dgm:pt modelId="{FD6F7AAF-CEA2-4E0C-BD53-1FA47799EEEA}" type="pres">
      <dgm:prSet presAssocID="{A3D45E37-716F-43F1-9817-00ECA6BFADD9}" presName="OneNode_1" presStyleLbl="node1" presStyleIdx="0" presStyleCnt="1" custScaleY="175587">
        <dgm:presLayoutVars>
          <dgm:bulletEnabled val="1"/>
        </dgm:presLayoutVars>
      </dgm:prSet>
      <dgm:spPr/>
    </dgm:pt>
  </dgm:ptLst>
  <dgm:cxnLst>
    <dgm:cxn modelId="{116FA612-6DBF-4C02-AE90-27C53173A0CE}" srcId="{9C3970EE-F394-4FAF-81CF-7D5688138560}" destId="{F22E20E5-55ED-45B1-9240-5BD56E018F67}" srcOrd="0" destOrd="0" parTransId="{AF147D9F-A854-46FB-AE45-97E4DE0E7508}" sibTransId="{984CD06E-1654-4ADC-A604-98D6E8516560}"/>
    <dgm:cxn modelId="{C084E322-4A91-46DB-AC98-5F6B41FFADE0}" type="presOf" srcId="{B4344E92-53A0-4B6C-B299-8F64FEE578B2}" destId="{FD6F7AAF-CEA2-4E0C-BD53-1FA47799EEEA}" srcOrd="0" destOrd="3" presId="urn:microsoft.com/office/officeart/2005/8/layout/vProcess5"/>
    <dgm:cxn modelId="{9705372E-30CB-4AAD-A502-B2CB938441F2}" type="presOf" srcId="{A3D45E37-716F-43F1-9817-00ECA6BFADD9}" destId="{D6E294D7-6652-4C49-ABD9-ED8C76030BC6}" srcOrd="0" destOrd="0" presId="urn:microsoft.com/office/officeart/2005/8/layout/vProcess5"/>
    <dgm:cxn modelId="{7333F52F-BA32-4968-B071-59E5562D9EC6}" type="presOf" srcId="{9C3970EE-F394-4FAF-81CF-7D5688138560}" destId="{FD6F7AAF-CEA2-4E0C-BD53-1FA47799EEEA}" srcOrd="0" destOrd="0" presId="urn:microsoft.com/office/officeart/2005/8/layout/vProcess5"/>
    <dgm:cxn modelId="{08FF2D3E-5528-4C77-A484-9C22187FA90E}" srcId="{9C3970EE-F394-4FAF-81CF-7D5688138560}" destId="{B4344E92-53A0-4B6C-B299-8F64FEE578B2}" srcOrd="2" destOrd="0" parTransId="{3B07D79A-D6C1-49E9-A5A3-7D2C8E56C241}" sibTransId="{EA57FA22-30E9-4426-AAEE-EF26B341389D}"/>
    <dgm:cxn modelId="{16C34C3E-398A-42EB-92AF-96024E34B5AE}" srcId="{A3D45E37-716F-43F1-9817-00ECA6BFADD9}" destId="{9C3970EE-F394-4FAF-81CF-7D5688138560}" srcOrd="0" destOrd="0" parTransId="{63EAD84C-06D3-438D-AAC8-3CC5D0785D7F}" sibTransId="{24B97AE3-A639-4BD9-9452-220E0300FBAF}"/>
    <dgm:cxn modelId="{723AC048-B707-43DB-8A02-BD09C1234C8D}" type="presOf" srcId="{F8929DD7-88B4-4F8C-97B3-0A54F045B907}" destId="{FD6F7AAF-CEA2-4E0C-BD53-1FA47799EEEA}" srcOrd="0" destOrd="2" presId="urn:microsoft.com/office/officeart/2005/8/layout/vProcess5"/>
    <dgm:cxn modelId="{14A91B52-6D61-49AC-94D0-E2AEC79A5F5C}" type="presOf" srcId="{F233242B-C765-489A-8E17-8D658BE4F031}" destId="{FD6F7AAF-CEA2-4E0C-BD53-1FA47799EEEA}" srcOrd="0" destOrd="4" presId="urn:microsoft.com/office/officeart/2005/8/layout/vProcess5"/>
    <dgm:cxn modelId="{A251BD80-244A-4861-90FB-E1C7D0714019}" type="presOf" srcId="{F22E20E5-55ED-45B1-9240-5BD56E018F67}" destId="{FD6F7AAF-CEA2-4E0C-BD53-1FA47799EEEA}" srcOrd="0" destOrd="1" presId="urn:microsoft.com/office/officeart/2005/8/layout/vProcess5"/>
    <dgm:cxn modelId="{9FA9A491-633D-4F72-846D-08FB256CB467}" srcId="{9C3970EE-F394-4FAF-81CF-7D5688138560}" destId="{F233242B-C765-489A-8E17-8D658BE4F031}" srcOrd="3" destOrd="0" parTransId="{61CEDAE5-8FF9-4A47-9A6F-84477E311DB8}" sibTransId="{77469F9B-A768-4773-BDE8-ED73658EF057}"/>
    <dgm:cxn modelId="{28E8BF99-207C-4FA2-9C9E-72A94B5F2AF4}" srcId="{9C3970EE-F394-4FAF-81CF-7D5688138560}" destId="{F8929DD7-88B4-4F8C-97B3-0A54F045B907}" srcOrd="1" destOrd="0" parTransId="{604DC750-78EF-4E46-856D-391BD0CF9285}" sibTransId="{98D4F4AA-A9E2-4A36-BDA3-9A1F2801E796}"/>
    <dgm:cxn modelId="{600B0110-06F3-4AE3-9431-39E9924CB8BE}" type="presParOf" srcId="{D6E294D7-6652-4C49-ABD9-ED8C76030BC6}" destId="{AB7772EC-DA47-489B-AE20-8CE3A60E01CE}" srcOrd="0" destOrd="0" presId="urn:microsoft.com/office/officeart/2005/8/layout/vProcess5"/>
    <dgm:cxn modelId="{C4E173A0-8129-46E6-9C90-300CE0617EBC}" type="presParOf" srcId="{D6E294D7-6652-4C49-ABD9-ED8C76030BC6}" destId="{FD6F7AAF-CEA2-4E0C-BD53-1FA47799EEEA}" srcOrd="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C8D1F9D-0AA2-4D7D-924B-1B7E8FA67F6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628026D-879D-4FF8-B194-6F8E617B89D2}">
      <dgm:prSet custT="1"/>
      <dgm:spPr/>
      <dgm:t>
        <a:bodyPr/>
        <a:lstStyle/>
        <a:p>
          <a:r>
            <a:rPr lang="en-US" sz="1800" b="1" dirty="0"/>
            <a:t>IMPORTANCE OF THE THEORY</a:t>
          </a:r>
        </a:p>
      </dgm:t>
    </dgm:pt>
    <dgm:pt modelId="{32E5EBB5-90E4-450E-9C58-E740C556DE57}" type="parTrans" cxnId="{0EB885C6-0FBF-44AC-9FEC-1E99F8BCE414}">
      <dgm:prSet/>
      <dgm:spPr/>
      <dgm:t>
        <a:bodyPr/>
        <a:lstStyle/>
        <a:p>
          <a:endParaRPr lang="en-US" sz="1800"/>
        </a:p>
      </dgm:t>
    </dgm:pt>
    <dgm:pt modelId="{D27DCB4F-5E8B-4E4A-A425-1FEB019A0CBE}" type="sibTrans" cxnId="{0EB885C6-0FBF-44AC-9FEC-1E99F8BCE414}">
      <dgm:prSet/>
      <dgm:spPr/>
      <dgm:t>
        <a:bodyPr/>
        <a:lstStyle/>
        <a:p>
          <a:endParaRPr lang="en-US" sz="1800"/>
        </a:p>
      </dgm:t>
    </dgm:pt>
    <dgm:pt modelId="{371E0257-5C2F-4F05-83E6-71FC942F93D4}">
      <dgm:prSet custT="1"/>
      <dgm:spPr/>
      <dgm:t>
        <a:bodyPr/>
        <a:lstStyle/>
        <a:p>
          <a:r>
            <a:rPr lang="en-GB" sz="1800"/>
            <a:t>Play, imitation, and social interaction are all ways that learning happens.</a:t>
          </a:r>
          <a:endParaRPr lang="en-US" sz="1800"/>
        </a:p>
      </dgm:t>
    </dgm:pt>
    <dgm:pt modelId="{E4AAC419-C8E5-42DF-AD02-0D8398D7E54B}" type="parTrans" cxnId="{54BEF5B9-6C2E-4C17-9699-C5B1793840A3}">
      <dgm:prSet/>
      <dgm:spPr/>
      <dgm:t>
        <a:bodyPr/>
        <a:lstStyle/>
        <a:p>
          <a:endParaRPr lang="en-US" sz="1800"/>
        </a:p>
      </dgm:t>
    </dgm:pt>
    <dgm:pt modelId="{30B4B861-B620-4DCE-9CE7-B7A4504BC57C}" type="sibTrans" cxnId="{54BEF5B9-6C2E-4C17-9699-C5B1793840A3}">
      <dgm:prSet/>
      <dgm:spPr/>
      <dgm:t>
        <a:bodyPr/>
        <a:lstStyle/>
        <a:p>
          <a:endParaRPr lang="en-US" sz="1800"/>
        </a:p>
      </dgm:t>
    </dgm:pt>
    <dgm:pt modelId="{B73EC096-6D68-44DA-9E26-7D6F1726CBA9}">
      <dgm:prSet custT="1"/>
      <dgm:spPr/>
      <dgm:t>
        <a:bodyPr/>
        <a:lstStyle/>
        <a:p>
          <a:r>
            <a:rPr lang="en-GB" sz="1800" dirty="0"/>
            <a:t>When it comes to using scaffolding to support learning, practitioners are essential.  (Vygotsky, 1978).</a:t>
          </a:r>
          <a:endParaRPr lang="en-US" sz="1800" dirty="0"/>
        </a:p>
      </dgm:t>
    </dgm:pt>
    <dgm:pt modelId="{7EA8B1F7-D0A0-4B9E-9DEC-413743356639}" type="parTrans" cxnId="{CEC0C238-87B1-4B22-96EE-CFD59933ECAE}">
      <dgm:prSet/>
      <dgm:spPr/>
      <dgm:t>
        <a:bodyPr/>
        <a:lstStyle/>
        <a:p>
          <a:endParaRPr lang="en-US" sz="1800"/>
        </a:p>
      </dgm:t>
    </dgm:pt>
    <dgm:pt modelId="{5D4E9DA5-6FEF-4A4E-9E61-6B7E75AC2DEA}" type="sibTrans" cxnId="{CEC0C238-87B1-4B22-96EE-CFD59933ECAE}">
      <dgm:prSet/>
      <dgm:spPr/>
      <dgm:t>
        <a:bodyPr/>
        <a:lstStyle/>
        <a:p>
          <a:endParaRPr lang="en-US" sz="1800"/>
        </a:p>
      </dgm:t>
    </dgm:pt>
    <dgm:pt modelId="{0DE0A6B5-90B7-4ECD-A6C9-7C45B2A6C049}">
      <dgm:prSet custT="1"/>
      <dgm:spPr/>
      <dgm:t>
        <a:bodyPr/>
        <a:lstStyle/>
        <a:p>
          <a:r>
            <a:rPr lang="en-GB" sz="1800"/>
            <a:t>Encourages relationship-building and cooperative learning.</a:t>
          </a:r>
          <a:endParaRPr lang="en-US" sz="1800"/>
        </a:p>
      </dgm:t>
    </dgm:pt>
    <dgm:pt modelId="{725ED62F-1DA9-4811-8DCB-44C2E5A18363}" type="parTrans" cxnId="{AB8A794C-0933-498D-88FA-ED77EF6D4450}">
      <dgm:prSet/>
      <dgm:spPr/>
      <dgm:t>
        <a:bodyPr/>
        <a:lstStyle/>
        <a:p>
          <a:endParaRPr lang="en-US" sz="1800"/>
        </a:p>
      </dgm:t>
    </dgm:pt>
    <dgm:pt modelId="{B4DD3E76-7F5F-483A-8834-3C9398292600}" type="sibTrans" cxnId="{AB8A794C-0933-498D-88FA-ED77EF6D4450}">
      <dgm:prSet/>
      <dgm:spPr/>
      <dgm:t>
        <a:bodyPr/>
        <a:lstStyle/>
        <a:p>
          <a:endParaRPr lang="en-US" sz="1800"/>
        </a:p>
      </dgm:t>
    </dgm:pt>
    <dgm:pt modelId="{3D88FFF9-4797-4D27-955B-77EA3FE0510E}">
      <dgm:prSet custT="1"/>
      <dgm:spPr/>
      <dgm:t>
        <a:bodyPr/>
        <a:lstStyle/>
        <a:p>
          <a:r>
            <a:rPr lang="en-GB" sz="1800"/>
            <a:t>Supports the development of language, a crucial part of the Early Years Foundation Stage (EYFS).</a:t>
          </a:r>
          <a:endParaRPr lang="en-US" sz="1800"/>
        </a:p>
      </dgm:t>
    </dgm:pt>
    <dgm:pt modelId="{7FC53092-A0D6-43F6-A6BD-A5881A6ADC2F}" type="parTrans" cxnId="{85ED899D-0139-47BC-8962-F035529DA286}">
      <dgm:prSet/>
      <dgm:spPr/>
      <dgm:t>
        <a:bodyPr/>
        <a:lstStyle/>
        <a:p>
          <a:endParaRPr lang="en-US" sz="1800"/>
        </a:p>
      </dgm:t>
    </dgm:pt>
    <dgm:pt modelId="{EE94F329-BE14-4863-9FAB-A14F9C0025F0}" type="sibTrans" cxnId="{85ED899D-0139-47BC-8962-F035529DA286}">
      <dgm:prSet/>
      <dgm:spPr/>
      <dgm:t>
        <a:bodyPr/>
        <a:lstStyle/>
        <a:p>
          <a:endParaRPr lang="en-US" sz="1800"/>
        </a:p>
      </dgm:t>
    </dgm:pt>
    <dgm:pt modelId="{2B053451-64E0-48B2-BAAE-CD7F4EF2A0AE}">
      <dgm:prSet custT="1"/>
      <dgm:spPr/>
      <dgm:t>
        <a:bodyPr/>
        <a:lstStyle/>
        <a:p>
          <a:r>
            <a:rPr lang="en-GB" sz="1800" dirty="0"/>
            <a:t>Stresses on social connection and emotional stability for cognitive development.</a:t>
          </a:r>
          <a:endParaRPr lang="en-US" sz="1800" dirty="0"/>
        </a:p>
      </dgm:t>
    </dgm:pt>
    <dgm:pt modelId="{BEB20BB1-BD03-4C5E-8F26-A7177925F7E4}" type="parTrans" cxnId="{26282D92-3125-494E-AC12-F7DF1D727567}">
      <dgm:prSet/>
      <dgm:spPr/>
      <dgm:t>
        <a:bodyPr/>
        <a:lstStyle/>
        <a:p>
          <a:endParaRPr lang="en-US" sz="1800"/>
        </a:p>
      </dgm:t>
    </dgm:pt>
    <dgm:pt modelId="{F2CE40E9-2566-4828-B74F-76ABE67BA783}" type="sibTrans" cxnId="{26282D92-3125-494E-AC12-F7DF1D727567}">
      <dgm:prSet/>
      <dgm:spPr/>
      <dgm:t>
        <a:bodyPr/>
        <a:lstStyle/>
        <a:p>
          <a:endParaRPr lang="en-US" sz="1800"/>
        </a:p>
      </dgm:t>
    </dgm:pt>
    <dgm:pt modelId="{EE7D30B2-D77B-4C90-9F39-0E576A762F34}" type="pres">
      <dgm:prSet presAssocID="{4C8D1F9D-0AA2-4D7D-924B-1B7E8FA67F6C}" presName="linear" presStyleCnt="0">
        <dgm:presLayoutVars>
          <dgm:animLvl val="lvl"/>
          <dgm:resizeHandles val="exact"/>
        </dgm:presLayoutVars>
      </dgm:prSet>
      <dgm:spPr/>
    </dgm:pt>
    <dgm:pt modelId="{6E57E462-D306-47D0-B6AC-4C5D642E906A}" type="pres">
      <dgm:prSet presAssocID="{1628026D-879D-4FF8-B194-6F8E617B89D2}" presName="parentText" presStyleLbl="node1" presStyleIdx="0" presStyleCnt="6">
        <dgm:presLayoutVars>
          <dgm:chMax val="0"/>
          <dgm:bulletEnabled val="1"/>
        </dgm:presLayoutVars>
      </dgm:prSet>
      <dgm:spPr/>
    </dgm:pt>
    <dgm:pt modelId="{1E5B8875-A740-4E3C-A653-FFB51B90A044}" type="pres">
      <dgm:prSet presAssocID="{D27DCB4F-5E8B-4E4A-A425-1FEB019A0CBE}" presName="spacer" presStyleCnt="0"/>
      <dgm:spPr/>
    </dgm:pt>
    <dgm:pt modelId="{96CEAE48-6BB5-4A23-8BAC-54CC10CD2781}" type="pres">
      <dgm:prSet presAssocID="{371E0257-5C2F-4F05-83E6-71FC942F93D4}" presName="parentText" presStyleLbl="node1" presStyleIdx="1" presStyleCnt="6">
        <dgm:presLayoutVars>
          <dgm:chMax val="0"/>
          <dgm:bulletEnabled val="1"/>
        </dgm:presLayoutVars>
      </dgm:prSet>
      <dgm:spPr/>
    </dgm:pt>
    <dgm:pt modelId="{69DA0C11-E477-4D4D-83D6-DBFFCE0C7C6C}" type="pres">
      <dgm:prSet presAssocID="{30B4B861-B620-4DCE-9CE7-B7A4504BC57C}" presName="spacer" presStyleCnt="0"/>
      <dgm:spPr/>
    </dgm:pt>
    <dgm:pt modelId="{D04A3D4E-EF22-45CC-8CEA-E142BC112FEB}" type="pres">
      <dgm:prSet presAssocID="{B73EC096-6D68-44DA-9E26-7D6F1726CBA9}" presName="parentText" presStyleLbl="node1" presStyleIdx="2" presStyleCnt="6">
        <dgm:presLayoutVars>
          <dgm:chMax val="0"/>
          <dgm:bulletEnabled val="1"/>
        </dgm:presLayoutVars>
      </dgm:prSet>
      <dgm:spPr/>
    </dgm:pt>
    <dgm:pt modelId="{11D27D9C-C261-420C-92F1-C5EA14640EAF}" type="pres">
      <dgm:prSet presAssocID="{5D4E9DA5-6FEF-4A4E-9E61-6B7E75AC2DEA}" presName="spacer" presStyleCnt="0"/>
      <dgm:spPr/>
    </dgm:pt>
    <dgm:pt modelId="{177C90A4-EC86-4E32-82F7-75D0E2D27F69}" type="pres">
      <dgm:prSet presAssocID="{0DE0A6B5-90B7-4ECD-A6C9-7C45B2A6C049}" presName="parentText" presStyleLbl="node1" presStyleIdx="3" presStyleCnt="6">
        <dgm:presLayoutVars>
          <dgm:chMax val="0"/>
          <dgm:bulletEnabled val="1"/>
        </dgm:presLayoutVars>
      </dgm:prSet>
      <dgm:spPr/>
    </dgm:pt>
    <dgm:pt modelId="{F70D64AF-0E23-428D-8C2F-DE4B16AE9316}" type="pres">
      <dgm:prSet presAssocID="{B4DD3E76-7F5F-483A-8834-3C9398292600}" presName="spacer" presStyleCnt="0"/>
      <dgm:spPr/>
    </dgm:pt>
    <dgm:pt modelId="{83AA6C9A-41C5-4A46-9E09-4B153D062C79}" type="pres">
      <dgm:prSet presAssocID="{3D88FFF9-4797-4D27-955B-77EA3FE0510E}" presName="parentText" presStyleLbl="node1" presStyleIdx="4" presStyleCnt="6">
        <dgm:presLayoutVars>
          <dgm:chMax val="0"/>
          <dgm:bulletEnabled val="1"/>
        </dgm:presLayoutVars>
      </dgm:prSet>
      <dgm:spPr/>
    </dgm:pt>
    <dgm:pt modelId="{27D4DFF8-8B8A-4941-88EB-F0153CF14B2A}" type="pres">
      <dgm:prSet presAssocID="{EE94F329-BE14-4863-9FAB-A14F9C0025F0}" presName="spacer" presStyleCnt="0"/>
      <dgm:spPr/>
    </dgm:pt>
    <dgm:pt modelId="{65F38C1C-23EE-4B87-8EC8-73A028FB0F43}" type="pres">
      <dgm:prSet presAssocID="{2B053451-64E0-48B2-BAAE-CD7F4EF2A0AE}" presName="parentText" presStyleLbl="node1" presStyleIdx="5" presStyleCnt="6">
        <dgm:presLayoutVars>
          <dgm:chMax val="0"/>
          <dgm:bulletEnabled val="1"/>
        </dgm:presLayoutVars>
      </dgm:prSet>
      <dgm:spPr/>
    </dgm:pt>
  </dgm:ptLst>
  <dgm:cxnLst>
    <dgm:cxn modelId="{8B47C337-B4E3-4C40-813E-A98F677C8995}" type="presOf" srcId="{0DE0A6B5-90B7-4ECD-A6C9-7C45B2A6C049}" destId="{177C90A4-EC86-4E32-82F7-75D0E2D27F69}" srcOrd="0" destOrd="0" presId="urn:microsoft.com/office/officeart/2005/8/layout/vList2"/>
    <dgm:cxn modelId="{CEC0C238-87B1-4B22-96EE-CFD59933ECAE}" srcId="{4C8D1F9D-0AA2-4D7D-924B-1B7E8FA67F6C}" destId="{B73EC096-6D68-44DA-9E26-7D6F1726CBA9}" srcOrd="2" destOrd="0" parTransId="{7EA8B1F7-D0A0-4B9E-9DEC-413743356639}" sibTransId="{5D4E9DA5-6FEF-4A4E-9E61-6B7E75AC2DEA}"/>
    <dgm:cxn modelId="{86A8784B-079E-4797-B7F4-2E65D6369106}" type="presOf" srcId="{1628026D-879D-4FF8-B194-6F8E617B89D2}" destId="{6E57E462-D306-47D0-B6AC-4C5D642E906A}" srcOrd="0" destOrd="0" presId="urn:microsoft.com/office/officeart/2005/8/layout/vList2"/>
    <dgm:cxn modelId="{AB8A794C-0933-498D-88FA-ED77EF6D4450}" srcId="{4C8D1F9D-0AA2-4D7D-924B-1B7E8FA67F6C}" destId="{0DE0A6B5-90B7-4ECD-A6C9-7C45B2A6C049}" srcOrd="3" destOrd="0" parTransId="{725ED62F-1DA9-4811-8DCB-44C2E5A18363}" sibTransId="{B4DD3E76-7F5F-483A-8834-3C9398292600}"/>
    <dgm:cxn modelId="{9DA0764F-69A1-480C-87B2-12C6193351BC}" type="presOf" srcId="{2B053451-64E0-48B2-BAAE-CD7F4EF2A0AE}" destId="{65F38C1C-23EE-4B87-8EC8-73A028FB0F43}" srcOrd="0" destOrd="0" presId="urn:microsoft.com/office/officeart/2005/8/layout/vList2"/>
    <dgm:cxn modelId="{9D399975-6124-4BF2-838B-531E4F448A8C}" type="presOf" srcId="{371E0257-5C2F-4F05-83E6-71FC942F93D4}" destId="{96CEAE48-6BB5-4A23-8BAC-54CC10CD2781}" srcOrd="0" destOrd="0" presId="urn:microsoft.com/office/officeart/2005/8/layout/vList2"/>
    <dgm:cxn modelId="{24757A8F-BF27-46F8-9DC8-9BF2098226BC}" type="presOf" srcId="{3D88FFF9-4797-4D27-955B-77EA3FE0510E}" destId="{83AA6C9A-41C5-4A46-9E09-4B153D062C79}" srcOrd="0" destOrd="0" presId="urn:microsoft.com/office/officeart/2005/8/layout/vList2"/>
    <dgm:cxn modelId="{26282D92-3125-494E-AC12-F7DF1D727567}" srcId="{4C8D1F9D-0AA2-4D7D-924B-1B7E8FA67F6C}" destId="{2B053451-64E0-48B2-BAAE-CD7F4EF2A0AE}" srcOrd="5" destOrd="0" parTransId="{BEB20BB1-BD03-4C5E-8F26-A7177925F7E4}" sibTransId="{F2CE40E9-2566-4828-B74F-76ABE67BA783}"/>
    <dgm:cxn modelId="{85ED899D-0139-47BC-8962-F035529DA286}" srcId="{4C8D1F9D-0AA2-4D7D-924B-1B7E8FA67F6C}" destId="{3D88FFF9-4797-4D27-955B-77EA3FE0510E}" srcOrd="4" destOrd="0" parTransId="{7FC53092-A0D6-43F6-A6BD-A5881A6ADC2F}" sibTransId="{EE94F329-BE14-4863-9FAB-A14F9C0025F0}"/>
    <dgm:cxn modelId="{9D8D31AD-D82F-4822-9F4A-1C7421401B1F}" type="presOf" srcId="{4C8D1F9D-0AA2-4D7D-924B-1B7E8FA67F6C}" destId="{EE7D30B2-D77B-4C90-9F39-0E576A762F34}" srcOrd="0" destOrd="0" presId="urn:microsoft.com/office/officeart/2005/8/layout/vList2"/>
    <dgm:cxn modelId="{54BEF5B9-6C2E-4C17-9699-C5B1793840A3}" srcId="{4C8D1F9D-0AA2-4D7D-924B-1B7E8FA67F6C}" destId="{371E0257-5C2F-4F05-83E6-71FC942F93D4}" srcOrd="1" destOrd="0" parTransId="{E4AAC419-C8E5-42DF-AD02-0D8398D7E54B}" sibTransId="{30B4B861-B620-4DCE-9CE7-B7A4504BC57C}"/>
    <dgm:cxn modelId="{0EB885C6-0FBF-44AC-9FEC-1E99F8BCE414}" srcId="{4C8D1F9D-0AA2-4D7D-924B-1B7E8FA67F6C}" destId="{1628026D-879D-4FF8-B194-6F8E617B89D2}" srcOrd="0" destOrd="0" parTransId="{32E5EBB5-90E4-450E-9C58-E740C556DE57}" sibTransId="{D27DCB4F-5E8B-4E4A-A425-1FEB019A0CBE}"/>
    <dgm:cxn modelId="{0EC9E9DF-A838-4818-B12E-7B9422D3EAD6}" type="presOf" srcId="{B73EC096-6D68-44DA-9E26-7D6F1726CBA9}" destId="{D04A3D4E-EF22-45CC-8CEA-E142BC112FEB}" srcOrd="0" destOrd="0" presId="urn:microsoft.com/office/officeart/2005/8/layout/vList2"/>
    <dgm:cxn modelId="{37473978-142D-46A3-80A9-6020403EEE88}" type="presParOf" srcId="{EE7D30B2-D77B-4C90-9F39-0E576A762F34}" destId="{6E57E462-D306-47D0-B6AC-4C5D642E906A}" srcOrd="0" destOrd="0" presId="urn:microsoft.com/office/officeart/2005/8/layout/vList2"/>
    <dgm:cxn modelId="{DDE27E40-9D41-4E43-BB97-3487138E5219}" type="presParOf" srcId="{EE7D30B2-D77B-4C90-9F39-0E576A762F34}" destId="{1E5B8875-A740-4E3C-A653-FFB51B90A044}" srcOrd="1" destOrd="0" presId="urn:microsoft.com/office/officeart/2005/8/layout/vList2"/>
    <dgm:cxn modelId="{2CDD3D4F-058E-4103-A158-25F9751E7040}" type="presParOf" srcId="{EE7D30B2-D77B-4C90-9F39-0E576A762F34}" destId="{96CEAE48-6BB5-4A23-8BAC-54CC10CD2781}" srcOrd="2" destOrd="0" presId="urn:microsoft.com/office/officeart/2005/8/layout/vList2"/>
    <dgm:cxn modelId="{A39D350C-889E-42BA-AC38-76EB1F2BF788}" type="presParOf" srcId="{EE7D30B2-D77B-4C90-9F39-0E576A762F34}" destId="{69DA0C11-E477-4D4D-83D6-DBFFCE0C7C6C}" srcOrd="3" destOrd="0" presId="urn:microsoft.com/office/officeart/2005/8/layout/vList2"/>
    <dgm:cxn modelId="{58C88F7A-5E72-462B-AE5C-4AD75C723342}" type="presParOf" srcId="{EE7D30B2-D77B-4C90-9F39-0E576A762F34}" destId="{D04A3D4E-EF22-45CC-8CEA-E142BC112FEB}" srcOrd="4" destOrd="0" presId="urn:microsoft.com/office/officeart/2005/8/layout/vList2"/>
    <dgm:cxn modelId="{61C0BF71-4C54-43B7-AD4B-0905739FAFCD}" type="presParOf" srcId="{EE7D30B2-D77B-4C90-9F39-0E576A762F34}" destId="{11D27D9C-C261-420C-92F1-C5EA14640EAF}" srcOrd="5" destOrd="0" presId="urn:microsoft.com/office/officeart/2005/8/layout/vList2"/>
    <dgm:cxn modelId="{6DCBCCC1-89CE-42EC-9123-5FDE02B352D9}" type="presParOf" srcId="{EE7D30B2-D77B-4C90-9F39-0E576A762F34}" destId="{177C90A4-EC86-4E32-82F7-75D0E2D27F69}" srcOrd="6" destOrd="0" presId="urn:microsoft.com/office/officeart/2005/8/layout/vList2"/>
    <dgm:cxn modelId="{5851B5AA-61C8-4126-9F5C-986B1DA2385E}" type="presParOf" srcId="{EE7D30B2-D77B-4C90-9F39-0E576A762F34}" destId="{F70D64AF-0E23-428D-8C2F-DE4B16AE9316}" srcOrd="7" destOrd="0" presId="urn:microsoft.com/office/officeart/2005/8/layout/vList2"/>
    <dgm:cxn modelId="{0211A7BA-B08C-414F-B1F0-E71E6DADE59B}" type="presParOf" srcId="{EE7D30B2-D77B-4C90-9F39-0E576A762F34}" destId="{83AA6C9A-41C5-4A46-9E09-4B153D062C79}" srcOrd="8" destOrd="0" presId="urn:microsoft.com/office/officeart/2005/8/layout/vList2"/>
    <dgm:cxn modelId="{D7226F63-6287-4CA6-8F14-D0D537BA58DA}" type="presParOf" srcId="{EE7D30B2-D77B-4C90-9F39-0E576A762F34}" destId="{27D4DFF8-8B8A-4941-88EB-F0153CF14B2A}" srcOrd="9" destOrd="0" presId="urn:microsoft.com/office/officeart/2005/8/layout/vList2"/>
    <dgm:cxn modelId="{2683FC30-5A25-41FA-BDF6-B22D2C12040B}" type="presParOf" srcId="{EE7D30B2-D77B-4C90-9F39-0E576A762F34}" destId="{65F38C1C-23EE-4B87-8EC8-73A028FB0F4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291CC5C-7A28-4653-BACB-6828568CBEE7}"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EEA418F2-526C-40B3-9B9B-6C5EE39A1C45}">
      <dgm:prSet/>
      <dgm:spPr/>
      <dgm:t>
        <a:bodyPr/>
        <a:lstStyle/>
        <a:p>
          <a:r>
            <a:rPr lang="en-GB"/>
            <a:t>Applying the theory to Amira</a:t>
          </a:r>
          <a:endParaRPr lang="en-US"/>
        </a:p>
      </dgm:t>
    </dgm:pt>
    <dgm:pt modelId="{253F2898-AFD1-4E37-B00E-6E5C1799F845}" type="parTrans" cxnId="{0F6A32B9-2DB4-4940-8FF3-B962715A661D}">
      <dgm:prSet/>
      <dgm:spPr/>
      <dgm:t>
        <a:bodyPr/>
        <a:lstStyle/>
        <a:p>
          <a:endParaRPr lang="en-US"/>
        </a:p>
      </dgm:t>
    </dgm:pt>
    <dgm:pt modelId="{9A81DEEB-185C-4F55-8029-37BDC9EAC636}" type="sibTrans" cxnId="{0F6A32B9-2DB4-4940-8FF3-B962715A661D}">
      <dgm:prSet/>
      <dgm:spPr/>
      <dgm:t>
        <a:bodyPr/>
        <a:lstStyle/>
        <a:p>
          <a:endParaRPr lang="en-US"/>
        </a:p>
      </dgm:t>
    </dgm:pt>
    <dgm:pt modelId="{71453A81-92F1-4B23-8FE2-5810556D5BCF}">
      <dgm:prSet/>
      <dgm:spPr/>
      <dgm:t>
        <a:bodyPr/>
        <a:lstStyle/>
        <a:p>
          <a:r>
            <a:rPr lang="en-GB" dirty="0"/>
            <a:t>Anxiety during separation: Requires emotional support and stable attachment to develop trust.</a:t>
          </a:r>
          <a:endParaRPr lang="en-US" dirty="0"/>
        </a:p>
      </dgm:t>
    </dgm:pt>
    <dgm:pt modelId="{1E250AC3-5FE7-41F7-96F5-56D8230D1F1E}" type="parTrans" cxnId="{25172D31-B13D-46D4-AB1B-A9649BF31BEA}">
      <dgm:prSet/>
      <dgm:spPr/>
      <dgm:t>
        <a:bodyPr/>
        <a:lstStyle/>
        <a:p>
          <a:endParaRPr lang="en-US"/>
        </a:p>
      </dgm:t>
    </dgm:pt>
    <dgm:pt modelId="{9A7192BF-87A8-475A-9FCD-ABB2F0FCF03D}" type="sibTrans" cxnId="{25172D31-B13D-46D4-AB1B-A9649BF31BEA}">
      <dgm:prSet/>
      <dgm:spPr/>
      <dgm:t>
        <a:bodyPr/>
        <a:lstStyle/>
        <a:p>
          <a:endParaRPr lang="en-US"/>
        </a:p>
      </dgm:t>
    </dgm:pt>
    <dgm:pt modelId="{E189E616-538D-4814-A72E-D6110C778BD0}">
      <dgm:prSet/>
      <dgm:spPr/>
      <dgm:t>
        <a:bodyPr/>
        <a:lstStyle/>
        <a:p>
          <a:r>
            <a:rPr lang="en-GB" dirty="0"/>
            <a:t>Limited ability to communicate verbally. Speech is still developing so  requires collaborative attention and language modelling.</a:t>
          </a:r>
          <a:endParaRPr lang="en-US" dirty="0"/>
        </a:p>
      </dgm:t>
    </dgm:pt>
    <dgm:pt modelId="{4618454D-78D1-49BD-9E1D-FF34EB585CE7}" type="parTrans" cxnId="{9BF43BC8-A75A-4D17-BD6C-17EC66CDCE4A}">
      <dgm:prSet/>
      <dgm:spPr/>
      <dgm:t>
        <a:bodyPr/>
        <a:lstStyle/>
        <a:p>
          <a:endParaRPr lang="en-US"/>
        </a:p>
      </dgm:t>
    </dgm:pt>
    <dgm:pt modelId="{2264C6FC-BF56-431D-AF41-896F564251DB}" type="sibTrans" cxnId="{9BF43BC8-A75A-4D17-BD6C-17EC66CDCE4A}">
      <dgm:prSet/>
      <dgm:spPr/>
      <dgm:t>
        <a:bodyPr/>
        <a:lstStyle/>
        <a:p>
          <a:endParaRPr lang="en-US"/>
        </a:p>
      </dgm:t>
    </dgm:pt>
    <dgm:pt modelId="{B7B6C36F-7155-4AC7-B5AD-CD5906588E48}">
      <dgm:prSet/>
      <dgm:spPr/>
      <dgm:t>
        <a:bodyPr/>
        <a:lstStyle/>
        <a:p>
          <a:r>
            <a:rPr lang="en-GB" dirty="0"/>
            <a:t>Group play is challenging for her: she requires social interaction guidance within her ZPD (Vygotsky,1978).</a:t>
          </a:r>
          <a:endParaRPr lang="en-US" dirty="0"/>
        </a:p>
      </dgm:t>
    </dgm:pt>
    <dgm:pt modelId="{48FF3323-AA37-4548-92CD-9A80257A4CDF}" type="parTrans" cxnId="{56E6EC7E-D118-4C3F-9729-750DAA6DEDBA}">
      <dgm:prSet/>
      <dgm:spPr/>
      <dgm:t>
        <a:bodyPr/>
        <a:lstStyle/>
        <a:p>
          <a:endParaRPr lang="en-US"/>
        </a:p>
      </dgm:t>
    </dgm:pt>
    <dgm:pt modelId="{DBA9ABF3-4488-4131-8193-25A7F42D1410}" type="sibTrans" cxnId="{56E6EC7E-D118-4C3F-9729-750DAA6DEDBA}">
      <dgm:prSet/>
      <dgm:spPr/>
      <dgm:t>
        <a:bodyPr/>
        <a:lstStyle/>
        <a:p>
          <a:endParaRPr lang="en-US"/>
        </a:p>
      </dgm:t>
    </dgm:pt>
    <dgm:pt modelId="{9F5DF0E3-FDCA-4E40-A7F1-F6AFDDDDA31A}">
      <dgm:prSet/>
      <dgm:spPr/>
      <dgm:t>
        <a:bodyPr/>
        <a:lstStyle/>
        <a:p>
          <a:r>
            <a:rPr lang="en-GB" dirty="0"/>
            <a:t>A new setting  Social and cultural adaptation is ongoing. She  needs trustworthy adult assistance and familiar routines.</a:t>
          </a:r>
          <a:endParaRPr lang="en-US" dirty="0"/>
        </a:p>
      </dgm:t>
    </dgm:pt>
    <dgm:pt modelId="{4939319C-D477-46C7-B7FF-CDFBF8D64EF4}" type="parTrans" cxnId="{9E9BC397-E281-499F-8918-892ACADC5C59}">
      <dgm:prSet/>
      <dgm:spPr/>
      <dgm:t>
        <a:bodyPr/>
        <a:lstStyle/>
        <a:p>
          <a:endParaRPr lang="en-US"/>
        </a:p>
      </dgm:t>
    </dgm:pt>
    <dgm:pt modelId="{D8194FC9-A106-4CF1-A7B3-5BDE7505DAC6}" type="sibTrans" cxnId="{9E9BC397-E281-499F-8918-892ACADC5C59}">
      <dgm:prSet/>
      <dgm:spPr/>
      <dgm:t>
        <a:bodyPr/>
        <a:lstStyle/>
        <a:p>
          <a:endParaRPr lang="en-US"/>
        </a:p>
      </dgm:t>
    </dgm:pt>
    <dgm:pt modelId="{C7A4D795-4DDC-4F2F-A4C7-C85A1A2A83DE}" type="pres">
      <dgm:prSet presAssocID="{B291CC5C-7A28-4653-BACB-6828568CBEE7}" presName="outerComposite" presStyleCnt="0">
        <dgm:presLayoutVars>
          <dgm:chMax val="5"/>
          <dgm:dir/>
          <dgm:resizeHandles val="exact"/>
        </dgm:presLayoutVars>
      </dgm:prSet>
      <dgm:spPr/>
    </dgm:pt>
    <dgm:pt modelId="{8B209AA4-EE0A-4BD3-A766-57302AE0349A}" type="pres">
      <dgm:prSet presAssocID="{B291CC5C-7A28-4653-BACB-6828568CBEE7}" presName="dummyMaxCanvas" presStyleCnt="0">
        <dgm:presLayoutVars/>
      </dgm:prSet>
      <dgm:spPr/>
    </dgm:pt>
    <dgm:pt modelId="{78730B12-6241-45F6-9580-F5C29035498A}" type="pres">
      <dgm:prSet presAssocID="{B291CC5C-7A28-4653-BACB-6828568CBEE7}" presName="FiveNodes_1" presStyleLbl="node1" presStyleIdx="0" presStyleCnt="5">
        <dgm:presLayoutVars>
          <dgm:bulletEnabled val="1"/>
        </dgm:presLayoutVars>
      </dgm:prSet>
      <dgm:spPr/>
    </dgm:pt>
    <dgm:pt modelId="{D0CCAFD9-976D-4DED-867E-57A4C45C0DBD}" type="pres">
      <dgm:prSet presAssocID="{B291CC5C-7A28-4653-BACB-6828568CBEE7}" presName="FiveNodes_2" presStyleLbl="node1" presStyleIdx="1" presStyleCnt="5">
        <dgm:presLayoutVars>
          <dgm:bulletEnabled val="1"/>
        </dgm:presLayoutVars>
      </dgm:prSet>
      <dgm:spPr/>
    </dgm:pt>
    <dgm:pt modelId="{E236D265-207B-4F3E-85CA-0DFB5C0B256C}" type="pres">
      <dgm:prSet presAssocID="{B291CC5C-7A28-4653-BACB-6828568CBEE7}" presName="FiveNodes_3" presStyleLbl="node1" presStyleIdx="2" presStyleCnt="5">
        <dgm:presLayoutVars>
          <dgm:bulletEnabled val="1"/>
        </dgm:presLayoutVars>
      </dgm:prSet>
      <dgm:spPr/>
    </dgm:pt>
    <dgm:pt modelId="{E2A74340-0FB0-4D06-B974-BD86B1E47041}" type="pres">
      <dgm:prSet presAssocID="{B291CC5C-7A28-4653-BACB-6828568CBEE7}" presName="FiveNodes_4" presStyleLbl="node1" presStyleIdx="3" presStyleCnt="5">
        <dgm:presLayoutVars>
          <dgm:bulletEnabled val="1"/>
        </dgm:presLayoutVars>
      </dgm:prSet>
      <dgm:spPr/>
    </dgm:pt>
    <dgm:pt modelId="{7E96A312-F2E8-45CF-AD61-3B5F8E0A93C5}" type="pres">
      <dgm:prSet presAssocID="{B291CC5C-7A28-4653-BACB-6828568CBEE7}" presName="FiveNodes_5" presStyleLbl="node1" presStyleIdx="4" presStyleCnt="5">
        <dgm:presLayoutVars>
          <dgm:bulletEnabled val="1"/>
        </dgm:presLayoutVars>
      </dgm:prSet>
      <dgm:spPr/>
    </dgm:pt>
    <dgm:pt modelId="{BC495D5A-8EAE-4B68-9942-413EBE936EE9}" type="pres">
      <dgm:prSet presAssocID="{B291CC5C-7A28-4653-BACB-6828568CBEE7}" presName="FiveConn_1-2" presStyleLbl="fgAccFollowNode1" presStyleIdx="0" presStyleCnt="4">
        <dgm:presLayoutVars>
          <dgm:bulletEnabled val="1"/>
        </dgm:presLayoutVars>
      </dgm:prSet>
      <dgm:spPr/>
    </dgm:pt>
    <dgm:pt modelId="{613D27D2-3A6C-4AD2-9E42-300094BF4899}" type="pres">
      <dgm:prSet presAssocID="{B291CC5C-7A28-4653-BACB-6828568CBEE7}" presName="FiveConn_2-3" presStyleLbl="fgAccFollowNode1" presStyleIdx="1" presStyleCnt="4">
        <dgm:presLayoutVars>
          <dgm:bulletEnabled val="1"/>
        </dgm:presLayoutVars>
      </dgm:prSet>
      <dgm:spPr/>
    </dgm:pt>
    <dgm:pt modelId="{F7E8DE27-927B-4A0D-837F-F4A9597A0F97}" type="pres">
      <dgm:prSet presAssocID="{B291CC5C-7A28-4653-BACB-6828568CBEE7}" presName="FiveConn_3-4" presStyleLbl="fgAccFollowNode1" presStyleIdx="2" presStyleCnt="4">
        <dgm:presLayoutVars>
          <dgm:bulletEnabled val="1"/>
        </dgm:presLayoutVars>
      </dgm:prSet>
      <dgm:spPr/>
    </dgm:pt>
    <dgm:pt modelId="{D5EDC487-BCE4-44B6-B7DA-2F1917F32440}" type="pres">
      <dgm:prSet presAssocID="{B291CC5C-7A28-4653-BACB-6828568CBEE7}" presName="FiveConn_4-5" presStyleLbl="fgAccFollowNode1" presStyleIdx="3" presStyleCnt="4">
        <dgm:presLayoutVars>
          <dgm:bulletEnabled val="1"/>
        </dgm:presLayoutVars>
      </dgm:prSet>
      <dgm:spPr/>
    </dgm:pt>
    <dgm:pt modelId="{96E39428-DD04-4DB9-ACAE-C21B36CD8E35}" type="pres">
      <dgm:prSet presAssocID="{B291CC5C-7A28-4653-BACB-6828568CBEE7}" presName="FiveNodes_1_text" presStyleLbl="node1" presStyleIdx="4" presStyleCnt="5">
        <dgm:presLayoutVars>
          <dgm:bulletEnabled val="1"/>
        </dgm:presLayoutVars>
      </dgm:prSet>
      <dgm:spPr/>
    </dgm:pt>
    <dgm:pt modelId="{15D4B829-C03F-4740-8A53-C1E8553604DC}" type="pres">
      <dgm:prSet presAssocID="{B291CC5C-7A28-4653-BACB-6828568CBEE7}" presName="FiveNodes_2_text" presStyleLbl="node1" presStyleIdx="4" presStyleCnt="5">
        <dgm:presLayoutVars>
          <dgm:bulletEnabled val="1"/>
        </dgm:presLayoutVars>
      </dgm:prSet>
      <dgm:spPr/>
    </dgm:pt>
    <dgm:pt modelId="{C091F932-9A86-47DB-96EB-F83A077FCE41}" type="pres">
      <dgm:prSet presAssocID="{B291CC5C-7A28-4653-BACB-6828568CBEE7}" presName="FiveNodes_3_text" presStyleLbl="node1" presStyleIdx="4" presStyleCnt="5">
        <dgm:presLayoutVars>
          <dgm:bulletEnabled val="1"/>
        </dgm:presLayoutVars>
      </dgm:prSet>
      <dgm:spPr/>
    </dgm:pt>
    <dgm:pt modelId="{A83E3061-592E-4581-BC5D-599BF6EC6D0C}" type="pres">
      <dgm:prSet presAssocID="{B291CC5C-7A28-4653-BACB-6828568CBEE7}" presName="FiveNodes_4_text" presStyleLbl="node1" presStyleIdx="4" presStyleCnt="5">
        <dgm:presLayoutVars>
          <dgm:bulletEnabled val="1"/>
        </dgm:presLayoutVars>
      </dgm:prSet>
      <dgm:spPr/>
    </dgm:pt>
    <dgm:pt modelId="{D22F92E2-5F08-4934-8732-490BA8FD3DB4}" type="pres">
      <dgm:prSet presAssocID="{B291CC5C-7A28-4653-BACB-6828568CBEE7}" presName="FiveNodes_5_text" presStyleLbl="node1" presStyleIdx="4" presStyleCnt="5">
        <dgm:presLayoutVars>
          <dgm:bulletEnabled val="1"/>
        </dgm:presLayoutVars>
      </dgm:prSet>
      <dgm:spPr/>
    </dgm:pt>
  </dgm:ptLst>
  <dgm:cxnLst>
    <dgm:cxn modelId="{EA6C4F10-9C44-4120-A620-7F8168FD9E6A}" type="presOf" srcId="{71453A81-92F1-4B23-8FE2-5810556D5BCF}" destId="{15D4B829-C03F-4740-8A53-C1E8553604DC}" srcOrd="1" destOrd="0" presId="urn:microsoft.com/office/officeart/2005/8/layout/vProcess5"/>
    <dgm:cxn modelId="{F9B86F29-B217-4C48-A831-4C9DBAEED3E1}" type="presOf" srcId="{E189E616-538D-4814-A72E-D6110C778BD0}" destId="{E236D265-207B-4F3E-85CA-0DFB5C0B256C}" srcOrd="0" destOrd="0" presId="urn:microsoft.com/office/officeart/2005/8/layout/vProcess5"/>
    <dgm:cxn modelId="{25172D31-B13D-46D4-AB1B-A9649BF31BEA}" srcId="{B291CC5C-7A28-4653-BACB-6828568CBEE7}" destId="{71453A81-92F1-4B23-8FE2-5810556D5BCF}" srcOrd="1" destOrd="0" parTransId="{1E250AC3-5FE7-41F7-96F5-56D8230D1F1E}" sibTransId="{9A7192BF-87A8-475A-9FCD-ABB2F0FCF03D}"/>
    <dgm:cxn modelId="{94267E32-4F95-4C02-902D-BCDCE5E36E60}" type="presOf" srcId="{EEA418F2-526C-40B3-9B9B-6C5EE39A1C45}" destId="{78730B12-6241-45F6-9580-F5C29035498A}" srcOrd="0" destOrd="0" presId="urn:microsoft.com/office/officeart/2005/8/layout/vProcess5"/>
    <dgm:cxn modelId="{EA1C863B-D561-42AE-8556-9DA25C9B17BA}" type="presOf" srcId="{B7B6C36F-7155-4AC7-B5AD-CD5906588E48}" destId="{A83E3061-592E-4581-BC5D-599BF6EC6D0C}" srcOrd="1" destOrd="0" presId="urn:microsoft.com/office/officeart/2005/8/layout/vProcess5"/>
    <dgm:cxn modelId="{DE888666-3B3D-4997-A4B3-CDFFF38DB1B6}" type="presOf" srcId="{B7B6C36F-7155-4AC7-B5AD-CD5906588E48}" destId="{E2A74340-0FB0-4D06-B974-BD86B1E47041}" srcOrd="0" destOrd="0" presId="urn:microsoft.com/office/officeart/2005/8/layout/vProcess5"/>
    <dgm:cxn modelId="{69D3C24A-06DF-453B-8FDC-BF558A069192}" type="presOf" srcId="{9A81DEEB-185C-4F55-8029-37BDC9EAC636}" destId="{BC495D5A-8EAE-4B68-9942-413EBE936EE9}" srcOrd="0" destOrd="0" presId="urn:microsoft.com/office/officeart/2005/8/layout/vProcess5"/>
    <dgm:cxn modelId="{4520FB58-E25E-4E7D-9FAF-19066EA8865B}" type="presOf" srcId="{E189E616-538D-4814-A72E-D6110C778BD0}" destId="{C091F932-9A86-47DB-96EB-F83A077FCE41}" srcOrd="1" destOrd="0" presId="urn:microsoft.com/office/officeart/2005/8/layout/vProcess5"/>
    <dgm:cxn modelId="{873D1B7D-854B-4DDA-9D85-9E3AD0DA0D34}" type="presOf" srcId="{DBA9ABF3-4488-4131-8193-25A7F42D1410}" destId="{D5EDC487-BCE4-44B6-B7DA-2F1917F32440}" srcOrd="0" destOrd="0" presId="urn:microsoft.com/office/officeart/2005/8/layout/vProcess5"/>
    <dgm:cxn modelId="{56E6EC7E-D118-4C3F-9729-750DAA6DEDBA}" srcId="{B291CC5C-7A28-4653-BACB-6828568CBEE7}" destId="{B7B6C36F-7155-4AC7-B5AD-CD5906588E48}" srcOrd="3" destOrd="0" parTransId="{48FF3323-AA37-4548-92CD-9A80257A4CDF}" sibTransId="{DBA9ABF3-4488-4131-8193-25A7F42D1410}"/>
    <dgm:cxn modelId="{78F8087F-F3C1-47C5-8570-4A783EC52F9D}" type="presOf" srcId="{EEA418F2-526C-40B3-9B9B-6C5EE39A1C45}" destId="{96E39428-DD04-4DB9-ACAE-C21B36CD8E35}" srcOrd="1" destOrd="0" presId="urn:microsoft.com/office/officeart/2005/8/layout/vProcess5"/>
    <dgm:cxn modelId="{95969886-DC46-4A54-906C-52EAC258FB5F}" type="presOf" srcId="{9F5DF0E3-FDCA-4E40-A7F1-F6AFDDDDA31A}" destId="{D22F92E2-5F08-4934-8732-490BA8FD3DB4}" srcOrd="1" destOrd="0" presId="urn:microsoft.com/office/officeart/2005/8/layout/vProcess5"/>
    <dgm:cxn modelId="{9E9BC397-E281-499F-8918-892ACADC5C59}" srcId="{B291CC5C-7A28-4653-BACB-6828568CBEE7}" destId="{9F5DF0E3-FDCA-4E40-A7F1-F6AFDDDDA31A}" srcOrd="4" destOrd="0" parTransId="{4939319C-D477-46C7-B7FF-CDFBF8D64EF4}" sibTransId="{D8194FC9-A106-4CF1-A7B3-5BDE7505DAC6}"/>
    <dgm:cxn modelId="{69E970A4-A863-42F9-91DB-11CD84FF704A}" type="presOf" srcId="{2264C6FC-BF56-431D-AF41-896F564251DB}" destId="{F7E8DE27-927B-4A0D-837F-F4A9597A0F97}" srcOrd="0" destOrd="0" presId="urn:microsoft.com/office/officeart/2005/8/layout/vProcess5"/>
    <dgm:cxn modelId="{2F275EAB-19B8-4ACF-9B59-5269E8732F13}" type="presOf" srcId="{9A7192BF-87A8-475A-9FCD-ABB2F0FCF03D}" destId="{613D27D2-3A6C-4AD2-9E42-300094BF4899}" srcOrd="0" destOrd="0" presId="urn:microsoft.com/office/officeart/2005/8/layout/vProcess5"/>
    <dgm:cxn modelId="{0F6A32B9-2DB4-4940-8FF3-B962715A661D}" srcId="{B291CC5C-7A28-4653-BACB-6828568CBEE7}" destId="{EEA418F2-526C-40B3-9B9B-6C5EE39A1C45}" srcOrd="0" destOrd="0" parTransId="{253F2898-AFD1-4E37-B00E-6E5C1799F845}" sibTransId="{9A81DEEB-185C-4F55-8029-37BDC9EAC636}"/>
    <dgm:cxn modelId="{24DD94BC-47E6-4C01-8182-19943BB84B88}" type="presOf" srcId="{9F5DF0E3-FDCA-4E40-A7F1-F6AFDDDDA31A}" destId="{7E96A312-F2E8-45CF-AD61-3B5F8E0A93C5}" srcOrd="0" destOrd="0" presId="urn:microsoft.com/office/officeart/2005/8/layout/vProcess5"/>
    <dgm:cxn modelId="{9BF43BC8-A75A-4D17-BD6C-17EC66CDCE4A}" srcId="{B291CC5C-7A28-4653-BACB-6828568CBEE7}" destId="{E189E616-538D-4814-A72E-D6110C778BD0}" srcOrd="2" destOrd="0" parTransId="{4618454D-78D1-49BD-9E1D-FF34EB585CE7}" sibTransId="{2264C6FC-BF56-431D-AF41-896F564251DB}"/>
    <dgm:cxn modelId="{FB4B43CD-5573-4918-9CAF-13E1BF3B6D0C}" type="presOf" srcId="{71453A81-92F1-4B23-8FE2-5810556D5BCF}" destId="{D0CCAFD9-976D-4DED-867E-57A4C45C0DBD}" srcOrd="0" destOrd="0" presId="urn:microsoft.com/office/officeart/2005/8/layout/vProcess5"/>
    <dgm:cxn modelId="{1F6F5BE1-6E19-49E1-A65D-E82E7C8D0C8A}" type="presOf" srcId="{B291CC5C-7A28-4653-BACB-6828568CBEE7}" destId="{C7A4D795-4DDC-4F2F-A4C7-C85A1A2A83DE}" srcOrd="0" destOrd="0" presId="urn:microsoft.com/office/officeart/2005/8/layout/vProcess5"/>
    <dgm:cxn modelId="{6A45F237-D390-4D3B-8775-ECBCFDCD26DB}" type="presParOf" srcId="{C7A4D795-4DDC-4F2F-A4C7-C85A1A2A83DE}" destId="{8B209AA4-EE0A-4BD3-A766-57302AE0349A}" srcOrd="0" destOrd="0" presId="urn:microsoft.com/office/officeart/2005/8/layout/vProcess5"/>
    <dgm:cxn modelId="{7EFE317F-845D-4B82-ACE4-ABBE8EE40584}" type="presParOf" srcId="{C7A4D795-4DDC-4F2F-A4C7-C85A1A2A83DE}" destId="{78730B12-6241-45F6-9580-F5C29035498A}" srcOrd="1" destOrd="0" presId="urn:microsoft.com/office/officeart/2005/8/layout/vProcess5"/>
    <dgm:cxn modelId="{6F6A2BA6-ABCB-44E0-8E5B-A70F67AB9C7F}" type="presParOf" srcId="{C7A4D795-4DDC-4F2F-A4C7-C85A1A2A83DE}" destId="{D0CCAFD9-976D-4DED-867E-57A4C45C0DBD}" srcOrd="2" destOrd="0" presId="urn:microsoft.com/office/officeart/2005/8/layout/vProcess5"/>
    <dgm:cxn modelId="{D0792AAA-1BDF-42EE-9B51-5F796EB7714F}" type="presParOf" srcId="{C7A4D795-4DDC-4F2F-A4C7-C85A1A2A83DE}" destId="{E236D265-207B-4F3E-85CA-0DFB5C0B256C}" srcOrd="3" destOrd="0" presId="urn:microsoft.com/office/officeart/2005/8/layout/vProcess5"/>
    <dgm:cxn modelId="{C16602CA-E3DE-45E7-B712-9B62FAC30942}" type="presParOf" srcId="{C7A4D795-4DDC-4F2F-A4C7-C85A1A2A83DE}" destId="{E2A74340-0FB0-4D06-B974-BD86B1E47041}" srcOrd="4" destOrd="0" presId="urn:microsoft.com/office/officeart/2005/8/layout/vProcess5"/>
    <dgm:cxn modelId="{9A1428D9-3A98-4F6C-898B-7BD0BA0EC3EA}" type="presParOf" srcId="{C7A4D795-4DDC-4F2F-A4C7-C85A1A2A83DE}" destId="{7E96A312-F2E8-45CF-AD61-3B5F8E0A93C5}" srcOrd="5" destOrd="0" presId="urn:microsoft.com/office/officeart/2005/8/layout/vProcess5"/>
    <dgm:cxn modelId="{0569A72B-7A7A-4D7D-AF2D-4C6787015C53}" type="presParOf" srcId="{C7A4D795-4DDC-4F2F-A4C7-C85A1A2A83DE}" destId="{BC495D5A-8EAE-4B68-9942-413EBE936EE9}" srcOrd="6" destOrd="0" presId="urn:microsoft.com/office/officeart/2005/8/layout/vProcess5"/>
    <dgm:cxn modelId="{B87D2008-0C5A-4095-BCDE-7C52C007D6B9}" type="presParOf" srcId="{C7A4D795-4DDC-4F2F-A4C7-C85A1A2A83DE}" destId="{613D27D2-3A6C-4AD2-9E42-300094BF4899}" srcOrd="7" destOrd="0" presId="urn:microsoft.com/office/officeart/2005/8/layout/vProcess5"/>
    <dgm:cxn modelId="{193679A0-5677-41ED-B856-358B0D6DF5FE}" type="presParOf" srcId="{C7A4D795-4DDC-4F2F-A4C7-C85A1A2A83DE}" destId="{F7E8DE27-927B-4A0D-837F-F4A9597A0F97}" srcOrd="8" destOrd="0" presId="urn:microsoft.com/office/officeart/2005/8/layout/vProcess5"/>
    <dgm:cxn modelId="{18A97289-B45C-47F2-94FB-098E0249A9E4}" type="presParOf" srcId="{C7A4D795-4DDC-4F2F-A4C7-C85A1A2A83DE}" destId="{D5EDC487-BCE4-44B6-B7DA-2F1917F32440}" srcOrd="9" destOrd="0" presId="urn:microsoft.com/office/officeart/2005/8/layout/vProcess5"/>
    <dgm:cxn modelId="{40E4AD91-F870-471F-9FD5-B60600EF1A44}" type="presParOf" srcId="{C7A4D795-4DDC-4F2F-A4C7-C85A1A2A83DE}" destId="{96E39428-DD04-4DB9-ACAE-C21B36CD8E35}" srcOrd="10" destOrd="0" presId="urn:microsoft.com/office/officeart/2005/8/layout/vProcess5"/>
    <dgm:cxn modelId="{0A290B54-CBD5-4B25-A8AF-57FFCFE57EF9}" type="presParOf" srcId="{C7A4D795-4DDC-4F2F-A4C7-C85A1A2A83DE}" destId="{15D4B829-C03F-4740-8A53-C1E8553604DC}" srcOrd="11" destOrd="0" presId="urn:microsoft.com/office/officeart/2005/8/layout/vProcess5"/>
    <dgm:cxn modelId="{24F2E224-1C5D-4CBF-BD16-15C8A2F8191D}" type="presParOf" srcId="{C7A4D795-4DDC-4F2F-A4C7-C85A1A2A83DE}" destId="{C091F932-9A86-47DB-96EB-F83A077FCE41}" srcOrd="12" destOrd="0" presId="urn:microsoft.com/office/officeart/2005/8/layout/vProcess5"/>
    <dgm:cxn modelId="{7BD20E4E-86DC-4CEE-9174-25919EBC31F0}" type="presParOf" srcId="{C7A4D795-4DDC-4F2F-A4C7-C85A1A2A83DE}" destId="{A83E3061-592E-4581-BC5D-599BF6EC6D0C}" srcOrd="13" destOrd="0" presId="urn:microsoft.com/office/officeart/2005/8/layout/vProcess5"/>
    <dgm:cxn modelId="{51FFC55A-5831-425D-9A79-0B1082B274B9}" type="presParOf" srcId="{C7A4D795-4DDC-4F2F-A4C7-C85A1A2A83DE}" destId="{D22F92E2-5F08-4934-8732-490BA8FD3DB4}"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B09D915-C761-45CA-8D89-31A1A012AB7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24CEE80-E1D9-49C9-B829-81097FA145AB}">
      <dgm:prSet/>
      <dgm:spPr/>
      <dgm:t>
        <a:bodyPr/>
        <a:lstStyle/>
        <a:p>
          <a:r>
            <a:rPr lang="en-GB" dirty="0"/>
            <a:t>Ainsworth, M.D.S., </a:t>
          </a:r>
          <a:r>
            <a:rPr lang="en-GB" dirty="0" err="1"/>
            <a:t>Blehar</a:t>
          </a:r>
          <a:r>
            <a:rPr lang="en-GB" dirty="0"/>
            <a:t>, M., Waters, E. &amp; Wall, S. </a:t>
          </a:r>
          <a:r>
            <a:rPr lang="en-GB"/>
            <a:t>(1978) Patterns of attachment: A psychological study of the Strange Situation. </a:t>
          </a:r>
          <a:r>
            <a:rPr lang="en-GB" dirty="0"/>
            <a:t>Hillsdale, NJ: Erlbaum.</a:t>
          </a:r>
          <a:endParaRPr lang="en-US" dirty="0"/>
        </a:p>
      </dgm:t>
    </dgm:pt>
    <dgm:pt modelId="{BA643F15-E8E7-4F1D-B267-D9577DD4A322}" type="parTrans" cxnId="{8870D815-2E10-4D95-8A3A-F41493B5E0D1}">
      <dgm:prSet/>
      <dgm:spPr/>
      <dgm:t>
        <a:bodyPr/>
        <a:lstStyle/>
        <a:p>
          <a:endParaRPr lang="en-US"/>
        </a:p>
      </dgm:t>
    </dgm:pt>
    <dgm:pt modelId="{6F8980CA-F04C-4DDD-BA08-7F6E63737FFC}" type="sibTrans" cxnId="{8870D815-2E10-4D95-8A3A-F41493B5E0D1}">
      <dgm:prSet/>
      <dgm:spPr/>
      <dgm:t>
        <a:bodyPr/>
        <a:lstStyle/>
        <a:p>
          <a:endParaRPr lang="en-US"/>
        </a:p>
      </dgm:t>
    </dgm:pt>
    <dgm:pt modelId="{5C3D9E4A-776A-4E73-8A1C-FA48822EBFE0}">
      <dgm:prSet/>
      <dgm:spPr/>
      <dgm:t>
        <a:bodyPr/>
        <a:lstStyle/>
        <a:p>
          <a:r>
            <a:rPr lang="en-GB" dirty="0"/>
            <a:t>Bowlby, J. (1969) Attachment and Loss: Volume I. Attachment. London: Penguin/The Tavistock Clinic.</a:t>
          </a:r>
          <a:endParaRPr lang="en-US" dirty="0"/>
        </a:p>
      </dgm:t>
    </dgm:pt>
    <dgm:pt modelId="{FE9C032F-CCCD-4421-8C60-9E51C6274D21}" type="parTrans" cxnId="{F7B78A2E-54D0-48F0-921A-7A100881197F}">
      <dgm:prSet/>
      <dgm:spPr/>
      <dgm:t>
        <a:bodyPr/>
        <a:lstStyle/>
        <a:p>
          <a:endParaRPr lang="en-US"/>
        </a:p>
      </dgm:t>
    </dgm:pt>
    <dgm:pt modelId="{9497FC05-308B-4793-84A7-9F7B0BF71E5B}" type="sibTrans" cxnId="{F7B78A2E-54D0-48F0-921A-7A100881197F}">
      <dgm:prSet/>
      <dgm:spPr/>
      <dgm:t>
        <a:bodyPr/>
        <a:lstStyle/>
        <a:p>
          <a:endParaRPr lang="en-US"/>
        </a:p>
      </dgm:t>
    </dgm:pt>
    <dgm:pt modelId="{7A40960D-7A27-4669-BF6D-120501242E03}">
      <dgm:prSet/>
      <dgm:spPr/>
      <dgm:t>
        <a:bodyPr/>
        <a:lstStyle/>
        <a:p>
          <a:r>
            <a:rPr lang="en-GB"/>
            <a:t>Cassidy, J. &amp; Shaver, P.R. (eds.) (2016) Handbook of Attachment: Theory, Research, and Clinical Applications. 3rd edn. New York: Guilford Press.</a:t>
          </a:r>
          <a:endParaRPr lang="en-US"/>
        </a:p>
      </dgm:t>
    </dgm:pt>
    <dgm:pt modelId="{E4691B7E-854F-49CF-927C-033660DFD108}" type="parTrans" cxnId="{42E57E53-75AB-4B7A-ACA4-930AC7A327F7}">
      <dgm:prSet/>
      <dgm:spPr/>
      <dgm:t>
        <a:bodyPr/>
        <a:lstStyle/>
        <a:p>
          <a:endParaRPr lang="en-US"/>
        </a:p>
      </dgm:t>
    </dgm:pt>
    <dgm:pt modelId="{E5E5CCA8-9422-4382-9952-2D312CDC8465}" type="sibTrans" cxnId="{42E57E53-75AB-4B7A-ACA4-930AC7A327F7}">
      <dgm:prSet/>
      <dgm:spPr/>
      <dgm:t>
        <a:bodyPr/>
        <a:lstStyle/>
        <a:p>
          <a:endParaRPr lang="en-US"/>
        </a:p>
      </dgm:t>
    </dgm:pt>
    <dgm:pt modelId="{E879B633-2523-41F5-AFD8-29DD5599B17C}">
      <dgm:prSet/>
      <dgm:spPr/>
      <dgm:t>
        <a:bodyPr/>
        <a:lstStyle/>
        <a:p>
          <a:r>
            <a:rPr lang="en-GB" b="0" i="0">
              <a:hlinkClick xmlns:r="http://schemas.openxmlformats.org/officeDocument/2006/relationships" r:id="rId1"/>
            </a:rPr>
            <a:t>Vijaya S Dhote</a:t>
          </a:r>
          <a:r>
            <a:rPr lang="en-GB" b="0" i="0" baseline="30000"/>
            <a:t> </a:t>
          </a:r>
          <a:r>
            <a:rPr lang="en-GB" b="0" i="0"/>
            <a:t>, </a:t>
          </a:r>
          <a:r>
            <a:rPr lang="en-GB" b="0" i="0">
              <a:hlinkClick xmlns:r="http://schemas.openxmlformats.org/officeDocument/2006/relationships" r:id="rId2"/>
            </a:rPr>
            <a:t>Priyanti M Dharmadhikari</a:t>
          </a:r>
          <a:r>
            <a:rPr lang="en-GB" b="0" i="0" baseline="30000"/>
            <a:t> </a:t>
          </a:r>
          <a:r>
            <a:rPr lang="en-GB" b="0" i="0"/>
            <a:t>, </a:t>
          </a:r>
          <a:r>
            <a:rPr lang="en-GB" b="0" i="0">
              <a:hlinkClick xmlns:r="http://schemas.openxmlformats.org/officeDocument/2006/relationships" r:id="rId3"/>
            </a:rPr>
            <a:t>Rakesh N Bahadure</a:t>
          </a:r>
          <a:r>
            <a:rPr lang="en-GB" b="0" i="0" baseline="30000"/>
            <a:t> </a:t>
          </a:r>
          <a:r>
            <a:rPr lang="en-GB" b="0" i="0"/>
            <a:t>, </a:t>
          </a:r>
          <a:r>
            <a:rPr lang="en-GB" b="0" i="0">
              <a:hlinkClick xmlns:r="http://schemas.openxmlformats.org/officeDocument/2006/relationships" r:id="rId4"/>
            </a:rPr>
            <a:t>Nilima R Thosar</a:t>
          </a:r>
          <a:r>
            <a:rPr lang="en-GB" b="0" i="0" baseline="30000"/>
            <a:t> </a:t>
          </a:r>
          <a:r>
            <a:rPr lang="en-GB" b="0" i="0"/>
            <a:t>, </a:t>
          </a:r>
          <a:r>
            <a:rPr lang="en-GB" b="0" i="0">
              <a:hlinkClick xmlns:r="http://schemas.openxmlformats.org/officeDocument/2006/relationships" r:id="rId5"/>
            </a:rPr>
            <a:t>Aniket V Dhote</a:t>
          </a:r>
          <a:r>
            <a:rPr lang="en-GB" b="0" i="0" baseline="30000"/>
            <a:t> </a:t>
          </a:r>
          <a:r>
            <a:rPr lang="en-GB"/>
            <a:t>. (2021) ‘Separation Anxiety — An Unseen Cause for Development of …’, [journal]; discussion of separation anxiety in early childhood (PMC article). Assessed: 23/10/2025</a:t>
          </a:r>
          <a:endParaRPr lang="en-US"/>
        </a:p>
      </dgm:t>
    </dgm:pt>
    <dgm:pt modelId="{D6FF80C5-8FF4-44B3-ADD1-BF63B75B43B8}" type="parTrans" cxnId="{4DDACFAC-6BC5-4487-A646-927A9A87197A}">
      <dgm:prSet/>
      <dgm:spPr/>
      <dgm:t>
        <a:bodyPr/>
        <a:lstStyle/>
        <a:p>
          <a:endParaRPr lang="en-US"/>
        </a:p>
      </dgm:t>
    </dgm:pt>
    <dgm:pt modelId="{8061E82A-9477-409F-BCE6-17C7B02A0A56}" type="sibTrans" cxnId="{4DDACFAC-6BC5-4487-A646-927A9A87197A}">
      <dgm:prSet/>
      <dgm:spPr/>
      <dgm:t>
        <a:bodyPr/>
        <a:lstStyle/>
        <a:p>
          <a:endParaRPr lang="en-US"/>
        </a:p>
      </dgm:t>
    </dgm:pt>
    <dgm:pt modelId="{EDF27B74-BDD8-4B30-9163-AECA7BECA02E}">
      <dgm:prSet/>
      <dgm:spPr/>
      <dgm:t>
        <a:bodyPr/>
        <a:lstStyle/>
        <a:p>
          <a:r>
            <a:rPr lang="en-GB"/>
            <a:t>Kohlhoff, J. &amp; colleagues (2022) ‘Attachment-Based Parenting Interventions and Evidence of Effectiveness for Toddlers’, International Journal of Environmental Research and Public Health, 19(22): article.</a:t>
          </a:r>
          <a:endParaRPr lang="en-US"/>
        </a:p>
      </dgm:t>
    </dgm:pt>
    <dgm:pt modelId="{6107E6CB-A399-4FFF-8ADB-DD83C11CAD4C}" type="parTrans" cxnId="{D960D995-50C5-420F-B059-EFABA3813CD5}">
      <dgm:prSet/>
      <dgm:spPr/>
      <dgm:t>
        <a:bodyPr/>
        <a:lstStyle/>
        <a:p>
          <a:endParaRPr lang="en-US"/>
        </a:p>
      </dgm:t>
    </dgm:pt>
    <dgm:pt modelId="{D05CB10B-5147-4C81-8355-854F210651CB}" type="sibTrans" cxnId="{D960D995-50C5-420F-B059-EFABA3813CD5}">
      <dgm:prSet/>
      <dgm:spPr/>
      <dgm:t>
        <a:bodyPr/>
        <a:lstStyle/>
        <a:p>
          <a:endParaRPr lang="en-US"/>
        </a:p>
      </dgm:t>
    </dgm:pt>
    <dgm:pt modelId="{B62E7048-FABF-4C9E-A256-D57E1033C0BD}">
      <dgm:prSet/>
      <dgm:spPr/>
      <dgm:t>
        <a:bodyPr/>
        <a:lstStyle/>
        <a:p>
          <a:r>
            <a:rPr lang="en-GB"/>
            <a:t>NICE (2013, updated) Clinical guideline CG159: Social anxiety disorder: recognition, assessment and treatment. National Institute for Health and Care Excellence. Available at: https://www.nice.org.uk/guidance/cg159 (Accessed: 20/10/2025</a:t>
          </a:r>
          <a:endParaRPr lang="en-US"/>
        </a:p>
      </dgm:t>
    </dgm:pt>
    <dgm:pt modelId="{9D4E1C69-7EED-493B-9B78-09F08B252405}" type="parTrans" cxnId="{93BEBC17-4DAD-40C7-9265-91008AFFA297}">
      <dgm:prSet/>
      <dgm:spPr/>
      <dgm:t>
        <a:bodyPr/>
        <a:lstStyle/>
        <a:p>
          <a:endParaRPr lang="en-US"/>
        </a:p>
      </dgm:t>
    </dgm:pt>
    <dgm:pt modelId="{6C73F063-0BD1-4DC7-9435-880BC52D4D35}" type="sibTrans" cxnId="{93BEBC17-4DAD-40C7-9265-91008AFFA297}">
      <dgm:prSet/>
      <dgm:spPr/>
      <dgm:t>
        <a:bodyPr/>
        <a:lstStyle/>
        <a:p>
          <a:endParaRPr lang="en-US"/>
        </a:p>
      </dgm:t>
    </dgm:pt>
    <dgm:pt modelId="{CEB0A332-5293-489B-956E-D0E04B0E56E0}" type="pres">
      <dgm:prSet presAssocID="{FB09D915-C761-45CA-8D89-31A1A012AB7C}" presName="vert0" presStyleCnt="0">
        <dgm:presLayoutVars>
          <dgm:dir/>
          <dgm:animOne val="branch"/>
          <dgm:animLvl val="lvl"/>
        </dgm:presLayoutVars>
      </dgm:prSet>
      <dgm:spPr/>
    </dgm:pt>
    <dgm:pt modelId="{39016600-DFE7-4AF6-B07D-51996E78851A}" type="pres">
      <dgm:prSet presAssocID="{A24CEE80-E1D9-49C9-B829-81097FA145AB}" presName="thickLine" presStyleLbl="alignNode1" presStyleIdx="0" presStyleCnt="6"/>
      <dgm:spPr/>
    </dgm:pt>
    <dgm:pt modelId="{0C82F720-FA93-4C88-9B8A-81BBD7F37FD0}" type="pres">
      <dgm:prSet presAssocID="{A24CEE80-E1D9-49C9-B829-81097FA145AB}" presName="horz1" presStyleCnt="0"/>
      <dgm:spPr/>
    </dgm:pt>
    <dgm:pt modelId="{24D64E4E-6D30-423B-A130-2804EE22D98B}" type="pres">
      <dgm:prSet presAssocID="{A24CEE80-E1D9-49C9-B829-81097FA145AB}" presName="tx1" presStyleLbl="revTx" presStyleIdx="0" presStyleCnt="6"/>
      <dgm:spPr/>
    </dgm:pt>
    <dgm:pt modelId="{919BDA75-2B72-4067-908C-940C31B64583}" type="pres">
      <dgm:prSet presAssocID="{A24CEE80-E1D9-49C9-B829-81097FA145AB}" presName="vert1" presStyleCnt="0"/>
      <dgm:spPr/>
    </dgm:pt>
    <dgm:pt modelId="{9DE91A6E-7F7D-46B7-B7D3-C16FD6E46259}" type="pres">
      <dgm:prSet presAssocID="{5C3D9E4A-776A-4E73-8A1C-FA48822EBFE0}" presName="thickLine" presStyleLbl="alignNode1" presStyleIdx="1" presStyleCnt="6"/>
      <dgm:spPr/>
    </dgm:pt>
    <dgm:pt modelId="{79997B07-06D0-4D1C-9C97-ED5F1F3D8659}" type="pres">
      <dgm:prSet presAssocID="{5C3D9E4A-776A-4E73-8A1C-FA48822EBFE0}" presName="horz1" presStyleCnt="0"/>
      <dgm:spPr/>
    </dgm:pt>
    <dgm:pt modelId="{FA4DB385-942E-49B0-ABAD-12292C2953F8}" type="pres">
      <dgm:prSet presAssocID="{5C3D9E4A-776A-4E73-8A1C-FA48822EBFE0}" presName="tx1" presStyleLbl="revTx" presStyleIdx="1" presStyleCnt="6"/>
      <dgm:spPr/>
    </dgm:pt>
    <dgm:pt modelId="{6474C944-95F3-48FA-AABB-2F7C96E24C37}" type="pres">
      <dgm:prSet presAssocID="{5C3D9E4A-776A-4E73-8A1C-FA48822EBFE0}" presName="vert1" presStyleCnt="0"/>
      <dgm:spPr/>
    </dgm:pt>
    <dgm:pt modelId="{52BC242F-A048-4D65-B73E-91E112D18E15}" type="pres">
      <dgm:prSet presAssocID="{7A40960D-7A27-4669-BF6D-120501242E03}" presName="thickLine" presStyleLbl="alignNode1" presStyleIdx="2" presStyleCnt="6"/>
      <dgm:spPr/>
    </dgm:pt>
    <dgm:pt modelId="{DB17A156-B09D-425B-B8D0-4FB836785A24}" type="pres">
      <dgm:prSet presAssocID="{7A40960D-7A27-4669-BF6D-120501242E03}" presName="horz1" presStyleCnt="0"/>
      <dgm:spPr/>
    </dgm:pt>
    <dgm:pt modelId="{A540D779-F23D-474D-AC67-5561D02240E4}" type="pres">
      <dgm:prSet presAssocID="{7A40960D-7A27-4669-BF6D-120501242E03}" presName="tx1" presStyleLbl="revTx" presStyleIdx="2" presStyleCnt="6"/>
      <dgm:spPr/>
    </dgm:pt>
    <dgm:pt modelId="{F95DB716-D62B-4F34-90A6-9A5220B41726}" type="pres">
      <dgm:prSet presAssocID="{7A40960D-7A27-4669-BF6D-120501242E03}" presName="vert1" presStyleCnt="0"/>
      <dgm:spPr/>
    </dgm:pt>
    <dgm:pt modelId="{606C2B13-800E-483D-BEE1-7F19572D975C}" type="pres">
      <dgm:prSet presAssocID="{E879B633-2523-41F5-AFD8-29DD5599B17C}" presName="thickLine" presStyleLbl="alignNode1" presStyleIdx="3" presStyleCnt="6"/>
      <dgm:spPr/>
    </dgm:pt>
    <dgm:pt modelId="{47F66110-D2DF-437B-8530-4DA57E12FCBD}" type="pres">
      <dgm:prSet presAssocID="{E879B633-2523-41F5-AFD8-29DD5599B17C}" presName="horz1" presStyleCnt="0"/>
      <dgm:spPr/>
    </dgm:pt>
    <dgm:pt modelId="{AF46E17D-A455-493A-BCC6-448E0214E066}" type="pres">
      <dgm:prSet presAssocID="{E879B633-2523-41F5-AFD8-29DD5599B17C}" presName="tx1" presStyleLbl="revTx" presStyleIdx="3" presStyleCnt="6"/>
      <dgm:spPr/>
    </dgm:pt>
    <dgm:pt modelId="{E2B78072-BCF4-4E21-8CB2-E499C979BC20}" type="pres">
      <dgm:prSet presAssocID="{E879B633-2523-41F5-AFD8-29DD5599B17C}" presName="vert1" presStyleCnt="0"/>
      <dgm:spPr/>
    </dgm:pt>
    <dgm:pt modelId="{0332019F-4465-4B8E-95BC-12AF83AF8870}" type="pres">
      <dgm:prSet presAssocID="{EDF27B74-BDD8-4B30-9163-AECA7BECA02E}" presName="thickLine" presStyleLbl="alignNode1" presStyleIdx="4" presStyleCnt="6"/>
      <dgm:spPr/>
    </dgm:pt>
    <dgm:pt modelId="{F0A6DD01-3621-4586-ABB3-138301AD59DA}" type="pres">
      <dgm:prSet presAssocID="{EDF27B74-BDD8-4B30-9163-AECA7BECA02E}" presName="horz1" presStyleCnt="0"/>
      <dgm:spPr/>
    </dgm:pt>
    <dgm:pt modelId="{4B172EBA-7320-48C2-BCE9-1B1B0FE734E0}" type="pres">
      <dgm:prSet presAssocID="{EDF27B74-BDD8-4B30-9163-AECA7BECA02E}" presName="tx1" presStyleLbl="revTx" presStyleIdx="4" presStyleCnt="6"/>
      <dgm:spPr/>
    </dgm:pt>
    <dgm:pt modelId="{026BBFF8-4E51-4206-8C82-CB712FFE889B}" type="pres">
      <dgm:prSet presAssocID="{EDF27B74-BDD8-4B30-9163-AECA7BECA02E}" presName="vert1" presStyleCnt="0"/>
      <dgm:spPr/>
    </dgm:pt>
    <dgm:pt modelId="{E09AAB5C-23AF-49FE-A066-55B13E8DD9ED}" type="pres">
      <dgm:prSet presAssocID="{B62E7048-FABF-4C9E-A256-D57E1033C0BD}" presName="thickLine" presStyleLbl="alignNode1" presStyleIdx="5" presStyleCnt="6"/>
      <dgm:spPr/>
    </dgm:pt>
    <dgm:pt modelId="{9886C747-0378-4D02-B141-DDEB20CD3CFD}" type="pres">
      <dgm:prSet presAssocID="{B62E7048-FABF-4C9E-A256-D57E1033C0BD}" presName="horz1" presStyleCnt="0"/>
      <dgm:spPr/>
    </dgm:pt>
    <dgm:pt modelId="{285F0914-4A93-406F-ACAA-40BBBCE4C63D}" type="pres">
      <dgm:prSet presAssocID="{B62E7048-FABF-4C9E-A256-D57E1033C0BD}" presName="tx1" presStyleLbl="revTx" presStyleIdx="5" presStyleCnt="6"/>
      <dgm:spPr/>
    </dgm:pt>
    <dgm:pt modelId="{698935B2-CDB4-4403-A90E-759B9DDA61D6}" type="pres">
      <dgm:prSet presAssocID="{B62E7048-FABF-4C9E-A256-D57E1033C0BD}" presName="vert1" presStyleCnt="0"/>
      <dgm:spPr/>
    </dgm:pt>
  </dgm:ptLst>
  <dgm:cxnLst>
    <dgm:cxn modelId="{8870D815-2E10-4D95-8A3A-F41493B5E0D1}" srcId="{FB09D915-C761-45CA-8D89-31A1A012AB7C}" destId="{A24CEE80-E1D9-49C9-B829-81097FA145AB}" srcOrd="0" destOrd="0" parTransId="{BA643F15-E8E7-4F1D-B267-D9577DD4A322}" sibTransId="{6F8980CA-F04C-4DDD-BA08-7F6E63737FFC}"/>
    <dgm:cxn modelId="{93BEBC17-4DAD-40C7-9265-91008AFFA297}" srcId="{FB09D915-C761-45CA-8D89-31A1A012AB7C}" destId="{B62E7048-FABF-4C9E-A256-D57E1033C0BD}" srcOrd="5" destOrd="0" parTransId="{9D4E1C69-7EED-493B-9B78-09F08B252405}" sibTransId="{6C73F063-0BD1-4DC7-9435-880BC52D4D35}"/>
    <dgm:cxn modelId="{F7B78A2E-54D0-48F0-921A-7A100881197F}" srcId="{FB09D915-C761-45CA-8D89-31A1A012AB7C}" destId="{5C3D9E4A-776A-4E73-8A1C-FA48822EBFE0}" srcOrd="1" destOrd="0" parTransId="{FE9C032F-CCCD-4421-8C60-9E51C6274D21}" sibTransId="{9497FC05-308B-4793-84A7-9F7B0BF71E5B}"/>
    <dgm:cxn modelId="{4DEC5431-C5F9-49E6-B8D9-B77C2A348B00}" type="presOf" srcId="{B62E7048-FABF-4C9E-A256-D57E1033C0BD}" destId="{285F0914-4A93-406F-ACAA-40BBBCE4C63D}" srcOrd="0" destOrd="0" presId="urn:microsoft.com/office/officeart/2008/layout/LinedList"/>
    <dgm:cxn modelId="{D034A233-9E8E-422C-BE86-141225CA3E73}" type="presOf" srcId="{FB09D915-C761-45CA-8D89-31A1A012AB7C}" destId="{CEB0A332-5293-489B-956E-D0E04B0E56E0}" srcOrd="0" destOrd="0" presId="urn:microsoft.com/office/officeart/2008/layout/LinedList"/>
    <dgm:cxn modelId="{F4D38D65-E409-4BEF-9890-9BE18E28CACD}" type="presOf" srcId="{E879B633-2523-41F5-AFD8-29DD5599B17C}" destId="{AF46E17D-A455-493A-BCC6-448E0214E066}" srcOrd="0" destOrd="0" presId="urn:microsoft.com/office/officeart/2008/layout/LinedList"/>
    <dgm:cxn modelId="{42E57E53-75AB-4B7A-ACA4-930AC7A327F7}" srcId="{FB09D915-C761-45CA-8D89-31A1A012AB7C}" destId="{7A40960D-7A27-4669-BF6D-120501242E03}" srcOrd="2" destOrd="0" parTransId="{E4691B7E-854F-49CF-927C-033660DFD108}" sibTransId="{E5E5CCA8-9422-4382-9952-2D312CDC8465}"/>
    <dgm:cxn modelId="{D960D995-50C5-420F-B059-EFABA3813CD5}" srcId="{FB09D915-C761-45CA-8D89-31A1A012AB7C}" destId="{EDF27B74-BDD8-4B30-9163-AECA7BECA02E}" srcOrd="4" destOrd="0" parTransId="{6107E6CB-A399-4FFF-8ADB-DD83C11CAD4C}" sibTransId="{D05CB10B-5147-4C81-8355-854F210651CB}"/>
    <dgm:cxn modelId="{0D979F99-8FBF-42B5-BFB1-2B969FDEF64D}" type="presOf" srcId="{A24CEE80-E1D9-49C9-B829-81097FA145AB}" destId="{24D64E4E-6D30-423B-A130-2804EE22D98B}" srcOrd="0" destOrd="0" presId="urn:microsoft.com/office/officeart/2008/layout/LinedList"/>
    <dgm:cxn modelId="{276372A1-E48F-4B57-B89F-9973E416FD27}" type="presOf" srcId="{EDF27B74-BDD8-4B30-9163-AECA7BECA02E}" destId="{4B172EBA-7320-48C2-BCE9-1B1B0FE734E0}" srcOrd="0" destOrd="0" presId="urn:microsoft.com/office/officeart/2008/layout/LinedList"/>
    <dgm:cxn modelId="{4DDACFAC-6BC5-4487-A646-927A9A87197A}" srcId="{FB09D915-C761-45CA-8D89-31A1A012AB7C}" destId="{E879B633-2523-41F5-AFD8-29DD5599B17C}" srcOrd="3" destOrd="0" parTransId="{D6FF80C5-8FF4-44B3-ADD1-BF63B75B43B8}" sibTransId="{8061E82A-9477-409F-BCE6-17C7B02A0A56}"/>
    <dgm:cxn modelId="{9A7849C5-7228-47E2-9871-6F7291E7C1FB}" type="presOf" srcId="{7A40960D-7A27-4669-BF6D-120501242E03}" destId="{A540D779-F23D-474D-AC67-5561D02240E4}" srcOrd="0" destOrd="0" presId="urn:microsoft.com/office/officeart/2008/layout/LinedList"/>
    <dgm:cxn modelId="{655C94D2-384F-4BE7-BC80-5D42919EB62E}" type="presOf" srcId="{5C3D9E4A-776A-4E73-8A1C-FA48822EBFE0}" destId="{FA4DB385-942E-49B0-ABAD-12292C2953F8}" srcOrd="0" destOrd="0" presId="urn:microsoft.com/office/officeart/2008/layout/LinedList"/>
    <dgm:cxn modelId="{07807B8C-FAF5-437F-9D13-0C7040494469}" type="presParOf" srcId="{CEB0A332-5293-489B-956E-D0E04B0E56E0}" destId="{39016600-DFE7-4AF6-B07D-51996E78851A}" srcOrd="0" destOrd="0" presId="urn:microsoft.com/office/officeart/2008/layout/LinedList"/>
    <dgm:cxn modelId="{06A21712-A0E9-4444-B0F5-4699C5A47B0E}" type="presParOf" srcId="{CEB0A332-5293-489B-956E-D0E04B0E56E0}" destId="{0C82F720-FA93-4C88-9B8A-81BBD7F37FD0}" srcOrd="1" destOrd="0" presId="urn:microsoft.com/office/officeart/2008/layout/LinedList"/>
    <dgm:cxn modelId="{E359A32C-0F91-4DB5-9A09-FEBCA7805D3B}" type="presParOf" srcId="{0C82F720-FA93-4C88-9B8A-81BBD7F37FD0}" destId="{24D64E4E-6D30-423B-A130-2804EE22D98B}" srcOrd="0" destOrd="0" presId="urn:microsoft.com/office/officeart/2008/layout/LinedList"/>
    <dgm:cxn modelId="{883F2C64-B36E-45E7-86B4-35EEC903ACC3}" type="presParOf" srcId="{0C82F720-FA93-4C88-9B8A-81BBD7F37FD0}" destId="{919BDA75-2B72-4067-908C-940C31B64583}" srcOrd="1" destOrd="0" presId="urn:microsoft.com/office/officeart/2008/layout/LinedList"/>
    <dgm:cxn modelId="{2A38A669-A6EF-4138-8647-EBCCE533E275}" type="presParOf" srcId="{CEB0A332-5293-489B-956E-D0E04B0E56E0}" destId="{9DE91A6E-7F7D-46B7-B7D3-C16FD6E46259}" srcOrd="2" destOrd="0" presId="urn:microsoft.com/office/officeart/2008/layout/LinedList"/>
    <dgm:cxn modelId="{CEE333E2-AEFA-488B-970C-2C7EA2EBA799}" type="presParOf" srcId="{CEB0A332-5293-489B-956E-D0E04B0E56E0}" destId="{79997B07-06D0-4D1C-9C97-ED5F1F3D8659}" srcOrd="3" destOrd="0" presId="urn:microsoft.com/office/officeart/2008/layout/LinedList"/>
    <dgm:cxn modelId="{A4D6031D-959F-40C2-BE36-F42EAF3EC4DD}" type="presParOf" srcId="{79997B07-06D0-4D1C-9C97-ED5F1F3D8659}" destId="{FA4DB385-942E-49B0-ABAD-12292C2953F8}" srcOrd="0" destOrd="0" presId="urn:microsoft.com/office/officeart/2008/layout/LinedList"/>
    <dgm:cxn modelId="{9CA22091-00C0-47D6-B239-62CB01F2621F}" type="presParOf" srcId="{79997B07-06D0-4D1C-9C97-ED5F1F3D8659}" destId="{6474C944-95F3-48FA-AABB-2F7C96E24C37}" srcOrd="1" destOrd="0" presId="urn:microsoft.com/office/officeart/2008/layout/LinedList"/>
    <dgm:cxn modelId="{4137972B-968B-419A-B25B-F800B6BD3F26}" type="presParOf" srcId="{CEB0A332-5293-489B-956E-D0E04B0E56E0}" destId="{52BC242F-A048-4D65-B73E-91E112D18E15}" srcOrd="4" destOrd="0" presId="urn:microsoft.com/office/officeart/2008/layout/LinedList"/>
    <dgm:cxn modelId="{62EED759-56A8-4812-A18B-4B24A1C94834}" type="presParOf" srcId="{CEB0A332-5293-489B-956E-D0E04B0E56E0}" destId="{DB17A156-B09D-425B-B8D0-4FB836785A24}" srcOrd="5" destOrd="0" presId="urn:microsoft.com/office/officeart/2008/layout/LinedList"/>
    <dgm:cxn modelId="{794B44E0-437D-4596-9FA2-8FBC20BF401F}" type="presParOf" srcId="{DB17A156-B09D-425B-B8D0-4FB836785A24}" destId="{A540D779-F23D-474D-AC67-5561D02240E4}" srcOrd="0" destOrd="0" presId="urn:microsoft.com/office/officeart/2008/layout/LinedList"/>
    <dgm:cxn modelId="{B21DE02E-8471-46E7-9A7D-B81A28ED38B6}" type="presParOf" srcId="{DB17A156-B09D-425B-B8D0-4FB836785A24}" destId="{F95DB716-D62B-4F34-90A6-9A5220B41726}" srcOrd="1" destOrd="0" presId="urn:microsoft.com/office/officeart/2008/layout/LinedList"/>
    <dgm:cxn modelId="{8E6D44EA-3454-4D78-A5BB-A2BE3915C5C4}" type="presParOf" srcId="{CEB0A332-5293-489B-956E-D0E04B0E56E0}" destId="{606C2B13-800E-483D-BEE1-7F19572D975C}" srcOrd="6" destOrd="0" presId="urn:microsoft.com/office/officeart/2008/layout/LinedList"/>
    <dgm:cxn modelId="{9C0D58E5-5CEA-4172-BB7F-6EBD7F7E8539}" type="presParOf" srcId="{CEB0A332-5293-489B-956E-D0E04B0E56E0}" destId="{47F66110-D2DF-437B-8530-4DA57E12FCBD}" srcOrd="7" destOrd="0" presId="urn:microsoft.com/office/officeart/2008/layout/LinedList"/>
    <dgm:cxn modelId="{A1FA65D3-6391-42E1-B448-0A89626F9F84}" type="presParOf" srcId="{47F66110-D2DF-437B-8530-4DA57E12FCBD}" destId="{AF46E17D-A455-493A-BCC6-448E0214E066}" srcOrd="0" destOrd="0" presId="urn:microsoft.com/office/officeart/2008/layout/LinedList"/>
    <dgm:cxn modelId="{2486B2A9-A11A-47BC-82CE-5F1134ABC63D}" type="presParOf" srcId="{47F66110-D2DF-437B-8530-4DA57E12FCBD}" destId="{E2B78072-BCF4-4E21-8CB2-E499C979BC20}" srcOrd="1" destOrd="0" presId="urn:microsoft.com/office/officeart/2008/layout/LinedList"/>
    <dgm:cxn modelId="{51BE11FD-81EE-434E-AADB-1F3AA6DC7CA4}" type="presParOf" srcId="{CEB0A332-5293-489B-956E-D0E04B0E56E0}" destId="{0332019F-4465-4B8E-95BC-12AF83AF8870}" srcOrd="8" destOrd="0" presId="urn:microsoft.com/office/officeart/2008/layout/LinedList"/>
    <dgm:cxn modelId="{4CF0F32E-D4D7-4D0B-B35E-694BB094CD51}" type="presParOf" srcId="{CEB0A332-5293-489B-956E-D0E04B0E56E0}" destId="{F0A6DD01-3621-4586-ABB3-138301AD59DA}" srcOrd="9" destOrd="0" presId="urn:microsoft.com/office/officeart/2008/layout/LinedList"/>
    <dgm:cxn modelId="{F9C25420-D8E9-41D4-A91D-5A13B52E0BD3}" type="presParOf" srcId="{F0A6DD01-3621-4586-ABB3-138301AD59DA}" destId="{4B172EBA-7320-48C2-BCE9-1B1B0FE734E0}" srcOrd="0" destOrd="0" presId="urn:microsoft.com/office/officeart/2008/layout/LinedList"/>
    <dgm:cxn modelId="{8433AC4A-8836-43BE-B5FC-4BF306D39659}" type="presParOf" srcId="{F0A6DD01-3621-4586-ABB3-138301AD59DA}" destId="{026BBFF8-4E51-4206-8C82-CB712FFE889B}" srcOrd="1" destOrd="0" presId="urn:microsoft.com/office/officeart/2008/layout/LinedList"/>
    <dgm:cxn modelId="{D2A52329-550D-4131-9DFB-DC95E55F17E9}" type="presParOf" srcId="{CEB0A332-5293-489B-956E-D0E04B0E56E0}" destId="{E09AAB5C-23AF-49FE-A066-55B13E8DD9ED}" srcOrd="10" destOrd="0" presId="urn:microsoft.com/office/officeart/2008/layout/LinedList"/>
    <dgm:cxn modelId="{CE576969-1B7E-4B96-9D07-D43A91F44E8F}" type="presParOf" srcId="{CEB0A332-5293-489B-956E-D0E04B0E56E0}" destId="{9886C747-0378-4D02-B141-DDEB20CD3CFD}" srcOrd="11" destOrd="0" presId="urn:microsoft.com/office/officeart/2008/layout/LinedList"/>
    <dgm:cxn modelId="{06C1D866-DCF7-4D14-8D7B-9A75CC9FBDAF}" type="presParOf" srcId="{9886C747-0378-4D02-B141-DDEB20CD3CFD}" destId="{285F0914-4A93-406F-ACAA-40BBBCE4C63D}" srcOrd="0" destOrd="0" presId="urn:microsoft.com/office/officeart/2008/layout/LinedList"/>
    <dgm:cxn modelId="{20A58879-9028-416C-94FC-3B72A64FC69D}" type="presParOf" srcId="{9886C747-0378-4D02-B141-DDEB20CD3CFD}" destId="{698935B2-CDB4-4403-A90E-759B9DDA61D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ED6945-EFA7-4763-B423-3AADAFB61FCE}">
      <dsp:nvSpPr>
        <dsp:cNvPr id="0" name=""/>
        <dsp:cNvSpPr/>
      </dsp:nvSpPr>
      <dsp:spPr>
        <a:xfrm>
          <a:off x="0" y="1975"/>
          <a:ext cx="5283200" cy="76058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Overview: Amira's Story</a:t>
          </a:r>
          <a:endParaRPr lang="en-US" sz="1800" kern="1200" dirty="0"/>
        </a:p>
      </dsp:txBody>
      <dsp:txXfrm>
        <a:off x="37129" y="39104"/>
        <a:ext cx="5208942" cy="686329"/>
      </dsp:txXfrm>
    </dsp:sp>
    <dsp:sp modelId="{004A96F4-C49A-404A-8E4E-607ACB765CFE}">
      <dsp:nvSpPr>
        <dsp:cNvPr id="0" name=""/>
        <dsp:cNvSpPr/>
      </dsp:nvSpPr>
      <dsp:spPr>
        <a:xfrm>
          <a:off x="0" y="773503"/>
          <a:ext cx="5283200" cy="760587"/>
        </a:xfrm>
        <a:prstGeom prst="roundRect">
          <a:avLst/>
        </a:prstGeom>
        <a:solidFill>
          <a:schemeClr val="accent5">
            <a:hueOff val="-922575"/>
            <a:satOff val="3231"/>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Three years of age</a:t>
          </a:r>
          <a:endParaRPr lang="en-US" sz="1800" kern="1200"/>
        </a:p>
      </dsp:txBody>
      <dsp:txXfrm>
        <a:off x="37129" y="810632"/>
        <a:ext cx="5208942" cy="686329"/>
      </dsp:txXfrm>
    </dsp:sp>
    <dsp:sp modelId="{5D4FFB70-1703-4C82-B74F-FA0FA9C51912}">
      <dsp:nvSpPr>
        <dsp:cNvPr id="0" name=""/>
        <dsp:cNvSpPr/>
      </dsp:nvSpPr>
      <dsp:spPr>
        <a:xfrm>
          <a:off x="0" y="1545031"/>
          <a:ext cx="5283200" cy="760587"/>
        </a:xfrm>
        <a:prstGeom prst="roundRect">
          <a:avLst/>
        </a:prstGeom>
        <a:solidFill>
          <a:schemeClr val="accent5">
            <a:hueOff val="-1845149"/>
            <a:satOff val="6463"/>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Got into the nursery recently</a:t>
          </a:r>
          <a:endParaRPr lang="en-US" sz="1800" kern="1200"/>
        </a:p>
      </dsp:txBody>
      <dsp:txXfrm>
        <a:off x="37129" y="1582160"/>
        <a:ext cx="5208942" cy="686329"/>
      </dsp:txXfrm>
    </dsp:sp>
    <dsp:sp modelId="{18202391-1FAD-4379-9538-EA339BEE925C}">
      <dsp:nvSpPr>
        <dsp:cNvPr id="0" name=""/>
        <dsp:cNvSpPr/>
      </dsp:nvSpPr>
      <dsp:spPr>
        <a:xfrm>
          <a:off x="0" y="2316558"/>
          <a:ext cx="5283200" cy="760587"/>
        </a:xfrm>
        <a:prstGeom prst="roundRect">
          <a:avLst/>
        </a:prstGeom>
        <a:solidFill>
          <a:schemeClr val="accent5">
            <a:hueOff val="-2767724"/>
            <a:satOff val="9694"/>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Exhibits nervousness when away from carers.</a:t>
          </a:r>
          <a:endParaRPr lang="en-US" sz="1800" kern="1200"/>
        </a:p>
      </dsp:txBody>
      <dsp:txXfrm>
        <a:off x="37129" y="2353687"/>
        <a:ext cx="5208942" cy="686329"/>
      </dsp:txXfrm>
    </dsp:sp>
    <dsp:sp modelId="{8EE38704-E945-4C1B-A0A4-763EFA4978CF}">
      <dsp:nvSpPr>
        <dsp:cNvPr id="0" name=""/>
        <dsp:cNvSpPr/>
      </dsp:nvSpPr>
      <dsp:spPr>
        <a:xfrm>
          <a:off x="0" y="3088086"/>
          <a:ext cx="5283200" cy="760587"/>
        </a:xfrm>
        <a:prstGeom prst="roundRect">
          <a:avLst/>
        </a:prstGeom>
        <a:solidFill>
          <a:schemeClr val="accent5">
            <a:hueOff val="-3690298"/>
            <a:satOff val="12925"/>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Minimal verbal exchanges</a:t>
          </a:r>
          <a:endParaRPr lang="en-US" sz="1800" kern="1200" dirty="0"/>
        </a:p>
      </dsp:txBody>
      <dsp:txXfrm>
        <a:off x="37129" y="3125215"/>
        <a:ext cx="5208942" cy="686329"/>
      </dsp:txXfrm>
    </dsp:sp>
    <dsp:sp modelId="{C1BA8331-D43A-4589-8F55-DAAB377CECF0}">
      <dsp:nvSpPr>
        <dsp:cNvPr id="0" name=""/>
        <dsp:cNvSpPr/>
      </dsp:nvSpPr>
      <dsp:spPr>
        <a:xfrm>
          <a:off x="0" y="3859614"/>
          <a:ext cx="5283200" cy="760587"/>
        </a:xfrm>
        <a:prstGeom prst="roundRect">
          <a:avLst/>
        </a:prstGeom>
        <a:solidFill>
          <a:schemeClr val="accent5">
            <a:hueOff val="-4612873"/>
            <a:satOff val="16157"/>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Being unable to participate in group activities</a:t>
          </a:r>
          <a:endParaRPr lang="en-US" sz="1800" kern="1200"/>
        </a:p>
      </dsp:txBody>
      <dsp:txXfrm>
        <a:off x="37129" y="3896743"/>
        <a:ext cx="5208942" cy="686329"/>
      </dsp:txXfrm>
    </dsp:sp>
    <dsp:sp modelId="{0CE7F74D-445B-4B15-8710-7B7B7A83452D}">
      <dsp:nvSpPr>
        <dsp:cNvPr id="0" name=""/>
        <dsp:cNvSpPr/>
      </dsp:nvSpPr>
      <dsp:spPr>
        <a:xfrm>
          <a:off x="0" y="4631142"/>
          <a:ext cx="5283200" cy="760587"/>
        </a:xfrm>
        <a:prstGeom prst="roundRect">
          <a:avLst/>
        </a:prstGeom>
        <a:solidFill>
          <a:schemeClr val="accent5">
            <a:hueOff val="-5535448"/>
            <a:satOff val="19388"/>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Goal: My aim is to use evidence-based strategies to support Amira's physical, mental, social, and emotional development.</a:t>
          </a:r>
          <a:endParaRPr lang="en-US" sz="1800" kern="1200"/>
        </a:p>
      </dsp:txBody>
      <dsp:txXfrm>
        <a:off x="37129" y="4668271"/>
        <a:ext cx="5208942" cy="6863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813BAD-E4E8-424F-9855-DFFF10A3E3FD}">
      <dsp:nvSpPr>
        <dsp:cNvPr id="0" name=""/>
        <dsp:cNvSpPr/>
      </dsp:nvSpPr>
      <dsp:spPr>
        <a:xfrm>
          <a:off x="0" y="989012"/>
          <a:ext cx="3428999" cy="20574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Theory of Choice: Vygotsky's Sociocultural Theory (Vygotsky, 1978). </a:t>
          </a:r>
          <a:endParaRPr lang="en-US" sz="2200" kern="1200" dirty="0"/>
        </a:p>
      </dsp:txBody>
      <dsp:txXfrm>
        <a:off x="0" y="989012"/>
        <a:ext cx="3428999" cy="2057400"/>
      </dsp:txXfrm>
    </dsp:sp>
    <dsp:sp modelId="{4854E580-F13E-4CB6-B9DB-53C051798FA9}">
      <dsp:nvSpPr>
        <dsp:cNvPr id="0" name=""/>
        <dsp:cNvSpPr/>
      </dsp:nvSpPr>
      <dsp:spPr>
        <a:xfrm>
          <a:off x="3771900" y="989012"/>
          <a:ext cx="3428999" cy="205740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Emphasises social interaction as the basis for education and growth.</a:t>
          </a:r>
          <a:endParaRPr lang="en-US" sz="2200" kern="1200" dirty="0"/>
        </a:p>
      </dsp:txBody>
      <dsp:txXfrm>
        <a:off x="3771900" y="989012"/>
        <a:ext cx="3428999" cy="2057400"/>
      </dsp:txXfrm>
    </dsp:sp>
    <dsp:sp modelId="{48D9B787-5FD4-4165-9D29-7C9D72DC8033}">
      <dsp:nvSpPr>
        <dsp:cNvPr id="0" name=""/>
        <dsp:cNvSpPr/>
      </dsp:nvSpPr>
      <dsp:spPr>
        <a:xfrm>
          <a:off x="7543800" y="989012"/>
          <a:ext cx="3428999" cy="205740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Children learn through language-based contact and supervised participation with more experienced people (peers or adults).</a:t>
          </a:r>
          <a:endParaRPr lang="en-US" sz="2200" kern="1200" dirty="0"/>
        </a:p>
      </dsp:txBody>
      <dsp:txXfrm>
        <a:off x="7543800" y="989012"/>
        <a:ext cx="3428999" cy="20574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6F7AAF-CEA2-4E0C-BD53-1FA47799EEEA}">
      <dsp:nvSpPr>
        <dsp:cNvPr id="0" name=""/>
        <dsp:cNvSpPr/>
      </dsp:nvSpPr>
      <dsp:spPr>
        <a:xfrm>
          <a:off x="0" y="246292"/>
          <a:ext cx="10972800" cy="354284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dirty="0"/>
            <a:t>Core ideas:</a:t>
          </a:r>
          <a:endParaRPr lang="en-US" sz="3100" kern="1200" dirty="0"/>
        </a:p>
        <a:p>
          <a:pPr marL="228600" lvl="1" indent="-228600" algn="l" defTabSz="1066800">
            <a:lnSpc>
              <a:spcPct val="90000"/>
            </a:lnSpc>
            <a:spcBef>
              <a:spcPct val="0"/>
            </a:spcBef>
            <a:spcAft>
              <a:spcPct val="15000"/>
            </a:spcAft>
            <a:buChar char="•"/>
          </a:pPr>
          <a:r>
            <a:rPr lang="en-GB" sz="2400" kern="1200" dirty="0"/>
            <a:t>The difference between what a youngster can accomplish on their own and with assistance is known as the Zone of Proximal Development (ZPD).</a:t>
          </a:r>
          <a:endParaRPr lang="en-US" sz="2400" kern="1200" dirty="0"/>
        </a:p>
        <a:p>
          <a:pPr marL="228600" lvl="1" indent="-228600" algn="l" defTabSz="1066800">
            <a:lnSpc>
              <a:spcPct val="90000"/>
            </a:lnSpc>
            <a:spcBef>
              <a:spcPct val="0"/>
            </a:spcBef>
            <a:spcAft>
              <a:spcPct val="15000"/>
            </a:spcAft>
            <a:buChar char="•"/>
          </a:pPr>
          <a:r>
            <a:rPr lang="en-GB" sz="2400" kern="1200" dirty="0"/>
            <a:t>Adult assistance that helps kids go through their ZPD is known as scaffolding (Vygotsky,1978).</a:t>
          </a:r>
          <a:endParaRPr lang="en-US" sz="2400" kern="1200" dirty="0"/>
        </a:p>
        <a:p>
          <a:pPr marL="228600" lvl="1" indent="-228600" algn="l" defTabSz="1066800">
            <a:lnSpc>
              <a:spcPct val="90000"/>
            </a:lnSpc>
            <a:spcBef>
              <a:spcPct val="0"/>
            </a:spcBef>
            <a:spcAft>
              <a:spcPct val="15000"/>
            </a:spcAft>
            <a:buChar char="•"/>
          </a:pPr>
          <a:r>
            <a:rPr lang="en-GB" sz="2400" kern="1200" dirty="0"/>
            <a:t>Speech is an essential tool for cognitive development (Vygotsky, 1986).</a:t>
          </a:r>
          <a:endParaRPr lang="en-US" sz="2400" kern="1200" dirty="0"/>
        </a:p>
        <a:p>
          <a:pPr marL="228600" lvl="1" indent="-228600" algn="l" defTabSz="1066800">
            <a:lnSpc>
              <a:spcPct val="90000"/>
            </a:lnSpc>
            <a:spcBef>
              <a:spcPct val="0"/>
            </a:spcBef>
            <a:spcAft>
              <a:spcPct val="15000"/>
            </a:spcAft>
            <a:buChar char="•"/>
          </a:pPr>
          <a:r>
            <a:rPr lang="en-GB" sz="2400" kern="1200" dirty="0"/>
            <a:t>Cultural tools: Social and cultural contexts influence learning</a:t>
          </a:r>
          <a:endParaRPr lang="en-US" sz="2400" kern="1200" dirty="0"/>
        </a:p>
      </dsp:txBody>
      <dsp:txXfrm>
        <a:off x="103766" y="350058"/>
        <a:ext cx="10765268" cy="33353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57E462-D306-47D0-B6AC-4C5D642E906A}">
      <dsp:nvSpPr>
        <dsp:cNvPr id="0" name=""/>
        <dsp:cNvSpPr/>
      </dsp:nvSpPr>
      <dsp:spPr>
        <a:xfrm>
          <a:off x="0" y="1161"/>
          <a:ext cx="5283200" cy="7811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t>IMPORTANCE OF THE THEORY</a:t>
          </a:r>
        </a:p>
      </dsp:txBody>
      <dsp:txXfrm>
        <a:off x="38132" y="39293"/>
        <a:ext cx="5206936" cy="704881"/>
      </dsp:txXfrm>
    </dsp:sp>
    <dsp:sp modelId="{96CEAE48-6BB5-4A23-8BAC-54CC10CD2781}">
      <dsp:nvSpPr>
        <dsp:cNvPr id="0" name=""/>
        <dsp:cNvSpPr/>
      </dsp:nvSpPr>
      <dsp:spPr>
        <a:xfrm>
          <a:off x="0" y="796650"/>
          <a:ext cx="5283200" cy="781145"/>
        </a:xfrm>
        <a:prstGeom prst="roundRect">
          <a:avLst/>
        </a:prstGeom>
        <a:solidFill>
          <a:schemeClr val="accent5">
            <a:hueOff val="-1107090"/>
            <a:satOff val="3878"/>
            <a:lumOff val="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Play, imitation, and social interaction are all ways that learning happens.</a:t>
          </a:r>
          <a:endParaRPr lang="en-US" sz="1800" kern="1200"/>
        </a:p>
      </dsp:txBody>
      <dsp:txXfrm>
        <a:off x="38132" y="834782"/>
        <a:ext cx="5206936" cy="704881"/>
      </dsp:txXfrm>
    </dsp:sp>
    <dsp:sp modelId="{D04A3D4E-EF22-45CC-8CEA-E142BC112FEB}">
      <dsp:nvSpPr>
        <dsp:cNvPr id="0" name=""/>
        <dsp:cNvSpPr/>
      </dsp:nvSpPr>
      <dsp:spPr>
        <a:xfrm>
          <a:off x="0" y="1592138"/>
          <a:ext cx="5283200" cy="781145"/>
        </a:xfrm>
        <a:prstGeom prst="roundRect">
          <a:avLst/>
        </a:prstGeom>
        <a:solidFill>
          <a:schemeClr val="accent5">
            <a:hueOff val="-2214179"/>
            <a:satOff val="7755"/>
            <a:lumOff val="1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When it comes to using scaffolding to support learning, practitioners are essential.  (Vygotsky, 1978).</a:t>
          </a:r>
          <a:endParaRPr lang="en-US" sz="1800" kern="1200" dirty="0"/>
        </a:p>
      </dsp:txBody>
      <dsp:txXfrm>
        <a:off x="38132" y="1630270"/>
        <a:ext cx="5206936" cy="704881"/>
      </dsp:txXfrm>
    </dsp:sp>
    <dsp:sp modelId="{177C90A4-EC86-4E32-82F7-75D0E2D27F69}">
      <dsp:nvSpPr>
        <dsp:cNvPr id="0" name=""/>
        <dsp:cNvSpPr/>
      </dsp:nvSpPr>
      <dsp:spPr>
        <a:xfrm>
          <a:off x="0" y="2387627"/>
          <a:ext cx="5283200" cy="781145"/>
        </a:xfrm>
        <a:prstGeom prst="roundRect">
          <a:avLst/>
        </a:prstGeom>
        <a:solidFill>
          <a:schemeClr val="accent5">
            <a:hueOff val="-3321269"/>
            <a:satOff val="11633"/>
            <a:lumOff val="21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Encourages relationship-building and cooperative learning.</a:t>
          </a:r>
          <a:endParaRPr lang="en-US" sz="1800" kern="1200"/>
        </a:p>
      </dsp:txBody>
      <dsp:txXfrm>
        <a:off x="38132" y="2425759"/>
        <a:ext cx="5206936" cy="704881"/>
      </dsp:txXfrm>
    </dsp:sp>
    <dsp:sp modelId="{83AA6C9A-41C5-4A46-9E09-4B153D062C79}">
      <dsp:nvSpPr>
        <dsp:cNvPr id="0" name=""/>
        <dsp:cNvSpPr/>
      </dsp:nvSpPr>
      <dsp:spPr>
        <a:xfrm>
          <a:off x="0" y="3183116"/>
          <a:ext cx="5283200" cy="781145"/>
        </a:xfrm>
        <a:prstGeom prst="roundRect">
          <a:avLst/>
        </a:prstGeom>
        <a:solidFill>
          <a:schemeClr val="accent5">
            <a:hueOff val="-4428358"/>
            <a:satOff val="15510"/>
            <a:lumOff val="2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Supports the development of language, a crucial part of the Early Years Foundation Stage (EYFS).</a:t>
          </a:r>
          <a:endParaRPr lang="en-US" sz="1800" kern="1200"/>
        </a:p>
      </dsp:txBody>
      <dsp:txXfrm>
        <a:off x="38132" y="3221248"/>
        <a:ext cx="5206936" cy="704881"/>
      </dsp:txXfrm>
    </dsp:sp>
    <dsp:sp modelId="{65F38C1C-23EE-4B87-8EC8-73A028FB0F43}">
      <dsp:nvSpPr>
        <dsp:cNvPr id="0" name=""/>
        <dsp:cNvSpPr/>
      </dsp:nvSpPr>
      <dsp:spPr>
        <a:xfrm>
          <a:off x="0" y="3978605"/>
          <a:ext cx="5283200" cy="781145"/>
        </a:xfrm>
        <a:prstGeom prst="roundRect">
          <a:avLst/>
        </a:prstGeom>
        <a:solidFill>
          <a:schemeClr val="accent5">
            <a:hueOff val="-5535448"/>
            <a:satOff val="19388"/>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Stresses on social connection and emotional stability for cognitive development.</a:t>
          </a:r>
          <a:endParaRPr lang="en-US" sz="1800" kern="1200" dirty="0"/>
        </a:p>
      </dsp:txBody>
      <dsp:txXfrm>
        <a:off x="38132" y="4016737"/>
        <a:ext cx="5206936" cy="7048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730B12-6241-45F6-9580-F5C29035498A}">
      <dsp:nvSpPr>
        <dsp:cNvPr id="0" name=""/>
        <dsp:cNvSpPr/>
      </dsp:nvSpPr>
      <dsp:spPr>
        <a:xfrm>
          <a:off x="0" y="0"/>
          <a:ext cx="8449056" cy="72637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Applying the theory to Amira</a:t>
          </a:r>
          <a:endParaRPr lang="en-US" sz="1800" kern="1200"/>
        </a:p>
      </dsp:txBody>
      <dsp:txXfrm>
        <a:off x="21275" y="21275"/>
        <a:ext cx="7580252" cy="683826"/>
      </dsp:txXfrm>
    </dsp:sp>
    <dsp:sp modelId="{D0CCAFD9-976D-4DED-867E-57A4C45C0DBD}">
      <dsp:nvSpPr>
        <dsp:cNvPr id="0" name=""/>
        <dsp:cNvSpPr/>
      </dsp:nvSpPr>
      <dsp:spPr>
        <a:xfrm>
          <a:off x="630936" y="827262"/>
          <a:ext cx="8449056" cy="726376"/>
        </a:xfrm>
        <a:prstGeom prst="roundRect">
          <a:avLst>
            <a:gd name="adj" fmla="val 10000"/>
          </a:avLst>
        </a:prstGeom>
        <a:solidFill>
          <a:schemeClr val="accent2">
            <a:hueOff val="2572099"/>
            <a:satOff val="-1572"/>
            <a:lumOff val="-86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Anxiety during separation: Requires emotional support and stable attachment to develop trust.</a:t>
          </a:r>
          <a:endParaRPr lang="en-US" sz="1800" kern="1200" dirty="0"/>
        </a:p>
      </dsp:txBody>
      <dsp:txXfrm>
        <a:off x="652211" y="848537"/>
        <a:ext cx="7303425" cy="683826"/>
      </dsp:txXfrm>
    </dsp:sp>
    <dsp:sp modelId="{E236D265-207B-4F3E-85CA-0DFB5C0B256C}">
      <dsp:nvSpPr>
        <dsp:cNvPr id="0" name=""/>
        <dsp:cNvSpPr/>
      </dsp:nvSpPr>
      <dsp:spPr>
        <a:xfrm>
          <a:off x="1261871" y="1654524"/>
          <a:ext cx="8449056" cy="726376"/>
        </a:xfrm>
        <a:prstGeom prst="roundRect">
          <a:avLst>
            <a:gd name="adj" fmla="val 10000"/>
          </a:avLst>
        </a:prstGeom>
        <a:solidFill>
          <a:schemeClr val="accent2">
            <a:hueOff val="5144199"/>
            <a:satOff val="-3143"/>
            <a:lumOff val="-173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Limited ability to communicate verbally. Speech is still developing so  requires collaborative attention and language modelling.</a:t>
          </a:r>
          <a:endParaRPr lang="en-US" sz="1800" kern="1200" dirty="0"/>
        </a:p>
      </dsp:txBody>
      <dsp:txXfrm>
        <a:off x="1283146" y="1675799"/>
        <a:ext cx="7303425" cy="683826"/>
      </dsp:txXfrm>
    </dsp:sp>
    <dsp:sp modelId="{E2A74340-0FB0-4D06-B974-BD86B1E47041}">
      <dsp:nvSpPr>
        <dsp:cNvPr id="0" name=""/>
        <dsp:cNvSpPr/>
      </dsp:nvSpPr>
      <dsp:spPr>
        <a:xfrm>
          <a:off x="1892808" y="2481786"/>
          <a:ext cx="8449056" cy="726376"/>
        </a:xfrm>
        <a:prstGeom prst="roundRect">
          <a:avLst>
            <a:gd name="adj" fmla="val 10000"/>
          </a:avLst>
        </a:prstGeom>
        <a:solidFill>
          <a:schemeClr val="accent2">
            <a:hueOff val="7716299"/>
            <a:satOff val="-4715"/>
            <a:lumOff val="-260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Group play is challenging for her: she requires social interaction guidance within her ZPD (Vygotsky,1978).</a:t>
          </a:r>
          <a:endParaRPr lang="en-US" sz="1800" kern="1200" dirty="0"/>
        </a:p>
      </dsp:txBody>
      <dsp:txXfrm>
        <a:off x="1914083" y="2503061"/>
        <a:ext cx="7303425" cy="683826"/>
      </dsp:txXfrm>
    </dsp:sp>
    <dsp:sp modelId="{7E96A312-F2E8-45CF-AD61-3B5F8E0A93C5}">
      <dsp:nvSpPr>
        <dsp:cNvPr id="0" name=""/>
        <dsp:cNvSpPr/>
      </dsp:nvSpPr>
      <dsp:spPr>
        <a:xfrm>
          <a:off x="2523743" y="3309048"/>
          <a:ext cx="8449056" cy="726376"/>
        </a:xfrm>
        <a:prstGeom prst="roundRect">
          <a:avLst>
            <a:gd name="adj" fmla="val 10000"/>
          </a:avLst>
        </a:prstGeom>
        <a:solidFill>
          <a:schemeClr val="accent2">
            <a:hueOff val="10288398"/>
            <a:satOff val="-6286"/>
            <a:lumOff val="-347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 new setting  Social and cultural adaptation is ongoing. She  needs trustworthy adult assistance and familiar routines.</a:t>
          </a:r>
          <a:endParaRPr lang="en-US" sz="1800" kern="1200" dirty="0"/>
        </a:p>
      </dsp:txBody>
      <dsp:txXfrm>
        <a:off x="2545018" y="3330323"/>
        <a:ext cx="7303425" cy="683826"/>
      </dsp:txXfrm>
    </dsp:sp>
    <dsp:sp modelId="{BC495D5A-8EAE-4B68-9942-413EBE936EE9}">
      <dsp:nvSpPr>
        <dsp:cNvPr id="0" name=""/>
        <dsp:cNvSpPr/>
      </dsp:nvSpPr>
      <dsp:spPr>
        <a:xfrm>
          <a:off x="7976911" y="530658"/>
          <a:ext cx="472144" cy="47214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083143" y="530658"/>
        <a:ext cx="259680" cy="355288"/>
      </dsp:txXfrm>
    </dsp:sp>
    <dsp:sp modelId="{613D27D2-3A6C-4AD2-9E42-300094BF4899}">
      <dsp:nvSpPr>
        <dsp:cNvPr id="0" name=""/>
        <dsp:cNvSpPr/>
      </dsp:nvSpPr>
      <dsp:spPr>
        <a:xfrm>
          <a:off x="8607847" y="1357920"/>
          <a:ext cx="472144" cy="472144"/>
        </a:xfrm>
        <a:prstGeom prst="downArrow">
          <a:avLst>
            <a:gd name="adj1" fmla="val 55000"/>
            <a:gd name="adj2" fmla="val 45000"/>
          </a:avLst>
        </a:prstGeom>
        <a:solidFill>
          <a:schemeClr val="accent2">
            <a:tint val="40000"/>
            <a:alpha val="90000"/>
            <a:hueOff val="3288322"/>
            <a:satOff val="-17277"/>
            <a:lumOff val="-2142"/>
            <a:alphaOff val="0"/>
          </a:schemeClr>
        </a:solidFill>
        <a:ln w="12700" cap="flat" cmpd="sng" algn="ctr">
          <a:solidFill>
            <a:schemeClr val="accent2">
              <a:tint val="40000"/>
              <a:alpha val="90000"/>
              <a:hueOff val="3288322"/>
              <a:satOff val="-17277"/>
              <a:lumOff val="-214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714079" y="1357920"/>
        <a:ext cx="259680" cy="355288"/>
      </dsp:txXfrm>
    </dsp:sp>
    <dsp:sp modelId="{F7E8DE27-927B-4A0D-837F-F4A9597A0F97}">
      <dsp:nvSpPr>
        <dsp:cNvPr id="0" name=""/>
        <dsp:cNvSpPr/>
      </dsp:nvSpPr>
      <dsp:spPr>
        <a:xfrm>
          <a:off x="9238783" y="2173076"/>
          <a:ext cx="472144" cy="472144"/>
        </a:xfrm>
        <a:prstGeom prst="downArrow">
          <a:avLst>
            <a:gd name="adj1" fmla="val 55000"/>
            <a:gd name="adj2" fmla="val 45000"/>
          </a:avLst>
        </a:prstGeom>
        <a:solidFill>
          <a:schemeClr val="accent2">
            <a:tint val="40000"/>
            <a:alpha val="90000"/>
            <a:hueOff val="6576645"/>
            <a:satOff val="-34553"/>
            <a:lumOff val="-4283"/>
            <a:alphaOff val="0"/>
          </a:schemeClr>
        </a:solidFill>
        <a:ln w="12700" cap="flat" cmpd="sng" algn="ctr">
          <a:solidFill>
            <a:schemeClr val="accent2">
              <a:tint val="40000"/>
              <a:alpha val="90000"/>
              <a:hueOff val="6576645"/>
              <a:satOff val="-34553"/>
              <a:lumOff val="-42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345015" y="2173076"/>
        <a:ext cx="259680" cy="355288"/>
      </dsp:txXfrm>
    </dsp:sp>
    <dsp:sp modelId="{D5EDC487-BCE4-44B6-B7DA-2F1917F32440}">
      <dsp:nvSpPr>
        <dsp:cNvPr id="0" name=""/>
        <dsp:cNvSpPr/>
      </dsp:nvSpPr>
      <dsp:spPr>
        <a:xfrm>
          <a:off x="9869719" y="3008409"/>
          <a:ext cx="472144" cy="472144"/>
        </a:xfrm>
        <a:prstGeom prst="downArrow">
          <a:avLst>
            <a:gd name="adj1" fmla="val 55000"/>
            <a:gd name="adj2" fmla="val 45000"/>
          </a:avLst>
        </a:prstGeom>
        <a:solidFill>
          <a:schemeClr val="accent2">
            <a:tint val="40000"/>
            <a:alpha val="90000"/>
            <a:hueOff val="9864967"/>
            <a:satOff val="-51830"/>
            <a:lumOff val="-6425"/>
            <a:alphaOff val="0"/>
          </a:schemeClr>
        </a:solidFill>
        <a:ln w="12700" cap="flat" cmpd="sng" algn="ctr">
          <a:solidFill>
            <a:schemeClr val="accent2">
              <a:tint val="40000"/>
              <a:alpha val="90000"/>
              <a:hueOff val="9864967"/>
              <a:satOff val="-51830"/>
              <a:lumOff val="-64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975951" y="3008409"/>
        <a:ext cx="259680" cy="35528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016600-DFE7-4AF6-B07D-51996E78851A}">
      <dsp:nvSpPr>
        <dsp:cNvPr id="0" name=""/>
        <dsp:cNvSpPr/>
      </dsp:nvSpPr>
      <dsp:spPr>
        <a:xfrm>
          <a:off x="0" y="2430"/>
          <a:ext cx="54735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D64E4E-6D30-423B-A130-2804EE22D98B}">
      <dsp:nvSpPr>
        <dsp:cNvPr id="0" name=""/>
        <dsp:cNvSpPr/>
      </dsp:nvSpPr>
      <dsp:spPr>
        <a:xfrm>
          <a:off x="0" y="2430"/>
          <a:ext cx="5473546" cy="828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Ainsworth, M.D.S., </a:t>
          </a:r>
          <a:r>
            <a:rPr lang="en-GB" sz="1300" kern="1200" dirty="0" err="1"/>
            <a:t>Blehar</a:t>
          </a:r>
          <a:r>
            <a:rPr lang="en-GB" sz="1300" kern="1200" dirty="0"/>
            <a:t>, M., Waters, E. &amp; Wall, S. </a:t>
          </a:r>
          <a:r>
            <a:rPr lang="en-GB" sz="1300" kern="1200"/>
            <a:t>(1978) Patterns of attachment: A psychological study of the Strange Situation. </a:t>
          </a:r>
          <a:r>
            <a:rPr lang="en-GB" sz="1300" kern="1200" dirty="0"/>
            <a:t>Hillsdale, NJ: Erlbaum.</a:t>
          </a:r>
          <a:endParaRPr lang="en-US" sz="1300" kern="1200" dirty="0"/>
        </a:p>
      </dsp:txBody>
      <dsp:txXfrm>
        <a:off x="0" y="2430"/>
        <a:ext cx="5473546" cy="828865"/>
      </dsp:txXfrm>
    </dsp:sp>
    <dsp:sp modelId="{9DE91A6E-7F7D-46B7-B7D3-C16FD6E46259}">
      <dsp:nvSpPr>
        <dsp:cNvPr id="0" name=""/>
        <dsp:cNvSpPr/>
      </dsp:nvSpPr>
      <dsp:spPr>
        <a:xfrm>
          <a:off x="0" y="831296"/>
          <a:ext cx="5473546" cy="0"/>
        </a:xfrm>
        <a:prstGeom prst="line">
          <a:avLst/>
        </a:prstGeom>
        <a:solidFill>
          <a:schemeClr val="accent2">
            <a:hueOff val="2057680"/>
            <a:satOff val="-1257"/>
            <a:lumOff val="-6940"/>
            <a:alphaOff val="0"/>
          </a:schemeClr>
        </a:solidFill>
        <a:ln w="12700" cap="flat" cmpd="sng" algn="ctr">
          <a:solidFill>
            <a:schemeClr val="accent2">
              <a:hueOff val="2057680"/>
              <a:satOff val="-1257"/>
              <a:lumOff val="-694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4DB385-942E-49B0-ABAD-12292C2953F8}">
      <dsp:nvSpPr>
        <dsp:cNvPr id="0" name=""/>
        <dsp:cNvSpPr/>
      </dsp:nvSpPr>
      <dsp:spPr>
        <a:xfrm>
          <a:off x="0" y="831296"/>
          <a:ext cx="5473546" cy="828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Bowlby, J. (1969) Attachment and Loss: Volume I. Attachment. London: Penguin/The Tavistock Clinic.</a:t>
          </a:r>
          <a:endParaRPr lang="en-US" sz="1300" kern="1200" dirty="0"/>
        </a:p>
      </dsp:txBody>
      <dsp:txXfrm>
        <a:off x="0" y="831296"/>
        <a:ext cx="5473546" cy="828865"/>
      </dsp:txXfrm>
    </dsp:sp>
    <dsp:sp modelId="{52BC242F-A048-4D65-B73E-91E112D18E15}">
      <dsp:nvSpPr>
        <dsp:cNvPr id="0" name=""/>
        <dsp:cNvSpPr/>
      </dsp:nvSpPr>
      <dsp:spPr>
        <a:xfrm>
          <a:off x="0" y="1660162"/>
          <a:ext cx="5473546" cy="0"/>
        </a:xfrm>
        <a:prstGeom prst="line">
          <a:avLst/>
        </a:prstGeom>
        <a:solidFill>
          <a:schemeClr val="accent2">
            <a:hueOff val="4115359"/>
            <a:satOff val="-2514"/>
            <a:lumOff val="-13881"/>
            <a:alphaOff val="0"/>
          </a:schemeClr>
        </a:solidFill>
        <a:ln w="12700" cap="flat" cmpd="sng" algn="ctr">
          <a:solidFill>
            <a:schemeClr val="accent2">
              <a:hueOff val="4115359"/>
              <a:satOff val="-2514"/>
              <a:lumOff val="-138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40D779-F23D-474D-AC67-5561D02240E4}">
      <dsp:nvSpPr>
        <dsp:cNvPr id="0" name=""/>
        <dsp:cNvSpPr/>
      </dsp:nvSpPr>
      <dsp:spPr>
        <a:xfrm>
          <a:off x="0" y="1660162"/>
          <a:ext cx="5473546" cy="828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Cassidy, J. &amp; Shaver, P.R. (eds.) (2016) Handbook of Attachment: Theory, Research, and Clinical Applications. 3rd edn. New York: Guilford Press.</a:t>
          </a:r>
          <a:endParaRPr lang="en-US" sz="1300" kern="1200"/>
        </a:p>
      </dsp:txBody>
      <dsp:txXfrm>
        <a:off x="0" y="1660162"/>
        <a:ext cx="5473546" cy="828865"/>
      </dsp:txXfrm>
    </dsp:sp>
    <dsp:sp modelId="{606C2B13-800E-483D-BEE1-7F19572D975C}">
      <dsp:nvSpPr>
        <dsp:cNvPr id="0" name=""/>
        <dsp:cNvSpPr/>
      </dsp:nvSpPr>
      <dsp:spPr>
        <a:xfrm>
          <a:off x="0" y="2489027"/>
          <a:ext cx="5473546" cy="0"/>
        </a:xfrm>
        <a:prstGeom prst="line">
          <a:avLst/>
        </a:prstGeom>
        <a:solidFill>
          <a:schemeClr val="accent2">
            <a:hueOff val="6173039"/>
            <a:satOff val="-3772"/>
            <a:lumOff val="-20821"/>
            <a:alphaOff val="0"/>
          </a:schemeClr>
        </a:solidFill>
        <a:ln w="12700" cap="flat" cmpd="sng" algn="ctr">
          <a:solidFill>
            <a:schemeClr val="accent2">
              <a:hueOff val="6173039"/>
              <a:satOff val="-3772"/>
              <a:lumOff val="-208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46E17D-A455-493A-BCC6-448E0214E066}">
      <dsp:nvSpPr>
        <dsp:cNvPr id="0" name=""/>
        <dsp:cNvSpPr/>
      </dsp:nvSpPr>
      <dsp:spPr>
        <a:xfrm>
          <a:off x="0" y="2489027"/>
          <a:ext cx="5473546" cy="828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0" i="0" kern="1200">
              <a:hlinkClick xmlns:r="http://schemas.openxmlformats.org/officeDocument/2006/relationships" r:id="rId1"/>
            </a:rPr>
            <a:t>Vijaya S Dhote</a:t>
          </a:r>
          <a:r>
            <a:rPr lang="en-GB" sz="1300" b="0" i="0" kern="1200" baseline="30000"/>
            <a:t> </a:t>
          </a:r>
          <a:r>
            <a:rPr lang="en-GB" sz="1300" b="0" i="0" kern="1200"/>
            <a:t>, </a:t>
          </a:r>
          <a:r>
            <a:rPr lang="en-GB" sz="1300" b="0" i="0" kern="1200">
              <a:hlinkClick xmlns:r="http://schemas.openxmlformats.org/officeDocument/2006/relationships" r:id="rId2"/>
            </a:rPr>
            <a:t>Priyanti M Dharmadhikari</a:t>
          </a:r>
          <a:r>
            <a:rPr lang="en-GB" sz="1300" b="0" i="0" kern="1200" baseline="30000"/>
            <a:t> </a:t>
          </a:r>
          <a:r>
            <a:rPr lang="en-GB" sz="1300" b="0" i="0" kern="1200"/>
            <a:t>, </a:t>
          </a:r>
          <a:r>
            <a:rPr lang="en-GB" sz="1300" b="0" i="0" kern="1200">
              <a:hlinkClick xmlns:r="http://schemas.openxmlformats.org/officeDocument/2006/relationships" r:id="rId3"/>
            </a:rPr>
            <a:t>Rakesh N Bahadure</a:t>
          </a:r>
          <a:r>
            <a:rPr lang="en-GB" sz="1300" b="0" i="0" kern="1200" baseline="30000"/>
            <a:t> </a:t>
          </a:r>
          <a:r>
            <a:rPr lang="en-GB" sz="1300" b="0" i="0" kern="1200"/>
            <a:t>, </a:t>
          </a:r>
          <a:r>
            <a:rPr lang="en-GB" sz="1300" b="0" i="0" kern="1200">
              <a:hlinkClick xmlns:r="http://schemas.openxmlformats.org/officeDocument/2006/relationships" r:id="rId4"/>
            </a:rPr>
            <a:t>Nilima R Thosar</a:t>
          </a:r>
          <a:r>
            <a:rPr lang="en-GB" sz="1300" b="0" i="0" kern="1200" baseline="30000"/>
            <a:t> </a:t>
          </a:r>
          <a:r>
            <a:rPr lang="en-GB" sz="1300" b="0" i="0" kern="1200"/>
            <a:t>, </a:t>
          </a:r>
          <a:r>
            <a:rPr lang="en-GB" sz="1300" b="0" i="0" kern="1200">
              <a:hlinkClick xmlns:r="http://schemas.openxmlformats.org/officeDocument/2006/relationships" r:id="rId5"/>
            </a:rPr>
            <a:t>Aniket V Dhote</a:t>
          </a:r>
          <a:r>
            <a:rPr lang="en-GB" sz="1300" b="0" i="0" kern="1200" baseline="30000"/>
            <a:t> </a:t>
          </a:r>
          <a:r>
            <a:rPr lang="en-GB" sz="1300" kern="1200"/>
            <a:t>. (2021) ‘Separation Anxiety — An Unseen Cause for Development of …’, [journal]; discussion of separation anxiety in early childhood (PMC article). Assessed: 23/10/2025</a:t>
          </a:r>
          <a:endParaRPr lang="en-US" sz="1300" kern="1200"/>
        </a:p>
      </dsp:txBody>
      <dsp:txXfrm>
        <a:off x="0" y="2489027"/>
        <a:ext cx="5473546" cy="828865"/>
      </dsp:txXfrm>
    </dsp:sp>
    <dsp:sp modelId="{0332019F-4465-4B8E-95BC-12AF83AF8870}">
      <dsp:nvSpPr>
        <dsp:cNvPr id="0" name=""/>
        <dsp:cNvSpPr/>
      </dsp:nvSpPr>
      <dsp:spPr>
        <a:xfrm>
          <a:off x="0" y="3317893"/>
          <a:ext cx="5473546" cy="0"/>
        </a:xfrm>
        <a:prstGeom prst="line">
          <a:avLst/>
        </a:prstGeom>
        <a:solidFill>
          <a:schemeClr val="accent2">
            <a:hueOff val="8230718"/>
            <a:satOff val="-5029"/>
            <a:lumOff val="-27762"/>
            <a:alphaOff val="0"/>
          </a:schemeClr>
        </a:solidFill>
        <a:ln w="12700" cap="flat" cmpd="sng" algn="ctr">
          <a:solidFill>
            <a:schemeClr val="accent2">
              <a:hueOff val="8230718"/>
              <a:satOff val="-5029"/>
              <a:lumOff val="-2776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172EBA-7320-48C2-BCE9-1B1B0FE734E0}">
      <dsp:nvSpPr>
        <dsp:cNvPr id="0" name=""/>
        <dsp:cNvSpPr/>
      </dsp:nvSpPr>
      <dsp:spPr>
        <a:xfrm>
          <a:off x="0" y="3317893"/>
          <a:ext cx="5473546" cy="828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Kohlhoff, J. &amp; colleagues (2022) ‘Attachment-Based Parenting Interventions and Evidence of Effectiveness for Toddlers’, International Journal of Environmental Research and Public Health, 19(22): article.</a:t>
          </a:r>
          <a:endParaRPr lang="en-US" sz="1300" kern="1200"/>
        </a:p>
      </dsp:txBody>
      <dsp:txXfrm>
        <a:off x="0" y="3317893"/>
        <a:ext cx="5473546" cy="828865"/>
      </dsp:txXfrm>
    </dsp:sp>
    <dsp:sp modelId="{E09AAB5C-23AF-49FE-A066-55B13E8DD9ED}">
      <dsp:nvSpPr>
        <dsp:cNvPr id="0" name=""/>
        <dsp:cNvSpPr/>
      </dsp:nvSpPr>
      <dsp:spPr>
        <a:xfrm>
          <a:off x="0" y="4146759"/>
          <a:ext cx="5473546" cy="0"/>
        </a:xfrm>
        <a:prstGeom prst="line">
          <a:avLst/>
        </a:prstGeom>
        <a:solidFill>
          <a:schemeClr val="accent2">
            <a:hueOff val="10288398"/>
            <a:satOff val="-6286"/>
            <a:lumOff val="-34702"/>
            <a:alphaOff val="0"/>
          </a:schemeClr>
        </a:solidFill>
        <a:ln w="12700" cap="flat" cmpd="sng" algn="ctr">
          <a:solidFill>
            <a:schemeClr val="accent2">
              <a:hueOff val="10288398"/>
              <a:satOff val="-6286"/>
              <a:lumOff val="-347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5F0914-4A93-406F-ACAA-40BBBCE4C63D}">
      <dsp:nvSpPr>
        <dsp:cNvPr id="0" name=""/>
        <dsp:cNvSpPr/>
      </dsp:nvSpPr>
      <dsp:spPr>
        <a:xfrm>
          <a:off x="0" y="4146759"/>
          <a:ext cx="5473546" cy="828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NICE (2013, updated) Clinical guideline CG159: Social anxiety disorder: recognition, assessment and treatment. National Institute for Health and Care Excellence. Available at: https://www.nice.org.uk/guidance/cg159 (Accessed: 20/10/2025</a:t>
          </a:r>
          <a:endParaRPr lang="en-US" sz="1300" kern="1200"/>
        </a:p>
      </dsp:txBody>
      <dsp:txXfrm>
        <a:off x="0" y="4146759"/>
        <a:ext cx="5473546" cy="82886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9150DE-04DC-45D4-BDBF-3A4A096A9679}" type="datetimeFigureOut">
              <a:rPr lang="en-GB" smtClean="0"/>
              <a:t>13/11/2025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0A80A9-A63C-4B92-A924-26C6586FC70F}" type="slidenum">
              <a:rPr lang="en-GB" smtClean="0"/>
              <a:t>‹#›</a:t>
            </a:fld>
            <a:endParaRPr lang="en-GB"/>
          </a:p>
        </p:txBody>
      </p:sp>
    </p:spTree>
    <p:extLst>
      <p:ext uri="{BB962C8B-B14F-4D97-AF65-F5344CB8AC3E}">
        <p14:creationId xmlns:p14="http://schemas.microsoft.com/office/powerpoint/2010/main" val="37629234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0A80A9-A63C-4B92-A924-26C6586FC70F}" type="slidenum">
              <a:rPr lang="en-GB" smtClean="0"/>
              <a:t>7</a:t>
            </a:fld>
            <a:endParaRPr lang="en-GB"/>
          </a:p>
        </p:txBody>
      </p:sp>
    </p:spTree>
    <p:extLst>
      <p:ext uri="{BB962C8B-B14F-4D97-AF65-F5344CB8AC3E}">
        <p14:creationId xmlns:p14="http://schemas.microsoft.com/office/powerpoint/2010/main" val="3349213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0A80A9-A63C-4B92-A924-26C6586FC70F}" type="slidenum">
              <a:rPr lang="en-GB" smtClean="0"/>
              <a:t>9</a:t>
            </a:fld>
            <a:endParaRPr lang="en-GB"/>
          </a:p>
        </p:txBody>
      </p:sp>
    </p:spTree>
    <p:extLst>
      <p:ext uri="{BB962C8B-B14F-4D97-AF65-F5344CB8AC3E}">
        <p14:creationId xmlns:p14="http://schemas.microsoft.com/office/powerpoint/2010/main" val="27168537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11/13/2025</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146717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11/13/2025</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277361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11/13/2025</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0354495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11/13/2025</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7951935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11/13/2025</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746852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11/13/2025</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384213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11/13/2025</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457404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11/13/2025</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833302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11/13/2025</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862847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11/13/2025</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715794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11/13/2025</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86848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11/13/2025</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3470480694"/>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8BF742A-50EF-4EE9-855D-53E511F86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7EF79062-B5BB-45DF-810C-95A324A9D6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C0BA11-B751-193E-3E5D-7E56953C8315}"/>
              </a:ext>
            </a:extLst>
          </p:cNvPr>
          <p:cNvSpPr>
            <a:spLocks noGrp="1"/>
          </p:cNvSpPr>
          <p:nvPr>
            <p:ph type="ctrTitle"/>
          </p:nvPr>
        </p:nvSpPr>
        <p:spPr>
          <a:xfrm>
            <a:off x="609600" y="669856"/>
            <a:ext cx="6658405" cy="1451174"/>
          </a:xfrm>
        </p:spPr>
        <p:txBody>
          <a:bodyPr anchor="ctr">
            <a:normAutofit/>
          </a:bodyPr>
          <a:lstStyle/>
          <a:p>
            <a:r>
              <a:rPr lang="en-GB" b="1"/>
              <a:t> </a:t>
            </a:r>
          </a:p>
        </p:txBody>
      </p:sp>
      <p:sp>
        <p:nvSpPr>
          <p:cNvPr id="3" name="Content Placeholder 2">
            <a:extLst>
              <a:ext uri="{FF2B5EF4-FFF2-40B4-BE49-F238E27FC236}">
                <a16:creationId xmlns:a16="http://schemas.microsoft.com/office/drawing/2014/main" id="{1B1FECCE-59F3-69E9-2F05-B52F6ECA56F0}"/>
              </a:ext>
            </a:extLst>
          </p:cNvPr>
          <p:cNvSpPr txBox="1">
            <a:spLocks/>
          </p:cNvSpPr>
          <p:nvPr/>
        </p:nvSpPr>
        <p:spPr bwMode="auto">
          <a:xfrm>
            <a:off x="315686" y="1395443"/>
            <a:ext cx="8229600" cy="446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none" strike="noStrike" kern="1200" cap="none" spc="0" normalizeH="0" baseline="0" noProof="0" dirty="0">
                <a:ln>
                  <a:noFill/>
                </a:ln>
                <a:solidFill>
                  <a:sysClr val="windowText" lastClr="000000"/>
                </a:solidFill>
                <a:effectLst/>
                <a:uLnTx/>
                <a:uFillTx/>
                <a:latin typeface="Myriad Pro"/>
                <a:ea typeface="+mn-ea"/>
                <a:cs typeface="+mn-cs"/>
              </a:rPr>
              <a:t>Module Title: </a:t>
            </a:r>
            <a:r>
              <a:rPr lang="en-GB" b="1" dirty="0"/>
              <a:t>Psychology in Health and Social Care</a:t>
            </a:r>
            <a:endParaRPr kumimoji="0" lang="en-GB" altLang="en-US" sz="3200" b="1" i="1" u="none" strike="noStrike" kern="1200" cap="none" spc="0" normalizeH="0" baseline="0" noProof="0" dirty="0">
              <a:ln>
                <a:noFill/>
              </a:ln>
              <a:solidFill>
                <a:sysClr val="windowText" lastClr="000000"/>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sng" strike="noStrike" kern="1200" cap="none" spc="0" normalizeH="0" baseline="0" noProof="0" dirty="0">
                <a:ln>
                  <a:noFill/>
                </a:ln>
                <a:solidFill>
                  <a:sysClr val="windowText" lastClr="000000"/>
                </a:solidFill>
                <a:effectLst/>
                <a:uLnTx/>
                <a:uFillTx/>
                <a:latin typeface="Myriad Pro"/>
                <a:ea typeface="+mn-ea"/>
                <a:cs typeface="+mn-cs"/>
              </a:rPr>
              <a:t>Module Number</a:t>
            </a:r>
            <a:r>
              <a:rPr kumimoji="0" lang="en-GB" altLang="en-US" sz="3200" b="0" i="0" u="none" strike="noStrike" kern="1200" cap="none" spc="0" normalizeH="0" baseline="0" noProof="0" dirty="0">
                <a:ln>
                  <a:noFill/>
                </a:ln>
                <a:solidFill>
                  <a:sysClr val="windowText" lastClr="000000"/>
                </a:solidFill>
                <a:effectLst/>
                <a:uLnTx/>
                <a:uFillTx/>
                <a:latin typeface="Myriad Pro"/>
                <a:ea typeface="+mn-ea"/>
                <a:cs typeface="+mn-cs"/>
              </a:rPr>
              <a:t>: </a:t>
            </a:r>
            <a:r>
              <a:rPr lang="en-GB" b="1" dirty="0"/>
              <a:t>LCHS4010</a:t>
            </a:r>
            <a:endParaRPr kumimoji="0" lang="en-GB" altLang="en-US" sz="3200" b="1" i="1" u="none" strike="noStrike" kern="1200" cap="none" spc="0" normalizeH="0" baseline="0" noProof="0" dirty="0">
              <a:ln>
                <a:noFill/>
              </a:ln>
              <a:solidFill>
                <a:sysClr val="windowText" lastClr="000000"/>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sng" strike="noStrike" kern="1200" cap="none" spc="0" normalizeH="0" baseline="0" noProof="0" dirty="0">
                <a:ln>
                  <a:noFill/>
                </a:ln>
                <a:solidFill>
                  <a:sysClr val="windowText" lastClr="000000"/>
                </a:solidFill>
                <a:effectLst/>
                <a:uLnTx/>
                <a:uFillTx/>
                <a:latin typeface="Myriad Pro"/>
                <a:ea typeface="+mn-ea"/>
                <a:cs typeface="+mn-cs"/>
              </a:rPr>
              <a:t>Assignment No</a:t>
            </a:r>
            <a:r>
              <a:rPr kumimoji="0" lang="en-GB" altLang="en-US" sz="3200" b="1" i="1" u="none" strike="noStrike" kern="1200" cap="none" spc="0" normalizeH="0" baseline="0" noProof="0" dirty="0">
                <a:ln>
                  <a:noFill/>
                </a:ln>
                <a:solidFill>
                  <a:sysClr val="windowText" lastClr="000000"/>
                </a:solidFill>
                <a:effectLst/>
                <a:uLnTx/>
                <a:uFillTx/>
                <a:latin typeface="Myriad Pro"/>
                <a:ea typeface="+mn-ea"/>
                <a:cs typeface="+mn-cs"/>
              </a:rPr>
              <a:t>:     ASSIGNMENT 1</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sng" strike="noStrike" kern="1200" cap="none" spc="0" normalizeH="0" baseline="0" noProof="0" dirty="0">
                <a:ln>
                  <a:noFill/>
                </a:ln>
                <a:solidFill>
                  <a:sysClr val="windowText" lastClr="000000"/>
                </a:solidFill>
                <a:effectLst/>
                <a:uLnTx/>
                <a:uFillTx/>
                <a:latin typeface="Myriad Pro"/>
                <a:ea typeface="+mn-ea"/>
                <a:cs typeface="+mn-cs"/>
              </a:rPr>
              <a:t>Student Name</a:t>
            </a:r>
            <a:r>
              <a:rPr kumimoji="0" lang="en-GB" altLang="en-US" sz="3200" b="1" i="1" u="none" strike="noStrike" kern="1200" cap="none" spc="0" normalizeH="0" baseline="0" noProof="0" dirty="0">
                <a:ln>
                  <a:noFill/>
                </a:ln>
                <a:solidFill>
                  <a:sysClr val="windowText" lastClr="000000"/>
                </a:solidFill>
                <a:effectLst/>
                <a:uLnTx/>
                <a:uFillTx/>
                <a:latin typeface="Myriad Pro"/>
                <a:ea typeface="+mn-ea"/>
                <a:cs typeface="+mn-cs"/>
              </a:rPr>
              <a:t>:      ALBERT BUXTON</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sng" strike="noStrike" kern="1200" cap="none" spc="0" normalizeH="0" baseline="0" noProof="0" dirty="0">
                <a:ln>
                  <a:noFill/>
                </a:ln>
                <a:solidFill>
                  <a:sysClr val="windowText" lastClr="000000"/>
                </a:solidFill>
                <a:effectLst/>
                <a:uLnTx/>
                <a:uFillTx/>
                <a:latin typeface="Myriad Pro"/>
                <a:ea typeface="+mn-ea"/>
                <a:cs typeface="+mn-cs"/>
              </a:rPr>
              <a:t>Student ID:             </a:t>
            </a:r>
            <a:r>
              <a:rPr kumimoji="0" lang="en-GB" altLang="en-US" sz="3200" b="1" i="0" u="none" strike="noStrike" kern="1200" cap="none" spc="0" normalizeH="0" baseline="0" noProof="0" dirty="0">
                <a:ln>
                  <a:noFill/>
                </a:ln>
                <a:solidFill>
                  <a:sysClr val="windowText" lastClr="000000"/>
                </a:solidFill>
                <a:effectLst/>
                <a:uLnTx/>
                <a:uFillTx/>
                <a:latin typeface="Myriad Pro"/>
                <a:ea typeface="+mn-ea"/>
                <a:cs typeface="+mn-cs"/>
              </a:rPr>
              <a:t>2427263</a:t>
            </a:r>
            <a:endParaRPr kumimoji="0" lang="en-GB" altLang="en-US" sz="3200" b="1" i="1" u="none" strike="noStrike" kern="1200" cap="none" spc="0" normalizeH="0" baseline="0" noProof="0" dirty="0">
              <a:ln>
                <a:noFill/>
              </a:ln>
              <a:solidFill>
                <a:sysClr val="windowText" lastClr="000000"/>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sng" strike="noStrike" kern="1200" cap="none" spc="0" normalizeH="0" baseline="0" noProof="0" dirty="0">
                <a:ln>
                  <a:noFill/>
                </a:ln>
                <a:solidFill>
                  <a:sysClr val="windowText" lastClr="000000"/>
                </a:solidFill>
                <a:effectLst/>
                <a:uLnTx/>
                <a:uFillTx/>
                <a:latin typeface="Myriad Pro"/>
                <a:ea typeface="+mn-ea"/>
                <a:cs typeface="+mn-cs"/>
              </a:rPr>
              <a:t>Lecturer’s Name</a:t>
            </a:r>
            <a:r>
              <a:rPr kumimoji="0" lang="en-GB" altLang="en-US" sz="3200" b="1" i="1" u="none" strike="noStrike" kern="1200" cap="none" spc="0" normalizeH="0" baseline="0" noProof="0" dirty="0">
                <a:ln>
                  <a:noFill/>
                </a:ln>
                <a:solidFill>
                  <a:sysClr val="windowText" lastClr="000000"/>
                </a:solidFill>
                <a:effectLst/>
                <a:uLnTx/>
                <a:uFillTx/>
                <a:latin typeface="Myriad Pro"/>
                <a:ea typeface="+mn-ea"/>
                <a:cs typeface="+mn-cs"/>
              </a:rPr>
              <a:t>:    Farah Wiita</a:t>
            </a:r>
          </a:p>
        </p:txBody>
      </p:sp>
    </p:spTree>
    <p:extLst>
      <p:ext uri="{BB962C8B-B14F-4D97-AF65-F5344CB8AC3E}">
        <p14:creationId xmlns:p14="http://schemas.microsoft.com/office/powerpoint/2010/main" val="11483525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146CCC8-AA39-4037-B3E2-70602B93F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9067F7F9-6D89-9CEB-2C7B-77407555316F}"/>
              </a:ext>
            </a:extLst>
          </p:cNvPr>
          <p:cNvGraphicFramePr>
            <a:graphicFrameLocks noGrp="1"/>
          </p:cNvGraphicFramePr>
          <p:nvPr>
            <p:ph idx="1"/>
            <p:extLst>
              <p:ext uri="{D42A27DB-BD31-4B8C-83A1-F6EECF244321}">
                <p14:modId xmlns:p14="http://schemas.microsoft.com/office/powerpoint/2010/main" val="1540425721"/>
              </p:ext>
            </p:extLst>
          </p:nvPr>
        </p:nvGraphicFramePr>
        <p:xfrm>
          <a:off x="5046663" y="178420"/>
          <a:ext cx="5283200" cy="53937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27952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FFF975DA-2F73-4697-B7A9-A2E834712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37" name="Content Placeholder 2">
            <a:extLst>
              <a:ext uri="{FF2B5EF4-FFF2-40B4-BE49-F238E27FC236}">
                <a16:creationId xmlns:a16="http://schemas.microsoft.com/office/drawing/2014/main" id="{3100610A-E9C1-790C-E6EF-3CD0ADD3DEE5}"/>
              </a:ext>
            </a:extLst>
          </p:cNvPr>
          <p:cNvGraphicFramePr>
            <a:graphicFrameLocks noGrp="1"/>
          </p:cNvGraphicFramePr>
          <p:nvPr>
            <p:ph idx="1"/>
            <p:extLst>
              <p:ext uri="{D42A27DB-BD31-4B8C-83A1-F6EECF244321}">
                <p14:modId xmlns:p14="http://schemas.microsoft.com/office/powerpoint/2010/main" val="260301776"/>
              </p:ext>
            </p:extLst>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1327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FF975DA-2F73-4697-B7A9-A2E834712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05DCB2F4-FE3D-C966-9851-4478518F7838}"/>
              </a:ext>
            </a:extLst>
          </p:cNvPr>
          <p:cNvGraphicFramePr>
            <a:graphicFrameLocks noGrp="1"/>
          </p:cNvGraphicFramePr>
          <p:nvPr>
            <p:ph idx="1"/>
            <p:extLst>
              <p:ext uri="{D42A27DB-BD31-4B8C-83A1-F6EECF244321}">
                <p14:modId xmlns:p14="http://schemas.microsoft.com/office/powerpoint/2010/main" val="1191327033"/>
              </p:ext>
            </p:extLst>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9215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46CCC8-AA39-4037-B3E2-70602B93F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7D959DA9-BE81-885F-4790-1230EF4DC41F}"/>
              </a:ext>
            </a:extLst>
          </p:cNvPr>
          <p:cNvGraphicFramePr>
            <a:graphicFrameLocks noGrp="1"/>
          </p:cNvGraphicFramePr>
          <p:nvPr>
            <p:ph idx="1"/>
            <p:extLst>
              <p:ext uri="{D42A27DB-BD31-4B8C-83A1-F6EECF244321}">
                <p14:modId xmlns:p14="http://schemas.microsoft.com/office/powerpoint/2010/main" val="2697433808"/>
              </p:ext>
            </p:extLst>
          </p:nvPr>
        </p:nvGraphicFramePr>
        <p:xfrm>
          <a:off x="5046663" y="811213"/>
          <a:ext cx="5283200" cy="476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00686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A13B2A7-A44E-4940-9367-4788F2807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ADBF9A7D-DF04-4422-981B-76DFC7208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759370" y="0"/>
            <a:ext cx="2432630" cy="2848482"/>
          </a:xfrm>
          <a:custGeom>
            <a:avLst/>
            <a:gdLst>
              <a:gd name="connsiteX0" fmla="*/ 1193013 w 2432630"/>
              <a:gd name="connsiteY0" fmla="*/ 1609830 h 2848482"/>
              <a:gd name="connsiteX1" fmla="*/ 1452520 w 2432630"/>
              <a:gd name="connsiteY1" fmla="*/ 1771993 h 2848482"/>
              <a:gd name="connsiteX2" fmla="*/ 1333256 w 2432630"/>
              <a:gd name="connsiteY2" fmla="*/ 2217094 h 2848482"/>
              <a:gd name="connsiteX3" fmla="*/ 888154 w 2432630"/>
              <a:gd name="connsiteY3" fmla="*/ 2097829 h 2848482"/>
              <a:gd name="connsiteX4" fmla="*/ 1007419 w 2432630"/>
              <a:gd name="connsiteY4" fmla="*/ 1652728 h 2848482"/>
              <a:gd name="connsiteX5" fmla="*/ 1193013 w 2432630"/>
              <a:gd name="connsiteY5" fmla="*/ 1609830 h 2848482"/>
              <a:gd name="connsiteX6" fmla="*/ 1721013 w 2432630"/>
              <a:gd name="connsiteY6" fmla="*/ 1345937 h 2848482"/>
              <a:gd name="connsiteX7" fmla="*/ 1880524 w 2432630"/>
              <a:gd name="connsiteY7" fmla="*/ 1425334 h 2848482"/>
              <a:gd name="connsiteX8" fmla="*/ 1821528 w 2432630"/>
              <a:gd name="connsiteY8" fmla="*/ 1645511 h 2848482"/>
              <a:gd name="connsiteX9" fmla="*/ 1601350 w 2432630"/>
              <a:gd name="connsiteY9" fmla="*/ 1586514 h 2848482"/>
              <a:gd name="connsiteX10" fmla="*/ 1660347 w 2432630"/>
              <a:gd name="connsiteY10" fmla="*/ 1366337 h 2848482"/>
              <a:gd name="connsiteX11" fmla="*/ 1721013 w 2432630"/>
              <a:gd name="connsiteY11" fmla="*/ 1345937 h 2848482"/>
              <a:gd name="connsiteX12" fmla="*/ 0 w 2432630"/>
              <a:gd name="connsiteY12" fmla="*/ 0 h 2848482"/>
              <a:gd name="connsiteX13" fmla="*/ 2420476 w 2432630"/>
              <a:gd name="connsiteY13" fmla="*/ 0 h 2848482"/>
              <a:gd name="connsiteX14" fmla="*/ 2431096 w 2432630"/>
              <a:gd name="connsiteY14" fmla="*/ 94052 h 2848482"/>
              <a:gd name="connsiteX15" fmla="*/ 2426545 w 2432630"/>
              <a:gd name="connsiteY15" fmla="*/ 261706 h 2848482"/>
              <a:gd name="connsiteX16" fmla="*/ 1347411 w 2432630"/>
              <a:gd name="connsiteY16" fmla="*/ 1289202 h 2848482"/>
              <a:gd name="connsiteX17" fmla="*/ 678423 w 2432630"/>
              <a:gd name="connsiteY17" fmla="*/ 1606118 h 2848482"/>
              <a:gd name="connsiteX18" fmla="*/ 284014 w 2432630"/>
              <a:gd name="connsiteY18" fmla="*/ 2398976 h 2848482"/>
              <a:gd name="connsiteX19" fmla="*/ 97407 w 2432630"/>
              <a:gd name="connsiteY19" fmla="*/ 2742323 h 2848482"/>
              <a:gd name="connsiteX20" fmla="*/ 0 w 2432630"/>
              <a:gd name="connsiteY20" fmla="*/ 2848482 h 2848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32630" h="2848482">
                <a:moveTo>
                  <a:pt x="1193013" y="1609830"/>
                </a:moveTo>
                <a:cubicBezTo>
                  <a:pt x="1297352" y="1617205"/>
                  <a:pt x="1396284" y="1674588"/>
                  <a:pt x="1452520" y="1771993"/>
                </a:cubicBezTo>
                <a:cubicBezTo>
                  <a:pt x="1542498" y="1927838"/>
                  <a:pt x="1489101" y="2127117"/>
                  <a:pt x="1333256" y="2217094"/>
                </a:cubicBezTo>
                <a:cubicBezTo>
                  <a:pt x="1177410" y="2307071"/>
                  <a:pt x="978131" y="2253675"/>
                  <a:pt x="888154" y="2097829"/>
                </a:cubicBezTo>
                <a:cubicBezTo>
                  <a:pt x="798176" y="1941984"/>
                  <a:pt x="851572" y="1742705"/>
                  <a:pt x="1007419" y="1652728"/>
                </a:cubicBezTo>
                <a:cubicBezTo>
                  <a:pt x="1065861" y="1618986"/>
                  <a:pt x="1130410" y="1605406"/>
                  <a:pt x="1193013" y="1609830"/>
                </a:cubicBezTo>
                <a:close/>
                <a:moveTo>
                  <a:pt x="1721013" y="1345937"/>
                </a:moveTo>
                <a:cubicBezTo>
                  <a:pt x="1783347" y="1338202"/>
                  <a:pt x="1847142" y="1367515"/>
                  <a:pt x="1880524" y="1425334"/>
                </a:cubicBezTo>
                <a:cubicBezTo>
                  <a:pt x="1925033" y="1502425"/>
                  <a:pt x="1898619" y="1601002"/>
                  <a:pt x="1821528" y="1645511"/>
                </a:cubicBezTo>
                <a:cubicBezTo>
                  <a:pt x="1744436" y="1690020"/>
                  <a:pt x="1645859" y="1663606"/>
                  <a:pt x="1601350" y="1586514"/>
                </a:cubicBezTo>
                <a:cubicBezTo>
                  <a:pt x="1556841" y="1509423"/>
                  <a:pt x="1583254" y="1410846"/>
                  <a:pt x="1660347" y="1366337"/>
                </a:cubicBezTo>
                <a:cubicBezTo>
                  <a:pt x="1679620" y="1355210"/>
                  <a:pt x="1700235" y="1348515"/>
                  <a:pt x="1721013" y="1345937"/>
                </a:cubicBezTo>
                <a:close/>
                <a:moveTo>
                  <a:pt x="0" y="0"/>
                </a:moveTo>
                <a:lnTo>
                  <a:pt x="2420476" y="0"/>
                </a:lnTo>
                <a:lnTo>
                  <a:pt x="2431096" y="94052"/>
                </a:lnTo>
                <a:cubicBezTo>
                  <a:pt x="2434004" y="150699"/>
                  <a:pt x="2432933" y="206775"/>
                  <a:pt x="2426545" y="261706"/>
                </a:cubicBezTo>
                <a:cubicBezTo>
                  <a:pt x="2360669" y="828256"/>
                  <a:pt x="1972176" y="1172577"/>
                  <a:pt x="1347411" y="1289202"/>
                </a:cubicBezTo>
                <a:cubicBezTo>
                  <a:pt x="1096744" y="1336043"/>
                  <a:pt x="825156" y="1376752"/>
                  <a:pt x="678423" y="1606118"/>
                </a:cubicBezTo>
                <a:cubicBezTo>
                  <a:pt x="520257" y="1853673"/>
                  <a:pt x="394149" y="2125038"/>
                  <a:pt x="284014" y="2398976"/>
                </a:cubicBezTo>
                <a:cubicBezTo>
                  <a:pt x="233465" y="2524954"/>
                  <a:pt x="173906" y="2641107"/>
                  <a:pt x="97407" y="2742323"/>
                </a:cubicBezTo>
                <a:lnTo>
                  <a:pt x="0" y="284848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54D1D790-430C-56D7-BA2C-3ABDAD1BBAEF}"/>
              </a:ext>
            </a:extLst>
          </p:cNvPr>
          <p:cNvGraphicFramePr>
            <a:graphicFrameLocks noGrp="1"/>
          </p:cNvGraphicFramePr>
          <p:nvPr>
            <p:ph idx="1"/>
            <p:extLst>
              <p:ext uri="{D42A27DB-BD31-4B8C-83A1-F6EECF244321}">
                <p14:modId xmlns:p14="http://schemas.microsoft.com/office/powerpoint/2010/main" val="1231785212"/>
              </p:ext>
            </p:extLst>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9173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5" name="Picture 4">
            <a:extLst>
              <a:ext uri="{FF2B5EF4-FFF2-40B4-BE49-F238E27FC236}">
                <a16:creationId xmlns:a16="http://schemas.microsoft.com/office/drawing/2014/main" id="{D1B920E9-28A4-5A5C-75E2-D2C99E5BD8C3}"/>
              </a:ext>
            </a:extLst>
          </p:cNvPr>
          <p:cNvPicPr>
            <a:picLocks noChangeAspect="1"/>
          </p:cNvPicPr>
          <p:nvPr/>
        </p:nvPicPr>
        <p:blipFill>
          <a:blip r:embed="rId3"/>
          <a:srcRect l="23280" r="21346"/>
          <a:stretch>
            <a:fillRect/>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
        <p:nvSpPr>
          <p:cNvPr id="3" name="Content Placeholder 2">
            <a:extLst>
              <a:ext uri="{FF2B5EF4-FFF2-40B4-BE49-F238E27FC236}">
                <a16:creationId xmlns:a16="http://schemas.microsoft.com/office/drawing/2014/main" id="{367CDCBD-4335-BB00-5104-DCBD52F3CB30}"/>
              </a:ext>
            </a:extLst>
          </p:cNvPr>
          <p:cNvSpPr>
            <a:spLocks noGrp="1"/>
          </p:cNvSpPr>
          <p:nvPr>
            <p:ph idx="1"/>
          </p:nvPr>
        </p:nvSpPr>
        <p:spPr>
          <a:xfrm>
            <a:off x="5743309" y="511629"/>
            <a:ext cx="5710632" cy="5338837"/>
          </a:xfrm>
        </p:spPr>
        <p:txBody>
          <a:bodyPr anchor="t">
            <a:noAutofit/>
          </a:bodyPr>
          <a:lstStyle/>
          <a:p>
            <a:pPr>
              <a:lnSpc>
                <a:spcPct val="100000"/>
              </a:lnSpc>
            </a:pPr>
            <a:r>
              <a:rPr lang="en-GB" sz="1600" dirty="0"/>
              <a:t>Useful Techniques for Assistance</a:t>
            </a:r>
          </a:p>
          <a:p>
            <a:pPr>
              <a:lnSpc>
                <a:spcPct val="100000"/>
              </a:lnSpc>
            </a:pPr>
            <a:r>
              <a:rPr lang="en-GB" sz="1600" dirty="0"/>
              <a:t> </a:t>
            </a:r>
            <a:r>
              <a:rPr lang="en-GB" sz="1600" b="1" dirty="0"/>
              <a:t>Create a strong bond</a:t>
            </a:r>
          </a:p>
          <a:p>
            <a:pPr>
              <a:lnSpc>
                <a:spcPct val="100000"/>
              </a:lnSpc>
            </a:pPr>
            <a:r>
              <a:rPr lang="en-GB" sz="1600" dirty="0"/>
              <a:t> Assign a key person to pick up Amira every day and console her when she is dropped off.</a:t>
            </a:r>
          </a:p>
          <a:p>
            <a:pPr>
              <a:lnSpc>
                <a:spcPct val="100000"/>
              </a:lnSpc>
            </a:pPr>
            <a:r>
              <a:rPr lang="en-GB" sz="1600" dirty="0"/>
              <a:t> </a:t>
            </a:r>
            <a:r>
              <a:rPr lang="en-GB" sz="1600" b="1" dirty="0"/>
              <a:t>To lower anxiety</a:t>
            </a:r>
          </a:p>
          <a:p>
            <a:pPr>
              <a:lnSpc>
                <a:spcPct val="100000"/>
              </a:lnSpc>
            </a:pPr>
            <a:r>
              <a:rPr lang="en-GB" sz="1600" dirty="0"/>
              <a:t> Develop consistent habits.</a:t>
            </a:r>
          </a:p>
          <a:p>
            <a:pPr>
              <a:lnSpc>
                <a:spcPct val="100000"/>
              </a:lnSpc>
            </a:pPr>
            <a:r>
              <a:rPr lang="en-GB" sz="1600" b="1" dirty="0"/>
              <a:t> To encourage the development of language</a:t>
            </a:r>
          </a:p>
          <a:p>
            <a:pPr>
              <a:lnSpc>
                <a:spcPct val="100000"/>
              </a:lnSpc>
            </a:pPr>
            <a:r>
              <a:rPr lang="en-GB" sz="1600" dirty="0"/>
              <a:t> Participate in group activities like singing, reading, and small-group play. </a:t>
            </a:r>
          </a:p>
          <a:p>
            <a:pPr>
              <a:lnSpc>
                <a:spcPct val="100000"/>
              </a:lnSpc>
            </a:pPr>
            <a:r>
              <a:rPr lang="en-GB" sz="1600" b="1" dirty="0"/>
              <a:t> To promote social contact</a:t>
            </a:r>
          </a:p>
          <a:p>
            <a:pPr>
              <a:lnSpc>
                <a:spcPct val="100000"/>
              </a:lnSpc>
            </a:pPr>
            <a:r>
              <a:rPr lang="en-GB" sz="1600" dirty="0"/>
              <a:t> Assign Amira to play activities with a kind, outgoing peer. </a:t>
            </a:r>
          </a:p>
          <a:p>
            <a:pPr>
              <a:lnSpc>
                <a:spcPct val="100000"/>
              </a:lnSpc>
            </a:pPr>
            <a:r>
              <a:rPr lang="en-GB" sz="1600" dirty="0"/>
              <a:t> As confidence increases, progressively I will reduce assistance after providing step-by-step support. </a:t>
            </a:r>
          </a:p>
          <a:p>
            <a:pPr>
              <a:lnSpc>
                <a:spcPct val="100000"/>
              </a:lnSpc>
            </a:pPr>
            <a:r>
              <a:rPr lang="en-GB" sz="1600" dirty="0"/>
              <a:t> Parents should be involved (home–nursery relationship)</a:t>
            </a:r>
          </a:p>
          <a:p>
            <a:pPr>
              <a:lnSpc>
                <a:spcPct val="100000"/>
              </a:lnSpc>
            </a:pPr>
            <a:r>
              <a:rPr lang="en-GB" sz="1600" dirty="0"/>
              <a:t> Provide daily updates and plans.</a:t>
            </a:r>
          </a:p>
          <a:p>
            <a:pPr>
              <a:lnSpc>
                <a:spcPct val="100000"/>
              </a:lnSpc>
            </a:pPr>
            <a:endParaRPr lang="en-GB" sz="1600" dirty="0"/>
          </a:p>
          <a:p>
            <a:pPr>
              <a:lnSpc>
                <a:spcPct val="100000"/>
              </a:lnSpc>
            </a:pPr>
            <a:r>
              <a:rPr lang="en-GB" sz="1600" dirty="0"/>
              <a:t> Encourage regular ways of communicating at home.</a:t>
            </a:r>
          </a:p>
        </p:txBody>
      </p:sp>
    </p:spTree>
    <p:extLst>
      <p:ext uri="{BB962C8B-B14F-4D97-AF65-F5344CB8AC3E}">
        <p14:creationId xmlns:p14="http://schemas.microsoft.com/office/powerpoint/2010/main" val="27411422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244D6D-ABD6-C91C-43AA-9B23F486449C}"/>
              </a:ext>
            </a:extLst>
          </p:cNvPr>
          <p:cNvSpPr>
            <a:spLocks noGrp="1"/>
          </p:cNvSpPr>
          <p:nvPr>
            <p:ph idx="1"/>
          </p:nvPr>
        </p:nvSpPr>
        <p:spPr/>
        <p:txBody>
          <a:bodyPr/>
          <a:lstStyle/>
          <a:p>
            <a:r>
              <a:rPr lang="en-GB" b="1" dirty="0"/>
              <a:t>Studying influence of Nature and Nurture of Amira</a:t>
            </a:r>
          </a:p>
          <a:p>
            <a:pPr marL="342900" indent="-342900">
              <a:buFont typeface="Arial" panose="020B0604020202020204" pitchFamily="34" charset="0"/>
              <a:buChar char="•"/>
            </a:pPr>
            <a:r>
              <a:rPr lang="en-GB" dirty="0"/>
              <a:t>Generic risk for shyness or language delay, developmental stage, and biological (natural) temperament</a:t>
            </a:r>
          </a:p>
          <a:p>
            <a:pPr marL="342900" indent="-342900">
              <a:buFont typeface="Arial" panose="020B0604020202020204" pitchFamily="34" charset="0"/>
              <a:buChar char="•"/>
            </a:pPr>
            <a:r>
              <a:rPr lang="en-GB" dirty="0"/>
              <a:t>Cultural background ,quality of interactions, new surroundings, and absence from carers all have an impact on Amira’s developmental skills , emotional control and interpersonal relationships.</a:t>
            </a:r>
          </a:p>
        </p:txBody>
      </p:sp>
    </p:spTree>
    <p:extLst>
      <p:ext uri="{BB962C8B-B14F-4D97-AF65-F5344CB8AC3E}">
        <p14:creationId xmlns:p14="http://schemas.microsoft.com/office/powerpoint/2010/main" val="4238589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6" name="Picture 5" descr="A head with gears in it&#10;&#10;AI-generated content may be incorrect.">
            <a:extLst>
              <a:ext uri="{FF2B5EF4-FFF2-40B4-BE49-F238E27FC236}">
                <a16:creationId xmlns:a16="http://schemas.microsoft.com/office/drawing/2014/main" id="{EECE2729-2E3F-2301-D685-72EB643BF749}"/>
              </a:ext>
            </a:extLst>
          </p:cNvPr>
          <p:cNvPicPr>
            <a:picLocks noChangeAspect="1"/>
          </p:cNvPicPr>
          <p:nvPr/>
        </p:nvPicPr>
        <p:blipFill>
          <a:blip r:embed="rId3">
            <a:extLst>
              <a:ext uri="{28A0092B-C50C-407E-A947-70E740481C1C}">
                <a14:useLocalDpi xmlns:a14="http://schemas.microsoft.com/office/drawing/2010/main" val="0"/>
              </a:ext>
            </a:extLst>
          </a:blip>
          <a:srcRect r="-2" b="10295"/>
          <a:stretch>
            <a:fillRect/>
          </a:stretch>
        </p:blipFill>
        <p:spPr>
          <a:xfrm>
            <a:off x="2" y="10"/>
            <a:ext cx="6164130" cy="5529421"/>
          </a:xfrm>
          <a:custGeom>
            <a:avLst/>
            <a:gdLst/>
            <a:ahLst/>
            <a:cxnLst/>
            <a:rect l="l" t="t" r="r" b="b"/>
            <a:pathLst>
              <a:path w="6972657" h="6356349">
                <a:moveTo>
                  <a:pt x="4162425" y="4810724"/>
                </a:moveTo>
                <a:cubicBezTo>
                  <a:pt x="4508954" y="4810724"/>
                  <a:pt x="4789872" y="5103559"/>
                  <a:pt x="4789872" y="5464789"/>
                </a:cubicBezTo>
                <a:cubicBezTo>
                  <a:pt x="4789872" y="5826019"/>
                  <a:pt x="4508954" y="6118855"/>
                  <a:pt x="4162425" y="6118855"/>
                </a:cubicBezTo>
                <a:cubicBezTo>
                  <a:pt x="3815896" y="6118855"/>
                  <a:pt x="3534978" y="5826019"/>
                  <a:pt x="3534978" y="5464789"/>
                </a:cubicBezTo>
                <a:cubicBezTo>
                  <a:pt x="3534978" y="5103559"/>
                  <a:pt x="3815896" y="4810724"/>
                  <a:pt x="4162425" y="4810724"/>
                </a:cubicBezTo>
                <a:close/>
                <a:moveTo>
                  <a:pt x="92101" y="4731176"/>
                </a:moveTo>
                <a:cubicBezTo>
                  <a:pt x="540880" y="4731176"/>
                  <a:pt x="904688" y="5094984"/>
                  <a:pt x="904688" y="5543763"/>
                </a:cubicBezTo>
                <a:cubicBezTo>
                  <a:pt x="904688" y="5964494"/>
                  <a:pt x="584935" y="6310542"/>
                  <a:pt x="175183" y="6352155"/>
                </a:cubicBezTo>
                <a:lnTo>
                  <a:pt x="92121" y="6356349"/>
                </a:lnTo>
                <a:lnTo>
                  <a:pt x="92081" y="6356349"/>
                </a:lnTo>
                <a:lnTo>
                  <a:pt x="9019" y="6352155"/>
                </a:lnTo>
                <a:lnTo>
                  <a:pt x="4079" y="6351401"/>
                </a:lnTo>
                <a:lnTo>
                  <a:pt x="0" y="6352492"/>
                </a:lnTo>
                <a:lnTo>
                  <a:pt x="0" y="4736748"/>
                </a:lnTo>
                <a:lnTo>
                  <a:pt x="9019" y="4735372"/>
                </a:lnTo>
                <a:cubicBezTo>
                  <a:pt x="36336" y="4732597"/>
                  <a:pt x="64052" y="4731176"/>
                  <a:pt x="92101" y="4731176"/>
                </a:cubicBezTo>
                <a:close/>
                <a:moveTo>
                  <a:pt x="6385770" y="2098604"/>
                </a:moveTo>
                <a:cubicBezTo>
                  <a:pt x="6543907" y="2107100"/>
                  <a:pt x="6698935" y="2178483"/>
                  <a:pt x="6813407" y="2310776"/>
                </a:cubicBezTo>
                <a:cubicBezTo>
                  <a:pt x="7042252" y="2575278"/>
                  <a:pt x="7022052" y="2983098"/>
                  <a:pt x="6768322" y="3221698"/>
                </a:cubicBezTo>
                <a:cubicBezTo>
                  <a:pt x="6718815" y="3268040"/>
                  <a:pt x="6662527" y="3305861"/>
                  <a:pt x="6601629" y="3333787"/>
                </a:cubicBezTo>
                <a:cubicBezTo>
                  <a:pt x="6357584" y="3444872"/>
                  <a:pt x="6072796" y="3380857"/>
                  <a:pt x="5894479" y="3174765"/>
                </a:cubicBezTo>
                <a:cubicBezTo>
                  <a:pt x="5665537" y="2910180"/>
                  <a:pt x="5685739" y="2502359"/>
                  <a:pt x="5939476" y="2263752"/>
                </a:cubicBezTo>
                <a:cubicBezTo>
                  <a:pt x="6066385" y="2144498"/>
                  <a:pt x="6227633" y="2090107"/>
                  <a:pt x="6385770" y="2098604"/>
                </a:cubicBezTo>
                <a:close/>
                <a:moveTo>
                  <a:pt x="0" y="0"/>
                </a:moveTo>
                <a:lnTo>
                  <a:pt x="5609109" y="0"/>
                </a:lnTo>
                <a:lnTo>
                  <a:pt x="5710855" y="100163"/>
                </a:lnTo>
                <a:cubicBezTo>
                  <a:pt x="5940043" y="363896"/>
                  <a:pt x="6060564" y="781193"/>
                  <a:pt x="5983550" y="1133306"/>
                </a:cubicBezTo>
                <a:cubicBezTo>
                  <a:pt x="5820740" y="1874471"/>
                  <a:pt x="4868226" y="1916819"/>
                  <a:pt x="4807924" y="2551785"/>
                </a:cubicBezTo>
                <a:cubicBezTo>
                  <a:pt x="4772098" y="2931077"/>
                  <a:pt x="5073952" y="3310271"/>
                  <a:pt x="5323480" y="3486493"/>
                </a:cubicBezTo>
                <a:cubicBezTo>
                  <a:pt x="5798207" y="3822498"/>
                  <a:pt x="6190925" y="3545085"/>
                  <a:pt x="6484693" y="3873055"/>
                </a:cubicBezTo>
                <a:cubicBezTo>
                  <a:pt x="6702769" y="4116667"/>
                  <a:pt x="6749067" y="4564067"/>
                  <a:pt x="6564699" y="4869471"/>
                </a:cubicBezTo>
                <a:cubicBezTo>
                  <a:pt x="6538929" y="4912110"/>
                  <a:pt x="6508772" y="4951720"/>
                  <a:pt x="6474766" y="4987555"/>
                </a:cubicBezTo>
                <a:lnTo>
                  <a:pt x="6475634" y="4987552"/>
                </a:lnTo>
                <a:cubicBezTo>
                  <a:pt x="6246183" y="5229347"/>
                  <a:pt x="5896158" y="5245005"/>
                  <a:pt x="5787911" y="5249784"/>
                </a:cubicBezTo>
                <a:cubicBezTo>
                  <a:pt x="5276208" y="5272608"/>
                  <a:pt x="5181583" y="4739335"/>
                  <a:pt x="4594647" y="4582595"/>
                </a:cubicBezTo>
                <a:cubicBezTo>
                  <a:pt x="4553401" y="4571414"/>
                  <a:pt x="4047262" y="4444111"/>
                  <a:pt x="3576692" y="4689896"/>
                </a:cubicBezTo>
                <a:cubicBezTo>
                  <a:pt x="2903508" y="5041365"/>
                  <a:pt x="3035835" y="5772616"/>
                  <a:pt x="2439534" y="6019748"/>
                </a:cubicBezTo>
                <a:cubicBezTo>
                  <a:pt x="2062607" y="6175963"/>
                  <a:pt x="1545662" y="6076257"/>
                  <a:pt x="1262869" y="5786450"/>
                </a:cubicBezTo>
                <a:cubicBezTo>
                  <a:pt x="864056" y="5377550"/>
                  <a:pt x="1125562" y="4799418"/>
                  <a:pt x="734842" y="4526254"/>
                </a:cubicBezTo>
                <a:cubicBezTo>
                  <a:pt x="506361" y="4366061"/>
                  <a:pt x="192715" y="4446641"/>
                  <a:pt x="19856" y="4511293"/>
                </a:cubicBezTo>
                <a:lnTo>
                  <a:pt x="0" y="4519330"/>
                </a:lnTo>
                <a:close/>
              </a:path>
            </a:pathLst>
          </a:custGeom>
        </p:spPr>
      </p:pic>
      <p:sp>
        <p:nvSpPr>
          <p:cNvPr id="3" name="Content Placeholder 2">
            <a:extLst>
              <a:ext uri="{FF2B5EF4-FFF2-40B4-BE49-F238E27FC236}">
                <a16:creationId xmlns:a16="http://schemas.microsoft.com/office/drawing/2014/main" id="{6997DCBB-034C-D6CA-D42A-B780CCB8D078}"/>
              </a:ext>
            </a:extLst>
          </p:cNvPr>
          <p:cNvSpPr>
            <a:spLocks noGrp="1"/>
          </p:cNvSpPr>
          <p:nvPr>
            <p:ph idx="1"/>
          </p:nvPr>
        </p:nvSpPr>
        <p:spPr>
          <a:xfrm>
            <a:off x="6164132" y="152400"/>
            <a:ext cx="6027867" cy="6705590"/>
          </a:xfrm>
        </p:spPr>
        <p:txBody>
          <a:bodyPr>
            <a:normAutofit/>
          </a:bodyPr>
          <a:lstStyle/>
          <a:p>
            <a:pPr>
              <a:lnSpc>
                <a:spcPct val="100000"/>
              </a:lnSpc>
            </a:pPr>
            <a:endParaRPr lang="en-GB" b="1" dirty="0"/>
          </a:p>
          <a:p>
            <a:pPr>
              <a:lnSpc>
                <a:spcPct val="100000"/>
              </a:lnSpc>
            </a:pPr>
            <a:r>
              <a:rPr lang="en-GB" dirty="0"/>
              <a:t> </a:t>
            </a:r>
            <a:r>
              <a:rPr lang="en-GB" b="1" dirty="0"/>
              <a:t>Strengths</a:t>
            </a:r>
          </a:p>
          <a:p>
            <a:pPr marL="285750" indent="-285750">
              <a:lnSpc>
                <a:spcPct val="100000"/>
              </a:lnSpc>
              <a:buFont typeface="Arial" panose="020B0604020202020204" pitchFamily="34" charset="0"/>
              <a:buChar char="•"/>
            </a:pPr>
            <a:r>
              <a:rPr lang="en-GB" dirty="0"/>
              <a:t>  It  focuses on the significance of social context in education (Vygotsky, 1978).</a:t>
            </a:r>
          </a:p>
          <a:p>
            <a:pPr marL="285750" indent="-285750">
              <a:lnSpc>
                <a:spcPct val="100000"/>
              </a:lnSpc>
              <a:buFont typeface="Arial" panose="020B0604020202020204" pitchFamily="34" charset="0"/>
              <a:buChar char="•"/>
            </a:pPr>
            <a:r>
              <a:rPr lang="en-GB" dirty="0"/>
              <a:t>It helps foster collaborative play and inclusive practices.</a:t>
            </a:r>
          </a:p>
          <a:p>
            <a:pPr marL="285750" indent="-285750">
              <a:lnSpc>
                <a:spcPct val="100000"/>
              </a:lnSpc>
              <a:buFont typeface="Arial" panose="020B0604020202020204" pitchFamily="34" charset="0"/>
              <a:buChar char="•"/>
            </a:pPr>
            <a:r>
              <a:rPr lang="en-GB" dirty="0"/>
              <a:t> Promotes interactive learning and responsive instruction between adults and children.</a:t>
            </a:r>
          </a:p>
          <a:p>
            <a:pPr>
              <a:lnSpc>
                <a:spcPct val="100000"/>
              </a:lnSpc>
            </a:pPr>
            <a:r>
              <a:rPr lang="en-GB" dirty="0"/>
              <a:t> </a:t>
            </a:r>
            <a:r>
              <a:rPr lang="en-GB" b="1" dirty="0"/>
              <a:t>Weaknesses</a:t>
            </a:r>
          </a:p>
          <a:p>
            <a:pPr marL="285750" indent="-285750">
              <a:lnSpc>
                <a:spcPct val="100000"/>
              </a:lnSpc>
              <a:buFont typeface="Arial" panose="020B0604020202020204" pitchFamily="34" charset="0"/>
              <a:buChar char="•"/>
            </a:pPr>
            <a:r>
              <a:rPr lang="en-GB" dirty="0"/>
              <a:t> It might not account for individual differences or biological considerations (Miller,2011).</a:t>
            </a:r>
          </a:p>
          <a:p>
            <a:pPr marL="285750" indent="-285750">
              <a:lnSpc>
                <a:spcPct val="100000"/>
              </a:lnSpc>
              <a:buFont typeface="Arial" panose="020B0604020202020204" pitchFamily="34" charset="0"/>
              <a:buChar char="•"/>
            </a:pPr>
            <a:r>
              <a:rPr lang="en-GB" dirty="0"/>
              <a:t> There is less focus on emotional health and more on cognitive function (</a:t>
            </a:r>
            <a:r>
              <a:rPr lang="en-GB" dirty="0" err="1"/>
              <a:t>Wertsch</a:t>
            </a:r>
            <a:r>
              <a:rPr lang="en-GB"/>
              <a:t>, 1985). </a:t>
            </a:r>
            <a:endParaRPr lang="en-GB" dirty="0"/>
          </a:p>
          <a:p>
            <a:pPr marL="285750" indent="-285750">
              <a:lnSpc>
                <a:spcPct val="100000"/>
              </a:lnSpc>
              <a:buFont typeface="Arial" panose="020B0604020202020204" pitchFamily="34" charset="0"/>
              <a:buChar char="•"/>
            </a:pPr>
            <a:r>
              <a:rPr lang="en-GB" dirty="0"/>
              <a:t> Staff with the necessary training and scaffolding time are necessary for practical application.</a:t>
            </a:r>
          </a:p>
        </p:txBody>
      </p:sp>
    </p:spTree>
    <p:extLst>
      <p:ext uri="{BB962C8B-B14F-4D97-AF65-F5344CB8AC3E}">
        <p14:creationId xmlns:p14="http://schemas.microsoft.com/office/powerpoint/2010/main" val="5646487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5F748E-36DA-06EA-8545-1DCE14EBB692}"/>
              </a:ext>
            </a:extLst>
          </p:cNvPr>
          <p:cNvSpPr>
            <a:spLocks noGrp="1"/>
          </p:cNvSpPr>
          <p:nvPr>
            <p:ph idx="1"/>
          </p:nvPr>
        </p:nvSpPr>
        <p:spPr>
          <a:xfrm>
            <a:off x="691134" y="1019937"/>
            <a:ext cx="11010900" cy="6142738"/>
          </a:xfrm>
        </p:spPr>
        <p:txBody>
          <a:bodyPr/>
          <a:lstStyle/>
          <a:p>
            <a:r>
              <a:rPr lang="en-GB" b="1" dirty="0"/>
              <a:t>Conclusion</a:t>
            </a:r>
          </a:p>
          <a:p>
            <a:endParaRPr lang="en-GB" dirty="0"/>
          </a:p>
        </p:txBody>
      </p:sp>
      <p:sp>
        <p:nvSpPr>
          <p:cNvPr id="2" name="Content Placeholder 2">
            <a:extLst>
              <a:ext uri="{FF2B5EF4-FFF2-40B4-BE49-F238E27FC236}">
                <a16:creationId xmlns:a16="http://schemas.microsoft.com/office/drawing/2014/main" id="{76AC123D-22AD-9239-D5A4-9AC191B30E52}"/>
              </a:ext>
            </a:extLst>
          </p:cNvPr>
          <p:cNvSpPr txBox="1">
            <a:spLocks/>
          </p:cNvSpPr>
          <p:nvPr/>
        </p:nvSpPr>
        <p:spPr>
          <a:xfrm>
            <a:off x="843534" y="1172337"/>
            <a:ext cx="11010900" cy="6142738"/>
          </a:xfrm>
          <a:prstGeom prst="rect">
            <a:avLst/>
          </a:prstGeom>
        </p:spPr>
        <p:txBody>
          <a:bodyPr vert="horz" lIns="91440" tIns="45720" rIns="91440" bIns="45720" rtlCol="0">
            <a:normAutofit/>
          </a:bodyPr>
          <a:lst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b="1" dirty="0"/>
          </a:p>
          <a:p>
            <a:r>
              <a:rPr lang="en-GB" dirty="0"/>
              <a:t>To support Amira’s social, emotional and cognitive growth as well as her confidence in group play, Vygotsky’s theory should be used in addition to attachment –awareness routines, developmental or speech screening, and scaffolded social attractions, more knowledgeable others,</a:t>
            </a:r>
            <a:r>
              <a:rPr lang="en-GB" b="1" dirty="0"/>
              <a:t> </a:t>
            </a:r>
            <a:r>
              <a:rPr lang="en-GB" dirty="0"/>
              <a:t>peer-based activities within her ZPD.</a:t>
            </a:r>
          </a:p>
        </p:txBody>
      </p:sp>
    </p:spTree>
    <p:extLst>
      <p:ext uri="{BB962C8B-B14F-4D97-AF65-F5344CB8AC3E}">
        <p14:creationId xmlns:p14="http://schemas.microsoft.com/office/powerpoint/2010/main" val="27491804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78672ABC-04BF-D1FA-351A-70040E1AC715}"/>
              </a:ext>
            </a:extLst>
          </p:cNvPr>
          <p:cNvGraphicFramePr>
            <a:graphicFrameLocks noGrp="1"/>
          </p:cNvGraphicFramePr>
          <p:nvPr>
            <p:ph idx="1"/>
            <p:extLst>
              <p:ext uri="{D42A27DB-BD31-4B8C-83A1-F6EECF244321}">
                <p14:modId xmlns:p14="http://schemas.microsoft.com/office/powerpoint/2010/main" val="905558798"/>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8696219"/>
      </p:ext>
    </p:extLst>
  </p:cSld>
  <p:clrMapOvr>
    <a:masterClrMapping/>
  </p:clrMapOvr>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494</TotalTime>
  <Words>894</Words>
  <Application>Microsoft Office PowerPoint</Application>
  <PresentationFormat>Widescreen</PresentationFormat>
  <Paragraphs>70</Paragraphs>
  <Slides>11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Avenir Next LT Pro</vt:lpstr>
      <vt:lpstr>Myriad Pro</vt:lpstr>
      <vt:lpstr>Posterama</vt:lpstr>
      <vt:lpstr>SplashVTI</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diversitty diversitty</dc:creator>
  <cp:lastModifiedBy>diversitty diversitty</cp:lastModifiedBy>
  <cp:revision>2</cp:revision>
  <dcterms:created xsi:type="dcterms:W3CDTF">2025-10-18T19:05:03Z</dcterms:created>
  <dcterms:modified xsi:type="dcterms:W3CDTF">2025-11-13T19:48:23Z</dcterms:modified>
</cp:coreProperties>
</file>