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58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73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178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20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04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86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434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139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8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769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5A194-0FD7-4444-9338-7BA1E41C840C}" type="datetimeFigureOut">
              <a:rPr lang="en-GB" smtClean="0"/>
              <a:t>16/06/2019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62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Micro and Macro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811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</p:txBody>
      </p:sp>
    </p:spTree>
    <p:extLst>
      <p:ext uri="{BB962C8B-B14F-4D97-AF65-F5344CB8AC3E}">
        <p14:creationId xmlns:p14="http://schemas.microsoft.com/office/powerpoint/2010/main" val="21411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Diagram: The Micro and Macro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556792"/>
            <a:ext cx="5696474" cy="5078107"/>
          </a:xfrm>
        </p:spPr>
      </p:pic>
    </p:spTree>
    <p:extLst>
      <p:ext uri="{BB962C8B-B14F-4D97-AF65-F5344CB8AC3E}">
        <p14:creationId xmlns:p14="http://schemas.microsoft.com/office/powerpoint/2010/main" val="2821451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Micro environment refers to the environment which is in direct contact with the business organisation and can affect the routine activities of business straight away. It is associated with a small area in which the firm functions.</a:t>
            </a:r>
          </a:p>
        </p:txBody>
      </p:sp>
    </p:spTree>
    <p:extLst>
      <p:ext uri="{BB962C8B-B14F-4D97-AF65-F5344CB8AC3E}">
        <p14:creationId xmlns:p14="http://schemas.microsoft.com/office/powerpoint/2010/main" val="383126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40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257922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</p:txBody>
      </p:sp>
    </p:spTree>
    <p:extLst>
      <p:ext uri="{BB962C8B-B14F-4D97-AF65-F5344CB8AC3E}">
        <p14:creationId xmlns:p14="http://schemas.microsoft.com/office/powerpoint/2010/main" val="245739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</p:txBody>
      </p:sp>
    </p:spTree>
    <p:extLst>
      <p:ext uri="{BB962C8B-B14F-4D97-AF65-F5344CB8AC3E}">
        <p14:creationId xmlns:p14="http://schemas.microsoft.com/office/powerpoint/2010/main" val="369578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</p:txBody>
      </p:sp>
    </p:spTree>
    <p:extLst>
      <p:ext uri="{BB962C8B-B14F-4D97-AF65-F5344CB8AC3E}">
        <p14:creationId xmlns:p14="http://schemas.microsoft.com/office/powerpoint/2010/main" val="9610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</p:txBody>
      </p:sp>
    </p:spTree>
    <p:extLst>
      <p:ext uri="{BB962C8B-B14F-4D97-AF65-F5344CB8AC3E}">
        <p14:creationId xmlns:p14="http://schemas.microsoft.com/office/powerpoint/2010/main" val="2064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240897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</p:txBody>
      </p:sp>
    </p:spTree>
    <p:extLst>
      <p:ext uri="{BB962C8B-B14F-4D97-AF65-F5344CB8AC3E}">
        <p14:creationId xmlns:p14="http://schemas.microsoft.com/office/powerpoint/2010/main" val="2370309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</p:txBody>
      </p:sp>
    </p:spTree>
    <p:extLst>
      <p:ext uri="{BB962C8B-B14F-4D97-AF65-F5344CB8AC3E}">
        <p14:creationId xmlns:p14="http://schemas.microsoft.com/office/powerpoint/2010/main" val="528695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164</Words>
  <Application>Microsoft Office PowerPoint</Application>
  <PresentationFormat>On-screen Show (4:3)</PresentationFormat>
  <Paragraphs>46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Micro and Macro Environment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Marketing</dc:title>
  <dc:creator>Balan</dc:creator>
  <cp:lastModifiedBy>Tushara Balendran</cp:lastModifiedBy>
  <cp:revision>5</cp:revision>
  <cp:lastPrinted>2019-06-16T10:42:24Z</cp:lastPrinted>
  <dcterms:created xsi:type="dcterms:W3CDTF">2018-06-21T17:06:49Z</dcterms:created>
  <dcterms:modified xsi:type="dcterms:W3CDTF">2019-06-16T10:43:57Z</dcterms:modified>
</cp:coreProperties>
</file>