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0" r:id="rId1"/>
  </p:sldMasterIdLst>
  <p:notesMasterIdLst>
    <p:notesMasterId r:id="rId26"/>
  </p:notesMasterIdLst>
  <p:sldIdLst>
    <p:sldId id="258" r:id="rId2"/>
    <p:sldId id="281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4AE6AE-6A1B-4CD4-88D5-43EECA120740}" v="13" dt="2026-09-26T21:25:00.8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1041" autoAdjust="0"/>
  </p:normalViewPr>
  <p:slideViewPr>
    <p:cSldViewPr snapToGrid="0">
      <p:cViewPr>
        <p:scale>
          <a:sx n="53" d="100"/>
          <a:sy n="53" d="100"/>
        </p:scale>
        <p:origin x="4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adius David Kulothungan" userId="5e27f31e-8d93-482e-ac92-c74194db9cf9" providerId="ADAL" clId="{F80A657F-E12F-416C-8351-CDF13B05FB4E}"/>
    <pc:docChg chg="undo custSel addSld delSld modSld">
      <pc:chgData name="Gladius David Kulothungan" userId="5e27f31e-8d93-482e-ac92-c74194db9cf9" providerId="ADAL" clId="{F80A657F-E12F-416C-8351-CDF13B05FB4E}" dt="2026-09-26T21:35:37.184" v="536" actId="1076"/>
      <pc:docMkLst>
        <pc:docMk/>
      </pc:docMkLst>
      <pc:sldChg chg="addSp delSp modSp mod">
        <pc:chgData name="Gladius David Kulothungan" userId="5e27f31e-8d93-482e-ac92-c74194db9cf9" providerId="ADAL" clId="{F80A657F-E12F-416C-8351-CDF13B05FB4E}" dt="2026-09-26T20:29:53.434" v="224" actId="1076"/>
        <pc:sldMkLst>
          <pc:docMk/>
          <pc:sldMk cId="0" sldId="257"/>
        </pc:sldMkLst>
        <pc:spChg chg="del">
          <ac:chgData name="Gladius David Kulothungan" userId="5e27f31e-8d93-482e-ac92-c74194db9cf9" providerId="ADAL" clId="{F80A657F-E12F-416C-8351-CDF13B05FB4E}" dt="2026-09-26T20:16:46.389" v="153" actId="478"/>
          <ac:spMkLst>
            <pc:docMk/>
            <pc:sldMk cId="0" sldId="257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8:01.841" v="220" actId="1076"/>
          <ac:spMkLst>
            <pc:docMk/>
            <pc:sldMk cId="0" sldId="257"/>
            <ac:spMk id="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4:11.479" v="194" actId="1076"/>
          <ac:spMkLst>
            <pc:docMk/>
            <pc:sldMk cId="0" sldId="257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9:53.434" v="224" actId="1076"/>
          <ac:spMkLst>
            <pc:docMk/>
            <pc:sldMk cId="0" sldId="257"/>
            <ac:spMk id="9" creationId="{00000000-0000-0000-0000-000000000000}"/>
          </ac:spMkLst>
        </pc:spChg>
        <pc:spChg chg="add del mod">
          <ac:chgData name="Gladius David Kulothungan" userId="5e27f31e-8d93-482e-ac92-c74194db9cf9" providerId="ADAL" clId="{F80A657F-E12F-416C-8351-CDF13B05FB4E}" dt="2026-09-26T20:24:25.427" v="196" actId="1076"/>
          <ac:spMkLst>
            <pc:docMk/>
            <pc:sldMk cId="0" sldId="257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4:32.807" v="197" actId="1076"/>
          <ac:spMkLst>
            <pc:docMk/>
            <pc:sldMk cId="0" sldId="257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4:38.906" v="198" actId="1076"/>
          <ac:spMkLst>
            <pc:docMk/>
            <pc:sldMk cId="0" sldId="257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8:47.572" v="221" actId="1076"/>
          <ac:spMkLst>
            <pc:docMk/>
            <pc:sldMk cId="0" sldId="257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6:24.173" v="209" actId="1076"/>
          <ac:spMkLst>
            <pc:docMk/>
            <pc:sldMk cId="0" sldId="257"/>
            <ac:spMk id="1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9:26.614" v="223" actId="1076"/>
          <ac:spMkLst>
            <pc:docMk/>
            <pc:sldMk cId="0" sldId="257"/>
            <ac:spMk id="2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29:04.483" v="222" actId="1076"/>
          <ac:spMkLst>
            <pc:docMk/>
            <pc:sldMk cId="0" sldId="257"/>
            <ac:spMk id="21" creationId="{00000000-0000-0000-0000-000000000000}"/>
          </ac:spMkLst>
        </pc:spChg>
      </pc:sldChg>
      <pc:sldChg chg="del">
        <pc:chgData name="Gladius David Kulothungan" userId="5e27f31e-8d93-482e-ac92-c74194db9cf9" providerId="ADAL" clId="{F80A657F-E12F-416C-8351-CDF13B05FB4E}" dt="2026-09-26T20:06:38.183" v="1" actId="47"/>
        <pc:sldMkLst>
          <pc:docMk/>
          <pc:sldMk cId="0" sldId="259"/>
        </pc:sldMkLst>
      </pc:sldChg>
      <pc:sldChg chg="delSp modSp mod">
        <pc:chgData name="Gladius David Kulothungan" userId="5e27f31e-8d93-482e-ac92-c74194db9cf9" providerId="ADAL" clId="{F80A657F-E12F-416C-8351-CDF13B05FB4E}" dt="2026-09-26T21:08:51.983" v="349" actId="20577"/>
        <pc:sldMkLst>
          <pc:docMk/>
          <pc:sldMk cId="0" sldId="260"/>
        </pc:sldMkLst>
        <pc:spChg chg="mod">
          <ac:chgData name="Gladius David Kulothungan" userId="5e27f31e-8d93-482e-ac92-c74194db9cf9" providerId="ADAL" clId="{F80A657F-E12F-416C-8351-CDF13B05FB4E}" dt="2026-09-26T21:08:51.983" v="349" actId="20577"/>
          <ac:spMkLst>
            <pc:docMk/>
            <pc:sldMk cId="0" sldId="260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6:51.796" v="154" actId="478"/>
          <ac:spMkLst>
            <pc:docMk/>
            <pc:sldMk cId="0" sldId="260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6:58.305" v="231" actId="255"/>
          <ac:spMkLst>
            <pc:docMk/>
            <pc:sldMk cId="0" sldId="260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5:51.733" v="226" actId="1076"/>
          <ac:spMkLst>
            <pc:docMk/>
            <pc:sldMk cId="0" sldId="260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7:05.224" v="232" actId="255"/>
          <ac:spMkLst>
            <pc:docMk/>
            <pc:sldMk cId="0" sldId="260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6:12.285" v="228" actId="1076"/>
          <ac:spMkLst>
            <pc:docMk/>
            <pc:sldMk cId="0" sldId="260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7:11.341" v="233" actId="255"/>
          <ac:spMkLst>
            <pc:docMk/>
            <pc:sldMk cId="0" sldId="260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6:35.388" v="230" actId="1076"/>
          <ac:spMkLst>
            <pc:docMk/>
            <pc:sldMk cId="0" sldId="260"/>
            <ac:spMk id="17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07:55.347" v="331" actId="478"/>
        <pc:sldMkLst>
          <pc:docMk/>
          <pc:sldMk cId="0" sldId="261"/>
        </pc:sldMkLst>
        <pc:spChg chg="del">
          <ac:chgData name="Gladius David Kulothungan" userId="5e27f31e-8d93-482e-ac92-c74194db9cf9" providerId="ADAL" clId="{F80A657F-E12F-416C-8351-CDF13B05FB4E}" dt="2026-09-26T21:07:55.347" v="331" actId="478"/>
          <ac:spMkLst>
            <pc:docMk/>
            <pc:sldMk cId="0" sldId="261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6:57.360" v="155" actId="478"/>
          <ac:spMkLst>
            <pc:docMk/>
            <pc:sldMk cId="0" sldId="261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7:42.514" v="235" actId="255"/>
          <ac:spMkLst>
            <pc:docMk/>
            <pc:sldMk cId="0" sldId="261"/>
            <ac:spMk id="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9:33.313" v="246" actId="1076"/>
          <ac:spMkLst>
            <pc:docMk/>
            <pc:sldMk cId="0" sldId="261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9:43.719" v="247" actId="1076"/>
          <ac:spMkLst>
            <pc:docMk/>
            <pc:sldMk cId="0" sldId="261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43:51.911" v="267" actId="1076"/>
          <ac:spMkLst>
            <pc:docMk/>
            <pc:sldMk cId="0" sldId="261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39:13.329" v="244" actId="1076"/>
          <ac:spMkLst>
            <pc:docMk/>
            <pc:sldMk cId="0" sldId="261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43:38.410" v="266" actId="1076"/>
          <ac:spMkLst>
            <pc:docMk/>
            <pc:sldMk cId="0" sldId="261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40:59.505" v="253" actId="1076"/>
          <ac:spMkLst>
            <pc:docMk/>
            <pc:sldMk cId="0" sldId="261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42:47.669" v="262" actId="1076"/>
          <ac:spMkLst>
            <pc:docMk/>
            <pc:sldMk cId="0" sldId="261"/>
            <ac:spMk id="2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41:30.799" v="257" actId="1076"/>
          <ac:spMkLst>
            <pc:docMk/>
            <pc:sldMk cId="0" sldId="261"/>
            <ac:spMk id="21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43:02.682" v="263" actId="1076"/>
          <ac:spMkLst>
            <pc:docMk/>
            <pc:sldMk cId="0" sldId="261"/>
            <ac:spMk id="24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42:10.326" v="261" actId="1076"/>
          <ac:spMkLst>
            <pc:docMk/>
            <pc:sldMk cId="0" sldId="261"/>
            <ac:spMk id="25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07:47.872" v="330" actId="478"/>
        <pc:sldMkLst>
          <pc:docMk/>
          <pc:sldMk cId="0" sldId="262"/>
        </pc:sldMkLst>
        <pc:spChg chg="del">
          <ac:chgData name="Gladius David Kulothungan" userId="5e27f31e-8d93-482e-ac92-c74194db9cf9" providerId="ADAL" clId="{F80A657F-E12F-416C-8351-CDF13B05FB4E}" dt="2026-09-26T21:07:47.872" v="330" actId="478"/>
          <ac:spMkLst>
            <pc:docMk/>
            <pc:sldMk cId="0" sldId="262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7:03.028" v="156" actId="478"/>
          <ac:spMkLst>
            <pc:docMk/>
            <pc:sldMk cId="0" sldId="262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57:11.316" v="268" actId="255"/>
          <ac:spMkLst>
            <pc:docMk/>
            <pc:sldMk cId="0" sldId="262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58:00.003" v="273" actId="255"/>
          <ac:spMkLst>
            <pc:docMk/>
            <pc:sldMk cId="0" sldId="262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57:23.795" v="269" actId="255"/>
          <ac:spMkLst>
            <pc:docMk/>
            <pc:sldMk cId="0" sldId="262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58:06.223" v="274" actId="255"/>
          <ac:spMkLst>
            <pc:docMk/>
            <pc:sldMk cId="0" sldId="262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57:36.868" v="270" actId="255"/>
          <ac:spMkLst>
            <pc:docMk/>
            <pc:sldMk cId="0" sldId="262"/>
            <ac:spMk id="1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1:00.390" v="302" actId="20577"/>
          <ac:spMkLst>
            <pc:docMk/>
            <pc:sldMk cId="0" sldId="262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57:42.804" v="271" actId="255"/>
          <ac:spMkLst>
            <pc:docMk/>
            <pc:sldMk cId="0" sldId="262"/>
            <ac:spMk id="1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0:54.115" v="300" actId="20577"/>
          <ac:spMkLst>
            <pc:docMk/>
            <pc:sldMk cId="0" sldId="262"/>
            <ac:spMk id="2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57:50.625" v="272" actId="255"/>
          <ac:spMkLst>
            <pc:docMk/>
            <pc:sldMk cId="0" sldId="262"/>
            <ac:spMk id="2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0:44.894" v="298" actId="20577"/>
          <ac:spMkLst>
            <pc:docMk/>
            <pc:sldMk cId="0" sldId="262"/>
            <ac:spMk id="24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07:07.867" v="329" actId="207"/>
        <pc:sldMkLst>
          <pc:docMk/>
          <pc:sldMk cId="0" sldId="263"/>
        </pc:sldMkLst>
        <pc:spChg chg="del mod">
          <ac:chgData name="Gladius David Kulothungan" userId="5e27f31e-8d93-482e-ac92-c74194db9cf9" providerId="ADAL" clId="{F80A657F-E12F-416C-8351-CDF13B05FB4E}" dt="2026-09-26T20:17:56.453" v="164" actId="478"/>
          <ac:spMkLst>
            <pc:docMk/>
            <pc:sldMk cId="0" sldId="263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2:01.016" v="306" actId="207"/>
          <ac:spMkLst>
            <pc:docMk/>
            <pc:sldMk cId="0" sldId="263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5:33.661" v="321" actId="1076"/>
          <ac:spMkLst>
            <pc:docMk/>
            <pc:sldMk cId="0" sldId="263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7:07.867" v="329" actId="207"/>
          <ac:spMkLst>
            <pc:docMk/>
            <pc:sldMk cId="0" sldId="263"/>
            <ac:spMk id="1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3:15.678" v="308"/>
          <ac:spMkLst>
            <pc:docMk/>
            <pc:sldMk cId="0" sldId="263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4:06.106" v="312" actId="255"/>
          <ac:spMkLst>
            <pc:docMk/>
            <pc:sldMk cId="0" sldId="263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4:57.251" v="318" actId="14100"/>
          <ac:spMkLst>
            <pc:docMk/>
            <pc:sldMk cId="0" sldId="263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6:13.579" v="327" actId="14100"/>
          <ac:spMkLst>
            <pc:docMk/>
            <pc:sldMk cId="0" sldId="263"/>
            <ac:spMk id="14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3:45.469" v="309" actId="255"/>
          <ac:spMkLst>
            <pc:docMk/>
            <pc:sldMk cId="0" sldId="263"/>
            <ac:spMk id="1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5:44.088" v="322" actId="1076"/>
          <ac:spMkLst>
            <pc:docMk/>
            <pc:sldMk cId="0" sldId="263"/>
            <ac:spMk id="16" creationId="{00000000-0000-0000-0000-000000000000}"/>
          </ac:spMkLst>
        </pc:spChg>
        <pc:spChg chg="del mod">
          <ac:chgData name="Gladius David Kulothungan" userId="5e27f31e-8d93-482e-ac92-c74194db9cf9" providerId="ADAL" clId="{F80A657F-E12F-416C-8351-CDF13B05FB4E}" dt="2026-09-26T21:05:45.792" v="324"/>
          <ac:spMkLst>
            <pc:docMk/>
            <pc:sldMk cId="0" sldId="263"/>
            <ac:spMk id="17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09:58.178" v="355" actId="255"/>
        <pc:sldMkLst>
          <pc:docMk/>
          <pc:sldMk cId="0" sldId="264"/>
        </pc:sldMkLst>
        <pc:spChg chg="del">
          <ac:chgData name="Gladius David Kulothungan" userId="5e27f31e-8d93-482e-ac92-c74194db9cf9" providerId="ADAL" clId="{F80A657F-E12F-416C-8351-CDF13B05FB4E}" dt="2026-09-26T20:18:11.270" v="165" actId="478"/>
          <ac:spMkLst>
            <pc:docMk/>
            <pc:sldMk cId="0" sldId="264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9:24.662" v="350" actId="255"/>
          <ac:spMkLst>
            <pc:docMk/>
            <pc:sldMk cId="0" sldId="264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9:46.832" v="353" actId="255"/>
          <ac:spMkLst>
            <pc:docMk/>
            <pc:sldMk cId="0" sldId="264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9:29.928" v="351" actId="255"/>
          <ac:spMkLst>
            <pc:docMk/>
            <pc:sldMk cId="0" sldId="264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9:51.631" v="354" actId="255"/>
          <ac:spMkLst>
            <pc:docMk/>
            <pc:sldMk cId="0" sldId="264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9:37.334" v="352" actId="255"/>
          <ac:spMkLst>
            <pc:docMk/>
            <pc:sldMk cId="0" sldId="264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09:58.178" v="355" actId="255"/>
          <ac:spMkLst>
            <pc:docMk/>
            <pc:sldMk cId="0" sldId="264"/>
            <ac:spMk id="17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11:46.178" v="364" actId="478"/>
        <pc:sldMkLst>
          <pc:docMk/>
          <pc:sldMk cId="0" sldId="265"/>
        </pc:sldMkLst>
        <pc:spChg chg="del">
          <ac:chgData name="Gladius David Kulothungan" userId="5e27f31e-8d93-482e-ac92-c74194db9cf9" providerId="ADAL" clId="{F80A657F-E12F-416C-8351-CDF13B05FB4E}" dt="2026-09-26T21:11:46.178" v="364" actId="478"/>
          <ac:spMkLst>
            <pc:docMk/>
            <pc:sldMk cId="0" sldId="265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2:54.588" v="137" actId="478"/>
          <ac:spMkLst>
            <pc:docMk/>
            <pc:sldMk cId="0" sldId="265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0:33.474" v="356" actId="255"/>
          <ac:spMkLst>
            <pc:docMk/>
            <pc:sldMk cId="0" sldId="265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0:39.005" v="357" actId="255"/>
          <ac:spMkLst>
            <pc:docMk/>
            <pc:sldMk cId="0" sldId="265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0:54.015" v="358" actId="255"/>
          <ac:spMkLst>
            <pc:docMk/>
            <pc:sldMk cId="0" sldId="265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1:02.078" v="359" actId="255"/>
          <ac:spMkLst>
            <pc:docMk/>
            <pc:sldMk cId="0" sldId="265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1:08.444" v="360" actId="255"/>
          <ac:spMkLst>
            <pc:docMk/>
            <pc:sldMk cId="0" sldId="265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1:18.535" v="362" actId="255"/>
          <ac:spMkLst>
            <pc:docMk/>
            <pc:sldMk cId="0" sldId="265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1:13.145" v="361" actId="255"/>
          <ac:spMkLst>
            <pc:docMk/>
            <pc:sldMk cId="0" sldId="265"/>
            <ac:spMk id="2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1:23.726" v="363" actId="255"/>
          <ac:spMkLst>
            <pc:docMk/>
            <pc:sldMk cId="0" sldId="265"/>
            <ac:spMk id="21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14:07.837" v="375" actId="1076"/>
        <pc:sldMkLst>
          <pc:docMk/>
          <pc:sldMk cId="0" sldId="266"/>
        </pc:sldMkLst>
        <pc:spChg chg="del">
          <ac:chgData name="Gladius David Kulothungan" userId="5e27f31e-8d93-482e-ac92-c74194db9cf9" providerId="ADAL" clId="{F80A657F-E12F-416C-8351-CDF13B05FB4E}" dt="2026-09-26T21:12:03.546" v="365" actId="478"/>
          <ac:spMkLst>
            <pc:docMk/>
            <pc:sldMk cId="0" sldId="266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8:26.034" v="166" actId="478"/>
          <ac:spMkLst>
            <pc:docMk/>
            <pc:sldMk cId="0" sldId="266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4:07.837" v="375" actId="1076"/>
          <ac:spMkLst>
            <pc:docMk/>
            <pc:sldMk cId="0" sldId="266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3:29.868" v="370" actId="255"/>
          <ac:spMkLst>
            <pc:docMk/>
            <pc:sldMk cId="0" sldId="266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3:53.238" v="374" actId="1076"/>
          <ac:spMkLst>
            <pc:docMk/>
            <pc:sldMk cId="0" sldId="266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3:34.262" v="371" actId="255"/>
          <ac:spMkLst>
            <pc:docMk/>
            <pc:sldMk cId="0" sldId="266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3:45.698" v="373" actId="1076"/>
          <ac:spMkLst>
            <pc:docMk/>
            <pc:sldMk cId="0" sldId="266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3:39.669" v="372" actId="255"/>
          <ac:spMkLst>
            <pc:docMk/>
            <pc:sldMk cId="0" sldId="266"/>
            <ac:spMk id="17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15:42.499" v="388"/>
        <pc:sldMkLst>
          <pc:docMk/>
          <pc:sldMk cId="0" sldId="267"/>
        </pc:sldMkLst>
        <pc:spChg chg="del mod">
          <ac:chgData name="Gladius David Kulothungan" userId="5e27f31e-8d93-482e-ac92-c74194db9cf9" providerId="ADAL" clId="{F80A657F-E12F-416C-8351-CDF13B05FB4E}" dt="2026-09-26T20:19:08.247" v="170" actId="478"/>
          <ac:spMkLst>
            <pc:docMk/>
            <pc:sldMk cId="0" sldId="267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4:25.398" v="377" actId="207"/>
          <ac:spMkLst>
            <pc:docMk/>
            <pc:sldMk cId="0" sldId="267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4:32.833" v="378" actId="255"/>
          <ac:spMkLst>
            <pc:docMk/>
            <pc:sldMk cId="0" sldId="267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4:53.510" v="380" actId="255"/>
          <ac:spMkLst>
            <pc:docMk/>
            <pc:sldMk cId="0" sldId="267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5:01.928" v="381" actId="255"/>
          <ac:spMkLst>
            <pc:docMk/>
            <pc:sldMk cId="0" sldId="267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5:21.564" v="384" actId="14100"/>
          <ac:spMkLst>
            <pc:docMk/>
            <pc:sldMk cId="0" sldId="267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5:40.143" v="386" actId="14100"/>
          <ac:spMkLst>
            <pc:docMk/>
            <pc:sldMk cId="0" sldId="267"/>
            <ac:spMk id="14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5:12.455" v="383" actId="255"/>
          <ac:spMkLst>
            <pc:docMk/>
            <pc:sldMk cId="0" sldId="267"/>
            <ac:spMk id="1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5:07.168" v="382" actId="255"/>
          <ac:spMkLst>
            <pc:docMk/>
            <pc:sldMk cId="0" sldId="267"/>
            <ac:spMk id="16" creationId="{00000000-0000-0000-0000-000000000000}"/>
          </ac:spMkLst>
        </pc:spChg>
        <pc:spChg chg="del mod">
          <ac:chgData name="Gladius David Kulothungan" userId="5e27f31e-8d93-482e-ac92-c74194db9cf9" providerId="ADAL" clId="{F80A657F-E12F-416C-8351-CDF13B05FB4E}" dt="2026-09-26T21:15:42.499" v="388"/>
          <ac:spMkLst>
            <pc:docMk/>
            <pc:sldMk cId="0" sldId="267"/>
            <ac:spMk id="17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17:15.503" v="403" actId="1036"/>
        <pc:sldMkLst>
          <pc:docMk/>
          <pc:sldMk cId="0" sldId="268"/>
        </pc:sldMkLst>
        <pc:spChg chg="del">
          <ac:chgData name="Gladius David Kulothungan" userId="5e27f31e-8d93-482e-ac92-c74194db9cf9" providerId="ADAL" clId="{F80A657F-E12F-416C-8351-CDF13B05FB4E}" dt="2026-09-26T20:19:14.860" v="171" actId="478"/>
          <ac:spMkLst>
            <pc:docMk/>
            <pc:sldMk cId="0" sldId="268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5:55.989" v="389" actId="255"/>
          <ac:spMkLst>
            <pc:docMk/>
            <pc:sldMk cId="0" sldId="268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6:12.485" v="392" actId="255"/>
          <ac:spMkLst>
            <pc:docMk/>
            <pc:sldMk cId="0" sldId="268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6:00.827" v="390" actId="255"/>
          <ac:spMkLst>
            <pc:docMk/>
            <pc:sldMk cId="0" sldId="268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6:50.460" v="399" actId="20577"/>
          <ac:spMkLst>
            <pc:docMk/>
            <pc:sldMk cId="0" sldId="268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6:07.550" v="391" actId="255"/>
          <ac:spMkLst>
            <pc:docMk/>
            <pc:sldMk cId="0" sldId="268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06.379" v="401" actId="20577"/>
          <ac:spMkLst>
            <pc:docMk/>
            <pc:sldMk cId="0" sldId="268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15.503" v="403" actId="1036"/>
          <ac:spMkLst>
            <pc:docMk/>
            <pc:sldMk cId="0" sldId="268"/>
            <ac:spMk id="18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18:11.495" v="412" actId="478"/>
        <pc:sldMkLst>
          <pc:docMk/>
          <pc:sldMk cId="0" sldId="269"/>
        </pc:sldMkLst>
        <pc:spChg chg="del">
          <ac:chgData name="Gladius David Kulothungan" userId="5e27f31e-8d93-482e-ac92-c74194db9cf9" providerId="ADAL" clId="{F80A657F-E12F-416C-8351-CDF13B05FB4E}" dt="2026-09-26T21:18:11.495" v="412" actId="478"/>
          <ac:spMkLst>
            <pc:docMk/>
            <pc:sldMk cId="0" sldId="269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6:04.327" v="150" actId="478"/>
          <ac:spMkLst>
            <pc:docMk/>
            <pc:sldMk cId="0" sldId="269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26.572" v="404" actId="255"/>
          <ac:spMkLst>
            <pc:docMk/>
            <pc:sldMk cId="0" sldId="269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31.369" v="405" actId="255"/>
          <ac:spMkLst>
            <pc:docMk/>
            <pc:sldMk cId="0" sldId="269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36.646" v="406" actId="255"/>
          <ac:spMkLst>
            <pc:docMk/>
            <pc:sldMk cId="0" sldId="269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42.033" v="407" actId="255"/>
          <ac:spMkLst>
            <pc:docMk/>
            <pc:sldMk cId="0" sldId="269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46.978" v="408" actId="255"/>
          <ac:spMkLst>
            <pc:docMk/>
            <pc:sldMk cId="0" sldId="269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54.075" v="409" actId="255"/>
          <ac:spMkLst>
            <pc:docMk/>
            <pc:sldMk cId="0" sldId="269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7:59.362" v="410" actId="255"/>
          <ac:spMkLst>
            <pc:docMk/>
            <pc:sldMk cId="0" sldId="269"/>
            <ac:spMk id="2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8:04.636" v="411" actId="255"/>
          <ac:spMkLst>
            <pc:docMk/>
            <pc:sldMk cId="0" sldId="269"/>
            <ac:spMk id="21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20:10.175" v="427" actId="1076"/>
        <pc:sldMkLst>
          <pc:docMk/>
          <pc:sldMk cId="0" sldId="270"/>
        </pc:sldMkLst>
        <pc:spChg chg="del">
          <ac:chgData name="Gladius David Kulothungan" userId="5e27f31e-8d93-482e-ac92-c74194db9cf9" providerId="ADAL" clId="{F80A657F-E12F-416C-8351-CDF13B05FB4E}" dt="2026-09-26T21:18:17.638" v="413" actId="478"/>
          <ac:spMkLst>
            <pc:docMk/>
            <pc:sldMk cId="0" sldId="270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9:24.731" v="172" actId="478"/>
          <ac:spMkLst>
            <pc:docMk/>
            <pc:sldMk cId="0" sldId="270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8:23.117" v="414" actId="255"/>
          <ac:spMkLst>
            <pc:docMk/>
            <pc:sldMk cId="0" sldId="270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9:46.718" v="425" actId="1076"/>
          <ac:spMkLst>
            <pc:docMk/>
            <pc:sldMk cId="0" sldId="270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8:36.082" v="416" actId="255"/>
          <ac:spMkLst>
            <pc:docMk/>
            <pc:sldMk cId="0" sldId="270"/>
            <ac:spMk id="1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8:40.930" v="417" actId="255"/>
          <ac:spMkLst>
            <pc:docMk/>
            <pc:sldMk cId="0" sldId="270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8:58.907" v="419" actId="255"/>
          <ac:spMkLst>
            <pc:docMk/>
            <pc:sldMk cId="0" sldId="270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9:07.126" v="420" actId="255"/>
          <ac:spMkLst>
            <pc:docMk/>
            <pc:sldMk cId="0" sldId="270"/>
            <ac:spMk id="14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9:12.764" v="421" actId="255"/>
          <ac:spMkLst>
            <pc:docMk/>
            <pc:sldMk cId="0" sldId="270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0:03.418" v="426" actId="1076"/>
          <ac:spMkLst>
            <pc:docMk/>
            <pc:sldMk cId="0" sldId="270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19:25.120" v="423" actId="255"/>
          <ac:spMkLst>
            <pc:docMk/>
            <pc:sldMk cId="0" sldId="270"/>
            <ac:spMk id="1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0:10.175" v="427" actId="1076"/>
          <ac:spMkLst>
            <pc:docMk/>
            <pc:sldMk cId="0" sldId="270"/>
            <ac:spMk id="20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21:49.345" v="446"/>
        <pc:sldMkLst>
          <pc:docMk/>
          <pc:sldMk cId="0" sldId="271"/>
        </pc:sldMkLst>
        <pc:spChg chg="mod">
          <ac:chgData name="Gladius David Kulothungan" userId="5e27f31e-8d93-482e-ac92-c74194db9cf9" providerId="ADAL" clId="{F80A657F-E12F-416C-8351-CDF13B05FB4E}" dt="2026-09-26T20:15:58.940" v="149" actId="1076"/>
          <ac:spMkLst>
            <pc:docMk/>
            <pc:sldMk cId="0" sldId="271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0:26.075" v="429" actId="255"/>
          <ac:spMkLst>
            <pc:docMk/>
            <pc:sldMk cId="0" sldId="271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0:31.859" v="430" actId="255"/>
          <ac:spMkLst>
            <pc:docMk/>
            <pc:sldMk cId="0" sldId="271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0:57.109" v="438" actId="20577"/>
          <ac:spMkLst>
            <pc:docMk/>
            <pc:sldMk cId="0" sldId="271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1:10.752" v="440" actId="255"/>
          <ac:spMkLst>
            <pc:docMk/>
            <pc:sldMk cId="0" sldId="271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1:33.732" v="443" actId="14100"/>
          <ac:spMkLst>
            <pc:docMk/>
            <pc:sldMk cId="0" sldId="271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1:41.293" v="444" actId="14100"/>
          <ac:spMkLst>
            <pc:docMk/>
            <pc:sldMk cId="0" sldId="271"/>
            <ac:spMk id="14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1:22.629" v="442" actId="255"/>
          <ac:spMkLst>
            <pc:docMk/>
            <pc:sldMk cId="0" sldId="271"/>
            <ac:spMk id="1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1:16.796" v="441" actId="255"/>
          <ac:spMkLst>
            <pc:docMk/>
            <pc:sldMk cId="0" sldId="271"/>
            <ac:spMk id="16" creationId="{00000000-0000-0000-0000-000000000000}"/>
          </ac:spMkLst>
        </pc:spChg>
        <pc:spChg chg="del mod">
          <ac:chgData name="Gladius David Kulothungan" userId="5e27f31e-8d93-482e-ac92-c74194db9cf9" providerId="ADAL" clId="{F80A657F-E12F-416C-8351-CDF13B05FB4E}" dt="2026-09-26T21:21:49.345" v="446"/>
          <ac:spMkLst>
            <pc:docMk/>
            <pc:sldMk cId="0" sldId="271"/>
            <ac:spMk id="17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22:47.080" v="453" actId="1076"/>
        <pc:sldMkLst>
          <pc:docMk/>
          <pc:sldMk cId="0" sldId="272"/>
        </pc:sldMkLst>
        <pc:spChg chg="del">
          <ac:chgData name="Gladius David Kulothungan" userId="5e27f31e-8d93-482e-ac92-c74194db9cf9" providerId="ADAL" clId="{F80A657F-E12F-416C-8351-CDF13B05FB4E}" dt="2026-09-26T20:15:38.067" v="147" actId="478"/>
          <ac:spMkLst>
            <pc:docMk/>
            <pc:sldMk cId="0" sldId="272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1:58.641" v="447" actId="255"/>
          <ac:spMkLst>
            <pc:docMk/>
            <pc:sldMk cId="0" sldId="272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2:03.100" v="448" actId="255"/>
          <ac:spMkLst>
            <pc:docMk/>
            <pc:sldMk cId="0" sldId="272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2:09.443" v="449" actId="255"/>
          <ac:spMkLst>
            <pc:docMk/>
            <pc:sldMk cId="0" sldId="272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2:47.080" v="453" actId="1076"/>
          <ac:spMkLst>
            <pc:docMk/>
            <pc:sldMk cId="0" sldId="272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2:29.022" v="451" actId="255"/>
          <ac:spMkLst>
            <pc:docMk/>
            <pc:sldMk cId="0" sldId="272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2:34.659" v="452" actId="255"/>
          <ac:spMkLst>
            <pc:docMk/>
            <pc:sldMk cId="0" sldId="272"/>
            <ac:spMk id="17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23:21.493" v="458" actId="255"/>
        <pc:sldMkLst>
          <pc:docMk/>
          <pc:sldMk cId="0" sldId="273"/>
        </pc:sldMkLst>
        <pc:spChg chg="del">
          <ac:chgData name="Gladius David Kulothungan" userId="5e27f31e-8d93-482e-ac92-c74194db9cf9" providerId="ADAL" clId="{F80A657F-E12F-416C-8351-CDF13B05FB4E}" dt="2026-09-26T21:22:57.795" v="454" actId="478"/>
          <ac:spMkLst>
            <pc:docMk/>
            <pc:sldMk cId="0" sldId="273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5:29.886" v="146" actId="478"/>
          <ac:spMkLst>
            <pc:docMk/>
            <pc:sldMk cId="0" sldId="273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3:03.753" v="455" actId="255"/>
          <ac:spMkLst>
            <pc:docMk/>
            <pc:sldMk cId="0" sldId="273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3:08.589" v="456" actId="255"/>
          <ac:spMkLst>
            <pc:docMk/>
            <pc:sldMk cId="0" sldId="273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3:13.774" v="457" actId="255"/>
          <ac:spMkLst>
            <pc:docMk/>
            <pc:sldMk cId="0" sldId="273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3:21.493" v="458" actId="255"/>
          <ac:spMkLst>
            <pc:docMk/>
            <pc:sldMk cId="0" sldId="273"/>
            <ac:spMk id="13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24:24.186" v="467" actId="255"/>
        <pc:sldMkLst>
          <pc:docMk/>
          <pc:sldMk cId="0" sldId="274"/>
        </pc:sldMkLst>
        <pc:spChg chg="del">
          <ac:chgData name="Gladius David Kulothungan" userId="5e27f31e-8d93-482e-ac92-c74194db9cf9" providerId="ADAL" clId="{F80A657F-E12F-416C-8351-CDF13B05FB4E}" dt="2026-09-26T21:23:30.579" v="459" actId="478"/>
          <ac:spMkLst>
            <pc:docMk/>
            <pc:sldMk cId="0" sldId="274"/>
            <ac:spMk id="2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4:49.671" v="141" actId="478"/>
          <ac:spMkLst>
            <pc:docMk/>
            <pc:sldMk cId="0" sldId="274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3:36.147" v="460" actId="255"/>
          <ac:spMkLst>
            <pc:docMk/>
            <pc:sldMk cId="0" sldId="274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3:40.636" v="461" actId="255"/>
          <ac:spMkLst>
            <pc:docMk/>
            <pc:sldMk cId="0" sldId="274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3:45.749" v="462" actId="255"/>
          <ac:spMkLst>
            <pc:docMk/>
            <pc:sldMk cId="0" sldId="274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3:57.053" v="463" actId="255"/>
          <ac:spMkLst>
            <pc:docMk/>
            <pc:sldMk cId="0" sldId="274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4:11.435" v="465" actId="255"/>
          <ac:spMkLst>
            <pc:docMk/>
            <pc:sldMk cId="0" sldId="274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4:05.486" v="464" actId="255"/>
          <ac:spMkLst>
            <pc:docMk/>
            <pc:sldMk cId="0" sldId="274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4:17.811" v="466" actId="255"/>
          <ac:spMkLst>
            <pc:docMk/>
            <pc:sldMk cId="0" sldId="274"/>
            <ac:spMk id="2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4:24.186" v="467" actId="255"/>
          <ac:spMkLst>
            <pc:docMk/>
            <pc:sldMk cId="0" sldId="274"/>
            <ac:spMk id="21" creationId="{00000000-0000-0000-0000-000000000000}"/>
          </ac:spMkLst>
        </pc:spChg>
      </pc:sldChg>
      <pc:sldChg chg="addSp delSp modSp mod">
        <pc:chgData name="Gladius David Kulothungan" userId="5e27f31e-8d93-482e-ac92-c74194db9cf9" providerId="ADAL" clId="{F80A657F-E12F-416C-8351-CDF13B05FB4E}" dt="2026-09-26T21:26:11.668" v="490"/>
        <pc:sldMkLst>
          <pc:docMk/>
          <pc:sldMk cId="0" sldId="275"/>
        </pc:sldMkLst>
        <pc:spChg chg="del mod">
          <ac:chgData name="Gladius David Kulothungan" userId="5e27f31e-8d93-482e-ac92-c74194db9cf9" providerId="ADAL" clId="{F80A657F-E12F-416C-8351-CDF13B05FB4E}" dt="2026-09-26T20:19:59.967" v="174" actId="478"/>
          <ac:spMkLst>
            <pc:docMk/>
            <pc:sldMk cId="0" sldId="275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4:40.553" v="469" actId="255"/>
          <ac:spMkLst>
            <pc:docMk/>
            <pc:sldMk cId="0" sldId="275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6:09.825" v="488" actId="20577"/>
          <ac:spMkLst>
            <pc:docMk/>
            <pc:sldMk cId="0" sldId="275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5:14.711" v="480" actId="20577"/>
          <ac:spMkLst>
            <pc:docMk/>
            <pc:sldMk cId="0" sldId="275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5:24.615" v="482" actId="255"/>
          <ac:spMkLst>
            <pc:docMk/>
            <pc:sldMk cId="0" sldId="275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5:50.414" v="486" actId="14100"/>
          <ac:spMkLst>
            <pc:docMk/>
            <pc:sldMk cId="0" sldId="275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6:02.853" v="487" actId="14100"/>
          <ac:spMkLst>
            <pc:docMk/>
            <pc:sldMk cId="0" sldId="275"/>
            <ac:spMk id="14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5:31.655" v="483" actId="255"/>
          <ac:spMkLst>
            <pc:docMk/>
            <pc:sldMk cId="0" sldId="275"/>
            <ac:spMk id="1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5:36.124" v="484" actId="255"/>
          <ac:spMkLst>
            <pc:docMk/>
            <pc:sldMk cId="0" sldId="275"/>
            <ac:spMk id="16" creationId="{00000000-0000-0000-0000-000000000000}"/>
          </ac:spMkLst>
        </pc:spChg>
        <pc:spChg chg="del mod">
          <ac:chgData name="Gladius David Kulothungan" userId="5e27f31e-8d93-482e-ac92-c74194db9cf9" providerId="ADAL" clId="{F80A657F-E12F-416C-8351-CDF13B05FB4E}" dt="2026-09-26T21:26:11.668" v="490"/>
          <ac:spMkLst>
            <pc:docMk/>
            <pc:sldMk cId="0" sldId="275"/>
            <ac:spMk id="17" creationId="{00000000-0000-0000-0000-000000000000}"/>
          </ac:spMkLst>
        </pc:spChg>
        <pc:spChg chg="add del">
          <ac:chgData name="Gladius David Kulothungan" userId="5e27f31e-8d93-482e-ac92-c74194db9cf9" providerId="ADAL" clId="{F80A657F-E12F-416C-8351-CDF13B05FB4E}" dt="2026-09-26T21:24:54.714" v="472" actId="22"/>
          <ac:spMkLst>
            <pc:docMk/>
            <pc:sldMk cId="0" sldId="275"/>
            <ac:spMk id="21" creationId="{3FFCCA97-99E2-4967-E2D2-F84C380D45C9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27:38.823" v="500" actId="1076"/>
        <pc:sldMkLst>
          <pc:docMk/>
          <pc:sldMk cId="0" sldId="276"/>
        </pc:sldMkLst>
        <pc:spChg chg="del">
          <ac:chgData name="Gladius David Kulothungan" userId="5e27f31e-8d93-482e-ac92-c74194db9cf9" providerId="ADAL" clId="{F80A657F-E12F-416C-8351-CDF13B05FB4E}" dt="2026-09-26T20:14:41.801" v="140" actId="478"/>
          <ac:spMkLst>
            <pc:docMk/>
            <pc:sldMk cId="0" sldId="276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6:21.941" v="491" actId="255"/>
          <ac:spMkLst>
            <pc:docMk/>
            <pc:sldMk cId="0" sldId="276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7:38.823" v="500" actId="1076"/>
          <ac:spMkLst>
            <pc:docMk/>
            <pc:sldMk cId="0" sldId="276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6:27.027" v="492" actId="255"/>
          <ac:spMkLst>
            <pc:docMk/>
            <pc:sldMk cId="0" sldId="276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6:51.264" v="496" actId="255"/>
          <ac:spMkLst>
            <pc:docMk/>
            <pc:sldMk cId="0" sldId="276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6:34.852" v="493" actId="255"/>
          <ac:spMkLst>
            <pc:docMk/>
            <pc:sldMk cId="0" sldId="276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6:59.755" v="497" actId="255"/>
          <ac:spMkLst>
            <pc:docMk/>
            <pc:sldMk cId="0" sldId="276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6:42.003" v="494" actId="255"/>
          <ac:spMkLst>
            <pc:docMk/>
            <pc:sldMk cId="0" sldId="276"/>
            <ac:spMk id="2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7:15.750" v="499" actId="1076"/>
          <ac:spMkLst>
            <pc:docMk/>
            <pc:sldMk cId="0" sldId="276"/>
            <ac:spMk id="21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28:52.974" v="508" actId="255"/>
        <pc:sldMkLst>
          <pc:docMk/>
          <pc:sldMk cId="0" sldId="277"/>
        </pc:sldMkLst>
        <pc:spChg chg="del">
          <ac:chgData name="Gladius David Kulothungan" userId="5e27f31e-8d93-482e-ac92-c74194db9cf9" providerId="ADAL" clId="{F80A657F-E12F-416C-8351-CDF13B05FB4E}" dt="2026-09-26T20:14:36.700" v="139" actId="478"/>
          <ac:spMkLst>
            <pc:docMk/>
            <pc:sldMk cId="0" sldId="277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7:56.675" v="501" actId="255"/>
          <ac:spMkLst>
            <pc:docMk/>
            <pc:sldMk cId="0" sldId="277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8:01.507" v="502" actId="255"/>
          <ac:spMkLst>
            <pc:docMk/>
            <pc:sldMk cId="0" sldId="277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8:09.447" v="503" actId="255"/>
          <ac:spMkLst>
            <pc:docMk/>
            <pc:sldMk cId="0" sldId="277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8:16.380" v="504" actId="255"/>
          <ac:spMkLst>
            <pc:docMk/>
            <pc:sldMk cId="0" sldId="277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8:22.420" v="505" actId="255"/>
          <ac:spMkLst>
            <pc:docMk/>
            <pc:sldMk cId="0" sldId="277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8:42.701" v="506" actId="255"/>
          <ac:spMkLst>
            <pc:docMk/>
            <pc:sldMk cId="0" sldId="277"/>
            <ac:spMk id="1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8:47.656" v="507" actId="255"/>
          <ac:spMkLst>
            <pc:docMk/>
            <pc:sldMk cId="0" sldId="277"/>
            <ac:spMk id="2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8:52.974" v="508" actId="255"/>
          <ac:spMkLst>
            <pc:docMk/>
            <pc:sldMk cId="0" sldId="277"/>
            <ac:spMk id="21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34:14.886" v="525" actId="1076"/>
        <pc:sldMkLst>
          <pc:docMk/>
          <pc:sldMk cId="0" sldId="278"/>
        </pc:sldMkLst>
        <pc:spChg chg="del">
          <ac:chgData name="Gladius David Kulothungan" userId="5e27f31e-8d93-482e-ac92-c74194db9cf9" providerId="ADAL" clId="{F80A657F-E12F-416C-8351-CDF13B05FB4E}" dt="2026-09-26T20:09:45.376" v="80" actId="478"/>
          <ac:spMkLst>
            <pc:docMk/>
            <pc:sldMk cId="0" sldId="278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0:11:17.445" v="136" actId="255"/>
          <ac:spMkLst>
            <pc:docMk/>
            <pc:sldMk cId="0" sldId="278"/>
            <ac:spMk id="3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6:17.837" v="151" actId="478"/>
          <ac:spMkLst>
            <pc:docMk/>
            <pc:sldMk cId="0" sldId="278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4:14.886" v="525" actId="1076"/>
          <ac:spMkLst>
            <pc:docMk/>
            <pc:sldMk cId="0" sldId="278"/>
            <ac:spMk id="6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35:05.333" v="534" actId="1076"/>
        <pc:sldMkLst>
          <pc:docMk/>
          <pc:sldMk cId="0" sldId="279"/>
        </pc:sldMkLst>
        <pc:spChg chg="mod">
          <ac:chgData name="Gladius David Kulothungan" userId="5e27f31e-8d93-482e-ac92-c74194db9cf9" providerId="ADAL" clId="{F80A657F-E12F-416C-8351-CDF13B05FB4E}" dt="2026-09-26T21:34:57.437" v="533" actId="403"/>
          <ac:spMkLst>
            <pc:docMk/>
            <pc:sldMk cId="0" sldId="279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5:05.333" v="534" actId="1076"/>
          <ac:spMkLst>
            <pc:docMk/>
            <pc:sldMk cId="0" sldId="279"/>
            <ac:spMk id="3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13:47.009" v="138" actId="478"/>
          <ac:spMkLst>
            <pc:docMk/>
            <pc:sldMk cId="0" sldId="279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0:03.723" v="517" actId="14100"/>
          <ac:spMkLst>
            <pc:docMk/>
            <pc:sldMk cId="0" sldId="279"/>
            <ac:spMk id="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0:43.977" v="521" actId="14100"/>
          <ac:spMkLst>
            <pc:docMk/>
            <pc:sldMk cId="0" sldId="279"/>
            <ac:spMk id="7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9:15.922" v="509" actId="255"/>
          <ac:spMkLst>
            <pc:docMk/>
            <pc:sldMk cId="0" sldId="279"/>
            <ac:spMk id="8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9:49.957" v="515" actId="255"/>
          <ac:spMkLst>
            <pc:docMk/>
            <pc:sldMk cId="0" sldId="279"/>
            <ac:spMk id="9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0:12.760" v="518" actId="14100"/>
          <ac:spMkLst>
            <pc:docMk/>
            <pc:sldMk cId="0" sldId="279"/>
            <ac:spMk id="10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0:53.150" v="522" actId="14100"/>
          <ac:spMkLst>
            <pc:docMk/>
            <pc:sldMk cId="0" sldId="279"/>
            <ac:spMk id="11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9:31.635" v="512" actId="255"/>
          <ac:spMkLst>
            <pc:docMk/>
            <pc:sldMk cId="0" sldId="279"/>
            <ac:spMk id="1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9:45.512" v="514" actId="255"/>
          <ac:spMkLst>
            <pc:docMk/>
            <pc:sldMk cId="0" sldId="279"/>
            <ac:spMk id="13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0:22.952" v="519" actId="14100"/>
          <ac:spMkLst>
            <pc:docMk/>
            <pc:sldMk cId="0" sldId="279"/>
            <ac:spMk id="14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1:08.675" v="523" actId="14100"/>
          <ac:spMkLst>
            <pc:docMk/>
            <pc:sldMk cId="0" sldId="279"/>
            <ac:spMk id="1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9:36.392" v="513" actId="255"/>
          <ac:spMkLst>
            <pc:docMk/>
            <pc:sldMk cId="0" sldId="279"/>
            <ac:spMk id="16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29:56.228" v="516" actId="255"/>
          <ac:spMkLst>
            <pc:docMk/>
            <pc:sldMk cId="0" sldId="279"/>
            <ac:spMk id="17" creationId="{00000000-0000-0000-0000-000000000000}"/>
          </ac:spMkLst>
        </pc:spChg>
      </pc:sldChg>
      <pc:sldChg chg="delSp modSp mod">
        <pc:chgData name="Gladius David Kulothungan" userId="5e27f31e-8d93-482e-ac92-c74194db9cf9" providerId="ADAL" clId="{F80A657F-E12F-416C-8351-CDF13B05FB4E}" dt="2026-09-26T21:35:37.184" v="536" actId="1076"/>
        <pc:sldMkLst>
          <pc:docMk/>
          <pc:sldMk cId="0" sldId="280"/>
        </pc:sldMkLst>
        <pc:spChg chg="del">
          <ac:chgData name="Gladius David Kulothungan" userId="5e27f31e-8d93-482e-ac92-c74194db9cf9" providerId="ADAL" clId="{F80A657F-E12F-416C-8351-CDF13B05FB4E}" dt="2026-09-26T20:16:34.550" v="152" actId="478"/>
          <ac:spMkLst>
            <pc:docMk/>
            <pc:sldMk cId="0" sldId="280"/>
            <ac:spMk id="2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5:37.184" v="536" actId="1076"/>
          <ac:spMkLst>
            <pc:docMk/>
            <pc:sldMk cId="0" sldId="280"/>
            <ac:spMk id="3" creationId="{00000000-0000-0000-0000-000000000000}"/>
          </ac:spMkLst>
        </pc:spChg>
        <pc:spChg chg="del">
          <ac:chgData name="Gladius David Kulothungan" userId="5e27f31e-8d93-482e-ac92-c74194db9cf9" providerId="ADAL" clId="{F80A657F-E12F-416C-8351-CDF13B05FB4E}" dt="2026-09-26T20:08:11.681" v="35" actId="478"/>
          <ac:spMkLst>
            <pc:docMk/>
            <pc:sldMk cId="0" sldId="280"/>
            <ac:spMk id="5" creationId="{00000000-0000-0000-0000-000000000000}"/>
          </ac:spMkLst>
        </pc:spChg>
        <pc:spChg chg="mod">
          <ac:chgData name="Gladius David Kulothungan" userId="5e27f31e-8d93-482e-ac92-c74194db9cf9" providerId="ADAL" clId="{F80A657F-E12F-416C-8351-CDF13B05FB4E}" dt="2026-09-26T21:35:29.313" v="535" actId="255"/>
          <ac:spMkLst>
            <pc:docMk/>
            <pc:sldMk cId="0" sldId="280"/>
            <ac:spMk id="6" creationId="{00000000-0000-0000-0000-000000000000}"/>
          </ac:spMkLst>
        </pc:spChg>
      </pc:sldChg>
      <pc:sldChg chg="add">
        <pc:chgData name="Gladius David Kulothungan" userId="5e27f31e-8d93-482e-ac92-c74194db9cf9" providerId="ADAL" clId="{F80A657F-E12F-416C-8351-CDF13B05FB4E}" dt="2026-09-26T20:06:23.468" v="0"/>
        <pc:sldMkLst>
          <pc:docMk/>
          <pc:sldMk cId="0" sldId="28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26/09/2026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dirty="0"/>
              <a:t>Human Capital Management </a:t>
            </a:r>
          </a:p>
          <a:p>
            <a:r>
              <a:rPr dirty="0"/>
              <a:t>Week </a:t>
            </a:r>
            <a:r>
              <a:rPr lang="en-GB" dirty="0"/>
              <a:t>2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defRPr sz="2200"/>
            </a:pPr>
            <a:r>
              <a:rPr lang="en-GB" sz="2400" b="1" dirty="0">
                <a:solidFill>
                  <a:srgbClr val="FFFF00"/>
                </a:solidFill>
              </a:rPr>
              <a:t>Human Resource Planning</a:t>
            </a:r>
            <a:endParaRPr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24000" y="0"/>
            <a:ext cx="9144000" cy="731520"/>
          </a:xfrm>
          <a:prstGeom prst="rect">
            <a:avLst/>
          </a:prstGeom>
          <a:solidFill>
            <a:srgbClr val="102442"/>
          </a:solidFill>
          <a:ln>
            <a:solidFill>
              <a:srgbClr val="10244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889760" y="137160"/>
            <a:ext cx="481696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F6F8FA"/>
                </a:solidFill>
              </a:defRPr>
            </a:pPr>
            <a:r>
              <a:rPr sz="2800"/>
              <a:t>Session Learning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24050" y="1124592"/>
            <a:ext cx="871371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>
                <a:solidFill>
                  <a:srgbClr val="282828"/>
                </a:solidFill>
              </a:defRPr>
            </a:pPr>
            <a:r>
              <a:rPr sz="3200" dirty="0"/>
              <a:t>Students will:</a:t>
            </a:r>
            <a:br>
              <a:rPr sz="3200" dirty="0"/>
            </a:br>
            <a:r>
              <a:rPr sz="3200" dirty="0"/>
              <a:t>• understand strategic HR planning processes</a:t>
            </a:r>
            <a:br>
              <a:rPr sz="3200" dirty="0"/>
            </a:br>
            <a:r>
              <a:rPr sz="3200" dirty="0"/>
              <a:t>• evaluate workforce forecasting techniques</a:t>
            </a:r>
            <a:br>
              <a:rPr sz="3200" dirty="0"/>
            </a:br>
            <a:r>
              <a:rPr sz="3200" dirty="0"/>
              <a:t>• </a:t>
            </a:r>
            <a:r>
              <a:rPr sz="3200" dirty="0" err="1"/>
              <a:t>analyse</a:t>
            </a:r>
            <a:r>
              <a:rPr sz="3200" dirty="0"/>
              <a:t> job analysis and job design approaches</a:t>
            </a:r>
            <a:br>
              <a:rPr sz="3200" dirty="0"/>
            </a:br>
            <a:r>
              <a:rPr sz="3200" dirty="0"/>
              <a:t>• critically assess HR technology and AI applications</a:t>
            </a:r>
            <a:br>
              <a:rPr sz="3200" dirty="0"/>
            </a:br>
            <a:r>
              <a:rPr sz="3200" dirty="0"/>
              <a:t>• apply HR theories to workforce challenges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47472"/>
            <a:ext cx="8961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>
                <a:solidFill>
                  <a:srgbClr val="199797"/>
                </a:solidFill>
                <a:latin typeface="Aptos"/>
              </a:rPr>
              <a:t>SESSION ARCHITECTURE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What students should be able to do by the end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62940" y="1828800"/>
            <a:ext cx="2542032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874519"/>
            <a:ext cx="64008" cy="224028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45820" y="1875633"/>
            <a:ext cx="2130551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PLAN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2959" y="2261348"/>
            <a:ext cx="2130551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Connect workforce requirements to </a:t>
            </a:r>
            <a:r>
              <a:rPr sz="2000" b="0" dirty="0" err="1">
                <a:solidFill>
                  <a:srgbClr val="0F1F33"/>
                </a:solidFill>
                <a:latin typeface="Aptos"/>
              </a:rPr>
              <a:t>organisational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 strategy.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456432" y="1874519"/>
            <a:ext cx="2542032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3456432" y="1874519"/>
            <a:ext cx="64008" cy="224028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662171" y="1888009"/>
            <a:ext cx="2130551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FOREC</a:t>
            </a:r>
            <a:r>
              <a:rPr lang="en-GB" sz="2000" b="1" dirty="0">
                <a:solidFill>
                  <a:srgbClr val="E8A836"/>
                </a:solidFill>
                <a:latin typeface="Aptos"/>
              </a:rPr>
              <a:t>A</a:t>
            </a:r>
            <a:r>
              <a:rPr sz="2000" b="1" dirty="0">
                <a:solidFill>
                  <a:srgbClr val="E8A836"/>
                </a:solidFill>
                <a:latin typeface="Aptos"/>
              </a:rPr>
              <a:t>ST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639311" y="2231963"/>
            <a:ext cx="2130551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Evaluate demand, supply and capability gaps rather than simply count headcount</a:t>
            </a:r>
            <a:r>
              <a:rPr sz="1500" b="0" dirty="0">
                <a:solidFill>
                  <a:srgbClr val="0F1F33"/>
                </a:solidFill>
                <a:latin typeface="Aptos"/>
              </a:rPr>
              <a:t>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272784" y="1874519"/>
            <a:ext cx="2542032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272784" y="1874519"/>
            <a:ext cx="64008" cy="224028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455663" y="1909488"/>
            <a:ext cx="2130551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DESIGN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10528" y="2231963"/>
            <a:ext cx="2130551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Translate </a:t>
            </a:r>
            <a:r>
              <a:rPr sz="2000" b="0" dirty="0" err="1">
                <a:solidFill>
                  <a:srgbClr val="0F1F33"/>
                </a:solidFill>
                <a:latin typeface="Aptos"/>
              </a:rPr>
              <a:t>organisational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 needs into jobs that are clear, motivating and adaptable.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9089136" y="1874519"/>
            <a:ext cx="2542032" cy="224028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9089136" y="1874519"/>
            <a:ext cx="64008" cy="224028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317735" y="1996165"/>
            <a:ext cx="2130551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GOVERN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294875" y="2288119"/>
            <a:ext cx="2130551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Assess HR technology and AI through usefulness, fairness and accountability</a:t>
            </a:r>
            <a:r>
              <a:rPr sz="1500" b="0" dirty="0">
                <a:solidFill>
                  <a:srgbClr val="0F1F33"/>
                </a:solidFill>
                <a:latin typeface="Apto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40080" y="4800600"/>
            <a:ext cx="107899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 dirty="0">
                <a:solidFill>
                  <a:srgbClr val="0F1F33"/>
                </a:solidFill>
                <a:latin typeface="Aptos"/>
              </a:rPr>
              <a:t>MBA emphasis: justify choices, expose assumptions, consider trade-offs, defend recommendations.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47472"/>
            <a:ext cx="8961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GB" sz="1000" b="1" dirty="0">
                <a:solidFill>
                  <a:srgbClr val="199797"/>
                </a:solidFill>
                <a:latin typeface="Aptos"/>
              </a:rPr>
              <a:t>LECTURE BLOCK 1 •</a:t>
            </a:r>
            <a:r>
              <a:rPr sz="1000" b="1" dirty="0">
                <a:solidFill>
                  <a:srgbClr val="199797"/>
                </a:solidFill>
                <a:latin typeface="Aptos"/>
              </a:rPr>
              <a:t> STRATEGIC WORKFORCE PLANNING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HR planning starts with strategy, not vacancies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83080"/>
            <a:ext cx="347472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83080"/>
            <a:ext cx="64008" cy="192024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STRATEGIC QUESTION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53441" y="2304288"/>
            <a:ext cx="3063239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What capabilities will the </a:t>
            </a:r>
            <a:r>
              <a:rPr sz="2000" b="0" dirty="0" err="1">
                <a:solidFill>
                  <a:srgbClr val="0F1F33"/>
                </a:solidFill>
                <a:latin typeface="Aptos"/>
              </a:rPr>
              <a:t>organisation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 need to execute its strategy—and when?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1783080"/>
            <a:ext cx="347472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783080"/>
            <a:ext cx="64008" cy="192024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7200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DEMAND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64380" y="2288441"/>
            <a:ext cx="3063239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Future roles, skills, capacity, location and timing required by the business strategy.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20" y="1783080"/>
            <a:ext cx="3474720" cy="19202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46720" y="1783080"/>
            <a:ext cx="64008" cy="192024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7532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SUPPLY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52460" y="2342084"/>
            <a:ext cx="3063239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Internal capability, succession depth and external </a:t>
            </a:r>
            <a:r>
              <a:rPr sz="2000" b="0" dirty="0" err="1">
                <a:solidFill>
                  <a:srgbClr val="0F1F33"/>
                </a:solidFill>
                <a:latin typeface="Aptos"/>
              </a:rPr>
              <a:t>labour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-market availability.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" y="4343400"/>
            <a:ext cx="10515600" cy="7315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100" b="1">
                <a:solidFill>
                  <a:srgbClr val="0F1F33"/>
                </a:solidFill>
                <a:latin typeface="Aptos"/>
              </a:rPr>
              <a:t>HRP converts business ambition into workforce choices: build • buy • borrow • redeploy • automate.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Schuler’s 5P model: alignment must travel through the system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5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874519"/>
            <a:ext cx="201168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7" name="TextBox 6"/>
          <p:cNvSpPr txBox="1"/>
          <p:nvPr/>
        </p:nvSpPr>
        <p:spPr>
          <a:xfrm>
            <a:off x="804671" y="2039112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>
                <a:solidFill>
                  <a:srgbClr val="E8A836"/>
                </a:solidFill>
                <a:latin typeface="Aptos"/>
              </a:rPr>
              <a:t>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2355580"/>
            <a:ext cx="169164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199797"/>
                </a:solidFill>
                <a:latin typeface="Aptos"/>
              </a:rPr>
              <a:t>PHILOSOPHY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2791361"/>
            <a:ext cx="1691640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What do we believe about people and value?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926080" y="1874519"/>
            <a:ext cx="201168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090672" y="2039112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>
                <a:solidFill>
                  <a:srgbClr val="E8A836"/>
                </a:solidFill>
                <a:latin typeface="Aptos"/>
              </a:rPr>
              <a:t>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086100" y="2303860"/>
            <a:ext cx="169164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POLICIES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008375" y="2659114"/>
            <a:ext cx="1691640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What principles guide workforce decisions?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212080" y="1874519"/>
            <a:ext cx="201168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376672" y="2039112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>
                <a:solidFill>
                  <a:srgbClr val="E8A836"/>
                </a:solidFill>
                <a:latin typeface="Aptos"/>
              </a:rPr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72100" y="2298169"/>
            <a:ext cx="169164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199797"/>
                </a:solidFill>
                <a:latin typeface="Aptos"/>
              </a:rPr>
              <a:t>PROGRAMME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372100" y="2637472"/>
            <a:ext cx="1691640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What </a:t>
            </a:r>
            <a:r>
              <a:rPr sz="2000" b="0" dirty="0" err="1">
                <a:solidFill>
                  <a:srgbClr val="0F1F33"/>
                </a:solidFill>
                <a:latin typeface="Aptos"/>
              </a:rPr>
              <a:t>organised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 interventions will deliver change?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498079" y="1874519"/>
            <a:ext cx="201168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662671" y="2039112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>
                <a:solidFill>
                  <a:srgbClr val="E8A836"/>
                </a:solidFill>
                <a:latin typeface="Aptos"/>
              </a:rPr>
              <a:t>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621524" y="2270153"/>
            <a:ext cx="169164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PRACTICES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658099" y="2791360"/>
            <a:ext cx="1691640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What do managers actually do day to day?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9784080" y="1874519"/>
            <a:ext cx="2011680" cy="233172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948672" y="2039112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800" b="1">
                <a:solidFill>
                  <a:srgbClr val="E8A836"/>
                </a:solidFill>
                <a:latin typeface="Aptos"/>
              </a:rPr>
              <a:t>5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900458" y="2306622"/>
            <a:ext cx="169164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PROCESSES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948672" y="2767280"/>
            <a:ext cx="1691640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How are decisions executed and reviewed?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777240" y="4846320"/>
            <a:ext cx="10515600" cy="5486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>
                <a:solidFill>
                  <a:srgbClr val="0F1F33"/>
                </a:solidFill>
                <a:latin typeface="Aptos"/>
              </a:rPr>
              <a:t>Diagnostic question: where does strategic intent break down between philosophy and process?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Guest’s model: from HR choices to performance outcomes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2011680"/>
            <a:ext cx="19659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40080" y="2331720"/>
            <a:ext cx="169164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b="1" dirty="0">
                <a:solidFill>
                  <a:srgbClr val="199797"/>
                </a:solidFill>
                <a:latin typeface="Aptos"/>
              </a:rPr>
              <a:t>HR STRATEGY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2880360"/>
            <a:ext cx="169164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Integrated choices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68880" y="2651760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>
                <a:solidFill>
                  <a:srgbClr val="E8A836"/>
                </a:solidFill>
                <a:latin typeface="Aptos"/>
              </a:rPr>
              <a:t>→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2834639" y="2011680"/>
            <a:ext cx="19659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2971799" y="2331720"/>
            <a:ext cx="1691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199797"/>
                </a:solidFill>
                <a:latin typeface="Aptos"/>
              </a:rPr>
              <a:t>HR PRACTICES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71799" y="2880360"/>
            <a:ext cx="169164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Coherent systems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00600" y="2651760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>
                <a:solidFill>
                  <a:srgbClr val="E8A836"/>
                </a:solidFill>
                <a:latin typeface="Aptos"/>
              </a:rPr>
              <a:t>→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166359" y="2011680"/>
            <a:ext cx="19659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303520" y="2331720"/>
            <a:ext cx="1691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199797"/>
                </a:solidFill>
                <a:latin typeface="Aptos"/>
              </a:rPr>
              <a:t>HR OUTCOMES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03520" y="2880360"/>
            <a:ext cx="1691640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Commitment  quality  flexibility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132319" y="2651760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>
                <a:solidFill>
                  <a:srgbClr val="E8A836"/>
                </a:solidFill>
                <a:latin typeface="Aptos"/>
              </a:rPr>
              <a:t>→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498079" y="2011680"/>
            <a:ext cx="19659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635240" y="2331720"/>
            <a:ext cx="169164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b="1" dirty="0">
                <a:solidFill>
                  <a:srgbClr val="199797"/>
                </a:solidFill>
                <a:latin typeface="Aptos"/>
              </a:rPr>
              <a:t>BEHAVIOUR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635240" y="2880360"/>
            <a:ext cx="1691640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Effort  cooperation  adaptability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464040" y="2651760"/>
            <a:ext cx="36576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>
                <a:solidFill>
                  <a:srgbClr val="E8A836"/>
                </a:solidFill>
                <a:latin typeface="Aptos"/>
              </a:rPr>
              <a:t>→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9829800" y="2011680"/>
            <a:ext cx="19659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966960" y="2331720"/>
            <a:ext cx="1691640" cy="33855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 dirty="0">
                <a:solidFill>
                  <a:srgbClr val="199797"/>
                </a:solidFill>
                <a:latin typeface="Aptos"/>
              </a:rPr>
              <a:t>PERFORMANCE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966960" y="2880360"/>
            <a:ext cx="1691640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Productivity  quality  retention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22960" y="4709160"/>
            <a:ext cx="10424160" cy="6858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700" b="1">
                <a:solidFill>
                  <a:srgbClr val="0F1F33"/>
                </a:solidFill>
                <a:latin typeface="Aptos"/>
              </a:rPr>
              <a:t>Critical caution: alignment does not guarantee outcomes—labour markets, leadership and employee responses intervene.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77240"/>
            <a:ext cx="292608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dirty="0">
                <a:solidFill>
                  <a:srgbClr val="FFFFFF"/>
                </a:solidFill>
                <a:latin typeface="Aptos"/>
              </a:rPr>
              <a:t>Activity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1261872"/>
            <a:ext cx="107899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000" b="1" dirty="0">
                <a:solidFill>
                  <a:srgbClr val="FFFFFF"/>
                </a:solidFill>
                <a:latin typeface="Aptos"/>
              </a:rPr>
              <a:t>The Hypergrowth Workforce Decision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2057400"/>
            <a:ext cx="338328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2057400"/>
            <a:ext cx="64008" cy="3566160"/>
          </a:xfrm>
          <a:prstGeom prst="rect">
            <a:avLst/>
          </a:prstGeom>
          <a:solidFill>
            <a:srgbClr val="E5F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2258568"/>
            <a:ext cx="29718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chemeClr val="accent6">
                    <a:lumMod val="75000"/>
                  </a:schemeClr>
                </a:solidFill>
                <a:latin typeface="Aptos"/>
              </a:rPr>
              <a:t>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77824" y="2697480"/>
            <a:ext cx="2971800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Nexa</a:t>
            </a:r>
            <a:r>
              <a:rPr lang="en-GB" sz="2000" b="0" dirty="0">
                <a:solidFill>
                  <a:srgbClr val="0F1F33"/>
                </a:solidFill>
                <a:latin typeface="Aptos"/>
              </a:rPr>
              <a:t> 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Cloud has doubled sales in 12 months, but turnover, recruitment delays and digital-skill shortages are now constraining delivery.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251960" y="2057400"/>
            <a:ext cx="365760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251960" y="2057400"/>
            <a:ext cx="64008" cy="3566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6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480560" y="2258568"/>
            <a:ext cx="324612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r>
              <a:rPr sz="2000" b="1" dirty="0">
                <a:solidFill>
                  <a:srgbClr val="FFFFFF"/>
                </a:solidFill>
                <a:latin typeface="Aptos"/>
              </a:rPr>
              <a:t>YO</a:t>
            </a:r>
            <a:r>
              <a:rPr lang="en-GB" sz="2000" b="1" dirty="0">
                <a:solidFill>
                  <a:srgbClr val="E8A836"/>
                </a:solidFill>
                <a:latin typeface="Aptos"/>
              </a:rPr>
              <a:t>THEORY LENS</a:t>
            </a:r>
          </a:p>
          <a:p>
            <a:pPr algn="l"/>
            <a:r>
              <a:rPr sz="2000" b="1" dirty="0">
                <a:solidFill>
                  <a:srgbClr val="FFFFFF"/>
                </a:solidFill>
                <a:latin typeface="Aptos"/>
              </a:rPr>
              <a:t>UR</a:t>
            </a:r>
            <a:r>
              <a:rPr sz="1100" b="1" dirty="0">
                <a:solidFill>
                  <a:srgbClr val="FFFFFF"/>
                </a:solidFill>
                <a:latin typeface="Aptos"/>
              </a:rPr>
              <a:t> CONSULTING TASK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80560" y="2697480"/>
            <a:ext cx="3246120" cy="286232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• Diagnose the workforce problem.</a:t>
            </a:r>
            <a:br>
              <a:rPr sz="2000" dirty="0"/>
            </a:br>
            <a:r>
              <a:rPr sz="2000" b="0" dirty="0">
                <a:solidFill>
                  <a:srgbClr val="0F1F33"/>
                </a:solidFill>
                <a:latin typeface="Aptos"/>
              </a:rPr>
              <a:t>• Use 5P + Guest to identify misalignment.</a:t>
            </a:r>
            <a:br>
              <a:rPr sz="2000" dirty="0"/>
            </a:br>
            <a:r>
              <a:rPr sz="2000" b="0" dirty="0">
                <a:solidFill>
                  <a:srgbClr val="0F1F33"/>
                </a:solidFill>
                <a:latin typeface="Aptos"/>
              </a:rPr>
              <a:t>• Choose build / buy / borrow / redeploy priorities.</a:t>
            </a:r>
            <a:br>
              <a:rPr sz="2000" dirty="0"/>
            </a:br>
            <a:r>
              <a:rPr sz="2000" b="0" dirty="0">
                <a:solidFill>
                  <a:srgbClr val="0F1F33"/>
                </a:solidFill>
                <a:latin typeface="Aptos"/>
              </a:rPr>
              <a:t>• Identify one assumption that could make your plan fail.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38160" y="2057400"/>
            <a:ext cx="3383280" cy="3502402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56448" y="2258568"/>
            <a:ext cx="45719" cy="32158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366760" y="2258568"/>
            <a:ext cx="29718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PRESENT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43900" y="2697480"/>
            <a:ext cx="2971800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3 minutes: present your 90-day workforce strategy and defend the first investment you would make.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66760" y="4892040"/>
            <a:ext cx="2743200" cy="7315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dirty="0">
                <a:solidFill>
                  <a:srgbClr val="FFFFFF"/>
                </a:solidFill>
                <a:latin typeface="Aptos"/>
              </a:rPr>
              <a:t>5P MODEL + GUEST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6172200"/>
            <a:ext cx="8229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0">
                <a:solidFill>
                  <a:srgbClr val="BCCAD6"/>
                </a:solidFill>
                <a:latin typeface="Aptos"/>
              </a:rPr>
              <a:t>Full case and evidence are in the Week 2 Case Study Pack.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47472"/>
            <a:ext cx="8961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dirty="0">
                <a:solidFill>
                  <a:srgbClr val="199797"/>
                </a:solidFill>
                <a:latin typeface="Aptos"/>
              </a:rPr>
              <a:t>LECTURE BLOCK 2 • FORECASTING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Demand and supply: forecasting is a range, not a prophecy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83080"/>
            <a:ext cx="347472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83080"/>
            <a:ext cx="64008" cy="242316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DEMAND FORECASTING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423160"/>
            <a:ext cx="3063239" cy="164591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Estimate future workforce volume and capability from growth, technology, productivity and service assumptions.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1783080"/>
            <a:ext cx="347472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783080"/>
            <a:ext cx="64008" cy="242316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7200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INTERNAL SUPPLY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0" y="2423160"/>
            <a:ext cx="3063239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Skills inventory, turnover, retirement, promotion, succession and mobility.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20" y="1783080"/>
            <a:ext cx="3474720" cy="2423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46720" y="1783080"/>
            <a:ext cx="64008" cy="242316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7532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EXTERNAL SUPPLY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5320" y="2423160"/>
            <a:ext cx="3063239" cy="164591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 err="1">
                <a:solidFill>
                  <a:srgbClr val="0F1F33"/>
                </a:solidFill>
                <a:latin typeface="Aptos"/>
              </a:rPr>
              <a:t>Labour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-market availability, pay pressure, migration, education pipelines and competitor demand.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4800600"/>
            <a:ext cx="10607040" cy="5486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>
                <a:solidFill>
                  <a:srgbClr val="0F1F33"/>
                </a:solidFill>
                <a:latin typeface="Aptos"/>
              </a:rPr>
              <a:t>Strong HRP uses scenarios: base case • growth case • disruption case.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Four forecasting techniques—and what each can miss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9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3736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37360"/>
            <a:ext cx="64008" cy="160020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38528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TREND / RATIO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377439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Fast and transparent; assumes historical relationships continue.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72200" y="173736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172200" y="1737360"/>
            <a:ext cx="64008" cy="16002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00800" y="1938528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MANAGERIAL JUDGEMENT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0" y="2377439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Context-rich; vulnerable to optimism and local bias.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40080" y="370332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" y="3703320"/>
            <a:ext cx="64008" cy="160020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904487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SCENARIO PLANNING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8680" y="4343400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Handles uncertainty; depends on disciplined assumptions.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172200" y="370332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172200" y="3703320"/>
            <a:ext cx="64008" cy="16002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00800" y="3904487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SKILLS-BASED FORECAST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0" y="4343400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Focuses on capability; data quality can be difficult.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Gap analysis: move from “how many?” to “what capability?”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10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828800"/>
            <a:ext cx="306324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1828800"/>
            <a:ext cx="64008" cy="219456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91540" y="1977992"/>
            <a:ext cx="26517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CURRENT STATE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14400" y="2468880"/>
            <a:ext cx="2651760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Headcount • skills • proficiency • location • cost • critical-role dependency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553712" y="1828800"/>
            <a:ext cx="306324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553712" y="1828800"/>
            <a:ext cx="64008" cy="219456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782312" y="1977992"/>
            <a:ext cx="26517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FUTURE STATE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782312" y="2468880"/>
            <a:ext cx="2651760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Capabilities needed under the chosen business scenario and time horizon.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412480" y="1828800"/>
            <a:ext cx="306324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412480" y="1828800"/>
            <a:ext cx="64008" cy="219456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41080" y="1895701"/>
            <a:ext cx="265176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199797"/>
                </a:solidFill>
                <a:latin typeface="Aptos"/>
              </a:rPr>
              <a:t>INTERVENTION PORTFOLIO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41080" y="2468880"/>
            <a:ext cx="2651760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Recruit • reskill • retain • redesign • redeploy • partner • automate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4709160"/>
            <a:ext cx="1060704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900" b="1">
                <a:solidFill>
                  <a:srgbClr val="0F1F33"/>
                </a:solidFill>
                <a:latin typeface="Aptos"/>
              </a:rPr>
              <a:t>Prioritise gaps by strategic criticality × scarcity × time-to-build—not by visibility alone.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77240"/>
            <a:ext cx="292608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dirty="0">
                <a:solidFill>
                  <a:srgbClr val="FFFFFF"/>
                </a:solidFill>
                <a:latin typeface="Aptos"/>
              </a:rPr>
              <a:t>Activity 2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1261872"/>
            <a:ext cx="107899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000" b="1" dirty="0">
                <a:solidFill>
                  <a:srgbClr val="FFFFFF"/>
                </a:solidFill>
                <a:latin typeface="Aptos"/>
              </a:rPr>
              <a:t>The Capability Gap Map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2057400"/>
            <a:ext cx="338328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2057400"/>
            <a:ext cx="64008" cy="3566160"/>
          </a:xfrm>
          <a:prstGeom prst="rect">
            <a:avLst/>
          </a:prstGeom>
          <a:solidFill>
            <a:srgbClr val="E5F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2258568"/>
            <a:ext cx="29718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chemeClr val="accent6"/>
                </a:solidFill>
                <a:latin typeface="Aptos"/>
              </a:rPr>
              <a:t>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697480"/>
            <a:ext cx="2971800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 err="1">
                <a:solidFill>
                  <a:srgbClr val="0F1F33"/>
                </a:solidFill>
                <a:latin typeface="Aptos"/>
              </a:rPr>
              <a:t>CareBridge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 Health plans a digital expansion while facing nursing shortages, burnout, retirement risk and uneven digital capability.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251960" y="2057400"/>
            <a:ext cx="365760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251960" y="2057400"/>
            <a:ext cx="64008" cy="3566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480560" y="2258568"/>
            <a:ext cx="3246120" cy="56938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r>
              <a:rPr sz="2000" b="1" dirty="0">
                <a:solidFill>
                  <a:srgbClr val="FFFFFF"/>
                </a:solidFill>
                <a:latin typeface="Aptos"/>
              </a:rPr>
              <a:t>YOUR </a:t>
            </a:r>
            <a:r>
              <a:rPr lang="en-GB" sz="2000" b="1" dirty="0">
                <a:solidFill>
                  <a:srgbClr val="E8A836"/>
                </a:solidFill>
                <a:latin typeface="Aptos"/>
              </a:rPr>
              <a:t>THEORY LENS</a:t>
            </a:r>
          </a:p>
          <a:p>
            <a:pPr algn="l"/>
            <a:r>
              <a:rPr sz="1100" b="1" dirty="0">
                <a:solidFill>
                  <a:srgbClr val="FFFFFF"/>
                </a:solidFill>
                <a:latin typeface="Aptos"/>
              </a:rPr>
              <a:t>CONSULTING TASK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80560" y="2697480"/>
            <a:ext cx="3246120" cy="255454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• Map current vs future capability.</a:t>
            </a:r>
            <a:br>
              <a:rPr sz="2000" dirty="0"/>
            </a:br>
            <a:r>
              <a:rPr sz="2000" b="0" dirty="0">
                <a:solidFill>
                  <a:srgbClr val="0F1F33"/>
                </a:solidFill>
                <a:latin typeface="Aptos"/>
              </a:rPr>
              <a:t>• Rank the three most critical gaps.</a:t>
            </a:r>
            <a:br>
              <a:rPr sz="2000" dirty="0"/>
            </a:br>
            <a:r>
              <a:rPr sz="2000" b="0" dirty="0">
                <a:solidFill>
                  <a:srgbClr val="0F1F33"/>
                </a:solidFill>
                <a:latin typeface="Aptos"/>
              </a:rPr>
              <a:t>• Select interventions for each gap.</a:t>
            </a:r>
            <a:br>
              <a:rPr sz="2000" dirty="0"/>
            </a:br>
            <a:r>
              <a:rPr sz="2000" b="0" dirty="0">
                <a:solidFill>
                  <a:srgbClr val="0F1F33"/>
                </a:solidFill>
                <a:latin typeface="Aptos"/>
              </a:rPr>
              <a:t>• State what you would measure over 12 months.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38160" y="2057400"/>
            <a:ext cx="3383280" cy="3538728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38160" y="2057399"/>
            <a:ext cx="45720" cy="3392905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366760" y="2258568"/>
            <a:ext cx="29718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PRESENT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66760" y="2697480"/>
            <a:ext cx="2971800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3 minutes: show your capability-gap map and explain why one shortage deserves priority over the others.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66760" y="4892040"/>
            <a:ext cx="2743200" cy="7315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 dirty="0">
                <a:solidFill>
                  <a:srgbClr val="FFFFFF"/>
                </a:solidFill>
                <a:latin typeface="Aptos"/>
              </a:rPr>
              <a:t>FORECASTING + GAP ANALYSIS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6172200"/>
            <a:ext cx="8229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0">
                <a:solidFill>
                  <a:srgbClr val="BCCAD6"/>
                </a:solidFill>
                <a:latin typeface="Aptos"/>
              </a:rPr>
              <a:t>Full case and evidence are in the Week 2 Case Study Pack.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47472"/>
            <a:ext cx="8961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>
                <a:solidFill>
                  <a:srgbClr val="199797"/>
                </a:solidFill>
                <a:latin typeface="Aptos"/>
              </a:rPr>
              <a:t>LECTURE BLOCK 3 • JOB ANALYSIS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Job analysis turns organisational need into role evidence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12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83080"/>
            <a:ext cx="3474720" cy="246888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83080"/>
            <a:ext cx="64008" cy="246888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JOB ANALYSIS ASKS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423160"/>
            <a:ext cx="3063239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What work is done? Why? How? With whom? Under what conditions? What capabilities are required?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1783080"/>
            <a:ext cx="3474720" cy="246888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783080"/>
            <a:ext cx="64008" cy="246888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7200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JOB DESCRIPTION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0" y="2423160"/>
            <a:ext cx="3063239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Purpose</a:t>
            </a:r>
            <a:r>
              <a:rPr lang="en-GB" sz="2000" b="0" dirty="0">
                <a:solidFill>
                  <a:srgbClr val="0F1F33"/>
                </a:solidFill>
                <a:latin typeface="Aptos"/>
              </a:rPr>
              <a:t> ,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 accountabilities • reporting • scope • key outputs • working relationships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20" y="1783080"/>
            <a:ext cx="3474720" cy="246888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46720" y="1783080"/>
            <a:ext cx="64008" cy="246888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7532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PERSON SPECIFICATION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5320" y="2423160"/>
            <a:ext cx="3063239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Knowledge • skills • experience • </a:t>
            </a:r>
            <a:r>
              <a:rPr sz="2000" b="0" dirty="0" err="1">
                <a:solidFill>
                  <a:srgbClr val="0F1F33"/>
                </a:solidFill>
                <a:latin typeface="Aptos"/>
              </a:rPr>
              <a:t>behaviours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  qualifications where genuinely required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4824664"/>
            <a:ext cx="10607040" cy="54864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900" b="1">
                <a:solidFill>
                  <a:srgbClr val="0F1F33"/>
                </a:solidFill>
                <a:latin typeface="Aptos"/>
              </a:rPr>
              <a:t>Design principle: specify the work precisely without freezing the role against future change.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How do we know what a job really requires?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13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3736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37360"/>
            <a:ext cx="64008" cy="160020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38528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INTERVIEW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377439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Rich detail; can reflect incumbent perceptions.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72200" y="173736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172200" y="1737360"/>
            <a:ext cx="64008" cy="16002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00800" y="1938528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OBSERVATION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0" y="2377439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Useful for visible work; weak for cognitive work.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40080" y="370332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" y="3703320"/>
            <a:ext cx="64008" cy="160020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904487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QUESTIONNAIRE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8680" y="4343400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Scalable and comparable; may oversimplify.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172200" y="370332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172200" y="3703320"/>
            <a:ext cx="64008" cy="16002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00800" y="3904487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WORK DIARY / DATA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0" y="4343400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Shows patterns over time; recording burden and privacy matter.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31520" y="5669280"/>
            <a:ext cx="1060704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600" b="1">
                <a:solidFill>
                  <a:srgbClr val="0F1F33"/>
                </a:solidFill>
                <a:latin typeface="Aptos"/>
              </a:rPr>
              <a:t>Triangulate methods when the role is complex, changing or strategically important.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Hackman &amp; Oldham: design the experience, not only the duties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14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502920" y="1828800"/>
            <a:ext cx="196596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612648" y="2148840"/>
            <a:ext cx="173736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 dirty="0">
                <a:solidFill>
                  <a:srgbClr val="199797"/>
                </a:solidFill>
                <a:latin typeface="Aptos"/>
              </a:rPr>
              <a:t>SKILL VARIETY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6948" y="2856726"/>
            <a:ext cx="169164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Different capabilities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834639" y="1828800"/>
            <a:ext cx="196596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944368" y="2148840"/>
            <a:ext cx="173736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 dirty="0">
                <a:solidFill>
                  <a:srgbClr val="199797"/>
                </a:solidFill>
                <a:latin typeface="Aptos"/>
              </a:rPr>
              <a:t>TASK IDENTITY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71799" y="2880360"/>
            <a:ext cx="169164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Whole piece of work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166359" y="1828800"/>
            <a:ext cx="196596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5276088" y="2148840"/>
            <a:ext cx="1737360" cy="64633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b="1" dirty="0">
                <a:solidFill>
                  <a:srgbClr val="199797"/>
                </a:solidFill>
                <a:latin typeface="Aptos"/>
              </a:rPr>
              <a:t>TASK SIGNIFICANCE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303520" y="2880360"/>
            <a:ext cx="169164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Meaningful impact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498079" y="1828800"/>
            <a:ext cx="196596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7607807" y="2148840"/>
            <a:ext cx="1737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 dirty="0">
                <a:solidFill>
                  <a:srgbClr val="199797"/>
                </a:solidFill>
                <a:latin typeface="Aptos"/>
              </a:rPr>
              <a:t>AUTONOMY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665721" y="2795171"/>
            <a:ext cx="1691640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Discretion and ownership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9829800" y="1828800"/>
            <a:ext cx="1965960" cy="22860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9939528" y="2148840"/>
            <a:ext cx="173736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 dirty="0">
                <a:solidFill>
                  <a:srgbClr val="199797"/>
                </a:solidFill>
                <a:latin typeface="Aptos"/>
              </a:rPr>
              <a:t>FEEDBACK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962388" y="2800413"/>
            <a:ext cx="1691640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0" dirty="0">
                <a:solidFill>
                  <a:srgbClr val="0F1F33"/>
                </a:solidFill>
                <a:latin typeface="Aptos"/>
              </a:rPr>
              <a:t>Clear performance information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31520" y="4754880"/>
            <a:ext cx="1060704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800" b="1">
                <a:solidFill>
                  <a:srgbClr val="0F1F33"/>
                </a:solidFill>
                <a:latin typeface="Aptos"/>
              </a:rPr>
              <a:t>Managerial challenge: redesign for motivation while preserving accountability, coordination and feasible workload.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-451961"/>
            <a:ext cx="5486400" cy="246221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dirty="0">
                <a:solidFill>
                  <a:srgbClr val="E8A836"/>
                </a:solidFill>
                <a:latin typeface="Aptos"/>
              </a:rPr>
              <a:t>25 MINUTES• GROUPS OF 3–4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777240"/>
            <a:ext cx="292608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>
                <a:solidFill>
                  <a:srgbClr val="FFFFFF"/>
                </a:solidFill>
                <a:latin typeface="Aptos"/>
              </a:rPr>
              <a:t>Activity 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1261872"/>
            <a:ext cx="107899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000" b="1">
                <a:solidFill>
                  <a:srgbClr val="FFFFFF"/>
                </a:solidFill>
                <a:latin typeface="Aptos"/>
              </a:rPr>
              <a:t>Design the Role Before You Recruit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2057400"/>
            <a:ext cx="338328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2057400"/>
            <a:ext cx="64008" cy="3566160"/>
          </a:xfrm>
          <a:prstGeom prst="rect">
            <a:avLst/>
          </a:prstGeom>
          <a:solidFill>
            <a:srgbClr val="E5F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2258568"/>
            <a:ext cx="29718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chemeClr val="accent6"/>
                </a:solidFill>
                <a:latin typeface="Aptos"/>
              </a:rPr>
              <a:t>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697480"/>
            <a:ext cx="2971800" cy="224676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Orion Foods needs a new “AI-enabled People Analytics Partner”, but leaders disagree on whether it is a technical analyst, HR adviser or transformation role.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251960" y="2057400"/>
            <a:ext cx="365760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251960" y="2057400"/>
            <a:ext cx="64008" cy="3566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480560" y="2258568"/>
            <a:ext cx="3246120" cy="56938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r>
              <a:rPr lang="en-GB" sz="2000" b="1" dirty="0">
                <a:solidFill>
                  <a:srgbClr val="FFFFFF"/>
                </a:solidFill>
                <a:latin typeface="Aptos"/>
              </a:rPr>
              <a:t> </a:t>
            </a:r>
            <a:r>
              <a:rPr sz="2000" b="1" dirty="0">
                <a:solidFill>
                  <a:srgbClr val="FFFFFF"/>
                </a:solidFill>
                <a:latin typeface="Aptos"/>
              </a:rPr>
              <a:t> </a:t>
            </a:r>
            <a:r>
              <a:rPr lang="en-GB" sz="2000" b="1" dirty="0">
                <a:solidFill>
                  <a:srgbClr val="E8A836"/>
                </a:solidFill>
                <a:latin typeface="Aptos"/>
              </a:rPr>
              <a:t>THEORY LENS</a:t>
            </a:r>
          </a:p>
          <a:p>
            <a:pPr algn="l"/>
            <a:r>
              <a:rPr sz="1100" b="1" dirty="0">
                <a:solidFill>
                  <a:srgbClr val="FFFFFF"/>
                </a:solidFill>
                <a:latin typeface="Aptos"/>
              </a:rPr>
              <a:t>CONSULTING TASK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80560" y="2697480"/>
            <a:ext cx="3246120" cy="258532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0F1F33"/>
                </a:solidFill>
                <a:latin typeface="Aptos"/>
              </a:rPr>
              <a:t>• Define the role purpose and 5–6 accountabilities.</a:t>
            </a:r>
            <a:br>
              <a:rPr dirty="0"/>
            </a:br>
            <a:r>
              <a:rPr b="0" dirty="0">
                <a:solidFill>
                  <a:srgbClr val="0F1F33"/>
                </a:solidFill>
                <a:latin typeface="Aptos"/>
              </a:rPr>
              <a:t>• Create essential person-specification criteria.</a:t>
            </a:r>
            <a:br>
              <a:rPr dirty="0"/>
            </a:br>
            <a:r>
              <a:rPr b="0" dirty="0">
                <a:solidFill>
                  <a:srgbClr val="0F1F33"/>
                </a:solidFill>
                <a:latin typeface="Aptos"/>
              </a:rPr>
              <a:t>• Apply all five Job Characteristics dimensions.</a:t>
            </a:r>
            <a:br>
              <a:rPr dirty="0"/>
            </a:br>
            <a:r>
              <a:rPr b="0" dirty="0">
                <a:solidFill>
                  <a:srgbClr val="0F1F33"/>
                </a:solidFill>
                <a:latin typeface="Aptos"/>
              </a:rPr>
              <a:t>• Remove one requirement that could create unnecessary exclusion.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38160" y="2057400"/>
            <a:ext cx="3383280" cy="3538728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38160" y="2057400"/>
            <a:ext cx="45719" cy="3368842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366760" y="2258568"/>
            <a:ext cx="29718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PRESENT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66760" y="2697480"/>
            <a:ext cx="2971800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3 minutes: pitch the redesigned role and explain one design choice that should improve motivation or performance.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66760" y="4892040"/>
            <a:ext cx="2743200" cy="7315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FFFFFF"/>
                </a:solidFill>
                <a:latin typeface="Aptos"/>
              </a:rPr>
              <a:t>JOB ANALYSIS + JCM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6172200"/>
            <a:ext cx="8229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0">
                <a:solidFill>
                  <a:srgbClr val="BCCAD6"/>
                </a:solidFill>
                <a:latin typeface="Aptos"/>
              </a:rPr>
              <a:t>Full case and evidence are in the Week 2 Case Study Pack.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47472"/>
            <a:ext cx="8961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>
                <a:solidFill>
                  <a:srgbClr val="199797"/>
                </a:solidFill>
                <a:latin typeface="Aptos"/>
              </a:rPr>
              <a:t>LECTURE BLOCK 4 • HR TECHNOLOGY &amp; AI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Technology changes the decision system—not just the speed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16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83080"/>
            <a:ext cx="3474720" cy="23774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83080"/>
            <a:ext cx="64008" cy="237744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DIGITISE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423160"/>
            <a:ext cx="3063239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ATS • HRIS • e-onboarding • self-service: automate transactions and information flow.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1783080"/>
            <a:ext cx="3474720" cy="23774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783080"/>
            <a:ext cx="64008" cy="237744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7200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ANALYSE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0" y="2384358"/>
            <a:ext cx="3063239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People analytics: identify patterns in retention, engagement, performance and capability.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20" y="1783080"/>
            <a:ext cx="3474720" cy="23774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46720" y="1783080"/>
            <a:ext cx="64008" cy="237744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7532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AUGMENT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5320" y="2423160"/>
            <a:ext cx="3063239" cy="132343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AI can recommend, classify, predict and generate—but human accountability remains.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4800600"/>
            <a:ext cx="10607040" cy="7315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900" b="1">
                <a:solidFill>
                  <a:srgbClr val="0F1F33"/>
                </a:solidFill>
                <a:latin typeface="Aptos"/>
              </a:rPr>
              <a:t>Key question: does the technology improve the quality of the decision—or merely industrialise a weak process?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Technology Acceptance Model: adoption is a management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17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14400" y="1874519"/>
            <a:ext cx="448056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914400" y="1874519"/>
            <a:ext cx="64008" cy="219456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143000" y="2075688"/>
            <a:ext cx="406908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PERCEIVED USEFULNESS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43000" y="2514600"/>
            <a:ext cx="4069080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Will this system improve my performance, decision quality or efficiency?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766560" y="1874519"/>
            <a:ext cx="448056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766560" y="1874519"/>
            <a:ext cx="64008" cy="219456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995160" y="2075688"/>
            <a:ext cx="406908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PERCEIVED EASE OF USE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5160" y="2514600"/>
            <a:ext cx="406908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Can I learn and use it without excessive effort, friction or anxiety?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937760" y="4526280"/>
            <a:ext cx="22860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>
                <a:solidFill>
                  <a:srgbClr val="199797"/>
                </a:solidFill>
                <a:latin typeface="Aptos"/>
              </a:rPr>
              <a:t>Acceptance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023360" y="5074920"/>
            <a:ext cx="411480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700" b="1">
                <a:solidFill>
                  <a:srgbClr val="0F1F33"/>
                </a:solidFill>
                <a:latin typeface="Aptos"/>
              </a:rPr>
              <a:t>→ actual use → value realised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AI governance: four questions before an HR algorithm acts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18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3736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37360"/>
            <a:ext cx="64008" cy="160020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38528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VALIDITY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377439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Does it predict something job-relevant?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72200" y="173736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172200" y="1737360"/>
            <a:ext cx="64008" cy="16002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00800" y="1938528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FAIRNESS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0" y="2377439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Who may be disadvantaged and how will impact be tested?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40080" y="370332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" y="3703320"/>
            <a:ext cx="64008" cy="160020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904487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EXPLAINABILITY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8680" y="4343400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Can the decision logic be meaningfully challenged?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172200" y="370332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172200" y="3703320"/>
            <a:ext cx="64008" cy="16002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00800" y="3904487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ACCOUNTABILITY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0" y="4343400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Who owns the decision, appeal and correction process?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31520" y="5669280"/>
            <a:ext cx="10607040" cy="4114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700" b="1">
                <a:solidFill>
                  <a:srgbClr val="0F1F33"/>
                </a:solidFill>
                <a:latin typeface="Aptos"/>
              </a:rPr>
              <a:t>AI can support judgement; it does not remove managerial responsibility.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40080" y="777240"/>
            <a:ext cx="292608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dirty="0">
                <a:solidFill>
                  <a:srgbClr val="FFFFFF"/>
                </a:solidFill>
                <a:latin typeface="Aptos"/>
              </a:rPr>
              <a:t>Activity 4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80" y="1261872"/>
            <a:ext cx="1078992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000" b="1">
                <a:solidFill>
                  <a:srgbClr val="FFFFFF"/>
                </a:solidFill>
                <a:latin typeface="Aptos"/>
              </a:rPr>
              <a:t>The Algorithm Goes to the Board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40080" y="2057400"/>
            <a:ext cx="338328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2057400"/>
            <a:ext cx="64008" cy="3566160"/>
          </a:xfrm>
          <a:prstGeom prst="rect">
            <a:avLst/>
          </a:prstGeom>
          <a:solidFill>
            <a:srgbClr val="E5F0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68680" y="2258568"/>
            <a:ext cx="29718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chemeClr val="accent6"/>
                </a:solidFill>
                <a:latin typeface="Aptos"/>
              </a:rPr>
              <a:t>CASE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80" y="2697480"/>
            <a:ext cx="2971800" cy="255454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Global</a:t>
            </a:r>
            <a:r>
              <a:rPr lang="en-GB" sz="2000" b="0" dirty="0">
                <a:solidFill>
                  <a:srgbClr val="0F1F33"/>
                </a:solidFill>
                <a:latin typeface="Aptos"/>
              </a:rPr>
              <a:t> </a:t>
            </a:r>
            <a:r>
              <a:rPr sz="2000" b="0" dirty="0">
                <a:solidFill>
                  <a:srgbClr val="0F1F33"/>
                </a:solidFill>
                <a:latin typeface="Aptos"/>
              </a:rPr>
              <a:t>Hire uses an AI screening system. Female applicants and career-returners are progressing at lower rates, while the vendor claims the model is “objective”.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251960" y="2057400"/>
            <a:ext cx="365760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251960" y="2057400"/>
            <a:ext cx="64008" cy="35661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480560" y="2258568"/>
            <a:ext cx="3246120" cy="56938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r>
              <a:rPr lang="en-GB" sz="2000" b="1" dirty="0">
                <a:solidFill>
                  <a:srgbClr val="FFFFFF"/>
                </a:solidFill>
                <a:latin typeface="Aptos"/>
              </a:rPr>
              <a:t>  </a:t>
            </a:r>
            <a:r>
              <a:rPr lang="en-GB" sz="2000" b="1" dirty="0">
                <a:solidFill>
                  <a:srgbClr val="E8A836"/>
                </a:solidFill>
                <a:latin typeface="Aptos"/>
              </a:rPr>
              <a:t>THEORY LENS</a:t>
            </a:r>
          </a:p>
          <a:p>
            <a:pPr algn="l"/>
            <a:r>
              <a:rPr sz="1100" b="1" dirty="0">
                <a:solidFill>
                  <a:srgbClr val="FFFFFF"/>
                </a:solidFill>
                <a:latin typeface="Aptos"/>
              </a:rPr>
              <a:t> CONSULTING TASK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480560" y="2697480"/>
            <a:ext cx="3246120" cy="286232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0F1F33"/>
                </a:solidFill>
                <a:latin typeface="Aptos"/>
              </a:rPr>
              <a:t>• Identify the ethical and managerial risks.</a:t>
            </a:r>
            <a:br>
              <a:rPr dirty="0"/>
            </a:br>
            <a:r>
              <a:rPr b="0" dirty="0">
                <a:solidFill>
                  <a:srgbClr val="0F1F33"/>
                </a:solidFill>
                <a:latin typeface="Aptos"/>
              </a:rPr>
              <a:t>• Apply TAM: why might recruiters resist or over-trust it?</a:t>
            </a:r>
            <a:br>
              <a:rPr dirty="0"/>
            </a:br>
            <a:r>
              <a:rPr b="0" dirty="0">
                <a:solidFill>
                  <a:srgbClr val="0F1F33"/>
                </a:solidFill>
                <a:latin typeface="Aptos"/>
              </a:rPr>
              <a:t>• Design a governance response.</a:t>
            </a:r>
            <a:br>
              <a:rPr dirty="0"/>
            </a:br>
            <a:r>
              <a:rPr b="0" dirty="0">
                <a:solidFill>
                  <a:srgbClr val="0F1F33"/>
                </a:solidFill>
                <a:latin typeface="Aptos"/>
              </a:rPr>
              <a:t>• Decide: pause, restrict or continue the system—and under what controls?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38160" y="2057400"/>
            <a:ext cx="3383280" cy="3538728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38160" y="2057400"/>
            <a:ext cx="45720" cy="3538728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366760" y="2258568"/>
            <a:ext cx="29718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PRESENT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66760" y="2697480"/>
            <a:ext cx="2971800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3 minutes: deliver your board recommendation, controls and one metric that would trigger escalation.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366760" y="4892040"/>
            <a:ext cx="2743200" cy="7315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700" b="1">
                <a:solidFill>
                  <a:srgbClr val="FFFFFF"/>
                </a:solidFill>
                <a:latin typeface="Aptos"/>
              </a:rPr>
              <a:t>TAM + AI GOVERNANCE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0080" y="6172200"/>
            <a:ext cx="822960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0">
                <a:solidFill>
                  <a:srgbClr val="BCCAD6"/>
                </a:solidFill>
                <a:latin typeface="Aptos"/>
              </a:rPr>
              <a:t>Full case and evidence are in the Week 2 Case Study Pack.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47472"/>
            <a:ext cx="8961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>
                <a:solidFill>
                  <a:srgbClr val="199797"/>
                </a:solidFill>
                <a:latin typeface="Aptos"/>
              </a:rPr>
              <a:t>SYNTHESIS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One workforce system: connect the four decisions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20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1828800"/>
            <a:ext cx="251460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1828800"/>
            <a:ext cx="64008" cy="214884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14400" y="2029968"/>
            <a:ext cx="210312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1 • PLAN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3544" y="2468880"/>
            <a:ext cx="2103120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What capability does strategy require?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474720" y="1828800"/>
            <a:ext cx="251460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3474720" y="1828800"/>
            <a:ext cx="64008" cy="214884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703320" y="2029968"/>
            <a:ext cx="210312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2 • FORECAST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703320" y="2468880"/>
            <a:ext cx="2103120" cy="137160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Where will shortages or surpluses emerge?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263640" y="1828800"/>
            <a:ext cx="251460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263640" y="1828800"/>
            <a:ext cx="64008" cy="214884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6492240" y="2029968"/>
            <a:ext cx="210312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3 • DESIGN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492240" y="2468880"/>
            <a:ext cx="2103120" cy="101566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How should work and roles be configured?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9052559" y="1828800"/>
            <a:ext cx="2514600" cy="214884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9052559" y="1828800"/>
            <a:ext cx="64008" cy="214884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9281159" y="2029968"/>
            <a:ext cx="210312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4 • GOVERN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258299" y="2375918"/>
            <a:ext cx="2103120" cy="163121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How will technology support fair, accountable decisions?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31520" y="4800600"/>
            <a:ext cx="10607040" cy="5943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000" b="1">
                <a:solidFill>
                  <a:srgbClr val="0F1F33"/>
                </a:solidFill>
                <a:latin typeface="Aptos"/>
              </a:rPr>
              <a:t>The quality of HR planning depends on the weakest link between these four decisions.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47472"/>
            <a:ext cx="896112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1000" b="1" dirty="0">
                <a:solidFill>
                  <a:srgbClr val="199797"/>
                </a:solidFill>
                <a:latin typeface="Aptos"/>
              </a:rPr>
              <a:t>MBA REFLECTION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0080" y="713232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Four tensions worth carrying beyond today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21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3736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37360"/>
            <a:ext cx="64008" cy="160020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38528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EFFICIENCY ↔ RESILIENCE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377439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Lean staffing may reduce cost but increase vulnerability.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72200" y="173736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172200" y="1737360"/>
            <a:ext cx="64008" cy="16002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00800" y="1938528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PRECISION ↔ ADAPTABILITY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0800" y="2377439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Detailed jobs create clarity but may constrain change.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40080" y="370332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" y="3703320"/>
            <a:ext cx="64008" cy="1600200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68680" y="3904487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PREDICTION ↔ UNCERTAINTY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68680" y="4343400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Forecasts discipline thinking; they do not eliminate uncertainty.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172200" y="3703320"/>
            <a:ext cx="52120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6172200" y="3703320"/>
            <a:ext cx="64008" cy="1600200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00800" y="3904487"/>
            <a:ext cx="4800600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AUTOMATION ↔ ACCOUNTABILITY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00800" y="4343400"/>
            <a:ext cx="4800600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Delegating analysis is not delegating responsibility.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025734" y="309946"/>
            <a:ext cx="7526185" cy="58477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3200" b="1" dirty="0">
                <a:solidFill>
                  <a:srgbClr val="0F1F33"/>
                </a:solidFill>
                <a:latin typeface="Aptos"/>
              </a:rPr>
              <a:t>Week 2: </a:t>
            </a:r>
            <a:r>
              <a:rPr lang="en-GB" sz="3200" b="1" dirty="0">
                <a:solidFill>
                  <a:srgbClr val="0F1F33"/>
                </a:solidFill>
                <a:latin typeface="Aptos"/>
              </a:rPr>
              <a:t>SUMMARY</a:t>
            </a:r>
            <a:endParaRPr sz="3200" b="1" dirty="0">
              <a:solidFill>
                <a:srgbClr val="0F1F33"/>
              </a:solidFill>
              <a:latin typeface="Apto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22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8680" y="1407226"/>
            <a:ext cx="10241280" cy="3775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8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Strategic HR planning translates business strategy into workforce capability choices.</a:t>
            </a:r>
          </a:p>
          <a:p>
            <a:pPr>
              <a:spcAft>
                <a:spcPts val="700"/>
              </a:spcAft>
              <a:defRPr sz="18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Forecasting combines demand, internal/external supply and scenario assumptions.</a:t>
            </a:r>
          </a:p>
          <a:p>
            <a:pPr>
              <a:spcAft>
                <a:spcPts val="700"/>
              </a:spcAft>
              <a:defRPr sz="18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Gap analysis </a:t>
            </a:r>
            <a:r>
              <a:rPr sz="2400" dirty="0" err="1"/>
              <a:t>prioritises</a:t>
            </a:r>
            <a:r>
              <a:rPr sz="2400" dirty="0"/>
              <a:t> capability shortages and intervention options.</a:t>
            </a:r>
          </a:p>
          <a:p>
            <a:pPr>
              <a:spcAft>
                <a:spcPts val="700"/>
              </a:spcAft>
              <a:defRPr sz="18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Job analysis provides evidence; job design shapes motivation and adaptability.</a:t>
            </a:r>
          </a:p>
          <a:p>
            <a:pPr>
              <a:spcAft>
                <a:spcPts val="700"/>
              </a:spcAft>
              <a:defRPr sz="18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HR technology and AI require adoption, validity, fairness and accountability—not only efficiency.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40080" y="347472"/>
            <a:ext cx="8961120" cy="46166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400" b="1" dirty="0">
                <a:solidFill>
                  <a:srgbClr val="199797"/>
                </a:solidFill>
                <a:latin typeface="Aptos"/>
              </a:rPr>
              <a:t>INDEPENDENT STUDY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5780" y="1026909"/>
            <a:ext cx="10789920" cy="64008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600" b="1">
                <a:solidFill>
                  <a:srgbClr val="0F1F33"/>
                </a:solidFill>
                <a:latin typeface="Aptos"/>
              </a:rPr>
              <a:t>Prepare for Week 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23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40080" y="1783079"/>
            <a:ext cx="3474720" cy="2886849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40080" y="1783080"/>
            <a:ext cx="45719" cy="2886848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CORE READING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8680" y="2423160"/>
            <a:ext cx="3063239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Dessler (2024): HR planning and workforce forecasting.</a:t>
            </a:r>
            <a:br>
              <a:rPr sz="2000" dirty="0"/>
            </a:br>
            <a:r>
              <a:rPr sz="2000" b="0" dirty="0">
                <a:solidFill>
                  <a:srgbClr val="0F1F33"/>
                </a:solidFill>
                <a:latin typeface="Aptos"/>
              </a:rPr>
              <a:t>Armstrong &amp; Taylor (2023): workforce planning and job design.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1783080"/>
            <a:ext cx="3474720" cy="2886848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1783080"/>
            <a:ext cx="64008" cy="2886848"/>
          </a:xfrm>
          <a:prstGeom prst="rect">
            <a:avLst/>
          </a:prstGeom>
          <a:solidFill>
            <a:srgbClr val="E8A83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7200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E8A836"/>
                </a:solidFill>
                <a:latin typeface="Aptos"/>
              </a:rPr>
              <a:t>APPLIED TASK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0" y="2423160"/>
            <a:ext cx="3063239" cy="2246769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Choose healthcare or technology. Identify one workforce shortage and explain whether the best response is build, buy, borrow, redeploy or automate.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8046720" y="1783080"/>
            <a:ext cx="3474720" cy="2886848"/>
          </a:xfrm>
          <a:prstGeom prst="roundRect">
            <a:avLst/>
          </a:prstGeom>
          <a:solidFill>
            <a:srgbClr val="FFFFFF"/>
          </a:solidFill>
          <a:ln>
            <a:solidFill>
              <a:srgbClr val="E1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46720" y="1783080"/>
            <a:ext cx="45719" cy="2886848"/>
          </a:xfrm>
          <a:prstGeom prst="rect">
            <a:avLst/>
          </a:prstGeom>
          <a:solidFill>
            <a:srgbClr val="1997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75320" y="1984248"/>
            <a:ext cx="306323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99797"/>
                </a:solidFill>
                <a:latin typeface="Aptos"/>
              </a:rPr>
              <a:t>REFLECTION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5320" y="2423160"/>
            <a:ext cx="3063239" cy="193899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0" dirty="0">
                <a:solidFill>
                  <a:srgbClr val="0F1F33"/>
                </a:solidFill>
                <a:latin typeface="Aptos"/>
              </a:rPr>
              <a:t>Can workforce analytics improve fairness—or can better measurement simply make unfair decisions look more scientific?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31520" y="4892040"/>
            <a:ext cx="10607040" cy="5029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1700" b="1">
                <a:solidFill>
                  <a:srgbClr val="0F1F33"/>
                </a:solidFill>
                <a:latin typeface="Aptos"/>
              </a:rPr>
              <a:t>NEXT WEEK • National employment markets &amp; workforce mobilisation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2959" y="1009257"/>
            <a:ext cx="10789920" cy="492443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GB" sz="2600" b="1" dirty="0">
                <a:solidFill>
                  <a:srgbClr val="0F1F33"/>
                </a:solidFill>
                <a:latin typeface="Aptos"/>
              </a:rPr>
              <a:t>References</a:t>
            </a:r>
            <a:endParaRPr sz="2600" b="1" dirty="0">
              <a:solidFill>
                <a:srgbClr val="0F1F33"/>
              </a:solidFill>
              <a:latin typeface="Apto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1109960" y="365760"/>
            <a:ext cx="411480" cy="27432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r"/>
            <a:r>
              <a:rPr sz="1000" b="0">
                <a:solidFill>
                  <a:srgbClr val="566473"/>
                </a:solidFill>
                <a:latin typeface="Aptos"/>
              </a:rPr>
              <a:t>24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22959" y="1737360"/>
            <a:ext cx="11111741" cy="3865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700"/>
              </a:spcAft>
              <a:defRPr sz="14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Armstrong, M. and Taylor, S. (2023) Armstrong’s Handbook of Human Resource Management Practice. 16th ed. London: Kogan Page.</a:t>
            </a:r>
          </a:p>
          <a:p>
            <a:pPr>
              <a:spcAft>
                <a:spcPts val="700"/>
              </a:spcAft>
              <a:defRPr sz="14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CIPD (2024) People Profession Survey. London: CIPD.</a:t>
            </a:r>
          </a:p>
          <a:p>
            <a:pPr>
              <a:spcAft>
                <a:spcPts val="700"/>
              </a:spcAft>
              <a:defRPr sz="14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Dessler, G. (2024) Human Resource Management. 17th ed. Harlow: Pearson.</a:t>
            </a:r>
          </a:p>
          <a:p>
            <a:pPr>
              <a:spcAft>
                <a:spcPts val="700"/>
              </a:spcAft>
              <a:defRPr sz="14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Hackman, J.R. and Oldham, G.R. (1976) Motivation through the Design of Work.</a:t>
            </a:r>
          </a:p>
          <a:p>
            <a:pPr>
              <a:spcAft>
                <a:spcPts val="700"/>
              </a:spcAft>
              <a:defRPr sz="14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Stone, D.L. et al. (2020) Human Resource Management and </a:t>
            </a:r>
            <a:r>
              <a:rPr sz="2400" dirty="0" err="1"/>
              <a:t>Digitalisation</a:t>
            </a:r>
            <a:r>
              <a:rPr sz="2400" dirty="0"/>
              <a:t>. Routledge.</a:t>
            </a:r>
          </a:p>
          <a:p>
            <a:pPr>
              <a:spcAft>
                <a:spcPts val="700"/>
              </a:spcAft>
              <a:defRPr sz="1400">
                <a:solidFill>
                  <a:srgbClr val="0F1F33"/>
                </a:solidFill>
                <a:latin typeface="Aptos"/>
              </a:defRPr>
            </a:pPr>
            <a:r>
              <a:rPr sz="2400" dirty="0"/>
              <a:t>Torrington, D. et al. (2020) Human Resource Management. 11th ed. Harlow: Pearson.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1797</Words>
  <Application>Microsoft Office PowerPoint</Application>
  <PresentationFormat>Widescreen</PresentationFormat>
  <Paragraphs>247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Myriad Pro</vt:lpstr>
      <vt:lpstr>Aptos</vt:lpstr>
      <vt:lpstr>Arial</vt:lpstr>
      <vt:lpstr>20140311PresentationUWTSDTemplate</vt:lpstr>
      <vt:lpstr>Human Capital Management  Week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Gladius David Kulothungan</cp:lastModifiedBy>
  <cp:revision>2</cp:revision>
  <dcterms:created xsi:type="dcterms:W3CDTF">2023-09-20T11:13:31Z</dcterms:created>
  <dcterms:modified xsi:type="dcterms:W3CDTF">2026-09-26T21:35:38Z</dcterms:modified>
</cp:coreProperties>
</file>