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5"/>
  </p:notesMasterIdLst>
  <p:sldIdLst>
    <p:sldId id="637" r:id="rId2"/>
    <p:sldId id="617" r:id="rId3"/>
    <p:sldId id="260" r:id="rId4"/>
    <p:sldId id="629" r:id="rId5"/>
    <p:sldId id="640" r:id="rId6"/>
    <p:sldId id="641" r:id="rId7"/>
    <p:sldId id="257" r:id="rId8"/>
    <p:sldId id="259" r:id="rId9"/>
    <p:sldId id="261" r:id="rId10"/>
    <p:sldId id="618" r:id="rId11"/>
    <p:sldId id="620" r:id="rId12"/>
    <p:sldId id="302" r:id="rId13"/>
    <p:sldId id="642" r:id="rId14"/>
    <p:sldId id="643" r:id="rId15"/>
    <p:sldId id="644" r:id="rId16"/>
    <p:sldId id="262" r:id="rId17"/>
    <p:sldId id="263" r:id="rId18"/>
    <p:sldId id="286" r:id="rId19"/>
    <p:sldId id="266" r:id="rId20"/>
    <p:sldId id="463" r:id="rId21"/>
    <p:sldId id="609" r:id="rId22"/>
    <p:sldId id="462" r:id="rId23"/>
    <p:sldId id="639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A462337-7C5D-425A-84A3-FF21EFD9514F}" v="83" dt="2025-07-01T14:46:06.91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80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64" y="5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Relationship Id="rId30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elanie Thomas" userId="f18c586a-207e-4287-b6e1-b54fd5aca44d" providerId="ADAL" clId="{CA462337-7C5D-425A-84A3-FF21EFD9514F}"/>
    <pc:docChg chg="undo custSel addSld delSld modSld">
      <pc:chgData name="Melanie Thomas" userId="f18c586a-207e-4287-b6e1-b54fd5aca44d" providerId="ADAL" clId="{CA462337-7C5D-425A-84A3-FF21EFD9514F}" dt="2025-07-01T14:46:23.136" v="220" actId="20577"/>
      <pc:docMkLst>
        <pc:docMk/>
      </pc:docMkLst>
      <pc:sldChg chg="modSp mod">
        <pc:chgData name="Melanie Thomas" userId="f18c586a-207e-4287-b6e1-b54fd5aca44d" providerId="ADAL" clId="{CA462337-7C5D-425A-84A3-FF21EFD9514F}" dt="2025-07-01T14:39:52.373" v="88" actId="20577"/>
        <pc:sldMkLst>
          <pc:docMk/>
          <pc:sldMk cId="2647828271" sldId="262"/>
        </pc:sldMkLst>
        <pc:spChg chg="mod">
          <ac:chgData name="Melanie Thomas" userId="f18c586a-207e-4287-b6e1-b54fd5aca44d" providerId="ADAL" clId="{CA462337-7C5D-425A-84A3-FF21EFD9514F}" dt="2025-07-01T14:39:52.373" v="88" actId="20577"/>
          <ac:spMkLst>
            <pc:docMk/>
            <pc:sldMk cId="2647828271" sldId="262"/>
            <ac:spMk id="13" creationId="{949200D8-5D30-2743-A8F2-254B2C24B1FD}"/>
          </ac:spMkLst>
        </pc:spChg>
      </pc:sldChg>
      <pc:sldChg chg="modSp mod">
        <pc:chgData name="Melanie Thomas" userId="f18c586a-207e-4287-b6e1-b54fd5aca44d" providerId="ADAL" clId="{CA462337-7C5D-425A-84A3-FF21EFD9514F}" dt="2025-07-01T14:40:17.662" v="102" actId="6549"/>
        <pc:sldMkLst>
          <pc:docMk/>
          <pc:sldMk cId="3510165338" sldId="263"/>
        </pc:sldMkLst>
        <pc:spChg chg="mod">
          <ac:chgData name="Melanie Thomas" userId="f18c586a-207e-4287-b6e1-b54fd5aca44d" providerId="ADAL" clId="{CA462337-7C5D-425A-84A3-FF21EFD9514F}" dt="2025-07-01T14:40:17.662" v="102" actId="6549"/>
          <ac:spMkLst>
            <pc:docMk/>
            <pc:sldMk cId="3510165338" sldId="263"/>
            <ac:spMk id="13" creationId="{949200D8-5D30-2743-A8F2-254B2C24B1FD}"/>
          </ac:spMkLst>
        </pc:spChg>
      </pc:sldChg>
      <pc:sldChg chg="del">
        <pc:chgData name="Melanie Thomas" userId="f18c586a-207e-4287-b6e1-b54fd5aca44d" providerId="ADAL" clId="{CA462337-7C5D-425A-84A3-FF21EFD9514F}" dt="2025-07-01T14:44:12.080" v="130" actId="47"/>
        <pc:sldMkLst>
          <pc:docMk/>
          <pc:sldMk cId="3829155857" sldId="265"/>
        </pc:sldMkLst>
      </pc:sldChg>
      <pc:sldChg chg="modSp mod">
        <pc:chgData name="Melanie Thomas" userId="f18c586a-207e-4287-b6e1-b54fd5aca44d" providerId="ADAL" clId="{CA462337-7C5D-425A-84A3-FF21EFD9514F}" dt="2025-07-01T14:40:59.165" v="110" actId="1076"/>
        <pc:sldMkLst>
          <pc:docMk/>
          <pc:sldMk cId="738905311" sldId="266"/>
        </pc:sldMkLst>
        <pc:spChg chg="mod">
          <ac:chgData name="Melanie Thomas" userId="f18c586a-207e-4287-b6e1-b54fd5aca44d" providerId="ADAL" clId="{CA462337-7C5D-425A-84A3-FF21EFD9514F}" dt="2025-07-01T14:40:59.165" v="110" actId="1076"/>
          <ac:spMkLst>
            <pc:docMk/>
            <pc:sldMk cId="738905311" sldId="266"/>
            <ac:spMk id="4" creationId="{C822845A-2824-5F49-8945-AEC6770ED397}"/>
          </ac:spMkLst>
        </pc:spChg>
      </pc:sldChg>
      <pc:sldChg chg="modSp mod">
        <pc:chgData name="Melanie Thomas" userId="f18c586a-207e-4287-b6e1-b54fd5aca44d" providerId="ADAL" clId="{CA462337-7C5D-425A-84A3-FF21EFD9514F}" dt="2025-07-01T14:44:27.743" v="143" actId="27636"/>
        <pc:sldMkLst>
          <pc:docMk/>
          <pc:sldMk cId="979811222" sldId="286"/>
        </pc:sldMkLst>
        <pc:spChg chg="mod">
          <ac:chgData name="Melanie Thomas" userId="f18c586a-207e-4287-b6e1-b54fd5aca44d" providerId="ADAL" clId="{CA462337-7C5D-425A-84A3-FF21EFD9514F}" dt="2025-07-01T14:44:27.743" v="143" actId="27636"/>
          <ac:spMkLst>
            <pc:docMk/>
            <pc:sldMk cId="979811222" sldId="286"/>
            <ac:spMk id="2" creationId="{88A7C3B2-E682-1E02-99CB-53F3D1D52D59}"/>
          </ac:spMkLst>
        </pc:spChg>
      </pc:sldChg>
      <pc:sldChg chg="addSp modSp mod setBg">
        <pc:chgData name="Melanie Thomas" userId="f18c586a-207e-4287-b6e1-b54fd5aca44d" providerId="ADAL" clId="{CA462337-7C5D-425A-84A3-FF21EFD9514F}" dt="2025-07-01T14:41:22.110" v="111" actId="26606"/>
        <pc:sldMkLst>
          <pc:docMk/>
          <pc:sldMk cId="2678811999" sldId="463"/>
        </pc:sldMkLst>
        <pc:spChg chg="mod">
          <ac:chgData name="Melanie Thomas" userId="f18c586a-207e-4287-b6e1-b54fd5aca44d" providerId="ADAL" clId="{CA462337-7C5D-425A-84A3-FF21EFD9514F}" dt="2025-07-01T14:41:22.110" v="111" actId="26606"/>
          <ac:spMkLst>
            <pc:docMk/>
            <pc:sldMk cId="2678811999" sldId="463"/>
            <ac:spMk id="2" creationId="{5D2AE747-67B3-EABA-DBC7-A9DAB6DF1573}"/>
          </ac:spMkLst>
        </pc:spChg>
        <pc:spChg chg="add">
          <ac:chgData name="Melanie Thomas" userId="f18c586a-207e-4287-b6e1-b54fd5aca44d" providerId="ADAL" clId="{CA462337-7C5D-425A-84A3-FF21EFD9514F}" dt="2025-07-01T14:41:22.110" v="111" actId="26606"/>
          <ac:spMkLst>
            <pc:docMk/>
            <pc:sldMk cId="2678811999" sldId="463"/>
            <ac:spMk id="4103" creationId="{2EB492CD-616E-47F8-933B-5E2D952A0593}"/>
          </ac:spMkLst>
        </pc:spChg>
        <pc:spChg chg="add">
          <ac:chgData name="Melanie Thomas" userId="f18c586a-207e-4287-b6e1-b54fd5aca44d" providerId="ADAL" clId="{CA462337-7C5D-425A-84A3-FF21EFD9514F}" dt="2025-07-01T14:41:22.110" v="111" actId="26606"/>
          <ac:spMkLst>
            <pc:docMk/>
            <pc:sldMk cId="2678811999" sldId="463"/>
            <ac:spMk id="4105" creationId="{59383CF9-23B5-4335-9B21-1791C4CF1C75}"/>
          </ac:spMkLst>
        </pc:spChg>
        <pc:spChg chg="add">
          <ac:chgData name="Melanie Thomas" userId="f18c586a-207e-4287-b6e1-b54fd5aca44d" providerId="ADAL" clId="{CA462337-7C5D-425A-84A3-FF21EFD9514F}" dt="2025-07-01T14:41:22.110" v="111" actId="26606"/>
          <ac:spMkLst>
            <pc:docMk/>
            <pc:sldMk cId="2678811999" sldId="463"/>
            <ac:spMk id="4107" creationId="{0007FE00-9498-4706-B255-6437B0252C02}"/>
          </ac:spMkLst>
        </pc:spChg>
        <pc:graphicFrameChg chg="mod modGraphic">
          <ac:chgData name="Melanie Thomas" userId="f18c586a-207e-4287-b6e1-b54fd5aca44d" providerId="ADAL" clId="{CA462337-7C5D-425A-84A3-FF21EFD9514F}" dt="2025-07-01T14:41:22.110" v="111" actId="26606"/>
          <ac:graphicFrameMkLst>
            <pc:docMk/>
            <pc:sldMk cId="2678811999" sldId="463"/>
            <ac:graphicFrameMk id="7" creationId="{04E64FBE-C092-5471-F8CC-C6E2994387FF}"/>
          </ac:graphicFrameMkLst>
        </pc:graphicFrameChg>
        <pc:picChg chg="mod">
          <ac:chgData name="Melanie Thomas" userId="f18c586a-207e-4287-b6e1-b54fd5aca44d" providerId="ADAL" clId="{CA462337-7C5D-425A-84A3-FF21EFD9514F}" dt="2025-07-01T14:41:22.110" v="111" actId="26606"/>
          <ac:picMkLst>
            <pc:docMk/>
            <pc:sldMk cId="2678811999" sldId="463"/>
            <ac:picMk id="4098" creationId="{7BFE699D-131E-1502-B8EC-283616713562}"/>
          </ac:picMkLst>
        </pc:picChg>
      </pc:sldChg>
      <pc:sldChg chg="addSp delSp modSp mod setBg">
        <pc:chgData name="Melanie Thomas" userId="f18c586a-207e-4287-b6e1-b54fd5aca44d" providerId="ADAL" clId="{CA462337-7C5D-425A-84A3-FF21EFD9514F}" dt="2025-07-01T14:46:06.917" v="214" actId="20577"/>
        <pc:sldMkLst>
          <pc:docMk/>
          <pc:sldMk cId="35532796" sldId="609"/>
        </pc:sldMkLst>
        <pc:spChg chg="mod">
          <ac:chgData name="Melanie Thomas" userId="f18c586a-207e-4287-b6e1-b54fd5aca44d" providerId="ADAL" clId="{CA462337-7C5D-425A-84A3-FF21EFD9514F}" dt="2025-07-01T14:42:36.381" v="122" actId="113"/>
          <ac:spMkLst>
            <pc:docMk/>
            <pc:sldMk cId="35532796" sldId="609"/>
            <ac:spMk id="2" creationId="{A9F27138-1E10-1972-24B7-3D6A5E838D17}"/>
          </ac:spMkLst>
        </pc:spChg>
        <pc:spChg chg="add del">
          <ac:chgData name="Melanie Thomas" userId="f18c586a-207e-4287-b6e1-b54fd5aca44d" providerId="ADAL" clId="{CA462337-7C5D-425A-84A3-FF21EFD9514F}" dt="2025-07-01T14:41:54.321" v="114" actId="26606"/>
          <ac:spMkLst>
            <pc:docMk/>
            <pc:sldMk cId="35532796" sldId="609"/>
            <ac:spMk id="10" creationId="{2EB492CD-616E-47F8-933B-5E2D952A0593}"/>
          </ac:spMkLst>
        </pc:spChg>
        <pc:spChg chg="add del">
          <ac:chgData name="Melanie Thomas" userId="f18c586a-207e-4287-b6e1-b54fd5aca44d" providerId="ADAL" clId="{CA462337-7C5D-425A-84A3-FF21EFD9514F}" dt="2025-07-01T14:41:54.321" v="114" actId="26606"/>
          <ac:spMkLst>
            <pc:docMk/>
            <pc:sldMk cId="35532796" sldId="609"/>
            <ac:spMk id="12" creationId="{59383CF9-23B5-4335-9B21-1791C4CF1C75}"/>
          </ac:spMkLst>
        </pc:spChg>
        <pc:spChg chg="add del">
          <ac:chgData name="Melanie Thomas" userId="f18c586a-207e-4287-b6e1-b54fd5aca44d" providerId="ADAL" clId="{CA462337-7C5D-425A-84A3-FF21EFD9514F}" dt="2025-07-01T14:41:54.321" v="114" actId="26606"/>
          <ac:spMkLst>
            <pc:docMk/>
            <pc:sldMk cId="35532796" sldId="609"/>
            <ac:spMk id="14" creationId="{0007FE00-9498-4706-B255-6437B0252C02}"/>
          </ac:spMkLst>
        </pc:spChg>
        <pc:spChg chg="add del">
          <ac:chgData name="Melanie Thomas" userId="f18c586a-207e-4287-b6e1-b54fd5aca44d" providerId="ADAL" clId="{CA462337-7C5D-425A-84A3-FF21EFD9514F}" dt="2025-07-01T14:42:13.776" v="117" actId="26606"/>
          <ac:spMkLst>
            <pc:docMk/>
            <pc:sldMk cId="35532796" sldId="609"/>
            <ac:spMk id="19" creationId="{2EB492CD-616E-47F8-933B-5E2D952A0593}"/>
          </ac:spMkLst>
        </pc:spChg>
        <pc:spChg chg="add del">
          <ac:chgData name="Melanie Thomas" userId="f18c586a-207e-4287-b6e1-b54fd5aca44d" providerId="ADAL" clId="{CA462337-7C5D-425A-84A3-FF21EFD9514F}" dt="2025-07-01T14:42:13.776" v="117" actId="26606"/>
          <ac:spMkLst>
            <pc:docMk/>
            <pc:sldMk cId="35532796" sldId="609"/>
            <ac:spMk id="21" creationId="{59383CF9-23B5-4335-9B21-1791C4CF1C75}"/>
          </ac:spMkLst>
        </pc:spChg>
        <pc:spChg chg="add del">
          <ac:chgData name="Melanie Thomas" userId="f18c586a-207e-4287-b6e1-b54fd5aca44d" providerId="ADAL" clId="{CA462337-7C5D-425A-84A3-FF21EFD9514F}" dt="2025-07-01T14:42:13.776" v="117" actId="26606"/>
          <ac:spMkLst>
            <pc:docMk/>
            <pc:sldMk cId="35532796" sldId="609"/>
            <ac:spMk id="23" creationId="{0007FE00-9498-4706-B255-6437B0252C02}"/>
          </ac:spMkLst>
        </pc:spChg>
        <pc:spChg chg="add">
          <ac:chgData name="Melanie Thomas" userId="f18c586a-207e-4287-b6e1-b54fd5aca44d" providerId="ADAL" clId="{CA462337-7C5D-425A-84A3-FF21EFD9514F}" dt="2025-07-01T14:42:13.776" v="117" actId="26606"/>
          <ac:spMkLst>
            <pc:docMk/>
            <pc:sldMk cId="35532796" sldId="609"/>
            <ac:spMk id="28" creationId="{D3E17859-C5F0-476F-A082-A4CB8841DB24}"/>
          </ac:spMkLst>
        </pc:spChg>
        <pc:spChg chg="add">
          <ac:chgData name="Melanie Thomas" userId="f18c586a-207e-4287-b6e1-b54fd5aca44d" providerId="ADAL" clId="{CA462337-7C5D-425A-84A3-FF21EFD9514F}" dt="2025-07-01T14:42:13.776" v="117" actId="26606"/>
          <ac:spMkLst>
            <pc:docMk/>
            <pc:sldMk cId="35532796" sldId="609"/>
            <ac:spMk id="30" creationId="{70BEB1E7-2F88-40BC-B73D-42E5B6F80BFC}"/>
          </ac:spMkLst>
        </pc:spChg>
        <pc:spChg chg="add">
          <ac:chgData name="Melanie Thomas" userId="f18c586a-207e-4287-b6e1-b54fd5aca44d" providerId="ADAL" clId="{CA462337-7C5D-425A-84A3-FF21EFD9514F}" dt="2025-07-01T14:42:13.776" v="117" actId="26606"/>
          <ac:spMkLst>
            <pc:docMk/>
            <pc:sldMk cId="35532796" sldId="609"/>
            <ac:spMk id="32" creationId="{A7B99495-F43F-4D80-A44F-2CB4764EB90B}"/>
          </ac:spMkLst>
        </pc:spChg>
        <pc:graphicFrameChg chg="mod ord modGraphic">
          <ac:chgData name="Melanie Thomas" userId="f18c586a-207e-4287-b6e1-b54fd5aca44d" providerId="ADAL" clId="{CA462337-7C5D-425A-84A3-FF21EFD9514F}" dt="2025-07-01T14:46:06.917" v="214" actId="20577"/>
          <ac:graphicFrameMkLst>
            <pc:docMk/>
            <pc:sldMk cId="35532796" sldId="609"/>
            <ac:graphicFrameMk id="5" creationId="{745C2530-D3FE-DCC6-C928-9A2FCEDC4211}"/>
          </ac:graphicFrameMkLst>
        </pc:graphicFrameChg>
        <pc:picChg chg="add mod">
          <ac:chgData name="Melanie Thomas" userId="f18c586a-207e-4287-b6e1-b54fd5aca44d" providerId="ADAL" clId="{CA462337-7C5D-425A-84A3-FF21EFD9514F}" dt="2025-07-01T14:42:31.289" v="121" actId="14100"/>
          <ac:picMkLst>
            <pc:docMk/>
            <pc:sldMk cId="35532796" sldId="609"/>
            <ac:picMk id="3" creationId="{9E33CCB0-3E59-C3F6-6B27-03837F9B6007}"/>
          </ac:picMkLst>
        </pc:picChg>
      </pc:sldChg>
      <pc:sldChg chg="modSp mod">
        <pc:chgData name="Melanie Thomas" userId="f18c586a-207e-4287-b6e1-b54fd5aca44d" providerId="ADAL" clId="{CA462337-7C5D-425A-84A3-FF21EFD9514F}" dt="2025-07-01T14:16:48.289" v="52" actId="14100"/>
        <pc:sldMkLst>
          <pc:docMk/>
          <pc:sldMk cId="3842238786" sldId="620"/>
        </pc:sldMkLst>
        <pc:spChg chg="mod">
          <ac:chgData name="Melanie Thomas" userId="f18c586a-207e-4287-b6e1-b54fd5aca44d" providerId="ADAL" clId="{CA462337-7C5D-425A-84A3-FF21EFD9514F}" dt="2025-07-01T14:15:30.876" v="46" actId="20577"/>
          <ac:spMkLst>
            <pc:docMk/>
            <pc:sldMk cId="3842238786" sldId="620"/>
            <ac:spMk id="5" creationId="{8CF2A476-DAE1-DA32-9693-5AA898EE06CE}"/>
          </ac:spMkLst>
        </pc:spChg>
        <pc:picChg chg="mod">
          <ac:chgData name="Melanie Thomas" userId="f18c586a-207e-4287-b6e1-b54fd5aca44d" providerId="ADAL" clId="{CA462337-7C5D-425A-84A3-FF21EFD9514F}" dt="2025-07-01T14:15:55.482" v="48" actId="14100"/>
          <ac:picMkLst>
            <pc:docMk/>
            <pc:sldMk cId="3842238786" sldId="620"/>
            <ac:picMk id="4" creationId="{AA968697-1AA4-89A2-F076-6FCCA1EDAB6A}"/>
          </ac:picMkLst>
        </pc:picChg>
        <pc:picChg chg="mod">
          <ac:chgData name="Melanie Thomas" userId="f18c586a-207e-4287-b6e1-b54fd5aca44d" providerId="ADAL" clId="{CA462337-7C5D-425A-84A3-FF21EFD9514F}" dt="2025-07-01T14:16:48.289" v="52" actId="14100"/>
          <ac:picMkLst>
            <pc:docMk/>
            <pc:sldMk cId="3842238786" sldId="620"/>
            <ac:picMk id="5122" creationId="{6B7A2DC5-036F-1126-3F05-AD02C8346B14}"/>
          </ac:picMkLst>
        </pc:picChg>
      </pc:sldChg>
      <pc:sldChg chg="modSp mod">
        <pc:chgData name="Melanie Thomas" userId="f18c586a-207e-4287-b6e1-b54fd5aca44d" providerId="ADAL" clId="{CA462337-7C5D-425A-84A3-FF21EFD9514F}" dt="2025-07-01T14:46:23.136" v="220" actId="20577"/>
        <pc:sldMkLst>
          <pc:docMk/>
          <pc:sldMk cId="3169940579" sldId="637"/>
        </pc:sldMkLst>
        <pc:spChg chg="mod">
          <ac:chgData name="Melanie Thomas" userId="f18c586a-207e-4287-b6e1-b54fd5aca44d" providerId="ADAL" clId="{CA462337-7C5D-425A-84A3-FF21EFD9514F}" dt="2025-07-01T14:46:23.136" v="220" actId="20577"/>
          <ac:spMkLst>
            <pc:docMk/>
            <pc:sldMk cId="3169940579" sldId="637"/>
            <ac:spMk id="2" creationId="{26D96340-A384-437C-8AC8-BAC06CE8E223}"/>
          </ac:spMkLst>
        </pc:spChg>
      </pc:sldChg>
      <pc:sldChg chg="addSp delSp modSp del mod">
        <pc:chgData name="Melanie Thomas" userId="f18c586a-207e-4287-b6e1-b54fd5aca44d" providerId="ADAL" clId="{CA462337-7C5D-425A-84A3-FF21EFD9514F}" dt="2025-07-01T14:23:06.047" v="56" actId="2696"/>
        <pc:sldMkLst>
          <pc:docMk/>
          <pc:sldMk cId="449476543" sldId="638"/>
        </pc:sldMkLst>
        <pc:spChg chg="add del mod">
          <ac:chgData name="Melanie Thomas" userId="f18c586a-207e-4287-b6e1-b54fd5aca44d" providerId="ADAL" clId="{CA462337-7C5D-425A-84A3-FF21EFD9514F}" dt="2025-07-01T14:22:59.445" v="55" actId="478"/>
          <ac:spMkLst>
            <pc:docMk/>
            <pc:sldMk cId="449476543" sldId="638"/>
            <ac:spMk id="4" creationId="{47D9D102-2BB9-964A-0612-BAE2B38E6E8D}"/>
          </ac:spMkLst>
        </pc:spChg>
        <pc:picChg chg="del mod">
          <ac:chgData name="Melanie Thomas" userId="f18c586a-207e-4287-b6e1-b54fd5aca44d" providerId="ADAL" clId="{CA462337-7C5D-425A-84A3-FF21EFD9514F}" dt="2025-07-01T14:22:30.193" v="53" actId="478"/>
          <ac:picMkLst>
            <pc:docMk/>
            <pc:sldMk cId="449476543" sldId="638"/>
            <ac:picMk id="5" creationId="{2D1D4EC6-4EE1-BBB0-085F-50D138F2AFB2}"/>
          </ac:picMkLst>
        </pc:picChg>
        <pc:picChg chg="del">
          <ac:chgData name="Melanie Thomas" userId="f18c586a-207e-4287-b6e1-b54fd5aca44d" providerId="ADAL" clId="{CA462337-7C5D-425A-84A3-FF21EFD9514F}" dt="2025-07-01T14:22:41.524" v="54" actId="478"/>
          <ac:picMkLst>
            <pc:docMk/>
            <pc:sldMk cId="449476543" sldId="638"/>
            <ac:picMk id="9" creationId="{4379EC0B-E3D8-DA13-EB4F-A9424057871A}"/>
          </ac:picMkLst>
        </pc:picChg>
      </pc:sldChg>
      <pc:sldChg chg="modSp mod">
        <pc:chgData name="Melanie Thomas" userId="f18c586a-207e-4287-b6e1-b54fd5aca44d" providerId="ADAL" clId="{CA462337-7C5D-425A-84A3-FF21EFD9514F}" dt="2025-07-01T14:43:06.229" v="123" actId="14100"/>
        <pc:sldMkLst>
          <pc:docMk/>
          <pc:sldMk cId="486875931" sldId="640"/>
        </pc:sldMkLst>
        <pc:graphicFrameChg chg="mod modGraphic">
          <ac:chgData name="Melanie Thomas" userId="f18c586a-207e-4287-b6e1-b54fd5aca44d" providerId="ADAL" clId="{CA462337-7C5D-425A-84A3-FF21EFD9514F}" dt="2025-07-01T14:43:06.229" v="123" actId="14100"/>
          <ac:graphicFrameMkLst>
            <pc:docMk/>
            <pc:sldMk cId="486875931" sldId="640"/>
            <ac:graphicFrameMk id="4" creationId="{0A6C8630-6040-191E-E195-C7022176472B}"/>
          </ac:graphicFrameMkLst>
        </pc:graphicFrameChg>
      </pc:sldChg>
      <pc:sldChg chg="addSp delSp modSp mod">
        <pc:chgData name="Melanie Thomas" userId="f18c586a-207e-4287-b6e1-b54fd5aca44d" providerId="ADAL" clId="{CA462337-7C5D-425A-84A3-FF21EFD9514F}" dt="2025-07-01T14:43:55.578" v="129" actId="14100"/>
        <pc:sldMkLst>
          <pc:docMk/>
          <pc:sldMk cId="3228269924" sldId="641"/>
        </pc:sldMkLst>
        <pc:spChg chg="add del">
          <ac:chgData name="Melanie Thomas" userId="f18c586a-207e-4287-b6e1-b54fd5aca44d" providerId="ADAL" clId="{CA462337-7C5D-425A-84A3-FF21EFD9514F}" dt="2025-07-01T14:43:15.138" v="125" actId="26606"/>
          <ac:spMkLst>
            <pc:docMk/>
            <pc:sldMk cId="3228269924" sldId="641"/>
            <ac:spMk id="9" creationId="{AE2B703B-46F9-481A-A605-82E2A828C4FA}"/>
          </ac:spMkLst>
        </pc:spChg>
        <pc:spChg chg="add del">
          <ac:chgData name="Melanie Thomas" userId="f18c586a-207e-4287-b6e1-b54fd5aca44d" providerId="ADAL" clId="{CA462337-7C5D-425A-84A3-FF21EFD9514F}" dt="2025-07-01T14:43:15.138" v="125" actId="26606"/>
          <ac:spMkLst>
            <pc:docMk/>
            <pc:sldMk cId="3228269924" sldId="641"/>
            <ac:spMk id="11" creationId="{F13BE4D7-0C3D-4906-B230-A1C5B4665CCF}"/>
          </ac:spMkLst>
        </pc:spChg>
        <pc:spChg chg="add">
          <ac:chgData name="Melanie Thomas" userId="f18c586a-207e-4287-b6e1-b54fd5aca44d" providerId="ADAL" clId="{CA462337-7C5D-425A-84A3-FF21EFD9514F}" dt="2025-07-01T14:43:15.176" v="126" actId="26606"/>
          <ac:spMkLst>
            <pc:docMk/>
            <pc:sldMk cId="3228269924" sldId="641"/>
            <ac:spMk id="13" creationId="{7DA1F35B-C8F7-4A5A-9339-7DA4D785B300}"/>
          </ac:spMkLst>
        </pc:spChg>
        <pc:spChg chg="add">
          <ac:chgData name="Melanie Thomas" userId="f18c586a-207e-4287-b6e1-b54fd5aca44d" providerId="ADAL" clId="{CA462337-7C5D-425A-84A3-FF21EFD9514F}" dt="2025-07-01T14:43:15.176" v="126" actId="26606"/>
          <ac:spMkLst>
            <pc:docMk/>
            <pc:sldMk cId="3228269924" sldId="641"/>
            <ac:spMk id="14" creationId="{B2D4AD41-40DA-4A81-92F5-B6E3BA1ED82A}"/>
          </ac:spMkLst>
        </pc:spChg>
        <pc:graphicFrameChg chg="mod modGraphic">
          <ac:chgData name="Melanie Thomas" userId="f18c586a-207e-4287-b6e1-b54fd5aca44d" providerId="ADAL" clId="{CA462337-7C5D-425A-84A3-FF21EFD9514F}" dt="2025-07-01T14:43:55.578" v="129" actId="14100"/>
          <ac:graphicFrameMkLst>
            <pc:docMk/>
            <pc:sldMk cId="3228269924" sldId="641"/>
            <ac:graphicFrameMk id="4" creationId="{FDBD188D-9F71-6B71-BB5C-769F0C299FC6}"/>
          </ac:graphicFrameMkLst>
        </pc:graphicFrameChg>
      </pc:sldChg>
      <pc:sldChg chg="addSp delSp modSp new mod">
        <pc:chgData name="Melanie Thomas" userId="f18c586a-207e-4287-b6e1-b54fd5aca44d" providerId="ADAL" clId="{CA462337-7C5D-425A-84A3-FF21EFD9514F}" dt="2025-07-01T14:25:14.643" v="66" actId="14100"/>
        <pc:sldMkLst>
          <pc:docMk/>
          <pc:sldMk cId="3318474372" sldId="642"/>
        </pc:sldMkLst>
        <pc:spChg chg="del">
          <ac:chgData name="Melanie Thomas" userId="f18c586a-207e-4287-b6e1-b54fd5aca44d" providerId="ADAL" clId="{CA462337-7C5D-425A-84A3-FF21EFD9514F}" dt="2025-07-01T14:25:08.800" v="65" actId="478"/>
          <ac:spMkLst>
            <pc:docMk/>
            <pc:sldMk cId="3318474372" sldId="642"/>
            <ac:spMk id="2" creationId="{3FC08C88-B44F-D157-3E94-C971BEDA51E9}"/>
          </ac:spMkLst>
        </pc:spChg>
        <pc:spChg chg="del">
          <ac:chgData name="Melanie Thomas" userId="f18c586a-207e-4287-b6e1-b54fd5aca44d" providerId="ADAL" clId="{CA462337-7C5D-425A-84A3-FF21EFD9514F}" dt="2025-07-01T14:24:02.325" v="59" actId="22"/>
          <ac:spMkLst>
            <pc:docMk/>
            <pc:sldMk cId="3318474372" sldId="642"/>
            <ac:spMk id="3" creationId="{51E08F95-7266-9129-CB8C-81B2639EE1F6}"/>
          </ac:spMkLst>
        </pc:spChg>
        <pc:picChg chg="add mod ord">
          <ac:chgData name="Melanie Thomas" userId="f18c586a-207e-4287-b6e1-b54fd5aca44d" providerId="ADAL" clId="{CA462337-7C5D-425A-84A3-FF21EFD9514F}" dt="2025-07-01T14:25:14.643" v="66" actId="14100"/>
          <ac:picMkLst>
            <pc:docMk/>
            <pc:sldMk cId="3318474372" sldId="642"/>
            <ac:picMk id="5" creationId="{90E66875-0AAF-E3ED-3D8F-4DC481A1892F}"/>
          </ac:picMkLst>
        </pc:picChg>
      </pc:sldChg>
      <pc:sldChg chg="addSp delSp modSp new mod">
        <pc:chgData name="Melanie Thomas" userId="f18c586a-207e-4287-b6e1-b54fd5aca44d" providerId="ADAL" clId="{CA462337-7C5D-425A-84A3-FF21EFD9514F}" dt="2025-07-01T14:25:20.739" v="67" actId="14100"/>
        <pc:sldMkLst>
          <pc:docMk/>
          <pc:sldMk cId="3829824334" sldId="643"/>
        </pc:sldMkLst>
        <pc:spChg chg="del">
          <ac:chgData name="Melanie Thomas" userId="f18c586a-207e-4287-b6e1-b54fd5aca44d" providerId="ADAL" clId="{CA462337-7C5D-425A-84A3-FF21EFD9514F}" dt="2025-07-01T14:24:58.142" v="64" actId="478"/>
          <ac:spMkLst>
            <pc:docMk/>
            <pc:sldMk cId="3829824334" sldId="643"/>
            <ac:spMk id="2" creationId="{1271A620-1ED1-E0D2-CA05-1CB99B4CBF68}"/>
          </ac:spMkLst>
        </pc:spChg>
        <pc:spChg chg="del">
          <ac:chgData name="Melanie Thomas" userId="f18c586a-207e-4287-b6e1-b54fd5aca44d" providerId="ADAL" clId="{CA462337-7C5D-425A-84A3-FF21EFD9514F}" dt="2025-07-01T14:24:22.430" v="60" actId="22"/>
          <ac:spMkLst>
            <pc:docMk/>
            <pc:sldMk cId="3829824334" sldId="643"/>
            <ac:spMk id="3" creationId="{9F0BFA69-8886-98C7-F52D-84F0388B7020}"/>
          </ac:spMkLst>
        </pc:spChg>
        <pc:picChg chg="add mod ord">
          <ac:chgData name="Melanie Thomas" userId="f18c586a-207e-4287-b6e1-b54fd5aca44d" providerId="ADAL" clId="{CA462337-7C5D-425A-84A3-FF21EFD9514F}" dt="2025-07-01T14:25:20.739" v="67" actId="14100"/>
          <ac:picMkLst>
            <pc:docMk/>
            <pc:sldMk cId="3829824334" sldId="643"/>
            <ac:picMk id="5" creationId="{F4E66FFD-0051-CA6E-22F5-C11443935EE2}"/>
          </ac:picMkLst>
        </pc:picChg>
      </pc:sldChg>
      <pc:sldChg chg="addSp delSp modSp new mod">
        <pc:chgData name="Melanie Thomas" userId="f18c586a-207e-4287-b6e1-b54fd5aca44d" providerId="ADAL" clId="{CA462337-7C5D-425A-84A3-FF21EFD9514F}" dt="2025-07-01T14:25:26.050" v="68" actId="14100"/>
        <pc:sldMkLst>
          <pc:docMk/>
          <pc:sldMk cId="1670678173" sldId="644"/>
        </pc:sldMkLst>
        <pc:spChg chg="del">
          <ac:chgData name="Melanie Thomas" userId="f18c586a-207e-4287-b6e1-b54fd5aca44d" providerId="ADAL" clId="{CA462337-7C5D-425A-84A3-FF21EFD9514F}" dt="2025-07-01T14:24:52.611" v="63" actId="478"/>
          <ac:spMkLst>
            <pc:docMk/>
            <pc:sldMk cId="1670678173" sldId="644"/>
            <ac:spMk id="2" creationId="{38E0957A-7ED6-A664-1545-C57945C60897}"/>
          </ac:spMkLst>
        </pc:spChg>
        <pc:spChg chg="del">
          <ac:chgData name="Melanie Thomas" userId="f18c586a-207e-4287-b6e1-b54fd5aca44d" providerId="ADAL" clId="{CA462337-7C5D-425A-84A3-FF21EFD9514F}" dt="2025-07-01T14:24:47.796" v="62" actId="22"/>
          <ac:spMkLst>
            <pc:docMk/>
            <pc:sldMk cId="1670678173" sldId="644"/>
            <ac:spMk id="3" creationId="{B60A3DED-78BE-09DD-C33E-50BD7333BB5E}"/>
          </ac:spMkLst>
        </pc:spChg>
        <pc:picChg chg="add mod ord">
          <ac:chgData name="Melanie Thomas" userId="f18c586a-207e-4287-b6e1-b54fd5aca44d" providerId="ADAL" clId="{CA462337-7C5D-425A-84A3-FF21EFD9514F}" dt="2025-07-01T14:25:26.050" v="68" actId="14100"/>
          <ac:picMkLst>
            <pc:docMk/>
            <pc:sldMk cId="1670678173" sldId="644"/>
            <ac:picMk id="5" creationId="{12E98BA7-B16F-9702-D55A-E45677B29B90}"/>
          </ac:picMkLst>
        </pc:pic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4" Type="http://schemas.openxmlformats.org/officeDocument/2006/relationships/image" Target="../media/image10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4" Type="http://schemas.openxmlformats.org/officeDocument/2006/relationships/image" Target="../media/image1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29D75D3-5246-4DA3-B849-1FB2F6F9FE9E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306C17DB-6E74-4627-9C44-5D84177C89E3}">
      <dgm:prSet/>
      <dgm:spPr/>
      <dgm:t>
        <a:bodyPr/>
        <a:lstStyle/>
        <a:p>
          <a:r>
            <a:rPr lang="en-GB" b="1" i="0"/>
            <a:t>Module Aim</a:t>
          </a:r>
          <a:endParaRPr lang="en-US"/>
        </a:p>
      </dgm:t>
    </dgm:pt>
    <dgm:pt modelId="{85074AB9-58D6-43F8-B6F2-5020E4707BBC}" type="parTrans" cxnId="{486198DA-4DD2-4433-AD5E-1C7EA05E4DAD}">
      <dgm:prSet/>
      <dgm:spPr/>
      <dgm:t>
        <a:bodyPr/>
        <a:lstStyle/>
        <a:p>
          <a:endParaRPr lang="en-US"/>
        </a:p>
      </dgm:t>
    </dgm:pt>
    <dgm:pt modelId="{E24F8152-C121-4D22-9284-F68C6CB7CC50}" type="sibTrans" cxnId="{486198DA-4DD2-4433-AD5E-1C7EA05E4DAD}">
      <dgm:prSet/>
      <dgm:spPr/>
      <dgm:t>
        <a:bodyPr/>
        <a:lstStyle/>
        <a:p>
          <a:endParaRPr lang="en-US"/>
        </a:p>
      </dgm:t>
    </dgm:pt>
    <dgm:pt modelId="{EB805AA0-3550-4A04-84DF-E4D7B77BCC4B}">
      <dgm:prSet/>
      <dgm:spPr/>
      <dgm:t>
        <a:bodyPr/>
        <a:lstStyle/>
        <a:p>
          <a:r>
            <a:rPr lang="en-GB" b="0" i="0" dirty="0"/>
            <a:t>To critically examine the principles of conducting police investigations from initial contact to post trial.</a:t>
          </a:r>
          <a:endParaRPr lang="en-US" dirty="0"/>
        </a:p>
      </dgm:t>
    </dgm:pt>
    <dgm:pt modelId="{58038D72-3440-4AB5-9EAF-25817A39003B}" type="parTrans" cxnId="{7D669A81-BE45-48C9-B9C8-269E25585260}">
      <dgm:prSet/>
      <dgm:spPr/>
      <dgm:t>
        <a:bodyPr/>
        <a:lstStyle/>
        <a:p>
          <a:endParaRPr lang="en-US"/>
        </a:p>
      </dgm:t>
    </dgm:pt>
    <dgm:pt modelId="{FB6D889B-C1C1-4B71-B0C9-2EBE298621E7}" type="sibTrans" cxnId="{7D669A81-BE45-48C9-B9C8-269E25585260}">
      <dgm:prSet/>
      <dgm:spPr/>
      <dgm:t>
        <a:bodyPr/>
        <a:lstStyle/>
        <a:p>
          <a:endParaRPr lang="en-US"/>
        </a:p>
      </dgm:t>
    </dgm:pt>
    <dgm:pt modelId="{859E96A9-27A3-48A6-B4CC-F7E3D69354AC}" type="pres">
      <dgm:prSet presAssocID="{729D75D3-5246-4DA3-B849-1FB2F6F9FE9E}" presName="root" presStyleCnt="0">
        <dgm:presLayoutVars>
          <dgm:dir/>
          <dgm:resizeHandles val="exact"/>
        </dgm:presLayoutVars>
      </dgm:prSet>
      <dgm:spPr/>
    </dgm:pt>
    <dgm:pt modelId="{5643FCC7-0765-468D-AF47-6E0DEA140B81}" type="pres">
      <dgm:prSet presAssocID="{306C17DB-6E74-4627-9C44-5D84177C89E3}" presName="compNode" presStyleCnt="0"/>
      <dgm:spPr/>
    </dgm:pt>
    <dgm:pt modelId="{A8719ECA-6787-46C0-886D-A0DBA73DBAE2}" type="pres">
      <dgm:prSet presAssocID="{306C17DB-6E74-4627-9C44-5D84177C89E3}" presName="bgRect" presStyleLbl="bgShp" presStyleIdx="0" presStyleCnt="2"/>
      <dgm:spPr/>
    </dgm:pt>
    <dgm:pt modelId="{7006ABE5-4E82-4FD0-9571-1FCFAA5B36F8}" type="pres">
      <dgm:prSet presAssocID="{306C17DB-6E74-4627-9C44-5D84177C89E3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1ECB16D2-197E-454F-9CA9-209738344322}" type="pres">
      <dgm:prSet presAssocID="{306C17DB-6E74-4627-9C44-5D84177C89E3}" presName="spaceRect" presStyleCnt="0"/>
      <dgm:spPr/>
    </dgm:pt>
    <dgm:pt modelId="{C6C2269D-3477-4F77-A042-0A49569F7EA5}" type="pres">
      <dgm:prSet presAssocID="{306C17DB-6E74-4627-9C44-5D84177C89E3}" presName="parTx" presStyleLbl="revTx" presStyleIdx="0" presStyleCnt="2">
        <dgm:presLayoutVars>
          <dgm:chMax val="0"/>
          <dgm:chPref val="0"/>
        </dgm:presLayoutVars>
      </dgm:prSet>
      <dgm:spPr/>
    </dgm:pt>
    <dgm:pt modelId="{65DD7E0B-F163-41E8-BE1F-D2D69E32A2CA}" type="pres">
      <dgm:prSet presAssocID="{E24F8152-C121-4D22-9284-F68C6CB7CC50}" presName="sibTrans" presStyleCnt="0"/>
      <dgm:spPr/>
    </dgm:pt>
    <dgm:pt modelId="{76AFF6B6-7E75-4F45-AA94-6073763B119E}" type="pres">
      <dgm:prSet presAssocID="{EB805AA0-3550-4A04-84DF-E4D7B77BCC4B}" presName="compNode" presStyleCnt="0"/>
      <dgm:spPr/>
    </dgm:pt>
    <dgm:pt modelId="{E87E746F-AA49-40F9-9AEF-3D12380B5453}" type="pres">
      <dgm:prSet presAssocID="{EB805AA0-3550-4A04-84DF-E4D7B77BCC4B}" presName="bgRect" presStyleLbl="bgShp" presStyleIdx="1" presStyleCnt="2"/>
      <dgm:spPr/>
    </dgm:pt>
    <dgm:pt modelId="{470BD290-945D-4AB2-9385-7C65F0278409}" type="pres">
      <dgm:prSet presAssocID="{EB805AA0-3550-4A04-84DF-E4D7B77BCC4B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428F3642-477A-4B95-A8C0-F5EC46FD5EEC}" type="pres">
      <dgm:prSet presAssocID="{EB805AA0-3550-4A04-84DF-E4D7B77BCC4B}" presName="spaceRect" presStyleCnt="0"/>
      <dgm:spPr/>
    </dgm:pt>
    <dgm:pt modelId="{565EC508-7CD1-4CE7-A72F-FCA6EFC8444E}" type="pres">
      <dgm:prSet presAssocID="{EB805AA0-3550-4A04-84DF-E4D7B77BCC4B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5C042B5E-886B-48AA-8F69-B0D360E8CBE2}" type="presOf" srcId="{306C17DB-6E74-4627-9C44-5D84177C89E3}" destId="{C6C2269D-3477-4F77-A042-0A49569F7EA5}" srcOrd="0" destOrd="0" presId="urn:microsoft.com/office/officeart/2018/2/layout/IconVerticalSolidList"/>
    <dgm:cxn modelId="{DFAD2344-FC5F-4E82-B3FC-0F2D0521D003}" type="presOf" srcId="{729D75D3-5246-4DA3-B849-1FB2F6F9FE9E}" destId="{859E96A9-27A3-48A6-B4CC-F7E3D69354AC}" srcOrd="0" destOrd="0" presId="urn:microsoft.com/office/officeart/2018/2/layout/IconVerticalSolidList"/>
    <dgm:cxn modelId="{7D669A81-BE45-48C9-B9C8-269E25585260}" srcId="{729D75D3-5246-4DA3-B849-1FB2F6F9FE9E}" destId="{EB805AA0-3550-4A04-84DF-E4D7B77BCC4B}" srcOrd="1" destOrd="0" parTransId="{58038D72-3440-4AB5-9EAF-25817A39003B}" sibTransId="{FB6D889B-C1C1-4B71-B0C9-2EBE298621E7}"/>
    <dgm:cxn modelId="{526C58B8-24BC-4ED2-A197-05C86DB66B44}" type="presOf" srcId="{EB805AA0-3550-4A04-84DF-E4D7B77BCC4B}" destId="{565EC508-7CD1-4CE7-A72F-FCA6EFC8444E}" srcOrd="0" destOrd="0" presId="urn:microsoft.com/office/officeart/2018/2/layout/IconVerticalSolidList"/>
    <dgm:cxn modelId="{486198DA-4DD2-4433-AD5E-1C7EA05E4DAD}" srcId="{729D75D3-5246-4DA3-B849-1FB2F6F9FE9E}" destId="{306C17DB-6E74-4627-9C44-5D84177C89E3}" srcOrd="0" destOrd="0" parTransId="{85074AB9-58D6-43F8-B6F2-5020E4707BBC}" sibTransId="{E24F8152-C121-4D22-9284-F68C6CB7CC50}"/>
    <dgm:cxn modelId="{71AD77C7-5C0B-40C2-8855-4F628E39E07F}" type="presParOf" srcId="{859E96A9-27A3-48A6-B4CC-F7E3D69354AC}" destId="{5643FCC7-0765-468D-AF47-6E0DEA140B81}" srcOrd="0" destOrd="0" presId="urn:microsoft.com/office/officeart/2018/2/layout/IconVerticalSolidList"/>
    <dgm:cxn modelId="{CDE9E3BA-7BF4-493C-AD0F-784880997737}" type="presParOf" srcId="{5643FCC7-0765-468D-AF47-6E0DEA140B81}" destId="{A8719ECA-6787-46C0-886D-A0DBA73DBAE2}" srcOrd="0" destOrd="0" presId="urn:microsoft.com/office/officeart/2018/2/layout/IconVerticalSolidList"/>
    <dgm:cxn modelId="{C779CBCE-B2B0-48BC-9A84-76E5647AD74E}" type="presParOf" srcId="{5643FCC7-0765-468D-AF47-6E0DEA140B81}" destId="{7006ABE5-4E82-4FD0-9571-1FCFAA5B36F8}" srcOrd="1" destOrd="0" presId="urn:microsoft.com/office/officeart/2018/2/layout/IconVerticalSolidList"/>
    <dgm:cxn modelId="{4A4DD968-5219-4797-8348-643451708830}" type="presParOf" srcId="{5643FCC7-0765-468D-AF47-6E0DEA140B81}" destId="{1ECB16D2-197E-454F-9CA9-209738344322}" srcOrd="2" destOrd="0" presId="urn:microsoft.com/office/officeart/2018/2/layout/IconVerticalSolidList"/>
    <dgm:cxn modelId="{C8053B1F-786D-4D37-8830-997959535D30}" type="presParOf" srcId="{5643FCC7-0765-468D-AF47-6E0DEA140B81}" destId="{C6C2269D-3477-4F77-A042-0A49569F7EA5}" srcOrd="3" destOrd="0" presId="urn:microsoft.com/office/officeart/2018/2/layout/IconVerticalSolidList"/>
    <dgm:cxn modelId="{566E1F4A-7315-4674-BED7-3115E1DB1FD6}" type="presParOf" srcId="{859E96A9-27A3-48A6-B4CC-F7E3D69354AC}" destId="{65DD7E0B-F163-41E8-BE1F-D2D69E32A2CA}" srcOrd="1" destOrd="0" presId="urn:microsoft.com/office/officeart/2018/2/layout/IconVerticalSolidList"/>
    <dgm:cxn modelId="{22C892B0-A73F-4554-8007-49C67E660C76}" type="presParOf" srcId="{859E96A9-27A3-48A6-B4CC-F7E3D69354AC}" destId="{76AFF6B6-7E75-4F45-AA94-6073763B119E}" srcOrd="2" destOrd="0" presId="urn:microsoft.com/office/officeart/2018/2/layout/IconVerticalSolidList"/>
    <dgm:cxn modelId="{926C892F-B998-4F7A-B96B-AA3E8EC72CBB}" type="presParOf" srcId="{76AFF6B6-7E75-4F45-AA94-6073763B119E}" destId="{E87E746F-AA49-40F9-9AEF-3D12380B5453}" srcOrd="0" destOrd="0" presId="urn:microsoft.com/office/officeart/2018/2/layout/IconVerticalSolidList"/>
    <dgm:cxn modelId="{50FB3974-DC81-4294-8A01-62552C02AB02}" type="presParOf" srcId="{76AFF6B6-7E75-4F45-AA94-6073763B119E}" destId="{470BD290-945D-4AB2-9385-7C65F0278409}" srcOrd="1" destOrd="0" presId="urn:microsoft.com/office/officeart/2018/2/layout/IconVerticalSolidList"/>
    <dgm:cxn modelId="{7570B74B-8E7B-420A-8AC7-5A6CC1D83E11}" type="presParOf" srcId="{76AFF6B6-7E75-4F45-AA94-6073763B119E}" destId="{428F3642-477A-4B95-A8C0-F5EC46FD5EEC}" srcOrd="2" destOrd="0" presId="urn:microsoft.com/office/officeart/2018/2/layout/IconVerticalSolidList"/>
    <dgm:cxn modelId="{AB66AFCD-E826-4229-AC5D-CF17DCB4EFEB}" type="presParOf" srcId="{76AFF6B6-7E75-4F45-AA94-6073763B119E}" destId="{565EC508-7CD1-4CE7-A72F-FCA6EFC8444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E9B9055-4657-40C8-8B33-4611B706F3F5}" type="doc">
      <dgm:prSet loTypeId="urn:microsoft.com/office/officeart/2005/8/layout/vList5" loCatId="list" qsTypeId="urn:microsoft.com/office/officeart/2005/8/quickstyle/simple2" qsCatId="simple" csTypeId="urn:microsoft.com/office/officeart/2005/8/colors/accent6_2" csCatId="accent6"/>
      <dgm:spPr/>
      <dgm:t>
        <a:bodyPr/>
        <a:lstStyle/>
        <a:p>
          <a:endParaRPr lang="en-US"/>
        </a:p>
      </dgm:t>
    </dgm:pt>
    <dgm:pt modelId="{05DE8CF6-4348-403B-B553-DE6AFED523F1}">
      <dgm:prSet/>
      <dgm:spPr/>
      <dgm:t>
        <a:bodyPr/>
        <a:lstStyle/>
        <a:p>
          <a:r>
            <a:rPr lang="en-US"/>
            <a:t>Be</a:t>
          </a:r>
        </a:p>
      </dgm:t>
    </dgm:pt>
    <dgm:pt modelId="{9F0AD612-5939-45DA-AF24-C5C8C1115AFE}" type="parTrans" cxnId="{8DA494C0-991E-4DE7-A8F3-F4DB2CD2CCEA}">
      <dgm:prSet/>
      <dgm:spPr/>
      <dgm:t>
        <a:bodyPr/>
        <a:lstStyle/>
        <a:p>
          <a:endParaRPr lang="en-US"/>
        </a:p>
      </dgm:t>
    </dgm:pt>
    <dgm:pt modelId="{B2F2B126-EF8D-49A8-A286-6857CE3501BB}" type="sibTrans" cxnId="{8DA494C0-991E-4DE7-A8F3-F4DB2CD2CCEA}">
      <dgm:prSet/>
      <dgm:spPr/>
      <dgm:t>
        <a:bodyPr/>
        <a:lstStyle/>
        <a:p>
          <a:endParaRPr lang="en-US"/>
        </a:p>
      </dgm:t>
    </dgm:pt>
    <dgm:pt modelId="{CF03524E-5814-4B67-9565-D387C3D8223E}">
      <dgm:prSet/>
      <dgm:spPr/>
      <dgm:t>
        <a:bodyPr/>
        <a:lstStyle/>
        <a:p>
          <a:r>
            <a:rPr lang="en-US" dirty="0"/>
            <a:t>Upon the successful completion of this module, students will be able to:</a:t>
          </a:r>
        </a:p>
      </dgm:t>
    </dgm:pt>
    <dgm:pt modelId="{5EB8EB4A-CA1B-48CE-A5F2-269957D12F93}" type="parTrans" cxnId="{4BD70E8F-BA65-48B3-A0D2-A97F24EFA37D}">
      <dgm:prSet/>
      <dgm:spPr/>
      <dgm:t>
        <a:bodyPr/>
        <a:lstStyle/>
        <a:p>
          <a:endParaRPr lang="en-US"/>
        </a:p>
      </dgm:t>
    </dgm:pt>
    <dgm:pt modelId="{B0F78F0B-2853-4105-BDCE-A6D0DEE3560E}" type="sibTrans" cxnId="{4BD70E8F-BA65-48B3-A0D2-A97F24EFA37D}">
      <dgm:prSet/>
      <dgm:spPr/>
      <dgm:t>
        <a:bodyPr/>
        <a:lstStyle/>
        <a:p>
          <a:endParaRPr lang="en-US"/>
        </a:p>
      </dgm:t>
    </dgm:pt>
    <dgm:pt modelId="{6425E95A-28D2-4C31-A4FE-BE4B2965EC85}">
      <dgm:prSet/>
      <dgm:spPr/>
      <dgm:t>
        <a:bodyPr/>
        <a:lstStyle/>
        <a:p>
          <a:r>
            <a:rPr lang="en-US"/>
            <a:t>Demonstrate</a:t>
          </a:r>
        </a:p>
      </dgm:t>
    </dgm:pt>
    <dgm:pt modelId="{260410B1-E73F-491B-9FA2-802A81C1E012}" type="parTrans" cxnId="{341A9F10-3F7B-4B4A-A8B8-7C3F3DB78450}">
      <dgm:prSet/>
      <dgm:spPr/>
      <dgm:t>
        <a:bodyPr/>
        <a:lstStyle/>
        <a:p>
          <a:endParaRPr lang="en-US"/>
        </a:p>
      </dgm:t>
    </dgm:pt>
    <dgm:pt modelId="{AE1A6ADA-CED3-4AA5-B228-31A89E680508}" type="sibTrans" cxnId="{341A9F10-3F7B-4B4A-A8B8-7C3F3DB78450}">
      <dgm:prSet/>
      <dgm:spPr/>
      <dgm:t>
        <a:bodyPr/>
        <a:lstStyle/>
        <a:p>
          <a:endParaRPr lang="en-US"/>
        </a:p>
      </dgm:t>
    </dgm:pt>
    <dgm:pt modelId="{DE61F73D-1C6B-4AEC-8D65-D2F91576E7FE}">
      <dgm:prSet/>
      <dgm:spPr/>
      <dgm:t>
        <a:bodyPr/>
        <a:lstStyle/>
        <a:p>
          <a:r>
            <a:rPr lang="en-US" dirty="0"/>
            <a:t>Demonstrate systemic understanding of the role of a response police constable in non specialist investigations.</a:t>
          </a:r>
        </a:p>
      </dgm:t>
    </dgm:pt>
    <dgm:pt modelId="{E502C4F3-652C-4C79-A1AD-E372C2274684}" type="parTrans" cxnId="{A32BAC96-2885-4E13-935E-813A31173FE4}">
      <dgm:prSet/>
      <dgm:spPr/>
      <dgm:t>
        <a:bodyPr/>
        <a:lstStyle/>
        <a:p>
          <a:endParaRPr lang="en-US"/>
        </a:p>
      </dgm:t>
    </dgm:pt>
    <dgm:pt modelId="{52714823-CBEA-4BED-9E2D-9FF1E5E22D2A}" type="sibTrans" cxnId="{A32BAC96-2885-4E13-935E-813A31173FE4}">
      <dgm:prSet/>
      <dgm:spPr/>
      <dgm:t>
        <a:bodyPr/>
        <a:lstStyle/>
        <a:p>
          <a:endParaRPr lang="en-US"/>
        </a:p>
      </dgm:t>
    </dgm:pt>
    <dgm:pt modelId="{C7A9CF6A-3B61-468D-BEAE-7413BBB2AAA9}">
      <dgm:prSet/>
      <dgm:spPr/>
      <dgm:t>
        <a:bodyPr/>
        <a:lstStyle/>
        <a:p>
          <a:r>
            <a:rPr lang="en-US"/>
            <a:t>Identify</a:t>
          </a:r>
        </a:p>
      </dgm:t>
    </dgm:pt>
    <dgm:pt modelId="{4050C47B-9C0A-40FA-AE20-046898F59E57}" type="parTrans" cxnId="{A372F9A3-AAA6-42EF-B806-4999FF0A08D3}">
      <dgm:prSet/>
      <dgm:spPr/>
      <dgm:t>
        <a:bodyPr/>
        <a:lstStyle/>
        <a:p>
          <a:endParaRPr lang="en-US"/>
        </a:p>
      </dgm:t>
    </dgm:pt>
    <dgm:pt modelId="{B4FE85CB-4687-4D0B-BE3E-F8A514B106D1}" type="sibTrans" cxnId="{A372F9A3-AAA6-42EF-B806-4999FF0A08D3}">
      <dgm:prSet/>
      <dgm:spPr/>
      <dgm:t>
        <a:bodyPr/>
        <a:lstStyle/>
        <a:p>
          <a:endParaRPr lang="en-US"/>
        </a:p>
      </dgm:t>
    </dgm:pt>
    <dgm:pt modelId="{E9C51601-17D4-413F-9A97-5173AF075A57}">
      <dgm:prSet/>
      <dgm:spPr/>
      <dgm:t>
        <a:bodyPr/>
        <a:lstStyle/>
        <a:p>
          <a:r>
            <a:rPr lang="en-US" dirty="0"/>
            <a:t>Identify offences which require a specialist investigators and be able to explain the different types of investigations and roles, and how this may add value to the investigation process.</a:t>
          </a:r>
        </a:p>
      </dgm:t>
    </dgm:pt>
    <dgm:pt modelId="{107052AD-2234-4F54-A4C3-1AB0BC8499EC}" type="parTrans" cxnId="{782C4150-DD28-4BE3-931C-3B1FC238C6D7}">
      <dgm:prSet/>
      <dgm:spPr/>
      <dgm:t>
        <a:bodyPr/>
        <a:lstStyle/>
        <a:p>
          <a:endParaRPr lang="en-US"/>
        </a:p>
      </dgm:t>
    </dgm:pt>
    <dgm:pt modelId="{BA55ED01-4789-4A7B-9D30-F0821FEC0F53}" type="sibTrans" cxnId="{782C4150-DD28-4BE3-931C-3B1FC238C6D7}">
      <dgm:prSet/>
      <dgm:spPr/>
      <dgm:t>
        <a:bodyPr/>
        <a:lstStyle/>
        <a:p>
          <a:endParaRPr lang="en-US"/>
        </a:p>
      </dgm:t>
    </dgm:pt>
    <dgm:pt modelId="{E2AA2C1B-DADD-4AD1-A2AB-760B15164334}">
      <dgm:prSet/>
      <dgm:spPr/>
      <dgm:t>
        <a:bodyPr/>
        <a:lstStyle/>
        <a:p>
          <a:r>
            <a:rPr lang="en-US"/>
            <a:t>Explain</a:t>
          </a:r>
        </a:p>
      </dgm:t>
    </dgm:pt>
    <dgm:pt modelId="{6D85119D-0144-4D52-9C62-332971C7CF5C}" type="parTrans" cxnId="{B0A65ADA-47DF-4CA6-83BE-D2AF8A8AA2C1}">
      <dgm:prSet/>
      <dgm:spPr/>
      <dgm:t>
        <a:bodyPr/>
        <a:lstStyle/>
        <a:p>
          <a:endParaRPr lang="en-US"/>
        </a:p>
      </dgm:t>
    </dgm:pt>
    <dgm:pt modelId="{1F0B503D-21C7-4D22-9FAF-BDD8CE8DA702}" type="sibTrans" cxnId="{B0A65ADA-47DF-4CA6-83BE-D2AF8A8AA2C1}">
      <dgm:prSet/>
      <dgm:spPr/>
      <dgm:t>
        <a:bodyPr/>
        <a:lstStyle/>
        <a:p>
          <a:endParaRPr lang="en-US"/>
        </a:p>
      </dgm:t>
    </dgm:pt>
    <dgm:pt modelId="{F4D6D0BA-97EA-436E-B5AB-BFC9DD186721}">
      <dgm:prSet/>
      <dgm:spPr/>
      <dgm:t>
        <a:bodyPr/>
        <a:lstStyle/>
        <a:p>
          <a:r>
            <a:rPr lang="en-US"/>
            <a:t>Explain the need for professionalism throughout the investigation, what this means for the victim's journey, engagement with suspects, evaluate its effectiveness and consequence of not doing so.</a:t>
          </a:r>
        </a:p>
      </dgm:t>
    </dgm:pt>
    <dgm:pt modelId="{B4195CE3-EC79-478A-BD71-240A529A10E9}" type="parTrans" cxnId="{891E3769-7F05-49D9-9EE2-18B291CF7E81}">
      <dgm:prSet/>
      <dgm:spPr/>
      <dgm:t>
        <a:bodyPr/>
        <a:lstStyle/>
        <a:p>
          <a:endParaRPr lang="en-US"/>
        </a:p>
      </dgm:t>
    </dgm:pt>
    <dgm:pt modelId="{407EB261-AA8F-4DCD-AFC2-5E346772CF71}" type="sibTrans" cxnId="{891E3769-7F05-49D9-9EE2-18B291CF7E81}">
      <dgm:prSet/>
      <dgm:spPr/>
      <dgm:t>
        <a:bodyPr/>
        <a:lstStyle/>
        <a:p>
          <a:endParaRPr lang="en-US"/>
        </a:p>
      </dgm:t>
    </dgm:pt>
    <dgm:pt modelId="{23A92E61-1658-47C2-8D4B-437ACB816B3B}">
      <dgm:prSet/>
      <dgm:spPr/>
      <dgm:t>
        <a:bodyPr/>
        <a:lstStyle/>
        <a:p>
          <a:r>
            <a:rPr lang="en-US"/>
            <a:t>Undertake</a:t>
          </a:r>
        </a:p>
      </dgm:t>
    </dgm:pt>
    <dgm:pt modelId="{B9E94F22-A753-4325-9C80-DFF996802FC6}" type="parTrans" cxnId="{3E51CB29-9C52-4C4D-B9DB-1EE21C2E3F99}">
      <dgm:prSet/>
      <dgm:spPr/>
      <dgm:t>
        <a:bodyPr/>
        <a:lstStyle/>
        <a:p>
          <a:endParaRPr lang="en-US"/>
        </a:p>
      </dgm:t>
    </dgm:pt>
    <dgm:pt modelId="{B2855839-21BD-40F0-98F0-7D975013E382}" type="sibTrans" cxnId="{3E51CB29-9C52-4C4D-B9DB-1EE21C2E3F99}">
      <dgm:prSet/>
      <dgm:spPr/>
      <dgm:t>
        <a:bodyPr/>
        <a:lstStyle/>
        <a:p>
          <a:endParaRPr lang="en-US"/>
        </a:p>
      </dgm:t>
    </dgm:pt>
    <dgm:pt modelId="{B3CC2248-1976-4996-BBBB-23F60F094E72}">
      <dgm:prSet/>
      <dgm:spPr/>
      <dgm:t>
        <a:bodyPr/>
        <a:lstStyle/>
        <a:p>
          <a:r>
            <a:rPr lang="en-US"/>
            <a:t>Undertake a role play exercise to demonstrate investigation in practice.</a:t>
          </a:r>
        </a:p>
      </dgm:t>
    </dgm:pt>
    <dgm:pt modelId="{C298078E-F784-4B68-A25E-EE7E500CF01D}" type="parTrans" cxnId="{B3A2FD78-7239-47C9-AED5-266624CF3A93}">
      <dgm:prSet/>
      <dgm:spPr/>
      <dgm:t>
        <a:bodyPr/>
        <a:lstStyle/>
        <a:p>
          <a:endParaRPr lang="en-US"/>
        </a:p>
      </dgm:t>
    </dgm:pt>
    <dgm:pt modelId="{E52F934A-4086-4599-A186-D2D3D97789E8}" type="sibTrans" cxnId="{B3A2FD78-7239-47C9-AED5-266624CF3A93}">
      <dgm:prSet/>
      <dgm:spPr/>
      <dgm:t>
        <a:bodyPr/>
        <a:lstStyle/>
        <a:p>
          <a:endParaRPr lang="en-US"/>
        </a:p>
      </dgm:t>
    </dgm:pt>
    <dgm:pt modelId="{3758F812-DA89-4718-AB5F-F5924C37C403}" type="pres">
      <dgm:prSet presAssocID="{DE9B9055-4657-40C8-8B33-4611B706F3F5}" presName="Name0" presStyleCnt="0">
        <dgm:presLayoutVars>
          <dgm:dir/>
          <dgm:animLvl val="lvl"/>
          <dgm:resizeHandles val="exact"/>
        </dgm:presLayoutVars>
      </dgm:prSet>
      <dgm:spPr/>
    </dgm:pt>
    <dgm:pt modelId="{36BF173B-45B8-4A4F-8858-934D225DDDD0}" type="pres">
      <dgm:prSet presAssocID="{05DE8CF6-4348-403B-B553-DE6AFED523F1}" presName="linNode" presStyleCnt="0"/>
      <dgm:spPr/>
    </dgm:pt>
    <dgm:pt modelId="{6F792557-A05B-4C6F-A7A4-18F9EFFC364E}" type="pres">
      <dgm:prSet presAssocID="{05DE8CF6-4348-403B-B553-DE6AFED523F1}" presName="parentText" presStyleLbl="node1" presStyleIdx="0" presStyleCnt="5">
        <dgm:presLayoutVars>
          <dgm:chMax val="1"/>
          <dgm:bulletEnabled val="1"/>
        </dgm:presLayoutVars>
      </dgm:prSet>
      <dgm:spPr/>
    </dgm:pt>
    <dgm:pt modelId="{0C1F86A5-A875-4108-8B87-169D3267C1B7}" type="pres">
      <dgm:prSet presAssocID="{05DE8CF6-4348-403B-B553-DE6AFED523F1}" presName="descendantText" presStyleLbl="alignAccFollowNode1" presStyleIdx="0" presStyleCnt="5">
        <dgm:presLayoutVars>
          <dgm:bulletEnabled val="1"/>
        </dgm:presLayoutVars>
      </dgm:prSet>
      <dgm:spPr/>
    </dgm:pt>
    <dgm:pt modelId="{D10DF3B9-7959-4223-8E3D-C55F3B5A4AF4}" type="pres">
      <dgm:prSet presAssocID="{B2F2B126-EF8D-49A8-A286-6857CE3501BB}" presName="sp" presStyleCnt="0"/>
      <dgm:spPr/>
    </dgm:pt>
    <dgm:pt modelId="{5F735A8B-A561-41FC-9933-F5FCFCADBD07}" type="pres">
      <dgm:prSet presAssocID="{6425E95A-28D2-4C31-A4FE-BE4B2965EC85}" presName="linNode" presStyleCnt="0"/>
      <dgm:spPr/>
    </dgm:pt>
    <dgm:pt modelId="{FFE066B1-2FE3-4A50-A994-1207BF175EB8}" type="pres">
      <dgm:prSet presAssocID="{6425E95A-28D2-4C31-A4FE-BE4B2965EC85}" presName="parentText" presStyleLbl="node1" presStyleIdx="1" presStyleCnt="5">
        <dgm:presLayoutVars>
          <dgm:chMax val="1"/>
          <dgm:bulletEnabled val="1"/>
        </dgm:presLayoutVars>
      </dgm:prSet>
      <dgm:spPr/>
    </dgm:pt>
    <dgm:pt modelId="{753721F5-1FC9-4FEB-96DD-D63041A42AE5}" type="pres">
      <dgm:prSet presAssocID="{6425E95A-28D2-4C31-A4FE-BE4B2965EC85}" presName="descendantText" presStyleLbl="alignAccFollowNode1" presStyleIdx="1" presStyleCnt="5">
        <dgm:presLayoutVars>
          <dgm:bulletEnabled val="1"/>
        </dgm:presLayoutVars>
      </dgm:prSet>
      <dgm:spPr/>
    </dgm:pt>
    <dgm:pt modelId="{C9337B8F-FC15-4405-997A-5F93A047C118}" type="pres">
      <dgm:prSet presAssocID="{AE1A6ADA-CED3-4AA5-B228-31A89E680508}" presName="sp" presStyleCnt="0"/>
      <dgm:spPr/>
    </dgm:pt>
    <dgm:pt modelId="{E86675F1-C5FA-4B0E-8F60-B0CDAB6DB28F}" type="pres">
      <dgm:prSet presAssocID="{C7A9CF6A-3B61-468D-BEAE-7413BBB2AAA9}" presName="linNode" presStyleCnt="0"/>
      <dgm:spPr/>
    </dgm:pt>
    <dgm:pt modelId="{76B0BFEF-3004-47C8-A3CD-3FD42B382100}" type="pres">
      <dgm:prSet presAssocID="{C7A9CF6A-3B61-468D-BEAE-7413BBB2AAA9}" presName="parentText" presStyleLbl="node1" presStyleIdx="2" presStyleCnt="5">
        <dgm:presLayoutVars>
          <dgm:chMax val="1"/>
          <dgm:bulletEnabled val="1"/>
        </dgm:presLayoutVars>
      </dgm:prSet>
      <dgm:spPr/>
    </dgm:pt>
    <dgm:pt modelId="{9BC826F7-F27A-461F-990C-492A5E253F27}" type="pres">
      <dgm:prSet presAssocID="{C7A9CF6A-3B61-468D-BEAE-7413BBB2AAA9}" presName="descendantText" presStyleLbl="alignAccFollowNode1" presStyleIdx="2" presStyleCnt="5">
        <dgm:presLayoutVars>
          <dgm:bulletEnabled val="1"/>
        </dgm:presLayoutVars>
      </dgm:prSet>
      <dgm:spPr/>
    </dgm:pt>
    <dgm:pt modelId="{29E0E833-60A7-4624-B4E5-D7BBEFAEB60A}" type="pres">
      <dgm:prSet presAssocID="{B4FE85CB-4687-4D0B-BE3E-F8A514B106D1}" presName="sp" presStyleCnt="0"/>
      <dgm:spPr/>
    </dgm:pt>
    <dgm:pt modelId="{AACA5C14-8041-4C4E-88EF-0BD7E78E848E}" type="pres">
      <dgm:prSet presAssocID="{E2AA2C1B-DADD-4AD1-A2AB-760B15164334}" presName="linNode" presStyleCnt="0"/>
      <dgm:spPr/>
    </dgm:pt>
    <dgm:pt modelId="{DDA98D1E-B3F8-462B-8657-37E48071B469}" type="pres">
      <dgm:prSet presAssocID="{E2AA2C1B-DADD-4AD1-A2AB-760B15164334}" presName="parentText" presStyleLbl="node1" presStyleIdx="3" presStyleCnt="5">
        <dgm:presLayoutVars>
          <dgm:chMax val="1"/>
          <dgm:bulletEnabled val="1"/>
        </dgm:presLayoutVars>
      </dgm:prSet>
      <dgm:spPr/>
    </dgm:pt>
    <dgm:pt modelId="{2DE2D9A3-DF1B-40C2-87FF-11BE795EE9A5}" type="pres">
      <dgm:prSet presAssocID="{E2AA2C1B-DADD-4AD1-A2AB-760B15164334}" presName="descendantText" presStyleLbl="alignAccFollowNode1" presStyleIdx="3" presStyleCnt="5">
        <dgm:presLayoutVars>
          <dgm:bulletEnabled val="1"/>
        </dgm:presLayoutVars>
      </dgm:prSet>
      <dgm:spPr/>
    </dgm:pt>
    <dgm:pt modelId="{66B6FB44-BB04-452C-9B9C-BF0AD106E5C5}" type="pres">
      <dgm:prSet presAssocID="{1F0B503D-21C7-4D22-9FAF-BDD8CE8DA702}" presName="sp" presStyleCnt="0"/>
      <dgm:spPr/>
    </dgm:pt>
    <dgm:pt modelId="{9CE22FDC-BB3D-4189-BCFF-FB52279766B7}" type="pres">
      <dgm:prSet presAssocID="{23A92E61-1658-47C2-8D4B-437ACB816B3B}" presName="linNode" presStyleCnt="0"/>
      <dgm:spPr/>
    </dgm:pt>
    <dgm:pt modelId="{B44BC1FE-5901-467F-8672-CE5003D88941}" type="pres">
      <dgm:prSet presAssocID="{23A92E61-1658-47C2-8D4B-437ACB816B3B}" presName="parentText" presStyleLbl="node1" presStyleIdx="4" presStyleCnt="5">
        <dgm:presLayoutVars>
          <dgm:chMax val="1"/>
          <dgm:bulletEnabled val="1"/>
        </dgm:presLayoutVars>
      </dgm:prSet>
      <dgm:spPr/>
    </dgm:pt>
    <dgm:pt modelId="{73495B4F-3965-4545-91D9-DA2E92355A9A}" type="pres">
      <dgm:prSet presAssocID="{23A92E61-1658-47C2-8D4B-437ACB816B3B}" presName="descendantText" presStyleLbl="alignAccFollowNode1" presStyleIdx="4" presStyleCnt="5">
        <dgm:presLayoutVars>
          <dgm:bulletEnabled val="1"/>
        </dgm:presLayoutVars>
      </dgm:prSet>
      <dgm:spPr/>
    </dgm:pt>
  </dgm:ptLst>
  <dgm:cxnLst>
    <dgm:cxn modelId="{9B9A8402-142D-40D0-B7A2-02FA904F24D3}" type="presOf" srcId="{DE61F73D-1C6B-4AEC-8D65-D2F91576E7FE}" destId="{753721F5-1FC9-4FEB-96DD-D63041A42AE5}" srcOrd="0" destOrd="0" presId="urn:microsoft.com/office/officeart/2005/8/layout/vList5"/>
    <dgm:cxn modelId="{341A9F10-3F7B-4B4A-A8B8-7C3F3DB78450}" srcId="{DE9B9055-4657-40C8-8B33-4611B706F3F5}" destId="{6425E95A-28D2-4C31-A4FE-BE4B2965EC85}" srcOrd="1" destOrd="0" parTransId="{260410B1-E73F-491B-9FA2-802A81C1E012}" sibTransId="{AE1A6ADA-CED3-4AA5-B228-31A89E680508}"/>
    <dgm:cxn modelId="{EB902B1C-6D14-488A-B788-173D4AC58D75}" type="presOf" srcId="{6425E95A-28D2-4C31-A4FE-BE4B2965EC85}" destId="{FFE066B1-2FE3-4A50-A994-1207BF175EB8}" srcOrd="0" destOrd="0" presId="urn:microsoft.com/office/officeart/2005/8/layout/vList5"/>
    <dgm:cxn modelId="{4D2E2E23-6E7B-484B-958B-A6AA8B61B3B5}" type="presOf" srcId="{05DE8CF6-4348-403B-B553-DE6AFED523F1}" destId="{6F792557-A05B-4C6F-A7A4-18F9EFFC364E}" srcOrd="0" destOrd="0" presId="urn:microsoft.com/office/officeart/2005/8/layout/vList5"/>
    <dgm:cxn modelId="{5A6E6324-C38A-4CD6-8FB1-DCCD7CC35B41}" type="presOf" srcId="{C7A9CF6A-3B61-468D-BEAE-7413BBB2AAA9}" destId="{76B0BFEF-3004-47C8-A3CD-3FD42B382100}" srcOrd="0" destOrd="0" presId="urn:microsoft.com/office/officeart/2005/8/layout/vList5"/>
    <dgm:cxn modelId="{3E51CB29-9C52-4C4D-B9DB-1EE21C2E3F99}" srcId="{DE9B9055-4657-40C8-8B33-4611B706F3F5}" destId="{23A92E61-1658-47C2-8D4B-437ACB816B3B}" srcOrd="4" destOrd="0" parTransId="{B9E94F22-A753-4325-9C80-DFF996802FC6}" sibTransId="{B2855839-21BD-40F0-98F0-7D975013E382}"/>
    <dgm:cxn modelId="{97CA4436-CE88-4F20-9615-237697B3DD9D}" type="presOf" srcId="{23A92E61-1658-47C2-8D4B-437ACB816B3B}" destId="{B44BC1FE-5901-467F-8672-CE5003D88941}" srcOrd="0" destOrd="0" presId="urn:microsoft.com/office/officeart/2005/8/layout/vList5"/>
    <dgm:cxn modelId="{53BEB943-A13A-40EA-8D2B-2B73049813BF}" type="presOf" srcId="{E2AA2C1B-DADD-4AD1-A2AB-760B15164334}" destId="{DDA98D1E-B3F8-462B-8657-37E48071B469}" srcOrd="0" destOrd="0" presId="urn:microsoft.com/office/officeart/2005/8/layout/vList5"/>
    <dgm:cxn modelId="{70279468-93EA-4FEF-9DDD-8AEDDC2EFE44}" type="presOf" srcId="{CF03524E-5814-4B67-9565-D387C3D8223E}" destId="{0C1F86A5-A875-4108-8B87-169D3267C1B7}" srcOrd="0" destOrd="0" presId="urn:microsoft.com/office/officeart/2005/8/layout/vList5"/>
    <dgm:cxn modelId="{891E3769-7F05-49D9-9EE2-18B291CF7E81}" srcId="{E2AA2C1B-DADD-4AD1-A2AB-760B15164334}" destId="{F4D6D0BA-97EA-436E-B5AB-BFC9DD186721}" srcOrd="0" destOrd="0" parTransId="{B4195CE3-EC79-478A-BD71-240A529A10E9}" sibTransId="{407EB261-AA8F-4DCD-AFC2-5E346772CF71}"/>
    <dgm:cxn modelId="{782C4150-DD28-4BE3-931C-3B1FC238C6D7}" srcId="{C7A9CF6A-3B61-468D-BEAE-7413BBB2AAA9}" destId="{E9C51601-17D4-413F-9A97-5173AF075A57}" srcOrd="0" destOrd="0" parTransId="{107052AD-2234-4F54-A4C3-1AB0BC8499EC}" sibTransId="{BA55ED01-4789-4A7B-9D30-F0821FEC0F53}"/>
    <dgm:cxn modelId="{B3A2FD78-7239-47C9-AED5-266624CF3A93}" srcId="{23A92E61-1658-47C2-8D4B-437ACB816B3B}" destId="{B3CC2248-1976-4996-BBBB-23F60F094E72}" srcOrd="0" destOrd="0" parTransId="{C298078E-F784-4B68-A25E-EE7E500CF01D}" sibTransId="{E52F934A-4086-4599-A186-D2D3D97789E8}"/>
    <dgm:cxn modelId="{CB5EAA84-5F2A-4A82-A9C5-2491F6A54624}" type="presOf" srcId="{F4D6D0BA-97EA-436E-B5AB-BFC9DD186721}" destId="{2DE2D9A3-DF1B-40C2-87FF-11BE795EE9A5}" srcOrd="0" destOrd="0" presId="urn:microsoft.com/office/officeart/2005/8/layout/vList5"/>
    <dgm:cxn modelId="{4BD70E8F-BA65-48B3-A0D2-A97F24EFA37D}" srcId="{05DE8CF6-4348-403B-B553-DE6AFED523F1}" destId="{CF03524E-5814-4B67-9565-D387C3D8223E}" srcOrd="0" destOrd="0" parTransId="{5EB8EB4A-CA1B-48CE-A5F2-269957D12F93}" sibTransId="{B0F78F0B-2853-4105-BDCE-A6D0DEE3560E}"/>
    <dgm:cxn modelId="{A32BAC96-2885-4E13-935E-813A31173FE4}" srcId="{6425E95A-28D2-4C31-A4FE-BE4B2965EC85}" destId="{DE61F73D-1C6B-4AEC-8D65-D2F91576E7FE}" srcOrd="0" destOrd="0" parTransId="{E502C4F3-652C-4C79-A1AD-E372C2274684}" sibTransId="{52714823-CBEA-4BED-9E2D-9FF1E5E22D2A}"/>
    <dgm:cxn modelId="{A372F9A3-AAA6-42EF-B806-4999FF0A08D3}" srcId="{DE9B9055-4657-40C8-8B33-4611B706F3F5}" destId="{C7A9CF6A-3B61-468D-BEAE-7413BBB2AAA9}" srcOrd="2" destOrd="0" parTransId="{4050C47B-9C0A-40FA-AE20-046898F59E57}" sibTransId="{B4FE85CB-4687-4D0B-BE3E-F8A514B106D1}"/>
    <dgm:cxn modelId="{A0A7B4AD-C7C7-4DB8-92D9-30AC55ACE806}" type="presOf" srcId="{E9C51601-17D4-413F-9A97-5173AF075A57}" destId="{9BC826F7-F27A-461F-990C-492A5E253F27}" srcOrd="0" destOrd="0" presId="urn:microsoft.com/office/officeart/2005/8/layout/vList5"/>
    <dgm:cxn modelId="{8DA494C0-991E-4DE7-A8F3-F4DB2CD2CCEA}" srcId="{DE9B9055-4657-40C8-8B33-4611B706F3F5}" destId="{05DE8CF6-4348-403B-B553-DE6AFED523F1}" srcOrd="0" destOrd="0" parTransId="{9F0AD612-5939-45DA-AF24-C5C8C1115AFE}" sibTransId="{B2F2B126-EF8D-49A8-A286-6857CE3501BB}"/>
    <dgm:cxn modelId="{B0A65ADA-47DF-4CA6-83BE-D2AF8A8AA2C1}" srcId="{DE9B9055-4657-40C8-8B33-4611B706F3F5}" destId="{E2AA2C1B-DADD-4AD1-A2AB-760B15164334}" srcOrd="3" destOrd="0" parTransId="{6D85119D-0144-4D52-9C62-332971C7CF5C}" sibTransId="{1F0B503D-21C7-4D22-9FAF-BDD8CE8DA702}"/>
    <dgm:cxn modelId="{EE6CE5E8-219D-4ABF-905E-7518AD35E4FA}" type="presOf" srcId="{DE9B9055-4657-40C8-8B33-4611B706F3F5}" destId="{3758F812-DA89-4718-AB5F-F5924C37C403}" srcOrd="0" destOrd="0" presId="urn:microsoft.com/office/officeart/2005/8/layout/vList5"/>
    <dgm:cxn modelId="{CD138FEB-35B7-44DD-8E0B-DA297B825CD5}" type="presOf" srcId="{B3CC2248-1976-4996-BBBB-23F60F094E72}" destId="{73495B4F-3965-4545-91D9-DA2E92355A9A}" srcOrd="0" destOrd="0" presId="urn:microsoft.com/office/officeart/2005/8/layout/vList5"/>
    <dgm:cxn modelId="{2CB125B9-D972-4601-B820-F71248612A0F}" type="presParOf" srcId="{3758F812-DA89-4718-AB5F-F5924C37C403}" destId="{36BF173B-45B8-4A4F-8858-934D225DDDD0}" srcOrd="0" destOrd="0" presId="urn:microsoft.com/office/officeart/2005/8/layout/vList5"/>
    <dgm:cxn modelId="{3FCFBE1F-9AB7-4E1A-8FF1-79EF14C5A07D}" type="presParOf" srcId="{36BF173B-45B8-4A4F-8858-934D225DDDD0}" destId="{6F792557-A05B-4C6F-A7A4-18F9EFFC364E}" srcOrd="0" destOrd="0" presId="urn:microsoft.com/office/officeart/2005/8/layout/vList5"/>
    <dgm:cxn modelId="{CAD46D5A-3F2B-40F7-BF38-576BA306EEC2}" type="presParOf" srcId="{36BF173B-45B8-4A4F-8858-934D225DDDD0}" destId="{0C1F86A5-A875-4108-8B87-169D3267C1B7}" srcOrd="1" destOrd="0" presId="urn:microsoft.com/office/officeart/2005/8/layout/vList5"/>
    <dgm:cxn modelId="{963F04FE-203C-43F7-AC93-3F66787A1980}" type="presParOf" srcId="{3758F812-DA89-4718-AB5F-F5924C37C403}" destId="{D10DF3B9-7959-4223-8E3D-C55F3B5A4AF4}" srcOrd="1" destOrd="0" presId="urn:microsoft.com/office/officeart/2005/8/layout/vList5"/>
    <dgm:cxn modelId="{0AF4F835-E90F-4FBA-BC14-D538221F6C61}" type="presParOf" srcId="{3758F812-DA89-4718-AB5F-F5924C37C403}" destId="{5F735A8B-A561-41FC-9933-F5FCFCADBD07}" srcOrd="2" destOrd="0" presId="urn:microsoft.com/office/officeart/2005/8/layout/vList5"/>
    <dgm:cxn modelId="{09FEEAB8-115E-4FC0-833C-6CCCB4120708}" type="presParOf" srcId="{5F735A8B-A561-41FC-9933-F5FCFCADBD07}" destId="{FFE066B1-2FE3-4A50-A994-1207BF175EB8}" srcOrd="0" destOrd="0" presId="urn:microsoft.com/office/officeart/2005/8/layout/vList5"/>
    <dgm:cxn modelId="{F18AE3C8-AF35-4140-B691-8924AEB40C17}" type="presParOf" srcId="{5F735A8B-A561-41FC-9933-F5FCFCADBD07}" destId="{753721F5-1FC9-4FEB-96DD-D63041A42AE5}" srcOrd="1" destOrd="0" presId="urn:microsoft.com/office/officeart/2005/8/layout/vList5"/>
    <dgm:cxn modelId="{E4CC27F3-7724-4908-8D23-85E609A224C7}" type="presParOf" srcId="{3758F812-DA89-4718-AB5F-F5924C37C403}" destId="{C9337B8F-FC15-4405-997A-5F93A047C118}" srcOrd="3" destOrd="0" presId="urn:microsoft.com/office/officeart/2005/8/layout/vList5"/>
    <dgm:cxn modelId="{90B91AE6-FBF5-4EE1-9AB1-96EBB5CF7848}" type="presParOf" srcId="{3758F812-DA89-4718-AB5F-F5924C37C403}" destId="{E86675F1-C5FA-4B0E-8F60-B0CDAB6DB28F}" srcOrd="4" destOrd="0" presId="urn:microsoft.com/office/officeart/2005/8/layout/vList5"/>
    <dgm:cxn modelId="{61DDF513-A9D1-47E3-97F7-62CBF2F7EA67}" type="presParOf" srcId="{E86675F1-C5FA-4B0E-8F60-B0CDAB6DB28F}" destId="{76B0BFEF-3004-47C8-A3CD-3FD42B382100}" srcOrd="0" destOrd="0" presId="urn:microsoft.com/office/officeart/2005/8/layout/vList5"/>
    <dgm:cxn modelId="{A9362E02-3326-49B4-8AD3-ED4581E08930}" type="presParOf" srcId="{E86675F1-C5FA-4B0E-8F60-B0CDAB6DB28F}" destId="{9BC826F7-F27A-461F-990C-492A5E253F27}" srcOrd="1" destOrd="0" presId="urn:microsoft.com/office/officeart/2005/8/layout/vList5"/>
    <dgm:cxn modelId="{34DC3365-4F0F-4283-A3DE-FB74A24832D8}" type="presParOf" srcId="{3758F812-DA89-4718-AB5F-F5924C37C403}" destId="{29E0E833-60A7-4624-B4E5-D7BBEFAEB60A}" srcOrd="5" destOrd="0" presId="urn:microsoft.com/office/officeart/2005/8/layout/vList5"/>
    <dgm:cxn modelId="{4C80D62D-98E4-4C57-A9AD-F0B47D573D98}" type="presParOf" srcId="{3758F812-DA89-4718-AB5F-F5924C37C403}" destId="{AACA5C14-8041-4C4E-88EF-0BD7E78E848E}" srcOrd="6" destOrd="0" presId="urn:microsoft.com/office/officeart/2005/8/layout/vList5"/>
    <dgm:cxn modelId="{C3D654EE-DC85-458D-82B7-BBC5C5902360}" type="presParOf" srcId="{AACA5C14-8041-4C4E-88EF-0BD7E78E848E}" destId="{DDA98D1E-B3F8-462B-8657-37E48071B469}" srcOrd="0" destOrd="0" presId="urn:microsoft.com/office/officeart/2005/8/layout/vList5"/>
    <dgm:cxn modelId="{D1C7F9CB-9F2A-4EFC-B021-62DA60C729B0}" type="presParOf" srcId="{AACA5C14-8041-4C4E-88EF-0BD7E78E848E}" destId="{2DE2D9A3-DF1B-40C2-87FF-11BE795EE9A5}" srcOrd="1" destOrd="0" presId="urn:microsoft.com/office/officeart/2005/8/layout/vList5"/>
    <dgm:cxn modelId="{6020C266-EC02-44BF-9567-49808F0EED0B}" type="presParOf" srcId="{3758F812-DA89-4718-AB5F-F5924C37C403}" destId="{66B6FB44-BB04-452C-9B9C-BF0AD106E5C5}" srcOrd="7" destOrd="0" presId="urn:microsoft.com/office/officeart/2005/8/layout/vList5"/>
    <dgm:cxn modelId="{85EFA600-6FD7-424D-924D-8E62CE890A95}" type="presParOf" srcId="{3758F812-DA89-4718-AB5F-F5924C37C403}" destId="{9CE22FDC-BB3D-4189-BCFF-FB52279766B7}" srcOrd="8" destOrd="0" presId="urn:microsoft.com/office/officeart/2005/8/layout/vList5"/>
    <dgm:cxn modelId="{E4B6FD60-583E-42C7-80D9-F88037668401}" type="presParOf" srcId="{9CE22FDC-BB3D-4189-BCFF-FB52279766B7}" destId="{B44BC1FE-5901-467F-8672-CE5003D88941}" srcOrd="0" destOrd="0" presId="urn:microsoft.com/office/officeart/2005/8/layout/vList5"/>
    <dgm:cxn modelId="{4649450C-0545-44E3-9870-C35538CAB089}" type="presParOf" srcId="{9CE22FDC-BB3D-4189-BCFF-FB52279766B7}" destId="{73495B4F-3965-4545-91D9-DA2E92355A9A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6614A1B-C878-4CA4-B691-40D63ED230AF}" type="doc">
      <dgm:prSet loTypeId="urn:microsoft.com/office/officeart/2005/8/layout/default" loCatId="list" qsTypeId="urn:microsoft.com/office/officeart/2005/8/quickstyle/simple4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59F21618-0476-4A01-9066-60FCB85F5520}">
      <dgm:prSet/>
      <dgm:spPr/>
      <dgm:t>
        <a:bodyPr/>
        <a:lstStyle/>
        <a:p>
          <a:r>
            <a:rPr lang="en-GB"/>
            <a:t>Component 1: 50% </a:t>
          </a:r>
          <a:br>
            <a:rPr lang="en-GB"/>
          </a:br>
          <a:r>
            <a:rPr lang="en-GB"/>
            <a:t>Role Play </a:t>
          </a:r>
          <a:endParaRPr lang="en-US"/>
        </a:p>
      </dgm:t>
    </dgm:pt>
    <dgm:pt modelId="{0BF0E1C7-3D43-4B2C-A2BC-3FD484BBD032}" type="parTrans" cxnId="{EA36535A-1219-4815-902D-9057FA1CDD89}">
      <dgm:prSet/>
      <dgm:spPr/>
      <dgm:t>
        <a:bodyPr/>
        <a:lstStyle/>
        <a:p>
          <a:endParaRPr lang="en-US"/>
        </a:p>
      </dgm:t>
    </dgm:pt>
    <dgm:pt modelId="{AA114A8D-1BA0-43B7-B916-E88BF2C1CCFF}" type="sibTrans" cxnId="{EA36535A-1219-4815-902D-9057FA1CDD89}">
      <dgm:prSet/>
      <dgm:spPr/>
      <dgm:t>
        <a:bodyPr/>
        <a:lstStyle/>
        <a:p>
          <a:endParaRPr lang="en-US"/>
        </a:p>
      </dgm:t>
    </dgm:pt>
    <dgm:pt modelId="{114FA89B-158E-495D-A885-55D7FD212F80}">
      <dgm:prSet/>
      <dgm:spPr/>
      <dgm:t>
        <a:bodyPr/>
        <a:lstStyle/>
        <a:p>
          <a:r>
            <a:rPr lang="en-GB" dirty="0"/>
            <a:t>Component 2: 50% </a:t>
          </a:r>
        </a:p>
        <a:p>
          <a:r>
            <a:rPr lang="en-GB" dirty="0"/>
            <a:t>Exam (2 hours) </a:t>
          </a:r>
          <a:endParaRPr lang="en-US" dirty="0"/>
        </a:p>
      </dgm:t>
    </dgm:pt>
    <dgm:pt modelId="{DBCBECD0-5560-4475-8B93-36549597DAAC}" type="parTrans" cxnId="{3B49442D-66C2-465F-A29B-F0AFCB5460E5}">
      <dgm:prSet/>
      <dgm:spPr/>
      <dgm:t>
        <a:bodyPr/>
        <a:lstStyle/>
        <a:p>
          <a:endParaRPr lang="en-US"/>
        </a:p>
      </dgm:t>
    </dgm:pt>
    <dgm:pt modelId="{7423E67E-20C5-4ABC-B380-902457FBA997}" type="sibTrans" cxnId="{3B49442D-66C2-465F-A29B-F0AFCB5460E5}">
      <dgm:prSet/>
      <dgm:spPr/>
      <dgm:t>
        <a:bodyPr/>
        <a:lstStyle/>
        <a:p>
          <a:endParaRPr lang="en-US"/>
        </a:p>
      </dgm:t>
    </dgm:pt>
    <dgm:pt modelId="{63ABD08F-A351-6743-A614-3EFDE2B7D4FE}" type="pres">
      <dgm:prSet presAssocID="{46614A1B-C878-4CA4-B691-40D63ED230AF}" presName="diagram" presStyleCnt="0">
        <dgm:presLayoutVars>
          <dgm:dir/>
          <dgm:resizeHandles val="exact"/>
        </dgm:presLayoutVars>
      </dgm:prSet>
      <dgm:spPr/>
    </dgm:pt>
    <dgm:pt modelId="{801499EF-5794-194E-95AC-8B3118416A28}" type="pres">
      <dgm:prSet presAssocID="{59F21618-0476-4A01-9066-60FCB85F5520}" presName="node" presStyleLbl="node1" presStyleIdx="0" presStyleCnt="2">
        <dgm:presLayoutVars>
          <dgm:bulletEnabled val="1"/>
        </dgm:presLayoutVars>
      </dgm:prSet>
      <dgm:spPr/>
    </dgm:pt>
    <dgm:pt modelId="{94821409-EEBF-5648-801E-6DEA0922CBE9}" type="pres">
      <dgm:prSet presAssocID="{AA114A8D-1BA0-43B7-B916-E88BF2C1CCFF}" presName="sibTrans" presStyleCnt="0"/>
      <dgm:spPr/>
    </dgm:pt>
    <dgm:pt modelId="{8F32FBCF-CB94-1B46-A5C7-02384AB4E303}" type="pres">
      <dgm:prSet presAssocID="{114FA89B-158E-495D-A885-55D7FD212F80}" presName="node" presStyleLbl="node1" presStyleIdx="1" presStyleCnt="2">
        <dgm:presLayoutVars>
          <dgm:bulletEnabled val="1"/>
        </dgm:presLayoutVars>
      </dgm:prSet>
      <dgm:spPr/>
    </dgm:pt>
  </dgm:ptLst>
  <dgm:cxnLst>
    <dgm:cxn modelId="{3B49442D-66C2-465F-A29B-F0AFCB5460E5}" srcId="{46614A1B-C878-4CA4-B691-40D63ED230AF}" destId="{114FA89B-158E-495D-A885-55D7FD212F80}" srcOrd="1" destOrd="0" parTransId="{DBCBECD0-5560-4475-8B93-36549597DAAC}" sibTransId="{7423E67E-20C5-4ABC-B380-902457FBA997}"/>
    <dgm:cxn modelId="{EA36535A-1219-4815-902D-9057FA1CDD89}" srcId="{46614A1B-C878-4CA4-B691-40D63ED230AF}" destId="{59F21618-0476-4A01-9066-60FCB85F5520}" srcOrd="0" destOrd="0" parTransId="{0BF0E1C7-3D43-4B2C-A2BC-3FD484BBD032}" sibTransId="{AA114A8D-1BA0-43B7-B916-E88BF2C1CCFF}"/>
    <dgm:cxn modelId="{E0E9FACA-B79F-E54C-B6F6-B05B52DFF23A}" type="presOf" srcId="{114FA89B-158E-495D-A885-55D7FD212F80}" destId="{8F32FBCF-CB94-1B46-A5C7-02384AB4E303}" srcOrd="0" destOrd="0" presId="urn:microsoft.com/office/officeart/2005/8/layout/default"/>
    <dgm:cxn modelId="{33E7ABD5-6F88-8144-BD8A-37976579E931}" type="presOf" srcId="{46614A1B-C878-4CA4-B691-40D63ED230AF}" destId="{63ABD08F-A351-6743-A614-3EFDE2B7D4FE}" srcOrd="0" destOrd="0" presId="urn:microsoft.com/office/officeart/2005/8/layout/default"/>
    <dgm:cxn modelId="{6DC288E6-5178-954C-B945-AFEBD2190306}" type="presOf" srcId="{59F21618-0476-4A01-9066-60FCB85F5520}" destId="{801499EF-5794-194E-95AC-8B3118416A28}" srcOrd="0" destOrd="0" presId="urn:microsoft.com/office/officeart/2005/8/layout/default"/>
    <dgm:cxn modelId="{438CD647-496C-4248-B824-1FA4ACAC316D}" type="presParOf" srcId="{63ABD08F-A351-6743-A614-3EFDE2B7D4FE}" destId="{801499EF-5794-194E-95AC-8B3118416A28}" srcOrd="0" destOrd="0" presId="urn:microsoft.com/office/officeart/2005/8/layout/default"/>
    <dgm:cxn modelId="{C408F66A-B076-204D-8469-9636504380EE}" type="presParOf" srcId="{63ABD08F-A351-6743-A614-3EFDE2B7D4FE}" destId="{94821409-EEBF-5648-801E-6DEA0922CBE9}" srcOrd="1" destOrd="0" presId="urn:microsoft.com/office/officeart/2005/8/layout/default"/>
    <dgm:cxn modelId="{94664EDA-B53A-8A49-8D19-3F729E307E3C}" type="presParOf" srcId="{63ABD08F-A351-6743-A614-3EFDE2B7D4FE}" destId="{8F32FBCF-CB94-1B46-A5C7-02384AB4E303}" srcOrd="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4880BCB2-DC3E-4C6E-8264-44F74C032061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E88DF96A-E07E-49BF-B333-B3983F4E313D}">
      <dgm:prSet/>
      <dgm:spPr/>
      <dgm:t>
        <a:bodyPr/>
        <a:lstStyle/>
        <a:p>
          <a:r>
            <a:rPr lang="en-US"/>
            <a:t>Conducting Investigations</a:t>
          </a:r>
        </a:p>
      </dgm:t>
    </dgm:pt>
    <dgm:pt modelId="{79183B1F-A4A6-499D-A87D-680E7722957C}" type="parTrans" cxnId="{DFF27E08-D122-414B-9E14-8453E001DB6D}">
      <dgm:prSet/>
      <dgm:spPr/>
      <dgm:t>
        <a:bodyPr/>
        <a:lstStyle/>
        <a:p>
          <a:endParaRPr lang="en-US"/>
        </a:p>
      </dgm:t>
    </dgm:pt>
    <dgm:pt modelId="{00159AFE-9D06-4079-9BB5-3FC09CB4B369}" type="sibTrans" cxnId="{DFF27E08-D122-414B-9E14-8453E001DB6D}">
      <dgm:prSet/>
      <dgm:spPr/>
      <dgm:t>
        <a:bodyPr/>
        <a:lstStyle/>
        <a:p>
          <a:endParaRPr lang="en-US"/>
        </a:p>
      </dgm:t>
    </dgm:pt>
    <dgm:pt modelId="{AA1C6A0B-6885-4C58-AD0B-D569E1557B7B}">
      <dgm:prSet/>
      <dgm:spPr/>
      <dgm:t>
        <a:bodyPr/>
        <a:lstStyle/>
        <a:p>
          <a:r>
            <a:rPr lang="en-US" dirty="0"/>
            <a:t>Investigation processes</a:t>
          </a:r>
        </a:p>
      </dgm:t>
    </dgm:pt>
    <dgm:pt modelId="{92930434-BFB0-41F8-9005-3BC3BAA7D95D}" type="parTrans" cxnId="{3EA20C69-CD51-4127-A237-DBDAECD47188}">
      <dgm:prSet/>
      <dgm:spPr/>
      <dgm:t>
        <a:bodyPr/>
        <a:lstStyle/>
        <a:p>
          <a:endParaRPr lang="en-US"/>
        </a:p>
      </dgm:t>
    </dgm:pt>
    <dgm:pt modelId="{BE653BC8-AC64-4BC7-9DC7-8A445CDC514B}" type="sibTrans" cxnId="{3EA20C69-CD51-4127-A237-DBDAECD47188}">
      <dgm:prSet/>
      <dgm:spPr/>
      <dgm:t>
        <a:bodyPr/>
        <a:lstStyle/>
        <a:p>
          <a:endParaRPr lang="en-US"/>
        </a:p>
      </dgm:t>
    </dgm:pt>
    <dgm:pt modelId="{062999D7-1D9D-4632-8805-F639FEB3661C}">
      <dgm:prSet/>
      <dgm:spPr/>
      <dgm:t>
        <a:bodyPr/>
        <a:lstStyle/>
        <a:p>
          <a:r>
            <a:rPr lang="en-US"/>
            <a:t>Managing investigations </a:t>
          </a:r>
        </a:p>
      </dgm:t>
    </dgm:pt>
    <dgm:pt modelId="{DF4F0AED-4ABF-42AE-85D0-C8262846E0DA}" type="parTrans" cxnId="{58782824-0075-488E-8D2B-492FE00C0326}">
      <dgm:prSet/>
      <dgm:spPr/>
      <dgm:t>
        <a:bodyPr/>
        <a:lstStyle/>
        <a:p>
          <a:endParaRPr lang="en-US"/>
        </a:p>
      </dgm:t>
    </dgm:pt>
    <dgm:pt modelId="{671DDDE8-600D-4422-A15E-1760E87720DB}" type="sibTrans" cxnId="{58782824-0075-488E-8D2B-492FE00C0326}">
      <dgm:prSet/>
      <dgm:spPr/>
      <dgm:t>
        <a:bodyPr/>
        <a:lstStyle/>
        <a:p>
          <a:endParaRPr lang="en-US"/>
        </a:p>
      </dgm:t>
    </dgm:pt>
    <dgm:pt modelId="{0C9215E4-10BE-4EDC-958F-EECEC40B0580}">
      <dgm:prSet/>
      <dgm:spPr/>
      <dgm:t>
        <a:bodyPr/>
        <a:lstStyle/>
        <a:p>
          <a:r>
            <a:rPr lang="en-US"/>
            <a:t>Forensics </a:t>
          </a:r>
        </a:p>
      </dgm:t>
    </dgm:pt>
    <dgm:pt modelId="{13288068-2B36-4ABE-AC5B-236057F0A236}" type="parTrans" cxnId="{158F2155-0F06-4EAF-AE9B-308D9F3C2F53}">
      <dgm:prSet/>
      <dgm:spPr/>
      <dgm:t>
        <a:bodyPr/>
        <a:lstStyle/>
        <a:p>
          <a:endParaRPr lang="en-US"/>
        </a:p>
      </dgm:t>
    </dgm:pt>
    <dgm:pt modelId="{6703960D-FFD9-4A14-9381-6D57DB43578D}" type="sibTrans" cxnId="{158F2155-0F06-4EAF-AE9B-308D9F3C2F53}">
      <dgm:prSet/>
      <dgm:spPr/>
      <dgm:t>
        <a:bodyPr/>
        <a:lstStyle/>
        <a:p>
          <a:endParaRPr lang="en-US"/>
        </a:p>
      </dgm:t>
    </dgm:pt>
    <dgm:pt modelId="{5E566313-295D-4822-8EE5-FDDA895363A6}">
      <dgm:prSet/>
      <dgm:spPr/>
      <dgm:t>
        <a:bodyPr/>
        <a:lstStyle/>
        <a:p>
          <a:r>
            <a:rPr lang="en-US" dirty="0"/>
            <a:t>Working with suspects, victims and witnesses </a:t>
          </a:r>
        </a:p>
      </dgm:t>
    </dgm:pt>
    <dgm:pt modelId="{1C887AC6-2F69-4D3E-8654-7736EA1A048F}" type="parTrans" cxnId="{7C98D61D-1BEC-41B3-BBFF-628E6853C22A}">
      <dgm:prSet/>
      <dgm:spPr/>
      <dgm:t>
        <a:bodyPr/>
        <a:lstStyle/>
        <a:p>
          <a:endParaRPr lang="en-US"/>
        </a:p>
      </dgm:t>
    </dgm:pt>
    <dgm:pt modelId="{D66059DD-2F67-46EE-BB94-715FA3DBB072}" type="sibTrans" cxnId="{7C98D61D-1BEC-41B3-BBFF-628E6853C22A}">
      <dgm:prSet/>
      <dgm:spPr/>
      <dgm:t>
        <a:bodyPr/>
        <a:lstStyle/>
        <a:p>
          <a:endParaRPr lang="en-US"/>
        </a:p>
      </dgm:t>
    </dgm:pt>
    <dgm:pt modelId="{08DC63FD-98DD-4A03-93E7-4695E35EB977}">
      <dgm:prSet/>
      <dgm:spPr/>
      <dgm:t>
        <a:bodyPr/>
        <a:lstStyle/>
        <a:p>
          <a:r>
            <a:rPr lang="en-US"/>
            <a:t>Interviewing </a:t>
          </a:r>
        </a:p>
      </dgm:t>
    </dgm:pt>
    <dgm:pt modelId="{A9673AEA-62C5-4B4B-A50F-158533D89BAA}" type="parTrans" cxnId="{9D3CED0E-493C-416E-AFC8-95735EFBEC0B}">
      <dgm:prSet/>
      <dgm:spPr/>
      <dgm:t>
        <a:bodyPr/>
        <a:lstStyle/>
        <a:p>
          <a:endParaRPr lang="en-US"/>
        </a:p>
      </dgm:t>
    </dgm:pt>
    <dgm:pt modelId="{6A5F2CC0-7B81-4D4C-A56F-528622B58EE6}" type="sibTrans" cxnId="{9D3CED0E-493C-416E-AFC8-95735EFBEC0B}">
      <dgm:prSet/>
      <dgm:spPr/>
      <dgm:t>
        <a:bodyPr/>
        <a:lstStyle/>
        <a:p>
          <a:endParaRPr lang="en-US"/>
        </a:p>
      </dgm:t>
    </dgm:pt>
    <dgm:pt modelId="{07E7EC57-7893-4870-8609-6E5CA7F4B4E0}">
      <dgm:prSet/>
      <dgm:spPr/>
      <dgm:t>
        <a:bodyPr/>
        <a:lstStyle/>
        <a:p>
          <a:r>
            <a:rPr lang="en-US" dirty="0"/>
            <a:t>Investigative strategies </a:t>
          </a:r>
        </a:p>
      </dgm:t>
    </dgm:pt>
    <dgm:pt modelId="{78E98B89-8FC1-40B3-8D6A-748445F683FE}" type="parTrans" cxnId="{13E0F36E-29D9-4B37-B666-642F99CF5BA0}">
      <dgm:prSet/>
      <dgm:spPr/>
      <dgm:t>
        <a:bodyPr/>
        <a:lstStyle/>
        <a:p>
          <a:endParaRPr lang="en-US"/>
        </a:p>
      </dgm:t>
    </dgm:pt>
    <dgm:pt modelId="{42D04963-97BB-4B2B-A3D2-EF01D9527510}" type="sibTrans" cxnId="{13E0F36E-29D9-4B37-B666-642F99CF5BA0}">
      <dgm:prSet/>
      <dgm:spPr/>
      <dgm:t>
        <a:bodyPr/>
        <a:lstStyle/>
        <a:p>
          <a:endParaRPr lang="en-US"/>
        </a:p>
      </dgm:t>
    </dgm:pt>
    <dgm:pt modelId="{4EE29EC4-C02B-8142-9189-CAF2398285D0}">
      <dgm:prSet/>
      <dgm:spPr/>
      <dgm:t>
        <a:bodyPr/>
        <a:lstStyle/>
        <a:p>
          <a:endParaRPr lang="en-GB" dirty="0"/>
        </a:p>
      </dgm:t>
    </dgm:pt>
    <dgm:pt modelId="{7526E2C4-9727-A544-87B2-ADBF937FE4F3}" type="parTrans" cxnId="{60809267-C48E-8749-9281-1CF585F9BF3A}">
      <dgm:prSet/>
      <dgm:spPr/>
      <dgm:t>
        <a:bodyPr/>
        <a:lstStyle/>
        <a:p>
          <a:endParaRPr lang="en-GB"/>
        </a:p>
      </dgm:t>
    </dgm:pt>
    <dgm:pt modelId="{EA7719D1-CE67-A241-AB5A-2F864A02E42F}" type="sibTrans" cxnId="{60809267-C48E-8749-9281-1CF585F9BF3A}">
      <dgm:prSet/>
      <dgm:spPr/>
      <dgm:t>
        <a:bodyPr/>
        <a:lstStyle/>
        <a:p>
          <a:endParaRPr lang="en-GB"/>
        </a:p>
      </dgm:t>
    </dgm:pt>
    <dgm:pt modelId="{99CB03FE-AF60-4EAF-B0D8-EBC9E19DC78A}" type="pres">
      <dgm:prSet presAssocID="{4880BCB2-DC3E-4C6E-8264-44F74C032061}" presName="diagram" presStyleCnt="0">
        <dgm:presLayoutVars>
          <dgm:dir/>
          <dgm:resizeHandles val="exact"/>
        </dgm:presLayoutVars>
      </dgm:prSet>
      <dgm:spPr/>
    </dgm:pt>
    <dgm:pt modelId="{4A24D8D5-B209-4A52-BD30-F59DBF03AC87}" type="pres">
      <dgm:prSet presAssocID="{E88DF96A-E07E-49BF-B333-B3983F4E313D}" presName="node" presStyleLbl="node1" presStyleIdx="0" presStyleCnt="8">
        <dgm:presLayoutVars>
          <dgm:bulletEnabled val="1"/>
        </dgm:presLayoutVars>
      </dgm:prSet>
      <dgm:spPr/>
    </dgm:pt>
    <dgm:pt modelId="{910559FA-D8DE-4197-8F65-BCDB534EBB6F}" type="pres">
      <dgm:prSet presAssocID="{00159AFE-9D06-4079-9BB5-3FC09CB4B369}" presName="sibTrans" presStyleCnt="0"/>
      <dgm:spPr/>
    </dgm:pt>
    <dgm:pt modelId="{BA247630-C4C4-4E3D-B3B5-D6882D2084A5}" type="pres">
      <dgm:prSet presAssocID="{AA1C6A0B-6885-4C58-AD0B-D569E1557B7B}" presName="node" presStyleLbl="node1" presStyleIdx="1" presStyleCnt="8">
        <dgm:presLayoutVars>
          <dgm:bulletEnabled val="1"/>
        </dgm:presLayoutVars>
      </dgm:prSet>
      <dgm:spPr/>
    </dgm:pt>
    <dgm:pt modelId="{26F07C6C-FA15-497C-9EFA-0186CE0A4A90}" type="pres">
      <dgm:prSet presAssocID="{BE653BC8-AC64-4BC7-9DC7-8A445CDC514B}" presName="sibTrans" presStyleCnt="0"/>
      <dgm:spPr/>
    </dgm:pt>
    <dgm:pt modelId="{3B2242AB-9C86-4017-8AA5-1784FDA559D8}" type="pres">
      <dgm:prSet presAssocID="{062999D7-1D9D-4632-8805-F639FEB3661C}" presName="node" presStyleLbl="node1" presStyleIdx="2" presStyleCnt="8">
        <dgm:presLayoutVars>
          <dgm:bulletEnabled val="1"/>
        </dgm:presLayoutVars>
      </dgm:prSet>
      <dgm:spPr/>
    </dgm:pt>
    <dgm:pt modelId="{CCB9F99D-EE59-41C9-ABB2-154630E48033}" type="pres">
      <dgm:prSet presAssocID="{671DDDE8-600D-4422-A15E-1760E87720DB}" presName="sibTrans" presStyleCnt="0"/>
      <dgm:spPr/>
    </dgm:pt>
    <dgm:pt modelId="{2FA04D53-03D1-4120-B6A3-3C204F97BD44}" type="pres">
      <dgm:prSet presAssocID="{0C9215E4-10BE-4EDC-958F-EECEC40B0580}" presName="node" presStyleLbl="node1" presStyleIdx="3" presStyleCnt="8">
        <dgm:presLayoutVars>
          <dgm:bulletEnabled val="1"/>
        </dgm:presLayoutVars>
      </dgm:prSet>
      <dgm:spPr/>
    </dgm:pt>
    <dgm:pt modelId="{D590843D-CA86-4BB4-BFE2-9B6509727394}" type="pres">
      <dgm:prSet presAssocID="{6703960D-FFD9-4A14-9381-6D57DB43578D}" presName="sibTrans" presStyleCnt="0"/>
      <dgm:spPr/>
    </dgm:pt>
    <dgm:pt modelId="{B9A45F5F-8BC4-4209-B8DC-71C7680E991F}" type="pres">
      <dgm:prSet presAssocID="{5E566313-295D-4822-8EE5-FDDA895363A6}" presName="node" presStyleLbl="node1" presStyleIdx="4" presStyleCnt="8">
        <dgm:presLayoutVars>
          <dgm:bulletEnabled val="1"/>
        </dgm:presLayoutVars>
      </dgm:prSet>
      <dgm:spPr/>
    </dgm:pt>
    <dgm:pt modelId="{82647B95-E571-4473-850B-0BEF2FDA4669}" type="pres">
      <dgm:prSet presAssocID="{D66059DD-2F67-46EE-BB94-715FA3DBB072}" presName="sibTrans" presStyleCnt="0"/>
      <dgm:spPr/>
    </dgm:pt>
    <dgm:pt modelId="{1403D0E5-7556-4255-B48D-0EFB72C77CAC}" type="pres">
      <dgm:prSet presAssocID="{08DC63FD-98DD-4A03-93E7-4695E35EB977}" presName="node" presStyleLbl="node1" presStyleIdx="5" presStyleCnt="8">
        <dgm:presLayoutVars>
          <dgm:bulletEnabled val="1"/>
        </dgm:presLayoutVars>
      </dgm:prSet>
      <dgm:spPr/>
    </dgm:pt>
    <dgm:pt modelId="{11CC995E-E716-4C39-882D-92E91DE39AB5}" type="pres">
      <dgm:prSet presAssocID="{6A5F2CC0-7B81-4D4C-A56F-528622B58EE6}" presName="sibTrans" presStyleCnt="0"/>
      <dgm:spPr/>
    </dgm:pt>
    <dgm:pt modelId="{89F54872-AFB4-4B16-923D-ADC5E65F42D9}" type="pres">
      <dgm:prSet presAssocID="{07E7EC57-7893-4870-8609-6E5CA7F4B4E0}" presName="node" presStyleLbl="node1" presStyleIdx="6" presStyleCnt="8">
        <dgm:presLayoutVars>
          <dgm:bulletEnabled val="1"/>
        </dgm:presLayoutVars>
      </dgm:prSet>
      <dgm:spPr/>
    </dgm:pt>
    <dgm:pt modelId="{D615B577-6C89-4293-BC20-2DB0E5E68494}" type="pres">
      <dgm:prSet presAssocID="{42D04963-97BB-4B2B-A3D2-EF01D9527510}" presName="sibTrans" presStyleCnt="0"/>
      <dgm:spPr/>
    </dgm:pt>
    <dgm:pt modelId="{F4A76660-9AD5-4F27-8636-503E0D9767B6}" type="pres">
      <dgm:prSet presAssocID="{4EE29EC4-C02B-8142-9189-CAF2398285D0}" presName="node" presStyleLbl="node1" presStyleIdx="7" presStyleCnt="8">
        <dgm:presLayoutVars>
          <dgm:bulletEnabled val="1"/>
        </dgm:presLayoutVars>
      </dgm:prSet>
      <dgm:spPr/>
    </dgm:pt>
  </dgm:ptLst>
  <dgm:cxnLst>
    <dgm:cxn modelId="{DFF27E08-D122-414B-9E14-8453E001DB6D}" srcId="{4880BCB2-DC3E-4C6E-8264-44F74C032061}" destId="{E88DF96A-E07E-49BF-B333-B3983F4E313D}" srcOrd="0" destOrd="0" parTransId="{79183B1F-A4A6-499D-A87D-680E7722957C}" sibTransId="{00159AFE-9D06-4079-9BB5-3FC09CB4B369}"/>
    <dgm:cxn modelId="{3BF5910B-00C1-4F64-BBD1-6EA22AACA531}" type="presOf" srcId="{5E566313-295D-4822-8EE5-FDDA895363A6}" destId="{B9A45F5F-8BC4-4209-B8DC-71C7680E991F}" srcOrd="0" destOrd="0" presId="urn:microsoft.com/office/officeart/2005/8/layout/default"/>
    <dgm:cxn modelId="{9D3CED0E-493C-416E-AFC8-95735EFBEC0B}" srcId="{4880BCB2-DC3E-4C6E-8264-44F74C032061}" destId="{08DC63FD-98DD-4A03-93E7-4695E35EB977}" srcOrd="5" destOrd="0" parTransId="{A9673AEA-62C5-4B4B-A50F-158533D89BAA}" sibTransId="{6A5F2CC0-7B81-4D4C-A56F-528622B58EE6}"/>
    <dgm:cxn modelId="{76DB0A16-D28E-455B-960D-C9388FFE650B}" type="presOf" srcId="{07E7EC57-7893-4870-8609-6E5CA7F4B4E0}" destId="{89F54872-AFB4-4B16-923D-ADC5E65F42D9}" srcOrd="0" destOrd="0" presId="urn:microsoft.com/office/officeart/2005/8/layout/default"/>
    <dgm:cxn modelId="{E9C9AB16-F96B-4B3A-89B6-7CDDB24F10DE}" type="presOf" srcId="{08DC63FD-98DD-4A03-93E7-4695E35EB977}" destId="{1403D0E5-7556-4255-B48D-0EFB72C77CAC}" srcOrd="0" destOrd="0" presId="urn:microsoft.com/office/officeart/2005/8/layout/default"/>
    <dgm:cxn modelId="{7C98D61D-1BEC-41B3-BBFF-628E6853C22A}" srcId="{4880BCB2-DC3E-4C6E-8264-44F74C032061}" destId="{5E566313-295D-4822-8EE5-FDDA895363A6}" srcOrd="4" destOrd="0" parTransId="{1C887AC6-2F69-4D3E-8654-7736EA1A048F}" sibTransId="{D66059DD-2F67-46EE-BB94-715FA3DBB072}"/>
    <dgm:cxn modelId="{58782824-0075-488E-8D2B-492FE00C0326}" srcId="{4880BCB2-DC3E-4C6E-8264-44F74C032061}" destId="{062999D7-1D9D-4632-8805-F639FEB3661C}" srcOrd="2" destOrd="0" parTransId="{DF4F0AED-4ABF-42AE-85D0-C8262846E0DA}" sibTransId="{671DDDE8-600D-4422-A15E-1760E87720DB}"/>
    <dgm:cxn modelId="{AA09AF25-4DCD-49FC-B9BE-D4A776048EB7}" type="presOf" srcId="{4880BCB2-DC3E-4C6E-8264-44F74C032061}" destId="{99CB03FE-AF60-4EAF-B0D8-EBC9E19DC78A}" srcOrd="0" destOrd="0" presId="urn:microsoft.com/office/officeart/2005/8/layout/default"/>
    <dgm:cxn modelId="{27F19135-19A0-4AAC-A6EF-8AAF422BA658}" type="presOf" srcId="{0C9215E4-10BE-4EDC-958F-EECEC40B0580}" destId="{2FA04D53-03D1-4120-B6A3-3C204F97BD44}" srcOrd="0" destOrd="0" presId="urn:microsoft.com/office/officeart/2005/8/layout/default"/>
    <dgm:cxn modelId="{60809267-C48E-8749-9281-1CF585F9BF3A}" srcId="{4880BCB2-DC3E-4C6E-8264-44F74C032061}" destId="{4EE29EC4-C02B-8142-9189-CAF2398285D0}" srcOrd="7" destOrd="0" parTransId="{7526E2C4-9727-A544-87B2-ADBF937FE4F3}" sibTransId="{EA7719D1-CE67-A241-AB5A-2F864A02E42F}"/>
    <dgm:cxn modelId="{3EA20C69-CD51-4127-A237-DBDAECD47188}" srcId="{4880BCB2-DC3E-4C6E-8264-44F74C032061}" destId="{AA1C6A0B-6885-4C58-AD0B-D569E1557B7B}" srcOrd="1" destOrd="0" parTransId="{92930434-BFB0-41F8-9005-3BC3BAA7D95D}" sibTransId="{BE653BC8-AC64-4BC7-9DC7-8A445CDC514B}"/>
    <dgm:cxn modelId="{13E0F36E-29D9-4B37-B666-642F99CF5BA0}" srcId="{4880BCB2-DC3E-4C6E-8264-44F74C032061}" destId="{07E7EC57-7893-4870-8609-6E5CA7F4B4E0}" srcOrd="6" destOrd="0" parTransId="{78E98B89-8FC1-40B3-8D6A-748445F683FE}" sibTransId="{42D04963-97BB-4B2B-A3D2-EF01D9527510}"/>
    <dgm:cxn modelId="{158F2155-0F06-4EAF-AE9B-308D9F3C2F53}" srcId="{4880BCB2-DC3E-4C6E-8264-44F74C032061}" destId="{0C9215E4-10BE-4EDC-958F-EECEC40B0580}" srcOrd="3" destOrd="0" parTransId="{13288068-2B36-4ABE-AC5B-236057F0A236}" sibTransId="{6703960D-FFD9-4A14-9381-6D57DB43578D}"/>
    <dgm:cxn modelId="{9F495B8B-D45F-4AE7-A0DF-383B3DB883F5}" type="presOf" srcId="{4EE29EC4-C02B-8142-9189-CAF2398285D0}" destId="{F4A76660-9AD5-4F27-8636-503E0D9767B6}" srcOrd="0" destOrd="0" presId="urn:microsoft.com/office/officeart/2005/8/layout/default"/>
    <dgm:cxn modelId="{BAF0B093-3348-4140-A126-E50A722541E7}" type="presOf" srcId="{AA1C6A0B-6885-4C58-AD0B-D569E1557B7B}" destId="{BA247630-C4C4-4E3D-B3B5-D6882D2084A5}" srcOrd="0" destOrd="0" presId="urn:microsoft.com/office/officeart/2005/8/layout/default"/>
    <dgm:cxn modelId="{C346FB94-2B46-489F-8EEF-7F93CC324F2C}" type="presOf" srcId="{E88DF96A-E07E-49BF-B333-B3983F4E313D}" destId="{4A24D8D5-B209-4A52-BD30-F59DBF03AC87}" srcOrd="0" destOrd="0" presId="urn:microsoft.com/office/officeart/2005/8/layout/default"/>
    <dgm:cxn modelId="{C78276BC-0604-4C3A-ADEA-AF9809D97234}" type="presOf" srcId="{062999D7-1D9D-4632-8805-F639FEB3661C}" destId="{3B2242AB-9C86-4017-8AA5-1784FDA559D8}" srcOrd="0" destOrd="0" presId="urn:microsoft.com/office/officeart/2005/8/layout/default"/>
    <dgm:cxn modelId="{FDF1495F-8C2E-449A-8A60-FB9AB1735A9B}" type="presParOf" srcId="{99CB03FE-AF60-4EAF-B0D8-EBC9E19DC78A}" destId="{4A24D8D5-B209-4A52-BD30-F59DBF03AC87}" srcOrd="0" destOrd="0" presId="urn:microsoft.com/office/officeart/2005/8/layout/default"/>
    <dgm:cxn modelId="{E93E99BD-EC7E-4C3A-8DCF-1EA32F1774CD}" type="presParOf" srcId="{99CB03FE-AF60-4EAF-B0D8-EBC9E19DC78A}" destId="{910559FA-D8DE-4197-8F65-BCDB534EBB6F}" srcOrd="1" destOrd="0" presId="urn:microsoft.com/office/officeart/2005/8/layout/default"/>
    <dgm:cxn modelId="{6F52C240-C1A6-4ACE-A382-9583B4C1944D}" type="presParOf" srcId="{99CB03FE-AF60-4EAF-B0D8-EBC9E19DC78A}" destId="{BA247630-C4C4-4E3D-B3B5-D6882D2084A5}" srcOrd="2" destOrd="0" presId="urn:microsoft.com/office/officeart/2005/8/layout/default"/>
    <dgm:cxn modelId="{A8BF3FEA-6DC2-4DFB-B17F-FE8C694A688B}" type="presParOf" srcId="{99CB03FE-AF60-4EAF-B0D8-EBC9E19DC78A}" destId="{26F07C6C-FA15-497C-9EFA-0186CE0A4A90}" srcOrd="3" destOrd="0" presId="urn:microsoft.com/office/officeart/2005/8/layout/default"/>
    <dgm:cxn modelId="{FDC99CC4-5A5B-4DC3-9090-FD3A6A205B36}" type="presParOf" srcId="{99CB03FE-AF60-4EAF-B0D8-EBC9E19DC78A}" destId="{3B2242AB-9C86-4017-8AA5-1784FDA559D8}" srcOrd="4" destOrd="0" presId="urn:microsoft.com/office/officeart/2005/8/layout/default"/>
    <dgm:cxn modelId="{7F2C24AF-FBD8-45E5-B336-5E30F71AA3AD}" type="presParOf" srcId="{99CB03FE-AF60-4EAF-B0D8-EBC9E19DC78A}" destId="{CCB9F99D-EE59-41C9-ABB2-154630E48033}" srcOrd="5" destOrd="0" presId="urn:microsoft.com/office/officeart/2005/8/layout/default"/>
    <dgm:cxn modelId="{719F4F7A-3D25-40E9-8A50-AA08B04B7CD1}" type="presParOf" srcId="{99CB03FE-AF60-4EAF-B0D8-EBC9E19DC78A}" destId="{2FA04D53-03D1-4120-B6A3-3C204F97BD44}" srcOrd="6" destOrd="0" presId="urn:microsoft.com/office/officeart/2005/8/layout/default"/>
    <dgm:cxn modelId="{2BF84A94-C0B9-4185-909E-5A26BAF2B149}" type="presParOf" srcId="{99CB03FE-AF60-4EAF-B0D8-EBC9E19DC78A}" destId="{D590843D-CA86-4BB4-BFE2-9B6509727394}" srcOrd="7" destOrd="0" presId="urn:microsoft.com/office/officeart/2005/8/layout/default"/>
    <dgm:cxn modelId="{6BC95E37-6A39-4D80-A7A0-EE85A0CD7A76}" type="presParOf" srcId="{99CB03FE-AF60-4EAF-B0D8-EBC9E19DC78A}" destId="{B9A45F5F-8BC4-4209-B8DC-71C7680E991F}" srcOrd="8" destOrd="0" presId="urn:microsoft.com/office/officeart/2005/8/layout/default"/>
    <dgm:cxn modelId="{5BFE49CB-3D3C-4650-8718-6D0C094C5DB7}" type="presParOf" srcId="{99CB03FE-AF60-4EAF-B0D8-EBC9E19DC78A}" destId="{82647B95-E571-4473-850B-0BEF2FDA4669}" srcOrd="9" destOrd="0" presId="urn:microsoft.com/office/officeart/2005/8/layout/default"/>
    <dgm:cxn modelId="{5DC5CE6F-E478-4172-A3D0-FD9F0211DC8D}" type="presParOf" srcId="{99CB03FE-AF60-4EAF-B0D8-EBC9E19DC78A}" destId="{1403D0E5-7556-4255-B48D-0EFB72C77CAC}" srcOrd="10" destOrd="0" presId="urn:microsoft.com/office/officeart/2005/8/layout/default"/>
    <dgm:cxn modelId="{AACAB7E9-C5D0-4037-94E0-03E57C7B555D}" type="presParOf" srcId="{99CB03FE-AF60-4EAF-B0D8-EBC9E19DC78A}" destId="{11CC995E-E716-4C39-882D-92E91DE39AB5}" srcOrd="11" destOrd="0" presId="urn:microsoft.com/office/officeart/2005/8/layout/default"/>
    <dgm:cxn modelId="{99E13A48-2C4F-4A36-81F8-CF1D96329055}" type="presParOf" srcId="{99CB03FE-AF60-4EAF-B0D8-EBC9E19DC78A}" destId="{89F54872-AFB4-4B16-923D-ADC5E65F42D9}" srcOrd="12" destOrd="0" presId="urn:microsoft.com/office/officeart/2005/8/layout/default"/>
    <dgm:cxn modelId="{86752749-DC85-48DD-85C2-37B6E609AC64}" type="presParOf" srcId="{99CB03FE-AF60-4EAF-B0D8-EBC9E19DC78A}" destId="{D615B577-6C89-4293-BC20-2DB0E5E68494}" srcOrd="13" destOrd="0" presId="urn:microsoft.com/office/officeart/2005/8/layout/default"/>
    <dgm:cxn modelId="{1EA5A517-44C9-4E6D-8DAE-449A5A2C41FA}" type="presParOf" srcId="{99CB03FE-AF60-4EAF-B0D8-EBC9E19DC78A}" destId="{F4A76660-9AD5-4F27-8636-503E0D9767B6}" srcOrd="1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6ABF0DC2-6C4D-4BCC-B34B-4EE59708DB70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98FCACE2-2A06-49DC-8AF1-8A92D9CC2D3C}">
      <dgm:prSet/>
      <dgm:spPr/>
      <dgm:t>
        <a:bodyPr/>
        <a:lstStyle/>
        <a:p>
          <a:r>
            <a:rPr lang="en-US" dirty="0"/>
            <a:t>To explore what the term ‘Conducting Investigations’ means.</a:t>
          </a:r>
        </a:p>
      </dgm:t>
    </dgm:pt>
    <dgm:pt modelId="{41D76B92-F584-4CBB-9711-C517B3907A4C}" type="parTrans" cxnId="{7977E0B1-B1D5-499A-91BD-1ECAFA61C285}">
      <dgm:prSet/>
      <dgm:spPr/>
      <dgm:t>
        <a:bodyPr/>
        <a:lstStyle/>
        <a:p>
          <a:endParaRPr lang="en-US"/>
        </a:p>
      </dgm:t>
    </dgm:pt>
    <dgm:pt modelId="{97543389-9950-4F6B-A333-C0D8EE7BE531}" type="sibTrans" cxnId="{7977E0B1-B1D5-499A-91BD-1ECAFA61C285}">
      <dgm:prSet/>
      <dgm:spPr/>
      <dgm:t>
        <a:bodyPr/>
        <a:lstStyle/>
        <a:p>
          <a:endParaRPr lang="en-US"/>
        </a:p>
      </dgm:t>
    </dgm:pt>
    <dgm:pt modelId="{295B7232-A7A5-45AF-BA30-7DF482D2EE00}">
      <dgm:prSet/>
      <dgm:spPr/>
      <dgm:t>
        <a:bodyPr/>
        <a:lstStyle/>
        <a:p>
          <a:r>
            <a:rPr lang="en-US" dirty="0"/>
            <a:t>To identify fundamental principles, legislation and powers related to conducting investigations</a:t>
          </a:r>
        </a:p>
      </dgm:t>
    </dgm:pt>
    <dgm:pt modelId="{FB270E49-4860-453B-8A30-F3BC85EECFC6}" type="parTrans" cxnId="{AEEFC8B5-38DA-403C-8A48-160E213E0945}">
      <dgm:prSet/>
      <dgm:spPr/>
      <dgm:t>
        <a:bodyPr/>
        <a:lstStyle/>
        <a:p>
          <a:endParaRPr lang="en-US"/>
        </a:p>
      </dgm:t>
    </dgm:pt>
    <dgm:pt modelId="{90EABD1E-C63D-4B22-9416-EA8194284918}" type="sibTrans" cxnId="{AEEFC8B5-38DA-403C-8A48-160E213E0945}">
      <dgm:prSet/>
      <dgm:spPr/>
      <dgm:t>
        <a:bodyPr/>
        <a:lstStyle/>
        <a:p>
          <a:endParaRPr lang="en-US"/>
        </a:p>
      </dgm:t>
    </dgm:pt>
    <dgm:pt modelId="{B8188FD9-F985-421B-96DD-75DA69B87A86}">
      <dgm:prSet/>
      <dgm:spPr/>
      <dgm:t>
        <a:bodyPr/>
        <a:lstStyle/>
        <a:p>
          <a:r>
            <a:rPr lang="en-US" dirty="0"/>
            <a:t>To understand definitions such as 'criminal investigations' and 'investigator’ </a:t>
          </a:r>
        </a:p>
      </dgm:t>
    </dgm:pt>
    <dgm:pt modelId="{E7314C17-425A-4D71-93B3-6C6A904EE4EF}" type="parTrans" cxnId="{523E8BC8-F6F3-42CC-B790-6EBBA8928FC1}">
      <dgm:prSet/>
      <dgm:spPr/>
      <dgm:t>
        <a:bodyPr/>
        <a:lstStyle/>
        <a:p>
          <a:endParaRPr lang="en-US"/>
        </a:p>
      </dgm:t>
    </dgm:pt>
    <dgm:pt modelId="{C435E90B-A75D-436F-8631-A078A20DF42F}" type="sibTrans" cxnId="{523E8BC8-F6F3-42CC-B790-6EBBA8928FC1}">
      <dgm:prSet/>
      <dgm:spPr/>
      <dgm:t>
        <a:bodyPr/>
        <a:lstStyle/>
        <a:p>
          <a:endParaRPr lang="en-US"/>
        </a:p>
      </dgm:t>
    </dgm:pt>
    <dgm:pt modelId="{23727799-3CB1-304B-9868-3D541BD4300A}">
      <dgm:prSet/>
      <dgm:spPr/>
      <dgm:t>
        <a:bodyPr/>
        <a:lstStyle/>
        <a:p>
          <a:r>
            <a:rPr lang="en-GB" dirty="0"/>
            <a:t>Awareness of </a:t>
          </a:r>
          <a:r>
            <a:rPr lang="en-GB" dirty="0" err="1"/>
            <a:t>theHuman</a:t>
          </a:r>
          <a:r>
            <a:rPr lang="en-GB" dirty="0"/>
            <a:t> Rights act 1998 in investigations.</a:t>
          </a:r>
        </a:p>
      </dgm:t>
    </dgm:pt>
    <dgm:pt modelId="{81993B16-78B7-F54C-971C-C93ED1A2B6E5}" type="parTrans" cxnId="{66948ECF-E1C8-F142-90B4-887CE479B76D}">
      <dgm:prSet/>
      <dgm:spPr/>
      <dgm:t>
        <a:bodyPr/>
        <a:lstStyle/>
        <a:p>
          <a:endParaRPr lang="en-GB"/>
        </a:p>
      </dgm:t>
    </dgm:pt>
    <dgm:pt modelId="{EEED3B80-11C0-2845-95B9-2E47C0E781B1}" type="sibTrans" cxnId="{66948ECF-E1C8-F142-90B4-887CE479B76D}">
      <dgm:prSet/>
      <dgm:spPr/>
      <dgm:t>
        <a:bodyPr/>
        <a:lstStyle/>
        <a:p>
          <a:endParaRPr lang="en-GB"/>
        </a:p>
      </dgm:t>
    </dgm:pt>
    <dgm:pt modelId="{A1428A9E-6D31-4E8F-B10C-2B6B82A45172}" type="pres">
      <dgm:prSet presAssocID="{6ABF0DC2-6C4D-4BCC-B34B-4EE59708DB70}" presName="linear" presStyleCnt="0">
        <dgm:presLayoutVars>
          <dgm:animLvl val="lvl"/>
          <dgm:resizeHandles val="exact"/>
        </dgm:presLayoutVars>
      </dgm:prSet>
      <dgm:spPr/>
    </dgm:pt>
    <dgm:pt modelId="{BD7106A7-6467-42AB-87B3-A241563B860A}" type="pres">
      <dgm:prSet presAssocID="{98FCACE2-2A06-49DC-8AF1-8A92D9CC2D3C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36B4A109-F54B-4927-B997-E35737A8F8ED}" type="pres">
      <dgm:prSet presAssocID="{97543389-9950-4F6B-A333-C0D8EE7BE531}" presName="spacer" presStyleCnt="0"/>
      <dgm:spPr/>
    </dgm:pt>
    <dgm:pt modelId="{7CF06134-7F12-4E77-8728-DDED2749E4FF}" type="pres">
      <dgm:prSet presAssocID="{295B7232-A7A5-45AF-BA30-7DF482D2EE00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E6709E65-F622-451F-81C2-82FF8318B30C}" type="pres">
      <dgm:prSet presAssocID="{90EABD1E-C63D-4B22-9416-EA8194284918}" presName="spacer" presStyleCnt="0"/>
      <dgm:spPr/>
    </dgm:pt>
    <dgm:pt modelId="{4C11934B-F43F-4ADE-912B-98C803CAA0FC}" type="pres">
      <dgm:prSet presAssocID="{B8188FD9-F985-421B-96DD-75DA69B87A86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47057495-94EF-487F-AAAB-B3CE61994FDC}" type="pres">
      <dgm:prSet presAssocID="{C435E90B-A75D-436F-8631-A078A20DF42F}" presName="spacer" presStyleCnt="0"/>
      <dgm:spPr/>
    </dgm:pt>
    <dgm:pt modelId="{CD5B5399-BC86-494C-8B6A-230BAE10E631}" type="pres">
      <dgm:prSet presAssocID="{23727799-3CB1-304B-9868-3D541BD4300A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78F1FE3A-9E36-4335-9884-7086B85A51FA}" type="presOf" srcId="{B8188FD9-F985-421B-96DD-75DA69B87A86}" destId="{4C11934B-F43F-4ADE-912B-98C803CAA0FC}" srcOrd="0" destOrd="0" presId="urn:microsoft.com/office/officeart/2005/8/layout/vList2"/>
    <dgm:cxn modelId="{E020036D-92BD-42A2-AAB0-6E1970B0D4CD}" type="presOf" srcId="{6ABF0DC2-6C4D-4BCC-B34B-4EE59708DB70}" destId="{A1428A9E-6D31-4E8F-B10C-2B6B82A45172}" srcOrd="0" destOrd="0" presId="urn:microsoft.com/office/officeart/2005/8/layout/vList2"/>
    <dgm:cxn modelId="{661CA154-0B85-420C-8F7C-5A8BE4A32FB5}" type="presOf" srcId="{23727799-3CB1-304B-9868-3D541BD4300A}" destId="{CD5B5399-BC86-494C-8B6A-230BAE10E631}" srcOrd="0" destOrd="0" presId="urn:microsoft.com/office/officeart/2005/8/layout/vList2"/>
    <dgm:cxn modelId="{915A0886-DDDA-4837-A133-1FEF2EF0A1DD}" type="presOf" srcId="{98FCACE2-2A06-49DC-8AF1-8A92D9CC2D3C}" destId="{BD7106A7-6467-42AB-87B3-A241563B860A}" srcOrd="0" destOrd="0" presId="urn:microsoft.com/office/officeart/2005/8/layout/vList2"/>
    <dgm:cxn modelId="{08C37099-1ED9-42F3-84A7-0BA88CA7DFD0}" type="presOf" srcId="{295B7232-A7A5-45AF-BA30-7DF482D2EE00}" destId="{7CF06134-7F12-4E77-8728-DDED2749E4FF}" srcOrd="0" destOrd="0" presId="urn:microsoft.com/office/officeart/2005/8/layout/vList2"/>
    <dgm:cxn modelId="{7977E0B1-B1D5-499A-91BD-1ECAFA61C285}" srcId="{6ABF0DC2-6C4D-4BCC-B34B-4EE59708DB70}" destId="{98FCACE2-2A06-49DC-8AF1-8A92D9CC2D3C}" srcOrd="0" destOrd="0" parTransId="{41D76B92-F584-4CBB-9711-C517B3907A4C}" sibTransId="{97543389-9950-4F6B-A333-C0D8EE7BE531}"/>
    <dgm:cxn modelId="{AEEFC8B5-38DA-403C-8A48-160E213E0945}" srcId="{6ABF0DC2-6C4D-4BCC-B34B-4EE59708DB70}" destId="{295B7232-A7A5-45AF-BA30-7DF482D2EE00}" srcOrd="1" destOrd="0" parTransId="{FB270E49-4860-453B-8A30-F3BC85EECFC6}" sibTransId="{90EABD1E-C63D-4B22-9416-EA8194284918}"/>
    <dgm:cxn modelId="{523E8BC8-F6F3-42CC-B790-6EBBA8928FC1}" srcId="{6ABF0DC2-6C4D-4BCC-B34B-4EE59708DB70}" destId="{B8188FD9-F985-421B-96DD-75DA69B87A86}" srcOrd="2" destOrd="0" parTransId="{E7314C17-425A-4D71-93B3-6C6A904EE4EF}" sibTransId="{C435E90B-A75D-436F-8631-A078A20DF42F}"/>
    <dgm:cxn modelId="{66948ECF-E1C8-F142-90B4-887CE479B76D}" srcId="{6ABF0DC2-6C4D-4BCC-B34B-4EE59708DB70}" destId="{23727799-3CB1-304B-9868-3D541BD4300A}" srcOrd="3" destOrd="0" parTransId="{81993B16-78B7-F54C-971C-C93ED1A2B6E5}" sibTransId="{EEED3B80-11C0-2845-95B9-2E47C0E781B1}"/>
    <dgm:cxn modelId="{0967C7B8-9185-48F7-9F5F-B6B3D9AE33DA}" type="presParOf" srcId="{A1428A9E-6D31-4E8F-B10C-2B6B82A45172}" destId="{BD7106A7-6467-42AB-87B3-A241563B860A}" srcOrd="0" destOrd="0" presId="urn:microsoft.com/office/officeart/2005/8/layout/vList2"/>
    <dgm:cxn modelId="{8EEDC654-E795-444F-9CE8-1405CEE65C66}" type="presParOf" srcId="{A1428A9E-6D31-4E8F-B10C-2B6B82A45172}" destId="{36B4A109-F54B-4927-B997-E35737A8F8ED}" srcOrd="1" destOrd="0" presId="urn:microsoft.com/office/officeart/2005/8/layout/vList2"/>
    <dgm:cxn modelId="{D1FA755E-D6A2-4078-A416-3C8EA20A6728}" type="presParOf" srcId="{A1428A9E-6D31-4E8F-B10C-2B6B82A45172}" destId="{7CF06134-7F12-4E77-8728-DDED2749E4FF}" srcOrd="2" destOrd="0" presId="urn:microsoft.com/office/officeart/2005/8/layout/vList2"/>
    <dgm:cxn modelId="{87C6B063-43DD-47F0-B439-B3ACC9BDA6BF}" type="presParOf" srcId="{A1428A9E-6D31-4E8F-B10C-2B6B82A45172}" destId="{E6709E65-F622-451F-81C2-82FF8318B30C}" srcOrd="3" destOrd="0" presId="urn:microsoft.com/office/officeart/2005/8/layout/vList2"/>
    <dgm:cxn modelId="{888C88E6-1004-4EA2-BEE3-9A86FEBE234A}" type="presParOf" srcId="{A1428A9E-6D31-4E8F-B10C-2B6B82A45172}" destId="{4C11934B-F43F-4ADE-912B-98C803CAA0FC}" srcOrd="4" destOrd="0" presId="urn:microsoft.com/office/officeart/2005/8/layout/vList2"/>
    <dgm:cxn modelId="{8336275C-EE40-4D44-B655-71E72AF2C7B2}" type="presParOf" srcId="{A1428A9E-6D31-4E8F-B10C-2B6B82A45172}" destId="{47057495-94EF-487F-AAAB-B3CE61994FDC}" srcOrd="5" destOrd="0" presId="urn:microsoft.com/office/officeart/2005/8/layout/vList2"/>
    <dgm:cxn modelId="{4A1AEE15-0669-430B-A02A-2B106915B657}" type="presParOf" srcId="{A1428A9E-6D31-4E8F-B10C-2B6B82A45172}" destId="{CD5B5399-BC86-494C-8B6A-230BAE10E631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8719ECA-6787-46C0-886D-A0DBA73DBAE2}">
      <dsp:nvSpPr>
        <dsp:cNvPr id="0" name=""/>
        <dsp:cNvSpPr/>
      </dsp:nvSpPr>
      <dsp:spPr>
        <a:xfrm>
          <a:off x="0" y="958220"/>
          <a:ext cx="6588691" cy="176902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006ABE5-4E82-4FD0-9571-1FCFAA5B36F8}">
      <dsp:nvSpPr>
        <dsp:cNvPr id="0" name=""/>
        <dsp:cNvSpPr/>
      </dsp:nvSpPr>
      <dsp:spPr>
        <a:xfrm>
          <a:off x="535129" y="1356250"/>
          <a:ext cx="972962" cy="97296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C2269D-3477-4F77-A042-0A49569F7EA5}">
      <dsp:nvSpPr>
        <dsp:cNvPr id="0" name=""/>
        <dsp:cNvSpPr/>
      </dsp:nvSpPr>
      <dsp:spPr>
        <a:xfrm>
          <a:off x="2043221" y="958220"/>
          <a:ext cx="4545469" cy="17690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7222" tIns="187222" rIns="187222" bIns="187222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i="0" kern="1200"/>
            <a:t>Module Aim</a:t>
          </a:r>
          <a:endParaRPr lang="en-US" sz="2400" kern="1200"/>
        </a:p>
      </dsp:txBody>
      <dsp:txXfrm>
        <a:off x="2043221" y="958220"/>
        <a:ext cx="4545469" cy="1769022"/>
      </dsp:txXfrm>
    </dsp:sp>
    <dsp:sp modelId="{E87E746F-AA49-40F9-9AEF-3D12380B5453}">
      <dsp:nvSpPr>
        <dsp:cNvPr id="0" name=""/>
        <dsp:cNvSpPr/>
      </dsp:nvSpPr>
      <dsp:spPr>
        <a:xfrm>
          <a:off x="0" y="3169499"/>
          <a:ext cx="6588691" cy="176902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70BD290-945D-4AB2-9385-7C65F0278409}">
      <dsp:nvSpPr>
        <dsp:cNvPr id="0" name=""/>
        <dsp:cNvSpPr/>
      </dsp:nvSpPr>
      <dsp:spPr>
        <a:xfrm>
          <a:off x="535129" y="3567529"/>
          <a:ext cx="972962" cy="97296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5EC508-7CD1-4CE7-A72F-FCA6EFC8444E}">
      <dsp:nvSpPr>
        <dsp:cNvPr id="0" name=""/>
        <dsp:cNvSpPr/>
      </dsp:nvSpPr>
      <dsp:spPr>
        <a:xfrm>
          <a:off x="2043221" y="3169499"/>
          <a:ext cx="4545469" cy="17690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7222" tIns="187222" rIns="187222" bIns="187222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kern="1200" dirty="0"/>
            <a:t>To critically examine the principles of conducting police investigations from initial contact to post trial.</a:t>
          </a:r>
          <a:endParaRPr lang="en-US" sz="2400" kern="1200" dirty="0"/>
        </a:p>
      </dsp:txBody>
      <dsp:txXfrm>
        <a:off x="2043221" y="3169499"/>
        <a:ext cx="4545469" cy="176902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C1F86A5-A875-4108-8B87-169D3267C1B7}">
      <dsp:nvSpPr>
        <dsp:cNvPr id="0" name=""/>
        <dsp:cNvSpPr/>
      </dsp:nvSpPr>
      <dsp:spPr>
        <a:xfrm rot="5400000">
          <a:off x="6760765" y="-2892562"/>
          <a:ext cx="736117" cy="6709481"/>
        </a:xfrm>
        <a:prstGeom prst="round2SameRect">
          <a:avLst/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6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 dirty="0"/>
            <a:t>Upon the successful completion of this module, students will be able to:</a:t>
          </a:r>
        </a:p>
      </dsp:txBody>
      <dsp:txXfrm rot="-5400000">
        <a:off x="3774083" y="130054"/>
        <a:ext cx="6673547" cy="664249"/>
      </dsp:txXfrm>
    </dsp:sp>
    <dsp:sp modelId="{6F792557-A05B-4C6F-A7A4-18F9EFFC364E}">
      <dsp:nvSpPr>
        <dsp:cNvPr id="0" name=""/>
        <dsp:cNvSpPr/>
      </dsp:nvSpPr>
      <dsp:spPr>
        <a:xfrm>
          <a:off x="0" y="2104"/>
          <a:ext cx="3774083" cy="920147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60020" tIns="80010" rIns="160020" bIns="80010" numCol="1" spcCol="1270" anchor="ctr" anchorCtr="0">
          <a:noAutofit/>
        </a:bodyPr>
        <a:lstStyle/>
        <a:p>
          <a:pPr marL="0" lvl="0" indent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200" kern="1200"/>
            <a:t>Be</a:t>
          </a:r>
        </a:p>
      </dsp:txBody>
      <dsp:txXfrm>
        <a:off x="44918" y="47022"/>
        <a:ext cx="3684247" cy="830311"/>
      </dsp:txXfrm>
    </dsp:sp>
    <dsp:sp modelId="{753721F5-1FC9-4FEB-96DD-D63041A42AE5}">
      <dsp:nvSpPr>
        <dsp:cNvPr id="0" name=""/>
        <dsp:cNvSpPr/>
      </dsp:nvSpPr>
      <dsp:spPr>
        <a:xfrm rot="5400000">
          <a:off x="6760765" y="-1926407"/>
          <a:ext cx="736117" cy="6709481"/>
        </a:xfrm>
        <a:prstGeom prst="round2SameRect">
          <a:avLst/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6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 dirty="0"/>
            <a:t>Demonstrate systemic understanding of the role of a response police constable in non specialist investigations.</a:t>
          </a:r>
        </a:p>
      </dsp:txBody>
      <dsp:txXfrm rot="-5400000">
        <a:off x="3774083" y="1096209"/>
        <a:ext cx="6673547" cy="664249"/>
      </dsp:txXfrm>
    </dsp:sp>
    <dsp:sp modelId="{FFE066B1-2FE3-4A50-A994-1207BF175EB8}">
      <dsp:nvSpPr>
        <dsp:cNvPr id="0" name=""/>
        <dsp:cNvSpPr/>
      </dsp:nvSpPr>
      <dsp:spPr>
        <a:xfrm>
          <a:off x="0" y="968259"/>
          <a:ext cx="3774083" cy="920147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60020" tIns="80010" rIns="160020" bIns="80010" numCol="1" spcCol="1270" anchor="ctr" anchorCtr="0">
          <a:noAutofit/>
        </a:bodyPr>
        <a:lstStyle/>
        <a:p>
          <a:pPr marL="0" lvl="0" indent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200" kern="1200"/>
            <a:t>Demonstrate</a:t>
          </a:r>
        </a:p>
      </dsp:txBody>
      <dsp:txXfrm>
        <a:off x="44918" y="1013177"/>
        <a:ext cx="3684247" cy="830311"/>
      </dsp:txXfrm>
    </dsp:sp>
    <dsp:sp modelId="{9BC826F7-F27A-461F-990C-492A5E253F27}">
      <dsp:nvSpPr>
        <dsp:cNvPr id="0" name=""/>
        <dsp:cNvSpPr/>
      </dsp:nvSpPr>
      <dsp:spPr>
        <a:xfrm rot="5400000">
          <a:off x="6760765" y="-960252"/>
          <a:ext cx="736117" cy="6709481"/>
        </a:xfrm>
        <a:prstGeom prst="round2SameRect">
          <a:avLst/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6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 dirty="0"/>
            <a:t>Identify offences which require a specialist investigators and be able to explain the different types of investigations and roles, and how this may add value to the investigation process.</a:t>
          </a:r>
        </a:p>
      </dsp:txBody>
      <dsp:txXfrm rot="-5400000">
        <a:off x="3774083" y="2062364"/>
        <a:ext cx="6673547" cy="664249"/>
      </dsp:txXfrm>
    </dsp:sp>
    <dsp:sp modelId="{76B0BFEF-3004-47C8-A3CD-3FD42B382100}">
      <dsp:nvSpPr>
        <dsp:cNvPr id="0" name=""/>
        <dsp:cNvSpPr/>
      </dsp:nvSpPr>
      <dsp:spPr>
        <a:xfrm>
          <a:off x="0" y="1934414"/>
          <a:ext cx="3774083" cy="920147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60020" tIns="80010" rIns="160020" bIns="80010" numCol="1" spcCol="1270" anchor="ctr" anchorCtr="0">
          <a:noAutofit/>
        </a:bodyPr>
        <a:lstStyle/>
        <a:p>
          <a:pPr marL="0" lvl="0" indent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200" kern="1200"/>
            <a:t>Identify</a:t>
          </a:r>
        </a:p>
      </dsp:txBody>
      <dsp:txXfrm>
        <a:off x="44918" y="1979332"/>
        <a:ext cx="3684247" cy="830311"/>
      </dsp:txXfrm>
    </dsp:sp>
    <dsp:sp modelId="{2DE2D9A3-DF1B-40C2-87FF-11BE795EE9A5}">
      <dsp:nvSpPr>
        <dsp:cNvPr id="0" name=""/>
        <dsp:cNvSpPr/>
      </dsp:nvSpPr>
      <dsp:spPr>
        <a:xfrm rot="5400000">
          <a:off x="6760765" y="5902"/>
          <a:ext cx="736117" cy="6709481"/>
        </a:xfrm>
        <a:prstGeom prst="round2SameRect">
          <a:avLst/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6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/>
            <a:t>Explain the need for professionalism throughout the investigation, what this means for the victim's journey, engagement with suspects, evaluate its effectiveness and consequence of not doing so.</a:t>
          </a:r>
        </a:p>
      </dsp:txBody>
      <dsp:txXfrm rot="-5400000">
        <a:off x="3774083" y="3028518"/>
        <a:ext cx="6673547" cy="664249"/>
      </dsp:txXfrm>
    </dsp:sp>
    <dsp:sp modelId="{DDA98D1E-B3F8-462B-8657-37E48071B469}">
      <dsp:nvSpPr>
        <dsp:cNvPr id="0" name=""/>
        <dsp:cNvSpPr/>
      </dsp:nvSpPr>
      <dsp:spPr>
        <a:xfrm>
          <a:off x="0" y="2900569"/>
          <a:ext cx="3774083" cy="920147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60020" tIns="80010" rIns="160020" bIns="80010" numCol="1" spcCol="1270" anchor="ctr" anchorCtr="0">
          <a:noAutofit/>
        </a:bodyPr>
        <a:lstStyle/>
        <a:p>
          <a:pPr marL="0" lvl="0" indent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200" kern="1200"/>
            <a:t>Explain</a:t>
          </a:r>
        </a:p>
      </dsp:txBody>
      <dsp:txXfrm>
        <a:off x="44918" y="2945487"/>
        <a:ext cx="3684247" cy="830311"/>
      </dsp:txXfrm>
    </dsp:sp>
    <dsp:sp modelId="{73495B4F-3965-4545-91D9-DA2E92355A9A}">
      <dsp:nvSpPr>
        <dsp:cNvPr id="0" name=""/>
        <dsp:cNvSpPr/>
      </dsp:nvSpPr>
      <dsp:spPr>
        <a:xfrm rot="5400000">
          <a:off x="6760765" y="972056"/>
          <a:ext cx="736117" cy="6709481"/>
        </a:xfrm>
        <a:prstGeom prst="round2SameRect">
          <a:avLst/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6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/>
            <a:t>Undertake a role play exercise to demonstrate investigation in practice.</a:t>
          </a:r>
        </a:p>
      </dsp:txBody>
      <dsp:txXfrm rot="-5400000">
        <a:off x="3774083" y="3994672"/>
        <a:ext cx="6673547" cy="664249"/>
      </dsp:txXfrm>
    </dsp:sp>
    <dsp:sp modelId="{B44BC1FE-5901-467F-8672-CE5003D88941}">
      <dsp:nvSpPr>
        <dsp:cNvPr id="0" name=""/>
        <dsp:cNvSpPr/>
      </dsp:nvSpPr>
      <dsp:spPr>
        <a:xfrm>
          <a:off x="0" y="3866723"/>
          <a:ext cx="3774083" cy="920147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60020" tIns="80010" rIns="160020" bIns="80010" numCol="1" spcCol="1270" anchor="ctr" anchorCtr="0">
          <a:noAutofit/>
        </a:bodyPr>
        <a:lstStyle/>
        <a:p>
          <a:pPr marL="0" lvl="0" indent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200" kern="1200"/>
            <a:t>Undertake</a:t>
          </a:r>
        </a:p>
      </dsp:txBody>
      <dsp:txXfrm>
        <a:off x="44918" y="3911641"/>
        <a:ext cx="3684247" cy="83031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01499EF-5794-194E-95AC-8B3118416A28}">
      <dsp:nvSpPr>
        <dsp:cNvPr id="0" name=""/>
        <dsp:cNvSpPr/>
      </dsp:nvSpPr>
      <dsp:spPr>
        <a:xfrm>
          <a:off x="657841" y="1200"/>
          <a:ext cx="2682121" cy="1609272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Component 1: 50% </a:t>
          </a:r>
          <a:br>
            <a:rPr lang="en-GB" sz="2900" kern="1200"/>
          </a:br>
          <a:r>
            <a:rPr lang="en-GB" sz="2900" kern="1200"/>
            <a:t>Role Play </a:t>
          </a:r>
          <a:endParaRPr lang="en-US" sz="2900" kern="1200"/>
        </a:p>
      </dsp:txBody>
      <dsp:txXfrm>
        <a:off x="657841" y="1200"/>
        <a:ext cx="2682121" cy="1609272"/>
      </dsp:txXfrm>
    </dsp:sp>
    <dsp:sp modelId="{8F32FBCF-CB94-1B46-A5C7-02384AB4E303}">
      <dsp:nvSpPr>
        <dsp:cNvPr id="0" name=""/>
        <dsp:cNvSpPr/>
      </dsp:nvSpPr>
      <dsp:spPr>
        <a:xfrm>
          <a:off x="657841" y="1878685"/>
          <a:ext cx="2682121" cy="1609272"/>
        </a:xfrm>
        <a:prstGeom prst="rect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Component 2: 50% </a:t>
          </a:r>
        </a:p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Exam (2 hours) </a:t>
          </a:r>
          <a:endParaRPr lang="en-US" sz="2900" kern="1200" dirty="0"/>
        </a:p>
      </dsp:txBody>
      <dsp:txXfrm>
        <a:off x="657841" y="1878685"/>
        <a:ext cx="2682121" cy="160927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A24D8D5-B209-4A52-BD30-F59DBF03AC87}">
      <dsp:nvSpPr>
        <dsp:cNvPr id="0" name=""/>
        <dsp:cNvSpPr/>
      </dsp:nvSpPr>
      <dsp:spPr>
        <a:xfrm>
          <a:off x="0" y="390373"/>
          <a:ext cx="1705886" cy="102353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Conducting Investigations</a:t>
          </a:r>
        </a:p>
      </dsp:txBody>
      <dsp:txXfrm>
        <a:off x="0" y="390373"/>
        <a:ext cx="1705886" cy="1023532"/>
      </dsp:txXfrm>
    </dsp:sp>
    <dsp:sp modelId="{BA247630-C4C4-4E3D-B3B5-D6882D2084A5}">
      <dsp:nvSpPr>
        <dsp:cNvPr id="0" name=""/>
        <dsp:cNvSpPr/>
      </dsp:nvSpPr>
      <dsp:spPr>
        <a:xfrm>
          <a:off x="1876475" y="390373"/>
          <a:ext cx="1705886" cy="1023532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Investigation processes</a:t>
          </a:r>
        </a:p>
      </dsp:txBody>
      <dsp:txXfrm>
        <a:off x="1876475" y="390373"/>
        <a:ext cx="1705886" cy="1023532"/>
      </dsp:txXfrm>
    </dsp:sp>
    <dsp:sp modelId="{3B2242AB-9C86-4017-8AA5-1784FDA559D8}">
      <dsp:nvSpPr>
        <dsp:cNvPr id="0" name=""/>
        <dsp:cNvSpPr/>
      </dsp:nvSpPr>
      <dsp:spPr>
        <a:xfrm>
          <a:off x="3752951" y="390373"/>
          <a:ext cx="1705886" cy="1023532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Managing investigations </a:t>
          </a:r>
        </a:p>
      </dsp:txBody>
      <dsp:txXfrm>
        <a:off x="3752951" y="390373"/>
        <a:ext cx="1705886" cy="1023532"/>
      </dsp:txXfrm>
    </dsp:sp>
    <dsp:sp modelId="{2FA04D53-03D1-4120-B6A3-3C204F97BD44}">
      <dsp:nvSpPr>
        <dsp:cNvPr id="0" name=""/>
        <dsp:cNvSpPr/>
      </dsp:nvSpPr>
      <dsp:spPr>
        <a:xfrm>
          <a:off x="0" y="1584493"/>
          <a:ext cx="1705886" cy="1023532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Forensics </a:t>
          </a:r>
        </a:p>
      </dsp:txBody>
      <dsp:txXfrm>
        <a:off x="0" y="1584493"/>
        <a:ext cx="1705886" cy="1023532"/>
      </dsp:txXfrm>
    </dsp:sp>
    <dsp:sp modelId="{B9A45F5F-8BC4-4209-B8DC-71C7680E991F}">
      <dsp:nvSpPr>
        <dsp:cNvPr id="0" name=""/>
        <dsp:cNvSpPr/>
      </dsp:nvSpPr>
      <dsp:spPr>
        <a:xfrm>
          <a:off x="1876475" y="1584493"/>
          <a:ext cx="1705886" cy="1023532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Working with suspects, victims and witnesses </a:t>
          </a:r>
        </a:p>
      </dsp:txBody>
      <dsp:txXfrm>
        <a:off x="1876475" y="1584493"/>
        <a:ext cx="1705886" cy="1023532"/>
      </dsp:txXfrm>
    </dsp:sp>
    <dsp:sp modelId="{1403D0E5-7556-4255-B48D-0EFB72C77CAC}">
      <dsp:nvSpPr>
        <dsp:cNvPr id="0" name=""/>
        <dsp:cNvSpPr/>
      </dsp:nvSpPr>
      <dsp:spPr>
        <a:xfrm>
          <a:off x="3752951" y="1584493"/>
          <a:ext cx="1705886" cy="102353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Interviewing </a:t>
          </a:r>
        </a:p>
      </dsp:txBody>
      <dsp:txXfrm>
        <a:off x="3752951" y="1584493"/>
        <a:ext cx="1705886" cy="1023532"/>
      </dsp:txXfrm>
    </dsp:sp>
    <dsp:sp modelId="{89F54872-AFB4-4B16-923D-ADC5E65F42D9}">
      <dsp:nvSpPr>
        <dsp:cNvPr id="0" name=""/>
        <dsp:cNvSpPr/>
      </dsp:nvSpPr>
      <dsp:spPr>
        <a:xfrm>
          <a:off x="938237" y="2778614"/>
          <a:ext cx="1705886" cy="1023532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Investigative strategies </a:t>
          </a:r>
        </a:p>
      </dsp:txBody>
      <dsp:txXfrm>
        <a:off x="938237" y="2778614"/>
        <a:ext cx="1705886" cy="1023532"/>
      </dsp:txXfrm>
    </dsp:sp>
    <dsp:sp modelId="{F4A76660-9AD5-4F27-8636-503E0D9767B6}">
      <dsp:nvSpPr>
        <dsp:cNvPr id="0" name=""/>
        <dsp:cNvSpPr/>
      </dsp:nvSpPr>
      <dsp:spPr>
        <a:xfrm>
          <a:off x="2814713" y="2778614"/>
          <a:ext cx="1705886" cy="1023532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 dirty="0"/>
        </a:p>
      </dsp:txBody>
      <dsp:txXfrm>
        <a:off x="2814713" y="2778614"/>
        <a:ext cx="1705886" cy="102353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D7106A7-6467-42AB-87B3-A241563B860A}">
      <dsp:nvSpPr>
        <dsp:cNvPr id="0" name=""/>
        <dsp:cNvSpPr/>
      </dsp:nvSpPr>
      <dsp:spPr>
        <a:xfrm>
          <a:off x="0" y="78669"/>
          <a:ext cx="7006389" cy="99450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To explore what the term ‘Conducting Investigations’ means.</a:t>
          </a:r>
        </a:p>
      </dsp:txBody>
      <dsp:txXfrm>
        <a:off x="48547" y="127216"/>
        <a:ext cx="6909295" cy="897406"/>
      </dsp:txXfrm>
    </dsp:sp>
    <dsp:sp modelId="{7CF06134-7F12-4E77-8728-DDED2749E4FF}">
      <dsp:nvSpPr>
        <dsp:cNvPr id="0" name=""/>
        <dsp:cNvSpPr/>
      </dsp:nvSpPr>
      <dsp:spPr>
        <a:xfrm>
          <a:off x="0" y="1145169"/>
          <a:ext cx="7006389" cy="994500"/>
        </a:xfrm>
        <a:prstGeom prst="roundRect">
          <a:avLst/>
        </a:prstGeom>
        <a:gradFill rotWithShape="0">
          <a:gsLst>
            <a:gs pos="0">
              <a:schemeClr val="accent5">
                <a:hueOff val="-4050717"/>
                <a:satOff val="-275"/>
                <a:lumOff val="65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4050717"/>
                <a:satOff val="-275"/>
                <a:lumOff val="65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4050717"/>
                <a:satOff val="-275"/>
                <a:lumOff val="65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To identify fundamental principles, legislation and powers related to conducting investigations</a:t>
          </a:r>
        </a:p>
      </dsp:txBody>
      <dsp:txXfrm>
        <a:off x="48547" y="1193716"/>
        <a:ext cx="6909295" cy="897406"/>
      </dsp:txXfrm>
    </dsp:sp>
    <dsp:sp modelId="{4C11934B-F43F-4ADE-912B-98C803CAA0FC}">
      <dsp:nvSpPr>
        <dsp:cNvPr id="0" name=""/>
        <dsp:cNvSpPr/>
      </dsp:nvSpPr>
      <dsp:spPr>
        <a:xfrm>
          <a:off x="0" y="2211669"/>
          <a:ext cx="7006389" cy="994500"/>
        </a:xfrm>
        <a:prstGeom prst="roundRect">
          <a:avLst/>
        </a:prstGeom>
        <a:gradFill rotWithShape="0">
          <a:gsLst>
            <a:gs pos="0">
              <a:schemeClr val="accent5">
                <a:hueOff val="-8101434"/>
                <a:satOff val="-551"/>
                <a:lumOff val="130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8101434"/>
                <a:satOff val="-551"/>
                <a:lumOff val="130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8101434"/>
                <a:satOff val="-551"/>
                <a:lumOff val="130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To understand definitions such as 'criminal investigations' and 'investigator’ </a:t>
          </a:r>
        </a:p>
      </dsp:txBody>
      <dsp:txXfrm>
        <a:off x="48547" y="2260216"/>
        <a:ext cx="6909295" cy="897406"/>
      </dsp:txXfrm>
    </dsp:sp>
    <dsp:sp modelId="{CD5B5399-BC86-494C-8B6A-230BAE10E631}">
      <dsp:nvSpPr>
        <dsp:cNvPr id="0" name=""/>
        <dsp:cNvSpPr/>
      </dsp:nvSpPr>
      <dsp:spPr>
        <a:xfrm>
          <a:off x="0" y="3278169"/>
          <a:ext cx="7006389" cy="994500"/>
        </a:xfrm>
        <a:prstGeom prst="roundRect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Awareness of </a:t>
          </a:r>
          <a:r>
            <a:rPr lang="en-GB" sz="2500" kern="1200" dirty="0" err="1"/>
            <a:t>theHuman</a:t>
          </a:r>
          <a:r>
            <a:rPr lang="en-GB" sz="2500" kern="1200" dirty="0"/>
            <a:t> Rights act 1998 in investigations.</a:t>
          </a:r>
        </a:p>
      </dsp:txBody>
      <dsp:txXfrm>
        <a:off x="48547" y="3326716"/>
        <a:ext cx="6909295" cy="89740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502786A-EA72-4767-AD3F-216AAE5211BE}" type="datetimeFigureOut">
              <a:rPr lang="en-GB" smtClean="0"/>
              <a:t>01/07/2025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8D135DC-FFD8-46A7-897F-3B0D23EB89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29086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9F3397E-5ED9-DC4D-B041-AFF18D7CADFD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488054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FA3B81-1FFD-284C-AEB9-9147FA945C58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05427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904C2E-AB8C-140E-1D74-9DBD07225B1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7C14AFC-3FB5-073B-155E-683DE88D2FE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78EE92-D3E3-1F43-E4B7-88B48EDE2C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814800-3E5A-4BC4-96BA-F1743FDBCD74}" type="datetimeFigureOut">
              <a:rPr lang="en-GB" smtClean="0"/>
              <a:t>01/07/2025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0A550B-067F-CF45-CEA8-13C8C68662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172D59-3B8C-3E4D-9DF2-8B2F400AC9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5C785C-37D8-4099-8A3D-05DB8FE1F6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41843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5A77E7-665A-5A37-A0B3-2FCF232195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C58158-9AE0-8D1D-259E-48436D8EDE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AEF920-FE28-F519-A2B8-DB65DC234B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814800-3E5A-4BC4-96BA-F1743FDBCD74}" type="datetimeFigureOut">
              <a:rPr lang="en-GB" smtClean="0"/>
              <a:t>01/07/2025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9EA265-7585-631E-C7A2-C9751AC174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A57612-DF2A-C8D2-778E-E6A54CE7D5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5C785C-37D8-4099-8A3D-05DB8FE1F6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6632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EC13B8-9E0C-D167-C5B9-6FB4015C35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F61C756-34D5-E47C-AC20-301CE7BAB7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0CC46D-CE63-34B0-B339-FC17983F20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814800-3E5A-4BC4-96BA-F1743FDBCD74}" type="datetimeFigureOut">
              <a:rPr lang="en-GB" smtClean="0"/>
              <a:t>01/07/2025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E1B3DB-2AEC-EA9E-34E8-37BA82CE81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0C0988-38ED-2364-0F6F-FB6224002A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5C785C-37D8-4099-8A3D-05DB8FE1F6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85109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318973-FF44-AACD-7D18-BC0E9B1291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F19C32-15BD-0A3E-8C8A-04DBDFD2D05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3FEF47-CC09-08C6-63D5-C6C4F0751DD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B033E8A-6A14-AEE7-1801-8B2C23FA5D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814800-3E5A-4BC4-96BA-F1743FDBCD74}" type="datetimeFigureOut">
              <a:rPr lang="en-GB" smtClean="0"/>
              <a:t>01/07/2025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B2930AD-7A84-12E3-D7B4-F3B19C0FAC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8055CE-9921-4EE6-F538-666E759407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5C785C-37D8-4099-8A3D-05DB8FE1F6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19955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F24289-2AC6-186A-049E-1F6C7AF119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0C27211-F319-2FB9-48A1-37AD16FCEA6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5C2AB64-BAAF-0740-D1EF-7070DE693A1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CB4F8FF-AFEF-EF71-A2C3-883DFF3E9DE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A520280-38B3-A04F-1720-AA4EC4468A1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9A3EB0C-7797-659C-A013-ED722A17FF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814800-3E5A-4BC4-96BA-F1743FDBCD74}" type="datetimeFigureOut">
              <a:rPr lang="en-GB" smtClean="0"/>
              <a:t>01/07/2025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5FAA119-A435-8F44-1814-91C1FD8BAF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00A7535-11F7-6035-6689-2743AF7FA2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5C785C-37D8-4099-8A3D-05DB8FE1F6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21444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18AA3-FAF8-F086-35DB-8D92073B81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416657-D67E-16F4-81BA-AFD4930785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814800-3E5A-4BC4-96BA-F1743FDBCD74}" type="datetimeFigureOut">
              <a:rPr lang="en-GB" smtClean="0"/>
              <a:t>01/07/2025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AC1B0FA-08B2-5DC2-9690-DF49CEF821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F80D658-498D-FD5E-065A-4C6B1D8EB0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5C785C-37D8-4099-8A3D-05DB8FE1F6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28927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E22FA2D-30A6-7F84-80B8-DA1DDE24E1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814800-3E5A-4BC4-96BA-F1743FDBCD74}" type="datetimeFigureOut">
              <a:rPr lang="en-GB" smtClean="0"/>
              <a:t>01/07/2025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A48B9FA-5183-2BD8-D6C2-161F02C039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F9A3615-5D31-898C-38BA-4DD01CE039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5C785C-37D8-4099-8A3D-05DB8FE1F6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84707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7D42B3-4F58-FA35-0A32-8B41B4EBD9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90442F-A54D-D0B2-6581-49632F684B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C02ABB0-1965-6F47-0A9D-44EC80E0701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908958E-EB79-4508-8B40-0347515A35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814800-3E5A-4BC4-96BA-F1743FDBCD74}" type="datetimeFigureOut">
              <a:rPr lang="en-GB" smtClean="0"/>
              <a:t>01/07/2025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026CA2F-6ED4-406E-BD69-D34ACA4C01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94EB2B5-0902-3EDF-2BBE-0B3DE3A06A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5C785C-37D8-4099-8A3D-05DB8FE1F6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46705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DFAF90-9724-CF36-DA87-3CE4E241B4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42957C0-EC90-94A5-02BD-7830720303B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362E9AC-23B5-2ADA-CE1D-DFE3B209054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FCA45FF-0351-ABD8-9A76-EC5862627B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814800-3E5A-4BC4-96BA-F1743FDBCD74}" type="datetimeFigureOut">
              <a:rPr lang="en-GB" smtClean="0"/>
              <a:t>01/07/2025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1F8470F-934D-D75F-6859-F50D363C45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4AD8186-2EBC-D9CB-AAF9-4C70BF07DB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5C785C-37D8-4099-8A3D-05DB8FE1F6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72188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8EF29D-BFA9-CCC4-9068-D85FCAC99C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B0D9C48-286E-EEE5-2D0C-32EDB6C6DF3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139A99-7CF9-5F9B-E48B-7D26A4F33D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814800-3E5A-4BC4-96BA-F1743FDBCD74}" type="datetimeFigureOut">
              <a:rPr lang="en-GB" smtClean="0"/>
              <a:t>01/07/2025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E6E3F2-1C0C-50A5-9328-CBAE965FDB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7A8A64-AD55-A7C7-C59C-17B93D5008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5C785C-37D8-4099-8A3D-05DB8FE1F6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40871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F1F0BA9-F0E2-5B91-6997-6D2B0A95F58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51A1AAE-51DC-A716-9722-989C441060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C932D9-8BFE-D753-9A01-ADB81876B0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814800-3E5A-4BC4-96BA-F1743FDBCD74}" type="datetimeFigureOut">
              <a:rPr lang="en-GB" smtClean="0"/>
              <a:t>01/07/2025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F0E6E5-D713-5ED9-72CC-824E65484A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7BADCD-556D-9729-54AB-E341773A10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5C785C-37D8-4099-8A3D-05DB8FE1F6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57669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1552DAF-D22D-AA06-1A4C-5E91CF78E2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F064EF1-398B-1E65-A746-17EA1070A01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9B4AB3-6AAD-19E7-FF53-339322424E8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1814800-3E5A-4BC4-96BA-F1743FDBCD74}" type="datetimeFigureOut">
              <a:rPr lang="en-GB" smtClean="0"/>
              <a:t>01/07/2025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867727-52CF-01BF-3594-B9969F85C0F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13AEAE-429B-E155-CD60-318927D3A64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55C785C-37D8-4099-8A3D-05DB8FE1F6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88137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3.xml"/><Relationship Id="rId3" Type="http://schemas.openxmlformats.org/officeDocument/2006/relationships/image" Target="../media/image15.jpeg"/><Relationship Id="rId7" Type="http://schemas.openxmlformats.org/officeDocument/2006/relationships/diagramLayout" Target="../diagrams/layout3.xml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6" Type="http://schemas.openxmlformats.org/officeDocument/2006/relationships/diagramData" Target="../diagrams/data3.xml"/><Relationship Id="rId5" Type="http://schemas.openxmlformats.org/officeDocument/2006/relationships/image" Target="../media/image17.jpeg"/><Relationship Id="rId10" Type="http://schemas.microsoft.com/office/2007/relationships/diagramDrawing" Target="../diagrams/drawing3.xml"/><Relationship Id="rId4" Type="http://schemas.openxmlformats.org/officeDocument/2006/relationships/image" Target="../media/image16.jpeg"/><Relationship Id="rId9" Type="http://schemas.openxmlformats.org/officeDocument/2006/relationships/diagramColors" Target="../diagrams/colors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png"/><Relationship Id="rId5" Type="http://schemas.openxmlformats.org/officeDocument/2006/relationships/image" Target="../media/image24.png"/><Relationship Id="rId4" Type="http://schemas.openxmlformats.org/officeDocument/2006/relationships/image" Target="../media/image23.jpe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3" Type="http://schemas.openxmlformats.org/officeDocument/2006/relationships/image" Target="../media/image31.jpeg"/><Relationship Id="rId7" Type="http://schemas.openxmlformats.org/officeDocument/2006/relationships/image" Target="../media/image3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2.png"/><Relationship Id="rId11" Type="http://schemas.openxmlformats.org/officeDocument/2006/relationships/image" Target="../media/image37.png"/><Relationship Id="rId5" Type="http://schemas.openxmlformats.org/officeDocument/2006/relationships/hyperlink" Target="mailto:hwb@uwtsd.ac.uk" TargetMode="External"/><Relationship Id="rId10" Type="http://schemas.openxmlformats.org/officeDocument/2006/relationships/image" Target="../media/image36.jpeg"/><Relationship Id="rId4" Type="http://schemas.openxmlformats.org/officeDocument/2006/relationships/hyperlink" Target="mailto:r.lloyd@uwtsd.ac.uk" TargetMode="External"/><Relationship Id="rId9" Type="http://schemas.openxmlformats.org/officeDocument/2006/relationships/image" Target="../media/image35.jpeg"/></Relationships>
</file>

<file path=ppt/slides/_rels/slide2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image" Target="../media/image3.jpeg"/><Relationship Id="rId7" Type="http://schemas.openxmlformats.org/officeDocument/2006/relationships/diagramColors" Target="../diagrams/colors4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search?q=what+is+a+criminal+investigastion&amp;sca_esv=251b1afa33144db8&amp;biw=1872&amp;bih=932&amp;tbm=vid&amp;sxsrf=ACQVn0_loTxwxrn36pMg59cxfSezVwegEw%3A1706613946529&amp;ei=uty4ZeD4H5a7hbIPjemKiA0&amp;ved=0ahUKEwjgvbSwgIWEAxWWXUEAHY20AtEQ4dUDCA0&amp;uact=5&amp;oq=what+is+a+criminal+investigastion&amp;gs_lp=Eg1nd3Mtd2l6LXZpZGVvIiF3aGF0IGlzIGEgY3JpbWluYWwgaW52ZXN0aWdhc3Rpb25I4ElQAFjIR3ABeACQAQGYAYUDoAH7G6oBCTIxLjExLjEuMbgBA8gBAPgBAcICBBAjGCfCAgoQABiABBiKBRhDwgIFEAAYgATCAg4QABiABBiKBRixAxiDAcICCxAAGIAEGLEDGIMBwgIIEAAYgAQYsQPCAgsQABiABBiKBRixA8ICCxAAGIAEGIoFGIYDwgIHEAAYgAQYCsICCBAAGIAEGKIE&amp;sclient=gws-wiz-video#fpstate=ive&amp;vld=cid:52cb78c7,vid:W_5yU-xK-Lw,st:0" TargetMode="External"/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5" name="Rectangle 1034">
            <a:extLst>
              <a:ext uri="{FF2B5EF4-FFF2-40B4-BE49-F238E27FC236}">
                <a16:creationId xmlns:a16="http://schemas.microsoft.com/office/drawing/2014/main" id="{E6659C6F-A29D-4D83-86DA-5B0289733C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It's time to stop defending the police and acknowledge the truth: our  policing system is broken">
            <a:extLst>
              <a:ext uri="{FF2B5EF4-FFF2-40B4-BE49-F238E27FC236}">
                <a16:creationId xmlns:a16="http://schemas.microsoft.com/office/drawing/2014/main" id="{D85594FF-2664-C264-6649-D07718E1770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67" r="21534" b="1"/>
          <a:stretch/>
        </p:blipFill>
        <p:spPr bwMode="auto">
          <a:xfrm>
            <a:off x="4472902" y="18"/>
            <a:ext cx="4049486" cy="36813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Police evidence bags for ensuring that evidential items remain  uncontaminated - License, download or print for £37.20 | Photos | Picfair">
            <a:extLst>
              <a:ext uri="{FF2B5EF4-FFF2-40B4-BE49-F238E27FC236}">
                <a16:creationId xmlns:a16="http://schemas.microsoft.com/office/drawing/2014/main" id="{A576A249-A428-B5F5-3035-E7843FA4829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0" r="1" b="1"/>
          <a:stretch/>
        </p:blipFill>
        <p:spPr bwMode="auto">
          <a:xfrm>
            <a:off x="8522390" y="-7"/>
            <a:ext cx="3669610" cy="36814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ow To Conduct A Quality Internal Investigation">
            <a:extLst>
              <a:ext uri="{FF2B5EF4-FFF2-40B4-BE49-F238E27FC236}">
                <a16:creationId xmlns:a16="http://schemas.microsoft.com/office/drawing/2014/main" id="{5F2FF93B-BF30-EAA1-A60A-2112434AADE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2" b="38158"/>
          <a:stretch/>
        </p:blipFill>
        <p:spPr bwMode="auto">
          <a:xfrm>
            <a:off x="4472902" y="3681405"/>
            <a:ext cx="7719098" cy="31765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37" name="Rectangle 1036">
            <a:extLst>
              <a:ext uri="{FF2B5EF4-FFF2-40B4-BE49-F238E27FC236}">
                <a16:creationId xmlns:a16="http://schemas.microsoft.com/office/drawing/2014/main" id="{890DEF05-784E-4B61-89E4-04C4ECF4E5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43000">
                <a:schemeClr val="tx1">
                  <a:lumMod val="95000"/>
                  <a:lumOff val="5000"/>
                </a:schemeClr>
              </a:gs>
              <a:gs pos="81000">
                <a:schemeClr val="tx1">
                  <a:lumMod val="95000"/>
                  <a:lumOff val="5000"/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D96340-A384-437C-8AC8-BAC06CE8E22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0" y="1115219"/>
            <a:ext cx="5395912" cy="2387600"/>
          </a:xfrm>
        </p:spPr>
        <p:txBody>
          <a:bodyPr>
            <a:normAutofit/>
          </a:bodyPr>
          <a:lstStyle/>
          <a:p>
            <a:pPr algn="l"/>
            <a:r>
              <a:rPr lang="en-US" sz="5000" dirty="0">
                <a:solidFill>
                  <a:schemeClr val="bg1"/>
                </a:solidFill>
              </a:rPr>
              <a:t>BMPS6011 Cardiff</a:t>
            </a:r>
            <a:br>
              <a:rPr lang="en-US" sz="5000" dirty="0">
                <a:solidFill>
                  <a:schemeClr val="bg1"/>
                </a:solidFill>
              </a:rPr>
            </a:br>
            <a:r>
              <a:rPr lang="en-US" sz="5000" dirty="0">
                <a:solidFill>
                  <a:schemeClr val="bg1"/>
                </a:solidFill>
              </a:rPr>
              <a:t>Conducting Police Investigations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112404C-3D32-2206-D69E-CF3D3E770A4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8200" y="3902075"/>
            <a:ext cx="5395912" cy="1655762"/>
          </a:xfrm>
        </p:spPr>
        <p:txBody>
          <a:bodyPr>
            <a:normAutofit/>
          </a:bodyPr>
          <a:lstStyle/>
          <a:p>
            <a:pPr algn="l"/>
            <a:endParaRPr lang="en-US" sz="2000" dirty="0">
              <a:solidFill>
                <a:schemeClr val="bg1"/>
              </a:solidFill>
            </a:endParaRPr>
          </a:p>
          <a:p>
            <a:pPr algn="l"/>
            <a:r>
              <a:rPr lang="en-US" sz="2000" dirty="0">
                <a:solidFill>
                  <a:schemeClr val="bg1"/>
                </a:solidFill>
              </a:rPr>
              <a:t>Melanie Thomas</a:t>
            </a:r>
          </a:p>
          <a:p>
            <a:pPr algn="l"/>
            <a:r>
              <a:rPr lang="en-US" sz="2000" dirty="0">
                <a:solidFill>
                  <a:schemeClr val="bg1"/>
                </a:solidFill>
              </a:rPr>
              <a:t>M.Thomas1@uwtsd.ac.uk</a:t>
            </a:r>
          </a:p>
          <a:p>
            <a:pPr algn="l"/>
            <a:endParaRPr lang="en-US" sz="2000" dirty="0">
              <a:solidFill>
                <a:schemeClr val="bg1"/>
              </a:solidFill>
            </a:endParaRPr>
          </a:p>
          <a:p>
            <a:pPr algn="l"/>
            <a:endParaRPr lang="en-US" sz="2000" dirty="0">
              <a:solidFill>
                <a:schemeClr val="bg1"/>
              </a:solidFill>
            </a:endParaRPr>
          </a:p>
          <a:p>
            <a:pPr algn="l"/>
            <a:endParaRPr lang="en-US" sz="2000" dirty="0">
              <a:solidFill>
                <a:schemeClr val="bg1"/>
              </a:solidFill>
            </a:endParaRPr>
          </a:p>
        </p:txBody>
      </p:sp>
      <p:cxnSp>
        <p:nvCxnSpPr>
          <p:cNvPr id="1039" name="Straight Connector 1038">
            <a:extLst>
              <a:ext uri="{FF2B5EF4-FFF2-40B4-BE49-F238E27FC236}">
                <a16:creationId xmlns:a16="http://schemas.microsoft.com/office/drawing/2014/main" id="{C41BAEC7-F7B0-4224-8B18-8F74B7D87F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3681408"/>
            <a:ext cx="11353799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699405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D45ECA-0952-930E-1951-1813D1785B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FF0000"/>
                </a:solidFill>
              </a:rPr>
              <a:t>Warning!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3E4020-4435-6A6E-5986-0E140BBB01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7400" y="2073275"/>
            <a:ext cx="10515600" cy="4351338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 The module will include some sensitive content.</a:t>
            </a:r>
          </a:p>
          <a:p>
            <a:endParaRPr lang="en-GB" dirty="0"/>
          </a:p>
        </p:txBody>
      </p:sp>
      <p:pic>
        <p:nvPicPr>
          <p:cNvPr id="1026" name="Picture 2" descr="Premium Vector | Sensitive content crossed eye on blur background. censured  photo or video warning illustration.">
            <a:extLst>
              <a:ext uri="{FF2B5EF4-FFF2-40B4-BE49-F238E27FC236}">
                <a16:creationId xmlns:a16="http://schemas.microsoft.com/office/drawing/2014/main" id="{2BE28F7F-70B5-C162-1987-3F16D1C008E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24984" y="3049673"/>
            <a:ext cx="2811673" cy="28116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057703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A99434-ED67-1640-8867-FDBA2AD2C0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42831" y="681037"/>
            <a:ext cx="3738779" cy="178881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000" b="1" u="sng" dirty="0"/>
              <a:t>Contact Time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C77B0F-1285-2AE7-C0D6-4D06C30D5A87}"/>
              </a:ext>
            </a:extLst>
          </p:cNvPr>
          <p:cNvSpPr txBox="1"/>
          <p:nvPr/>
        </p:nvSpPr>
        <p:spPr>
          <a:xfrm>
            <a:off x="7742831" y="2630161"/>
            <a:ext cx="3738780" cy="35468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algn="ctr">
              <a:lnSpc>
                <a:spcPct val="90000"/>
              </a:lnSpc>
              <a:spcAft>
                <a:spcPts val="600"/>
              </a:spcAft>
            </a:pPr>
            <a:br>
              <a:rPr lang="en-US" sz="3200" dirty="0"/>
            </a:br>
            <a:br>
              <a:rPr lang="en-US" sz="3200" dirty="0"/>
            </a:br>
            <a:r>
              <a:rPr lang="en-US" sz="3200" dirty="0"/>
              <a:t>Thursday </a:t>
            </a:r>
          </a:p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US" sz="3200" dirty="0"/>
              <a:t>1400hrs – 1600hrs</a:t>
            </a:r>
          </a:p>
          <a:p>
            <a:pPr algn="ctr">
              <a:lnSpc>
                <a:spcPct val="90000"/>
              </a:lnSpc>
              <a:spcAft>
                <a:spcPts val="600"/>
              </a:spcAft>
            </a:pPr>
            <a:endParaRPr lang="en-US" sz="3200" dirty="0"/>
          </a:p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US" sz="3200" dirty="0"/>
              <a:t>In person.</a:t>
            </a:r>
            <a:endParaRPr lang="en-US" sz="2000" dirty="0"/>
          </a:p>
        </p:txBody>
      </p:sp>
      <p:pic>
        <p:nvPicPr>
          <p:cNvPr id="4098" name="Picture 2" descr="University of Wales Trinity Saint David - IDNS">
            <a:extLst>
              <a:ext uri="{FF2B5EF4-FFF2-40B4-BE49-F238E27FC236}">
                <a16:creationId xmlns:a16="http://schemas.microsoft.com/office/drawing/2014/main" id="{7BE7D0F4-27DD-6B47-84D7-E08340D7AEF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00" r="13687" b="2"/>
          <a:stretch/>
        </p:blipFill>
        <p:spPr bwMode="auto">
          <a:xfrm>
            <a:off x="479278" y="484633"/>
            <a:ext cx="6542215" cy="5888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549721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F9E35A2-07D0-7259-39EB-856AF481A25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40032" y="736270"/>
            <a:ext cx="9939646" cy="5355772"/>
          </a:xfrm>
        </p:spPr>
      </p:pic>
    </p:spTree>
    <p:extLst>
      <p:ext uri="{BB962C8B-B14F-4D97-AF65-F5344CB8AC3E}">
        <p14:creationId xmlns:p14="http://schemas.microsoft.com/office/powerpoint/2010/main" val="37206273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5D11FD0E-2D27-4A5A-949D-222E61ECB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1BC8109F-B452-45EE-8BB3-65433C0396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68100" y="-1"/>
            <a:ext cx="10423900" cy="5920155"/>
          </a:xfrm>
          <a:custGeom>
            <a:avLst/>
            <a:gdLst>
              <a:gd name="connsiteX0" fmla="*/ 10423900 w 10423900"/>
              <a:gd name="connsiteY0" fmla="*/ 0 h 5491534"/>
              <a:gd name="connsiteX1" fmla="*/ 3493157 w 10423900"/>
              <a:gd name="connsiteY1" fmla="*/ 0 h 5491534"/>
              <a:gd name="connsiteX2" fmla="*/ 3493018 w 10423900"/>
              <a:gd name="connsiteY2" fmla="*/ 31 h 5491534"/>
              <a:gd name="connsiteX3" fmla="*/ 3245493 w 10423900"/>
              <a:gd name="connsiteY3" fmla="*/ 104839 h 5491534"/>
              <a:gd name="connsiteX4" fmla="*/ 4434802 w 10423900"/>
              <a:gd name="connsiteY4" fmla="*/ 284558 h 5491534"/>
              <a:gd name="connsiteX5" fmla="*/ 4011937 w 10423900"/>
              <a:gd name="connsiteY5" fmla="*/ 395559 h 5491534"/>
              <a:gd name="connsiteX6" fmla="*/ 3573213 w 10423900"/>
              <a:gd name="connsiteY6" fmla="*/ 474847 h 5491534"/>
              <a:gd name="connsiteX7" fmla="*/ 3097489 w 10423900"/>
              <a:gd name="connsiteY7" fmla="*/ 532990 h 5491534"/>
              <a:gd name="connsiteX8" fmla="*/ 2664052 w 10423900"/>
              <a:gd name="connsiteY8" fmla="*/ 649279 h 5491534"/>
              <a:gd name="connsiteX9" fmla="*/ 3795218 w 10423900"/>
              <a:gd name="connsiteY9" fmla="*/ 696852 h 5491534"/>
              <a:gd name="connsiteX10" fmla="*/ 3208492 w 10423900"/>
              <a:gd name="connsiteY10" fmla="*/ 802568 h 5491534"/>
              <a:gd name="connsiteX11" fmla="*/ 2727483 w 10423900"/>
              <a:gd name="connsiteY11" fmla="*/ 939999 h 5491534"/>
              <a:gd name="connsiteX12" fmla="*/ 2389190 w 10423900"/>
              <a:gd name="connsiteY12" fmla="*/ 1003429 h 5491534"/>
              <a:gd name="connsiteX13" fmla="*/ 2029754 w 10423900"/>
              <a:gd name="connsiteY13" fmla="*/ 1019287 h 5491534"/>
              <a:gd name="connsiteX14" fmla="*/ 1945181 w 10423900"/>
              <a:gd name="connsiteY14" fmla="*/ 1119716 h 5491534"/>
              <a:gd name="connsiteX15" fmla="*/ 2056184 w 10423900"/>
              <a:gd name="connsiteY15" fmla="*/ 1225434 h 5491534"/>
              <a:gd name="connsiteX16" fmla="*/ 2225329 w 10423900"/>
              <a:gd name="connsiteY16" fmla="*/ 1236004 h 5491534"/>
              <a:gd name="connsiteX17" fmla="*/ 3234920 w 10423900"/>
              <a:gd name="connsiteY17" fmla="*/ 1262435 h 5491534"/>
              <a:gd name="connsiteX18" fmla="*/ 0 w 10423900"/>
              <a:gd name="connsiteY18" fmla="*/ 1495009 h 5491534"/>
              <a:gd name="connsiteX19" fmla="*/ 438724 w 10423900"/>
              <a:gd name="connsiteY19" fmla="*/ 1637728 h 5491534"/>
              <a:gd name="connsiteX20" fmla="*/ 586726 w 10423900"/>
              <a:gd name="connsiteY20" fmla="*/ 2028877 h 5491534"/>
              <a:gd name="connsiteX21" fmla="*/ 1125878 w 10423900"/>
              <a:gd name="connsiteY21" fmla="*/ 2250882 h 5491534"/>
              <a:gd name="connsiteX22" fmla="*/ 1474744 w 10423900"/>
              <a:gd name="connsiteY22" fmla="*/ 2330169 h 5491534"/>
              <a:gd name="connsiteX23" fmla="*/ 2272901 w 10423900"/>
              <a:gd name="connsiteY23" fmla="*/ 2446458 h 5491534"/>
              <a:gd name="connsiteX24" fmla="*/ 2389190 w 10423900"/>
              <a:gd name="connsiteY24" fmla="*/ 2636747 h 5491534"/>
              <a:gd name="connsiteX25" fmla="*/ 2489621 w 10423900"/>
              <a:gd name="connsiteY25" fmla="*/ 2848179 h 5491534"/>
              <a:gd name="connsiteX26" fmla="*/ 2701053 w 10423900"/>
              <a:gd name="connsiteY26" fmla="*/ 2985611 h 5491534"/>
              <a:gd name="connsiteX27" fmla="*/ 1057165 w 10423900"/>
              <a:gd name="connsiteY27" fmla="*/ 2964468 h 5491534"/>
              <a:gd name="connsiteX28" fmla="*/ 2912485 w 10423900"/>
              <a:gd name="connsiteY28" fmla="*/ 3408477 h 5491534"/>
              <a:gd name="connsiteX29" fmla="*/ 2748626 w 10423900"/>
              <a:gd name="connsiteY29" fmla="*/ 3582909 h 5491534"/>
              <a:gd name="connsiteX30" fmla="*/ 3763503 w 10423900"/>
              <a:gd name="connsiteY30" fmla="*/ 3820771 h 5491534"/>
              <a:gd name="connsiteX31" fmla="*/ 3219063 w 10423900"/>
              <a:gd name="connsiteY31" fmla="*/ 3847199 h 5491534"/>
              <a:gd name="connsiteX32" fmla="*/ 6385269 w 10423900"/>
              <a:gd name="connsiteY32" fmla="*/ 4840933 h 5491534"/>
              <a:gd name="connsiteX33" fmla="*/ 10285854 w 10423900"/>
              <a:gd name="connsiteY33" fmla="*/ 5471118 h 5491534"/>
              <a:gd name="connsiteX34" fmla="*/ 10423900 w 10423900"/>
              <a:gd name="connsiteY34" fmla="*/ 5491534 h 5491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3900" h="5491534">
                <a:moveTo>
                  <a:pt x="10423900" y="0"/>
                </a:moveTo>
                <a:lnTo>
                  <a:pt x="3493157" y="0"/>
                </a:lnTo>
                <a:lnTo>
                  <a:pt x="3493018" y="31"/>
                </a:lnTo>
                <a:cubicBezTo>
                  <a:pt x="3414969" y="12668"/>
                  <a:pt x="3328744" y="21588"/>
                  <a:pt x="3245493" y="104839"/>
                </a:cubicBezTo>
                <a:cubicBezTo>
                  <a:pt x="3668357" y="162984"/>
                  <a:pt x="4075366" y="51981"/>
                  <a:pt x="4434802" y="284558"/>
                </a:cubicBezTo>
                <a:cubicBezTo>
                  <a:pt x="4302656" y="400846"/>
                  <a:pt x="4154654" y="374416"/>
                  <a:pt x="4011937" y="395559"/>
                </a:cubicBezTo>
                <a:cubicBezTo>
                  <a:pt x="3863934" y="416704"/>
                  <a:pt x="3721217" y="453704"/>
                  <a:pt x="3573213" y="474847"/>
                </a:cubicBezTo>
                <a:cubicBezTo>
                  <a:pt x="3414639" y="501275"/>
                  <a:pt x="3256063" y="506562"/>
                  <a:pt x="3097489" y="532990"/>
                </a:cubicBezTo>
                <a:cubicBezTo>
                  <a:pt x="2965345" y="554135"/>
                  <a:pt x="2822627" y="517133"/>
                  <a:pt x="2664052" y="649279"/>
                </a:cubicBezTo>
                <a:cubicBezTo>
                  <a:pt x="3055203" y="744424"/>
                  <a:pt x="3409352" y="601706"/>
                  <a:pt x="3795218" y="696852"/>
                </a:cubicBezTo>
                <a:cubicBezTo>
                  <a:pt x="3567928" y="781425"/>
                  <a:pt x="3382924" y="754995"/>
                  <a:pt x="3208492" y="802568"/>
                </a:cubicBezTo>
                <a:cubicBezTo>
                  <a:pt x="3049916" y="850140"/>
                  <a:pt x="2859627" y="797282"/>
                  <a:pt x="2727483" y="939999"/>
                </a:cubicBezTo>
                <a:cubicBezTo>
                  <a:pt x="2627052" y="1051000"/>
                  <a:pt x="2521336" y="1066858"/>
                  <a:pt x="2389190" y="1003429"/>
                </a:cubicBezTo>
                <a:cubicBezTo>
                  <a:pt x="2272901" y="945284"/>
                  <a:pt x="2146043" y="961142"/>
                  <a:pt x="2029754" y="1019287"/>
                </a:cubicBezTo>
                <a:cubicBezTo>
                  <a:pt x="1987468" y="1040430"/>
                  <a:pt x="1945181" y="1066858"/>
                  <a:pt x="1945181" y="1119716"/>
                </a:cubicBezTo>
                <a:cubicBezTo>
                  <a:pt x="1945181" y="1193719"/>
                  <a:pt x="1998039" y="1214862"/>
                  <a:pt x="2056184" y="1225434"/>
                </a:cubicBezTo>
                <a:cubicBezTo>
                  <a:pt x="2109042" y="1236004"/>
                  <a:pt x="2172471" y="1246577"/>
                  <a:pt x="2225329" y="1236004"/>
                </a:cubicBezTo>
                <a:cubicBezTo>
                  <a:pt x="2563622" y="1177861"/>
                  <a:pt x="2896629" y="1273005"/>
                  <a:pt x="3234920" y="1262435"/>
                </a:cubicBezTo>
                <a:cubicBezTo>
                  <a:pt x="2172471" y="1489724"/>
                  <a:pt x="1099450" y="1415723"/>
                  <a:pt x="0" y="1495009"/>
                </a:cubicBezTo>
                <a:cubicBezTo>
                  <a:pt x="142717" y="1653583"/>
                  <a:pt x="327721" y="1521439"/>
                  <a:pt x="438724" y="1637728"/>
                </a:cubicBezTo>
                <a:cubicBezTo>
                  <a:pt x="333006" y="1880875"/>
                  <a:pt x="375293" y="2013020"/>
                  <a:pt x="586726" y="2028877"/>
                </a:cubicBezTo>
                <a:cubicBezTo>
                  <a:pt x="792873" y="2044734"/>
                  <a:pt x="1014877" y="1960161"/>
                  <a:pt x="1125878" y="2250882"/>
                </a:cubicBezTo>
                <a:cubicBezTo>
                  <a:pt x="1157593" y="2340740"/>
                  <a:pt x="1353170" y="2314312"/>
                  <a:pt x="1474744" y="2330169"/>
                </a:cubicBezTo>
                <a:cubicBezTo>
                  <a:pt x="1739034" y="2367170"/>
                  <a:pt x="2019183" y="2330169"/>
                  <a:pt x="2272901" y="2446458"/>
                </a:cubicBezTo>
                <a:cubicBezTo>
                  <a:pt x="2373332" y="2488744"/>
                  <a:pt x="2442048" y="2520459"/>
                  <a:pt x="2389190" y="2636747"/>
                </a:cubicBezTo>
                <a:cubicBezTo>
                  <a:pt x="2336332" y="2758321"/>
                  <a:pt x="2405048" y="2800607"/>
                  <a:pt x="2489621" y="2848179"/>
                </a:cubicBezTo>
                <a:cubicBezTo>
                  <a:pt x="2553051" y="2885180"/>
                  <a:pt x="2648195" y="2874609"/>
                  <a:pt x="2701053" y="2985611"/>
                </a:cubicBezTo>
                <a:cubicBezTo>
                  <a:pt x="2146043" y="2969753"/>
                  <a:pt x="1606888" y="2879895"/>
                  <a:pt x="1057165" y="2964468"/>
                </a:cubicBezTo>
                <a:cubicBezTo>
                  <a:pt x="1659748" y="3175900"/>
                  <a:pt x="2320474" y="3165328"/>
                  <a:pt x="2912485" y="3408477"/>
                </a:cubicBezTo>
                <a:cubicBezTo>
                  <a:pt x="2891342" y="3493050"/>
                  <a:pt x="2753911" y="3456048"/>
                  <a:pt x="2748626" y="3582909"/>
                </a:cubicBezTo>
                <a:cubicBezTo>
                  <a:pt x="3060489" y="3715055"/>
                  <a:pt x="3435782" y="3625195"/>
                  <a:pt x="3763503" y="3820771"/>
                </a:cubicBezTo>
                <a:cubicBezTo>
                  <a:pt x="3573213" y="3910629"/>
                  <a:pt x="3398782" y="3762626"/>
                  <a:pt x="3219063" y="3847199"/>
                </a:cubicBezTo>
                <a:cubicBezTo>
                  <a:pt x="3277208" y="3974060"/>
                  <a:pt x="5909545" y="4756360"/>
                  <a:pt x="6385269" y="4840933"/>
                </a:cubicBezTo>
                <a:cubicBezTo>
                  <a:pt x="7171204" y="4982659"/>
                  <a:pt x="9157515" y="5302348"/>
                  <a:pt x="10285854" y="5471118"/>
                </a:cubicBezTo>
                <a:lnTo>
                  <a:pt x="10423900" y="5491534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0A6C8630-6040-191E-E195-C7022176472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37949408"/>
              </p:ext>
            </p:extLst>
          </p:nvPr>
        </p:nvGraphicFramePr>
        <p:xfrm>
          <a:off x="838200" y="453762"/>
          <a:ext cx="10515600" cy="5577530"/>
        </p:xfrm>
        <a:graphic>
          <a:graphicData uri="http://schemas.openxmlformats.org/drawingml/2006/table">
            <a:tbl>
              <a:tblPr firstRow="1" firstCol="1" bandRow="1"/>
              <a:tblGrid>
                <a:gridCol w="4221011">
                  <a:extLst>
                    <a:ext uri="{9D8B030D-6E8A-4147-A177-3AD203B41FA5}">
                      <a16:colId xmlns:a16="http://schemas.microsoft.com/office/drawing/2014/main" val="1480238353"/>
                    </a:ext>
                  </a:extLst>
                </a:gridCol>
                <a:gridCol w="6294589">
                  <a:extLst>
                    <a:ext uri="{9D8B030D-6E8A-4147-A177-3AD203B41FA5}">
                      <a16:colId xmlns:a16="http://schemas.microsoft.com/office/drawing/2014/main" val="1957009536"/>
                    </a:ext>
                  </a:extLst>
                </a:gridCol>
              </a:tblGrid>
              <a:tr h="448779">
                <a:tc>
                  <a:txBody>
                    <a:bodyPr/>
                    <a:lstStyle/>
                    <a:p>
                      <a:pPr algn="l" fontAlgn="b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900" b="1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Week commencing:</a:t>
                      </a:r>
                      <a:endParaRPr lang="en-GB" sz="3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9043" marR="129043" marT="17923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900" b="1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Content:</a:t>
                      </a:r>
                      <a:endParaRPr lang="en-GB" sz="3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9043" marR="129043" marT="17923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88698812"/>
                  </a:ext>
                </a:extLst>
              </a:tr>
              <a:tr h="887488">
                <a:tc>
                  <a:txBody>
                    <a:bodyPr/>
                    <a:lstStyle/>
                    <a:p>
                      <a:pPr algn="l" fontAlgn="b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9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Week 1: 29/09/25</a:t>
                      </a:r>
                      <a:endParaRPr lang="en-GB" sz="3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9043" marR="129043" marT="17923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9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An introduction to investigations and the module assessments.</a:t>
                      </a:r>
                      <a:endParaRPr lang="en-GB" sz="3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9043" marR="129043" marT="17923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54473828"/>
                  </a:ext>
                </a:extLst>
              </a:tr>
              <a:tr h="448779">
                <a:tc>
                  <a:txBody>
                    <a:bodyPr/>
                    <a:lstStyle/>
                    <a:p>
                      <a:pPr algn="l" fontAlgn="b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9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Week 2: 06/10/25</a:t>
                      </a:r>
                      <a:endParaRPr lang="en-GB" sz="3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9043" marR="129043" marT="17923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9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The initial investigation.</a:t>
                      </a:r>
                      <a:endParaRPr lang="en-GB" sz="3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9043" marR="129043" marT="17923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03025235"/>
                  </a:ext>
                </a:extLst>
              </a:tr>
              <a:tr h="448779">
                <a:tc>
                  <a:txBody>
                    <a:bodyPr/>
                    <a:lstStyle/>
                    <a:p>
                      <a:pPr algn="l" fontAlgn="b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9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Week 3: 13/10/25</a:t>
                      </a:r>
                      <a:endParaRPr lang="en-GB" sz="3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9043" marR="129043" marT="17923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9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Crime scenes, Police Powers and Exhibits.</a:t>
                      </a:r>
                      <a:endParaRPr lang="en-GB" sz="3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9043" marR="129043" marT="17923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56887934"/>
                  </a:ext>
                </a:extLst>
              </a:tr>
              <a:tr h="887488">
                <a:tc>
                  <a:txBody>
                    <a:bodyPr/>
                    <a:lstStyle/>
                    <a:p>
                      <a:pPr algn="l" fontAlgn="b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9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Week 4: 20/10/25</a:t>
                      </a:r>
                      <a:endParaRPr lang="en-GB" sz="3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9043" marR="129043" marT="17923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9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Arrests, Cautions, Significant Statements and Special Warnings.</a:t>
                      </a:r>
                      <a:endParaRPr lang="en-GB" sz="3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9043" marR="129043" marT="17923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602023967"/>
                  </a:ext>
                </a:extLst>
              </a:tr>
              <a:tr h="448779">
                <a:tc>
                  <a:txBody>
                    <a:bodyPr/>
                    <a:lstStyle/>
                    <a:p>
                      <a:pPr algn="l" fontAlgn="b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9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Week 5 :27/10/25</a:t>
                      </a:r>
                      <a:endParaRPr lang="en-GB" sz="34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9043" marR="129043" marT="17923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9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Crime scene and evidence preservation  RTA 1988.</a:t>
                      </a:r>
                      <a:endParaRPr lang="en-GB" sz="3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9043" marR="129043" marT="17923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43987165"/>
                  </a:ext>
                </a:extLst>
              </a:tr>
              <a:tr h="448779">
                <a:tc>
                  <a:txBody>
                    <a:bodyPr/>
                    <a:lstStyle/>
                    <a:p>
                      <a:pPr algn="l" fontAlgn="b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9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Week 6: 03/11/25</a:t>
                      </a:r>
                      <a:endParaRPr lang="en-GB" sz="3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9043" marR="129043" marT="17923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9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Drop ins – Assessment 1 preparation.</a:t>
                      </a:r>
                      <a:endParaRPr lang="en-GB" sz="3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9043" marR="129043" marT="17923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45921789"/>
                  </a:ext>
                </a:extLst>
              </a:tr>
              <a:tr h="448779">
                <a:tc>
                  <a:txBody>
                    <a:bodyPr/>
                    <a:lstStyle/>
                    <a:p>
                      <a:pPr algn="l" fontAlgn="b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900" b="1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 </a:t>
                      </a:r>
                      <a:endParaRPr lang="en-GB" sz="3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9043" marR="129043" marT="17923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900" b="1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 ASSIGNMENT 1</a:t>
                      </a:r>
                      <a:endParaRPr lang="en-GB" sz="3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9043" marR="129043" marT="17923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08145399"/>
                  </a:ext>
                </a:extLst>
              </a:tr>
              <a:tr h="1109880">
                <a:tc>
                  <a:txBody>
                    <a:bodyPr/>
                    <a:lstStyle/>
                    <a:p>
                      <a:pPr algn="l" fontAlgn="b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9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 Week 7: 10/11/25</a:t>
                      </a:r>
                      <a:endParaRPr lang="en-GB" sz="34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9043" marR="129043" marT="17923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900" b="1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Practical Assignment Assessment – Role play.</a:t>
                      </a:r>
                      <a:endParaRPr lang="en-GB" sz="34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algn="ctr" fontAlgn="t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9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(PROGRESS/ INDUSTRY WEEK )</a:t>
                      </a:r>
                      <a:endParaRPr lang="en-GB" sz="34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29043" marR="129043" marT="17923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3333887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8687593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7DA1F35B-C8F7-4A5A-9339-7DA4D785B3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Arc 13">
            <a:extLst>
              <a:ext uri="{FF2B5EF4-FFF2-40B4-BE49-F238E27FC236}">
                <a16:creationId xmlns:a16="http://schemas.microsoft.com/office/drawing/2014/main" id="{B2D4AD41-40DA-4A81-92F5-B6E3BA1ED8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746107">
            <a:off x="8175088" y="457951"/>
            <a:ext cx="2987899" cy="2987899"/>
          </a:xfrm>
          <a:prstGeom prst="arc">
            <a:avLst>
              <a:gd name="adj1" fmla="val 14612914"/>
              <a:gd name="adj2" fmla="val 0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FDBD188D-9F71-6B71-BB5C-769F0C299FC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99681191"/>
              </p:ext>
            </p:extLst>
          </p:nvPr>
        </p:nvGraphicFramePr>
        <p:xfrm>
          <a:off x="838200" y="1474124"/>
          <a:ext cx="10515601" cy="4231146"/>
        </p:xfrm>
        <a:graphic>
          <a:graphicData uri="http://schemas.openxmlformats.org/drawingml/2006/table">
            <a:tbl>
              <a:tblPr firstRow="1" firstCol="1" bandRow="1"/>
              <a:tblGrid>
                <a:gridCol w="4496694">
                  <a:extLst>
                    <a:ext uri="{9D8B030D-6E8A-4147-A177-3AD203B41FA5}">
                      <a16:colId xmlns:a16="http://schemas.microsoft.com/office/drawing/2014/main" val="1115885193"/>
                    </a:ext>
                  </a:extLst>
                </a:gridCol>
                <a:gridCol w="6018907">
                  <a:extLst>
                    <a:ext uri="{9D8B030D-6E8A-4147-A177-3AD203B41FA5}">
                      <a16:colId xmlns:a16="http://schemas.microsoft.com/office/drawing/2014/main" val="1818076509"/>
                    </a:ext>
                  </a:extLst>
                </a:gridCol>
              </a:tblGrid>
              <a:tr h="826084">
                <a:tc>
                  <a:txBody>
                    <a:bodyPr/>
                    <a:lstStyle/>
                    <a:p>
                      <a:pPr algn="l" fontAlgn="b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1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Week 8: 17/11/25</a:t>
                      </a:r>
                      <a:endParaRPr lang="en-GB" sz="3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8994" marR="138994" marT="1930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1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Custody, the suspect interview, solicitors and appropriate adults. </a:t>
                      </a:r>
                      <a:endParaRPr lang="en-GB" sz="3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8994" marR="138994" marT="1930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98957902"/>
                  </a:ext>
                </a:extLst>
              </a:tr>
              <a:tr h="826084">
                <a:tc>
                  <a:txBody>
                    <a:bodyPr/>
                    <a:lstStyle/>
                    <a:p>
                      <a:pPr algn="l" fontAlgn="b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1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Week 8: 24/11/25</a:t>
                      </a:r>
                      <a:endParaRPr lang="en-GB" sz="3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8994" marR="138994" marT="1930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1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The victim personal statement and witness interviewing.</a:t>
                      </a:r>
                      <a:endParaRPr lang="en-GB" sz="3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8994" marR="138994" marT="1930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87559657"/>
                  </a:ext>
                </a:extLst>
              </a:tr>
              <a:tr h="826084">
                <a:tc>
                  <a:txBody>
                    <a:bodyPr/>
                    <a:lstStyle/>
                    <a:p>
                      <a:pPr algn="l" fontAlgn="b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1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Week 9: 01/12/25</a:t>
                      </a:r>
                      <a:endParaRPr lang="en-GB" sz="3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8994" marR="138994" marT="1930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1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An introduction to case files and special measures.</a:t>
                      </a:r>
                      <a:endParaRPr lang="en-GB" sz="3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8994" marR="138994" marT="1930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10867918"/>
                  </a:ext>
                </a:extLst>
              </a:tr>
              <a:tr h="409515">
                <a:tc>
                  <a:txBody>
                    <a:bodyPr/>
                    <a:lstStyle/>
                    <a:p>
                      <a:pPr algn="l" fontAlgn="b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1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Week 10: 08/12/25</a:t>
                      </a:r>
                      <a:endParaRPr lang="en-GB" sz="3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8994" marR="138994" marT="1930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1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Revision session – Assessment 2. 1 of 2.</a:t>
                      </a:r>
                      <a:endParaRPr lang="en-GB" sz="3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8994" marR="138994" marT="1930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84642601"/>
                  </a:ext>
                </a:extLst>
              </a:tr>
              <a:tr h="409515">
                <a:tc>
                  <a:txBody>
                    <a:bodyPr/>
                    <a:lstStyle/>
                    <a:p>
                      <a:pPr algn="l" fontAlgn="b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1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Week 11:04/01/26</a:t>
                      </a:r>
                      <a:endParaRPr lang="en-GB" sz="3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8994" marR="138994" marT="1930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100" b="0" i="0" u="none" strike="noStrike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Revision session – Assessment 2. 2 of 2.</a:t>
                      </a:r>
                      <a:endParaRPr lang="en-GB" sz="36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8994" marR="138994" marT="1930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71180573"/>
                  </a:ext>
                </a:extLst>
              </a:tr>
              <a:tr h="933864">
                <a:tc>
                  <a:txBody>
                    <a:bodyPr/>
                    <a:lstStyle/>
                    <a:p>
                      <a:pPr algn="l" fontAlgn="b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1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FRI 10/01/25 by 23:59pm</a:t>
                      </a:r>
                      <a:endParaRPr lang="en-GB" sz="3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8994" marR="138994" marT="1930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100" b="1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Assignment 2</a:t>
                      </a:r>
                      <a:r>
                        <a:rPr lang="en-GB" sz="21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 </a:t>
                      </a:r>
                      <a:endParaRPr lang="en-GB" sz="3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b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100" b="0" i="0" u="none" strike="noStrike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(Exam) from Monday 12.1.26 (provisional date).</a:t>
                      </a:r>
                      <a:endParaRPr lang="en-GB" sz="36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8994" marR="138994" marT="1930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6659623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282699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" name="TextBox 7">
            <a:extLst>
              <a:ext uri="{FF2B5EF4-FFF2-40B4-BE49-F238E27FC236}">
                <a16:creationId xmlns:a16="http://schemas.microsoft.com/office/drawing/2014/main" id="{3DE4E545-E6D5-EE46-43B8-67951887C488}"/>
              </a:ext>
            </a:extLst>
          </p:cNvPr>
          <p:cNvGraphicFramePr/>
          <p:nvPr/>
        </p:nvGraphicFramePr>
        <p:xfrm>
          <a:off x="5166985" y="303591"/>
          <a:ext cx="6588691" cy="58967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074" name="Picture 2" descr="Why is it taking the police longer to investigate crime? | Crest Advisory">
            <a:extLst>
              <a:ext uri="{FF2B5EF4-FFF2-40B4-BE49-F238E27FC236}">
                <a16:creationId xmlns:a16="http://schemas.microsoft.com/office/drawing/2014/main" id="{3F641AD4-5A35-537F-2844-5601BAE0966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143" y="3429000"/>
            <a:ext cx="4038600" cy="2019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riminal Defence Solicitors in London – Sterling Law">
            <a:extLst>
              <a:ext uri="{FF2B5EF4-FFF2-40B4-BE49-F238E27FC236}">
                <a16:creationId xmlns:a16="http://schemas.microsoft.com/office/drawing/2014/main" id="{3FC86BAA-87D5-094D-C3AB-74923C8F24B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7543" y="850296"/>
            <a:ext cx="3987800" cy="203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498885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1E7D6E-B86F-9180-90BB-C34F532BB4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6693" y="741391"/>
            <a:ext cx="3455821" cy="566355"/>
          </a:xfrm>
        </p:spPr>
        <p:txBody>
          <a:bodyPr anchor="b">
            <a:normAutofit fontScale="90000"/>
          </a:bodyPr>
          <a:lstStyle/>
          <a:p>
            <a:r>
              <a:rPr lang="en-GB" sz="3200" b="1" i="0" dirty="0">
                <a:effectLst/>
                <a:latin typeface="-apple-system"/>
              </a:rPr>
              <a:t> </a:t>
            </a:r>
            <a:br>
              <a:rPr lang="en-GB" sz="3200" b="1" i="0" dirty="0">
                <a:effectLst/>
                <a:latin typeface="-apple-system"/>
              </a:rPr>
            </a:br>
            <a:r>
              <a:rPr lang="en-GB" sz="3200" b="1" i="0" dirty="0">
                <a:effectLst/>
                <a:latin typeface="-apple-system"/>
              </a:rPr>
              <a:t>Learning </a:t>
            </a:r>
            <a:r>
              <a:rPr lang="en-GB" sz="3200" b="1" dirty="0">
                <a:latin typeface="-apple-system"/>
              </a:rPr>
              <a:t>O</a:t>
            </a:r>
            <a:r>
              <a:rPr lang="en-GB" sz="3200" b="1" i="0" dirty="0">
                <a:effectLst/>
                <a:latin typeface="-apple-system"/>
              </a:rPr>
              <a:t>utcomes</a:t>
            </a:r>
            <a:br>
              <a:rPr lang="en-GB" sz="3200" b="0" i="0" dirty="0">
                <a:effectLst/>
                <a:latin typeface="-apple-system"/>
              </a:rPr>
            </a:br>
            <a:endParaRPr lang="en-US" sz="3200" dirty="0"/>
          </a:p>
        </p:txBody>
      </p:sp>
      <p:pic>
        <p:nvPicPr>
          <p:cNvPr id="3" name="Picture 2" descr="Top 20 investigation tips">
            <a:extLst>
              <a:ext uri="{FF2B5EF4-FFF2-40B4-BE49-F238E27FC236}">
                <a16:creationId xmlns:a16="http://schemas.microsoft.com/office/drawing/2014/main" id="{16397305-2F35-11A9-6AD5-CF907F5D642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438468" y="92990"/>
            <a:ext cx="2418998" cy="15033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4" name="Group 23">
            <a:extLst>
              <a:ext uri="{FF2B5EF4-FFF2-40B4-BE49-F238E27FC236}">
                <a16:creationId xmlns:a16="http://schemas.microsoft.com/office/drawing/2014/main" id="{6258F736-B256-8039-9DC6-F4E49A5C5A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12068638" y="0"/>
            <a:ext cx="123362" cy="6858000"/>
            <a:chOff x="12068638" y="0"/>
            <a:chExt cx="123362" cy="6858000"/>
          </a:xfrm>
        </p:grpSpPr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10B4520A-996E-330C-99DA-69CA4D89E9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EC8FA945-E356-695F-18D6-CAD4EF34FE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lumMod val="60000"/>
                    <a:lumOff val="40000"/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aphicFrame>
        <p:nvGraphicFramePr>
          <p:cNvPr id="19" name="Content Placeholder 3">
            <a:extLst>
              <a:ext uri="{FF2B5EF4-FFF2-40B4-BE49-F238E27FC236}">
                <a16:creationId xmlns:a16="http://schemas.microsoft.com/office/drawing/2014/main" id="{150F5128-A856-4FF4-7FF7-6B276407496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32010797"/>
              </p:ext>
            </p:extLst>
          </p:nvPr>
        </p:nvGraphicFramePr>
        <p:xfrm>
          <a:off x="876693" y="1782305"/>
          <a:ext cx="10483565" cy="47889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7499662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9BD193-E777-C44A-8A24-FBA98B2EBF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43801" y="432877"/>
            <a:ext cx="3988536" cy="1642533"/>
          </a:xfrm>
        </p:spPr>
        <p:txBody>
          <a:bodyPr anchor="b">
            <a:normAutofit fontScale="90000"/>
          </a:bodyPr>
          <a:lstStyle/>
          <a:p>
            <a:pPr algn="ctr"/>
            <a:r>
              <a:rPr lang="en-GB" sz="3800" b="1" u="sng" dirty="0"/>
              <a:t>How is this module assessed? </a:t>
            </a:r>
          </a:p>
        </p:txBody>
      </p:sp>
      <p:pic>
        <p:nvPicPr>
          <p:cNvPr id="6148" name="Picture 4" descr="School Exam Test Results Vector Illustration Student in Suit Holding  Examination Quiz Paper Form Symbol, Flat Icon, Testing Success Sign Stock  Vector | Adobe Stock">
            <a:extLst>
              <a:ext uri="{FF2B5EF4-FFF2-40B4-BE49-F238E27FC236}">
                <a16:creationId xmlns:a16="http://schemas.microsoft.com/office/drawing/2014/main" id="{58BC96C4-FA83-814C-B57D-5C7EDD5859C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79" r="1430" b="2"/>
          <a:stretch/>
        </p:blipFill>
        <p:spPr bwMode="auto">
          <a:xfrm>
            <a:off x="-7" y="10"/>
            <a:ext cx="3919476" cy="4143497"/>
          </a:xfrm>
          <a:custGeom>
            <a:avLst/>
            <a:gdLst/>
            <a:ahLst/>
            <a:cxnLst/>
            <a:rect l="l" t="t" r="r" b="b"/>
            <a:pathLst>
              <a:path w="3919476" h="4143507">
                <a:moveTo>
                  <a:pt x="0" y="0"/>
                </a:moveTo>
                <a:lnTo>
                  <a:pt x="3903116" y="0"/>
                </a:lnTo>
                <a:lnTo>
                  <a:pt x="3899307" y="150213"/>
                </a:lnTo>
                <a:cubicBezTo>
                  <a:pt x="3899870" y="322276"/>
                  <a:pt x="3912280" y="494071"/>
                  <a:pt x="3910163" y="665222"/>
                </a:cubicBezTo>
                <a:cubicBezTo>
                  <a:pt x="3909034" y="760465"/>
                  <a:pt x="3887866" y="855454"/>
                  <a:pt x="3891817" y="950951"/>
                </a:cubicBezTo>
                <a:cubicBezTo>
                  <a:pt x="3903389" y="1240363"/>
                  <a:pt x="3899579" y="1529902"/>
                  <a:pt x="3914679" y="1819187"/>
                </a:cubicBezTo>
                <a:cubicBezTo>
                  <a:pt x="3924446" y="1960184"/>
                  <a:pt x="3919293" y="2101691"/>
                  <a:pt x="3899297" y="2241812"/>
                </a:cubicBezTo>
                <a:cubicBezTo>
                  <a:pt x="3882644" y="2346833"/>
                  <a:pt x="3892946" y="2452744"/>
                  <a:pt x="3900002" y="2558273"/>
                </a:cubicBezTo>
                <a:cubicBezTo>
                  <a:pt x="3908611" y="2686026"/>
                  <a:pt x="3913268" y="2813652"/>
                  <a:pt x="3899155" y="2941659"/>
                </a:cubicBezTo>
                <a:cubicBezTo>
                  <a:pt x="3888995" y="3032710"/>
                  <a:pt x="3898449" y="3124270"/>
                  <a:pt x="3904095" y="3215577"/>
                </a:cubicBezTo>
                <a:cubicBezTo>
                  <a:pt x="3911433" y="3310871"/>
                  <a:pt x="3911433" y="3406520"/>
                  <a:pt x="3904095" y="3501814"/>
                </a:cubicBezTo>
                <a:cubicBezTo>
                  <a:pt x="3896728" y="3588930"/>
                  <a:pt x="3898478" y="3676464"/>
                  <a:pt x="3909317" y="3763288"/>
                </a:cubicBezTo>
                <a:cubicBezTo>
                  <a:pt x="3921171" y="3864881"/>
                  <a:pt x="3911998" y="3966473"/>
                  <a:pt x="3903389" y="4068066"/>
                </a:cubicBezTo>
                <a:lnTo>
                  <a:pt x="3899890" y="4129496"/>
                </a:lnTo>
                <a:lnTo>
                  <a:pt x="3856837" y="4131079"/>
                </a:lnTo>
                <a:cubicBezTo>
                  <a:pt x="3690565" y="4131562"/>
                  <a:pt x="3524292" y="4118803"/>
                  <a:pt x="3358020" y="4125635"/>
                </a:cubicBezTo>
                <a:cubicBezTo>
                  <a:pt x="3138339" y="4134610"/>
                  <a:pt x="2918661" y="4144924"/>
                  <a:pt x="2699106" y="4130457"/>
                </a:cubicBezTo>
                <a:cubicBezTo>
                  <a:pt x="2548620" y="4120546"/>
                  <a:pt x="2397378" y="4107552"/>
                  <a:pt x="2246135" y="4111571"/>
                </a:cubicBezTo>
                <a:cubicBezTo>
                  <a:pt x="2090859" y="4115857"/>
                  <a:pt x="1936213" y="4129921"/>
                  <a:pt x="1781316" y="4140235"/>
                </a:cubicBezTo>
                <a:cubicBezTo>
                  <a:pt x="1667682" y="4147695"/>
                  <a:pt x="1553608" y="4142392"/>
                  <a:pt x="1441020" y="4124430"/>
                </a:cubicBezTo>
                <a:cubicBezTo>
                  <a:pt x="1360735" y="4111704"/>
                  <a:pt x="1279946" y="4117196"/>
                  <a:pt x="1199535" y="4121751"/>
                </a:cubicBezTo>
                <a:cubicBezTo>
                  <a:pt x="1054343" y="4130324"/>
                  <a:pt x="909653" y="4143718"/>
                  <a:pt x="764462" y="4130324"/>
                </a:cubicBezTo>
                <a:cubicBezTo>
                  <a:pt x="634770" y="4118267"/>
                  <a:pt x="503820" y="4108490"/>
                  <a:pt x="375137" y="4118267"/>
                </a:cubicBezTo>
                <a:cubicBezTo>
                  <a:pt x="278626" y="4125601"/>
                  <a:pt x="182043" y="4132935"/>
                  <a:pt x="85336" y="4130493"/>
                </a:cubicBezTo>
                <a:lnTo>
                  <a:pt x="0" y="4125145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ome - Essay writing - LibGuides at University of Reading">
            <a:extLst>
              <a:ext uri="{FF2B5EF4-FFF2-40B4-BE49-F238E27FC236}">
                <a16:creationId xmlns:a16="http://schemas.microsoft.com/office/drawing/2014/main" id="{35F548FC-F688-1EAE-7ACC-77C32E12D32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923" r="2" b="9317"/>
          <a:stretch/>
        </p:blipFill>
        <p:spPr bwMode="auto">
          <a:xfrm>
            <a:off x="4115400" y="10"/>
            <a:ext cx="3058323" cy="3597029"/>
          </a:xfrm>
          <a:custGeom>
            <a:avLst/>
            <a:gdLst/>
            <a:ahLst/>
            <a:cxnLst/>
            <a:rect l="l" t="t" r="r" b="b"/>
            <a:pathLst>
              <a:path w="3058323" h="3597039">
                <a:moveTo>
                  <a:pt x="15411" y="0"/>
                </a:moveTo>
                <a:lnTo>
                  <a:pt x="3031762" y="0"/>
                </a:lnTo>
                <a:lnTo>
                  <a:pt x="3046461" y="132146"/>
                </a:lnTo>
                <a:cubicBezTo>
                  <a:pt x="3048338" y="180004"/>
                  <a:pt x="3046791" y="227996"/>
                  <a:pt x="3041802" y="275754"/>
                </a:cubicBezTo>
                <a:cubicBezTo>
                  <a:pt x="3027897" y="401800"/>
                  <a:pt x="3049074" y="530780"/>
                  <a:pt x="3008505" y="654529"/>
                </a:cubicBezTo>
                <a:cubicBezTo>
                  <a:pt x="3005571" y="667491"/>
                  <a:pt x="3004614" y="680823"/>
                  <a:pt x="3005698" y="694078"/>
                </a:cubicBezTo>
                <a:cubicBezTo>
                  <a:pt x="3005188" y="761821"/>
                  <a:pt x="3019349" y="827651"/>
                  <a:pt x="3033127" y="893608"/>
                </a:cubicBezTo>
                <a:cubicBezTo>
                  <a:pt x="3048309" y="966327"/>
                  <a:pt x="3067190" y="1038663"/>
                  <a:pt x="3044226" y="1113933"/>
                </a:cubicBezTo>
                <a:cubicBezTo>
                  <a:pt x="3037911" y="1137802"/>
                  <a:pt x="3037911" y="1162909"/>
                  <a:pt x="3044226" y="1186779"/>
                </a:cubicBezTo>
                <a:cubicBezTo>
                  <a:pt x="3050414" y="1219872"/>
                  <a:pt x="3050414" y="1253833"/>
                  <a:pt x="3044226" y="1286927"/>
                </a:cubicBezTo>
                <a:cubicBezTo>
                  <a:pt x="3034913" y="1357732"/>
                  <a:pt x="3025345" y="1428920"/>
                  <a:pt x="3030448" y="1500363"/>
                </a:cubicBezTo>
                <a:cubicBezTo>
                  <a:pt x="3038001" y="1625694"/>
                  <a:pt x="3036164" y="1751408"/>
                  <a:pt x="3024962" y="1876459"/>
                </a:cubicBezTo>
                <a:cubicBezTo>
                  <a:pt x="3020242" y="1937185"/>
                  <a:pt x="3013991" y="1998805"/>
                  <a:pt x="3036572" y="2058128"/>
                </a:cubicBezTo>
                <a:cubicBezTo>
                  <a:pt x="3039761" y="2065719"/>
                  <a:pt x="3039761" y="2074267"/>
                  <a:pt x="3036572" y="2081857"/>
                </a:cubicBezTo>
                <a:cubicBezTo>
                  <a:pt x="2993834" y="2180984"/>
                  <a:pt x="3005826" y="2282153"/>
                  <a:pt x="3027897" y="2382556"/>
                </a:cubicBezTo>
                <a:cubicBezTo>
                  <a:pt x="3059523" y="2516907"/>
                  <a:pt x="3066565" y="2655863"/>
                  <a:pt x="3048691" y="2792715"/>
                </a:cubicBezTo>
                <a:cubicBezTo>
                  <a:pt x="3037337" y="2873471"/>
                  <a:pt x="3023687" y="2954354"/>
                  <a:pt x="3031596" y="3036386"/>
                </a:cubicBezTo>
                <a:cubicBezTo>
                  <a:pt x="3037490" y="3100417"/>
                  <a:pt x="3039736" y="3164741"/>
                  <a:pt x="3038358" y="3229027"/>
                </a:cubicBezTo>
                <a:cubicBezTo>
                  <a:pt x="3036891" y="3311633"/>
                  <a:pt x="3031788" y="3394080"/>
                  <a:pt x="3028535" y="3476606"/>
                </a:cubicBezTo>
                <a:lnTo>
                  <a:pt x="3026145" y="3582089"/>
                </a:lnTo>
                <a:lnTo>
                  <a:pt x="2837742" y="3576169"/>
                </a:lnTo>
                <a:cubicBezTo>
                  <a:pt x="2749601" y="3575123"/>
                  <a:pt x="2661428" y="3575842"/>
                  <a:pt x="2573255" y="3578457"/>
                </a:cubicBezTo>
                <a:cubicBezTo>
                  <a:pt x="2415279" y="3583558"/>
                  <a:pt x="2257302" y="3585390"/>
                  <a:pt x="2099327" y="3578457"/>
                </a:cubicBezTo>
                <a:cubicBezTo>
                  <a:pt x="1926907" y="3570479"/>
                  <a:pt x="1754870" y="3579504"/>
                  <a:pt x="1582958" y="3591536"/>
                </a:cubicBezTo>
                <a:cubicBezTo>
                  <a:pt x="1416747" y="3603177"/>
                  <a:pt x="1250917" y="3594544"/>
                  <a:pt x="1084959" y="3582381"/>
                </a:cubicBezTo>
                <a:cubicBezTo>
                  <a:pt x="910095" y="3569328"/>
                  <a:pt x="734510" y="3570585"/>
                  <a:pt x="559849" y="3586174"/>
                </a:cubicBezTo>
                <a:cubicBezTo>
                  <a:pt x="445325" y="3596376"/>
                  <a:pt x="330549" y="3581074"/>
                  <a:pt x="216532" y="3582119"/>
                </a:cubicBezTo>
                <a:lnTo>
                  <a:pt x="3784" y="3583799"/>
                </a:lnTo>
                <a:lnTo>
                  <a:pt x="23102" y="3304343"/>
                </a:lnTo>
                <a:cubicBezTo>
                  <a:pt x="27378" y="3232352"/>
                  <a:pt x="25445" y="3160183"/>
                  <a:pt x="17316" y="3088458"/>
                </a:cubicBezTo>
                <a:cubicBezTo>
                  <a:pt x="9187" y="3007476"/>
                  <a:pt x="12024" y="2925898"/>
                  <a:pt x="25783" y="2845525"/>
                </a:cubicBezTo>
                <a:cubicBezTo>
                  <a:pt x="43141" y="2750282"/>
                  <a:pt x="35379" y="2655039"/>
                  <a:pt x="29029" y="2559796"/>
                </a:cubicBezTo>
                <a:cubicBezTo>
                  <a:pt x="11671" y="2298322"/>
                  <a:pt x="-9498" y="2036848"/>
                  <a:pt x="4615" y="1774485"/>
                </a:cubicBezTo>
                <a:cubicBezTo>
                  <a:pt x="7578" y="1718482"/>
                  <a:pt x="20561" y="1663876"/>
                  <a:pt x="25925" y="1608255"/>
                </a:cubicBezTo>
                <a:cubicBezTo>
                  <a:pt x="41590" y="1446595"/>
                  <a:pt x="23242" y="1285571"/>
                  <a:pt x="15763" y="1124293"/>
                </a:cubicBezTo>
                <a:cubicBezTo>
                  <a:pt x="5010" y="945807"/>
                  <a:pt x="7183" y="766877"/>
                  <a:pt x="22255" y="588646"/>
                </a:cubicBezTo>
                <a:cubicBezTo>
                  <a:pt x="41165" y="395112"/>
                  <a:pt x="35097" y="201070"/>
                  <a:pt x="19010" y="7282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2022 exams: Adaptions and grading plan finally confirmed">
            <a:extLst>
              <a:ext uri="{FF2B5EF4-FFF2-40B4-BE49-F238E27FC236}">
                <a16:creationId xmlns:a16="http://schemas.microsoft.com/office/drawing/2014/main" id="{41DD4180-964E-8644-232A-AB33D00E799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511" r="11154" b="-2"/>
          <a:stretch/>
        </p:blipFill>
        <p:spPr bwMode="auto">
          <a:xfrm>
            <a:off x="4" y="4328340"/>
            <a:ext cx="3912953" cy="2529660"/>
          </a:xfrm>
          <a:custGeom>
            <a:avLst/>
            <a:gdLst/>
            <a:ahLst/>
            <a:cxnLst/>
            <a:rect l="l" t="t" r="r" b="b"/>
            <a:pathLst>
              <a:path w="3912953" h="2529660">
                <a:moveTo>
                  <a:pt x="936025" y="662"/>
                </a:moveTo>
                <a:cubicBezTo>
                  <a:pt x="1035236" y="-744"/>
                  <a:pt x="1134457" y="93"/>
                  <a:pt x="1233691" y="3173"/>
                </a:cubicBezTo>
                <a:cubicBezTo>
                  <a:pt x="1304145" y="5316"/>
                  <a:pt x="1373087" y="24605"/>
                  <a:pt x="1443792" y="29025"/>
                </a:cubicBezTo>
                <a:cubicBezTo>
                  <a:pt x="1628434" y="40276"/>
                  <a:pt x="1812824" y="30901"/>
                  <a:pt x="1996836" y="18310"/>
                </a:cubicBezTo>
                <a:cubicBezTo>
                  <a:pt x="2245239" y="628"/>
                  <a:pt x="2494513" y="2101"/>
                  <a:pt x="2742715" y="22730"/>
                </a:cubicBezTo>
                <a:cubicBezTo>
                  <a:pt x="2962786" y="43947"/>
                  <a:pt x="3184369" y="39942"/>
                  <a:pt x="3403645" y="10808"/>
                </a:cubicBezTo>
                <a:cubicBezTo>
                  <a:pt x="3527916" y="-7007"/>
                  <a:pt x="3653321" y="9067"/>
                  <a:pt x="3778223" y="10808"/>
                </a:cubicBezTo>
                <a:lnTo>
                  <a:pt x="3895044" y="13590"/>
                </a:lnTo>
                <a:lnTo>
                  <a:pt x="3906212" y="275626"/>
                </a:lnTo>
                <a:cubicBezTo>
                  <a:pt x="3913438" y="398465"/>
                  <a:pt x="3909471" y="521632"/>
                  <a:pt x="3894358" y="643899"/>
                </a:cubicBezTo>
                <a:cubicBezTo>
                  <a:pt x="3888995" y="692536"/>
                  <a:pt x="3889982" y="741301"/>
                  <a:pt x="3888995" y="790066"/>
                </a:cubicBezTo>
                <a:cubicBezTo>
                  <a:pt x="3888712" y="799463"/>
                  <a:pt x="3895063" y="810383"/>
                  <a:pt x="3883632" y="818257"/>
                </a:cubicBezTo>
                <a:lnTo>
                  <a:pt x="3883632" y="830956"/>
                </a:lnTo>
                <a:cubicBezTo>
                  <a:pt x="3896192" y="837941"/>
                  <a:pt x="3889701" y="849370"/>
                  <a:pt x="3890688" y="858514"/>
                </a:cubicBezTo>
                <a:cubicBezTo>
                  <a:pt x="3907355" y="1033621"/>
                  <a:pt x="3909867" y="1209579"/>
                  <a:pt x="3898168" y="1385017"/>
                </a:cubicBezTo>
                <a:cubicBezTo>
                  <a:pt x="3889559" y="1546549"/>
                  <a:pt x="3898449" y="1707827"/>
                  <a:pt x="3908893" y="1869233"/>
                </a:cubicBezTo>
                <a:cubicBezTo>
                  <a:pt x="3921312" y="2061116"/>
                  <a:pt x="3901555" y="2252872"/>
                  <a:pt x="3898591" y="2444754"/>
                </a:cubicBezTo>
                <a:cubicBezTo>
                  <a:pt x="3898309" y="2461962"/>
                  <a:pt x="3899367" y="2479201"/>
                  <a:pt x="3900673" y="2496440"/>
                </a:cubicBezTo>
                <a:lnTo>
                  <a:pt x="3902963" y="2529660"/>
                </a:lnTo>
                <a:lnTo>
                  <a:pt x="0" y="2529660"/>
                </a:lnTo>
                <a:lnTo>
                  <a:pt x="0" y="15736"/>
                </a:lnTo>
                <a:lnTo>
                  <a:pt x="938" y="16032"/>
                </a:lnTo>
                <a:cubicBezTo>
                  <a:pt x="213686" y="39741"/>
                  <a:pt x="426055" y="24338"/>
                  <a:pt x="638426" y="11612"/>
                </a:cubicBezTo>
                <a:cubicBezTo>
                  <a:pt x="737616" y="5719"/>
                  <a:pt x="836815" y="2069"/>
                  <a:pt x="936025" y="662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Essay writing icon symbol. Premium quality isolated home work element in  trendy style. Stock Vector | Adobe Stock">
            <a:extLst>
              <a:ext uri="{FF2B5EF4-FFF2-40B4-BE49-F238E27FC236}">
                <a16:creationId xmlns:a16="http://schemas.microsoft.com/office/drawing/2014/main" id="{4741FFB2-932C-E344-8B4E-DF48E0F4881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7" r="141" b="-3"/>
          <a:stretch/>
        </p:blipFill>
        <p:spPr bwMode="auto">
          <a:xfrm>
            <a:off x="4110923" y="3791169"/>
            <a:ext cx="3058821" cy="3066831"/>
          </a:xfrm>
          <a:custGeom>
            <a:avLst/>
            <a:gdLst/>
            <a:ahLst/>
            <a:cxnLst/>
            <a:rect l="l" t="t" r="r" b="b"/>
            <a:pathLst>
              <a:path w="3058821" h="3066831">
                <a:moveTo>
                  <a:pt x="2787020" y="1261"/>
                </a:moveTo>
                <a:cubicBezTo>
                  <a:pt x="2839709" y="-518"/>
                  <a:pt x="2892422" y="-414"/>
                  <a:pt x="2945069" y="1571"/>
                </a:cubicBezTo>
                <a:lnTo>
                  <a:pt x="3038769" y="8460"/>
                </a:lnTo>
                <a:lnTo>
                  <a:pt x="3040494" y="37341"/>
                </a:lnTo>
                <a:cubicBezTo>
                  <a:pt x="3041244" y="71882"/>
                  <a:pt x="3039776" y="106360"/>
                  <a:pt x="3033397" y="140806"/>
                </a:cubicBezTo>
                <a:cubicBezTo>
                  <a:pt x="3014006" y="247842"/>
                  <a:pt x="3013240" y="353093"/>
                  <a:pt x="3049089" y="457834"/>
                </a:cubicBezTo>
                <a:cubicBezTo>
                  <a:pt x="3061974" y="495214"/>
                  <a:pt x="3059933" y="536166"/>
                  <a:pt x="3055085" y="576225"/>
                </a:cubicBezTo>
                <a:cubicBezTo>
                  <a:pt x="3043731" y="670377"/>
                  <a:pt x="3028167" y="764784"/>
                  <a:pt x="3035311" y="859828"/>
                </a:cubicBezTo>
                <a:cubicBezTo>
                  <a:pt x="3053554" y="1099545"/>
                  <a:pt x="3026891" y="1339261"/>
                  <a:pt x="3038883" y="1578850"/>
                </a:cubicBezTo>
                <a:cubicBezTo>
                  <a:pt x="3039113" y="1594185"/>
                  <a:pt x="3038526" y="1609507"/>
                  <a:pt x="3037097" y="1624778"/>
                </a:cubicBezTo>
                <a:cubicBezTo>
                  <a:pt x="3032504" y="1713061"/>
                  <a:pt x="3017960" y="1801599"/>
                  <a:pt x="3043476" y="1889499"/>
                </a:cubicBezTo>
                <a:cubicBezTo>
                  <a:pt x="3046015" y="1904618"/>
                  <a:pt x="3045632" y="1920080"/>
                  <a:pt x="3042328" y="1935044"/>
                </a:cubicBezTo>
                <a:cubicBezTo>
                  <a:pt x="3031394" y="2011884"/>
                  <a:pt x="3028524" y="2089667"/>
                  <a:pt x="3033780" y="2167106"/>
                </a:cubicBezTo>
                <a:cubicBezTo>
                  <a:pt x="3048962" y="2335903"/>
                  <a:pt x="3051130" y="2505606"/>
                  <a:pt x="3040286" y="2674734"/>
                </a:cubicBezTo>
                <a:cubicBezTo>
                  <a:pt x="3036459" y="2750260"/>
                  <a:pt x="3031611" y="2825530"/>
                  <a:pt x="3028294" y="2900035"/>
                </a:cubicBezTo>
                <a:cubicBezTo>
                  <a:pt x="3027210" y="2934608"/>
                  <a:pt x="3025392" y="2969245"/>
                  <a:pt x="3026078" y="3003803"/>
                </a:cubicBezTo>
                <a:lnTo>
                  <a:pt x="3033892" y="3066831"/>
                </a:lnTo>
                <a:lnTo>
                  <a:pt x="23851" y="3066831"/>
                </a:lnTo>
                <a:lnTo>
                  <a:pt x="42401" y="2704831"/>
                </a:lnTo>
                <a:cubicBezTo>
                  <a:pt x="45364" y="2461136"/>
                  <a:pt x="53409" y="2216933"/>
                  <a:pt x="28288" y="1974000"/>
                </a:cubicBezTo>
                <a:cubicBezTo>
                  <a:pt x="11213" y="1809420"/>
                  <a:pt x="17986" y="1645602"/>
                  <a:pt x="21091" y="1481150"/>
                </a:cubicBezTo>
                <a:cubicBezTo>
                  <a:pt x="24619" y="1296377"/>
                  <a:pt x="22926" y="1111480"/>
                  <a:pt x="22926" y="926707"/>
                </a:cubicBezTo>
                <a:cubicBezTo>
                  <a:pt x="22643" y="846322"/>
                  <a:pt x="27442" y="766445"/>
                  <a:pt x="35627" y="686441"/>
                </a:cubicBezTo>
                <a:cubicBezTo>
                  <a:pt x="47340" y="570372"/>
                  <a:pt x="33228" y="454937"/>
                  <a:pt x="14458" y="340646"/>
                </a:cubicBezTo>
                <a:cubicBezTo>
                  <a:pt x="3337" y="261010"/>
                  <a:pt x="-1375" y="180751"/>
                  <a:pt x="346" y="100506"/>
                </a:cubicBezTo>
                <a:lnTo>
                  <a:pt x="2424" y="12627"/>
                </a:lnTo>
                <a:lnTo>
                  <a:pt x="3495" y="12901"/>
                </a:lnTo>
                <a:cubicBezTo>
                  <a:pt x="343898" y="-3971"/>
                  <a:pt x="684174" y="17086"/>
                  <a:pt x="1024451" y="18263"/>
                </a:cubicBezTo>
                <a:cubicBezTo>
                  <a:pt x="1134033" y="18655"/>
                  <a:pt x="1243235" y="13685"/>
                  <a:pt x="1352564" y="9238"/>
                </a:cubicBezTo>
                <a:cubicBezTo>
                  <a:pt x="1493565" y="3614"/>
                  <a:pt x="1634312" y="14731"/>
                  <a:pt x="1775060" y="12508"/>
                </a:cubicBezTo>
                <a:cubicBezTo>
                  <a:pt x="2008160" y="8846"/>
                  <a:pt x="2241134" y="19571"/>
                  <a:pt x="2474235" y="12508"/>
                </a:cubicBezTo>
                <a:cubicBezTo>
                  <a:pt x="2578497" y="9238"/>
                  <a:pt x="2682758" y="4268"/>
                  <a:pt x="2787020" y="1261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2097F91-50ED-4A26-B6CD-2C29782396E2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7543618" y="2704407"/>
          <a:ext cx="3997805" cy="348915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</p:spTree>
    <p:extLst>
      <p:ext uri="{BB962C8B-B14F-4D97-AF65-F5344CB8AC3E}">
        <p14:creationId xmlns:p14="http://schemas.microsoft.com/office/powerpoint/2010/main" val="184500888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4CAAA6-08FB-2794-7C5C-104B72AEF2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Role Play assessment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EB7F93-1E1A-1073-C572-606F4CAE2A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84032" y="2218547"/>
            <a:ext cx="9569768" cy="3958415"/>
          </a:xfrm>
        </p:spPr>
        <p:txBody>
          <a:bodyPr/>
          <a:lstStyle/>
          <a:p>
            <a:r>
              <a:rPr lang="en-GB" dirty="0"/>
              <a:t>Friday 14</a:t>
            </a:r>
            <a:r>
              <a:rPr lang="en-GB" baseline="30000" dirty="0"/>
              <a:t>th</a:t>
            </a:r>
            <a:r>
              <a:rPr lang="en-GB" dirty="0"/>
              <a:t> November 2025 (9:30am-4:30pm) </a:t>
            </a:r>
          </a:p>
          <a:p>
            <a:r>
              <a:rPr lang="en-GB" dirty="0"/>
              <a:t>Location: The Recital Room</a:t>
            </a:r>
          </a:p>
          <a:p>
            <a:r>
              <a:rPr lang="en-GB" dirty="0"/>
              <a:t>Order will be communicated on Moodle.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6" name="Arrow: Right 5">
            <a:extLst>
              <a:ext uri="{FF2B5EF4-FFF2-40B4-BE49-F238E27FC236}">
                <a16:creationId xmlns:a16="http://schemas.microsoft.com/office/drawing/2014/main" id="{C1635875-E28B-EAE3-B7C9-9885346183FA}"/>
              </a:ext>
            </a:extLst>
          </p:cNvPr>
          <p:cNvSpPr/>
          <p:nvPr/>
        </p:nvSpPr>
        <p:spPr>
          <a:xfrm>
            <a:off x="838200" y="480000"/>
            <a:ext cx="6711950" cy="1263650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4C3F12D-00D3-AA56-10AF-5369ED68AD2E}"/>
              </a:ext>
            </a:extLst>
          </p:cNvPr>
          <p:cNvSpPr txBox="1"/>
          <p:nvPr/>
        </p:nvSpPr>
        <p:spPr>
          <a:xfrm>
            <a:off x="1105318" y="788660"/>
            <a:ext cx="535074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Role Play assessment 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59F9CB14-C194-55BF-304C-AB72864A8CC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02028" y="4136164"/>
            <a:ext cx="4648849" cy="19331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092168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0F5B87-990F-72D4-6C68-8F5F068EA2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</a:t>
            </a:r>
          </a:p>
        </p:txBody>
      </p:sp>
      <p:pic>
        <p:nvPicPr>
          <p:cNvPr id="4" name="Picture 2" descr="2022 exams: Adaptions and grading plan finally confirmed">
            <a:extLst>
              <a:ext uri="{FF2B5EF4-FFF2-40B4-BE49-F238E27FC236}">
                <a16:creationId xmlns:a16="http://schemas.microsoft.com/office/drawing/2014/main" id="{AA968697-1AA4-89A2-F076-6FCCA1EDAB6A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511" r="11154" b="-2"/>
          <a:stretch/>
        </p:blipFill>
        <p:spPr bwMode="auto">
          <a:xfrm>
            <a:off x="8877300" y="53326"/>
            <a:ext cx="3314700" cy="2628771"/>
          </a:xfrm>
          <a:custGeom>
            <a:avLst/>
            <a:gdLst/>
            <a:ahLst/>
            <a:cxnLst/>
            <a:rect l="l" t="t" r="r" b="b"/>
            <a:pathLst>
              <a:path w="3912953" h="2529660">
                <a:moveTo>
                  <a:pt x="936025" y="662"/>
                </a:moveTo>
                <a:cubicBezTo>
                  <a:pt x="1035236" y="-744"/>
                  <a:pt x="1134457" y="93"/>
                  <a:pt x="1233691" y="3173"/>
                </a:cubicBezTo>
                <a:cubicBezTo>
                  <a:pt x="1304145" y="5316"/>
                  <a:pt x="1373087" y="24605"/>
                  <a:pt x="1443792" y="29025"/>
                </a:cubicBezTo>
                <a:cubicBezTo>
                  <a:pt x="1628434" y="40276"/>
                  <a:pt x="1812824" y="30901"/>
                  <a:pt x="1996836" y="18310"/>
                </a:cubicBezTo>
                <a:cubicBezTo>
                  <a:pt x="2245239" y="628"/>
                  <a:pt x="2494513" y="2101"/>
                  <a:pt x="2742715" y="22730"/>
                </a:cubicBezTo>
                <a:cubicBezTo>
                  <a:pt x="2962786" y="43947"/>
                  <a:pt x="3184369" y="39942"/>
                  <a:pt x="3403645" y="10808"/>
                </a:cubicBezTo>
                <a:cubicBezTo>
                  <a:pt x="3527916" y="-7007"/>
                  <a:pt x="3653321" y="9067"/>
                  <a:pt x="3778223" y="10808"/>
                </a:cubicBezTo>
                <a:lnTo>
                  <a:pt x="3895044" y="13590"/>
                </a:lnTo>
                <a:lnTo>
                  <a:pt x="3906212" y="275626"/>
                </a:lnTo>
                <a:cubicBezTo>
                  <a:pt x="3913438" y="398465"/>
                  <a:pt x="3909471" y="521632"/>
                  <a:pt x="3894358" y="643899"/>
                </a:cubicBezTo>
                <a:cubicBezTo>
                  <a:pt x="3888995" y="692536"/>
                  <a:pt x="3889982" y="741301"/>
                  <a:pt x="3888995" y="790066"/>
                </a:cubicBezTo>
                <a:cubicBezTo>
                  <a:pt x="3888712" y="799463"/>
                  <a:pt x="3895063" y="810383"/>
                  <a:pt x="3883632" y="818257"/>
                </a:cubicBezTo>
                <a:lnTo>
                  <a:pt x="3883632" y="830956"/>
                </a:lnTo>
                <a:cubicBezTo>
                  <a:pt x="3896192" y="837941"/>
                  <a:pt x="3889701" y="849370"/>
                  <a:pt x="3890688" y="858514"/>
                </a:cubicBezTo>
                <a:cubicBezTo>
                  <a:pt x="3907355" y="1033621"/>
                  <a:pt x="3909867" y="1209579"/>
                  <a:pt x="3898168" y="1385017"/>
                </a:cubicBezTo>
                <a:cubicBezTo>
                  <a:pt x="3889559" y="1546549"/>
                  <a:pt x="3898449" y="1707827"/>
                  <a:pt x="3908893" y="1869233"/>
                </a:cubicBezTo>
                <a:cubicBezTo>
                  <a:pt x="3921312" y="2061116"/>
                  <a:pt x="3901555" y="2252872"/>
                  <a:pt x="3898591" y="2444754"/>
                </a:cubicBezTo>
                <a:cubicBezTo>
                  <a:pt x="3898309" y="2461962"/>
                  <a:pt x="3899367" y="2479201"/>
                  <a:pt x="3900673" y="2496440"/>
                </a:cubicBezTo>
                <a:lnTo>
                  <a:pt x="3902963" y="2529660"/>
                </a:lnTo>
                <a:lnTo>
                  <a:pt x="0" y="2529660"/>
                </a:lnTo>
                <a:lnTo>
                  <a:pt x="0" y="15736"/>
                </a:lnTo>
                <a:lnTo>
                  <a:pt x="938" y="16032"/>
                </a:lnTo>
                <a:cubicBezTo>
                  <a:pt x="213686" y="39741"/>
                  <a:pt x="426055" y="24338"/>
                  <a:pt x="638426" y="11612"/>
                </a:cubicBezTo>
                <a:cubicBezTo>
                  <a:pt x="737616" y="5719"/>
                  <a:pt x="836815" y="2069"/>
                  <a:pt x="936025" y="662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CF2A476-DAE1-DA32-9693-5AA898EE06CE}"/>
              </a:ext>
            </a:extLst>
          </p:cNvPr>
          <p:cNvSpPr txBox="1"/>
          <p:nvPr/>
        </p:nvSpPr>
        <p:spPr>
          <a:xfrm>
            <a:off x="933450" y="2063750"/>
            <a:ext cx="779145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u="sng" dirty="0"/>
              <a:t>2 Hour Exam</a:t>
            </a:r>
          </a:p>
          <a:p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Date and time tbc by Exam office (W/C 12.1.26).</a:t>
            </a:r>
          </a:p>
          <a:p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Keep an eye on </a:t>
            </a:r>
            <a:r>
              <a:rPr lang="en-GB" sz="2400" dirty="0" err="1"/>
              <a:t>MyTSD</a:t>
            </a:r>
            <a:r>
              <a:rPr lang="en-GB" sz="2400" dirty="0"/>
              <a:t> for update</a:t>
            </a:r>
          </a:p>
          <a:p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Room tbc</a:t>
            </a:r>
          </a:p>
          <a:p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Please don’t panic!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Bums on seats at lectures and completion of all pre reads and previews together with a Revision session will help you prepare!</a:t>
            </a:r>
          </a:p>
          <a:p>
            <a:endParaRPr lang="en-GB" sz="2400" dirty="0"/>
          </a:p>
        </p:txBody>
      </p:sp>
      <p:sp>
        <p:nvSpPr>
          <p:cNvPr id="3" name="Arrow: Right 2">
            <a:extLst>
              <a:ext uri="{FF2B5EF4-FFF2-40B4-BE49-F238E27FC236}">
                <a16:creationId xmlns:a16="http://schemas.microsoft.com/office/drawing/2014/main" id="{B885E12F-E395-B03C-70AB-7EA7B97F6ABF}"/>
              </a:ext>
            </a:extLst>
          </p:cNvPr>
          <p:cNvSpPr/>
          <p:nvPr/>
        </p:nvSpPr>
        <p:spPr>
          <a:xfrm>
            <a:off x="711808" y="393079"/>
            <a:ext cx="3354457" cy="1325563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371C560-7EDD-92B5-F874-EE8472A6C643}"/>
              </a:ext>
            </a:extLst>
          </p:cNvPr>
          <p:cNvSpPr txBox="1"/>
          <p:nvPr/>
        </p:nvSpPr>
        <p:spPr>
          <a:xfrm>
            <a:off x="969065" y="766296"/>
            <a:ext cx="259908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Exam</a:t>
            </a:r>
          </a:p>
        </p:txBody>
      </p:sp>
      <p:pic>
        <p:nvPicPr>
          <p:cNvPr id="5122" name="Picture 2" descr="Preparing for exams">
            <a:extLst>
              <a:ext uri="{FF2B5EF4-FFF2-40B4-BE49-F238E27FC236}">
                <a16:creationId xmlns:a16="http://schemas.microsoft.com/office/drawing/2014/main" id="{6B7A2DC5-036F-1126-3F05-AD02C8346B1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13002" y="4697697"/>
            <a:ext cx="3078997" cy="22050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Brainy Vector Art &amp; Graphics | freevector.com">
            <a:extLst>
              <a:ext uri="{FF2B5EF4-FFF2-40B4-BE49-F238E27FC236}">
                <a16:creationId xmlns:a16="http://schemas.microsoft.com/office/drawing/2014/main" id="{CE594F9E-5C56-BFA0-1FE4-9DDB8DF911E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77300" y="2682097"/>
            <a:ext cx="2381250" cy="1924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4223878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entagon 2">
            <a:extLst>
              <a:ext uri="{FF2B5EF4-FFF2-40B4-BE49-F238E27FC236}">
                <a16:creationId xmlns:a16="http://schemas.microsoft.com/office/drawing/2014/main" id="{D0B8C466-1FE6-D147-B591-91CF96A7E4BB}"/>
              </a:ext>
            </a:extLst>
          </p:cNvPr>
          <p:cNvSpPr/>
          <p:nvPr/>
        </p:nvSpPr>
        <p:spPr>
          <a:xfrm>
            <a:off x="131147" y="327031"/>
            <a:ext cx="4428865" cy="628810"/>
          </a:xfrm>
          <a:prstGeom prst="homePlate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074" name="Picture 2" descr="Cover">
            <a:extLst>
              <a:ext uri="{FF2B5EF4-FFF2-40B4-BE49-F238E27FC236}">
                <a16:creationId xmlns:a16="http://schemas.microsoft.com/office/drawing/2014/main" id="{8D199140-E796-C944-8004-D8444D9827C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79229">
            <a:off x="7835072" y="713314"/>
            <a:ext cx="3038418" cy="54777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ollege of Policing">
            <a:extLst>
              <a:ext uri="{FF2B5EF4-FFF2-40B4-BE49-F238E27FC236}">
                <a16:creationId xmlns:a16="http://schemas.microsoft.com/office/drawing/2014/main" id="{B336C786-924C-994F-B666-4AB18ED16D7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3173" y="223241"/>
            <a:ext cx="3505200" cy="101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heap Book - Blackstone's Handbook for Policing Students 2021 - Compare  prices for cheap Book prices!">
            <a:extLst>
              <a:ext uri="{FF2B5EF4-FFF2-40B4-BE49-F238E27FC236}">
                <a16:creationId xmlns:a16="http://schemas.microsoft.com/office/drawing/2014/main" id="{6C7959A8-1D4E-734B-93AD-915BBDED415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7318" y="3452169"/>
            <a:ext cx="2857500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275324FF-E44B-8348-B0D6-DAAD1985FE47}"/>
              </a:ext>
            </a:extLst>
          </p:cNvPr>
          <p:cNvSpPr txBox="1"/>
          <p:nvPr/>
        </p:nvSpPr>
        <p:spPr>
          <a:xfrm>
            <a:off x="283518" y="410603"/>
            <a:ext cx="371756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Recommended Resources </a:t>
            </a:r>
          </a:p>
        </p:txBody>
      </p:sp>
      <p:pic>
        <p:nvPicPr>
          <p:cNvPr id="2052" name="Picture 4" descr="Library and Learning Resources | University of Wales Trinity Saint David">
            <a:extLst>
              <a:ext uri="{FF2B5EF4-FFF2-40B4-BE49-F238E27FC236}">
                <a16:creationId xmlns:a16="http://schemas.microsoft.com/office/drawing/2014/main" id="{96ABD77A-4A75-AC4A-9BE8-2AA9B0940A7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45313" y="3858569"/>
            <a:ext cx="3314700" cy="2451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376B45E-727F-F040-B8DC-8DF26FD842F2}"/>
              </a:ext>
            </a:extLst>
          </p:cNvPr>
          <p:cNvSpPr txBox="1"/>
          <p:nvPr/>
        </p:nvSpPr>
        <p:spPr>
          <a:xfrm>
            <a:off x="284205" y="1334530"/>
            <a:ext cx="4703760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en-GB" dirty="0"/>
              <a:t>Go to the library – reading list available on Moodle</a:t>
            </a:r>
          </a:p>
          <a:p>
            <a:endParaRPr lang="en-GB" dirty="0"/>
          </a:p>
          <a:p>
            <a:pPr marL="285750" indent="-285750">
              <a:buFontTx/>
              <a:buChar char="-"/>
            </a:pPr>
            <a:r>
              <a:rPr lang="en-GB" dirty="0"/>
              <a:t>A number of resources available electronically</a:t>
            </a:r>
          </a:p>
          <a:p>
            <a:pPr marL="285750" indent="-285750">
              <a:buFontTx/>
              <a:buChar char="-"/>
            </a:pPr>
            <a:endParaRPr lang="en-GB" dirty="0"/>
          </a:p>
          <a:p>
            <a:pPr marL="285750" indent="-285750">
              <a:buFontTx/>
              <a:buChar char="-"/>
            </a:pPr>
            <a:r>
              <a:rPr lang="en-GB" dirty="0"/>
              <a:t>The COP website is one of the best!</a:t>
            </a:r>
          </a:p>
          <a:p>
            <a:pPr marL="285750" indent="-285750">
              <a:buFontTx/>
              <a:buChar char="-"/>
            </a:pPr>
            <a:endParaRPr lang="en-GB" dirty="0"/>
          </a:p>
          <a:p>
            <a:pPr marL="285750" indent="-285750">
              <a:buFontTx/>
              <a:buChar char="-"/>
            </a:pPr>
            <a:r>
              <a:rPr lang="en-GB" dirty="0"/>
              <a:t>Free!!</a:t>
            </a:r>
          </a:p>
        </p:txBody>
      </p:sp>
      <p:pic>
        <p:nvPicPr>
          <p:cNvPr id="5" name="Picture 4" descr="A picture containing text, sign, outdoor, street&#10;&#10;Description automatically generated">
            <a:extLst>
              <a:ext uri="{FF2B5EF4-FFF2-40B4-BE49-F238E27FC236}">
                <a16:creationId xmlns:a16="http://schemas.microsoft.com/office/drawing/2014/main" id="{73F48705-9314-43C9-3BBC-93E0A4D0790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149904">
            <a:off x="9458371" y="3574684"/>
            <a:ext cx="2067150" cy="29028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936657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0E66875-0AAF-E3ED-3D8F-4DC481A1892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842494" y="1313161"/>
            <a:ext cx="8507012" cy="4417162"/>
          </a:xfrm>
        </p:spPr>
      </p:pic>
    </p:spTree>
    <p:extLst>
      <p:ext uri="{BB962C8B-B14F-4D97-AF65-F5344CB8AC3E}">
        <p14:creationId xmlns:p14="http://schemas.microsoft.com/office/powerpoint/2010/main" val="331847437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F4E66FFD-0051-CA6E-22F5-C11443935EE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161626" y="1141282"/>
            <a:ext cx="7868748" cy="4436620"/>
          </a:xfrm>
        </p:spPr>
      </p:pic>
    </p:spTree>
    <p:extLst>
      <p:ext uri="{BB962C8B-B14F-4D97-AF65-F5344CB8AC3E}">
        <p14:creationId xmlns:p14="http://schemas.microsoft.com/office/powerpoint/2010/main" val="382982433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2E98BA7-B16F-9702-D55A-E45677B29B9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009204" y="1464415"/>
            <a:ext cx="8173591" cy="3956302"/>
          </a:xfrm>
        </p:spPr>
      </p:pic>
    </p:spTree>
    <p:extLst>
      <p:ext uri="{BB962C8B-B14F-4D97-AF65-F5344CB8AC3E}">
        <p14:creationId xmlns:p14="http://schemas.microsoft.com/office/powerpoint/2010/main" val="167067817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entagon 6">
            <a:extLst>
              <a:ext uri="{FF2B5EF4-FFF2-40B4-BE49-F238E27FC236}">
                <a16:creationId xmlns:a16="http://schemas.microsoft.com/office/drawing/2014/main" id="{9E5EC619-7886-5A42-9205-BC9DC4E98391}"/>
              </a:ext>
            </a:extLst>
          </p:cNvPr>
          <p:cNvSpPr/>
          <p:nvPr/>
        </p:nvSpPr>
        <p:spPr>
          <a:xfrm>
            <a:off x="0" y="97000"/>
            <a:ext cx="6933235" cy="1153066"/>
          </a:xfrm>
          <a:prstGeom prst="homePlate">
            <a:avLst/>
          </a:prstGeom>
          <a:solidFill>
            <a:schemeClr val="accent2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49200D8-5D30-2743-A8F2-254B2C24B1FD}"/>
              </a:ext>
            </a:extLst>
          </p:cNvPr>
          <p:cNvSpPr txBox="1"/>
          <p:nvPr/>
        </p:nvSpPr>
        <p:spPr>
          <a:xfrm>
            <a:off x="227810" y="289633"/>
            <a:ext cx="5940686" cy="449353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en-GB" sz="4000" b="1" u="sng" dirty="0"/>
              <a:t>Component 1: Role Play</a:t>
            </a:r>
          </a:p>
          <a:p>
            <a:pPr lvl="0"/>
            <a:endParaRPr lang="en-GB" sz="2400" b="1" u="sng" dirty="0"/>
          </a:p>
          <a:p>
            <a:pPr lvl="0"/>
            <a:endParaRPr lang="en-GB" sz="2400" b="1" u="sng" dirty="0"/>
          </a:p>
          <a:p>
            <a:pPr lvl="0"/>
            <a:endParaRPr lang="en-GB" sz="3600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3600" dirty="0"/>
              <a:t>Weighting: 50%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3600" dirty="0"/>
              <a:t>Length: 15 mins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3600" dirty="0"/>
              <a:t>Date:14</a:t>
            </a:r>
            <a:r>
              <a:rPr lang="en-GB" sz="3600" baseline="30000" dirty="0"/>
              <a:t>th</a:t>
            </a:r>
            <a:r>
              <a:rPr lang="en-GB" sz="3600" dirty="0"/>
              <a:t> November 2025</a:t>
            </a:r>
            <a:endParaRPr lang="en-GB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lvl="0"/>
            <a:br>
              <a:rPr lang="en-GB" dirty="0"/>
            </a:br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8C397BC-403F-5F4F-9788-FA84578CA017}"/>
              </a:ext>
            </a:extLst>
          </p:cNvPr>
          <p:cNvSpPr txBox="1"/>
          <p:nvPr/>
        </p:nvSpPr>
        <p:spPr>
          <a:xfrm>
            <a:off x="272497" y="6120532"/>
            <a:ext cx="570631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(More information on assessment briefs will be available on Moodle)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7400D15-3F31-47CF-05A7-8A90FB0A19C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16994" y="2273181"/>
            <a:ext cx="4204092" cy="31961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782827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8" name="Picture 4" descr="School Exam Test Results Vector Illustration Student in Suit Holding  Examination Quiz Paper Form Symbol, Flat Icon, Testing Success Sign Stock  Vector | Adobe Stock">
            <a:extLst>
              <a:ext uri="{FF2B5EF4-FFF2-40B4-BE49-F238E27FC236}">
                <a16:creationId xmlns:a16="http://schemas.microsoft.com/office/drawing/2014/main" id="{58BC96C4-FA83-814C-B57D-5C7EDD5859C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740"/>
          <a:stretch/>
        </p:blipFill>
        <p:spPr bwMode="auto">
          <a:xfrm>
            <a:off x="7901259" y="2727729"/>
            <a:ext cx="4290741" cy="4130271"/>
          </a:xfrm>
          <a:custGeom>
            <a:avLst/>
            <a:gdLst/>
            <a:ahLst/>
            <a:cxnLst/>
            <a:rect l="l" t="t" r="r" b="b"/>
            <a:pathLst>
              <a:path w="4290741" h="4130271">
                <a:moveTo>
                  <a:pt x="2503809" y="0"/>
                </a:moveTo>
                <a:cubicBezTo>
                  <a:pt x="3157405" y="0"/>
                  <a:pt x="3752509" y="250434"/>
                  <a:pt x="4198398" y="660580"/>
                </a:cubicBezTo>
                <a:lnTo>
                  <a:pt x="4290741" y="751286"/>
                </a:lnTo>
                <a:lnTo>
                  <a:pt x="4290741" y="4130271"/>
                </a:lnTo>
                <a:lnTo>
                  <a:pt x="604508" y="4130271"/>
                </a:lnTo>
                <a:lnTo>
                  <a:pt x="461940" y="3953232"/>
                </a:lnTo>
                <a:cubicBezTo>
                  <a:pt x="171051" y="3544183"/>
                  <a:pt x="0" y="3043971"/>
                  <a:pt x="0" y="2503809"/>
                </a:cubicBezTo>
                <a:cubicBezTo>
                  <a:pt x="0" y="1120992"/>
                  <a:pt x="1120992" y="0"/>
                  <a:pt x="2503809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Essay writing icon symbol. Premium quality isolated home work element in  trendy style. Stock Vector | Adobe Stock">
            <a:extLst>
              <a:ext uri="{FF2B5EF4-FFF2-40B4-BE49-F238E27FC236}">
                <a16:creationId xmlns:a16="http://schemas.microsoft.com/office/drawing/2014/main" id="{4741FFB2-932C-E344-8B4E-DF48E0F4881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203" r="-2" b="7327"/>
          <a:stretch/>
        </p:blipFill>
        <p:spPr bwMode="auto">
          <a:xfrm>
            <a:off x="6640697" y="97000"/>
            <a:ext cx="3207780" cy="3007909"/>
          </a:xfrm>
          <a:custGeom>
            <a:avLst/>
            <a:gdLst/>
            <a:ahLst/>
            <a:cxnLst/>
            <a:rect l="l" t="t" r="r" b="b"/>
            <a:pathLst>
              <a:path w="3519312" h="3007909">
                <a:moveTo>
                  <a:pt x="519780" y="0"/>
                </a:moveTo>
                <a:lnTo>
                  <a:pt x="2999532" y="0"/>
                </a:lnTo>
                <a:lnTo>
                  <a:pt x="3003921" y="3989"/>
                </a:lnTo>
                <a:cubicBezTo>
                  <a:pt x="3322356" y="322424"/>
                  <a:pt x="3519312" y="762338"/>
                  <a:pt x="3519312" y="1248253"/>
                </a:cubicBezTo>
                <a:cubicBezTo>
                  <a:pt x="3519312" y="2220084"/>
                  <a:pt x="2731487" y="3007909"/>
                  <a:pt x="1759656" y="3007909"/>
                </a:cubicBezTo>
                <a:cubicBezTo>
                  <a:pt x="787826" y="3007909"/>
                  <a:pt x="0" y="2220084"/>
                  <a:pt x="0" y="1248253"/>
                </a:cubicBezTo>
                <a:cubicBezTo>
                  <a:pt x="0" y="762338"/>
                  <a:pt x="196957" y="322424"/>
                  <a:pt x="515392" y="3989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Pentagon 7">
            <a:extLst>
              <a:ext uri="{FF2B5EF4-FFF2-40B4-BE49-F238E27FC236}">
                <a16:creationId xmlns:a16="http://schemas.microsoft.com/office/drawing/2014/main" id="{199A5476-7634-0448-8535-0E2B34D707E0}"/>
              </a:ext>
            </a:extLst>
          </p:cNvPr>
          <p:cNvSpPr/>
          <p:nvPr/>
        </p:nvSpPr>
        <p:spPr>
          <a:xfrm>
            <a:off x="155314" y="97000"/>
            <a:ext cx="6933235" cy="1153066"/>
          </a:xfrm>
          <a:prstGeom prst="homePlate">
            <a:avLst/>
          </a:prstGeom>
          <a:solidFill>
            <a:schemeClr val="accent2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49200D8-5D30-2743-A8F2-254B2C24B1FD}"/>
              </a:ext>
            </a:extLst>
          </p:cNvPr>
          <p:cNvSpPr txBox="1"/>
          <p:nvPr/>
        </p:nvSpPr>
        <p:spPr>
          <a:xfrm>
            <a:off x="155314" y="271352"/>
            <a:ext cx="5940686" cy="58785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en-GB" sz="4000" b="1" u="sng" dirty="0"/>
              <a:t>Component 2: Exam</a:t>
            </a:r>
          </a:p>
          <a:p>
            <a:pPr lvl="0"/>
            <a:endParaRPr lang="en-GB" sz="2400" b="1" u="sng" dirty="0"/>
          </a:p>
          <a:p>
            <a:pPr lvl="0"/>
            <a:endParaRPr lang="en-GB" sz="2400" b="1" u="sng" dirty="0"/>
          </a:p>
          <a:p>
            <a:pPr marL="571500" lvl="0" indent="-571500">
              <a:buFont typeface="Arial" panose="020B0604020202020204" pitchFamily="34" charset="0"/>
              <a:buChar char="•"/>
            </a:pPr>
            <a:r>
              <a:rPr lang="en-GB" sz="3600" dirty="0"/>
              <a:t>Length: 2 hours</a:t>
            </a:r>
          </a:p>
          <a:p>
            <a:pPr marL="571500" lvl="0" indent="-571500">
              <a:buFont typeface="Arial" panose="020B0604020202020204" pitchFamily="34" charset="0"/>
              <a:buChar char="•"/>
            </a:pPr>
            <a:endParaRPr lang="en-GB" sz="3600" dirty="0"/>
          </a:p>
          <a:p>
            <a:pPr marL="571500" lvl="0" indent="-571500">
              <a:buFont typeface="Arial" panose="020B0604020202020204" pitchFamily="34" charset="0"/>
              <a:buChar char="•"/>
            </a:pPr>
            <a:r>
              <a:rPr lang="en-GB" sz="3600" dirty="0"/>
              <a:t>Weighting: 50%</a:t>
            </a:r>
          </a:p>
          <a:p>
            <a:pPr marL="571500" lvl="0" indent="-571500">
              <a:buFont typeface="Arial" panose="020B0604020202020204" pitchFamily="34" charset="0"/>
              <a:buChar char="•"/>
            </a:pPr>
            <a:endParaRPr lang="en-GB" sz="3600" dirty="0"/>
          </a:p>
          <a:p>
            <a:pPr marL="571500" lvl="0" indent="-571500">
              <a:buFont typeface="Arial" panose="020B0604020202020204" pitchFamily="34" charset="0"/>
              <a:buChar char="•"/>
            </a:pPr>
            <a:r>
              <a:rPr lang="en-GB" sz="3600" dirty="0"/>
              <a:t>Date:  TBC (w/c 12/1/26) 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lvl="0"/>
            <a:br>
              <a:rPr lang="en-GB" dirty="0"/>
            </a:br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E0560AA-8959-F747-A2F7-EEFA437DF8E6}"/>
              </a:ext>
            </a:extLst>
          </p:cNvPr>
          <p:cNvSpPr txBox="1"/>
          <p:nvPr/>
        </p:nvSpPr>
        <p:spPr>
          <a:xfrm>
            <a:off x="155314" y="4608198"/>
            <a:ext cx="613458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009063C-0270-5847-9BEA-A0BDB2E1A2B9}"/>
              </a:ext>
            </a:extLst>
          </p:cNvPr>
          <p:cNvSpPr txBox="1"/>
          <p:nvPr/>
        </p:nvSpPr>
        <p:spPr>
          <a:xfrm>
            <a:off x="281259" y="5536621"/>
            <a:ext cx="623558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>
                <a:solidFill>
                  <a:srgbClr val="FF0000"/>
                </a:solidFill>
              </a:rPr>
              <a:t>Don’t Panic!</a:t>
            </a:r>
            <a:br>
              <a:rPr lang="en-GB" dirty="0">
                <a:solidFill>
                  <a:srgbClr val="FF0000"/>
                </a:solidFill>
              </a:rPr>
            </a:br>
            <a:r>
              <a:rPr lang="en-GB" dirty="0">
                <a:solidFill>
                  <a:srgbClr val="FF0000"/>
                </a:solidFill>
              </a:rPr>
              <a:t>- There will be plenty of opportunities to practice/reflect/recap within the workshops = attendance is key! </a:t>
            </a:r>
          </a:p>
        </p:txBody>
      </p:sp>
    </p:spTree>
    <p:extLst>
      <p:ext uri="{BB962C8B-B14F-4D97-AF65-F5344CB8AC3E}">
        <p14:creationId xmlns:p14="http://schemas.microsoft.com/office/powerpoint/2010/main" val="351016533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Magnifying glass and question mark">
            <a:extLst>
              <a:ext uri="{FF2B5EF4-FFF2-40B4-BE49-F238E27FC236}">
                <a16:creationId xmlns:a16="http://schemas.microsoft.com/office/drawing/2014/main" id="{C1508377-CA7D-1741-A08C-DBBC66A5AC3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687" t="9091" r="22513"/>
          <a:stretch/>
        </p:blipFill>
        <p:spPr>
          <a:xfrm>
            <a:off x="2562726" y="0"/>
            <a:ext cx="9629274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8A7C3B2-E682-1E02-99CB-53F3D1D52D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342006"/>
            <a:ext cx="3879232" cy="2248122"/>
          </a:xfrm>
          <a:solidFill>
            <a:schemeClr val="bg1"/>
          </a:solidFill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4600" dirty="0"/>
              <a:t>Class</a:t>
            </a:r>
            <a:br>
              <a:rPr lang="en-US" sz="4600" dirty="0"/>
            </a:br>
            <a:r>
              <a:rPr lang="en-US" sz="4600" dirty="0"/>
              <a:t>Needs…</a:t>
            </a:r>
            <a:br>
              <a:rPr lang="en-US" sz="4600" dirty="0"/>
            </a:br>
            <a:r>
              <a:rPr lang="en-US" sz="4600" dirty="0"/>
              <a:t>Concerns…</a:t>
            </a:r>
            <a:br>
              <a:rPr lang="en-US" sz="4600" dirty="0"/>
            </a:br>
            <a:r>
              <a:rPr lang="en-US" sz="4600" dirty="0"/>
              <a:t>Expectations….</a:t>
            </a:r>
          </a:p>
        </p:txBody>
      </p:sp>
    </p:spTree>
    <p:extLst>
      <p:ext uri="{BB962C8B-B14F-4D97-AF65-F5344CB8AC3E}">
        <p14:creationId xmlns:p14="http://schemas.microsoft.com/office/powerpoint/2010/main" val="97981122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15BA2192-8162-ED40-A2AC-152ADDA11D28}"/>
              </a:ext>
            </a:extLst>
          </p:cNvPr>
          <p:cNvSpPr/>
          <p:nvPr/>
        </p:nvSpPr>
        <p:spPr>
          <a:xfrm>
            <a:off x="3350811" y="2919520"/>
            <a:ext cx="755904" cy="3834384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Pentagon 5">
            <a:extLst>
              <a:ext uri="{FF2B5EF4-FFF2-40B4-BE49-F238E27FC236}">
                <a16:creationId xmlns:a16="http://schemas.microsoft.com/office/drawing/2014/main" id="{04D6DCC6-C99D-814C-8925-DCDEE4AF2576}"/>
              </a:ext>
            </a:extLst>
          </p:cNvPr>
          <p:cNvSpPr/>
          <p:nvPr/>
        </p:nvSpPr>
        <p:spPr>
          <a:xfrm>
            <a:off x="3350811" y="2371344"/>
            <a:ext cx="3121152" cy="743712"/>
          </a:xfrm>
          <a:prstGeom prst="homePlate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Pentagon 6">
            <a:extLst>
              <a:ext uri="{FF2B5EF4-FFF2-40B4-BE49-F238E27FC236}">
                <a16:creationId xmlns:a16="http://schemas.microsoft.com/office/drawing/2014/main" id="{5FE74F00-4B97-1449-9FF5-1880CCE60D7F}"/>
              </a:ext>
            </a:extLst>
          </p:cNvPr>
          <p:cNvSpPr/>
          <p:nvPr/>
        </p:nvSpPr>
        <p:spPr>
          <a:xfrm rot="10800000">
            <a:off x="369160" y="2853975"/>
            <a:ext cx="2981651" cy="743712"/>
          </a:xfrm>
          <a:prstGeom prst="homePlat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0ACD850-AF5F-C244-85A1-D4C2D7AFBA91}"/>
              </a:ext>
            </a:extLst>
          </p:cNvPr>
          <p:cNvSpPr txBox="1"/>
          <p:nvPr/>
        </p:nvSpPr>
        <p:spPr>
          <a:xfrm>
            <a:off x="4257833" y="2512367"/>
            <a:ext cx="28407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  <a:latin typeface="Arial Rounded MT Bold" panose="020F0704030504030204" pitchFamily="34" charset="77"/>
              </a:rPr>
              <a:t>Help</a:t>
            </a:r>
            <a:r>
              <a:rPr lang="en-GB" sz="2400" dirty="0">
                <a:latin typeface="Arial Rounded MT Bold" panose="020F0704030504030204" pitchFamily="34" charset="77"/>
              </a:rPr>
              <a:t>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BAD3AE9-CA51-764A-BD18-4152A34AAEFF}"/>
              </a:ext>
            </a:extLst>
          </p:cNvPr>
          <p:cNvSpPr txBox="1"/>
          <p:nvPr/>
        </p:nvSpPr>
        <p:spPr>
          <a:xfrm>
            <a:off x="1423322" y="2994998"/>
            <a:ext cx="15781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  <a:latin typeface="Arial Rounded MT Bold" panose="020F0704030504030204" pitchFamily="34" charset="77"/>
              </a:rPr>
              <a:t>Support</a:t>
            </a:r>
          </a:p>
        </p:txBody>
      </p:sp>
      <p:sp>
        <p:nvSpPr>
          <p:cNvPr id="11" name="Pentagon 10">
            <a:extLst>
              <a:ext uri="{FF2B5EF4-FFF2-40B4-BE49-F238E27FC236}">
                <a16:creationId xmlns:a16="http://schemas.microsoft.com/office/drawing/2014/main" id="{2E046B45-27EA-194D-B723-524B8C8D4D77}"/>
              </a:ext>
            </a:extLst>
          </p:cNvPr>
          <p:cNvSpPr/>
          <p:nvPr/>
        </p:nvSpPr>
        <p:spPr>
          <a:xfrm>
            <a:off x="3350811" y="3317854"/>
            <a:ext cx="3121152" cy="743712"/>
          </a:xfrm>
          <a:prstGeom prst="homePlate">
            <a:avLst/>
          </a:prstGeom>
          <a:solidFill>
            <a:schemeClr val="accent3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8A34C96-C5EB-044E-B955-01062ED1673F}"/>
              </a:ext>
            </a:extLst>
          </p:cNvPr>
          <p:cNvSpPr txBox="1"/>
          <p:nvPr/>
        </p:nvSpPr>
        <p:spPr>
          <a:xfrm>
            <a:off x="4246923" y="3429000"/>
            <a:ext cx="20848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  <a:latin typeface="Arial Rounded MT Bold" panose="020F0704030504030204" pitchFamily="34" charset="77"/>
              </a:rPr>
              <a:t>Guidance</a:t>
            </a:r>
            <a:r>
              <a:rPr lang="en-GB" dirty="0"/>
              <a:t> </a:t>
            </a:r>
          </a:p>
        </p:txBody>
      </p:sp>
      <p:sp>
        <p:nvSpPr>
          <p:cNvPr id="12" name="Pentagon 11">
            <a:extLst>
              <a:ext uri="{FF2B5EF4-FFF2-40B4-BE49-F238E27FC236}">
                <a16:creationId xmlns:a16="http://schemas.microsoft.com/office/drawing/2014/main" id="{F2457A3C-BDA3-2F48-9EAB-420675C191B0}"/>
              </a:ext>
            </a:extLst>
          </p:cNvPr>
          <p:cNvSpPr/>
          <p:nvPr/>
        </p:nvSpPr>
        <p:spPr>
          <a:xfrm>
            <a:off x="266235" y="357461"/>
            <a:ext cx="6513930" cy="1097915"/>
          </a:xfrm>
          <a:prstGeom prst="homePlate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E856689-B636-9D41-AFD1-0EC2578298A0}"/>
              </a:ext>
            </a:extLst>
          </p:cNvPr>
          <p:cNvSpPr txBox="1"/>
          <p:nvPr/>
        </p:nvSpPr>
        <p:spPr>
          <a:xfrm>
            <a:off x="428761" y="538284"/>
            <a:ext cx="59496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>
                <a:solidFill>
                  <a:schemeClr val="bg1"/>
                </a:solidFill>
              </a:rPr>
              <a:t>Speak to me!</a:t>
            </a:r>
          </a:p>
        </p:txBody>
      </p:sp>
      <p:pic>
        <p:nvPicPr>
          <p:cNvPr id="1026" name="Picture 2" descr="Microsoft Outlook New Vector Logo - Logowik.com">
            <a:extLst>
              <a:ext uri="{FF2B5EF4-FFF2-40B4-BE49-F238E27FC236}">
                <a16:creationId xmlns:a16="http://schemas.microsoft.com/office/drawing/2014/main" id="{9BC56B40-FE29-8946-A569-5AEF0AAB5B3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64618" y="4465781"/>
            <a:ext cx="1573606" cy="11847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822845A-2824-5F49-8945-AEC6770ED397}"/>
              </a:ext>
            </a:extLst>
          </p:cNvPr>
          <p:cNvSpPr txBox="1"/>
          <p:nvPr/>
        </p:nvSpPr>
        <p:spPr>
          <a:xfrm>
            <a:off x="4257833" y="4798541"/>
            <a:ext cx="9801372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Email: M.Thomas1</a:t>
            </a:r>
            <a:r>
              <a:rPr lang="en-GB" sz="2800" dirty="0">
                <a:hlinkClick r:id="rId4"/>
              </a:rPr>
              <a:t>@uwtsd.ac.uk</a:t>
            </a:r>
            <a:endParaRPr lang="en-GB" sz="2800" dirty="0"/>
          </a:p>
          <a:p>
            <a:r>
              <a:rPr lang="en-GB" sz="2800" dirty="0"/>
              <a:t>Room:   </a:t>
            </a:r>
          </a:p>
          <a:p>
            <a:endParaRPr lang="en-GB" sz="2800" dirty="0"/>
          </a:p>
          <a:p>
            <a:r>
              <a:rPr lang="en-GB" sz="2800" dirty="0"/>
              <a:t>Hwb: </a:t>
            </a:r>
            <a:r>
              <a:rPr lang="en-GB" sz="2800" dirty="0">
                <a:hlinkClick r:id="rId5"/>
              </a:rPr>
              <a:t>hwb@uwtsd.ac.uk</a:t>
            </a:r>
            <a:r>
              <a:rPr lang="en-GB" sz="2800" dirty="0"/>
              <a:t> </a:t>
            </a:r>
          </a:p>
        </p:txBody>
      </p:sp>
      <p:pic>
        <p:nvPicPr>
          <p:cNvPr id="13" name="Picture 12" descr="A sign on a window&#10;&#10;Description automatically generated with low confidence">
            <a:extLst>
              <a:ext uri="{FF2B5EF4-FFF2-40B4-BE49-F238E27FC236}">
                <a16:creationId xmlns:a16="http://schemas.microsoft.com/office/drawing/2014/main" id="{CCD658CF-BB0B-9F49-A1C6-FE429BC3827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1793" y="3741065"/>
            <a:ext cx="1291108" cy="1449431"/>
          </a:xfrm>
          <a:prstGeom prst="rect">
            <a:avLst/>
          </a:prstGeom>
        </p:spPr>
      </p:pic>
      <p:pic>
        <p:nvPicPr>
          <p:cNvPr id="14" name="Picture 2" descr="Student Hwb | University of Wales Trinity Saint David">
            <a:extLst>
              <a:ext uri="{FF2B5EF4-FFF2-40B4-BE49-F238E27FC236}">
                <a16:creationId xmlns:a16="http://schemas.microsoft.com/office/drawing/2014/main" id="{DC707F48-2104-7A48-B301-C65A7344EBF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17622" y="2551615"/>
            <a:ext cx="1685433" cy="16854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14" name="Picture 2" descr="Cite Them Right: The Essential Referencing Guide: 83 (Macmillan Study  Skills): Amazon.co.uk: Richard Pears, Graham Shields: 9781352005134: Books">
            <a:extLst>
              <a:ext uri="{FF2B5EF4-FFF2-40B4-BE49-F238E27FC236}">
                <a16:creationId xmlns:a16="http://schemas.microsoft.com/office/drawing/2014/main" id="{A07E15D8-54CB-D04D-A57F-9FF26070800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3005" y="4514176"/>
            <a:ext cx="1627598" cy="22010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16" name="Picture 4" descr="Student Essentials | University of Wales Trinity Saint David">
            <a:extLst>
              <a:ext uri="{FF2B5EF4-FFF2-40B4-BE49-F238E27FC236}">
                <a16:creationId xmlns:a16="http://schemas.microsoft.com/office/drawing/2014/main" id="{D1E83685-3236-B745-B950-489B95B339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7989" y="2567357"/>
            <a:ext cx="2625630" cy="1918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18" name="Picture 6" descr="Web Services | UWTSD">
            <a:extLst>
              <a:ext uri="{FF2B5EF4-FFF2-40B4-BE49-F238E27FC236}">
                <a16:creationId xmlns:a16="http://schemas.microsoft.com/office/drawing/2014/main" id="{7C968DEA-E0DA-A943-B20D-C4B98F7BB10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69704" y="214237"/>
            <a:ext cx="4330700" cy="1879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20" name="Picture 8" descr="Additional Learning Needs – Llanharan Primary School">
            <a:extLst>
              <a:ext uri="{FF2B5EF4-FFF2-40B4-BE49-F238E27FC236}">
                <a16:creationId xmlns:a16="http://schemas.microsoft.com/office/drawing/2014/main" id="{76FD9DB0-2B5D-064B-ABBE-92631BDCD8B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26770" y="158476"/>
            <a:ext cx="1622953" cy="16229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3890531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03" name="Rectangle 4102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4105" name="Arc 4104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D2AE747-67B3-EABA-DBC7-A9DAB6DF15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4962" y="479493"/>
            <a:ext cx="5458838" cy="1325563"/>
          </a:xfrm>
        </p:spPr>
        <p:txBody>
          <a:bodyPr>
            <a:normAutofit/>
          </a:bodyPr>
          <a:lstStyle/>
          <a:p>
            <a:r>
              <a:rPr lang="en-US" dirty="0"/>
              <a:t>Areas of Study…</a:t>
            </a:r>
          </a:p>
        </p:txBody>
      </p:sp>
      <p:sp>
        <p:nvSpPr>
          <p:cNvPr id="4107" name="Freeform: Shape 4106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098" name="Picture 2" descr="How To Conduct A Quality Internal Investigation">
            <a:extLst>
              <a:ext uri="{FF2B5EF4-FFF2-40B4-BE49-F238E27FC236}">
                <a16:creationId xmlns:a16="http://schemas.microsoft.com/office/drawing/2014/main" id="{7BFE699D-131E-1502-B8EC-28361671356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634" r="21327" b="-1"/>
          <a:stretch/>
        </p:blipFill>
        <p:spPr bwMode="auto">
          <a:xfrm>
            <a:off x="703182" y="861920"/>
            <a:ext cx="4777381" cy="4964415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04E64FBE-C092-5471-F8CC-C6E2994387F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81695333"/>
              </p:ext>
            </p:extLst>
          </p:nvPr>
        </p:nvGraphicFramePr>
        <p:xfrm>
          <a:off x="5894962" y="1984443"/>
          <a:ext cx="5458838" cy="41925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67881199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D3E17859-C5F0-476F-A082-A4CB8841DB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4375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9F27138-1E10-1972-24B7-3D6A5E838D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599" cy="1325563"/>
          </a:xfrm>
        </p:spPr>
        <p:txBody>
          <a:bodyPr>
            <a:normAutofit/>
          </a:bodyPr>
          <a:lstStyle/>
          <a:p>
            <a:r>
              <a:rPr lang="en-US" b="1" dirty="0"/>
              <a:t>Today’s aim and learning outcomes: </a:t>
            </a:r>
          </a:p>
        </p:txBody>
      </p:sp>
      <p:pic>
        <p:nvPicPr>
          <p:cNvPr id="3" name="Picture 2" descr="How To Conduct A Quality Internal Investigation">
            <a:extLst>
              <a:ext uri="{FF2B5EF4-FFF2-40B4-BE49-F238E27FC236}">
                <a16:creationId xmlns:a16="http://schemas.microsoft.com/office/drawing/2014/main" id="{9E33CCB0-3E59-C3F6-6B27-03837F9B600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342" r="20113" b="1"/>
          <a:stretch>
            <a:fillRect/>
          </a:stretch>
        </p:blipFill>
        <p:spPr bwMode="auto">
          <a:xfrm>
            <a:off x="8463355" y="1771078"/>
            <a:ext cx="2890443" cy="3185933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" name="!!Arc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89197" flipV="1">
            <a:off x="6980527" y="1929807"/>
            <a:ext cx="4556632" cy="4556632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2" name="!!Oval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00988" y="1969050"/>
            <a:ext cx="666675" cy="64859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45C2530-D3FE-DCC6-C928-9A2FCEDC421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11293257"/>
              </p:ext>
            </p:extLst>
          </p:nvPr>
        </p:nvGraphicFramePr>
        <p:xfrm>
          <a:off x="838200" y="1825625"/>
          <a:ext cx="7006389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553279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Magnifying glass on clear background">
            <a:extLst>
              <a:ext uri="{FF2B5EF4-FFF2-40B4-BE49-F238E27FC236}">
                <a16:creationId xmlns:a16="http://schemas.microsoft.com/office/drawing/2014/main" id="{48C41D9D-258F-B4FD-8597-B9A0E358535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1573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077B0F-CEDB-C81C-3D3C-075064D80C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5473" y="5360635"/>
            <a:ext cx="8856058" cy="479701"/>
          </a:xfr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 marL="0" indent="0">
              <a:buNone/>
            </a:pPr>
            <a:r>
              <a:rPr lang="en-US" sz="3200" i="1" dirty="0">
                <a:solidFill>
                  <a:srgbClr val="FFFFFF"/>
                </a:solidFill>
              </a:rPr>
              <a:t>“…Conducting Investigations…”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C15679-F9EC-A724-99DD-9B8B1C06A6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3818170"/>
            <a:ext cx="8856059" cy="133682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dirty="0">
                <a:solidFill>
                  <a:srgbClr val="FFFFFF"/>
                </a:solidFill>
              </a:rPr>
              <a:t>What do you think of?....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9D5CE97-45D2-DBF4-D553-E3970EC5DF81}"/>
              </a:ext>
            </a:extLst>
          </p:cNvPr>
          <p:cNvSpPr txBox="1"/>
          <p:nvPr/>
        </p:nvSpPr>
        <p:spPr>
          <a:xfrm>
            <a:off x="4343400" y="5756912"/>
            <a:ext cx="617806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what is a criminal investigation - Google Search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220012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4774DA-A805-6766-9F6B-232F8ED5DE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Debrief</a:t>
            </a:r>
          </a:p>
        </p:txBody>
      </p:sp>
    </p:spTree>
    <p:extLst>
      <p:ext uri="{BB962C8B-B14F-4D97-AF65-F5344CB8AC3E}">
        <p14:creationId xmlns:p14="http://schemas.microsoft.com/office/powerpoint/2010/main" val="76128342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691</Words>
  <Application>Microsoft Office PowerPoint</Application>
  <PresentationFormat>Widescreen</PresentationFormat>
  <Paragraphs>142</Paragraphs>
  <Slides>23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30" baseType="lpstr">
      <vt:lpstr>-apple-system</vt:lpstr>
      <vt:lpstr>Aptos</vt:lpstr>
      <vt:lpstr>Aptos Display</vt:lpstr>
      <vt:lpstr>Arial</vt:lpstr>
      <vt:lpstr>Arial Rounded MT Bold</vt:lpstr>
      <vt:lpstr>Calibri</vt:lpstr>
      <vt:lpstr>Office Theme</vt:lpstr>
      <vt:lpstr>BMPS6011 Cardiff Conducting Police Investigations </vt:lpstr>
      <vt:lpstr>Warning!</vt:lpstr>
      <vt:lpstr>Contact Time </vt:lpstr>
      <vt:lpstr>PowerPoint Presentation</vt:lpstr>
      <vt:lpstr>PowerPoint Presentation</vt:lpstr>
      <vt:lpstr>PowerPoint Presentation</vt:lpstr>
      <vt:lpstr>PowerPoint Presentation</vt:lpstr>
      <vt:lpstr>  Learning Outcomes </vt:lpstr>
      <vt:lpstr>How is this module assessed? </vt:lpstr>
      <vt:lpstr>Role Play assessment</vt:lpstr>
      <vt:lpstr>Exam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Class Needs… Concerns… Expectations….</vt:lpstr>
      <vt:lpstr>PowerPoint Presentation</vt:lpstr>
      <vt:lpstr>Areas of Study…</vt:lpstr>
      <vt:lpstr>Today’s aim and learning outcomes: </vt:lpstr>
      <vt:lpstr>What do you think of?....</vt:lpstr>
      <vt:lpstr>Debrief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Melanie Thomas</dc:creator>
  <cp:lastModifiedBy>Melanie Thomas</cp:lastModifiedBy>
  <cp:revision>4</cp:revision>
  <dcterms:created xsi:type="dcterms:W3CDTF">2025-01-28T16:05:01Z</dcterms:created>
  <dcterms:modified xsi:type="dcterms:W3CDTF">2025-07-01T14:46:29Z</dcterms:modified>
</cp:coreProperties>
</file>