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38"/>
  </p:notesMasterIdLst>
  <p:sldIdLst>
    <p:sldId id="256" r:id="rId2"/>
    <p:sldId id="279" r:id="rId3"/>
    <p:sldId id="278" r:id="rId4"/>
    <p:sldId id="280" r:id="rId5"/>
    <p:sldId id="281" r:id="rId6"/>
    <p:sldId id="282" r:id="rId7"/>
    <p:sldId id="262" r:id="rId8"/>
    <p:sldId id="283" r:id="rId9"/>
    <p:sldId id="284" r:id="rId10"/>
    <p:sldId id="1131" r:id="rId11"/>
    <p:sldId id="1132" r:id="rId12"/>
    <p:sldId id="1133" r:id="rId13"/>
    <p:sldId id="1134" r:id="rId14"/>
    <p:sldId id="1135" r:id="rId15"/>
    <p:sldId id="1136" r:id="rId16"/>
    <p:sldId id="1150" r:id="rId17"/>
    <p:sldId id="1137" r:id="rId18"/>
    <p:sldId id="1138" r:id="rId19"/>
    <p:sldId id="1139" r:id="rId20"/>
    <p:sldId id="1140" r:id="rId21"/>
    <p:sldId id="1141" r:id="rId22"/>
    <p:sldId id="1142" r:id="rId23"/>
    <p:sldId id="1143" r:id="rId24"/>
    <p:sldId id="1144" r:id="rId25"/>
    <p:sldId id="1145" r:id="rId26"/>
    <p:sldId id="1146" r:id="rId27"/>
    <p:sldId id="1147" r:id="rId28"/>
    <p:sldId id="1148" r:id="rId29"/>
    <p:sldId id="1151" r:id="rId30"/>
    <p:sldId id="1152" r:id="rId31"/>
    <p:sldId id="1153" r:id="rId32"/>
    <p:sldId id="1155" r:id="rId33"/>
    <p:sldId id="1157" r:id="rId34"/>
    <p:sldId id="1156" r:id="rId35"/>
    <p:sldId id="1149" r:id="rId36"/>
    <p:sldId id="799" r:id="rId37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rbel" panose="020B0503020204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FF0000"/>
    <a:srgbClr val="0000CC"/>
    <a:srgbClr val="CC0099"/>
    <a:srgbClr val="009900"/>
    <a:srgbClr val="0000FF"/>
    <a:srgbClr val="660066"/>
    <a:srgbClr val="FF00FF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1EFA1B-9210-4800-879C-2F673D2D217D}" v="210" dt="2018-11-03T00:09:59.8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153" autoAdjust="0"/>
  </p:normalViewPr>
  <p:slideViewPr>
    <p:cSldViewPr>
      <p:cViewPr varScale="1">
        <p:scale>
          <a:sx n="62" d="100"/>
          <a:sy n="62" d="100"/>
        </p:scale>
        <p:origin x="1626" y="6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CA1EFA1B-9210-4800-879C-2F673D2D217D}"/>
    <pc:docChg chg="undo custSel addSld delSld modSld sldOrd">
      <pc:chgData name="Paul Tinkler" userId="bcebf29c-73c2-433d-80d2-6bad896374bf" providerId="ADAL" clId="{CA1EFA1B-9210-4800-879C-2F673D2D217D}" dt="2018-11-03T00:15:00.152" v="3774" actId="2696"/>
      <pc:docMkLst>
        <pc:docMk/>
      </pc:docMkLst>
      <pc:sldChg chg="modAnim">
        <pc:chgData name="Paul Tinkler" userId="bcebf29c-73c2-433d-80d2-6bad896374bf" providerId="ADAL" clId="{CA1EFA1B-9210-4800-879C-2F673D2D217D}" dt="2018-11-03T00:02:30.032" v="3717"/>
        <pc:sldMkLst>
          <pc:docMk/>
          <pc:sldMk cId="0" sldId="279"/>
        </pc:sldMkLst>
      </pc:sldChg>
      <pc:sldChg chg="add">
        <pc:chgData name="Paul Tinkler" userId="bcebf29c-73c2-433d-80d2-6bad896374bf" providerId="ADAL" clId="{CA1EFA1B-9210-4800-879C-2F673D2D217D}" dt="2018-11-02T15:14:45.192" v="0"/>
        <pc:sldMkLst>
          <pc:docMk/>
          <pc:sldMk cId="0" sldId="799"/>
        </pc:sldMkLst>
      </pc:sldChg>
      <pc:sldChg chg="modAnim">
        <pc:chgData name="Paul Tinkler" userId="bcebf29c-73c2-433d-80d2-6bad896374bf" providerId="ADAL" clId="{CA1EFA1B-9210-4800-879C-2F673D2D217D}" dt="2018-11-03T00:03:32.887" v="3726"/>
        <pc:sldMkLst>
          <pc:docMk/>
          <pc:sldMk cId="1434586676" sldId="1131"/>
        </pc:sldMkLst>
      </pc:sldChg>
      <pc:sldChg chg="modSp add modAnim modNotesTx">
        <pc:chgData name="Paul Tinkler" userId="bcebf29c-73c2-433d-80d2-6bad896374bf" providerId="ADAL" clId="{CA1EFA1B-9210-4800-879C-2F673D2D217D}" dt="2018-11-02T15:29:50.659" v="335" actId="20577"/>
        <pc:sldMkLst>
          <pc:docMk/>
          <pc:sldMk cId="2848341728" sldId="1132"/>
        </pc:sldMkLst>
        <pc:spChg chg="mod">
          <ac:chgData name="Paul Tinkler" userId="bcebf29c-73c2-433d-80d2-6bad896374bf" providerId="ADAL" clId="{CA1EFA1B-9210-4800-879C-2F673D2D217D}" dt="2018-11-02T15:15:48.760" v="35" actId="20577"/>
          <ac:spMkLst>
            <pc:docMk/>
            <pc:sldMk cId="2848341728" sldId="1132"/>
            <ac:spMk id="2" creationId="{C9AF978B-D832-4399-A128-340B78C0DD7C}"/>
          </ac:spMkLst>
        </pc:spChg>
        <pc:spChg chg="mod">
          <ac:chgData name="Paul Tinkler" userId="bcebf29c-73c2-433d-80d2-6bad896374bf" providerId="ADAL" clId="{CA1EFA1B-9210-4800-879C-2F673D2D217D}" dt="2018-11-02T15:25:52.431" v="331" actId="207"/>
          <ac:spMkLst>
            <pc:docMk/>
            <pc:sldMk cId="2848341728" sldId="1132"/>
            <ac:spMk id="3" creationId="{D5E9532E-8ECB-4637-A08C-DBA539F742B7}"/>
          </ac:spMkLst>
        </pc:spChg>
      </pc:sldChg>
      <pc:sldChg chg="addSp delSp modSp add modNotesTx">
        <pc:chgData name="Paul Tinkler" userId="bcebf29c-73c2-433d-80d2-6bad896374bf" providerId="ADAL" clId="{CA1EFA1B-9210-4800-879C-2F673D2D217D}" dt="2018-11-02T15:44:04.774" v="372" actId="6549"/>
        <pc:sldMkLst>
          <pc:docMk/>
          <pc:sldMk cId="3488231485" sldId="1133"/>
        </pc:sldMkLst>
        <pc:spChg chg="del mod">
          <ac:chgData name="Paul Tinkler" userId="bcebf29c-73c2-433d-80d2-6bad896374bf" providerId="ADAL" clId="{CA1EFA1B-9210-4800-879C-2F673D2D217D}" dt="2018-11-02T15:39:52.249" v="358" actId="478"/>
          <ac:spMkLst>
            <pc:docMk/>
            <pc:sldMk cId="3488231485" sldId="1133"/>
            <ac:spMk id="2" creationId="{0DB86FBA-97B9-457D-8B93-9A6CFC093ED1}"/>
          </ac:spMkLst>
        </pc:spChg>
        <pc:spChg chg="del">
          <ac:chgData name="Paul Tinkler" userId="bcebf29c-73c2-433d-80d2-6bad896374bf" providerId="ADAL" clId="{CA1EFA1B-9210-4800-879C-2F673D2D217D}" dt="2018-11-02T15:39:41.630" v="355" actId="478"/>
          <ac:spMkLst>
            <pc:docMk/>
            <pc:sldMk cId="3488231485" sldId="1133"/>
            <ac:spMk id="3" creationId="{35D84224-0A84-4331-B67E-90025B2F41E1}"/>
          </ac:spMkLst>
        </pc:spChg>
        <pc:spChg chg="add del mod">
          <ac:chgData name="Paul Tinkler" userId="bcebf29c-73c2-433d-80d2-6bad896374bf" providerId="ADAL" clId="{CA1EFA1B-9210-4800-879C-2F673D2D217D}" dt="2018-11-02T15:39:54.888" v="359" actId="478"/>
          <ac:spMkLst>
            <pc:docMk/>
            <pc:sldMk cId="3488231485" sldId="1133"/>
            <ac:spMk id="7" creationId="{F9687CFE-28DD-4027-9A90-4EC9788B8BD4}"/>
          </ac:spMkLst>
        </pc:spChg>
        <pc:spChg chg="add mod">
          <ac:chgData name="Paul Tinkler" userId="bcebf29c-73c2-433d-80d2-6bad896374bf" providerId="ADAL" clId="{CA1EFA1B-9210-4800-879C-2F673D2D217D}" dt="2018-11-02T15:43:51.596" v="371" actId="207"/>
          <ac:spMkLst>
            <pc:docMk/>
            <pc:sldMk cId="3488231485" sldId="1133"/>
            <ac:spMk id="8" creationId="{F4B58F96-5D99-4298-82BA-A9CC801B7F6B}"/>
          </ac:spMkLst>
        </pc:spChg>
        <pc:picChg chg="add mod">
          <ac:chgData name="Paul Tinkler" userId="bcebf29c-73c2-433d-80d2-6bad896374bf" providerId="ADAL" clId="{CA1EFA1B-9210-4800-879C-2F673D2D217D}" dt="2018-11-02T15:40:13.365" v="363" actId="1076"/>
          <ac:picMkLst>
            <pc:docMk/>
            <pc:sldMk cId="3488231485" sldId="1133"/>
            <ac:picMk id="5" creationId="{1D5A4051-CD24-42BA-AFA0-E035380E4A3C}"/>
          </ac:picMkLst>
        </pc:picChg>
      </pc:sldChg>
      <pc:sldChg chg="addSp modSp add modAnim">
        <pc:chgData name="Paul Tinkler" userId="bcebf29c-73c2-433d-80d2-6bad896374bf" providerId="ADAL" clId="{CA1EFA1B-9210-4800-879C-2F673D2D217D}" dt="2018-11-02T16:06:21.665" v="656" actId="167"/>
        <pc:sldMkLst>
          <pc:docMk/>
          <pc:sldMk cId="3345993790" sldId="1134"/>
        </pc:sldMkLst>
        <pc:spChg chg="mod">
          <ac:chgData name="Paul Tinkler" userId="bcebf29c-73c2-433d-80d2-6bad896374bf" providerId="ADAL" clId="{CA1EFA1B-9210-4800-879C-2F673D2D217D}" dt="2018-11-02T16:02:03.839" v="636" actId="1076"/>
          <ac:spMkLst>
            <pc:docMk/>
            <pc:sldMk cId="3345993790" sldId="1134"/>
            <ac:spMk id="2" creationId="{D8A91C72-982E-4F71-8FB9-40D8107B5697}"/>
          </ac:spMkLst>
        </pc:spChg>
        <pc:spChg chg="mod">
          <ac:chgData name="Paul Tinkler" userId="bcebf29c-73c2-433d-80d2-6bad896374bf" providerId="ADAL" clId="{CA1EFA1B-9210-4800-879C-2F673D2D217D}" dt="2018-11-02T16:02:43.772" v="645" actId="313"/>
          <ac:spMkLst>
            <pc:docMk/>
            <pc:sldMk cId="3345993790" sldId="1134"/>
            <ac:spMk id="3" creationId="{48B128DE-0201-417D-BDF7-7C707B43F678}"/>
          </ac:spMkLst>
        </pc:spChg>
        <pc:picChg chg="add mod ord">
          <ac:chgData name="Paul Tinkler" userId="bcebf29c-73c2-433d-80d2-6bad896374bf" providerId="ADAL" clId="{CA1EFA1B-9210-4800-879C-2F673D2D217D}" dt="2018-11-02T16:06:21.665" v="656" actId="167"/>
          <ac:picMkLst>
            <pc:docMk/>
            <pc:sldMk cId="3345993790" sldId="1134"/>
            <ac:picMk id="5" creationId="{3D7C4038-64E3-43FC-811B-940D4681D18C}"/>
          </ac:picMkLst>
        </pc:picChg>
      </pc:sldChg>
      <pc:sldChg chg="addSp delSp modSp add">
        <pc:chgData name="Paul Tinkler" userId="bcebf29c-73c2-433d-80d2-6bad896374bf" providerId="ADAL" clId="{CA1EFA1B-9210-4800-879C-2F673D2D217D}" dt="2018-11-02T16:14:23.552" v="701" actId="207"/>
        <pc:sldMkLst>
          <pc:docMk/>
          <pc:sldMk cId="3225295991" sldId="1135"/>
        </pc:sldMkLst>
        <pc:spChg chg="mod">
          <ac:chgData name="Paul Tinkler" userId="bcebf29c-73c2-433d-80d2-6bad896374bf" providerId="ADAL" clId="{CA1EFA1B-9210-4800-879C-2F673D2D217D}" dt="2018-11-02T16:14:23.552" v="701" actId="207"/>
          <ac:spMkLst>
            <pc:docMk/>
            <pc:sldMk cId="3225295991" sldId="1135"/>
            <ac:spMk id="2" creationId="{8119044A-C0B7-40CE-9712-221EC08CB282}"/>
          </ac:spMkLst>
        </pc:spChg>
        <pc:spChg chg="del">
          <ac:chgData name="Paul Tinkler" userId="bcebf29c-73c2-433d-80d2-6bad896374bf" providerId="ADAL" clId="{CA1EFA1B-9210-4800-879C-2F673D2D217D}" dt="2018-11-02T16:12:11.349" v="657" actId="478"/>
          <ac:spMkLst>
            <pc:docMk/>
            <pc:sldMk cId="3225295991" sldId="1135"/>
            <ac:spMk id="3" creationId="{AC3DC06B-0492-4506-B8FE-9F5535646241}"/>
          </ac:spMkLst>
        </pc:spChg>
        <pc:picChg chg="add">
          <ac:chgData name="Paul Tinkler" userId="bcebf29c-73c2-433d-80d2-6bad896374bf" providerId="ADAL" clId="{CA1EFA1B-9210-4800-879C-2F673D2D217D}" dt="2018-11-02T16:12:13.586" v="658"/>
          <ac:picMkLst>
            <pc:docMk/>
            <pc:sldMk cId="3225295991" sldId="1135"/>
            <ac:picMk id="5" creationId="{1198F285-271A-49FF-ADFD-56B825D2FDE3}"/>
          </ac:picMkLst>
        </pc:picChg>
      </pc:sldChg>
      <pc:sldChg chg="modSp add modAnim">
        <pc:chgData name="Paul Tinkler" userId="bcebf29c-73c2-433d-80d2-6bad896374bf" providerId="ADAL" clId="{CA1EFA1B-9210-4800-879C-2F673D2D217D}" dt="2018-11-03T00:04:35.121" v="3734" actId="207"/>
        <pc:sldMkLst>
          <pc:docMk/>
          <pc:sldMk cId="1087345630" sldId="1136"/>
        </pc:sldMkLst>
        <pc:spChg chg="mod">
          <ac:chgData name="Paul Tinkler" userId="bcebf29c-73c2-433d-80d2-6bad896374bf" providerId="ADAL" clId="{CA1EFA1B-9210-4800-879C-2F673D2D217D}" dt="2018-11-02T16:17:39.114" v="723" actId="20577"/>
          <ac:spMkLst>
            <pc:docMk/>
            <pc:sldMk cId="1087345630" sldId="1136"/>
            <ac:spMk id="2" creationId="{DF58A12B-9529-40A9-9E73-3542EECF8CEB}"/>
          </ac:spMkLst>
        </pc:spChg>
        <pc:spChg chg="mod">
          <ac:chgData name="Paul Tinkler" userId="bcebf29c-73c2-433d-80d2-6bad896374bf" providerId="ADAL" clId="{CA1EFA1B-9210-4800-879C-2F673D2D217D}" dt="2018-11-03T00:04:35.121" v="3734" actId="207"/>
          <ac:spMkLst>
            <pc:docMk/>
            <pc:sldMk cId="1087345630" sldId="1136"/>
            <ac:spMk id="3" creationId="{B1021B4E-84B3-4F33-867B-8395AF6CF784}"/>
          </ac:spMkLst>
        </pc:spChg>
      </pc:sldChg>
      <pc:sldChg chg="addSp delSp modSp add">
        <pc:chgData name="Paul Tinkler" userId="bcebf29c-73c2-433d-80d2-6bad896374bf" providerId="ADAL" clId="{CA1EFA1B-9210-4800-879C-2F673D2D217D}" dt="2018-11-02T21:38:39.911" v="1244" actId="20577"/>
        <pc:sldMkLst>
          <pc:docMk/>
          <pc:sldMk cId="2444634310" sldId="1137"/>
        </pc:sldMkLst>
        <pc:spChg chg="mod">
          <ac:chgData name="Paul Tinkler" userId="bcebf29c-73c2-433d-80d2-6bad896374bf" providerId="ADAL" clId="{CA1EFA1B-9210-4800-879C-2F673D2D217D}" dt="2018-11-02T21:34:40.638" v="1102" actId="1076"/>
          <ac:spMkLst>
            <pc:docMk/>
            <pc:sldMk cId="2444634310" sldId="1137"/>
            <ac:spMk id="2" creationId="{BBADE967-37C0-4F96-A1E8-3545A05C4C4B}"/>
          </ac:spMkLst>
        </pc:spChg>
        <pc:spChg chg="del">
          <ac:chgData name="Paul Tinkler" userId="bcebf29c-73c2-433d-80d2-6bad896374bf" providerId="ADAL" clId="{CA1EFA1B-9210-4800-879C-2F673D2D217D}" dt="2018-11-02T21:27:38.327" v="988" actId="478"/>
          <ac:spMkLst>
            <pc:docMk/>
            <pc:sldMk cId="2444634310" sldId="1137"/>
            <ac:spMk id="3" creationId="{B37AC882-9824-4920-AFCC-1C0C13108789}"/>
          </ac:spMkLst>
        </pc:spChg>
        <pc:spChg chg="add mod">
          <ac:chgData name="Paul Tinkler" userId="bcebf29c-73c2-433d-80d2-6bad896374bf" providerId="ADAL" clId="{CA1EFA1B-9210-4800-879C-2F673D2D217D}" dt="2018-11-02T21:32:11.457" v="1005" actId="1076"/>
          <ac:spMkLst>
            <pc:docMk/>
            <pc:sldMk cId="2444634310" sldId="1137"/>
            <ac:spMk id="7" creationId="{2BA25B89-6ED7-4F85-837A-EC91A4540BA8}"/>
          </ac:spMkLst>
        </pc:spChg>
        <pc:spChg chg="add mod">
          <ac:chgData name="Paul Tinkler" userId="bcebf29c-73c2-433d-80d2-6bad896374bf" providerId="ADAL" clId="{CA1EFA1B-9210-4800-879C-2F673D2D217D}" dt="2018-11-02T21:32:28.596" v="1022" actId="20577"/>
          <ac:spMkLst>
            <pc:docMk/>
            <pc:sldMk cId="2444634310" sldId="1137"/>
            <ac:spMk id="8" creationId="{B08E3C16-2A92-4490-A17E-4C3CE7DD492A}"/>
          </ac:spMkLst>
        </pc:spChg>
        <pc:spChg chg="add mod">
          <ac:chgData name="Paul Tinkler" userId="bcebf29c-73c2-433d-80d2-6bad896374bf" providerId="ADAL" clId="{CA1EFA1B-9210-4800-879C-2F673D2D217D}" dt="2018-11-02T21:33:55.275" v="1070" actId="207"/>
          <ac:spMkLst>
            <pc:docMk/>
            <pc:sldMk cId="2444634310" sldId="1137"/>
            <ac:spMk id="9" creationId="{2524F92A-DFDC-49B9-A1A8-6CAD1846C1B3}"/>
          </ac:spMkLst>
        </pc:spChg>
        <pc:spChg chg="add mod">
          <ac:chgData name="Paul Tinkler" userId="bcebf29c-73c2-433d-80d2-6bad896374bf" providerId="ADAL" clId="{CA1EFA1B-9210-4800-879C-2F673D2D217D}" dt="2018-11-02T21:33:59.327" v="1071" actId="207"/>
          <ac:spMkLst>
            <pc:docMk/>
            <pc:sldMk cId="2444634310" sldId="1137"/>
            <ac:spMk id="10" creationId="{7C29EA56-5729-44C0-8594-5D48E44A1737}"/>
          </ac:spMkLst>
        </pc:spChg>
        <pc:spChg chg="add mod">
          <ac:chgData name="Paul Tinkler" userId="bcebf29c-73c2-433d-80d2-6bad896374bf" providerId="ADAL" clId="{CA1EFA1B-9210-4800-879C-2F673D2D217D}" dt="2018-11-02T21:33:43.614" v="1068" actId="207"/>
          <ac:spMkLst>
            <pc:docMk/>
            <pc:sldMk cId="2444634310" sldId="1137"/>
            <ac:spMk id="11" creationId="{FECA18E4-B77D-473A-A1C3-FACB40F4CB45}"/>
          </ac:spMkLst>
        </pc:spChg>
        <pc:spChg chg="add mod">
          <ac:chgData name="Paul Tinkler" userId="bcebf29c-73c2-433d-80d2-6bad896374bf" providerId="ADAL" clId="{CA1EFA1B-9210-4800-879C-2F673D2D217D}" dt="2018-11-02T21:34:53.956" v="1103" actId="207"/>
          <ac:spMkLst>
            <pc:docMk/>
            <pc:sldMk cId="2444634310" sldId="1137"/>
            <ac:spMk id="12" creationId="{17E6613A-EB99-4B12-820D-32A178234363}"/>
          </ac:spMkLst>
        </pc:spChg>
        <pc:spChg chg="add mod">
          <ac:chgData name="Paul Tinkler" userId="bcebf29c-73c2-433d-80d2-6bad896374bf" providerId="ADAL" clId="{CA1EFA1B-9210-4800-879C-2F673D2D217D}" dt="2018-11-02T21:38:39.911" v="1244" actId="20577"/>
          <ac:spMkLst>
            <pc:docMk/>
            <pc:sldMk cId="2444634310" sldId="1137"/>
            <ac:spMk id="13" creationId="{4FAB5D5B-8897-4B9A-A945-B84FCC0121A9}"/>
          </ac:spMkLst>
        </pc:spChg>
        <pc:graphicFrameChg chg="add mod modGraphic">
          <ac:chgData name="Paul Tinkler" userId="bcebf29c-73c2-433d-80d2-6bad896374bf" providerId="ADAL" clId="{CA1EFA1B-9210-4800-879C-2F673D2D217D}" dt="2018-11-02T21:36:21.779" v="1184" actId="20577"/>
          <ac:graphicFrameMkLst>
            <pc:docMk/>
            <pc:sldMk cId="2444634310" sldId="1137"/>
            <ac:graphicFrameMk id="6" creationId="{99B9CCC5-3AA3-4C64-8BDC-C2EEEC1C0B48}"/>
          </ac:graphicFrameMkLst>
        </pc:graphicFrameChg>
        <pc:picChg chg="add del">
          <ac:chgData name="Paul Tinkler" userId="bcebf29c-73c2-433d-80d2-6bad896374bf" providerId="ADAL" clId="{CA1EFA1B-9210-4800-879C-2F673D2D217D}" dt="2018-11-02T21:31:20.517" v="990" actId="478"/>
          <ac:picMkLst>
            <pc:docMk/>
            <pc:sldMk cId="2444634310" sldId="1137"/>
            <ac:picMk id="5" creationId="{DFEEB656-2846-4008-A304-3944932C23C3}"/>
          </ac:picMkLst>
        </pc:picChg>
      </pc:sldChg>
      <pc:sldChg chg="modSp add modAnim">
        <pc:chgData name="Paul Tinkler" userId="bcebf29c-73c2-433d-80d2-6bad896374bf" providerId="ADAL" clId="{CA1EFA1B-9210-4800-879C-2F673D2D217D}" dt="2018-11-03T00:05:31.198" v="3742" actId="207"/>
        <pc:sldMkLst>
          <pc:docMk/>
          <pc:sldMk cId="961683845" sldId="1138"/>
        </pc:sldMkLst>
        <pc:spChg chg="mod">
          <ac:chgData name="Paul Tinkler" userId="bcebf29c-73c2-433d-80d2-6bad896374bf" providerId="ADAL" clId="{CA1EFA1B-9210-4800-879C-2F673D2D217D}" dt="2018-11-02T21:41:33.522" v="1270" actId="20577"/>
          <ac:spMkLst>
            <pc:docMk/>
            <pc:sldMk cId="961683845" sldId="1138"/>
            <ac:spMk id="2" creationId="{CAA08C67-13C5-424A-81A2-743037BCD387}"/>
          </ac:spMkLst>
        </pc:spChg>
        <pc:spChg chg="mod">
          <ac:chgData name="Paul Tinkler" userId="bcebf29c-73c2-433d-80d2-6bad896374bf" providerId="ADAL" clId="{CA1EFA1B-9210-4800-879C-2F673D2D217D}" dt="2018-11-03T00:05:31.198" v="3742" actId="207"/>
          <ac:spMkLst>
            <pc:docMk/>
            <pc:sldMk cId="961683845" sldId="1138"/>
            <ac:spMk id="3" creationId="{22BC68C6-5CC8-465F-9CA9-D891AF2318F4}"/>
          </ac:spMkLst>
        </pc:spChg>
      </pc:sldChg>
      <pc:sldChg chg="addSp delSp modSp add">
        <pc:chgData name="Paul Tinkler" userId="bcebf29c-73c2-433d-80d2-6bad896374bf" providerId="ADAL" clId="{CA1EFA1B-9210-4800-879C-2F673D2D217D}" dt="2018-11-02T21:48:26.530" v="1421" actId="14100"/>
        <pc:sldMkLst>
          <pc:docMk/>
          <pc:sldMk cId="3707533210" sldId="1139"/>
        </pc:sldMkLst>
        <pc:spChg chg="del">
          <ac:chgData name="Paul Tinkler" userId="bcebf29c-73c2-433d-80d2-6bad896374bf" providerId="ADAL" clId="{CA1EFA1B-9210-4800-879C-2F673D2D217D}" dt="2018-11-02T21:47:33.733" v="1412" actId="478"/>
          <ac:spMkLst>
            <pc:docMk/>
            <pc:sldMk cId="3707533210" sldId="1139"/>
            <ac:spMk id="2" creationId="{273A2E78-A6E4-40E8-BD29-A8571D0CA254}"/>
          </ac:spMkLst>
        </pc:spChg>
        <pc:spChg chg="del">
          <ac:chgData name="Paul Tinkler" userId="bcebf29c-73c2-433d-80d2-6bad896374bf" providerId="ADAL" clId="{CA1EFA1B-9210-4800-879C-2F673D2D217D}" dt="2018-11-02T21:47:35.572" v="1413" actId="478"/>
          <ac:spMkLst>
            <pc:docMk/>
            <pc:sldMk cId="3707533210" sldId="1139"/>
            <ac:spMk id="3" creationId="{48A29E30-875D-4035-A9CA-4B976E23E4FE}"/>
          </ac:spMkLst>
        </pc:spChg>
        <pc:picChg chg="add mod">
          <ac:chgData name="Paul Tinkler" userId="bcebf29c-73c2-433d-80d2-6bad896374bf" providerId="ADAL" clId="{CA1EFA1B-9210-4800-879C-2F673D2D217D}" dt="2018-11-02T21:48:26.530" v="1421" actId="14100"/>
          <ac:picMkLst>
            <pc:docMk/>
            <pc:sldMk cId="3707533210" sldId="1139"/>
            <ac:picMk id="5" creationId="{7D5CA3A4-0103-4F72-BB38-00C91273C976}"/>
          </ac:picMkLst>
        </pc:picChg>
      </pc:sldChg>
      <pc:sldChg chg="addSp modSp add">
        <pc:chgData name="Paul Tinkler" userId="bcebf29c-73c2-433d-80d2-6bad896374bf" providerId="ADAL" clId="{CA1EFA1B-9210-4800-879C-2F673D2D217D}" dt="2018-11-02T21:51:03.645" v="1487" actId="14100"/>
        <pc:sldMkLst>
          <pc:docMk/>
          <pc:sldMk cId="766621783" sldId="1140"/>
        </pc:sldMkLst>
        <pc:spChg chg="mod">
          <ac:chgData name="Paul Tinkler" userId="bcebf29c-73c2-433d-80d2-6bad896374bf" providerId="ADAL" clId="{CA1EFA1B-9210-4800-879C-2F673D2D217D}" dt="2018-11-02T21:49:16.646" v="1441" actId="20577"/>
          <ac:spMkLst>
            <pc:docMk/>
            <pc:sldMk cId="766621783" sldId="1140"/>
            <ac:spMk id="2" creationId="{35CEA5E7-CB1D-4805-AFD0-E9376C117B19}"/>
          </ac:spMkLst>
        </pc:spChg>
        <pc:spChg chg="mod">
          <ac:chgData name="Paul Tinkler" userId="bcebf29c-73c2-433d-80d2-6bad896374bf" providerId="ADAL" clId="{CA1EFA1B-9210-4800-879C-2F673D2D217D}" dt="2018-11-02T21:49:35.367" v="1483" actId="313"/>
          <ac:spMkLst>
            <pc:docMk/>
            <pc:sldMk cId="766621783" sldId="1140"/>
            <ac:spMk id="3" creationId="{45B90DF4-0034-4B38-A7E9-5EFC1D54582F}"/>
          </ac:spMkLst>
        </pc:spChg>
        <pc:picChg chg="add mod">
          <ac:chgData name="Paul Tinkler" userId="bcebf29c-73c2-433d-80d2-6bad896374bf" providerId="ADAL" clId="{CA1EFA1B-9210-4800-879C-2F673D2D217D}" dt="2018-11-02T21:51:03.645" v="1487" actId="14100"/>
          <ac:picMkLst>
            <pc:docMk/>
            <pc:sldMk cId="766621783" sldId="1140"/>
            <ac:picMk id="5" creationId="{3A8D90E9-768F-4527-9DD0-A7FABC798FEB}"/>
          </ac:picMkLst>
        </pc:picChg>
      </pc:sldChg>
      <pc:sldChg chg="modSp add modAnim">
        <pc:chgData name="Paul Tinkler" userId="bcebf29c-73c2-433d-80d2-6bad896374bf" providerId="ADAL" clId="{CA1EFA1B-9210-4800-879C-2F673D2D217D}" dt="2018-11-03T00:06:09.175" v="3746"/>
        <pc:sldMkLst>
          <pc:docMk/>
          <pc:sldMk cId="1661825139" sldId="1141"/>
        </pc:sldMkLst>
        <pc:spChg chg="mod">
          <ac:chgData name="Paul Tinkler" userId="bcebf29c-73c2-433d-80d2-6bad896374bf" providerId="ADAL" clId="{CA1EFA1B-9210-4800-879C-2F673D2D217D}" dt="2018-11-02T21:52:38.501" v="1507" actId="20577"/>
          <ac:spMkLst>
            <pc:docMk/>
            <pc:sldMk cId="1661825139" sldId="1141"/>
            <ac:spMk id="2" creationId="{2DDA7856-A748-485F-A451-E8C42F38DEF9}"/>
          </ac:spMkLst>
        </pc:spChg>
        <pc:spChg chg="mod">
          <ac:chgData name="Paul Tinkler" userId="bcebf29c-73c2-433d-80d2-6bad896374bf" providerId="ADAL" clId="{CA1EFA1B-9210-4800-879C-2F673D2D217D}" dt="2018-11-02T21:56:48.430" v="1828" actId="207"/>
          <ac:spMkLst>
            <pc:docMk/>
            <pc:sldMk cId="1661825139" sldId="1141"/>
            <ac:spMk id="3" creationId="{B7179CF5-23AB-4A11-A489-0950977843B3}"/>
          </ac:spMkLst>
        </pc:spChg>
      </pc:sldChg>
      <pc:sldChg chg="addSp delSp modSp add">
        <pc:chgData name="Paul Tinkler" userId="bcebf29c-73c2-433d-80d2-6bad896374bf" providerId="ADAL" clId="{CA1EFA1B-9210-4800-879C-2F673D2D217D}" dt="2018-11-02T22:03:52.890" v="1898" actId="207"/>
        <pc:sldMkLst>
          <pc:docMk/>
          <pc:sldMk cId="3996035254" sldId="1142"/>
        </pc:sldMkLst>
        <pc:spChg chg="add del mod">
          <ac:chgData name="Paul Tinkler" userId="bcebf29c-73c2-433d-80d2-6bad896374bf" providerId="ADAL" clId="{CA1EFA1B-9210-4800-879C-2F673D2D217D}" dt="2018-11-02T22:03:52.890" v="1898" actId="207"/>
          <ac:spMkLst>
            <pc:docMk/>
            <pc:sldMk cId="3996035254" sldId="1142"/>
            <ac:spMk id="2" creationId="{020A7DF0-00C4-4118-8811-71F9EBED2091}"/>
          </ac:spMkLst>
        </pc:spChg>
        <pc:spChg chg="del">
          <ac:chgData name="Paul Tinkler" userId="bcebf29c-73c2-433d-80d2-6bad896374bf" providerId="ADAL" clId="{CA1EFA1B-9210-4800-879C-2F673D2D217D}" dt="2018-11-02T22:02:37.817" v="1837" actId="478"/>
          <ac:spMkLst>
            <pc:docMk/>
            <pc:sldMk cId="3996035254" sldId="1142"/>
            <ac:spMk id="3" creationId="{8B6D4AF0-6AF1-4A28-85EB-B6C9F4E2015E}"/>
          </ac:spMkLst>
        </pc:spChg>
        <pc:picChg chg="add mod">
          <ac:chgData name="Paul Tinkler" userId="bcebf29c-73c2-433d-80d2-6bad896374bf" providerId="ADAL" clId="{CA1EFA1B-9210-4800-879C-2F673D2D217D}" dt="2018-11-02T22:03:15.049" v="1842" actId="14100"/>
          <ac:picMkLst>
            <pc:docMk/>
            <pc:sldMk cId="3996035254" sldId="1142"/>
            <ac:picMk id="5" creationId="{B01A2BAA-FBB4-4A7C-9A85-D22564349D76}"/>
          </ac:picMkLst>
        </pc:picChg>
      </pc:sldChg>
      <pc:sldChg chg="modSp add modAnim">
        <pc:chgData name="Paul Tinkler" userId="bcebf29c-73c2-433d-80d2-6bad896374bf" providerId="ADAL" clId="{CA1EFA1B-9210-4800-879C-2F673D2D217D}" dt="2018-11-03T00:06:54.471" v="3752" actId="207"/>
        <pc:sldMkLst>
          <pc:docMk/>
          <pc:sldMk cId="3251483283" sldId="1143"/>
        </pc:sldMkLst>
        <pc:spChg chg="mod">
          <ac:chgData name="Paul Tinkler" userId="bcebf29c-73c2-433d-80d2-6bad896374bf" providerId="ADAL" clId="{CA1EFA1B-9210-4800-879C-2F673D2D217D}" dt="2018-11-02T22:04:11.606" v="1917" actId="20577"/>
          <ac:spMkLst>
            <pc:docMk/>
            <pc:sldMk cId="3251483283" sldId="1143"/>
            <ac:spMk id="2" creationId="{8BF840B4-9B65-4240-AB8C-954685F4610E}"/>
          </ac:spMkLst>
        </pc:spChg>
        <pc:spChg chg="mod">
          <ac:chgData name="Paul Tinkler" userId="bcebf29c-73c2-433d-80d2-6bad896374bf" providerId="ADAL" clId="{CA1EFA1B-9210-4800-879C-2F673D2D217D}" dt="2018-11-03T00:06:54.471" v="3752" actId="207"/>
          <ac:spMkLst>
            <pc:docMk/>
            <pc:sldMk cId="3251483283" sldId="1143"/>
            <ac:spMk id="3" creationId="{33A4EAE8-690D-48A6-B9BD-9BD4DA385D48}"/>
          </ac:spMkLst>
        </pc:spChg>
      </pc:sldChg>
      <pc:sldChg chg="addSp delSp modSp add">
        <pc:chgData name="Paul Tinkler" userId="bcebf29c-73c2-433d-80d2-6bad896374bf" providerId="ADAL" clId="{CA1EFA1B-9210-4800-879C-2F673D2D217D}" dt="2018-11-02T22:13:47.637" v="2246" actId="207"/>
        <pc:sldMkLst>
          <pc:docMk/>
          <pc:sldMk cId="4173962393" sldId="1144"/>
        </pc:sldMkLst>
        <pc:spChg chg="mod">
          <ac:chgData name="Paul Tinkler" userId="bcebf29c-73c2-433d-80d2-6bad896374bf" providerId="ADAL" clId="{CA1EFA1B-9210-4800-879C-2F673D2D217D}" dt="2018-11-02T22:13:47.637" v="2246" actId="207"/>
          <ac:spMkLst>
            <pc:docMk/>
            <pc:sldMk cId="4173962393" sldId="1144"/>
            <ac:spMk id="2" creationId="{E38B6414-58B5-4DCB-B1BC-794E6B70CC17}"/>
          </ac:spMkLst>
        </pc:spChg>
        <pc:spChg chg="del">
          <ac:chgData name="Paul Tinkler" userId="bcebf29c-73c2-433d-80d2-6bad896374bf" providerId="ADAL" clId="{CA1EFA1B-9210-4800-879C-2F673D2D217D}" dt="2018-11-02T22:12:36.536" v="2176" actId="478"/>
          <ac:spMkLst>
            <pc:docMk/>
            <pc:sldMk cId="4173962393" sldId="1144"/>
            <ac:spMk id="3" creationId="{D3ED704A-1C56-4F72-8416-2607E6CD3520}"/>
          </ac:spMkLst>
        </pc:spChg>
        <pc:picChg chg="add mod">
          <ac:chgData name="Paul Tinkler" userId="bcebf29c-73c2-433d-80d2-6bad896374bf" providerId="ADAL" clId="{CA1EFA1B-9210-4800-879C-2F673D2D217D}" dt="2018-11-02T22:12:47.502" v="2178" actId="1076"/>
          <ac:picMkLst>
            <pc:docMk/>
            <pc:sldMk cId="4173962393" sldId="1144"/>
            <ac:picMk id="5" creationId="{254F53C2-5600-49E3-B7BE-4AF79F96FAFE}"/>
          </ac:picMkLst>
        </pc:picChg>
      </pc:sldChg>
      <pc:sldChg chg="addSp delSp modSp add">
        <pc:chgData name="Paul Tinkler" userId="bcebf29c-73c2-433d-80d2-6bad896374bf" providerId="ADAL" clId="{CA1EFA1B-9210-4800-879C-2F673D2D217D}" dt="2018-11-02T22:29:05.949" v="2530" actId="207"/>
        <pc:sldMkLst>
          <pc:docMk/>
          <pc:sldMk cId="3046964246" sldId="1145"/>
        </pc:sldMkLst>
        <pc:spChg chg="mod">
          <ac:chgData name="Paul Tinkler" userId="bcebf29c-73c2-433d-80d2-6bad896374bf" providerId="ADAL" clId="{CA1EFA1B-9210-4800-879C-2F673D2D217D}" dt="2018-11-02T22:19:42.550" v="2318" actId="20577"/>
          <ac:spMkLst>
            <pc:docMk/>
            <pc:sldMk cId="3046964246" sldId="1145"/>
            <ac:spMk id="2" creationId="{3867F1B2-5277-458A-8AAE-F365E57AEF2A}"/>
          </ac:spMkLst>
        </pc:spChg>
        <pc:spChg chg="del">
          <ac:chgData name="Paul Tinkler" userId="bcebf29c-73c2-433d-80d2-6bad896374bf" providerId="ADAL" clId="{CA1EFA1B-9210-4800-879C-2F673D2D217D}" dt="2018-11-02T22:19:48.741" v="2319" actId="478"/>
          <ac:spMkLst>
            <pc:docMk/>
            <pc:sldMk cId="3046964246" sldId="1145"/>
            <ac:spMk id="3" creationId="{92E7B19E-18FB-4A1E-A0F3-3F94C39E17FE}"/>
          </ac:spMkLst>
        </pc:spChg>
        <pc:spChg chg="add mod">
          <ac:chgData name="Paul Tinkler" userId="bcebf29c-73c2-433d-80d2-6bad896374bf" providerId="ADAL" clId="{CA1EFA1B-9210-4800-879C-2F673D2D217D}" dt="2018-11-02T22:28:07.174" v="2521" actId="207"/>
          <ac:spMkLst>
            <pc:docMk/>
            <pc:sldMk cId="3046964246" sldId="1145"/>
            <ac:spMk id="7" creationId="{CC2CFF7B-BA4F-424D-A4E2-366BB097B827}"/>
          </ac:spMkLst>
        </pc:spChg>
        <pc:spChg chg="add mod">
          <ac:chgData name="Paul Tinkler" userId="bcebf29c-73c2-433d-80d2-6bad896374bf" providerId="ADAL" clId="{CA1EFA1B-9210-4800-879C-2F673D2D217D}" dt="2018-11-02T22:28:27.681" v="2524" actId="207"/>
          <ac:spMkLst>
            <pc:docMk/>
            <pc:sldMk cId="3046964246" sldId="1145"/>
            <ac:spMk id="8" creationId="{76AE26F2-C3E3-4DA1-A869-49FC041A98C7}"/>
          </ac:spMkLst>
        </pc:spChg>
        <pc:spChg chg="add mod">
          <ac:chgData name="Paul Tinkler" userId="bcebf29c-73c2-433d-80d2-6bad896374bf" providerId="ADAL" clId="{CA1EFA1B-9210-4800-879C-2F673D2D217D}" dt="2018-11-02T22:28:31.014" v="2525" actId="207"/>
          <ac:spMkLst>
            <pc:docMk/>
            <pc:sldMk cId="3046964246" sldId="1145"/>
            <ac:spMk id="9" creationId="{7A41B4EC-31A2-45A2-8487-7908F6A35313}"/>
          </ac:spMkLst>
        </pc:spChg>
        <pc:spChg chg="add mod">
          <ac:chgData name="Paul Tinkler" userId="bcebf29c-73c2-433d-80d2-6bad896374bf" providerId="ADAL" clId="{CA1EFA1B-9210-4800-879C-2F673D2D217D}" dt="2018-11-02T22:28:58.418" v="2529" actId="207"/>
          <ac:spMkLst>
            <pc:docMk/>
            <pc:sldMk cId="3046964246" sldId="1145"/>
            <ac:spMk id="10" creationId="{F03296C1-49A0-4EF7-AB9C-360147F382E4}"/>
          </ac:spMkLst>
        </pc:spChg>
        <pc:spChg chg="add mod">
          <ac:chgData name="Paul Tinkler" userId="bcebf29c-73c2-433d-80d2-6bad896374bf" providerId="ADAL" clId="{CA1EFA1B-9210-4800-879C-2F673D2D217D}" dt="2018-11-02T22:28:54.821" v="2528" actId="207"/>
          <ac:spMkLst>
            <pc:docMk/>
            <pc:sldMk cId="3046964246" sldId="1145"/>
            <ac:spMk id="11" creationId="{4C99F6DF-A64A-4635-A41A-AD0771D305C8}"/>
          </ac:spMkLst>
        </pc:spChg>
        <pc:spChg chg="add mod">
          <ac:chgData name="Paul Tinkler" userId="bcebf29c-73c2-433d-80d2-6bad896374bf" providerId="ADAL" clId="{CA1EFA1B-9210-4800-879C-2F673D2D217D}" dt="2018-11-02T22:29:05.949" v="2530" actId="207"/>
          <ac:spMkLst>
            <pc:docMk/>
            <pc:sldMk cId="3046964246" sldId="1145"/>
            <ac:spMk id="12" creationId="{2D24EFB4-3362-4E17-8F52-8BF1EF9E21E8}"/>
          </ac:spMkLst>
        </pc:spChg>
        <pc:graphicFrameChg chg="add mod modGraphic">
          <ac:chgData name="Paul Tinkler" userId="bcebf29c-73c2-433d-80d2-6bad896374bf" providerId="ADAL" clId="{CA1EFA1B-9210-4800-879C-2F673D2D217D}" dt="2018-11-02T22:26:25.349" v="2458" actId="1076"/>
          <ac:graphicFrameMkLst>
            <pc:docMk/>
            <pc:sldMk cId="3046964246" sldId="1145"/>
            <ac:graphicFrameMk id="5" creationId="{2E65CF67-9F86-49DE-903D-664CBD3EA32E}"/>
          </ac:graphicFrameMkLst>
        </pc:graphicFrameChg>
        <pc:picChg chg="add del">
          <ac:chgData name="Paul Tinkler" userId="bcebf29c-73c2-433d-80d2-6bad896374bf" providerId="ADAL" clId="{CA1EFA1B-9210-4800-879C-2F673D2D217D}" dt="2018-11-02T22:23:06.329" v="2326"/>
          <ac:picMkLst>
            <pc:docMk/>
            <pc:sldMk cId="3046964246" sldId="1145"/>
            <ac:picMk id="6" creationId="{7FFC708E-6D63-4A24-AF91-74F1EB5914CE}"/>
          </ac:picMkLst>
        </pc:picChg>
      </pc:sldChg>
      <pc:sldChg chg="addSp delSp modSp add">
        <pc:chgData name="Paul Tinkler" userId="bcebf29c-73c2-433d-80d2-6bad896374bf" providerId="ADAL" clId="{CA1EFA1B-9210-4800-879C-2F673D2D217D}" dt="2018-11-02T22:23:46.406" v="2347" actId="207"/>
        <pc:sldMkLst>
          <pc:docMk/>
          <pc:sldMk cId="3838271114" sldId="1146"/>
        </pc:sldMkLst>
        <pc:spChg chg="mod">
          <ac:chgData name="Paul Tinkler" userId="bcebf29c-73c2-433d-80d2-6bad896374bf" providerId="ADAL" clId="{CA1EFA1B-9210-4800-879C-2F673D2D217D}" dt="2018-11-02T22:23:46.406" v="2347" actId="207"/>
          <ac:spMkLst>
            <pc:docMk/>
            <pc:sldMk cId="3838271114" sldId="1146"/>
            <ac:spMk id="2" creationId="{EAA3D610-ECD8-49FD-AFA9-756ABBC4B738}"/>
          </ac:spMkLst>
        </pc:spChg>
        <pc:spChg chg="del">
          <ac:chgData name="Paul Tinkler" userId="bcebf29c-73c2-433d-80d2-6bad896374bf" providerId="ADAL" clId="{CA1EFA1B-9210-4800-879C-2F673D2D217D}" dt="2018-11-02T22:23:12.452" v="2327" actId="478"/>
          <ac:spMkLst>
            <pc:docMk/>
            <pc:sldMk cId="3838271114" sldId="1146"/>
            <ac:spMk id="3" creationId="{5BAFED7A-D3F5-4E80-BE2E-3CD743E99B07}"/>
          </ac:spMkLst>
        </pc:spChg>
        <pc:picChg chg="add mod">
          <ac:chgData name="Paul Tinkler" userId="bcebf29c-73c2-433d-80d2-6bad896374bf" providerId="ADAL" clId="{CA1EFA1B-9210-4800-879C-2F673D2D217D}" dt="2018-11-02T22:23:17.121" v="2329" actId="1076"/>
          <ac:picMkLst>
            <pc:docMk/>
            <pc:sldMk cId="3838271114" sldId="1146"/>
            <ac:picMk id="5" creationId="{B25125DE-C6C1-4740-B078-321A716EE2F3}"/>
          </ac:picMkLst>
        </pc:picChg>
      </pc:sldChg>
      <pc:sldChg chg="addSp delSp modSp add modNotesTx">
        <pc:chgData name="Paul Tinkler" userId="bcebf29c-73c2-433d-80d2-6bad896374bf" providerId="ADAL" clId="{CA1EFA1B-9210-4800-879C-2F673D2D217D}" dt="2018-11-03T00:07:10.049" v="3753" actId="207"/>
        <pc:sldMkLst>
          <pc:docMk/>
          <pc:sldMk cId="1725870670" sldId="1147"/>
        </pc:sldMkLst>
        <pc:spChg chg="mod">
          <ac:chgData name="Paul Tinkler" userId="bcebf29c-73c2-433d-80d2-6bad896374bf" providerId="ADAL" clId="{CA1EFA1B-9210-4800-879C-2F673D2D217D}" dt="2018-11-03T00:07:10.049" v="3753" actId="207"/>
          <ac:spMkLst>
            <pc:docMk/>
            <pc:sldMk cId="1725870670" sldId="1147"/>
            <ac:spMk id="2" creationId="{82ED5047-263F-4612-BD01-CDE4F7F9FCED}"/>
          </ac:spMkLst>
        </pc:spChg>
        <pc:spChg chg="del">
          <ac:chgData name="Paul Tinkler" userId="bcebf29c-73c2-433d-80d2-6bad896374bf" providerId="ADAL" clId="{CA1EFA1B-9210-4800-879C-2F673D2D217D}" dt="2018-11-02T22:33:16.484" v="2617" actId="478"/>
          <ac:spMkLst>
            <pc:docMk/>
            <pc:sldMk cId="1725870670" sldId="1147"/>
            <ac:spMk id="3" creationId="{8E3E915C-FB84-4CED-AD58-AF631F9B5ECF}"/>
          </ac:spMkLst>
        </pc:spChg>
        <pc:picChg chg="add mod">
          <ac:chgData name="Paul Tinkler" userId="bcebf29c-73c2-433d-80d2-6bad896374bf" providerId="ADAL" clId="{CA1EFA1B-9210-4800-879C-2F673D2D217D}" dt="2018-11-02T22:33:49.841" v="2620" actId="14100"/>
          <ac:picMkLst>
            <pc:docMk/>
            <pc:sldMk cId="1725870670" sldId="1147"/>
            <ac:picMk id="5" creationId="{2B36FDAF-B937-4134-A4C1-76B07B0115AF}"/>
          </ac:picMkLst>
        </pc:picChg>
      </pc:sldChg>
      <pc:sldChg chg="addSp delSp modSp add">
        <pc:chgData name="Paul Tinkler" userId="bcebf29c-73c2-433d-80d2-6bad896374bf" providerId="ADAL" clId="{CA1EFA1B-9210-4800-879C-2F673D2D217D}" dt="2018-11-02T22:36:20.285" v="2656" actId="1076"/>
        <pc:sldMkLst>
          <pc:docMk/>
          <pc:sldMk cId="876736939" sldId="1148"/>
        </pc:sldMkLst>
        <pc:spChg chg="del">
          <ac:chgData name="Paul Tinkler" userId="bcebf29c-73c2-433d-80d2-6bad896374bf" providerId="ADAL" clId="{CA1EFA1B-9210-4800-879C-2F673D2D217D}" dt="2018-11-02T22:35:44.133" v="2652" actId="478"/>
          <ac:spMkLst>
            <pc:docMk/>
            <pc:sldMk cId="876736939" sldId="1148"/>
            <ac:spMk id="2" creationId="{759B01BE-B9B5-4535-848F-728BF28DEF95}"/>
          </ac:spMkLst>
        </pc:spChg>
        <pc:spChg chg="del">
          <ac:chgData name="Paul Tinkler" userId="bcebf29c-73c2-433d-80d2-6bad896374bf" providerId="ADAL" clId="{CA1EFA1B-9210-4800-879C-2F673D2D217D}" dt="2018-11-02T22:35:45.572" v="2653" actId="478"/>
          <ac:spMkLst>
            <pc:docMk/>
            <pc:sldMk cId="876736939" sldId="1148"/>
            <ac:spMk id="3" creationId="{9886A447-A1EC-4624-8E3F-7B98AB610730}"/>
          </ac:spMkLst>
        </pc:spChg>
        <pc:picChg chg="add mod">
          <ac:chgData name="Paul Tinkler" userId="bcebf29c-73c2-433d-80d2-6bad896374bf" providerId="ADAL" clId="{CA1EFA1B-9210-4800-879C-2F673D2D217D}" dt="2018-11-02T22:36:20.285" v="2656" actId="1076"/>
          <ac:picMkLst>
            <pc:docMk/>
            <pc:sldMk cId="876736939" sldId="1148"/>
            <ac:picMk id="5" creationId="{7A19D1EF-9B71-4CF0-AAB2-1AF31F05B7DE}"/>
          </ac:picMkLst>
        </pc:picChg>
      </pc:sldChg>
      <pc:sldChg chg="addSp delSp modSp add">
        <pc:chgData name="Paul Tinkler" userId="bcebf29c-73c2-433d-80d2-6bad896374bf" providerId="ADAL" clId="{CA1EFA1B-9210-4800-879C-2F673D2D217D}" dt="2018-11-02T22:00:43.741" v="1834" actId="14100"/>
        <pc:sldMkLst>
          <pc:docMk/>
          <pc:sldMk cId="1185642740" sldId="1149"/>
        </pc:sldMkLst>
        <pc:spChg chg="del">
          <ac:chgData name="Paul Tinkler" userId="bcebf29c-73c2-433d-80d2-6bad896374bf" providerId="ADAL" clId="{CA1EFA1B-9210-4800-879C-2F673D2D217D}" dt="2018-11-02T22:00:32.390" v="1830" actId="478"/>
          <ac:spMkLst>
            <pc:docMk/>
            <pc:sldMk cId="1185642740" sldId="1149"/>
            <ac:spMk id="2" creationId="{DE10F923-F6FE-4127-B55E-3DB00EF8BE00}"/>
          </ac:spMkLst>
        </pc:spChg>
        <pc:spChg chg="del">
          <ac:chgData name="Paul Tinkler" userId="bcebf29c-73c2-433d-80d2-6bad896374bf" providerId="ADAL" clId="{CA1EFA1B-9210-4800-879C-2F673D2D217D}" dt="2018-11-02T22:00:30.770" v="1829" actId="478"/>
          <ac:spMkLst>
            <pc:docMk/>
            <pc:sldMk cId="1185642740" sldId="1149"/>
            <ac:spMk id="3" creationId="{46C3AAC0-7978-43F5-921B-D61C99A2196D}"/>
          </ac:spMkLst>
        </pc:spChg>
        <pc:picChg chg="add mod">
          <ac:chgData name="Paul Tinkler" userId="bcebf29c-73c2-433d-80d2-6bad896374bf" providerId="ADAL" clId="{CA1EFA1B-9210-4800-879C-2F673D2D217D}" dt="2018-11-02T22:00:43.741" v="1834" actId="14100"/>
          <ac:picMkLst>
            <pc:docMk/>
            <pc:sldMk cId="1185642740" sldId="1149"/>
            <ac:picMk id="5" creationId="{0C1614FF-62FE-4ECA-A519-3A0B3AF4F43C}"/>
          </ac:picMkLst>
        </pc:picChg>
      </pc:sldChg>
      <pc:sldChg chg="addSp delSp modSp add modAnim">
        <pc:chgData name="Paul Tinkler" userId="bcebf29c-73c2-433d-80d2-6bad896374bf" providerId="ADAL" clId="{CA1EFA1B-9210-4800-879C-2F673D2D217D}" dt="2018-11-02T21:26:35.141" v="957" actId="14100"/>
        <pc:sldMkLst>
          <pc:docMk/>
          <pc:sldMk cId="2936482091" sldId="1150"/>
        </pc:sldMkLst>
        <pc:spChg chg="del mod">
          <ac:chgData name="Paul Tinkler" userId="bcebf29c-73c2-433d-80d2-6bad896374bf" providerId="ADAL" clId="{CA1EFA1B-9210-4800-879C-2F673D2D217D}" dt="2018-11-02T21:23:12.321" v="919" actId="478"/>
          <ac:spMkLst>
            <pc:docMk/>
            <pc:sldMk cId="2936482091" sldId="1150"/>
            <ac:spMk id="2" creationId="{C80DC45C-3702-435E-B5C8-D62149C11260}"/>
          </ac:spMkLst>
        </pc:spChg>
        <pc:spChg chg="del">
          <ac:chgData name="Paul Tinkler" userId="bcebf29c-73c2-433d-80d2-6bad896374bf" providerId="ADAL" clId="{CA1EFA1B-9210-4800-879C-2F673D2D217D}" dt="2018-11-02T21:22:37.813" v="917" actId="478"/>
          <ac:spMkLst>
            <pc:docMk/>
            <pc:sldMk cId="2936482091" sldId="1150"/>
            <ac:spMk id="3" creationId="{2C3244D4-2CAC-43E0-8BBB-FC5EDC843A2C}"/>
          </ac:spMkLst>
        </pc:spChg>
        <pc:spChg chg="add del mod">
          <ac:chgData name="Paul Tinkler" userId="bcebf29c-73c2-433d-80d2-6bad896374bf" providerId="ADAL" clId="{CA1EFA1B-9210-4800-879C-2F673D2D217D}" dt="2018-11-02T21:23:14.050" v="920" actId="478"/>
          <ac:spMkLst>
            <pc:docMk/>
            <pc:sldMk cId="2936482091" sldId="1150"/>
            <ac:spMk id="7" creationId="{944AD67B-139C-4C69-BC89-7366CD9B8CBD}"/>
          </ac:spMkLst>
        </pc:spChg>
        <pc:spChg chg="add mod">
          <ac:chgData name="Paul Tinkler" userId="bcebf29c-73c2-433d-80d2-6bad896374bf" providerId="ADAL" clId="{CA1EFA1B-9210-4800-879C-2F673D2D217D}" dt="2018-11-02T21:26:19.740" v="953" actId="122"/>
          <ac:spMkLst>
            <pc:docMk/>
            <pc:sldMk cId="2936482091" sldId="1150"/>
            <ac:spMk id="8" creationId="{05E97778-BE5C-4147-AB3B-ADE9116AF69C}"/>
          </ac:spMkLst>
        </pc:spChg>
        <pc:spChg chg="add del mod">
          <ac:chgData name="Paul Tinkler" userId="bcebf29c-73c2-433d-80d2-6bad896374bf" providerId="ADAL" clId="{CA1EFA1B-9210-4800-879C-2F673D2D217D}" dt="2018-11-02T21:25:41.905" v="945" actId="478"/>
          <ac:spMkLst>
            <pc:docMk/>
            <pc:sldMk cId="2936482091" sldId="1150"/>
            <ac:spMk id="11" creationId="{A3C6C17A-ACAE-45E6-AD8F-EF888458E9C1}"/>
          </ac:spMkLst>
        </pc:spChg>
        <pc:picChg chg="add mod">
          <ac:chgData name="Paul Tinkler" userId="bcebf29c-73c2-433d-80d2-6bad896374bf" providerId="ADAL" clId="{CA1EFA1B-9210-4800-879C-2F673D2D217D}" dt="2018-11-02T21:26:27.677" v="954" actId="1076"/>
          <ac:picMkLst>
            <pc:docMk/>
            <pc:sldMk cId="2936482091" sldId="1150"/>
            <ac:picMk id="5" creationId="{B5C5C931-FD2E-4359-89E3-344FE94C5843}"/>
          </ac:picMkLst>
        </pc:picChg>
        <pc:picChg chg="add mod ord">
          <ac:chgData name="Paul Tinkler" userId="bcebf29c-73c2-433d-80d2-6bad896374bf" providerId="ADAL" clId="{CA1EFA1B-9210-4800-879C-2F673D2D217D}" dt="2018-11-02T21:26:35.141" v="957" actId="14100"/>
          <ac:picMkLst>
            <pc:docMk/>
            <pc:sldMk cId="2936482091" sldId="1150"/>
            <ac:picMk id="10" creationId="{5E891075-369B-43EB-9149-96D69B77ACE0}"/>
          </ac:picMkLst>
        </pc:picChg>
      </pc:sldChg>
      <pc:sldChg chg="addSp modSp add">
        <pc:chgData name="Paul Tinkler" userId="bcebf29c-73c2-433d-80d2-6bad896374bf" providerId="ADAL" clId="{CA1EFA1B-9210-4800-879C-2F673D2D217D}" dt="2018-11-03T00:07:20.240" v="3754" actId="207"/>
        <pc:sldMkLst>
          <pc:docMk/>
          <pc:sldMk cId="1283673922" sldId="1151"/>
        </pc:sldMkLst>
        <pc:spChg chg="mod">
          <ac:chgData name="Paul Tinkler" userId="bcebf29c-73c2-433d-80d2-6bad896374bf" providerId="ADAL" clId="{CA1EFA1B-9210-4800-879C-2F673D2D217D}" dt="2018-11-02T22:36:56.130" v="2672" actId="20577"/>
          <ac:spMkLst>
            <pc:docMk/>
            <pc:sldMk cId="1283673922" sldId="1151"/>
            <ac:spMk id="2" creationId="{C20B2068-F949-47E3-B7A2-31EFD24FCA5F}"/>
          </ac:spMkLst>
        </pc:spChg>
        <pc:spChg chg="mod">
          <ac:chgData name="Paul Tinkler" userId="bcebf29c-73c2-433d-80d2-6bad896374bf" providerId="ADAL" clId="{CA1EFA1B-9210-4800-879C-2F673D2D217D}" dt="2018-11-03T00:07:20.240" v="3754" actId="207"/>
          <ac:spMkLst>
            <pc:docMk/>
            <pc:sldMk cId="1283673922" sldId="1151"/>
            <ac:spMk id="3" creationId="{84AB9658-C1E4-41FF-A20C-0EFE2044605A}"/>
          </ac:spMkLst>
        </pc:spChg>
        <pc:picChg chg="add mod">
          <ac:chgData name="Paul Tinkler" userId="bcebf29c-73c2-433d-80d2-6bad896374bf" providerId="ADAL" clId="{CA1EFA1B-9210-4800-879C-2F673D2D217D}" dt="2018-11-02T22:38:59.693" v="2726" actId="14100"/>
          <ac:picMkLst>
            <pc:docMk/>
            <pc:sldMk cId="1283673922" sldId="1151"/>
            <ac:picMk id="5" creationId="{5B16D708-DCE3-4C69-89E1-2AB148E47C10}"/>
          </ac:picMkLst>
        </pc:picChg>
      </pc:sldChg>
      <pc:sldChg chg="modSp add">
        <pc:chgData name="Paul Tinkler" userId="bcebf29c-73c2-433d-80d2-6bad896374bf" providerId="ADAL" clId="{CA1EFA1B-9210-4800-879C-2F673D2D217D}" dt="2018-11-03T00:07:44.230" v="3758" actId="207"/>
        <pc:sldMkLst>
          <pc:docMk/>
          <pc:sldMk cId="512816128" sldId="1152"/>
        </pc:sldMkLst>
        <pc:spChg chg="mod">
          <ac:chgData name="Paul Tinkler" userId="bcebf29c-73c2-433d-80d2-6bad896374bf" providerId="ADAL" clId="{CA1EFA1B-9210-4800-879C-2F673D2D217D}" dt="2018-11-02T22:39:18.833" v="2742" actId="20577"/>
          <ac:spMkLst>
            <pc:docMk/>
            <pc:sldMk cId="512816128" sldId="1152"/>
            <ac:spMk id="2" creationId="{D5F7CB5E-6808-4F85-AD73-F686535B0DDC}"/>
          </ac:spMkLst>
        </pc:spChg>
        <pc:spChg chg="mod">
          <ac:chgData name="Paul Tinkler" userId="bcebf29c-73c2-433d-80d2-6bad896374bf" providerId="ADAL" clId="{CA1EFA1B-9210-4800-879C-2F673D2D217D}" dt="2018-11-03T00:07:44.230" v="3758" actId="207"/>
          <ac:spMkLst>
            <pc:docMk/>
            <pc:sldMk cId="512816128" sldId="1152"/>
            <ac:spMk id="3" creationId="{38FCD838-C542-47DE-B762-4DE37B1522B1}"/>
          </ac:spMkLst>
        </pc:spChg>
      </pc:sldChg>
      <pc:sldChg chg="modSp add modAnim">
        <pc:chgData name="Paul Tinkler" userId="bcebf29c-73c2-433d-80d2-6bad896374bf" providerId="ADAL" clId="{CA1EFA1B-9210-4800-879C-2F673D2D217D}" dt="2018-11-03T00:08:37.543" v="3766"/>
        <pc:sldMkLst>
          <pc:docMk/>
          <pc:sldMk cId="1404784752" sldId="1153"/>
        </pc:sldMkLst>
        <pc:spChg chg="mod">
          <ac:chgData name="Paul Tinkler" userId="bcebf29c-73c2-433d-80d2-6bad896374bf" providerId="ADAL" clId="{CA1EFA1B-9210-4800-879C-2F673D2D217D}" dt="2018-11-02T22:42:27.457" v="2855" actId="20577"/>
          <ac:spMkLst>
            <pc:docMk/>
            <pc:sldMk cId="1404784752" sldId="1153"/>
            <ac:spMk id="2" creationId="{98975356-E53D-4378-B36A-4704C62F7AC8}"/>
          </ac:spMkLst>
        </pc:spChg>
        <pc:spChg chg="mod">
          <ac:chgData name="Paul Tinkler" userId="bcebf29c-73c2-433d-80d2-6bad896374bf" providerId="ADAL" clId="{CA1EFA1B-9210-4800-879C-2F673D2D217D}" dt="2018-11-03T00:08:15.956" v="3762" actId="207"/>
          <ac:spMkLst>
            <pc:docMk/>
            <pc:sldMk cId="1404784752" sldId="1153"/>
            <ac:spMk id="3" creationId="{8775A7B3-7246-4888-9E4F-C544BA8D6D59}"/>
          </ac:spMkLst>
        </pc:spChg>
      </pc:sldChg>
      <pc:sldChg chg="delSp add del">
        <pc:chgData name="Paul Tinkler" userId="bcebf29c-73c2-433d-80d2-6bad896374bf" providerId="ADAL" clId="{CA1EFA1B-9210-4800-879C-2F673D2D217D}" dt="2018-11-02T22:49:02.393" v="3037" actId="2696"/>
        <pc:sldMkLst>
          <pc:docMk/>
          <pc:sldMk cId="1447193317" sldId="1154"/>
        </pc:sldMkLst>
        <pc:spChg chg="del">
          <ac:chgData name="Paul Tinkler" userId="bcebf29c-73c2-433d-80d2-6bad896374bf" providerId="ADAL" clId="{CA1EFA1B-9210-4800-879C-2F673D2D217D}" dt="2018-11-02T22:35:27.524" v="2650" actId="478"/>
          <ac:spMkLst>
            <pc:docMk/>
            <pc:sldMk cId="1447193317" sldId="1154"/>
            <ac:spMk id="2" creationId="{A15CB1A7-BAEB-45FA-950C-FC07055C8DFD}"/>
          </ac:spMkLst>
        </pc:spChg>
        <pc:spChg chg="del">
          <ac:chgData name="Paul Tinkler" userId="bcebf29c-73c2-433d-80d2-6bad896374bf" providerId="ADAL" clId="{CA1EFA1B-9210-4800-879C-2F673D2D217D}" dt="2018-11-02T22:35:29.750" v="2651" actId="478"/>
          <ac:spMkLst>
            <pc:docMk/>
            <pc:sldMk cId="1447193317" sldId="1154"/>
            <ac:spMk id="3" creationId="{6BF436E9-3D82-4C29-95B8-0BC47CECCC48}"/>
          </ac:spMkLst>
        </pc:spChg>
      </pc:sldChg>
      <pc:sldChg chg="modSp add modAnim">
        <pc:chgData name="Paul Tinkler" userId="bcebf29c-73c2-433d-80d2-6bad896374bf" providerId="ADAL" clId="{CA1EFA1B-9210-4800-879C-2F673D2D217D}" dt="2018-11-02T22:56:26.831" v="3494"/>
        <pc:sldMkLst>
          <pc:docMk/>
          <pc:sldMk cId="2204239367" sldId="1155"/>
        </pc:sldMkLst>
        <pc:spChg chg="mod">
          <ac:chgData name="Paul Tinkler" userId="bcebf29c-73c2-433d-80d2-6bad896374bf" providerId="ADAL" clId="{CA1EFA1B-9210-4800-879C-2F673D2D217D}" dt="2018-11-02T22:49:17.153" v="3063" actId="313"/>
          <ac:spMkLst>
            <pc:docMk/>
            <pc:sldMk cId="2204239367" sldId="1155"/>
            <ac:spMk id="2" creationId="{E67967F6-3351-4238-8F68-30DDC90EA7BE}"/>
          </ac:spMkLst>
        </pc:spChg>
        <pc:spChg chg="mod">
          <ac:chgData name="Paul Tinkler" userId="bcebf29c-73c2-433d-80d2-6bad896374bf" providerId="ADAL" clId="{CA1EFA1B-9210-4800-879C-2F673D2D217D}" dt="2018-11-02T22:55:44.031" v="3489" actId="207"/>
          <ac:spMkLst>
            <pc:docMk/>
            <pc:sldMk cId="2204239367" sldId="1155"/>
            <ac:spMk id="3" creationId="{C92B0705-E64B-4039-856A-48C901FCD1DA}"/>
          </ac:spMkLst>
        </pc:spChg>
      </pc:sldChg>
      <pc:sldChg chg="addSp delSp modSp add">
        <pc:chgData name="Paul Tinkler" userId="bcebf29c-73c2-433d-80d2-6bad896374bf" providerId="ADAL" clId="{CA1EFA1B-9210-4800-879C-2F673D2D217D}" dt="2018-11-02T23:04:35.583" v="3712" actId="14100"/>
        <pc:sldMkLst>
          <pc:docMk/>
          <pc:sldMk cId="1921770117" sldId="1156"/>
        </pc:sldMkLst>
        <pc:spChg chg="del">
          <ac:chgData name="Paul Tinkler" userId="bcebf29c-73c2-433d-80d2-6bad896374bf" providerId="ADAL" clId="{CA1EFA1B-9210-4800-879C-2F673D2D217D}" dt="2018-11-02T23:04:07.201" v="3704" actId="478"/>
          <ac:spMkLst>
            <pc:docMk/>
            <pc:sldMk cId="1921770117" sldId="1156"/>
            <ac:spMk id="2" creationId="{C152EC58-E659-497A-87F3-2A18AB3A0CD1}"/>
          </ac:spMkLst>
        </pc:spChg>
        <pc:spChg chg="del">
          <ac:chgData name="Paul Tinkler" userId="bcebf29c-73c2-433d-80d2-6bad896374bf" providerId="ADAL" clId="{CA1EFA1B-9210-4800-879C-2F673D2D217D}" dt="2018-11-02T23:04:10.020" v="3705" actId="478"/>
          <ac:spMkLst>
            <pc:docMk/>
            <pc:sldMk cId="1921770117" sldId="1156"/>
            <ac:spMk id="3" creationId="{28DC045B-CA20-4762-B1C0-D24504C501E3}"/>
          </ac:spMkLst>
        </pc:spChg>
        <pc:picChg chg="add mod">
          <ac:chgData name="Paul Tinkler" userId="bcebf29c-73c2-433d-80d2-6bad896374bf" providerId="ADAL" clId="{CA1EFA1B-9210-4800-879C-2F673D2D217D}" dt="2018-11-02T23:04:35.583" v="3712" actId="14100"/>
          <ac:picMkLst>
            <pc:docMk/>
            <pc:sldMk cId="1921770117" sldId="1156"/>
            <ac:picMk id="5" creationId="{B45B927C-8A5E-4D60-B346-1A6A2AE842C7}"/>
          </ac:picMkLst>
        </pc:picChg>
      </pc:sldChg>
      <pc:sldChg chg="modSp add ord modAnim">
        <pc:chgData name="Paul Tinkler" userId="bcebf29c-73c2-433d-80d2-6bad896374bf" providerId="ADAL" clId="{CA1EFA1B-9210-4800-879C-2F673D2D217D}" dt="2018-11-03T00:09:18.776" v="3772" actId="207"/>
        <pc:sldMkLst>
          <pc:docMk/>
          <pc:sldMk cId="2232859905" sldId="1157"/>
        </pc:sldMkLst>
        <pc:spChg chg="mod">
          <ac:chgData name="Paul Tinkler" userId="bcebf29c-73c2-433d-80d2-6bad896374bf" providerId="ADAL" clId="{CA1EFA1B-9210-4800-879C-2F673D2D217D}" dt="2018-11-02T22:56:58.997" v="3520" actId="20577"/>
          <ac:spMkLst>
            <pc:docMk/>
            <pc:sldMk cId="2232859905" sldId="1157"/>
            <ac:spMk id="2" creationId="{FFE3F655-6888-4557-8B0B-3062784375B5}"/>
          </ac:spMkLst>
        </pc:spChg>
        <pc:spChg chg="mod">
          <ac:chgData name="Paul Tinkler" userId="bcebf29c-73c2-433d-80d2-6bad896374bf" providerId="ADAL" clId="{CA1EFA1B-9210-4800-879C-2F673D2D217D}" dt="2018-11-03T00:09:18.776" v="3772" actId="207"/>
          <ac:spMkLst>
            <pc:docMk/>
            <pc:sldMk cId="2232859905" sldId="1157"/>
            <ac:spMk id="3" creationId="{DD1A2F52-04A7-419E-BD12-1471F4AF8D96}"/>
          </ac:spMkLst>
        </pc:spChg>
      </pc:sldChg>
      <pc:sldChg chg="add del">
        <pc:chgData name="Paul Tinkler" userId="bcebf29c-73c2-433d-80d2-6bad896374bf" providerId="ADAL" clId="{CA1EFA1B-9210-4800-879C-2F673D2D217D}" dt="2018-11-03T00:15:00.152" v="3774" actId="2696"/>
        <pc:sldMkLst>
          <pc:docMk/>
          <pc:sldMk cId="1910362185" sldId="1158"/>
        </pc:sldMkLst>
      </pc:sldChg>
    </pc:docChg>
  </pc:docChgLst>
  <pc:docChgLst>
    <pc:chgData name="Paul Tinkler" userId="bcebf29c-73c2-433d-80d2-6bad896374bf" providerId="ADAL" clId="{CB1A61A1-D394-4F1A-AFD0-E68CE260C1F1}"/>
    <pc:docChg chg="custSel modSld">
      <pc:chgData name="Paul Tinkler" userId="bcebf29c-73c2-433d-80d2-6bad896374bf" providerId="ADAL" clId="{CB1A61A1-D394-4F1A-AFD0-E68CE260C1F1}" dt="2018-11-02T15:13:04.895" v="185" actId="1076"/>
      <pc:docMkLst>
        <pc:docMk/>
      </pc:docMkLst>
      <pc:sldChg chg="addSp modSp">
        <pc:chgData name="Paul Tinkler" userId="bcebf29c-73c2-433d-80d2-6bad896374bf" providerId="ADAL" clId="{CB1A61A1-D394-4F1A-AFD0-E68CE260C1F1}" dt="2018-11-02T15:13:04.895" v="185" actId="1076"/>
        <pc:sldMkLst>
          <pc:docMk/>
          <pc:sldMk cId="1434586676" sldId="1131"/>
        </pc:sldMkLst>
        <pc:spChg chg="mod">
          <ac:chgData name="Paul Tinkler" userId="bcebf29c-73c2-433d-80d2-6bad896374bf" providerId="ADAL" clId="{CB1A61A1-D394-4F1A-AFD0-E68CE260C1F1}" dt="2018-11-02T15:10:23.195" v="167" actId="14100"/>
          <ac:spMkLst>
            <pc:docMk/>
            <pc:sldMk cId="1434586676" sldId="1131"/>
            <ac:spMk id="2" creationId="{D63F6253-B24C-43BF-9C51-F3B5916C34FD}"/>
          </ac:spMkLst>
        </pc:spChg>
        <pc:spChg chg="mod">
          <ac:chgData name="Paul Tinkler" userId="bcebf29c-73c2-433d-80d2-6bad896374bf" providerId="ADAL" clId="{CB1A61A1-D394-4F1A-AFD0-E68CE260C1F1}" dt="2018-11-02T15:11:43.272" v="179" actId="207"/>
          <ac:spMkLst>
            <pc:docMk/>
            <pc:sldMk cId="1434586676" sldId="1131"/>
            <ac:spMk id="3" creationId="{6C2D10B2-6C72-44F9-8F34-FB70A0321B5C}"/>
          </ac:spMkLst>
        </pc:spChg>
        <pc:picChg chg="add mod">
          <ac:chgData name="Paul Tinkler" userId="bcebf29c-73c2-433d-80d2-6bad896374bf" providerId="ADAL" clId="{CB1A61A1-D394-4F1A-AFD0-E68CE260C1F1}" dt="2018-11-02T15:13:04.895" v="185" actId="1076"/>
          <ac:picMkLst>
            <pc:docMk/>
            <pc:sldMk cId="1434586676" sldId="1131"/>
            <ac:picMk id="6" creationId="{52959327-9D9E-49B6-A49E-8D6C227515F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2A73030-359B-4B7B-9CD3-26513C86BA6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06E312-ED58-474A-9062-FEE62CF3E1ED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7D843A9-24B1-421C-AC45-AB77910BBC0C}" type="datetimeFigureOut">
              <a:rPr lang="en-GB"/>
              <a:pPr>
                <a:defRPr/>
              </a:pPr>
              <a:t>14/10/2019</a:t>
            </a:fld>
            <a:endParaRPr lang="en-GB" dirty="0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EE6CD32D-013F-4069-AB65-1DDEF2EAFB4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A5F8CF1C-E2B6-41D2-9DEC-9AD5EC4302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7B7545-CD9E-486D-9E11-A76ED52B247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CF8709-A6E6-4F71-95E1-31158F8B49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69C80185-DE98-4A61-8AB3-5AFD6C24A165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7C2EEE88-0A6D-4113-9AED-78D496BC60C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BBD4C2C4-AD31-494B-9E06-7EE815F13C5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4CB1C1EB-F43E-4B71-8178-B86D8BDEB4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B3FA368-8603-4297-AC80-4EB501045292}" type="slidenum">
              <a:rPr lang="en-GB" altLang="en-US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6B3D5A15-EE2D-44D1-81C3-7D95E32A90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3964A317-7EFD-4D37-998B-AD499FEAED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983AABD1-02B6-4E02-844F-DF971042BED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fld id="{C4E16EC1-4ADF-44E6-9C73-8FFD811DA2A5}" type="slidenum">
              <a:rPr lang="en-US" altLang="en-US" smtClean="0">
                <a:latin typeface="Calibri" panose="020F0502020204030204" pitchFamily="34" charset="0"/>
              </a:rPr>
              <a:pPr/>
              <a:t>4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C372C04B-CF2D-46C3-919F-4747A2F9494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AE830ED2-0CBC-4218-B001-CF2608CA91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A3934F4A-CAE9-4C88-998F-7F92FC23F22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fld id="{84E8EB0F-95AA-4C22-BB0D-9ED8852718FD}" type="slidenum">
              <a:rPr lang="en-US" altLang="en-US" smtClean="0">
                <a:latin typeface="Calibri" panose="020F0502020204030204" pitchFamily="34" charset="0"/>
              </a:rPr>
              <a:pPr/>
              <a:t>5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15926680-3F2A-4BAC-B5E3-D344B6E9E4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D5ED1C6D-B625-4AC0-B96D-AC7BF04E032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65AE2249-491D-4606-A3B3-D01056AA13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fld id="{39E88101-B118-4741-923E-E01B59C3B47D}" type="slidenum">
              <a:rPr lang="en-US" altLang="en-US" smtClean="0">
                <a:latin typeface="Calibri" panose="020F0502020204030204" pitchFamily="34" charset="0"/>
              </a:rPr>
              <a:pPr/>
              <a:t>7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SWOT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9C80185-DE98-4A61-8AB3-5AFD6C24A165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663384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9C80185-DE98-4A61-8AB3-5AFD6C24A165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170469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I/O = Inputs and Outcomes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9C80185-DE98-4A61-8AB3-5AFD6C24A165}" type="slidenum">
              <a:rPr lang="en-GB" altLang="en-US" smtClean="0"/>
              <a:pPr>
                <a:defRPr/>
              </a:pPr>
              <a:t>27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91369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84481" indent="-301723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206894" indent="-241379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89651" indent="-241379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172409" indent="-241379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55166" indent="-241379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137924" indent="-241379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620681" indent="-241379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103439" indent="-241379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fld id="{903162C7-A6BC-F148-8B19-DD9E3BB27DC6}" type="slidenum">
              <a:rPr lang="en-GB" smtClean="0"/>
              <a:pPr eaLnBrk="1" hangingPunct="1">
                <a:defRPr/>
              </a:pPr>
              <a:t>36</a:t>
            </a:fld>
            <a:endParaRPr lang="en-GB"/>
          </a:p>
        </p:txBody>
      </p:sp>
      <p:sp>
        <p:nvSpPr>
          <p:cNvPr id="195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4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8788" y="4506913"/>
            <a:ext cx="5888037" cy="5091112"/>
          </a:xfrm>
          <a:noFill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marL="241300" indent="-241300" eaLnBrk="1" hangingPunct="1"/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0320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89699A-23BB-4129-B27D-EF3E2258CD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9F7867B-93A0-49BD-A073-E90A12A2E74D}" type="datetime1">
              <a:rPr lang="en-GB"/>
              <a:pPr>
                <a:defRPr/>
              </a:pPr>
              <a:t>14/10/2019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1031EE-9FE6-425B-AC85-87C66C96E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9709DE-04FF-4A6C-9DF7-BE42139D8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latin typeface="Corbel" panose="020B0503020204020204" pitchFamily="34" charset="0"/>
              </a:defRPr>
            </a:lvl1pPr>
          </a:lstStyle>
          <a:p>
            <a:pPr>
              <a:defRPr/>
            </a:pPr>
            <a:fld id="{E333FFB7-7702-47C7-B7F6-B57A49FC705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06941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CFDCE-D230-4FA5-9E11-897A36AFF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7A4AA65D-77A0-4D17-B165-64146BB136CB}" type="datetime1">
              <a:rPr lang="en-GB"/>
              <a:pPr>
                <a:defRPr/>
              </a:pPr>
              <a:t>14/10/2019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53141B-35EE-4FB6-8563-25329C5A46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CB22F-7F7F-40CB-92F0-DAFC7D90A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latin typeface="Corbel" panose="020B0503020204020204" pitchFamily="34" charset="0"/>
              </a:defRPr>
            </a:lvl1pPr>
          </a:lstStyle>
          <a:p>
            <a:pPr>
              <a:defRPr/>
            </a:pPr>
            <a:fld id="{67A86AD6-A6BE-42D5-ABAA-A9E3FA8F2B2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26777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E7AC4-4434-4ABF-9B80-CBD4929E6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8D958B2-0BCB-4940-9BB5-2E7AF8067405}" type="datetime1">
              <a:rPr lang="en-GB"/>
              <a:pPr>
                <a:defRPr/>
              </a:pPr>
              <a:t>14/10/2019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F5F4B4D-2C8D-4480-959B-1017804190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Corbel" panose="020B0503020204020204" pitchFamily="34" charset="0"/>
              </a:defRPr>
            </a:lvl1pPr>
          </a:lstStyle>
          <a:p>
            <a:pPr>
              <a:defRPr/>
            </a:pPr>
            <a:fld id="{FDB82C69-6AF1-42ED-895A-52D2C970C32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7988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A39EF7-58C9-44D0-B3BC-2196F34D1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3CF71C7-ED96-4BBF-ADA0-DC47C7B63F31}" type="datetime1">
              <a:rPr lang="en-GB"/>
              <a:pPr>
                <a:defRPr/>
              </a:pPr>
              <a:t>14/10/2019</a:t>
            </a:fld>
            <a:endParaRPr lang="en-GB" dirty="0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231AA68E-831E-4A39-9D79-1B4F3EF952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Corbel" panose="020B0503020204020204" pitchFamily="34" charset="0"/>
              </a:defRPr>
            </a:lvl1pPr>
          </a:lstStyle>
          <a:p>
            <a:pPr>
              <a:defRPr/>
            </a:pPr>
            <a:fld id="{15EB9FA4-2249-4D0A-9C9A-1A43706B186B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10811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DA9CD8-1D4E-4771-B7A1-DB382D1E0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B9AFAB8-BFE6-41DD-B57E-B92C4890012E}" type="datetime1">
              <a:rPr lang="en-GB"/>
              <a:pPr>
                <a:defRPr/>
              </a:pPr>
              <a:t>14/10/2019</a:t>
            </a:fld>
            <a:endParaRPr lang="en-GB" dirty="0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9E551922-6433-4376-B48D-04829A19ED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Corbel" panose="020B0503020204020204" pitchFamily="34" charset="0"/>
              </a:defRPr>
            </a:lvl1pPr>
          </a:lstStyle>
          <a:p>
            <a:pPr>
              <a:defRPr/>
            </a:pPr>
            <a:fld id="{B3566E27-4736-4C67-B7DB-D2AD14BAC146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339696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B40C5B-1BC1-4CDB-808A-27FC3EB32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D8A3BF3D-6FDB-42C4-9359-46DACC15AB6E}" type="datetime1">
              <a:rPr lang="en-GB"/>
              <a:pPr>
                <a:defRPr/>
              </a:pPr>
              <a:t>14/10/2019</a:t>
            </a:fld>
            <a:endParaRPr lang="en-GB" dirty="0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AE3B801D-16DC-4809-8C25-388BDE2ED0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Corbel" panose="020B0503020204020204" pitchFamily="34" charset="0"/>
              </a:defRPr>
            </a:lvl1pPr>
          </a:lstStyle>
          <a:p>
            <a:pPr>
              <a:defRPr/>
            </a:pPr>
            <a:fld id="{751BEA2F-3D49-4124-AC6F-97AB9BA3A85C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080095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1E222F-8F5C-4A2A-B231-A4327CE26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DBE13A9-F7BE-4487-9B53-99C818F399A1}" type="datetime1">
              <a:rPr lang="en-GB"/>
              <a:pPr>
                <a:defRPr/>
              </a:pPr>
              <a:t>14/10/2019</a:t>
            </a:fld>
            <a:endParaRPr lang="en-GB" dirty="0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D65155E6-C62F-4180-BDAE-7A52CCB5EB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Corbel" panose="020B0503020204020204" pitchFamily="34" charset="0"/>
              </a:defRPr>
            </a:lvl1pPr>
          </a:lstStyle>
          <a:p>
            <a:pPr>
              <a:defRPr/>
            </a:pPr>
            <a:fld id="{B724970F-109C-4071-AFFB-65BC6E7E137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04582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044648-FFD9-45E7-A6D2-C8A8840E3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211563A-B37E-4552-870A-0AF50D6849CA}" type="datetime1">
              <a:rPr lang="en-GB"/>
              <a:pPr>
                <a:defRPr/>
              </a:pPr>
              <a:t>14/10/2019</a:t>
            </a:fld>
            <a:endParaRPr lang="en-GB" dirty="0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385449D1-7437-4D6F-B3D4-E8D6017A3A0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Corbel" panose="020B0503020204020204" pitchFamily="34" charset="0"/>
              </a:defRPr>
            </a:lvl1pPr>
          </a:lstStyle>
          <a:p>
            <a:pPr>
              <a:defRPr/>
            </a:pPr>
            <a:fld id="{0947585A-E745-4C14-AC57-CD19EDACF6E6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30192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E6389B-23C2-4BAB-A70D-D0C391C3C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58862C9-2047-4FBE-AB95-221F17FD5FAE}" type="datetime1">
              <a:rPr lang="en-GB"/>
              <a:pPr>
                <a:defRPr/>
              </a:pPr>
              <a:t>14/10/2019</a:t>
            </a:fld>
            <a:endParaRPr lang="en-GB" dirty="0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BC52466B-C3A1-475E-8CA2-0DD8CF318E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Corbel" panose="020B0503020204020204" pitchFamily="34" charset="0"/>
              </a:defRPr>
            </a:lvl1pPr>
          </a:lstStyle>
          <a:p>
            <a:pPr>
              <a:defRPr/>
            </a:pPr>
            <a:fld id="{FBC90461-7579-45C3-A1F6-B514A923AFA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02817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461D3-19B4-4C87-A54F-9F4FD6E5D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461953D-160A-4148-B824-AD5E87CCD2F3}" type="datetime1">
              <a:rPr lang="en-GB"/>
              <a:pPr>
                <a:defRPr/>
              </a:pPr>
              <a:t>14/10/2019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96EC88C-FE5D-4D8C-978D-EB56BC8672D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Corbel" panose="020B0503020204020204" pitchFamily="34" charset="0"/>
              </a:defRPr>
            </a:lvl1pPr>
          </a:lstStyle>
          <a:p>
            <a:pPr>
              <a:defRPr/>
            </a:pPr>
            <a:fld id="{5DEC456F-7F10-427E-9713-58702A09A976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69418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A7EF1B-5B9E-489B-8879-5B0A1DFF5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73C20525-ED5B-4E78-BF5E-E3330C2FC808}" type="datetime1">
              <a:rPr lang="en-GB"/>
              <a:pPr>
                <a:defRPr/>
              </a:pPr>
              <a:t>14/10/2019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D010F56-7A35-46CD-948C-765937DF5A1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Corbel" panose="020B0503020204020204" pitchFamily="34" charset="0"/>
              </a:defRPr>
            </a:lvl1pPr>
          </a:lstStyle>
          <a:p>
            <a:pPr>
              <a:defRPr/>
            </a:pPr>
            <a:fld id="{67866897-0258-4CF2-ABA6-DF13649D6F8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90352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046481DD-807A-4DC1-9733-D4AA11CA100E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D9CA866-DFD2-4215-9848-F8B328A6F9F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1D9C6F-1467-47E9-AEA6-7CF8B0CF23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77A77E94-6D4A-4774-95B9-EC4C4244E113}" type="datetime1">
              <a:rPr lang="en-GB"/>
              <a:pPr>
                <a:defRPr/>
              </a:pPr>
              <a:t>14/10/2019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10F2EC-96AB-4980-8837-4332B17D5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DE6855CB-06AE-4867-9077-83013A8F3BCB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abendstimmung-back-light-bright-red-bulk-deposits-301939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strac.gov.au/businesses/important-information-industry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inistrybestpractices.com/2008/01/confused-people-dont-laugh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3CA77AD9-6C9C-450B-BE57-581CACB305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3772" y="1958975"/>
            <a:ext cx="8676456" cy="1470025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BMSK6004 </a:t>
            </a:r>
            <a:br>
              <a:rPr lang="en-GB" altLang="en-US" b="1" dirty="0">
                <a:solidFill>
                  <a:schemeClr val="bg1"/>
                </a:solidFill>
              </a:rPr>
            </a:br>
            <a:r>
              <a:rPr lang="en-GB" altLang="en-US" b="1" dirty="0">
                <a:solidFill>
                  <a:schemeClr val="bg1"/>
                </a:solidFill>
              </a:rPr>
              <a:t>Strategic Management for SMEs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sz="4000" b="1" dirty="0">
                <a:solidFill>
                  <a:schemeClr val="bg1"/>
                </a:solidFill>
              </a:rPr>
              <a:t>Workshop Day 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1D5D012A-BFAF-4AA3-8D4D-F9218B4E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altLang="en-US" sz="3600" dirty="0"/>
              <a:t>What is Organisational Strategy About?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52E26D15-FA36-4A21-A029-FF2C93DE1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97743"/>
            <a:ext cx="7065677" cy="3916363"/>
          </a:xfrm>
        </p:spPr>
        <p:txBody>
          <a:bodyPr/>
          <a:lstStyle/>
          <a:p>
            <a:r>
              <a:rPr lang="en-GB" altLang="en-US" sz="2800" dirty="0">
                <a:solidFill>
                  <a:srgbClr val="660066"/>
                </a:solidFill>
              </a:rPr>
              <a:t>The long term direction of the organisation</a:t>
            </a:r>
          </a:p>
          <a:p>
            <a:r>
              <a:rPr lang="en-GB" altLang="en-US" sz="2800" dirty="0">
                <a:solidFill>
                  <a:srgbClr val="0000FF"/>
                </a:solidFill>
              </a:rPr>
              <a:t>The scope of the organisations activities</a:t>
            </a:r>
          </a:p>
          <a:p>
            <a:r>
              <a:rPr lang="en-GB" altLang="en-US" sz="2800" dirty="0">
                <a:solidFill>
                  <a:srgbClr val="FF0000"/>
                </a:solidFill>
              </a:rPr>
              <a:t>Gaining a competitive advantage over the competition</a:t>
            </a:r>
          </a:p>
          <a:p>
            <a:r>
              <a:rPr lang="en-GB" altLang="en-US" sz="2800" dirty="0">
                <a:solidFill>
                  <a:srgbClr val="009900"/>
                </a:solidFill>
              </a:rPr>
              <a:t>Addressing and anticipating changes in the organisations environment</a:t>
            </a:r>
          </a:p>
          <a:p>
            <a:r>
              <a:rPr lang="en-GB" altLang="en-US" sz="2800" dirty="0">
                <a:solidFill>
                  <a:srgbClr val="002060"/>
                </a:solidFill>
              </a:rPr>
              <a:t>Meeting the values and expectation of stakeholders</a:t>
            </a: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CE34670B-2230-417D-B0A5-A3007027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649F19B-CBB4-47BE-9C16-10878C840DEE}" type="slidenum">
              <a:rPr lang="en-GB" altLang="en-US" sz="1200" smtClean="0">
                <a:solidFill>
                  <a:srgbClr val="898989"/>
                </a:solidFill>
                <a:latin typeface="Corbel" panose="020B0503020204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  <a:latin typeface="Corbel" panose="020B0503020204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75D9BC-6BB3-4DA3-983C-B205D5A534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7752" y="2955925"/>
            <a:ext cx="1952625" cy="2743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7001E-2F83-449A-8A87-2C923B27B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3916362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Depth of critical analysis of your chosen organisation’s internal and external environment. </a:t>
            </a:r>
            <a:r>
              <a:rPr lang="en-GB" sz="2400" b="1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20%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>
                <a:solidFill>
                  <a:srgbClr val="66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Conduct a stakeholder analysis and an evaluation of stakeholder expectations. </a:t>
            </a:r>
            <a:r>
              <a:rPr lang="en-GB" sz="2400" b="1" dirty="0">
                <a:solidFill>
                  <a:srgbClr val="66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10%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>
                <a:solidFill>
                  <a:srgbClr val="0000C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Application of a range of relevant academic theories/models. </a:t>
            </a:r>
            <a:r>
              <a:rPr lang="en-GB" sz="2400" b="1" dirty="0">
                <a:solidFill>
                  <a:srgbClr val="0000C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20%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>
                <a:solidFill>
                  <a:srgbClr val="CC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Provide a critical appraisal of your chosen organisation’s current strategic direction. </a:t>
            </a:r>
            <a:r>
              <a:rPr lang="en-GB" sz="2400" b="1" dirty="0">
                <a:solidFill>
                  <a:srgbClr val="CC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15%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Depth and clarity of the proposed new strategy. 1</a:t>
            </a:r>
            <a:r>
              <a:rPr lang="en-GB" sz="24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5%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>
                <a:solidFill>
                  <a:srgbClr val="0099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Evidence of wide reading and research. </a:t>
            </a:r>
            <a:r>
              <a:rPr lang="en-GB" sz="2400" b="1" dirty="0">
                <a:solidFill>
                  <a:srgbClr val="0099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10%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>
                <a:solidFill>
                  <a:srgbClr val="FF99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Citation/referencing, report structure, syntax, grammar and punctuation. </a:t>
            </a:r>
            <a:r>
              <a:rPr lang="en-GB" sz="2400" b="1" dirty="0">
                <a:solidFill>
                  <a:srgbClr val="FF99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10%</a:t>
            </a:r>
          </a:p>
          <a:p>
            <a:pPr>
              <a:defRPr/>
            </a:pPr>
            <a:endParaRPr lang="en-GB" sz="2400" dirty="0"/>
          </a:p>
        </p:txBody>
      </p:sp>
      <p:sp>
        <p:nvSpPr>
          <p:cNvPr id="20483" name="Slide Number Placeholder 3">
            <a:extLst>
              <a:ext uri="{FF2B5EF4-FFF2-40B4-BE49-F238E27FC236}">
                <a16:creationId xmlns:a16="http://schemas.microsoft.com/office/drawing/2014/main" id="{93C6B473-268D-4C03-9733-BB330AD94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700DACE-948F-4596-B40A-DBF6BD7E32A6}" type="slidenum">
              <a:rPr lang="en-GB" altLang="en-US" sz="1200" smtClean="0">
                <a:solidFill>
                  <a:srgbClr val="898989"/>
                </a:solidFill>
                <a:latin typeface="Corbel" panose="020B0503020204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  <a:latin typeface="Corbel" panose="020B0503020204020204" pitchFamily="34" charset="0"/>
            </a:endParaRPr>
          </a:p>
        </p:txBody>
      </p:sp>
      <p:sp>
        <p:nvSpPr>
          <p:cNvPr id="20484" name="Title 1">
            <a:extLst>
              <a:ext uri="{FF2B5EF4-FFF2-40B4-BE49-F238E27FC236}">
                <a16:creationId xmlns:a16="http://schemas.microsoft.com/office/drawing/2014/main" id="{581D0063-E178-413D-83A6-FDDEABF50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8263"/>
            <a:ext cx="8229600" cy="768350"/>
          </a:xfrm>
        </p:spPr>
        <p:txBody>
          <a:bodyPr/>
          <a:lstStyle/>
          <a:p>
            <a:pPr eaLnBrk="1" hangingPunct="1"/>
            <a:r>
              <a:rPr lang="en-GB" altLang="en-US"/>
              <a:t>Assessment Criteria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F02BA-07AB-469B-8158-EF51FD2E1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375" y="765175"/>
            <a:ext cx="8353425" cy="1143000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en-GB" sz="3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Depth of critical analysis of your chosen organisation’s internal and external </a:t>
            </a:r>
            <a:br>
              <a:rPr lang="en-GB" sz="4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8BFA2-3DAE-4301-AC09-CB0E3A97C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989138"/>
            <a:ext cx="8229600" cy="4525962"/>
          </a:xfrm>
        </p:spPr>
        <p:txBody>
          <a:bodyPr/>
          <a:lstStyle/>
          <a:p>
            <a:r>
              <a:rPr lang="en-US" altLang="en-US" sz="2400" b="1">
                <a:solidFill>
                  <a:srgbClr val="FF0000"/>
                </a:solidFill>
              </a:rPr>
              <a:t>Critical analysis </a:t>
            </a:r>
            <a:r>
              <a:rPr lang="en-US" altLang="en-US" sz="2400">
                <a:solidFill>
                  <a:srgbClr val="FF0000"/>
                </a:solidFill>
              </a:rPr>
              <a:t>- supported &amp; referenced research</a:t>
            </a:r>
          </a:p>
          <a:p>
            <a:pPr marL="742950" lvl="2" indent="-342900"/>
            <a:r>
              <a:rPr lang="en-US" altLang="en-US" sz="1600">
                <a:solidFill>
                  <a:srgbClr val="FF0000"/>
                </a:solidFill>
              </a:rPr>
              <a:t>Detailed (</a:t>
            </a:r>
            <a:r>
              <a:rPr lang="en-US" altLang="en-US" sz="1200" i="1">
                <a:solidFill>
                  <a:srgbClr val="FF0000"/>
                </a:solidFill>
              </a:rPr>
              <a:t>depth</a:t>
            </a:r>
            <a:r>
              <a:rPr lang="en-US" altLang="en-US" sz="1600">
                <a:solidFill>
                  <a:srgbClr val="FF0000"/>
                </a:solidFill>
              </a:rPr>
              <a:t>) Macro &amp; Micro Environmental analysis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 sz="2400" b="1">
                <a:solidFill>
                  <a:srgbClr val="CC0099"/>
                </a:solidFill>
              </a:rPr>
              <a:t>Select an organisation - </a:t>
            </a:r>
            <a:r>
              <a:rPr lang="en-US" altLang="en-US" sz="2400">
                <a:solidFill>
                  <a:srgbClr val="CC0099"/>
                </a:solidFill>
              </a:rPr>
              <a:t>where you can satisfy the need for supported and referenced research </a:t>
            </a:r>
            <a:r>
              <a:rPr lang="en-US" altLang="en-US" sz="1600">
                <a:solidFill>
                  <a:srgbClr val="CC0099"/>
                </a:solidFill>
              </a:rPr>
              <a:t>(it might not be your own)</a:t>
            </a:r>
            <a:endParaRPr lang="en-US" altLang="en-US" sz="2000">
              <a:solidFill>
                <a:srgbClr val="CC0099"/>
              </a:solidFill>
            </a:endParaRPr>
          </a:p>
          <a:p>
            <a:r>
              <a:rPr lang="en-US" altLang="en-US" sz="2400" b="1">
                <a:solidFill>
                  <a:srgbClr val="0000CC"/>
                </a:solidFill>
              </a:rPr>
              <a:t>Give a brief explanation - </a:t>
            </a:r>
            <a:r>
              <a:rPr lang="en-US" altLang="en-US" sz="2400">
                <a:solidFill>
                  <a:srgbClr val="0000CC"/>
                </a:solidFill>
              </a:rPr>
              <a:t>about your chosen organisation and why you chose it. </a:t>
            </a:r>
            <a:r>
              <a:rPr lang="en-US" altLang="en-US" sz="1600">
                <a:solidFill>
                  <a:srgbClr val="0000CC"/>
                </a:solidFill>
              </a:rPr>
              <a:t>(500 words max)</a:t>
            </a:r>
          </a:p>
        </p:txBody>
      </p:sp>
      <p:pic>
        <p:nvPicPr>
          <p:cNvPr id="21508" name="Picture 2">
            <a:extLst>
              <a:ext uri="{FF2B5EF4-FFF2-40B4-BE49-F238E27FC236}">
                <a16:creationId xmlns:a16="http://schemas.microsoft.com/office/drawing/2014/main" id="{8FDC87D2-DC94-4F9C-9EFB-6D5F3B9078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39AE4-CC2E-48D9-8737-80DB3D551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>
              <a:defRPr/>
            </a:pPr>
            <a:br>
              <a:rPr lang="en-GB" sz="3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br>
              <a:rPr lang="en-GB" sz="3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3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Conduct a stakeholder analysis and an evaluation of stakeholder expectations. </a:t>
            </a:r>
            <a:br>
              <a:rPr lang="en-GB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6FC24-41C3-4A68-B315-459D980CD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989138"/>
            <a:ext cx="8229600" cy="4525962"/>
          </a:xfrm>
        </p:spPr>
        <p:txBody>
          <a:bodyPr/>
          <a:lstStyle/>
          <a:p>
            <a:r>
              <a:rPr lang="en-US" altLang="en-US" sz="2400" b="1">
                <a:solidFill>
                  <a:srgbClr val="0000CC"/>
                </a:solidFill>
              </a:rPr>
              <a:t>Detailed stakeholder analysis</a:t>
            </a:r>
          </a:p>
          <a:p>
            <a:pPr lvl="1"/>
            <a:r>
              <a:rPr lang="en-US" altLang="en-US" sz="1600">
                <a:solidFill>
                  <a:srgbClr val="0000CC"/>
                </a:solidFill>
              </a:rPr>
              <a:t>Map stakeholders and analyse them by their Power and Interest</a:t>
            </a:r>
          </a:p>
          <a:p>
            <a:pPr lvl="1"/>
            <a:r>
              <a:rPr lang="en-US" altLang="en-US" sz="1600">
                <a:solidFill>
                  <a:srgbClr val="0000CC"/>
                </a:solidFill>
              </a:rPr>
              <a:t>Stakeholder map and analysis</a:t>
            </a:r>
          </a:p>
          <a:p>
            <a:pPr lvl="1"/>
            <a:endParaRPr lang="en-US" altLang="en-US"/>
          </a:p>
        </p:txBody>
      </p:sp>
      <p:pic>
        <p:nvPicPr>
          <p:cNvPr id="23556" name="Picture 2">
            <a:extLst>
              <a:ext uri="{FF2B5EF4-FFF2-40B4-BE49-F238E27FC236}">
                <a16:creationId xmlns:a16="http://schemas.microsoft.com/office/drawing/2014/main" id="{5B046A1A-126A-4D75-90E3-CAF8D796DF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F3372-377B-4184-B4CA-303D847CD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>
              <a:defRPr/>
            </a:pPr>
            <a:br>
              <a:rPr lang="en-GB" sz="3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3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Application of a range of relevant academic theories/models. </a:t>
            </a:r>
            <a:br>
              <a:rPr lang="en-GB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A575D-18C3-431C-A11E-91BEE2C4C2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b="1">
                <a:solidFill>
                  <a:srgbClr val="FF0000"/>
                </a:solidFill>
              </a:rPr>
              <a:t>Select at least two models or theories</a:t>
            </a:r>
          </a:p>
          <a:p>
            <a:pPr marL="742950" lvl="2" indent="-342900"/>
            <a:r>
              <a:rPr lang="en-US" altLang="en-US" sz="1600">
                <a:solidFill>
                  <a:srgbClr val="FF0000"/>
                </a:solidFill>
              </a:rPr>
              <a:t>Select ones which are the most appropriate for your selected organisation, ensuring that their selection over the other models or theories is briefly explained</a:t>
            </a:r>
          </a:p>
          <a:p>
            <a:r>
              <a:rPr lang="en-US" altLang="en-US" sz="2400" b="1">
                <a:solidFill>
                  <a:srgbClr val="CC3399"/>
                </a:solidFill>
              </a:rPr>
              <a:t>Apply both models and or theories to your chosen organisation</a:t>
            </a:r>
          </a:p>
          <a:p>
            <a:pPr lvl="1"/>
            <a:r>
              <a:rPr lang="en-US" altLang="en-US" sz="1600">
                <a:solidFill>
                  <a:srgbClr val="CC3399"/>
                </a:solidFill>
              </a:rPr>
              <a:t>Use wherever possible use your research to illuminate your application</a:t>
            </a:r>
            <a:endParaRPr lang="en-US" altLang="en-US">
              <a:solidFill>
                <a:srgbClr val="CC3399"/>
              </a:solidFill>
            </a:endParaRPr>
          </a:p>
          <a:p>
            <a:endParaRPr lang="en-US" altLang="en-US"/>
          </a:p>
        </p:txBody>
      </p:sp>
      <p:pic>
        <p:nvPicPr>
          <p:cNvPr id="25604" name="Picture 2">
            <a:extLst>
              <a:ext uri="{FF2B5EF4-FFF2-40B4-BE49-F238E27FC236}">
                <a16:creationId xmlns:a16="http://schemas.microsoft.com/office/drawing/2014/main" id="{8C61164F-A80A-4AE5-95B6-71C1CF2AE9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F31E6B6E-DFDB-4C5A-911F-E867D18C1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 algn="l"/>
            <a:r>
              <a:rPr lang="en-GB" altLang="en-US" sz="2800">
                <a:latin typeface="Tahoma" panose="020B0604030504040204" pitchFamily="34" charset="0"/>
                <a:cs typeface="Tahoma" panose="020B0604030504040204" pitchFamily="34" charset="0"/>
              </a:rPr>
              <a:t>4. Provide a critical appraisal of your chosen organisation’s current strategic direction</a:t>
            </a:r>
            <a:endParaRPr lang="en-GB" altLang="en-US" sz="2800" b="1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E63CE-C7A7-47A1-A90C-539831C3A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b="1">
                <a:solidFill>
                  <a:srgbClr val="009900"/>
                </a:solidFill>
              </a:rPr>
              <a:t>Critically appraise to what degree is or is not, your chosen organisation current strategic direction is followed or achieved and why</a:t>
            </a:r>
            <a:r>
              <a:rPr lang="en-US" altLang="en-US" sz="2400">
                <a:solidFill>
                  <a:srgbClr val="009900"/>
                </a:solidFill>
              </a:rPr>
              <a:t>?</a:t>
            </a:r>
          </a:p>
          <a:p>
            <a:r>
              <a:rPr lang="en-US" altLang="en-US" sz="2400" b="1">
                <a:solidFill>
                  <a:srgbClr val="0000FF"/>
                </a:solidFill>
              </a:rPr>
              <a:t>Strategic Direction is about:</a:t>
            </a:r>
          </a:p>
          <a:p>
            <a:pPr lvl="1"/>
            <a:r>
              <a:rPr lang="en-US" altLang="en-US" sz="2000">
                <a:solidFill>
                  <a:srgbClr val="0000FF"/>
                </a:solidFill>
              </a:rPr>
              <a:t>Vision	</a:t>
            </a:r>
            <a:r>
              <a:rPr lang="en-US" altLang="en-US" sz="2000" i="1">
                <a:solidFill>
                  <a:srgbClr val="0000FF"/>
                </a:solidFill>
              </a:rPr>
              <a:t>(the why)</a:t>
            </a:r>
          </a:p>
          <a:p>
            <a:pPr lvl="1"/>
            <a:r>
              <a:rPr lang="en-US" altLang="en-US" sz="2000">
                <a:solidFill>
                  <a:srgbClr val="0000FF"/>
                </a:solidFill>
              </a:rPr>
              <a:t>Mission	</a:t>
            </a:r>
            <a:r>
              <a:rPr lang="en-US" altLang="en-US" sz="2000" i="1">
                <a:solidFill>
                  <a:srgbClr val="0000FF"/>
                </a:solidFill>
              </a:rPr>
              <a:t>(the how)</a:t>
            </a:r>
          </a:p>
          <a:p>
            <a:pPr lvl="1"/>
            <a:r>
              <a:rPr lang="en-US" altLang="en-US" sz="2000">
                <a:solidFill>
                  <a:srgbClr val="0000FF"/>
                </a:solidFill>
              </a:rPr>
              <a:t>Satisfying stakeholders expectations and goals</a:t>
            </a:r>
          </a:p>
        </p:txBody>
      </p:sp>
      <p:pic>
        <p:nvPicPr>
          <p:cNvPr id="26628" name="Picture 2">
            <a:extLst>
              <a:ext uri="{FF2B5EF4-FFF2-40B4-BE49-F238E27FC236}">
                <a16:creationId xmlns:a16="http://schemas.microsoft.com/office/drawing/2014/main" id="{563EDEFA-16B9-4203-9D68-388D346788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E10E6-7F5A-4E0E-A083-11EF9FDCC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br>
              <a:rPr lang="en-GB" sz="3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3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5. Depth and clarity of the proposed new strategy. </a:t>
            </a:r>
            <a:br>
              <a:rPr lang="en-GB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44BF1-17BE-4E17-A388-58E37E004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>
                <a:solidFill>
                  <a:srgbClr val="CC0099"/>
                </a:solidFill>
              </a:rPr>
              <a:t>Propose a clear new strategy based on your detailed research findings and analysis undertaken in assessment 1-4</a:t>
            </a:r>
          </a:p>
          <a:p>
            <a:r>
              <a:rPr lang="en-US" altLang="en-US" sz="2400">
                <a:solidFill>
                  <a:srgbClr val="0000CC"/>
                </a:solidFill>
              </a:rPr>
              <a:t>Have a voice and present your proposal clearly, logically and written in way that would convince a board of directors to consider changing the organisations strategic direction</a:t>
            </a:r>
            <a:endParaRPr lang="en-US" altLang="en-US">
              <a:solidFill>
                <a:srgbClr val="0000CC"/>
              </a:solidFill>
            </a:endParaRPr>
          </a:p>
        </p:txBody>
      </p:sp>
      <p:pic>
        <p:nvPicPr>
          <p:cNvPr id="28676" name="Picture 2">
            <a:extLst>
              <a:ext uri="{FF2B5EF4-FFF2-40B4-BE49-F238E27FC236}">
                <a16:creationId xmlns:a16="http://schemas.microsoft.com/office/drawing/2014/main" id="{2E4DAD03-A508-4066-BF44-419D5C4B03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tatue of a person flying through the air&#10;&#10;Description generated with high confidence">
            <a:extLst>
              <a:ext uri="{FF2B5EF4-FFF2-40B4-BE49-F238E27FC236}">
                <a16:creationId xmlns:a16="http://schemas.microsoft.com/office/drawing/2014/main" id="{B9F7B1B5-04A8-48BF-8D8D-2C41E494FA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0450" y="3284538"/>
            <a:ext cx="4572000" cy="2395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699" name="Title 1">
            <a:extLst>
              <a:ext uri="{FF2B5EF4-FFF2-40B4-BE49-F238E27FC236}">
                <a16:creationId xmlns:a16="http://schemas.microsoft.com/office/drawing/2014/main" id="{E090A8D1-D3EB-401E-9D02-9EF6DC017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613" y="144463"/>
            <a:ext cx="8229600" cy="1143000"/>
          </a:xfrm>
        </p:spPr>
        <p:txBody>
          <a:bodyPr/>
          <a:lstStyle/>
          <a:p>
            <a:r>
              <a:rPr lang="en-US" altLang="en-US"/>
              <a:t>The final but important touches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347B7-4839-4020-A0BD-351EB7BFE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938" y="1038225"/>
            <a:ext cx="8874125" cy="391795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400" dirty="0">
                <a:solidFill>
                  <a:srgbClr val="FF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6. Evidence of wide reading and research.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400" dirty="0">
                <a:solidFill>
                  <a:srgbClr val="0000FF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7. Citation/ referencing, report structure, syntax, grammar and punctuation.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4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400" dirty="0">
                <a:solidFill>
                  <a:srgbClr val="FF00FF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Submission date: </a:t>
            </a:r>
            <a:r>
              <a:rPr lang="en-GB" altLang="en-US" sz="2400" b="1" u="sng" dirty="0">
                <a:solidFill>
                  <a:srgbClr val="FF00FF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11:59pm, Sunday, 25</a:t>
            </a:r>
            <a:r>
              <a:rPr lang="en-GB" altLang="en-US" sz="2400" b="1" u="sng" baseline="30000" dirty="0">
                <a:solidFill>
                  <a:srgbClr val="FF00FF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</a:t>
            </a:r>
            <a:r>
              <a:rPr lang="en-GB" altLang="en-US" sz="2400" b="1" u="sng" dirty="0">
                <a:solidFill>
                  <a:srgbClr val="FF00FF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November, 2018 </a:t>
            </a:r>
            <a:endParaRPr lang="en-US" altLang="en-US" b="1" u="sng" dirty="0">
              <a:solidFill>
                <a:srgbClr val="FF00FF"/>
              </a:solidFill>
            </a:endParaRPr>
          </a:p>
        </p:txBody>
      </p:sp>
      <p:pic>
        <p:nvPicPr>
          <p:cNvPr id="29701" name="Picture 2">
            <a:extLst>
              <a:ext uri="{FF2B5EF4-FFF2-40B4-BE49-F238E27FC236}">
                <a16:creationId xmlns:a16="http://schemas.microsoft.com/office/drawing/2014/main" id="{BABAB1DD-BB7C-4207-B8EA-4207FE002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397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F6253-B24C-43BF-9C51-F3B5916C3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4128"/>
            <a:ext cx="8229600" cy="671556"/>
          </a:xfrm>
        </p:spPr>
        <p:txBody>
          <a:bodyPr/>
          <a:lstStyle/>
          <a:p>
            <a:r>
              <a:rPr lang="en-GB" dirty="0"/>
              <a:t>So far…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10B2-6C72-44F9-8F34-FB70A0321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FF9900"/>
                </a:solidFill>
              </a:rPr>
              <a:t>Strategy – what is it?</a:t>
            </a:r>
          </a:p>
          <a:p>
            <a:r>
              <a:rPr lang="en-GB" dirty="0">
                <a:solidFill>
                  <a:srgbClr val="CC3399"/>
                </a:solidFill>
              </a:rPr>
              <a:t>Environmental Analysis</a:t>
            </a:r>
          </a:p>
          <a:p>
            <a:r>
              <a:rPr lang="en-GB" dirty="0">
                <a:solidFill>
                  <a:srgbClr val="0000CC"/>
                </a:solidFill>
              </a:rPr>
              <a:t>Porter’s Five Forces</a:t>
            </a:r>
          </a:p>
          <a:p>
            <a:r>
              <a:rPr lang="en-GB" dirty="0">
                <a:solidFill>
                  <a:srgbClr val="660066"/>
                </a:solidFill>
              </a:rPr>
              <a:t>SWOT/PESTEL</a:t>
            </a:r>
          </a:p>
          <a:p>
            <a:r>
              <a:rPr lang="en-GB" dirty="0">
                <a:solidFill>
                  <a:srgbClr val="FF0000"/>
                </a:solidFill>
              </a:rPr>
              <a:t>Markets and Marketing – 9Ps, 7Ps, 6Ps, 5Ps……</a:t>
            </a:r>
          </a:p>
          <a:p>
            <a:r>
              <a:rPr lang="en-GB" dirty="0">
                <a:solidFill>
                  <a:srgbClr val="FF00FF"/>
                </a:solidFill>
              </a:rPr>
              <a:t>Market Segmentation</a:t>
            </a:r>
          </a:p>
          <a:p>
            <a:r>
              <a:rPr lang="en-GB" dirty="0">
                <a:solidFill>
                  <a:srgbClr val="0000FF"/>
                </a:solidFill>
              </a:rPr>
              <a:t>Ansoff Matrix</a:t>
            </a:r>
          </a:p>
          <a:p>
            <a:r>
              <a:rPr lang="en-GB" dirty="0">
                <a:solidFill>
                  <a:srgbClr val="009900"/>
                </a:solidFill>
              </a:rPr>
              <a:t>Strategy Models – 5 Principles and 10 Schools</a:t>
            </a:r>
          </a:p>
          <a:p>
            <a:r>
              <a:rPr lang="en-GB" dirty="0">
                <a:solidFill>
                  <a:srgbClr val="CC0099"/>
                </a:solidFill>
              </a:rPr>
              <a:t>A closer look at The Planning, Positioning and Resource Based Schools</a:t>
            </a:r>
          </a:p>
          <a:p>
            <a:r>
              <a:rPr lang="en-GB" dirty="0">
                <a:solidFill>
                  <a:srgbClr val="002060"/>
                </a:solidFill>
              </a:rPr>
              <a:t>The Boston Matrix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87FB3E-ED9E-43C7-B26D-B37C2538E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pic>
        <p:nvPicPr>
          <p:cNvPr id="6" name="Picture 5" descr="A picture containing person&#10;&#10;Description generated with high confidence">
            <a:extLst>
              <a:ext uri="{FF2B5EF4-FFF2-40B4-BE49-F238E27FC236}">
                <a16:creationId xmlns:a16="http://schemas.microsoft.com/office/drawing/2014/main" id="{52959327-9D9E-49B6-A49E-8D6C227515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56176" y="387100"/>
            <a:ext cx="2748793" cy="1868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586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F978B-D832-4399-A128-340B78C0D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Design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9532E-8ECB-4637-A08C-DBA539F742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Strategy formation as a ‘Process of Conception’</a:t>
            </a:r>
          </a:p>
          <a:p>
            <a:r>
              <a:rPr lang="en-GB" i="1" dirty="0">
                <a:solidFill>
                  <a:srgbClr val="FF00FF"/>
                </a:solidFill>
              </a:rPr>
              <a:t>The</a:t>
            </a:r>
            <a:r>
              <a:rPr lang="en-GB" dirty="0">
                <a:solidFill>
                  <a:srgbClr val="FF00FF"/>
                </a:solidFill>
              </a:rPr>
              <a:t> most influential view of the strategy formation process</a:t>
            </a:r>
          </a:p>
          <a:p>
            <a:r>
              <a:rPr lang="en-GB" dirty="0">
                <a:solidFill>
                  <a:srgbClr val="0000FF"/>
                </a:solidFill>
              </a:rPr>
              <a:t>Strives to fit internal capabilities to external possibilities – ‘Establish fit’ is the motto</a:t>
            </a:r>
          </a:p>
          <a:p>
            <a:r>
              <a:rPr lang="en-GB" dirty="0">
                <a:solidFill>
                  <a:srgbClr val="009900"/>
                </a:solidFill>
              </a:rPr>
              <a:t>Several strategies are designed and evaluated so that one can be selected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397605-7263-428A-829E-94702425A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4834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301888-8EB4-494F-99E3-EE58D4764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5A4051-CD24-42BA-AFA0-E035380E4A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3653" y="188640"/>
            <a:ext cx="5496694" cy="528729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4B58F96-5D99-4298-82BA-A9CC801B7F6B}"/>
              </a:ext>
            </a:extLst>
          </p:cNvPr>
          <p:cNvSpPr/>
          <p:nvPr/>
        </p:nvSpPr>
        <p:spPr>
          <a:xfrm>
            <a:off x="1827002" y="5291270"/>
            <a:ext cx="580391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9900"/>
                </a:solidFill>
              </a:rPr>
              <a:t>http://file.scirp.org/Html/11-1530092_48145.htm#txtF4</a:t>
            </a:r>
          </a:p>
        </p:txBody>
      </p:sp>
    </p:spTree>
    <p:extLst>
      <p:ext uri="{BB962C8B-B14F-4D97-AF65-F5344CB8AC3E}">
        <p14:creationId xmlns:p14="http://schemas.microsoft.com/office/powerpoint/2010/main" val="34882314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D7C4038-64E3-43FC-811B-940D4681D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8544" y="1604987"/>
            <a:ext cx="3545713" cy="23922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A91C72-982E-4F71-8FB9-40D8107B5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06090"/>
          </a:xfrm>
        </p:spPr>
        <p:txBody>
          <a:bodyPr/>
          <a:lstStyle/>
          <a:p>
            <a:r>
              <a:rPr lang="en-GB" dirty="0"/>
              <a:t>The Planning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128DE-0201-417D-BDF7-7C707B43F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42615"/>
            <a:ext cx="8872413" cy="3917032"/>
          </a:xfrm>
        </p:spPr>
        <p:txBody>
          <a:bodyPr/>
          <a:lstStyle/>
          <a:p>
            <a:r>
              <a:rPr lang="en-GB" dirty="0">
                <a:solidFill>
                  <a:srgbClr val="009900"/>
                </a:solidFill>
              </a:rPr>
              <a:t>Strategy formation as a ‘Formal Process’ </a:t>
            </a:r>
          </a:p>
          <a:p>
            <a:r>
              <a:rPr lang="en-GB" dirty="0">
                <a:solidFill>
                  <a:srgbClr val="FF0000"/>
                </a:solidFill>
              </a:rPr>
              <a:t>Central tenet: -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Formal procedure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Formal training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Formal analysis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Lots of numbers</a:t>
            </a:r>
          </a:p>
          <a:p>
            <a:r>
              <a:rPr lang="en-GB" dirty="0">
                <a:solidFill>
                  <a:srgbClr val="0000CC"/>
                </a:solidFill>
              </a:rPr>
              <a:t>Highly educated planners within a Strategic Planning Dept with direct access to the CEO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B104BB-5C78-44E0-BD77-D11923BC8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45993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9044A-C0B7-40CE-9712-221EC08CB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1250"/>
            <a:ext cx="8229600" cy="723454"/>
          </a:xfrm>
        </p:spPr>
        <p:txBody>
          <a:bodyPr/>
          <a:lstStyle/>
          <a:p>
            <a:r>
              <a:rPr lang="en-GB" sz="3200" dirty="0">
                <a:solidFill>
                  <a:srgbClr val="0000CC"/>
                </a:solidFill>
              </a:rPr>
              <a:t>The Steiner Model of Strategic Planning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3A6003-A2AF-41ED-9AE5-8453A8AB1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98F285-271A-49FF-ADFD-56B825D2FD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162" y="1171575"/>
            <a:ext cx="8067675" cy="451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2959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8A12B-9529-40A9-9E73-3542EECF8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Positioning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21B4E-84B3-4F33-867B-8395AF6CF7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660066"/>
                </a:solidFill>
              </a:rPr>
              <a:t>Strategy formation as an ‘Analytical Process’ </a:t>
            </a:r>
          </a:p>
          <a:p>
            <a:r>
              <a:rPr lang="en-GB" dirty="0">
                <a:solidFill>
                  <a:srgbClr val="0000FF"/>
                </a:solidFill>
              </a:rPr>
              <a:t>Emphasises the importance of the strategies themselves</a:t>
            </a:r>
          </a:p>
          <a:p>
            <a:r>
              <a:rPr lang="en-GB" dirty="0">
                <a:solidFill>
                  <a:srgbClr val="CC0099"/>
                </a:solidFill>
              </a:rPr>
              <a:t>Looked closely at content</a:t>
            </a:r>
          </a:p>
          <a:p>
            <a:r>
              <a:rPr lang="en-GB" dirty="0">
                <a:solidFill>
                  <a:srgbClr val="009900"/>
                </a:solidFill>
              </a:rPr>
              <a:t>Porter – Competitive Strategy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0DAC6C-582B-46C7-A528-320E5E79C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8734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group of people looking at a computer&#10;&#10;Description generated with very high confidence">
            <a:extLst>
              <a:ext uri="{FF2B5EF4-FFF2-40B4-BE49-F238E27FC236}">
                <a16:creationId xmlns:a16="http://schemas.microsoft.com/office/drawing/2014/main" id="{5E891075-369B-43EB-9149-96D69B77AC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0192" y="0"/>
            <a:ext cx="2843808" cy="160078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FDB743-8A8B-4720-8E20-BE23E79BD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C5C931-FD2E-4359-89E3-344FE94C58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6196" y="903064"/>
            <a:ext cx="4714875" cy="47529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5E97778-BE5C-4147-AB3B-ADE9116AF69C}"/>
              </a:ext>
            </a:extLst>
          </p:cNvPr>
          <p:cNvSpPr txBox="1"/>
          <p:nvPr/>
        </p:nvSpPr>
        <p:spPr>
          <a:xfrm>
            <a:off x="323528" y="1806128"/>
            <a:ext cx="10807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Problem </a:t>
            </a:r>
          </a:p>
          <a:p>
            <a:pPr algn="ctr"/>
            <a:r>
              <a:rPr lang="en-GB" b="1" dirty="0">
                <a:solidFill>
                  <a:srgbClr val="FF0000"/>
                </a:solidFill>
              </a:rPr>
              <a:t>Child!</a:t>
            </a:r>
          </a:p>
        </p:txBody>
      </p:sp>
    </p:spTree>
    <p:extLst>
      <p:ext uri="{BB962C8B-B14F-4D97-AF65-F5344CB8AC3E}">
        <p14:creationId xmlns:p14="http://schemas.microsoft.com/office/powerpoint/2010/main" val="2936482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DE967-37C0-4F96-A1E8-3545A05C4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443" y="14859"/>
            <a:ext cx="8229600" cy="1143000"/>
          </a:xfrm>
        </p:spPr>
        <p:txBody>
          <a:bodyPr/>
          <a:lstStyle/>
          <a:p>
            <a:r>
              <a:rPr lang="en-GB" dirty="0"/>
              <a:t>Porter’s Generic Strategies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D00B0B-EE05-43B1-B8C9-91293332C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B9CCC5-3AA3-4C64-8BDC-C2EEEC1C0B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811354"/>
              </p:ext>
            </p:extLst>
          </p:nvPr>
        </p:nvGraphicFramePr>
        <p:xfrm>
          <a:off x="1524000" y="1844824"/>
          <a:ext cx="6096000" cy="2896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112007715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4010970989"/>
                    </a:ext>
                  </a:extLst>
                </a:gridCol>
              </a:tblGrid>
              <a:tr h="144804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1. Cost Leadership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2. Differentiation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89683463"/>
                  </a:ext>
                </a:extLst>
              </a:tr>
              <a:tr h="144804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3A. Cost Focus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3B. Differentiation Focus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0017835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BA25B89-6ED7-4F85-837A-EC91A4540BA8}"/>
              </a:ext>
            </a:extLst>
          </p:cNvPr>
          <p:cNvSpPr txBox="1"/>
          <p:nvPr/>
        </p:nvSpPr>
        <p:spPr>
          <a:xfrm>
            <a:off x="2483768" y="1446565"/>
            <a:ext cx="1256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Lower Cost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8E3C16-2A92-4490-A17E-4C3CE7DD492A}"/>
              </a:ext>
            </a:extLst>
          </p:cNvPr>
          <p:cNvSpPr txBox="1"/>
          <p:nvPr/>
        </p:nvSpPr>
        <p:spPr>
          <a:xfrm>
            <a:off x="5220072" y="1417638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Differentiation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24F92A-DFDC-49B9-A1A8-6CAD1846C1B3}"/>
              </a:ext>
            </a:extLst>
          </p:cNvPr>
          <p:cNvSpPr txBox="1"/>
          <p:nvPr/>
        </p:nvSpPr>
        <p:spPr>
          <a:xfrm>
            <a:off x="611560" y="2276872"/>
            <a:ext cx="8050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</a:rPr>
              <a:t>Broad </a:t>
            </a:r>
          </a:p>
          <a:p>
            <a:pPr algn="ctr"/>
            <a:r>
              <a:rPr lang="en-GB" dirty="0">
                <a:solidFill>
                  <a:srgbClr val="002060"/>
                </a:solidFill>
              </a:rPr>
              <a:t>Target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29EA56-5729-44C0-8594-5D48E44A1737}"/>
              </a:ext>
            </a:extLst>
          </p:cNvPr>
          <p:cNvSpPr txBox="1"/>
          <p:nvPr/>
        </p:nvSpPr>
        <p:spPr>
          <a:xfrm>
            <a:off x="563469" y="3576528"/>
            <a:ext cx="9012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</a:rPr>
              <a:t>Narrow</a:t>
            </a:r>
          </a:p>
          <a:p>
            <a:pPr algn="ctr"/>
            <a:r>
              <a:rPr lang="en-GB" dirty="0">
                <a:solidFill>
                  <a:srgbClr val="002060"/>
                </a:solidFill>
              </a:rPr>
              <a:t>Target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CA18E4-B77D-473A-A1C3-FACB40F4CB45}"/>
              </a:ext>
            </a:extLst>
          </p:cNvPr>
          <p:cNvSpPr txBox="1"/>
          <p:nvPr/>
        </p:nvSpPr>
        <p:spPr>
          <a:xfrm rot="16200000">
            <a:off x="-641767" y="3120151"/>
            <a:ext cx="1990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9900"/>
                </a:solidFill>
              </a:rPr>
              <a:t>Competitive Scope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E6613A-EB99-4B12-820D-32A178234363}"/>
              </a:ext>
            </a:extLst>
          </p:cNvPr>
          <p:cNvSpPr txBox="1"/>
          <p:nvPr/>
        </p:nvSpPr>
        <p:spPr>
          <a:xfrm>
            <a:off x="3348653" y="1095327"/>
            <a:ext cx="2441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</a:rPr>
              <a:t>Competitive Advantage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FAB5D5B-8897-4B9A-A945-B84FCC0121A9}"/>
              </a:ext>
            </a:extLst>
          </p:cNvPr>
          <p:cNvSpPr txBox="1"/>
          <p:nvPr/>
        </p:nvSpPr>
        <p:spPr>
          <a:xfrm>
            <a:off x="2530263" y="5121085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Mintzberg, H, et al. (2005. p.103)</a:t>
            </a:r>
          </a:p>
        </p:txBody>
      </p:sp>
    </p:spTree>
    <p:extLst>
      <p:ext uri="{BB962C8B-B14F-4D97-AF65-F5344CB8AC3E}">
        <p14:creationId xmlns:p14="http://schemas.microsoft.com/office/powerpoint/2010/main" val="24446343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08C67-13C5-424A-81A2-743037BCD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Entrepreneurial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C68C6-5CC8-465F-9CA9-D891AF231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Strategy formation as a ‘Visionary Process’</a:t>
            </a:r>
          </a:p>
          <a:p>
            <a:r>
              <a:rPr lang="en-GB" dirty="0">
                <a:solidFill>
                  <a:srgbClr val="0000FF"/>
                </a:solidFill>
              </a:rPr>
              <a:t>Single leader</a:t>
            </a:r>
          </a:p>
          <a:p>
            <a:r>
              <a:rPr lang="en-GB" dirty="0">
                <a:solidFill>
                  <a:srgbClr val="CC0099"/>
                </a:solidFill>
              </a:rPr>
              <a:t>Intuition, judgement, wisdom, experience, insight</a:t>
            </a:r>
          </a:p>
          <a:p>
            <a:r>
              <a:rPr lang="en-GB" dirty="0">
                <a:solidFill>
                  <a:srgbClr val="009900"/>
                </a:solidFill>
              </a:rPr>
              <a:t>Central concept is ‘Vision’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15EA34-7E7D-4DAA-98A6-B02DD1959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61683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8261A5-5B1F-48A7-8C00-914FAF526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5CA3A4-0103-4F72-BB38-00C91273C9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70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5332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A5E7-CB1D-4805-AFD0-E9376C117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Cognitive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90DF4-0034-4B38-A7E9-5EFC1D5458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Strategy formation as a ‘mental process’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AE2309-3FC2-45F1-B87C-7B569CEB1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8D90E9-768F-4527-9DD0-A7FABC798F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1" y="2182119"/>
            <a:ext cx="6242644" cy="3517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6217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A7856-A748-485F-A451-E8C42F38D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Cognitive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79CF5-23AB-4A11-A489-0950977843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290" y="1268760"/>
            <a:ext cx="8229600" cy="3917032"/>
          </a:xfrm>
        </p:spPr>
        <p:txBody>
          <a:bodyPr/>
          <a:lstStyle/>
          <a:p>
            <a:r>
              <a:rPr lang="en-GB" dirty="0">
                <a:solidFill>
                  <a:srgbClr val="0000FF"/>
                </a:solidFill>
              </a:rPr>
              <a:t>A bridge between the Objective and Subjective Schools</a:t>
            </a:r>
          </a:p>
          <a:p>
            <a:r>
              <a:rPr lang="en-GB" dirty="0">
                <a:solidFill>
                  <a:srgbClr val="0000FF"/>
                </a:solidFill>
              </a:rPr>
              <a:t>Two wings – </a:t>
            </a:r>
            <a:r>
              <a:rPr lang="en-GB" i="1" dirty="0">
                <a:solidFill>
                  <a:srgbClr val="FF0000"/>
                </a:solidFill>
              </a:rPr>
              <a:t>Positivistic</a:t>
            </a:r>
            <a:r>
              <a:rPr lang="en-GB" dirty="0"/>
              <a:t> and </a:t>
            </a:r>
            <a:r>
              <a:rPr lang="en-GB" i="1" dirty="0">
                <a:solidFill>
                  <a:srgbClr val="009900"/>
                </a:solidFill>
              </a:rPr>
              <a:t>Subjective</a:t>
            </a:r>
          </a:p>
          <a:p>
            <a:r>
              <a:rPr lang="en-GB" i="1" dirty="0">
                <a:solidFill>
                  <a:srgbClr val="FF0000"/>
                </a:solidFill>
              </a:rPr>
              <a:t>Positivistic </a:t>
            </a:r>
            <a:r>
              <a:rPr lang="en-GB" dirty="0">
                <a:solidFill>
                  <a:srgbClr val="FF0000"/>
                </a:solidFill>
              </a:rPr>
              <a:t>- processing and structuring of knowledge to produce an objective picture of the world</a:t>
            </a:r>
          </a:p>
          <a:p>
            <a:r>
              <a:rPr lang="en-GB" i="1" dirty="0">
                <a:solidFill>
                  <a:srgbClr val="009900"/>
                </a:solidFill>
              </a:rPr>
              <a:t>Subjective</a:t>
            </a:r>
            <a:r>
              <a:rPr lang="en-GB" dirty="0">
                <a:solidFill>
                  <a:srgbClr val="009900"/>
                </a:solidFill>
              </a:rPr>
              <a:t> – strategy is some kind of interpretation of the world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825DB8-D35F-4C1F-A935-D5036D040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61825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A7DF0-00C4-4118-8811-71F9EBED2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994" y="-52388"/>
            <a:ext cx="8229600" cy="1143000"/>
          </a:xfrm>
        </p:spPr>
        <p:txBody>
          <a:bodyPr/>
          <a:lstStyle/>
          <a:p>
            <a:r>
              <a:rPr lang="en-GB" sz="2400" dirty="0">
                <a:solidFill>
                  <a:srgbClr val="009900"/>
                </a:solidFill>
              </a:rPr>
              <a:t>A Parallel Process Model of Strategic Decision Making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D8F104-2A9F-4920-A2DF-B27AFB6D4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1A2BAA-FBB4-4A7C-9A85-D22564349D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994" y="1090612"/>
            <a:ext cx="8242011" cy="4518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0352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840B4-9B65-4240-AB8C-954685F46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Learning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4EAE8-690D-48A6-B9BD-9BD4DA385D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379514"/>
          </a:xfrm>
        </p:spPr>
        <p:txBody>
          <a:bodyPr/>
          <a:lstStyle/>
          <a:p>
            <a:r>
              <a:rPr lang="en-GB" sz="2800" dirty="0">
                <a:solidFill>
                  <a:srgbClr val="009900"/>
                </a:solidFill>
              </a:rPr>
              <a:t>Strategy formation as an ‘Emergent Process’</a:t>
            </a:r>
          </a:p>
          <a:p>
            <a:r>
              <a:rPr lang="en-GB" sz="2800" dirty="0">
                <a:solidFill>
                  <a:srgbClr val="0000CC"/>
                </a:solidFill>
              </a:rPr>
              <a:t>If the world is as complex as the Cognitive School implies then how should strategists proceed?  </a:t>
            </a:r>
            <a:r>
              <a:rPr lang="en-GB" sz="2800" i="1" dirty="0">
                <a:solidFill>
                  <a:srgbClr val="0000CC"/>
                </a:solidFill>
              </a:rPr>
              <a:t>‘Learn over time!’</a:t>
            </a:r>
          </a:p>
          <a:p>
            <a:r>
              <a:rPr lang="en-GB" sz="2800" dirty="0">
                <a:solidFill>
                  <a:srgbClr val="FF0000"/>
                </a:solidFill>
              </a:rPr>
              <a:t>“How do strategies actually form?”</a:t>
            </a:r>
          </a:p>
          <a:p>
            <a:r>
              <a:rPr lang="en-GB" sz="2800" dirty="0">
                <a:solidFill>
                  <a:srgbClr val="660066"/>
                </a:solidFill>
              </a:rPr>
              <a:t>Informed individuals </a:t>
            </a:r>
            <a:r>
              <a:rPr lang="en-GB" sz="2800" i="1" dirty="0">
                <a:solidFill>
                  <a:srgbClr val="660066"/>
                </a:solidFill>
              </a:rPr>
              <a:t>anywhere</a:t>
            </a:r>
            <a:r>
              <a:rPr lang="en-GB" sz="2800" dirty="0">
                <a:solidFill>
                  <a:srgbClr val="660066"/>
                </a:solidFill>
              </a:rPr>
              <a:t> can contribute</a:t>
            </a:r>
          </a:p>
          <a:p>
            <a:r>
              <a:rPr lang="en-GB" sz="2800" dirty="0">
                <a:solidFill>
                  <a:srgbClr val="CC3399"/>
                </a:solidFill>
              </a:rPr>
              <a:t>Emergent Strategy and Retrospective Sense-Making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3572BD-15A6-4BFE-BB6A-6758219EB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23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51483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B6414-58B5-4DCB-B1BC-794E6B70C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 err="1">
                <a:solidFill>
                  <a:srgbClr val="0000FF"/>
                </a:solidFill>
              </a:rPr>
              <a:t>Burgelman’s</a:t>
            </a:r>
            <a:r>
              <a:rPr lang="en-GB" sz="2400" dirty="0">
                <a:solidFill>
                  <a:srgbClr val="0000FF"/>
                </a:solidFill>
              </a:rPr>
              <a:t> Process Model of Internal Corporate Venturing (ICV)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612A2A-E38B-40DA-B93F-C8B93DB95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24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4F53C2-5600-49E3-B7BE-4AF79F96FA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2" y="1427226"/>
            <a:ext cx="8029575" cy="413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9623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7F1B2-5277-458A-8AAE-F365E57AE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component models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4ECCC5-A2CD-4350-8D9F-1416AA12C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25</a:t>
            </a:fld>
            <a:endParaRPr lang="en-GB" alt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E65CF67-9F86-49DE-903D-664CBD3EA3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410128"/>
              </p:ext>
            </p:extLst>
          </p:nvPr>
        </p:nvGraphicFramePr>
        <p:xfrm>
          <a:off x="2483768" y="2087561"/>
          <a:ext cx="5328592" cy="3096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>
                  <a:extLst>
                    <a:ext uri="{9D8B030D-6E8A-4147-A177-3AD203B41FA5}">
                      <a16:colId xmlns:a16="http://schemas.microsoft.com/office/drawing/2014/main" val="4089847434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4184941644"/>
                    </a:ext>
                  </a:extLst>
                </a:gridCol>
              </a:tblGrid>
              <a:tr h="154817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Planning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Visioning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74367589"/>
                  </a:ext>
                </a:extLst>
              </a:tr>
              <a:tr h="154817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Venturing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Learning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5779113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C2CFF7B-BA4F-424D-A4E2-366BB097B827}"/>
              </a:ext>
            </a:extLst>
          </p:cNvPr>
          <p:cNvSpPr txBox="1"/>
          <p:nvPr/>
        </p:nvSpPr>
        <p:spPr>
          <a:xfrm>
            <a:off x="4516320" y="1232972"/>
            <a:ext cx="1263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</a:rPr>
              <a:t>Strategy as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AE26F2-C3E3-4DA1-A869-49FC041A98C7}"/>
              </a:ext>
            </a:extLst>
          </p:cNvPr>
          <p:cNvSpPr txBox="1"/>
          <p:nvPr/>
        </p:nvSpPr>
        <p:spPr>
          <a:xfrm>
            <a:off x="2912361" y="1644356"/>
            <a:ext cx="1658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CC0099"/>
                </a:solidFill>
              </a:rPr>
              <a:t>Set of Positions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41B4EC-31A2-45A2-8487-7908F6A35313}"/>
              </a:ext>
            </a:extLst>
          </p:cNvPr>
          <p:cNvSpPr txBox="1"/>
          <p:nvPr/>
        </p:nvSpPr>
        <p:spPr>
          <a:xfrm>
            <a:off x="5364088" y="1644356"/>
            <a:ext cx="2027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CC0099"/>
                </a:solidFill>
              </a:rPr>
              <a:t>Unified Perspective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03296C1-49A0-4EF7-AB9C-360147F382E4}"/>
              </a:ext>
            </a:extLst>
          </p:cNvPr>
          <p:cNvSpPr txBox="1"/>
          <p:nvPr/>
        </p:nvSpPr>
        <p:spPr>
          <a:xfrm>
            <a:off x="1053107" y="2472275"/>
            <a:ext cx="12330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rgbClr val="C00000"/>
                </a:solidFill>
              </a:rPr>
              <a:t>Deliberate </a:t>
            </a:r>
          </a:p>
          <a:p>
            <a:pPr algn="ctr"/>
            <a:r>
              <a:rPr lang="en-GB" dirty="0">
                <a:solidFill>
                  <a:srgbClr val="C00000"/>
                </a:solidFill>
              </a:rPr>
              <a:t>Plan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99F6DF-A64A-4635-A41A-AD0771D305C8}"/>
              </a:ext>
            </a:extLst>
          </p:cNvPr>
          <p:cNvSpPr txBox="1"/>
          <p:nvPr/>
        </p:nvSpPr>
        <p:spPr>
          <a:xfrm>
            <a:off x="1067193" y="4149080"/>
            <a:ext cx="1180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solidFill>
                  <a:srgbClr val="C00000"/>
                </a:solidFill>
              </a:rPr>
              <a:t>Emergent </a:t>
            </a:r>
          </a:p>
          <a:p>
            <a:pPr algn="ctr"/>
            <a:r>
              <a:rPr lang="en-GB" dirty="0">
                <a:solidFill>
                  <a:srgbClr val="C00000"/>
                </a:solidFill>
              </a:rPr>
              <a:t>Patterns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D24EFB4-3362-4E17-8F52-8BF1EF9E21E8}"/>
              </a:ext>
            </a:extLst>
          </p:cNvPr>
          <p:cNvSpPr txBox="1"/>
          <p:nvPr/>
        </p:nvSpPr>
        <p:spPr>
          <a:xfrm>
            <a:off x="32639" y="3498284"/>
            <a:ext cx="1446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Strategy as</a:t>
            </a:r>
            <a:r>
              <a:rPr lang="en-GB" dirty="0">
                <a:solidFill>
                  <a:srgbClr val="009900"/>
                </a:solidFill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0469642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3D610-ECD8-49FD-AFA9-756ABBC4B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</a:rPr>
              <a:t>Nonaka &amp; Takeuchi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232FA2-6FFD-478E-BAD8-9989E3FE9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26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5125DE-C6C1-4740-B078-321A716EE2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271" y="1628800"/>
            <a:ext cx="8124825" cy="384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2711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D5047-263F-4612-BD01-CDE4F7F9F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00FF"/>
                </a:solidFill>
              </a:rPr>
              <a:t>Crossan, Lane, and White’s Unifying Framework for Organisational Learning (1997)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ADCEFC-55FE-4C32-A4B1-357BC31B2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27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36FDAF-B937-4134-A4C1-76B07B0115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632" y="1459523"/>
            <a:ext cx="6336704" cy="4126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8706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7D8F8D-E4F4-4CF2-A898-F4FC95DC5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28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19D1EF-9B71-4CF0-AAB2-1AF31F05B7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075" y="332656"/>
            <a:ext cx="7943850" cy="4733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73693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B2068-F949-47E3-B7A2-31EFD24FC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Power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B9658-C1E4-41FF-A20C-0EFE20446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</a:rPr>
              <a:t>Strategy Formation as a ‘Process of Negotiation’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5AA345-35FD-467C-9A0E-619933EF9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29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16D708-DCE3-4C69-89E1-2AB148E47C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0424" y="2486025"/>
            <a:ext cx="3835871" cy="3087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6739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7CB5E-6808-4F85-AD73-F686535B0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Power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CD838-C542-47DE-B762-4DE37B152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</a:rPr>
              <a:t>Power = influence beyond the purely economic</a:t>
            </a:r>
          </a:p>
          <a:p>
            <a:r>
              <a:rPr lang="en-GB" dirty="0">
                <a:solidFill>
                  <a:srgbClr val="CC0099"/>
                </a:solidFill>
              </a:rPr>
              <a:t>‘Politics’</a:t>
            </a:r>
          </a:p>
          <a:p>
            <a:r>
              <a:rPr lang="en-GB" dirty="0">
                <a:solidFill>
                  <a:srgbClr val="009900"/>
                </a:solidFill>
              </a:rPr>
              <a:t>Political games</a:t>
            </a:r>
          </a:p>
          <a:p>
            <a:r>
              <a:rPr lang="en-GB" dirty="0">
                <a:solidFill>
                  <a:srgbClr val="FF0000"/>
                </a:solidFill>
              </a:rPr>
              <a:t>Stakeholder analysis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B2AB76-8930-42FD-B3EE-E5F14CDF4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30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128161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75356-E53D-4378-B36A-4704C62F7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Cultural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5A7B3-7246-4888-9E4F-C544BA8D6D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Strategy Formation as a ‘Collective Process’</a:t>
            </a:r>
          </a:p>
          <a:p>
            <a:r>
              <a:rPr lang="en-GB" dirty="0">
                <a:solidFill>
                  <a:srgbClr val="CC0099"/>
                </a:solidFill>
              </a:rPr>
              <a:t>Power fragments, Culture integrates</a:t>
            </a:r>
          </a:p>
          <a:p>
            <a:r>
              <a:rPr lang="en-GB" dirty="0">
                <a:solidFill>
                  <a:srgbClr val="C00000"/>
                </a:solidFill>
              </a:rPr>
              <a:t>Strategy formation is a process of social interaction</a:t>
            </a:r>
          </a:p>
          <a:p>
            <a:r>
              <a:rPr lang="en-GB" dirty="0">
                <a:solidFill>
                  <a:srgbClr val="0000CC"/>
                </a:solidFill>
              </a:rPr>
              <a:t>Strategy as ‘Perspective 'above all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C143D2-CB6A-474C-A2E4-21F4D697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31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04784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967F6-3351-4238-8F68-30DDC90EA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Environmental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B0705-E64B-4039-856A-48C901FCD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16442"/>
            <a:ext cx="8229600" cy="3917032"/>
          </a:xfrm>
        </p:spPr>
        <p:txBody>
          <a:bodyPr/>
          <a:lstStyle/>
          <a:p>
            <a:r>
              <a:rPr lang="en-GB" sz="2400" dirty="0">
                <a:solidFill>
                  <a:srgbClr val="FF0000"/>
                </a:solidFill>
              </a:rPr>
              <a:t>Strategy Formation as a ‘Reactive Process’</a:t>
            </a:r>
          </a:p>
          <a:p>
            <a:r>
              <a:rPr lang="en-GB" sz="2400" dirty="0">
                <a:solidFill>
                  <a:srgbClr val="CC0099"/>
                </a:solidFill>
              </a:rPr>
              <a:t>Isaac Bashevis Singer, on being asked if he believed in free will or predestination: </a:t>
            </a:r>
            <a:r>
              <a:rPr lang="en-GB" sz="2400" i="1" dirty="0">
                <a:solidFill>
                  <a:srgbClr val="CC0099"/>
                </a:solidFill>
              </a:rPr>
              <a:t>“We have to believe in free will; we’ve got no choice”.</a:t>
            </a:r>
          </a:p>
          <a:p>
            <a:r>
              <a:rPr lang="en-GB" sz="2400" dirty="0">
                <a:solidFill>
                  <a:srgbClr val="0000FF"/>
                </a:solidFill>
              </a:rPr>
              <a:t>The environment is the central actor in the strategy making process</a:t>
            </a:r>
          </a:p>
          <a:p>
            <a:r>
              <a:rPr lang="en-GB" sz="2400" dirty="0">
                <a:solidFill>
                  <a:srgbClr val="009900"/>
                </a:solidFill>
              </a:rPr>
              <a:t>Organisation has to respond to these forces or else be ‘selected out’</a:t>
            </a:r>
          </a:p>
          <a:p>
            <a:r>
              <a:rPr lang="en-GB" sz="2400" dirty="0">
                <a:solidFill>
                  <a:srgbClr val="660066"/>
                </a:solidFill>
              </a:rPr>
              <a:t>Roots in the Contingency School – no ‘one best way’ to run an organisation</a:t>
            </a: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C3F0C1-8899-4B4D-B569-731759669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32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04239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3F655-6888-4557-8B0B-306278437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Configuration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A2F52-04A7-419E-BD12-1471F4AF8D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CC3399"/>
                </a:solidFill>
              </a:rPr>
              <a:t>Strategy Formation as a ‘Process of Transformation’</a:t>
            </a:r>
          </a:p>
          <a:p>
            <a:r>
              <a:rPr lang="en-GB" dirty="0">
                <a:solidFill>
                  <a:srgbClr val="FF0000"/>
                </a:solidFill>
              </a:rPr>
              <a:t>Configurations – states of the organisation and its surrounding context</a:t>
            </a:r>
          </a:p>
          <a:p>
            <a:r>
              <a:rPr lang="en-GB" dirty="0">
                <a:solidFill>
                  <a:srgbClr val="0000CC"/>
                </a:solidFill>
              </a:rPr>
              <a:t>Strategy is leaping from one state to another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C533DA-DEE7-4232-9489-950FDAF55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33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32859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A23B1C-7E57-462F-96FE-389623A34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34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5B927C-8A5E-4D60-B346-1A6A2AE842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43486"/>
            <a:ext cx="8208912" cy="5551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77011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9ACA9D-1B5A-4C62-A838-C236E9CD3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A86AD6-A6BE-42D5-ABAA-A9E3FA8F2B29}" type="slidenum">
              <a:rPr lang="en-GB" altLang="en-US" smtClean="0"/>
              <a:pPr>
                <a:defRPr/>
              </a:pPr>
              <a:t>35</a:t>
            </a:fld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1614FF-62FE-4ECA-A519-3A0B3AF4F4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256706"/>
            <a:ext cx="7200800" cy="5349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64274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7" name="Rectangle 2"/>
          <p:cNvSpPr>
            <a:spLocks noGrp="1" noChangeArrowheads="1"/>
          </p:cNvSpPr>
          <p:nvPr>
            <p:ph type="title"/>
          </p:nvPr>
        </p:nvSpPr>
        <p:spPr>
          <a:xfrm>
            <a:off x="1600200" y="332656"/>
            <a:ext cx="5943600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dirty="0"/>
              <a:t>  </a:t>
            </a:r>
            <a:r>
              <a:rPr lang="en-US" sz="6600" dirty="0"/>
              <a:t>Questions?</a:t>
            </a:r>
            <a:endParaRPr lang="en-GB" sz="6600" dirty="0"/>
          </a:p>
        </p:txBody>
      </p:sp>
      <p:sp>
        <p:nvSpPr>
          <p:cNvPr id="133121" name="Rectangle 1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376" y="6380972"/>
            <a:ext cx="730424" cy="34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F9CB8187-4CB9-8040-A27B-CDA7F806B93F}" type="slidenum">
              <a:rPr lang="en-GB" sz="1200">
                <a:solidFill>
                  <a:srgbClr val="0000CC"/>
                </a:solidFill>
                <a:cs typeface="Arial" charset="0"/>
              </a:rPr>
              <a:pPr eaLnBrk="1" hangingPunct="1"/>
              <a:t>36</a:t>
            </a:fld>
            <a:endParaRPr lang="en-GB" sz="1200">
              <a:solidFill>
                <a:srgbClr val="0000CC"/>
              </a:solidFill>
              <a:cs typeface="Arial" charset="0"/>
            </a:endParaRPr>
          </a:p>
        </p:txBody>
      </p:sp>
      <p:pic>
        <p:nvPicPr>
          <p:cNvPr id="6" name="Picture 5" descr="A person wearing a black shirt&#10;&#10;Description generated with very high confidence">
            <a:extLst>
              <a:ext uri="{FF2B5EF4-FFF2-40B4-BE49-F238E27FC236}">
                <a16:creationId xmlns:a16="http://schemas.microsoft.com/office/drawing/2014/main" id="{3943DDD6-BE07-4168-AB0B-941C8E0D8B3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491850" y="1628800"/>
            <a:ext cx="6160300" cy="4079047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1117</TotalTime>
  <Words>1045</Words>
  <Application>Microsoft Office PowerPoint</Application>
  <PresentationFormat>On-screen Show (4:3)</PresentationFormat>
  <Paragraphs>187</Paragraphs>
  <Slides>36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Calibri</vt:lpstr>
      <vt:lpstr>Corbel</vt:lpstr>
      <vt:lpstr>Myriad Pro</vt:lpstr>
      <vt:lpstr>Tahoma</vt:lpstr>
      <vt:lpstr>SftWP July 15</vt:lpstr>
      <vt:lpstr>BMSK6004  Strategic Management for SMEs  Workshop Day 2</vt:lpstr>
      <vt:lpstr>What is Organisational Strategy About?</vt:lpstr>
      <vt:lpstr>Assessment Criteria</vt:lpstr>
      <vt:lpstr>1. Depth of critical analysis of your chosen organisation’s internal and external  </vt:lpstr>
      <vt:lpstr>  2. Conduct a stakeholder analysis and an evaluation of stakeholder expectations.  </vt:lpstr>
      <vt:lpstr> 3. Application of a range of relevant academic theories/models.  </vt:lpstr>
      <vt:lpstr>4. Provide a critical appraisal of your chosen organisation’s current strategic direction</vt:lpstr>
      <vt:lpstr> 5. Depth and clarity of the proposed new strategy.  </vt:lpstr>
      <vt:lpstr>The final but important touches</vt:lpstr>
      <vt:lpstr>So far…</vt:lpstr>
      <vt:lpstr>The Design School</vt:lpstr>
      <vt:lpstr>PowerPoint Presentation</vt:lpstr>
      <vt:lpstr>The Planning School</vt:lpstr>
      <vt:lpstr>The Steiner Model of Strategic Planning</vt:lpstr>
      <vt:lpstr>The Positioning School</vt:lpstr>
      <vt:lpstr>PowerPoint Presentation</vt:lpstr>
      <vt:lpstr>Porter’s Generic Strategies</vt:lpstr>
      <vt:lpstr>The Entrepreneurial School</vt:lpstr>
      <vt:lpstr>PowerPoint Presentation</vt:lpstr>
      <vt:lpstr>The Cognitive School</vt:lpstr>
      <vt:lpstr>The Cognitive School</vt:lpstr>
      <vt:lpstr>A Parallel Process Model of Strategic Decision Making</vt:lpstr>
      <vt:lpstr>The Learning School</vt:lpstr>
      <vt:lpstr>Burgelman’s Process Model of Internal Corporate Venturing (ICV)</vt:lpstr>
      <vt:lpstr>Some component models</vt:lpstr>
      <vt:lpstr>Nonaka &amp; Takeuchi</vt:lpstr>
      <vt:lpstr>Crossan, Lane, and White’s Unifying Framework for Organisational Learning (1997)</vt:lpstr>
      <vt:lpstr>PowerPoint Presentation</vt:lpstr>
      <vt:lpstr>The Power School</vt:lpstr>
      <vt:lpstr>The Power School</vt:lpstr>
      <vt:lpstr>The Cultural School</vt:lpstr>
      <vt:lpstr>The Environmental School</vt:lpstr>
      <vt:lpstr>The Configuration School</vt:lpstr>
      <vt:lpstr>PowerPoint Presentation</vt:lpstr>
      <vt:lpstr>PowerPoint Presentation</vt:lpstr>
      <vt:lpstr> 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Coaching &amp; Mentoring</dc:title>
  <dc:creator>Andrew</dc:creator>
  <cp:lastModifiedBy>Paul Tinkler</cp:lastModifiedBy>
  <cp:revision>34</cp:revision>
  <cp:lastPrinted>2012-01-22T12:31:42Z</cp:lastPrinted>
  <dcterms:created xsi:type="dcterms:W3CDTF">2012-01-22T11:08:19Z</dcterms:created>
  <dcterms:modified xsi:type="dcterms:W3CDTF">2019-10-14T09:28:13Z</dcterms:modified>
</cp:coreProperties>
</file>