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70" r:id="rId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19" d="100"/>
          <a:sy n="119" d="100"/>
        </p:scale>
        <p:origin x="216" y="2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198766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F8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12780" y="952476"/>
            <a:ext cx="10566136" cy="57148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Module Practical Assessments — Key Dates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812780" y="1904952"/>
            <a:ext cx="5219570" cy="965176"/>
          </a:xfrm>
          <a:prstGeom prst="roundRect">
            <a:avLst>
              <a:gd name="adj" fmla="val 11842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blurRad="76200" dist="25400" dir="5400000" algn="bl" rotWithShape="0">
              <a:srgbClr val="231F20">
                <a:alpha val="10000"/>
              </a:srgbClr>
            </a:outerShdw>
          </a:effectLst>
        </p:spPr>
        <p:txBody>
          <a:bodyPr/>
          <a:lstStyle/>
          <a:p>
            <a:endParaRPr lang="en-MT"/>
          </a:p>
        </p:txBody>
      </p:sp>
      <p:sp>
        <p:nvSpPr>
          <p:cNvPr id="4" name="Shape 2"/>
          <p:cNvSpPr/>
          <p:nvPr/>
        </p:nvSpPr>
        <p:spPr>
          <a:xfrm>
            <a:off x="1003275" y="2095448"/>
            <a:ext cx="279393" cy="279393"/>
          </a:xfrm>
          <a:prstGeom prst="ellipse">
            <a:avLst/>
          </a:prstGeom>
          <a:solidFill>
            <a:srgbClr val="231F20"/>
          </a:solidFill>
          <a:ln/>
        </p:spPr>
        <p:txBody>
          <a:bodyPr/>
          <a:lstStyle/>
          <a:p>
            <a:endParaRPr lang="en-MT"/>
          </a:p>
        </p:txBody>
      </p:sp>
      <p:pic>
        <p:nvPicPr>
          <p:cNvPr id="5" name="Image 0" descr="/home/claude/pptx_build/icons/Clock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123" y="2165296"/>
            <a:ext cx="139697" cy="139697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371566" y="2044649"/>
            <a:ext cx="4470288" cy="228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Dance Training 2 — Commercial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1371566" y="2336742"/>
            <a:ext cx="4470288" cy="4317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Tue 20 Oct 2026 — practical classroom assessment.</a:t>
            </a:r>
            <a:endParaRPr lang="en-US" sz="1050" dirty="0"/>
          </a:p>
        </p:txBody>
      </p:sp>
      <p:sp>
        <p:nvSpPr>
          <p:cNvPr id="8" name="Shape 5"/>
          <p:cNvSpPr/>
          <p:nvPr/>
        </p:nvSpPr>
        <p:spPr>
          <a:xfrm>
            <a:off x="6159346" y="1904952"/>
            <a:ext cx="5219570" cy="965176"/>
          </a:xfrm>
          <a:prstGeom prst="roundRect">
            <a:avLst>
              <a:gd name="adj" fmla="val 11842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blurRad="76200" dist="25400" dir="5400000" algn="bl" rotWithShape="0">
              <a:srgbClr val="231F20">
                <a:alpha val="10000"/>
              </a:srgbClr>
            </a:outerShdw>
          </a:effectLst>
        </p:spPr>
        <p:txBody>
          <a:bodyPr/>
          <a:lstStyle/>
          <a:p>
            <a:endParaRPr lang="en-MT"/>
          </a:p>
        </p:txBody>
      </p:sp>
      <p:sp>
        <p:nvSpPr>
          <p:cNvPr id="9" name="Shape 6"/>
          <p:cNvSpPr/>
          <p:nvPr/>
        </p:nvSpPr>
        <p:spPr>
          <a:xfrm>
            <a:off x="6349841" y="2095448"/>
            <a:ext cx="279393" cy="279393"/>
          </a:xfrm>
          <a:prstGeom prst="ellipse">
            <a:avLst/>
          </a:prstGeom>
          <a:solidFill>
            <a:srgbClr val="231F20"/>
          </a:solidFill>
          <a:ln/>
        </p:spPr>
        <p:txBody>
          <a:bodyPr/>
          <a:lstStyle/>
          <a:p>
            <a:endParaRPr lang="en-MT"/>
          </a:p>
        </p:txBody>
      </p:sp>
      <p:pic>
        <p:nvPicPr>
          <p:cNvPr id="10" name="Image 1" descr="/home/claude/pptx_build/icons/Clock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9690" y="2165296"/>
            <a:ext cx="139697" cy="139697"/>
          </a:xfrm>
          <a:prstGeom prst="rect">
            <a:avLst/>
          </a:prstGeom>
        </p:spPr>
      </p:pic>
      <p:sp>
        <p:nvSpPr>
          <p:cNvPr id="11" name="Text 7"/>
          <p:cNvSpPr txBox="1"/>
          <p:nvPr/>
        </p:nvSpPr>
        <p:spPr>
          <a:xfrm>
            <a:off x="6718132" y="2044649"/>
            <a:ext cx="4470288" cy="228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Collaborative Project</a:t>
            </a:r>
            <a:endParaRPr lang="en-US" sz="1300" dirty="0"/>
          </a:p>
        </p:txBody>
      </p:sp>
      <p:sp>
        <p:nvSpPr>
          <p:cNvPr id="12" name="Text 8"/>
          <p:cNvSpPr txBox="1"/>
          <p:nvPr/>
        </p:nvSpPr>
        <p:spPr>
          <a:xfrm>
            <a:off x="6718132" y="2336742"/>
            <a:ext cx="4470288" cy="4317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Fri 23 Oct 2026, 7:00pm — practical assessment.</a:t>
            </a:r>
            <a:endParaRPr lang="en-US" sz="1050" dirty="0"/>
          </a:p>
        </p:txBody>
      </p:sp>
      <p:sp>
        <p:nvSpPr>
          <p:cNvPr id="13" name="Shape 9"/>
          <p:cNvSpPr/>
          <p:nvPr/>
        </p:nvSpPr>
        <p:spPr>
          <a:xfrm>
            <a:off x="812780" y="2997125"/>
            <a:ext cx="5219570" cy="965176"/>
          </a:xfrm>
          <a:prstGeom prst="roundRect">
            <a:avLst>
              <a:gd name="adj" fmla="val 11842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blurRad="76200" dist="25400" dir="5400000" algn="bl" rotWithShape="0">
              <a:srgbClr val="231F20">
                <a:alpha val="10000"/>
              </a:srgbClr>
            </a:outerShdw>
          </a:effectLst>
        </p:spPr>
        <p:txBody>
          <a:bodyPr/>
          <a:lstStyle/>
          <a:p>
            <a:endParaRPr lang="en-MT"/>
          </a:p>
        </p:txBody>
      </p:sp>
      <p:sp>
        <p:nvSpPr>
          <p:cNvPr id="14" name="Shape 10"/>
          <p:cNvSpPr/>
          <p:nvPr/>
        </p:nvSpPr>
        <p:spPr>
          <a:xfrm>
            <a:off x="1003275" y="3187620"/>
            <a:ext cx="279393" cy="279393"/>
          </a:xfrm>
          <a:prstGeom prst="ellipse">
            <a:avLst/>
          </a:prstGeom>
          <a:solidFill>
            <a:srgbClr val="231F20"/>
          </a:solidFill>
          <a:ln/>
        </p:spPr>
        <p:txBody>
          <a:bodyPr/>
          <a:lstStyle/>
          <a:p>
            <a:endParaRPr lang="en-MT"/>
          </a:p>
        </p:txBody>
      </p:sp>
      <p:pic>
        <p:nvPicPr>
          <p:cNvPr id="15" name="Image 2" descr="/home/claude/pptx_build/icons/Clock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123" y="3257469"/>
            <a:ext cx="139697" cy="139697"/>
          </a:xfrm>
          <a:prstGeom prst="rect">
            <a:avLst/>
          </a:prstGeom>
        </p:spPr>
      </p:pic>
      <p:sp>
        <p:nvSpPr>
          <p:cNvPr id="16" name="Text 11"/>
          <p:cNvSpPr txBox="1"/>
          <p:nvPr/>
        </p:nvSpPr>
        <p:spPr>
          <a:xfrm>
            <a:off x="1371566" y="3136822"/>
            <a:ext cx="4470288" cy="228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Audition Technique</a:t>
            </a:r>
            <a:endParaRPr lang="en-US" sz="1300" dirty="0"/>
          </a:p>
        </p:txBody>
      </p:sp>
      <p:sp>
        <p:nvSpPr>
          <p:cNvPr id="17" name="Text 12"/>
          <p:cNvSpPr txBox="1"/>
          <p:nvPr/>
        </p:nvSpPr>
        <p:spPr>
          <a:xfrm>
            <a:off x="1371566" y="3428914"/>
            <a:ext cx="4470288" cy="4317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Mon 26 Oct 2026 — live assessment, in studio.</a:t>
            </a:r>
            <a:endParaRPr lang="en-US" sz="1050" dirty="0"/>
          </a:p>
        </p:txBody>
      </p:sp>
      <p:sp>
        <p:nvSpPr>
          <p:cNvPr id="18" name="Shape 13"/>
          <p:cNvSpPr/>
          <p:nvPr/>
        </p:nvSpPr>
        <p:spPr>
          <a:xfrm>
            <a:off x="6159346" y="2997125"/>
            <a:ext cx="5219570" cy="965176"/>
          </a:xfrm>
          <a:prstGeom prst="roundRect">
            <a:avLst>
              <a:gd name="adj" fmla="val 11842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blurRad="76200" dist="25400" dir="5400000" algn="bl" rotWithShape="0">
              <a:srgbClr val="231F20">
                <a:alpha val="10000"/>
              </a:srgbClr>
            </a:outerShdw>
          </a:effectLst>
        </p:spPr>
        <p:txBody>
          <a:bodyPr/>
          <a:lstStyle/>
          <a:p>
            <a:endParaRPr lang="en-MT"/>
          </a:p>
        </p:txBody>
      </p:sp>
      <p:sp>
        <p:nvSpPr>
          <p:cNvPr id="19" name="Shape 14"/>
          <p:cNvSpPr/>
          <p:nvPr/>
        </p:nvSpPr>
        <p:spPr>
          <a:xfrm>
            <a:off x="6349841" y="3187620"/>
            <a:ext cx="279393" cy="279393"/>
          </a:xfrm>
          <a:prstGeom prst="ellipse">
            <a:avLst/>
          </a:prstGeom>
          <a:solidFill>
            <a:srgbClr val="231F20"/>
          </a:solidFill>
          <a:ln/>
        </p:spPr>
        <p:txBody>
          <a:bodyPr/>
          <a:lstStyle/>
          <a:p>
            <a:endParaRPr lang="en-MT"/>
          </a:p>
        </p:txBody>
      </p:sp>
      <p:pic>
        <p:nvPicPr>
          <p:cNvPr id="20" name="Image 3" descr="/home/claude/pptx_build/icons/Clock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9690" y="3257469"/>
            <a:ext cx="139697" cy="139697"/>
          </a:xfrm>
          <a:prstGeom prst="rect">
            <a:avLst/>
          </a:prstGeom>
        </p:spPr>
      </p:pic>
      <p:sp>
        <p:nvSpPr>
          <p:cNvPr id="21" name="Text 15"/>
          <p:cNvSpPr txBox="1"/>
          <p:nvPr/>
        </p:nvSpPr>
        <p:spPr>
          <a:xfrm>
            <a:off x="6718132" y="3136822"/>
            <a:ext cx="4470288" cy="228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Acting for Musical Theatre</a:t>
            </a:r>
            <a:endParaRPr lang="en-US" sz="1300" dirty="0"/>
          </a:p>
        </p:txBody>
      </p:sp>
      <p:sp>
        <p:nvSpPr>
          <p:cNvPr id="22" name="Text 16"/>
          <p:cNvSpPr txBox="1"/>
          <p:nvPr/>
        </p:nvSpPr>
        <p:spPr>
          <a:xfrm>
            <a:off x="6718132" y="3428914"/>
            <a:ext cx="4470288" cy="4317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Tue 1 Dec 2026 — practical performance assessment.</a:t>
            </a:r>
            <a:endParaRPr lang="en-US" sz="1050" dirty="0"/>
          </a:p>
        </p:txBody>
      </p:sp>
      <p:sp>
        <p:nvSpPr>
          <p:cNvPr id="23" name="Shape 17"/>
          <p:cNvSpPr/>
          <p:nvPr/>
        </p:nvSpPr>
        <p:spPr>
          <a:xfrm>
            <a:off x="812780" y="4089298"/>
            <a:ext cx="5219570" cy="965176"/>
          </a:xfrm>
          <a:prstGeom prst="roundRect">
            <a:avLst>
              <a:gd name="adj" fmla="val 11842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blurRad="76200" dist="25400" dir="5400000" algn="bl" rotWithShape="0">
              <a:srgbClr val="231F20">
                <a:alpha val="10000"/>
              </a:srgbClr>
            </a:outerShdw>
          </a:effectLst>
        </p:spPr>
        <p:txBody>
          <a:bodyPr/>
          <a:lstStyle/>
          <a:p>
            <a:endParaRPr lang="en-MT"/>
          </a:p>
        </p:txBody>
      </p:sp>
      <p:sp>
        <p:nvSpPr>
          <p:cNvPr id="24" name="Shape 18"/>
          <p:cNvSpPr/>
          <p:nvPr/>
        </p:nvSpPr>
        <p:spPr>
          <a:xfrm>
            <a:off x="1003275" y="4279793"/>
            <a:ext cx="279393" cy="279393"/>
          </a:xfrm>
          <a:prstGeom prst="ellipse">
            <a:avLst/>
          </a:prstGeom>
          <a:solidFill>
            <a:srgbClr val="231F20"/>
          </a:solidFill>
          <a:ln/>
        </p:spPr>
        <p:txBody>
          <a:bodyPr/>
          <a:lstStyle/>
          <a:p>
            <a:endParaRPr lang="en-MT"/>
          </a:p>
        </p:txBody>
      </p:sp>
      <p:pic>
        <p:nvPicPr>
          <p:cNvPr id="25" name="Image 4" descr="/home/claude/pptx_build/icons/Clock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123" y="4349641"/>
            <a:ext cx="139697" cy="139697"/>
          </a:xfrm>
          <a:prstGeom prst="rect">
            <a:avLst/>
          </a:prstGeom>
        </p:spPr>
      </p:pic>
      <p:sp>
        <p:nvSpPr>
          <p:cNvPr id="26" name="Text 19"/>
          <p:cNvSpPr txBox="1"/>
          <p:nvPr/>
        </p:nvSpPr>
        <p:spPr>
          <a:xfrm>
            <a:off x="1371566" y="4228994"/>
            <a:ext cx="4470288" cy="228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Singing 2 — Cabaret</a:t>
            </a:r>
            <a:endParaRPr lang="en-US" sz="1300" dirty="0"/>
          </a:p>
        </p:txBody>
      </p:sp>
      <p:sp>
        <p:nvSpPr>
          <p:cNvPr id="27" name="Text 20"/>
          <p:cNvSpPr txBox="1"/>
          <p:nvPr/>
        </p:nvSpPr>
        <p:spPr>
          <a:xfrm>
            <a:off x="1371566" y="4521087"/>
            <a:ext cx="4470288" cy="4317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Tue 8 – Wed 9 Dec 2026, 7:00pm — practical performance assessment.</a:t>
            </a:r>
            <a:endParaRPr lang="en-US" sz="1050" dirty="0"/>
          </a:p>
        </p:txBody>
      </p:sp>
      <p:sp>
        <p:nvSpPr>
          <p:cNvPr id="28" name="Shape 21"/>
          <p:cNvSpPr/>
          <p:nvPr/>
        </p:nvSpPr>
        <p:spPr>
          <a:xfrm>
            <a:off x="6159346" y="4089298"/>
            <a:ext cx="5219570" cy="965176"/>
          </a:xfrm>
          <a:prstGeom prst="roundRect">
            <a:avLst>
              <a:gd name="adj" fmla="val 11842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blurRad="76200" dist="25400" dir="5400000" algn="bl" rotWithShape="0">
              <a:srgbClr val="231F20">
                <a:alpha val="10000"/>
              </a:srgbClr>
            </a:outerShdw>
          </a:effectLst>
        </p:spPr>
        <p:txBody>
          <a:bodyPr/>
          <a:lstStyle/>
          <a:p>
            <a:endParaRPr lang="en-MT"/>
          </a:p>
        </p:txBody>
      </p:sp>
      <p:sp>
        <p:nvSpPr>
          <p:cNvPr id="29" name="Shape 22"/>
          <p:cNvSpPr/>
          <p:nvPr/>
        </p:nvSpPr>
        <p:spPr>
          <a:xfrm>
            <a:off x="6349841" y="4279793"/>
            <a:ext cx="279393" cy="279393"/>
          </a:xfrm>
          <a:prstGeom prst="ellipse">
            <a:avLst/>
          </a:prstGeom>
          <a:solidFill>
            <a:srgbClr val="231F20"/>
          </a:solidFill>
          <a:ln/>
        </p:spPr>
        <p:txBody>
          <a:bodyPr/>
          <a:lstStyle/>
          <a:p>
            <a:endParaRPr lang="en-MT"/>
          </a:p>
        </p:txBody>
      </p:sp>
      <p:pic>
        <p:nvPicPr>
          <p:cNvPr id="30" name="Image 5" descr="/home/claude/pptx_build/icons/Clock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9690" y="4349641"/>
            <a:ext cx="139697" cy="139697"/>
          </a:xfrm>
          <a:prstGeom prst="rect">
            <a:avLst/>
          </a:prstGeom>
        </p:spPr>
      </p:pic>
      <p:sp>
        <p:nvSpPr>
          <p:cNvPr id="31" name="Text 23"/>
          <p:cNvSpPr txBox="1"/>
          <p:nvPr/>
        </p:nvSpPr>
        <p:spPr>
          <a:xfrm>
            <a:off x="6718132" y="4228994"/>
            <a:ext cx="4470288" cy="228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Dance Training 2 — Jazz</a:t>
            </a:r>
            <a:endParaRPr lang="en-US" sz="1300" dirty="0"/>
          </a:p>
        </p:txBody>
      </p:sp>
      <p:sp>
        <p:nvSpPr>
          <p:cNvPr id="32" name="Text 24"/>
          <p:cNvSpPr txBox="1"/>
          <p:nvPr/>
        </p:nvSpPr>
        <p:spPr>
          <a:xfrm>
            <a:off x="6718132" y="4521087"/>
            <a:ext cx="4470288" cy="4317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Wed 9 Dec 2026 — practical classroom assessment.</a:t>
            </a:r>
            <a:endParaRPr lang="en-US" sz="1050" dirty="0"/>
          </a:p>
        </p:txBody>
      </p:sp>
      <p:sp>
        <p:nvSpPr>
          <p:cNvPr id="33" name="Shape 25"/>
          <p:cNvSpPr/>
          <p:nvPr/>
        </p:nvSpPr>
        <p:spPr>
          <a:xfrm>
            <a:off x="812780" y="5181470"/>
            <a:ext cx="5219570" cy="965176"/>
          </a:xfrm>
          <a:prstGeom prst="roundRect">
            <a:avLst>
              <a:gd name="adj" fmla="val 11842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blurRad="76200" dist="25400" dir="5400000" algn="bl" rotWithShape="0">
              <a:srgbClr val="231F20">
                <a:alpha val="10000"/>
              </a:srgbClr>
            </a:outerShdw>
          </a:effectLst>
        </p:spPr>
        <p:txBody>
          <a:bodyPr/>
          <a:lstStyle/>
          <a:p>
            <a:endParaRPr lang="en-MT"/>
          </a:p>
        </p:txBody>
      </p:sp>
      <p:sp>
        <p:nvSpPr>
          <p:cNvPr id="34" name="Shape 26"/>
          <p:cNvSpPr/>
          <p:nvPr/>
        </p:nvSpPr>
        <p:spPr>
          <a:xfrm>
            <a:off x="1003275" y="5371966"/>
            <a:ext cx="279393" cy="279393"/>
          </a:xfrm>
          <a:prstGeom prst="ellipse">
            <a:avLst/>
          </a:prstGeom>
          <a:solidFill>
            <a:srgbClr val="231F20"/>
          </a:solidFill>
          <a:ln/>
        </p:spPr>
        <p:txBody>
          <a:bodyPr/>
          <a:lstStyle/>
          <a:p>
            <a:endParaRPr lang="en-MT"/>
          </a:p>
        </p:txBody>
      </p:sp>
      <p:pic>
        <p:nvPicPr>
          <p:cNvPr id="35" name="Image 6" descr="/home/claude/pptx_build/icons/Clock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123" y="5441814"/>
            <a:ext cx="139697" cy="139697"/>
          </a:xfrm>
          <a:prstGeom prst="rect">
            <a:avLst/>
          </a:prstGeom>
        </p:spPr>
      </p:pic>
      <p:sp>
        <p:nvSpPr>
          <p:cNvPr id="36" name="Text 27"/>
          <p:cNvSpPr txBox="1"/>
          <p:nvPr/>
        </p:nvSpPr>
        <p:spPr>
          <a:xfrm>
            <a:off x="1371566" y="5321167"/>
            <a:ext cx="4470288" cy="228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Dance Training 2 — Ballet</a:t>
            </a:r>
            <a:endParaRPr lang="en-US" sz="1300" dirty="0"/>
          </a:p>
        </p:txBody>
      </p:sp>
      <p:sp>
        <p:nvSpPr>
          <p:cNvPr id="37" name="Text 28"/>
          <p:cNvSpPr txBox="1"/>
          <p:nvPr/>
        </p:nvSpPr>
        <p:spPr>
          <a:xfrm>
            <a:off x="1371566" y="5613260"/>
            <a:ext cx="4470288" cy="4317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Thu 10 Dec 2026 — practical classroom assessment.</a:t>
            </a:r>
            <a:endParaRPr lang="en-US" sz="1050" dirty="0"/>
          </a:p>
        </p:txBody>
      </p:sp>
      <p:sp>
        <p:nvSpPr>
          <p:cNvPr id="38" name="Shape 29"/>
          <p:cNvSpPr/>
          <p:nvPr/>
        </p:nvSpPr>
        <p:spPr>
          <a:xfrm>
            <a:off x="6159346" y="5181470"/>
            <a:ext cx="5219570" cy="965176"/>
          </a:xfrm>
          <a:prstGeom prst="roundRect">
            <a:avLst>
              <a:gd name="adj" fmla="val 11842"/>
            </a:avLst>
          </a:prstGeom>
          <a:solidFill>
            <a:srgbClr val="FFFFFF"/>
          </a:solidFill>
          <a:ln w="12700">
            <a:solidFill>
              <a:srgbClr val="E7E1D3"/>
            </a:solidFill>
            <a:prstDash val="solid"/>
          </a:ln>
          <a:effectLst>
            <a:outerShdw blurRad="76200" dist="25400" dir="5400000" algn="bl" rotWithShape="0">
              <a:srgbClr val="231F20">
                <a:alpha val="10000"/>
              </a:srgbClr>
            </a:outerShdw>
          </a:effectLst>
        </p:spPr>
        <p:txBody>
          <a:bodyPr/>
          <a:lstStyle/>
          <a:p>
            <a:endParaRPr lang="en-MT"/>
          </a:p>
        </p:txBody>
      </p:sp>
      <p:sp>
        <p:nvSpPr>
          <p:cNvPr id="39" name="Shape 30"/>
          <p:cNvSpPr/>
          <p:nvPr/>
        </p:nvSpPr>
        <p:spPr>
          <a:xfrm>
            <a:off x="6349841" y="5371966"/>
            <a:ext cx="279393" cy="279393"/>
          </a:xfrm>
          <a:prstGeom prst="ellipse">
            <a:avLst/>
          </a:prstGeom>
          <a:solidFill>
            <a:srgbClr val="231F20"/>
          </a:solidFill>
          <a:ln/>
        </p:spPr>
        <p:txBody>
          <a:bodyPr/>
          <a:lstStyle/>
          <a:p>
            <a:endParaRPr lang="en-MT"/>
          </a:p>
        </p:txBody>
      </p:sp>
      <p:pic>
        <p:nvPicPr>
          <p:cNvPr id="40" name="Image 7" descr="/home/claude/pptx_build/icons/Clock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9690" y="5441814"/>
            <a:ext cx="139697" cy="139697"/>
          </a:xfrm>
          <a:prstGeom prst="rect">
            <a:avLst/>
          </a:prstGeom>
        </p:spPr>
      </p:pic>
      <p:sp>
        <p:nvSpPr>
          <p:cNvPr id="41" name="Text 31"/>
          <p:cNvSpPr txBox="1"/>
          <p:nvPr/>
        </p:nvSpPr>
        <p:spPr>
          <a:xfrm>
            <a:off x="6718132" y="5321167"/>
            <a:ext cx="4470288" cy="2285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231F20"/>
                </a:solidFill>
                <a:latin typeface="Oswald" pitchFamily="34" charset="0"/>
                <a:ea typeface="Oswald" pitchFamily="34" charset="-122"/>
                <a:cs typeface="Oswald" pitchFamily="34" charset="-120"/>
              </a:rPr>
              <a:t>Dance Training 2 — Tap</a:t>
            </a:r>
            <a:endParaRPr lang="en-US" sz="1300" dirty="0"/>
          </a:p>
        </p:txBody>
      </p:sp>
      <p:sp>
        <p:nvSpPr>
          <p:cNvPr id="42" name="Text 32"/>
          <p:cNvSpPr txBox="1"/>
          <p:nvPr/>
        </p:nvSpPr>
        <p:spPr>
          <a:xfrm>
            <a:off x="6718132" y="5613260"/>
            <a:ext cx="4470288" cy="4317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4A453E"/>
                </a:solidFill>
                <a:latin typeface="Public Sans" pitchFamily="34" charset="0"/>
                <a:ea typeface="Public Sans" pitchFamily="34" charset="-122"/>
                <a:cs typeface="Public Sans" pitchFamily="34" charset="-120"/>
              </a:rPr>
              <a:t>Fri 11 Dec 2026 — practical classroom assessment.</a:t>
            </a:r>
            <a:endParaRPr lang="en-US" sz="10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119</Words>
  <Application>Microsoft Macintosh PowerPoint</Application>
  <PresentationFormat>Widescreen</PresentationFormat>
  <Paragraphs>18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Oswald</vt:lpstr>
      <vt:lpstr>Public Sans</vt:lpstr>
      <vt:lpstr>Office Theme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(stu) LEE MCCALLION</cp:lastModifiedBy>
  <cp:revision>2</cp:revision>
  <dcterms:created xsi:type="dcterms:W3CDTF">2026-09-21T14:04:47Z</dcterms:created>
  <dcterms:modified xsi:type="dcterms:W3CDTF">2026-09-21T14:06:57Z</dcterms:modified>
</cp:coreProperties>
</file>