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3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4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5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254" r:id="rId1"/>
  </p:sldMasterIdLst>
  <p:notesMasterIdLst>
    <p:notesMasterId r:id="rId9"/>
  </p:notesMasterIdLst>
  <p:sldIdLst>
    <p:sldId id="264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00"/>
    <a:srgbClr val="3366CC"/>
    <a:srgbClr val="DC3912"/>
    <a:srgbClr val="5FCBEF"/>
    <a:srgbClr val="FFFFFF"/>
    <a:srgbClr val="66B3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717" autoAdjust="0"/>
  </p:normalViewPr>
  <p:slideViewPr>
    <p:cSldViewPr snapToGrid="0">
      <p:cViewPr>
        <p:scale>
          <a:sx n="80" d="100"/>
          <a:sy n="80" d="100"/>
        </p:scale>
        <p:origin x="782" y="-3019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0F9F68A-CE84-447F-967F-D7A47E9494F4}" type="doc">
      <dgm:prSet loTypeId="urn:diagrams.loki3.com/VaryingWidthList" loCatId="list" qsTypeId="urn:microsoft.com/office/officeart/2005/8/quickstyle/simple1" qsCatId="simple" csTypeId="urn:microsoft.com/office/officeart/2005/8/colors/accent1_2" csCatId="accent1" phldr="1"/>
      <dgm:spPr/>
    </dgm:pt>
    <dgm:pt modelId="{0A4C8272-BA19-4AE0-B430-0068F8620416}">
      <dgm:prSet phldrT="[Text]"/>
      <dgm:spPr>
        <a:solidFill>
          <a:srgbClr val="0070C0"/>
        </a:solidFill>
      </dgm:spPr>
      <dgm:t>
        <a:bodyPr/>
        <a:lstStyle/>
        <a:p>
          <a:r>
            <a:rPr lang="en-GB" dirty="0" smtClean="0"/>
            <a:t>Problem,</a:t>
          </a:r>
        </a:p>
        <a:p>
          <a:r>
            <a:rPr lang="en-GB" dirty="0" smtClean="0"/>
            <a:t> thesis</a:t>
          </a:r>
          <a:endParaRPr lang="en-US" dirty="0"/>
        </a:p>
      </dgm:t>
    </dgm:pt>
    <dgm:pt modelId="{C3238D33-0DB2-4B2B-889D-6DC0CFFC04C2}" type="parTrans" cxnId="{1577C902-12AD-4426-839C-55F605AA30A9}">
      <dgm:prSet/>
      <dgm:spPr/>
      <dgm:t>
        <a:bodyPr/>
        <a:lstStyle/>
        <a:p>
          <a:endParaRPr lang="en-US"/>
        </a:p>
      </dgm:t>
    </dgm:pt>
    <dgm:pt modelId="{844BD774-9BAF-4762-A6B2-C0ABBE082198}" type="sibTrans" cxnId="{1577C902-12AD-4426-839C-55F605AA30A9}">
      <dgm:prSet/>
      <dgm:spPr/>
      <dgm:t>
        <a:bodyPr/>
        <a:lstStyle/>
        <a:p>
          <a:endParaRPr lang="en-US"/>
        </a:p>
      </dgm:t>
    </dgm:pt>
    <dgm:pt modelId="{EFB84E56-219C-48A0-8E8E-5DDF29710E0D}">
      <dgm:prSet phldrT="[Text]"/>
      <dgm:spPr/>
      <dgm:t>
        <a:bodyPr/>
        <a:lstStyle/>
        <a:p>
          <a:r>
            <a:rPr lang="en-US" dirty="0" smtClean="0"/>
            <a:t>Background</a:t>
          </a:r>
          <a:endParaRPr lang="en-US" dirty="0"/>
        </a:p>
      </dgm:t>
    </dgm:pt>
    <dgm:pt modelId="{2BF09C2C-68BD-4525-AFEF-C33C223C4182}" type="parTrans" cxnId="{FF31B896-9D54-4F32-89A9-3869783AE593}">
      <dgm:prSet/>
      <dgm:spPr/>
      <dgm:t>
        <a:bodyPr/>
        <a:lstStyle/>
        <a:p>
          <a:endParaRPr lang="en-US"/>
        </a:p>
      </dgm:t>
    </dgm:pt>
    <dgm:pt modelId="{6F14C6F5-EBED-4552-8380-90F4F2DFCDD1}" type="sibTrans" cxnId="{FF31B896-9D54-4F32-89A9-3869783AE593}">
      <dgm:prSet/>
      <dgm:spPr/>
      <dgm:t>
        <a:bodyPr/>
        <a:lstStyle/>
        <a:p>
          <a:endParaRPr lang="en-US"/>
        </a:p>
      </dgm:t>
    </dgm:pt>
    <dgm:pt modelId="{792F4323-AB35-4251-B4DA-F89A1EA94842}">
      <dgm:prSet phldrT="[Text]"/>
      <dgm:spPr/>
      <dgm:t>
        <a:bodyPr/>
        <a:lstStyle/>
        <a:p>
          <a:r>
            <a:rPr lang="en-US" dirty="0" smtClean="0"/>
            <a:t>Find the land</a:t>
          </a:r>
          <a:endParaRPr lang="en-US" dirty="0"/>
        </a:p>
      </dgm:t>
    </dgm:pt>
    <dgm:pt modelId="{FD4CDF47-5241-41FD-81F3-564B4574501A}" type="parTrans" cxnId="{BE21D5C5-F4C0-4D58-8234-BDAE751FB69A}">
      <dgm:prSet/>
      <dgm:spPr/>
      <dgm:t>
        <a:bodyPr/>
        <a:lstStyle/>
        <a:p>
          <a:endParaRPr lang="en-US"/>
        </a:p>
      </dgm:t>
    </dgm:pt>
    <dgm:pt modelId="{9310A4AF-CD36-434F-AFF8-FEB7A704D3C3}" type="sibTrans" cxnId="{BE21D5C5-F4C0-4D58-8234-BDAE751FB69A}">
      <dgm:prSet/>
      <dgm:spPr/>
      <dgm:t>
        <a:bodyPr/>
        <a:lstStyle/>
        <a:p>
          <a:endParaRPr lang="en-US"/>
        </a:p>
      </dgm:t>
    </dgm:pt>
    <dgm:pt modelId="{86922A3D-7002-4FC1-8447-F719AC5D666F}">
      <dgm:prSet phldrT="[Text]"/>
      <dgm:spPr/>
      <dgm:t>
        <a:bodyPr/>
        <a:lstStyle/>
        <a:p>
          <a:r>
            <a:rPr lang="en-US" dirty="0" smtClean="0"/>
            <a:t>Preparation the land</a:t>
          </a:r>
          <a:endParaRPr lang="en-US" dirty="0"/>
        </a:p>
      </dgm:t>
    </dgm:pt>
    <dgm:pt modelId="{91FF301F-CF1D-4B7B-9D34-073B7FC874E2}" type="parTrans" cxnId="{5B5BC615-44BE-4D0C-99CF-512E0FD91FAA}">
      <dgm:prSet/>
      <dgm:spPr/>
      <dgm:t>
        <a:bodyPr/>
        <a:lstStyle/>
        <a:p>
          <a:endParaRPr lang="en-US"/>
        </a:p>
      </dgm:t>
    </dgm:pt>
    <dgm:pt modelId="{7094BBAE-4876-4A8B-88F1-EC1AD8F05AAE}" type="sibTrans" cxnId="{5B5BC615-44BE-4D0C-99CF-512E0FD91FAA}">
      <dgm:prSet/>
      <dgm:spPr/>
      <dgm:t>
        <a:bodyPr/>
        <a:lstStyle/>
        <a:p>
          <a:endParaRPr lang="en-US"/>
        </a:p>
      </dgm:t>
    </dgm:pt>
    <dgm:pt modelId="{710E416D-D0B7-4D5D-BF5B-BEACF1C8C743}">
      <dgm:prSet phldrT="[Text]"/>
      <dgm:spPr/>
      <dgm:t>
        <a:bodyPr/>
        <a:lstStyle/>
        <a:p>
          <a:r>
            <a:rPr lang="en-US" dirty="0" smtClean="0"/>
            <a:t>Results</a:t>
          </a:r>
          <a:endParaRPr lang="en-US" dirty="0"/>
        </a:p>
      </dgm:t>
    </dgm:pt>
    <dgm:pt modelId="{1504F83A-7B24-4ADC-AB9B-BFA167303DC8}" type="parTrans" cxnId="{2F0D92DE-4790-422F-BE0B-4FF655C9B136}">
      <dgm:prSet/>
      <dgm:spPr/>
      <dgm:t>
        <a:bodyPr/>
        <a:lstStyle/>
        <a:p>
          <a:endParaRPr lang="en-US"/>
        </a:p>
      </dgm:t>
    </dgm:pt>
    <dgm:pt modelId="{0C5427D1-A744-4DE6-8F25-B938326C39AC}" type="sibTrans" cxnId="{2F0D92DE-4790-422F-BE0B-4FF655C9B136}">
      <dgm:prSet/>
      <dgm:spPr/>
      <dgm:t>
        <a:bodyPr/>
        <a:lstStyle/>
        <a:p>
          <a:endParaRPr lang="en-US"/>
        </a:p>
      </dgm:t>
    </dgm:pt>
    <dgm:pt modelId="{E7622B76-DDE1-46D3-861E-B58B5A284EAA}">
      <dgm:prSet phldrT="[Text]"/>
      <dgm:spPr/>
      <dgm:t>
        <a:bodyPr/>
        <a:lstStyle/>
        <a:p>
          <a:r>
            <a:rPr lang="en-US" dirty="0" smtClean="0"/>
            <a:t>Impacts</a:t>
          </a:r>
          <a:endParaRPr lang="en-US" dirty="0"/>
        </a:p>
      </dgm:t>
    </dgm:pt>
    <dgm:pt modelId="{2C4AE24C-900A-4624-B522-D65BAA163CC4}" type="parTrans" cxnId="{17285B67-1A2D-49F1-9990-08C2B998BB55}">
      <dgm:prSet/>
      <dgm:spPr/>
      <dgm:t>
        <a:bodyPr/>
        <a:lstStyle/>
        <a:p>
          <a:endParaRPr lang="en-US"/>
        </a:p>
      </dgm:t>
    </dgm:pt>
    <dgm:pt modelId="{0367DDF6-2707-4E61-9B69-C8CE5709D863}" type="sibTrans" cxnId="{17285B67-1A2D-49F1-9990-08C2B998BB55}">
      <dgm:prSet/>
      <dgm:spPr/>
      <dgm:t>
        <a:bodyPr/>
        <a:lstStyle/>
        <a:p>
          <a:endParaRPr lang="en-US"/>
        </a:p>
      </dgm:t>
    </dgm:pt>
    <dgm:pt modelId="{097979DA-9F60-4AE8-A83A-6A1251C04B00}" type="pres">
      <dgm:prSet presAssocID="{A0F9F68A-CE84-447F-967F-D7A47E9494F4}" presName="Name0" presStyleCnt="0">
        <dgm:presLayoutVars>
          <dgm:resizeHandles/>
        </dgm:presLayoutVars>
      </dgm:prSet>
      <dgm:spPr/>
    </dgm:pt>
    <dgm:pt modelId="{58BF64C3-0379-47B6-9451-74BE4276F4D4}" type="pres">
      <dgm:prSet presAssocID="{0A4C8272-BA19-4AE0-B430-0068F8620416}" presName="text" presStyleLbl="node1" presStyleIdx="0" presStyleCnt="6" custScaleX="122717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2995B48-AC61-49A4-B0C6-895249765572}" type="pres">
      <dgm:prSet presAssocID="{844BD774-9BAF-4762-A6B2-C0ABBE082198}" presName="space" presStyleCnt="0"/>
      <dgm:spPr/>
    </dgm:pt>
    <dgm:pt modelId="{AD9DAE92-C839-43B2-B3F7-7B81D5FD665F}" type="pres">
      <dgm:prSet presAssocID="{EFB84E56-219C-48A0-8E8E-5DDF29710E0D}" presName="text" presStyleLbl="node1" presStyleIdx="1" presStyleCnt="6">
        <dgm:presLayoutVars>
          <dgm:bulletEnabled val="1"/>
        </dgm:presLayoutVars>
      </dgm:prSet>
      <dgm:spPr/>
    </dgm:pt>
    <dgm:pt modelId="{A3BD1968-300C-410B-BD5B-1E5687413219}" type="pres">
      <dgm:prSet presAssocID="{6F14C6F5-EBED-4552-8380-90F4F2DFCDD1}" presName="space" presStyleCnt="0"/>
      <dgm:spPr/>
    </dgm:pt>
    <dgm:pt modelId="{A7DCDF6D-C81C-4F21-9861-852DE7EA6818}" type="pres">
      <dgm:prSet presAssocID="{792F4323-AB35-4251-B4DA-F89A1EA94842}" presName="text" presStyleLbl="node1" presStyleIdx="2" presStyleCnt="6" custScaleX="159350">
        <dgm:presLayoutVars>
          <dgm:bulletEnabled val="1"/>
        </dgm:presLayoutVars>
      </dgm:prSet>
      <dgm:spPr/>
    </dgm:pt>
    <dgm:pt modelId="{77B2E4EC-7962-4909-B461-20E3E7E9E6D5}" type="pres">
      <dgm:prSet presAssocID="{9310A4AF-CD36-434F-AFF8-FEB7A704D3C3}" presName="space" presStyleCnt="0"/>
      <dgm:spPr/>
    </dgm:pt>
    <dgm:pt modelId="{5D392BB9-6A58-4F74-A5F2-2546E363D82E}" type="pres">
      <dgm:prSet presAssocID="{86922A3D-7002-4FC1-8447-F719AC5D666F}" presName="text" presStyleLbl="node1" presStyleIdx="3" presStyleCnt="6" custScaleX="97873">
        <dgm:presLayoutVars>
          <dgm:bulletEnabled val="1"/>
        </dgm:presLayoutVars>
      </dgm:prSet>
      <dgm:spPr/>
    </dgm:pt>
    <dgm:pt modelId="{FDE26CF6-38B1-41CB-96F1-178C13B658A2}" type="pres">
      <dgm:prSet presAssocID="{7094BBAE-4876-4A8B-88F1-EC1AD8F05AAE}" presName="space" presStyleCnt="0"/>
      <dgm:spPr/>
    </dgm:pt>
    <dgm:pt modelId="{D7E84C27-392A-4C7D-B187-0019B9A74401}" type="pres">
      <dgm:prSet presAssocID="{E7622B76-DDE1-46D3-861E-B58B5A284EAA}" presName="text" presStyleLbl="node1" presStyleIdx="4" presStyleCnt="6" custScaleX="149390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268D0DB-44D2-4528-9479-D6FEE298FD82}" type="pres">
      <dgm:prSet presAssocID="{0367DDF6-2707-4E61-9B69-C8CE5709D863}" presName="space" presStyleCnt="0"/>
      <dgm:spPr/>
    </dgm:pt>
    <dgm:pt modelId="{89D11585-87BB-4BE7-8A35-A5BD923498EB}" type="pres">
      <dgm:prSet presAssocID="{710E416D-D0B7-4D5D-BF5B-BEACF1C8C743}" presName="text" presStyleLbl="node1" presStyleIdx="5" presStyleCnt="6" custScaleX="158150">
        <dgm:presLayoutVars>
          <dgm:bulletEnabled val="1"/>
        </dgm:presLayoutVars>
      </dgm:prSet>
      <dgm:spPr/>
    </dgm:pt>
  </dgm:ptLst>
  <dgm:cxnLst>
    <dgm:cxn modelId="{FF31B896-9D54-4F32-89A9-3869783AE593}" srcId="{A0F9F68A-CE84-447F-967F-D7A47E9494F4}" destId="{EFB84E56-219C-48A0-8E8E-5DDF29710E0D}" srcOrd="1" destOrd="0" parTransId="{2BF09C2C-68BD-4525-AFEF-C33C223C4182}" sibTransId="{6F14C6F5-EBED-4552-8380-90F4F2DFCDD1}"/>
    <dgm:cxn modelId="{1915CD63-5976-44F7-991C-6FA5F21108D6}" type="presOf" srcId="{792F4323-AB35-4251-B4DA-F89A1EA94842}" destId="{A7DCDF6D-C81C-4F21-9861-852DE7EA6818}" srcOrd="0" destOrd="0" presId="urn:diagrams.loki3.com/VaryingWidthList"/>
    <dgm:cxn modelId="{5D97F26F-400A-4564-8767-1F834A1ADDC0}" type="presOf" srcId="{86922A3D-7002-4FC1-8447-F719AC5D666F}" destId="{5D392BB9-6A58-4F74-A5F2-2546E363D82E}" srcOrd="0" destOrd="0" presId="urn:diagrams.loki3.com/VaryingWidthList"/>
    <dgm:cxn modelId="{ED597F2F-851E-4F29-8E09-7FD2997A6213}" type="presOf" srcId="{EFB84E56-219C-48A0-8E8E-5DDF29710E0D}" destId="{AD9DAE92-C839-43B2-B3F7-7B81D5FD665F}" srcOrd="0" destOrd="0" presId="urn:diagrams.loki3.com/VaryingWidthList"/>
    <dgm:cxn modelId="{BE21D5C5-F4C0-4D58-8234-BDAE751FB69A}" srcId="{A0F9F68A-CE84-447F-967F-D7A47E9494F4}" destId="{792F4323-AB35-4251-B4DA-F89A1EA94842}" srcOrd="2" destOrd="0" parTransId="{FD4CDF47-5241-41FD-81F3-564B4574501A}" sibTransId="{9310A4AF-CD36-434F-AFF8-FEB7A704D3C3}"/>
    <dgm:cxn modelId="{D6DDB9E5-CEC8-4434-8340-52258FC1D547}" type="presOf" srcId="{E7622B76-DDE1-46D3-861E-B58B5A284EAA}" destId="{D7E84C27-392A-4C7D-B187-0019B9A74401}" srcOrd="0" destOrd="0" presId="urn:diagrams.loki3.com/VaryingWidthList"/>
    <dgm:cxn modelId="{020129F8-A565-445E-B8ED-077A2C5B1177}" type="presOf" srcId="{710E416D-D0B7-4D5D-BF5B-BEACF1C8C743}" destId="{89D11585-87BB-4BE7-8A35-A5BD923498EB}" srcOrd="0" destOrd="0" presId="urn:diagrams.loki3.com/VaryingWidthList"/>
    <dgm:cxn modelId="{17285B67-1A2D-49F1-9990-08C2B998BB55}" srcId="{A0F9F68A-CE84-447F-967F-D7A47E9494F4}" destId="{E7622B76-DDE1-46D3-861E-B58B5A284EAA}" srcOrd="4" destOrd="0" parTransId="{2C4AE24C-900A-4624-B522-D65BAA163CC4}" sibTransId="{0367DDF6-2707-4E61-9B69-C8CE5709D863}"/>
    <dgm:cxn modelId="{35C1011F-5E7A-43F0-91C4-8D3024B5ED90}" type="presOf" srcId="{0A4C8272-BA19-4AE0-B430-0068F8620416}" destId="{58BF64C3-0379-47B6-9451-74BE4276F4D4}" srcOrd="0" destOrd="0" presId="urn:diagrams.loki3.com/VaryingWidthList"/>
    <dgm:cxn modelId="{5B5BC615-44BE-4D0C-99CF-512E0FD91FAA}" srcId="{A0F9F68A-CE84-447F-967F-D7A47E9494F4}" destId="{86922A3D-7002-4FC1-8447-F719AC5D666F}" srcOrd="3" destOrd="0" parTransId="{91FF301F-CF1D-4B7B-9D34-073B7FC874E2}" sibTransId="{7094BBAE-4876-4A8B-88F1-EC1AD8F05AAE}"/>
    <dgm:cxn modelId="{2F0D92DE-4790-422F-BE0B-4FF655C9B136}" srcId="{A0F9F68A-CE84-447F-967F-D7A47E9494F4}" destId="{710E416D-D0B7-4D5D-BF5B-BEACF1C8C743}" srcOrd="5" destOrd="0" parTransId="{1504F83A-7B24-4ADC-AB9B-BFA167303DC8}" sibTransId="{0C5427D1-A744-4DE6-8F25-B938326C39AC}"/>
    <dgm:cxn modelId="{1577C902-12AD-4426-839C-55F605AA30A9}" srcId="{A0F9F68A-CE84-447F-967F-D7A47E9494F4}" destId="{0A4C8272-BA19-4AE0-B430-0068F8620416}" srcOrd="0" destOrd="0" parTransId="{C3238D33-0DB2-4B2B-889D-6DC0CFFC04C2}" sibTransId="{844BD774-9BAF-4762-A6B2-C0ABBE082198}"/>
    <dgm:cxn modelId="{FB7F53C9-A524-4A06-99F1-24E420B74A18}" type="presOf" srcId="{A0F9F68A-CE84-447F-967F-D7A47E9494F4}" destId="{097979DA-9F60-4AE8-A83A-6A1251C04B00}" srcOrd="0" destOrd="0" presId="urn:diagrams.loki3.com/VaryingWidthList"/>
    <dgm:cxn modelId="{ED2B2D5D-9A3C-43B2-A002-9A1F66FB2132}" type="presParOf" srcId="{097979DA-9F60-4AE8-A83A-6A1251C04B00}" destId="{58BF64C3-0379-47B6-9451-74BE4276F4D4}" srcOrd="0" destOrd="0" presId="urn:diagrams.loki3.com/VaryingWidthList"/>
    <dgm:cxn modelId="{8518DA26-D1F3-45F3-8C9A-C59EC3D7E4CD}" type="presParOf" srcId="{097979DA-9F60-4AE8-A83A-6A1251C04B00}" destId="{32995B48-AC61-49A4-B0C6-895249765572}" srcOrd="1" destOrd="0" presId="urn:diagrams.loki3.com/VaryingWidthList"/>
    <dgm:cxn modelId="{A65753A5-F25F-4818-8F27-D8EB691411DA}" type="presParOf" srcId="{097979DA-9F60-4AE8-A83A-6A1251C04B00}" destId="{AD9DAE92-C839-43B2-B3F7-7B81D5FD665F}" srcOrd="2" destOrd="0" presId="urn:diagrams.loki3.com/VaryingWidthList"/>
    <dgm:cxn modelId="{483EDCD5-FB88-4424-8B5E-CF49C3DEFBF1}" type="presParOf" srcId="{097979DA-9F60-4AE8-A83A-6A1251C04B00}" destId="{A3BD1968-300C-410B-BD5B-1E5687413219}" srcOrd="3" destOrd="0" presId="urn:diagrams.loki3.com/VaryingWidthList"/>
    <dgm:cxn modelId="{8D417F81-47BF-4F5F-A082-D982F346B077}" type="presParOf" srcId="{097979DA-9F60-4AE8-A83A-6A1251C04B00}" destId="{A7DCDF6D-C81C-4F21-9861-852DE7EA6818}" srcOrd="4" destOrd="0" presId="urn:diagrams.loki3.com/VaryingWidthList"/>
    <dgm:cxn modelId="{D2C13B6D-8D4E-4CDD-8942-58ACB990832D}" type="presParOf" srcId="{097979DA-9F60-4AE8-A83A-6A1251C04B00}" destId="{77B2E4EC-7962-4909-B461-20E3E7E9E6D5}" srcOrd="5" destOrd="0" presId="urn:diagrams.loki3.com/VaryingWidthList"/>
    <dgm:cxn modelId="{183A62CC-12F0-460A-8468-13C3935BBB05}" type="presParOf" srcId="{097979DA-9F60-4AE8-A83A-6A1251C04B00}" destId="{5D392BB9-6A58-4F74-A5F2-2546E363D82E}" srcOrd="6" destOrd="0" presId="urn:diagrams.loki3.com/VaryingWidthList"/>
    <dgm:cxn modelId="{754B8E25-4457-4AE5-8B0D-D54FF9609513}" type="presParOf" srcId="{097979DA-9F60-4AE8-A83A-6A1251C04B00}" destId="{FDE26CF6-38B1-41CB-96F1-178C13B658A2}" srcOrd="7" destOrd="0" presId="urn:diagrams.loki3.com/VaryingWidthList"/>
    <dgm:cxn modelId="{3C0A9E80-5171-478E-AB8D-885BABC85F82}" type="presParOf" srcId="{097979DA-9F60-4AE8-A83A-6A1251C04B00}" destId="{D7E84C27-392A-4C7D-B187-0019B9A74401}" srcOrd="8" destOrd="0" presId="urn:diagrams.loki3.com/VaryingWidthList"/>
    <dgm:cxn modelId="{A92EADC5-33A5-4DAC-86F9-F67822AFDA9B}" type="presParOf" srcId="{097979DA-9F60-4AE8-A83A-6A1251C04B00}" destId="{F268D0DB-44D2-4528-9479-D6FEE298FD82}" srcOrd="9" destOrd="0" presId="urn:diagrams.loki3.com/VaryingWidthList"/>
    <dgm:cxn modelId="{1AE59EBB-6FA5-4B7B-BC32-3191950511D6}" type="presParOf" srcId="{097979DA-9F60-4AE8-A83A-6A1251C04B00}" destId="{89D11585-87BB-4BE7-8A35-A5BD923498EB}" srcOrd="10" destOrd="0" presId="urn:diagrams.loki3.com/VaryingWidthList"/>
  </dgm:cxnLst>
  <dgm:bg/>
  <dgm:whole/>
  <dgm:extLst>
    <a:ext uri="http://schemas.microsoft.com/office/drawing/2008/diagram">
      <dsp:dataModelExt xmlns:dsp="http://schemas.microsoft.com/office/drawing/2008/diagram" relId="rId14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0F9F68A-CE84-447F-967F-D7A47E9494F4}" type="doc">
      <dgm:prSet loTypeId="urn:diagrams.loki3.com/VaryingWidthList" loCatId="list" qsTypeId="urn:microsoft.com/office/officeart/2005/8/quickstyle/simple1" qsCatId="simple" csTypeId="urn:microsoft.com/office/officeart/2005/8/colors/accent1_2" csCatId="accent1" phldr="1"/>
      <dgm:spPr/>
    </dgm:pt>
    <dgm:pt modelId="{0A4C8272-BA19-4AE0-B430-0068F8620416}">
      <dgm:prSet phldrT="[Text]"/>
      <dgm:spPr>
        <a:solidFill>
          <a:srgbClr val="5FCBEF"/>
        </a:solidFill>
      </dgm:spPr>
      <dgm:t>
        <a:bodyPr/>
        <a:lstStyle/>
        <a:p>
          <a:r>
            <a:rPr lang="en-GB" dirty="0" smtClean="0"/>
            <a:t>Problem,</a:t>
          </a:r>
        </a:p>
        <a:p>
          <a:r>
            <a:rPr lang="en-GB" dirty="0" smtClean="0"/>
            <a:t> thesis</a:t>
          </a:r>
          <a:endParaRPr lang="en-US" dirty="0"/>
        </a:p>
      </dgm:t>
    </dgm:pt>
    <dgm:pt modelId="{C3238D33-0DB2-4B2B-889D-6DC0CFFC04C2}" type="parTrans" cxnId="{1577C902-12AD-4426-839C-55F605AA30A9}">
      <dgm:prSet/>
      <dgm:spPr/>
      <dgm:t>
        <a:bodyPr/>
        <a:lstStyle/>
        <a:p>
          <a:endParaRPr lang="en-US"/>
        </a:p>
      </dgm:t>
    </dgm:pt>
    <dgm:pt modelId="{844BD774-9BAF-4762-A6B2-C0ABBE082198}" type="sibTrans" cxnId="{1577C902-12AD-4426-839C-55F605AA30A9}">
      <dgm:prSet/>
      <dgm:spPr/>
      <dgm:t>
        <a:bodyPr/>
        <a:lstStyle/>
        <a:p>
          <a:endParaRPr lang="en-US"/>
        </a:p>
      </dgm:t>
    </dgm:pt>
    <dgm:pt modelId="{EFB84E56-219C-48A0-8E8E-5DDF29710E0D}">
      <dgm:prSet phldrT="[Text]"/>
      <dgm:spPr>
        <a:solidFill>
          <a:srgbClr val="0070C0"/>
        </a:solidFill>
      </dgm:spPr>
      <dgm:t>
        <a:bodyPr/>
        <a:lstStyle/>
        <a:p>
          <a:r>
            <a:rPr lang="en-US" dirty="0" smtClean="0"/>
            <a:t>Background</a:t>
          </a:r>
          <a:endParaRPr lang="en-US" dirty="0"/>
        </a:p>
      </dgm:t>
    </dgm:pt>
    <dgm:pt modelId="{2BF09C2C-68BD-4525-AFEF-C33C223C4182}" type="parTrans" cxnId="{FF31B896-9D54-4F32-89A9-3869783AE593}">
      <dgm:prSet/>
      <dgm:spPr/>
      <dgm:t>
        <a:bodyPr/>
        <a:lstStyle/>
        <a:p>
          <a:endParaRPr lang="en-US"/>
        </a:p>
      </dgm:t>
    </dgm:pt>
    <dgm:pt modelId="{6F14C6F5-EBED-4552-8380-90F4F2DFCDD1}" type="sibTrans" cxnId="{FF31B896-9D54-4F32-89A9-3869783AE593}">
      <dgm:prSet/>
      <dgm:spPr/>
      <dgm:t>
        <a:bodyPr/>
        <a:lstStyle/>
        <a:p>
          <a:endParaRPr lang="en-US"/>
        </a:p>
      </dgm:t>
    </dgm:pt>
    <dgm:pt modelId="{792F4323-AB35-4251-B4DA-F89A1EA94842}">
      <dgm:prSet phldrT="[Text]"/>
      <dgm:spPr/>
      <dgm:t>
        <a:bodyPr/>
        <a:lstStyle/>
        <a:p>
          <a:r>
            <a:rPr lang="en-US" dirty="0" smtClean="0"/>
            <a:t>Find the land</a:t>
          </a:r>
          <a:endParaRPr lang="en-US" dirty="0"/>
        </a:p>
      </dgm:t>
    </dgm:pt>
    <dgm:pt modelId="{FD4CDF47-5241-41FD-81F3-564B4574501A}" type="parTrans" cxnId="{BE21D5C5-F4C0-4D58-8234-BDAE751FB69A}">
      <dgm:prSet/>
      <dgm:spPr/>
      <dgm:t>
        <a:bodyPr/>
        <a:lstStyle/>
        <a:p>
          <a:endParaRPr lang="en-US"/>
        </a:p>
      </dgm:t>
    </dgm:pt>
    <dgm:pt modelId="{9310A4AF-CD36-434F-AFF8-FEB7A704D3C3}" type="sibTrans" cxnId="{BE21D5C5-F4C0-4D58-8234-BDAE751FB69A}">
      <dgm:prSet/>
      <dgm:spPr/>
      <dgm:t>
        <a:bodyPr/>
        <a:lstStyle/>
        <a:p>
          <a:endParaRPr lang="en-US"/>
        </a:p>
      </dgm:t>
    </dgm:pt>
    <dgm:pt modelId="{86922A3D-7002-4FC1-8447-F719AC5D666F}">
      <dgm:prSet phldrT="[Text]"/>
      <dgm:spPr/>
      <dgm:t>
        <a:bodyPr/>
        <a:lstStyle/>
        <a:p>
          <a:r>
            <a:rPr lang="en-US" dirty="0" smtClean="0"/>
            <a:t>Preparation the land</a:t>
          </a:r>
          <a:endParaRPr lang="en-US" dirty="0"/>
        </a:p>
      </dgm:t>
    </dgm:pt>
    <dgm:pt modelId="{91FF301F-CF1D-4B7B-9D34-073B7FC874E2}" type="parTrans" cxnId="{5B5BC615-44BE-4D0C-99CF-512E0FD91FAA}">
      <dgm:prSet/>
      <dgm:spPr/>
      <dgm:t>
        <a:bodyPr/>
        <a:lstStyle/>
        <a:p>
          <a:endParaRPr lang="en-US"/>
        </a:p>
      </dgm:t>
    </dgm:pt>
    <dgm:pt modelId="{7094BBAE-4876-4A8B-88F1-EC1AD8F05AAE}" type="sibTrans" cxnId="{5B5BC615-44BE-4D0C-99CF-512E0FD91FAA}">
      <dgm:prSet/>
      <dgm:spPr/>
      <dgm:t>
        <a:bodyPr/>
        <a:lstStyle/>
        <a:p>
          <a:endParaRPr lang="en-US"/>
        </a:p>
      </dgm:t>
    </dgm:pt>
    <dgm:pt modelId="{710E416D-D0B7-4D5D-BF5B-BEACF1C8C743}">
      <dgm:prSet phldrT="[Text]"/>
      <dgm:spPr/>
      <dgm:t>
        <a:bodyPr/>
        <a:lstStyle/>
        <a:p>
          <a:r>
            <a:rPr lang="en-US" dirty="0" smtClean="0"/>
            <a:t>Results</a:t>
          </a:r>
          <a:endParaRPr lang="en-US" dirty="0"/>
        </a:p>
      </dgm:t>
    </dgm:pt>
    <dgm:pt modelId="{1504F83A-7B24-4ADC-AB9B-BFA167303DC8}" type="parTrans" cxnId="{2F0D92DE-4790-422F-BE0B-4FF655C9B136}">
      <dgm:prSet/>
      <dgm:spPr/>
      <dgm:t>
        <a:bodyPr/>
        <a:lstStyle/>
        <a:p>
          <a:endParaRPr lang="en-US"/>
        </a:p>
      </dgm:t>
    </dgm:pt>
    <dgm:pt modelId="{0C5427D1-A744-4DE6-8F25-B938326C39AC}" type="sibTrans" cxnId="{2F0D92DE-4790-422F-BE0B-4FF655C9B136}">
      <dgm:prSet/>
      <dgm:spPr/>
      <dgm:t>
        <a:bodyPr/>
        <a:lstStyle/>
        <a:p>
          <a:endParaRPr lang="en-US"/>
        </a:p>
      </dgm:t>
    </dgm:pt>
    <dgm:pt modelId="{E7622B76-DDE1-46D3-861E-B58B5A284EAA}">
      <dgm:prSet phldrT="[Text]"/>
      <dgm:spPr/>
      <dgm:t>
        <a:bodyPr/>
        <a:lstStyle/>
        <a:p>
          <a:r>
            <a:rPr lang="en-US" dirty="0" smtClean="0"/>
            <a:t>Impacts</a:t>
          </a:r>
          <a:endParaRPr lang="en-US" dirty="0"/>
        </a:p>
      </dgm:t>
    </dgm:pt>
    <dgm:pt modelId="{2C4AE24C-900A-4624-B522-D65BAA163CC4}" type="parTrans" cxnId="{17285B67-1A2D-49F1-9990-08C2B998BB55}">
      <dgm:prSet/>
      <dgm:spPr/>
      <dgm:t>
        <a:bodyPr/>
        <a:lstStyle/>
        <a:p>
          <a:endParaRPr lang="en-US"/>
        </a:p>
      </dgm:t>
    </dgm:pt>
    <dgm:pt modelId="{0367DDF6-2707-4E61-9B69-C8CE5709D863}" type="sibTrans" cxnId="{17285B67-1A2D-49F1-9990-08C2B998BB55}">
      <dgm:prSet/>
      <dgm:spPr/>
      <dgm:t>
        <a:bodyPr/>
        <a:lstStyle/>
        <a:p>
          <a:endParaRPr lang="en-US"/>
        </a:p>
      </dgm:t>
    </dgm:pt>
    <dgm:pt modelId="{097979DA-9F60-4AE8-A83A-6A1251C04B00}" type="pres">
      <dgm:prSet presAssocID="{A0F9F68A-CE84-447F-967F-D7A47E9494F4}" presName="Name0" presStyleCnt="0">
        <dgm:presLayoutVars>
          <dgm:resizeHandles/>
        </dgm:presLayoutVars>
      </dgm:prSet>
      <dgm:spPr/>
    </dgm:pt>
    <dgm:pt modelId="{58BF64C3-0379-47B6-9451-74BE4276F4D4}" type="pres">
      <dgm:prSet presAssocID="{0A4C8272-BA19-4AE0-B430-0068F8620416}" presName="text" presStyleLbl="node1" presStyleIdx="0" presStyleCnt="6" custScaleX="122717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2995B48-AC61-49A4-B0C6-895249765572}" type="pres">
      <dgm:prSet presAssocID="{844BD774-9BAF-4762-A6B2-C0ABBE082198}" presName="space" presStyleCnt="0"/>
      <dgm:spPr/>
    </dgm:pt>
    <dgm:pt modelId="{AD9DAE92-C839-43B2-B3F7-7B81D5FD665F}" type="pres">
      <dgm:prSet presAssocID="{EFB84E56-219C-48A0-8E8E-5DDF29710E0D}" presName="text" presStyleLbl="node1" presStyleIdx="1" presStyleCnt="6">
        <dgm:presLayoutVars>
          <dgm:bulletEnabled val="1"/>
        </dgm:presLayoutVars>
      </dgm:prSet>
      <dgm:spPr/>
    </dgm:pt>
    <dgm:pt modelId="{A3BD1968-300C-410B-BD5B-1E5687413219}" type="pres">
      <dgm:prSet presAssocID="{6F14C6F5-EBED-4552-8380-90F4F2DFCDD1}" presName="space" presStyleCnt="0"/>
      <dgm:spPr/>
    </dgm:pt>
    <dgm:pt modelId="{A7DCDF6D-C81C-4F21-9861-852DE7EA6818}" type="pres">
      <dgm:prSet presAssocID="{792F4323-AB35-4251-B4DA-F89A1EA94842}" presName="text" presStyleLbl="node1" presStyleIdx="2" presStyleCnt="6" custScaleX="159350">
        <dgm:presLayoutVars>
          <dgm:bulletEnabled val="1"/>
        </dgm:presLayoutVars>
      </dgm:prSet>
      <dgm:spPr/>
    </dgm:pt>
    <dgm:pt modelId="{77B2E4EC-7962-4909-B461-20E3E7E9E6D5}" type="pres">
      <dgm:prSet presAssocID="{9310A4AF-CD36-434F-AFF8-FEB7A704D3C3}" presName="space" presStyleCnt="0"/>
      <dgm:spPr/>
    </dgm:pt>
    <dgm:pt modelId="{5D392BB9-6A58-4F74-A5F2-2546E363D82E}" type="pres">
      <dgm:prSet presAssocID="{86922A3D-7002-4FC1-8447-F719AC5D666F}" presName="text" presStyleLbl="node1" presStyleIdx="3" presStyleCnt="6" custScaleX="97873">
        <dgm:presLayoutVars>
          <dgm:bulletEnabled val="1"/>
        </dgm:presLayoutVars>
      </dgm:prSet>
      <dgm:spPr/>
    </dgm:pt>
    <dgm:pt modelId="{FDE26CF6-38B1-41CB-96F1-178C13B658A2}" type="pres">
      <dgm:prSet presAssocID="{7094BBAE-4876-4A8B-88F1-EC1AD8F05AAE}" presName="space" presStyleCnt="0"/>
      <dgm:spPr/>
    </dgm:pt>
    <dgm:pt modelId="{D7E84C27-392A-4C7D-B187-0019B9A74401}" type="pres">
      <dgm:prSet presAssocID="{E7622B76-DDE1-46D3-861E-B58B5A284EAA}" presName="text" presStyleLbl="node1" presStyleIdx="4" presStyleCnt="6" custScaleX="149390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268D0DB-44D2-4528-9479-D6FEE298FD82}" type="pres">
      <dgm:prSet presAssocID="{0367DDF6-2707-4E61-9B69-C8CE5709D863}" presName="space" presStyleCnt="0"/>
      <dgm:spPr/>
    </dgm:pt>
    <dgm:pt modelId="{89D11585-87BB-4BE7-8A35-A5BD923498EB}" type="pres">
      <dgm:prSet presAssocID="{710E416D-D0B7-4D5D-BF5B-BEACF1C8C743}" presName="text" presStyleLbl="node1" presStyleIdx="5" presStyleCnt="6" custScaleX="158150">
        <dgm:presLayoutVars>
          <dgm:bulletEnabled val="1"/>
        </dgm:presLayoutVars>
      </dgm:prSet>
      <dgm:spPr/>
    </dgm:pt>
  </dgm:ptLst>
  <dgm:cxnLst>
    <dgm:cxn modelId="{FF31B896-9D54-4F32-89A9-3869783AE593}" srcId="{A0F9F68A-CE84-447F-967F-D7A47E9494F4}" destId="{EFB84E56-219C-48A0-8E8E-5DDF29710E0D}" srcOrd="1" destOrd="0" parTransId="{2BF09C2C-68BD-4525-AFEF-C33C223C4182}" sibTransId="{6F14C6F5-EBED-4552-8380-90F4F2DFCDD1}"/>
    <dgm:cxn modelId="{D6DDB9E5-CEC8-4434-8340-52258FC1D547}" type="presOf" srcId="{E7622B76-DDE1-46D3-861E-B58B5A284EAA}" destId="{D7E84C27-392A-4C7D-B187-0019B9A74401}" srcOrd="0" destOrd="0" presId="urn:diagrams.loki3.com/VaryingWidthList"/>
    <dgm:cxn modelId="{5B5BC615-44BE-4D0C-99CF-512E0FD91FAA}" srcId="{A0F9F68A-CE84-447F-967F-D7A47E9494F4}" destId="{86922A3D-7002-4FC1-8447-F719AC5D666F}" srcOrd="3" destOrd="0" parTransId="{91FF301F-CF1D-4B7B-9D34-073B7FC874E2}" sibTransId="{7094BBAE-4876-4A8B-88F1-EC1AD8F05AAE}"/>
    <dgm:cxn modelId="{17285B67-1A2D-49F1-9990-08C2B998BB55}" srcId="{A0F9F68A-CE84-447F-967F-D7A47E9494F4}" destId="{E7622B76-DDE1-46D3-861E-B58B5A284EAA}" srcOrd="4" destOrd="0" parTransId="{2C4AE24C-900A-4624-B522-D65BAA163CC4}" sibTransId="{0367DDF6-2707-4E61-9B69-C8CE5709D863}"/>
    <dgm:cxn modelId="{1915CD63-5976-44F7-991C-6FA5F21108D6}" type="presOf" srcId="{792F4323-AB35-4251-B4DA-F89A1EA94842}" destId="{A7DCDF6D-C81C-4F21-9861-852DE7EA6818}" srcOrd="0" destOrd="0" presId="urn:diagrams.loki3.com/VaryingWidthList"/>
    <dgm:cxn modelId="{FB7F53C9-A524-4A06-99F1-24E420B74A18}" type="presOf" srcId="{A0F9F68A-CE84-447F-967F-D7A47E9494F4}" destId="{097979DA-9F60-4AE8-A83A-6A1251C04B00}" srcOrd="0" destOrd="0" presId="urn:diagrams.loki3.com/VaryingWidthList"/>
    <dgm:cxn modelId="{35C1011F-5E7A-43F0-91C4-8D3024B5ED90}" type="presOf" srcId="{0A4C8272-BA19-4AE0-B430-0068F8620416}" destId="{58BF64C3-0379-47B6-9451-74BE4276F4D4}" srcOrd="0" destOrd="0" presId="urn:diagrams.loki3.com/VaryingWidthList"/>
    <dgm:cxn modelId="{ED597F2F-851E-4F29-8E09-7FD2997A6213}" type="presOf" srcId="{EFB84E56-219C-48A0-8E8E-5DDF29710E0D}" destId="{AD9DAE92-C839-43B2-B3F7-7B81D5FD665F}" srcOrd="0" destOrd="0" presId="urn:diagrams.loki3.com/VaryingWidthList"/>
    <dgm:cxn modelId="{BE21D5C5-F4C0-4D58-8234-BDAE751FB69A}" srcId="{A0F9F68A-CE84-447F-967F-D7A47E9494F4}" destId="{792F4323-AB35-4251-B4DA-F89A1EA94842}" srcOrd="2" destOrd="0" parTransId="{FD4CDF47-5241-41FD-81F3-564B4574501A}" sibTransId="{9310A4AF-CD36-434F-AFF8-FEB7A704D3C3}"/>
    <dgm:cxn modelId="{5D97F26F-400A-4564-8767-1F834A1ADDC0}" type="presOf" srcId="{86922A3D-7002-4FC1-8447-F719AC5D666F}" destId="{5D392BB9-6A58-4F74-A5F2-2546E363D82E}" srcOrd="0" destOrd="0" presId="urn:diagrams.loki3.com/VaryingWidthList"/>
    <dgm:cxn modelId="{020129F8-A565-445E-B8ED-077A2C5B1177}" type="presOf" srcId="{710E416D-D0B7-4D5D-BF5B-BEACF1C8C743}" destId="{89D11585-87BB-4BE7-8A35-A5BD923498EB}" srcOrd="0" destOrd="0" presId="urn:diagrams.loki3.com/VaryingWidthList"/>
    <dgm:cxn modelId="{2F0D92DE-4790-422F-BE0B-4FF655C9B136}" srcId="{A0F9F68A-CE84-447F-967F-D7A47E9494F4}" destId="{710E416D-D0B7-4D5D-BF5B-BEACF1C8C743}" srcOrd="5" destOrd="0" parTransId="{1504F83A-7B24-4ADC-AB9B-BFA167303DC8}" sibTransId="{0C5427D1-A744-4DE6-8F25-B938326C39AC}"/>
    <dgm:cxn modelId="{1577C902-12AD-4426-839C-55F605AA30A9}" srcId="{A0F9F68A-CE84-447F-967F-D7A47E9494F4}" destId="{0A4C8272-BA19-4AE0-B430-0068F8620416}" srcOrd="0" destOrd="0" parTransId="{C3238D33-0DB2-4B2B-889D-6DC0CFFC04C2}" sibTransId="{844BD774-9BAF-4762-A6B2-C0ABBE082198}"/>
    <dgm:cxn modelId="{ED2B2D5D-9A3C-43B2-A002-9A1F66FB2132}" type="presParOf" srcId="{097979DA-9F60-4AE8-A83A-6A1251C04B00}" destId="{58BF64C3-0379-47B6-9451-74BE4276F4D4}" srcOrd="0" destOrd="0" presId="urn:diagrams.loki3.com/VaryingWidthList"/>
    <dgm:cxn modelId="{8518DA26-D1F3-45F3-8C9A-C59EC3D7E4CD}" type="presParOf" srcId="{097979DA-9F60-4AE8-A83A-6A1251C04B00}" destId="{32995B48-AC61-49A4-B0C6-895249765572}" srcOrd="1" destOrd="0" presId="urn:diagrams.loki3.com/VaryingWidthList"/>
    <dgm:cxn modelId="{A65753A5-F25F-4818-8F27-D8EB691411DA}" type="presParOf" srcId="{097979DA-9F60-4AE8-A83A-6A1251C04B00}" destId="{AD9DAE92-C839-43B2-B3F7-7B81D5FD665F}" srcOrd="2" destOrd="0" presId="urn:diagrams.loki3.com/VaryingWidthList"/>
    <dgm:cxn modelId="{483EDCD5-FB88-4424-8B5E-CF49C3DEFBF1}" type="presParOf" srcId="{097979DA-9F60-4AE8-A83A-6A1251C04B00}" destId="{A3BD1968-300C-410B-BD5B-1E5687413219}" srcOrd="3" destOrd="0" presId="urn:diagrams.loki3.com/VaryingWidthList"/>
    <dgm:cxn modelId="{8D417F81-47BF-4F5F-A082-D982F346B077}" type="presParOf" srcId="{097979DA-9F60-4AE8-A83A-6A1251C04B00}" destId="{A7DCDF6D-C81C-4F21-9861-852DE7EA6818}" srcOrd="4" destOrd="0" presId="urn:diagrams.loki3.com/VaryingWidthList"/>
    <dgm:cxn modelId="{D2C13B6D-8D4E-4CDD-8942-58ACB990832D}" type="presParOf" srcId="{097979DA-9F60-4AE8-A83A-6A1251C04B00}" destId="{77B2E4EC-7962-4909-B461-20E3E7E9E6D5}" srcOrd="5" destOrd="0" presId="urn:diagrams.loki3.com/VaryingWidthList"/>
    <dgm:cxn modelId="{183A62CC-12F0-460A-8468-13C3935BBB05}" type="presParOf" srcId="{097979DA-9F60-4AE8-A83A-6A1251C04B00}" destId="{5D392BB9-6A58-4F74-A5F2-2546E363D82E}" srcOrd="6" destOrd="0" presId="urn:diagrams.loki3.com/VaryingWidthList"/>
    <dgm:cxn modelId="{754B8E25-4457-4AE5-8B0D-D54FF9609513}" type="presParOf" srcId="{097979DA-9F60-4AE8-A83A-6A1251C04B00}" destId="{FDE26CF6-38B1-41CB-96F1-178C13B658A2}" srcOrd="7" destOrd="0" presId="urn:diagrams.loki3.com/VaryingWidthList"/>
    <dgm:cxn modelId="{3C0A9E80-5171-478E-AB8D-885BABC85F82}" type="presParOf" srcId="{097979DA-9F60-4AE8-A83A-6A1251C04B00}" destId="{D7E84C27-392A-4C7D-B187-0019B9A74401}" srcOrd="8" destOrd="0" presId="urn:diagrams.loki3.com/VaryingWidthList"/>
    <dgm:cxn modelId="{A92EADC5-33A5-4DAC-86F9-F67822AFDA9B}" type="presParOf" srcId="{097979DA-9F60-4AE8-A83A-6A1251C04B00}" destId="{F268D0DB-44D2-4528-9479-D6FEE298FD82}" srcOrd="9" destOrd="0" presId="urn:diagrams.loki3.com/VaryingWidthList"/>
    <dgm:cxn modelId="{1AE59EBB-6FA5-4B7B-BC32-3191950511D6}" type="presParOf" srcId="{097979DA-9F60-4AE8-A83A-6A1251C04B00}" destId="{89D11585-87BB-4BE7-8A35-A5BD923498EB}" srcOrd="10" destOrd="0" presId="urn:diagrams.loki3.com/VaryingWidth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0F9F68A-CE84-447F-967F-D7A47E9494F4}" type="doc">
      <dgm:prSet loTypeId="urn:diagrams.loki3.com/VaryingWidthList" loCatId="list" qsTypeId="urn:microsoft.com/office/officeart/2005/8/quickstyle/simple1" qsCatId="simple" csTypeId="urn:microsoft.com/office/officeart/2005/8/colors/accent1_2" csCatId="accent1" phldr="1"/>
      <dgm:spPr/>
    </dgm:pt>
    <dgm:pt modelId="{0A4C8272-BA19-4AE0-B430-0068F8620416}">
      <dgm:prSet phldrT="[Text]"/>
      <dgm:spPr>
        <a:solidFill>
          <a:schemeClr val="accent1"/>
        </a:solidFill>
      </dgm:spPr>
      <dgm:t>
        <a:bodyPr/>
        <a:lstStyle/>
        <a:p>
          <a:r>
            <a:rPr lang="en-GB" dirty="0" smtClean="0"/>
            <a:t>Problem,</a:t>
          </a:r>
        </a:p>
        <a:p>
          <a:r>
            <a:rPr lang="en-GB" dirty="0" smtClean="0"/>
            <a:t> thesis</a:t>
          </a:r>
          <a:endParaRPr lang="en-US" dirty="0"/>
        </a:p>
      </dgm:t>
    </dgm:pt>
    <dgm:pt modelId="{C3238D33-0DB2-4B2B-889D-6DC0CFFC04C2}" type="parTrans" cxnId="{1577C902-12AD-4426-839C-55F605AA30A9}">
      <dgm:prSet/>
      <dgm:spPr/>
      <dgm:t>
        <a:bodyPr/>
        <a:lstStyle/>
        <a:p>
          <a:endParaRPr lang="en-US"/>
        </a:p>
      </dgm:t>
    </dgm:pt>
    <dgm:pt modelId="{844BD774-9BAF-4762-A6B2-C0ABBE082198}" type="sibTrans" cxnId="{1577C902-12AD-4426-839C-55F605AA30A9}">
      <dgm:prSet/>
      <dgm:spPr/>
      <dgm:t>
        <a:bodyPr/>
        <a:lstStyle/>
        <a:p>
          <a:endParaRPr lang="en-US"/>
        </a:p>
      </dgm:t>
    </dgm:pt>
    <dgm:pt modelId="{EFB84E56-219C-48A0-8E8E-5DDF29710E0D}">
      <dgm:prSet phldrT="[Text]"/>
      <dgm:spPr/>
      <dgm:t>
        <a:bodyPr/>
        <a:lstStyle/>
        <a:p>
          <a:r>
            <a:rPr lang="en-US" dirty="0" smtClean="0"/>
            <a:t>Background</a:t>
          </a:r>
          <a:endParaRPr lang="en-US" dirty="0"/>
        </a:p>
      </dgm:t>
    </dgm:pt>
    <dgm:pt modelId="{2BF09C2C-68BD-4525-AFEF-C33C223C4182}" type="parTrans" cxnId="{FF31B896-9D54-4F32-89A9-3869783AE593}">
      <dgm:prSet/>
      <dgm:spPr/>
      <dgm:t>
        <a:bodyPr/>
        <a:lstStyle/>
        <a:p>
          <a:endParaRPr lang="en-US"/>
        </a:p>
      </dgm:t>
    </dgm:pt>
    <dgm:pt modelId="{6F14C6F5-EBED-4552-8380-90F4F2DFCDD1}" type="sibTrans" cxnId="{FF31B896-9D54-4F32-89A9-3869783AE593}">
      <dgm:prSet/>
      <dgm:spPr/>
      <dgm:t>
        <a:bodyPr/>
        <a:lstStyle/>
        <a:p>
          <a:endParaRPr lang="en-US"/>
        </a:p>
      </dgm:t>
    </dgm:pt>
    <dgm:pt modelId="{792F4323-AB35-4251-B4DA-F89A1EA94842}">
      <dgm:prSet phldrT="[Text]"/>
      <dgm:spPr>
        <a:solidFill>
          <a:srgbClr val="0070C0"/>
        </a:solidFill>
      </dgm:spPr>
      <dgm:t>
        <a:bodyPr/>
        <a:lstStyle/>
        <a:p>
          <a:r>
            <a:rPr lang="en-US" dirty="0" smtClean="0"/>
            <a:t>Find the land</a:t>
          </a:r>
          <a:endParaRPr lang="en-US" dirty="0"/>
        </a:p>
      </dgm:t>
    </dgm:pt>
    <dgm:pt modelId="{FD4CDF47-5241-41FD-81F3-564B4574501A}" type="parTrans" cxnId="{BE21D5C5-F4C0-4D58-8234-BDAE751FB69A}">
      <dgm:prSet/>
      <dgm:spPr/>
      <dgm:t>
        <a:bodyPr/>
        <a:lstStyle/>
        <a:p>
          <a:endParaRPr lang="en-US"/>
        </a:p>
      </dgm:t>
    </dgm:pt>
    <dgm:pt modelId="{9310A4AF-CD36-434F-AFF8-FEB7A704D3C3}" type="sibTrans" cxnId="{BE21D5C5-F4C0-4D58-8234-BDAE751FB69A}">
      <dgm:prSet/>
      <dgm:spPr/>
      <dgm:t>
        <a:bodyPr/>
        <a:lstStyle/>
        <a:p>
          <a:endParaRPr lang="en-US"/>
        </a:p>
      </dgm:t>
    </dgm:pt>
    <dgm:pt modelId="{86922A3D-7002-4FC1-8447-F719AC5D666F}">
      <dgm:prSet phldrT="[Text]"/>
      <dgm:spPr/>
      <dgm:t>
        <a:bodyPr/>
        <a:lstStyle/>
        <a:p>
          <a:r>
            <a:rPr lang="en-US" dirty="0" smtClean="0"/>
            <a:t>Preparation the land</a:t>
          </a:r>
          <a:endParaRPr lang="en-US" dirty="0"/>
        </a:p>
      </dgm:t>
    </dgm:pt>
    <dgm:pt modelId="{91FF301F-CF1D-4B7B-9D34-073B7FC874E2}" type="parTrans" cxnId="{5B5BC615-44BE-4D0C-99CF-512E0FD91FAA}">
      <dgm:prSet/>
      <dgm:spPr/>
      <dgm:t>
        <a:bodyPr/>
        <a:lstStyle/>
        <a:p>
          <a:endParaRPr lang="en-US"/>
        </a:p>
      </dgm:t>
    </dgm:pt>
    <dgm:pt modelId="{7094BBAE-4876-4A8B-88F1-EC1AD8F05AAE}" type="sibTrans" cxnId="{5B5BC615-44BE-4D0C-99CF-512E0FD91FAA}">
      <dgm:prSet/>
      <dgm:spPr/>
      <dgm:t>
        <a:bodyPr/>
        <a:lstStyle/>
        <a:p>
          <a:endParaRPr lang="en-US"/>
        </a:p>
      </dgm:t>
    </dgm:pt>
    <dgm:pt modelId="{710E416D-D0B7-4D5D-BF5B-BEACF1C8C743}">
      <dgm:prSet phldrT="[Text]"/>
      <dgm:spPr/>
      <dgm:t>
        <a:bodyPr/>
        <a:lstStyle/>
        <a:p>
          <a:r>
            <a:rPr lang="en-US" dirty="0" smtClean="0"/>
            <a:t>Results</a:t>
          </a:r>
          <a:endParaRPr lang="en-US" dirty="0"/>
        </a:p>
      </dgm:t>
    </dgm:pt>
    <dgm:pt modelId="{1504F83A-7B24-4ADC-AB9B-BFA167303DC8}" type="parTrans" cxnId="{2F0D92DE-4790-422F-BE0B-4FF655C9B136}">
      <dgm:prSet/>
      <dgm:spPr/>
      <dgm:t>
        <a:bodyPr/>
        <a:lstStyle/>
        <a:p>
          <a:endParaRPr lang="en-US"/>
        </a:p>
      </dgm:t>
    </dgm:pt>
    <dgm:pt modelId="{0C5427D1-A744-4DE6-8F25-B938326C39AC}" type="sibTrans" cxnId="{2F0D92DE-4790-422F-BE0B-4FF655C9B136}">
      <dgm:prSet/>
      <dgm:spPr/>
      <dgm:t>
        <a:bodyPr/>
        <a:lstStyle/>
        <a:p>
          <a:endParaRPr lang="en-US"/>
        </a:p>
      </dgm:t>
    </dgm:pt>
    <dgm:pt modelId="{E7622B76-DDE1-46D3-861E-B58B5A284EAA}">
      <dgm:prSet phldrT="[Text]"/>
      <dgm:spPr/>
      <dgm:t>
        <a:bodyPr/>
        <a:lstStyle/>
        <a:p>
          <a:r>
            <a:rPr lang="en-US" dirty="0" smtClean="0"/>
            <a:t>Impacts</a:t>
          </a:r>
          <a:endParaRPr lang="en-US" dirty="0"/>
        </a:p>
      </dgm:t>
    </dgm:pt>
    <dgm:pt modelId="{2C4AE24C-900A-4624-B522-D65BAA163CC4}" type="parTrans" cxnId="{17285B67-1A2D-49F1-9990-08C2B998BB55}">
      <dgm:prSet/>
      <dgm:spPr/>
      <dgm:t>
        <a:bodyPr/>
        <a:lstStyle/>
        <a:p>
          <a:endParaRPr lang="en-US"/>
        </a:p>
      </dgm:t>
    </dgm:pt>
    <dgm:pt modelId="{0367DDF6-2707-4E61-9B69-C8CE5709D863}" type="sibTrans" cxnId="{17285B67-1A2D-49F1-9990-08C2B998BB55}">
      <dgm:prSet/>
      <dgm:spPr/>
      <dgm:t>
        <a:bodyPr/>
        <a:lstStyle/>
        <a:p>
          <a:endParaRPr lang="en-US"/>
        </a:p>
      </dgm:t>
    </dgm:pt>
    <dgm:pt modelId="{097979DA-9F60-4AE8-A83A-6A1251C04B00}" type="pres">
      <dgm:prSet presAssocID="{A0F9F68A-CE84-447F-967F-D7A47E9494F4}" presName="Name0" presStyleCnt="0">
        <dgm:presLayoutVars>
          <dgm:resizeHandles/>
        </dgm:presLayoutVars>
      </dgm:prSet>
      <dgm:spPr/>
    </dgm:pt>
    <dgm:pt modelId="{58BF64C3-0379-47B6-9451-74BE4276F4D4}" type="pres">
      <dgm:prSet presAssocID="{0A4C8272-BA19-4AE0-B430-0068F8620416}" presName="text" presStyleLbl="node1" presStyleIdx="0" presStyleCnt="6" custScaleX="122717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2995B48-AC61-49A4-B0C6-895249765572}" type="pres">
      <dgm:prSet presAssocID="{844BD774-9BAF-4762-A6B2-C0ABBE082198}" presName="space" presStyleCnt="0"/>
      <dgm:spPr/>
    </dgm:pt>
    <dgm:pt modelId="{AD9DAE92-C839-43B2-B3F7-7B81D5FD665F}" type="pres">
      <dgm:prSet presAssocID="{EFB84E56-219C-48A0-8E8E-5DDF29710E0D}" presName="text" presStyleLbl="node1" presStyleIdx="1" presStyleCnt="6">
        <dgm:presLayoutVars>
          <dgm:bulletEnabled val="1"/>
        </dgm:presLayoutVars>
      </dgm:prSet>
      <dgm:spPr/>
    </dgm:pt>
    <dgm:pt modelId="{A3BD1968-300C-410B-BD5B-1E5687413219}" type="pres">
      <dgm:prSet presAssocID="{6F14C6F5-EBED-4552-8380-90F4F2DFCDD1}" presName="space" presStyleCnt="0"/>
      <dgm:spPr/>
    </dgm:pt>
    <dgm:pt modelId="{A7DCDF6D-C81C-4F21-9861-852DE7EA6818}" type="pres">
      <dgm:prSet presAssocID="{792F4323-AB35-4251-B4DA-F89A1EA94842}" presName="text" presStyleLbl="node1" presStyleIdx="2" presStyleCnt="6" custScaleX="159350">
        <dgm:presLayoutVars>
          <dgm:bulletEnabled val="1"/>
        </dgm:presLayoutVars>
      </dgm:prSet>
      <dgm:spPr/>
    </dgm:pt>
    <dgm:pt modelId="{77B2E4EC-7962-4909-B461-20E3E7E9E6D5}" type="pres">
      <dgm:prSet presAssocID="{9310A4AF-CD36-434F-AFF8-FEB7A704D3C3}" presName="space" presStyleCnt="0"/>
      <dgm:spPr/>
    </dgm:pt>
    <dgm:pt modelId="{5D392BB9-6A58-4F74-A5F2-2546E363D82E}" type="pres">
      <dgm:prSet presAssocID="{86922A3D-7002-4FC1-8447-F719AC5D666F}" presName="text" presStyleLbl="node1" presStyleIdx="3" presStyleCnt="6" custScaleX="97873">
        <dgm:presLayoutVars>
          <dgm:bulletEnabled val="1"/>
        </dgm:presLayoutVars>
      </dgm:prSet>
      <dgm:spPr/>
    </dgm:pt>
    <dgm:pt modelId="{FDE26CF6-38B1-41CB-96F1-178C13B658A2}" type="pres">
      <dgm:prSet presAssocID="{7094BBAE-4876-4A8B-88F1-EC1AD8F05AAE}" presName="space" presStyleCnt="0"/>
      <dgm:spPr/>
    </dgm:pt>
    <dgm:pt modelId="{D7E84C27-392A-4C7D-B187-0019B9A74401}" type="pres">
      <dgm:prSet presAssocID="{E7622B76-DDE1-46D3-861E-B58B5A284EAA}" presName="text" presStyleLbl="node1" presStyleIdx="4" presStyleCnt="6" custScaleX="149390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268D0DB-44D2-4528-9479-D6FEE298FD82}" type="pres">
      <dgm:prSet presAssocID="{0367DDF6-2707-4E61-9B69-C8CE5709D863}" presName="space" presStyleCnt="0"/>
      <dgm:spPr/>
    </dgm:pt>
    <dgm:pt modelId="{89D11585-87BB-4BE7-8A35-A5BD923498EB}" type="pres">
      <dgm:prSet presAssocID="{710E416D-D0B7-4D5D-BF5B-BEACF1C8C743}" presName="text" presStyleLbl="node1" presStyleIdx="5" presStyleCnt="6" custScaleX="158150">
        <dgm:presLayoutVars>
          <dgm:bulletEnabled val="1"/>
        </dgm:presLayoutVars>
      </dgm:prSet>
      <dgm:spPr/>
    </dgm:pt>
  </dgm:ptLst>
  <dgm:cxnLst>
    <dgm:cxn modelId="{FF31B896-9D54-4F32-89A9-3869783AE593}" srcId="{A0F9F68A-CE84-447F-967F-D7A47E9494F4}" destId="{EFB84E56-219C-48A0-8E8E-5DDF29710E0D}" srcOrd="1" destOrd="0" parTransId="{2BF09C2C-68BD-4525-AFEF-C33C223C4182}" sibTransId="{6F14C6F5-EBED-4552-8380-90F4F2DFCDD1}"/>
    <dgm:cxn modelId="{1915CD63-5976-44F7-991C-6FA5F21108D6}" type="presOf" srcId="{792F4323-AB35-4251-B4DA-F89A1EA94842}" destId="{A7DCDF6D-C81C-4F21-9861-852DE7EA6818}" srcOrd="0" destOrd="0" presId="urn:diagrams.loki3.com/VaryingWidthList"/>
    <dgm:cxn modelId="{5D97F26F-400A-4564-8767-1F834A1ADDC0}" type="presOf" srcId="{86922A3D-7002-4FC1-8447-F719AC5D666F}" destId="{5D392BB9-6A58-4F74-A5F2-2546E363D82E}" srcOrd="0" destOrd="0" presId="urn:diagrams.loki3.com/VaryingWidthList"/>
    <dgm:cxn modelId="{ED597F2F-851E-4F29-8E09-7FD2997A6213}" type="presOf" srcId="{EFB84E56-219C-48A0-8E8E-5DDF29710E0D}" destId="{AD9DAE92-C839-43B2-B3F7-7B81D5FD665F}" srcOrd="0" destOrd="0" presId="urn:diagrams.loki3.com/VaryingWidthList"/>
    <dgm:cxn modelId="{BE21D5C5-F4C0-4D58-8234-BDAE751FB69A}" srcId="{A0F9F68A-CE84-447F-967F-D7A47E9494F4}" destId="{792F4323-AB35-4251-B4DA-F89A1EA94842}" srcOrd="2" destOrd="0" parTransId="{FD4CDF47-5241-41FD-81F3-564B4574501A}" sibTransId="{9310A4AF-CD36-434F-AFF8-FEB7A704D3C3}"/>
    <dgm:cxn modelId="{D6DDB9E5-CEC8-4434-8340-52258FC1D547}" type="presOf" srcId="{E7622B76-DDE1-46D3-861E-B58B5A284EAA}" destId="{D7E84C27-392A-4C7D-B187-0019B9A74401}" srcOrd="0" destOrd="0" presId="urn:diagrams.loki3.com/VaryingWidthList"/>
    <dgm:cxn modelId="{020129F8-A565-445E-B8ED-077A2C5B1177}" type="presOf" srcId="{710E416D-D0B7-4D5D-BF5B-BEACF1C8C743}" destId="{89D11585-87BB-4BE7-8A35-A5BD923498EB}" srcOrd="0" destOrd="0" presId="urn:diagrams.loki3.com/VaryingWidthList"/>
    <dgm:cxn modelId="{17285B67-1A2D-49F1-9990-08C2B998BB55}" srcId="{A0F9F68A-CE84-447F-967F-D7A47E9494F4}" destId="{E7622B76-DDE1-46D3-861E-B58B5A284EAA}" srcOrd="4" destOrd="0" parTransId="{2C4AE24C-900A-4624-B522-D65BAA163CC4}" sibTransId="{0367DDF6-2707-4E61-9B69-C8CE5709D863}"/>
    <dgm:cxn modelId="{35C1011F-5E7A-43F0-91C4-8D3024B5ED90}" type="presOf" srcId="{0A4C8272-BA19-4AE0-B430-0068F8620416}" destId="{58BF64C3-0379-47B6-9451-74BE4276F4D4}" srcOrd="0" destOrd="0" presId="urn:diagrams.loki3.com/VaryingWidthList"/>
    <dgm:cxn modelId="{5B5BC615-44BE-4D0C-99CF-512E0FD91FAA}" srcId="{A0F9F68A-CE84-447F-967F-D7A47E9494F4}" destId="{86922A3D-7002-4FC1-8447-F719AC5D666F}" srcOrd="3" destOrd="0" parTransId="{91FF301F-CF1D-4B7B-9D34-073B7FC874E2}" sibTransId="{7094BBAE-4876-4A8B-88F1-EC1AD8F05AAE}"/>
    <dgm:cxn modelId="{2F0D92DE-4790-422F-BE0B-4FF655C9B136}" srcId="{A0F9F68A-CE84-447F-967F-D7A47E9494F4}" destId="{710E416D-D0B7-4D5D-BF5B-BEACF1C8C743}" srcOrd="5" destOrd="0" parTransId="{1504F83A-7B24-4ADC-AB9B-BFA167303DC8}" sibTransId="{0C5427D1-A744-4DE6-8F25-B938326C39AC}"/>
    <dgm:cxn modelId="{1577C902-12AD-4426-839C-55F605AA30A9}" srcId="{A0F9F68A-CE84-447F-967F-D7A47E9494F4}" destId="{0A4C8272-BA19-4AE0-B430-0068F8620416}" srcOrd="0" destOrd="0" parTransId="{C3238D33-0DB2-4B2B-889D-6DC0CFFC04C2}" sibTransId="{844BD774-9BAF-4762-A6B2-C0ABBE082198}"/>
    <dgm:cxn modelId="{FB7F53C9-A524-4A06-99F1-24E420B74A18}" type="presOf" srcId="{A0F9F68A-CE84-447F-967F-D7A47E9494F4}" destId="{097979DA-9F60-4AE8-A83A-6A1251C04B00}" srcOrd="0" destOrd="0" presId="urn:diagrams.loki3.com/VaryingWidthList"/>
    <dgm:cxn modelId="{ED2B2D5D-9A3C-43B2-A002-9A1F66FB2132}" type="presParOf" srcId="{097979DA-9F60-4AE8-A83A-6A1251C04B00}" destId="{58BF64C3-0379-47B6-9451-74BE4276F4D4}" srcOrd="0" destOrd="0" presId="urn:diagrams.loki3.com/VaryingWidthList"/>
    <dgm:cxn modelId="{8518DA26-D1F3-45F3-8C9A-C59EC3D7E4CD}" type="presParOf" srcId="{097979DA-9F60-4AE8-A83A-6A1251C04B00}" destId="{32995B48-AC61-49A4-B0C6-895249765572}" srcOrd="1" destOrd="0" presId="urn:diagrams.loki3.com/VaryingWidthList"/>
    <dgm:cxn modelId="{A65753A5-F25F-4818-8F27-D8EB691411DA}" type="presParOf" srcId="{097979DA-9F60-4AE8-A83A-6A1251C04B00}" destId="{AD9DAE92-C839-43B2-B3F7-7B81D5FD665F}" srcOrd="2" destOrd="0" presId="urn:diagrams.loki3.com/VaryingWidthList"/>
    <dgm:cxn modelId="{483EDCD5-FB88-4424-8B5E-CF49C3DEFBF1}" type="presParOf" srcId="{097979DA-9F60-4AE8-A83A-6A1251C04B00}" destId="{A3BD1968-300C-410B-BD5B-1E5687413219}" srcOrd="3" destOrd="0" presId="urn:diagrams.loki3.com/VaryingWidthList"/>
    <dgm:cxn modelId="{8D417F81-47BF-4F5F-A082-D982F346B077}" type="presParOf" srcId="{097979DA-9F60-4AE8-A83A-6A1251C04B00}" destId="{A7DCDF6D-C81C-4F21-9861-852DE7EA6818}" srcOrd="4" destOrd="0" presId="urn:diagrams.loki3.com/VaryingWidthList"/>
    <dgm:cxn modelId="{D2C13B6D-8D4E-4CDD-8942-58ACB990832D}" type="presParOf" srcId="{097979DA-9F60-4AE8-A83A-6A1251C04B00}" destId="{77B2E4EC-7962-4909-B461-20E3E7E9E6D5}" srcOrd="5" destOrd="0" presId="urn:diagrams.loki3.com/VaryingWidthList"/>
    <dgm:cxn modelId="{183A62CC-12F0-460A-8468-13C3935BBB05}" type="presParOf" srcId="{097979DA-9F60-4AE8-A83A-6A1251C04B00}" destId="{5D392BB9-6A58-4F74-A5F2-2546E363D82E}" srcOrd="6" destOrd="0" presId="urn:diagrams.loki3.com/VaryingWidthList"/>
    <dgm:cxn modelId="{754B8E25-4457-4AE5-8B0D-D54FF9609513}" type="presParOf" srcId="{097979DA-9F60-4AE8-A83A-6A1251C04B00}" destId="{FDE26CF6-38B1-41CB-96F1-178C13B658A2}" srcOrd="7" destOrd="0" presId="urn:diagrams.loki3.com/VaryingWidthList"/>
    <dgm:cxn modelId="{3C0A9E80-5171-478E-AB8D-885BABC85F82}" type="presParOf" srcId="{097979DA-9F60-4AE8-A83A-6A1251C04B00}" destId="{D7E84C27-392A-4C7D-B187-0019B9A74401}" srcOrd="8" destOrd="0" presId="urn:diagrams.loki3.com/VaryingWidthList"/>
    <dgm:cxn modelId="{A92EADC5-33A5-4DAC-86F9-F67822AFDA9B}" type="presParOf" srcId="{097979DA-9F60-4AE8-A83A-6A1251C04B00}" destId="{F268D0DB-44D2-4528-9479-D6FEE298FD82}" srcOrd="9" destOrd="0" presId="urn:diagrams.loki3.com/VaryingWidthList"/>
    <dgm:cxn modelId="{1AE59EBB-6FA5-4B7B-BC32-3191950511D6}" type="presParOf" srcId="{097979DA-9F60-4AE8-A83A-6A1251C04B00}" destId="{89D11585-87BB-4BE7-8A35-A5BD923498EB}" srcOrd="10" destOrd="0" presId="urn:diagrams.loki3.com/VaryingWidthList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A0F9F68A-CE84-447F-967F-D7A47E9494F4}" type="doc">
      <dgm:prSet loTypeId="urn:diagrams.loki3.com/VaryingWidthList" loCatId="list" qsTypeId="urn:microsoft.com/office/officeart/2005/8/quickstyle/simple1" qsCatId="simple" csTypeId="urn:microsoft.com/office/officeart/2005/8/colors/accent1_2" csCatId="accent1" phldr="1"/>
      <dgm:spPr/>
    </dgm:pt>
    <dgm:pt modelId="{0A4C8272-BA19-4AE0-B430-0068F8620416}">
      <dgm:prSet phldrT="[Text]"/>
      <dgm:spPr>
        <a:solidFill>
          <a:schemeClr val="accent1"/>
        </a:solidFill>
        <a:ln>
          <a:solidFill>
            <a:schemeClr val="bg1"/>
          </a:solidFill>
        </a:ln>
      </dgm:spPr>
      <dgm:t>
        <a:bodyPr/>
        <a:lstStyle/>
        <a:p>
          <a:r>
            <a:rPr lang="en-GB" dirty="0" smtClean="0"/>
            <a:t>Problem,</a:t>
          </a:r>
        </a:p>
        <a:p>
          <a:r>
            <a:rPr lang="en-GB" dirty="0" smtClean="0"/>
            <a:t> thesis</a:t>
          </a:r>
          <a:endParaRPr lang="en-US" dirty="0"/>
        </a:p>
      </dgm:t>
    </dgm:pt>
    <dgm:pt modelId="{C3238D33-0DB2-4B2B-889D-6DC0CFFC04C2}" type="parTrans" cxnId="{1577C902-12AD-4426-839C-55F605AA30A9}">
      <dgm:prSet/>
      <dgm:spPr/>
      <dgm:t>
        <a:bodyPr/>
        <a:lstStyle/>
        <a:p>
          <a:endParaRPr lang="en-US"/>
        </a:p>
      </dgm:t>
    </dgm:pt>
    <dgm:pt modelId="{844BD774-9BAF-4762-A6B2-C0ABBE082198}" type="sibTrans" cxnId="{1577C902-12AD-4426-839C-55F605AA30A9}">
      <dgm:prSet/>
      <dgm:spPr/>
      <dgm:t>
        <a:bodyPr/>
        <a:lstStyle/>
        <a:p>
          <a:endParaRPr lang="en-US"/>
        </a:p>
      </dgm:t>
    </dgm:pt>
    <dgm:pt modelId="{EFB84E56-219C-48A0-8E8E-5DDF29710E0D}">
      <dgm:prSet phldrT="[Text]"/>
      <dgm:spPr/>
      <dgm:t>
        <a:bodyPr/>
        <a:lstStyle/>
        <a:p>
          <a:r>
            <a:rPr lang="en-US" dirty="0" smtClean="0"/>
            <a:t>Background</a:t>
          </a:r>
          <a:endParaRPr lang="en-US" dirty="0"/>
        </a:p>
      </dgm:t>
    </dgm:pt>
    <dgm:pt modelId="{2BF09C2C-68BD-4525-AFEF-C33C223C4182}" type="parTrans" cxnId="{FF31B896-9D54-4F32-89A9-3869783AE593}">
      <dgm:prSet/>
      <dgm:spPr/>
      <dgm:t>
        <a:bodyPr/>
        <a:lstStyle/>
        <a:p>
          <a:endParaRPr lang="en-US"/>
        </a:p>
      </dgm:t>
    </dgm:pt>
    <dgm:pt modelId="{6F14C6F5-EBED-4552-8380-90F4F2DFCDD1}" type="sibTrans" cxnId="{FF31B896-9D54-4F32-89A9-3869783AE593}">
      <dgm:prSet/>
      <dgm:spPr/>
      <dgm:t>
        <a:bodyPr/>
        <a:lstStyle/>
        <a:p>
          <a:endParaRPr lang="en-US"/>
        </a:p>
      </dgm:t>
    </dgm:pt>
    <dgm:pt modelId="{792F4323-AB35-4251-B4DA-F89A1EA94842}">
      <dgm:prSet phldrT="[Text]"/>
      <dgm:spPr/>
      <dgm:t>
        <a:bodyPr/>
        <a:lstStyle/>
        <a:p>
          <a:r>
            <a:rPr lang="en-US" dirty="0" smtClean="0"/>
            <a:t>Find the land</a:t>
          </a:r>
          <a:endParaRPr lang="en-US" dirty="0"/>
        </a:p>
      </dgm:t>
    </dgm:pt>
    <dgm:pt modelId="{FD4CDF47-5241-41FD-81F3-564B4574501A}" type="parTrans" cxnId="{BE21D5C5-F4C0-4D58-8234-BDAE751FB69A}">
      <dgm:prSet/>
      <dgm:spPr/>
      <dgm:t>
        <a:bodyPr/>
        <a:lstStyle/>
        <a:p>
          <a:endParaRPr lang="en-US"/>
        </a:p>
      </dgm:t>
    </dgm:pt>
    <dgm:pt modelId="{9310A4AF-CD36-434F-AFF8-FEB7A704D3C3}" type="sibTrans" cxnId="{BE21D5C5-F4C0-4D58-8234-BDAE751FB69A}">
      <dgm:prSet/>
      <dgm:spPr/>
      <dgm:t>
        <a:bodyPr/>
        <a:lstStyle/>
        <a:p>
          <a:endParaRPr lang="en-US"/>
        </a:p>
      </dgm:t>
    </dgm:pt>
    <dgm:pt modelId="{86922A3D-7002-4FC1-8447-F719AC5D666F}">
      <dgm:prSet phldrT="[Text]"/>
      <dgm:spPr>
        <a:solidFill>
          <a:srgbClr val="0070C0"/>
        </a:solidFill>
      </dgm:spPr>
      <dgm:t>
        <a:bodyPr/>
        <a:lstStyle/>
        <a:p>
          <a:r>
            <a:rPr lang="en-US" dirty="0" smtClean="0"/>
            <a:t>Preparation the land</a:t>
          </a:r>
          <a:endParaRPr lang="en-US" dirty="0"/>
        </a:p>
      </dgm:t>
    </dgm:pt>
    <dgm:pt modelId="{91FF301F-CF1D-4B7B-9D34-073B7FC874E2}" type="parTrans" cxnId="{5B5BC615-44BE-4D0C-99CF-512E0FD91FAA}">
      <dgm:prSet/>
      <dgm:spPr/>
      <dgm:t>
        <a:bodyPr/>
        <a:lstStyle/>
        <a:p>
          <a:endParaRPr lang="en-US"/>
        </a:p>
      </dgm:t>
    </dgm:pt>
    <dgm:pt modelId="{7094BBAE-4876-4A8B-88F1-EC1AD8F05AAE}" type="sibTrans" cxnId="{5B5BC615-44BE-4D0C-99CF-512E0FD91FAA}">
      <dgm:prSet/>
      <dgm:spPr/>
      <dgm:t>
        <a:bodyPr/>
        <a:lstStyle/>
        <a:p>
          <a:endParaRPr lang="en-US"/>
        </a:p>
      </dgm:t>
    </dgm:pt>
    <dgm:pt modelId="{710E416D-D0B7-4D5D-BF5B-BEACF1C8C743}">
      <dgm:prSet phldrT="[Text]"/>
      <dgm:spPr/>
      <dgm:t>
        <a:bodyPr/>
        <a:lstStyle/>
        <a:p>
          <a:r>
            <a:rPr lang="en-US" dirty="0" smtClean="0"/>
            <a:t>Results</a:t>
          </a:r>
          <a:endParaRPr lang="en-US" dirty="0"/>
        </a:p>
      </dgm:t>
    </dgm:pt>
    <dgm:pt modelId="{1504F83A-7B24-4ADC-AB9B-BFA167303DC8}" type="parTrans" cxnId="{2F0D92DE-4790-422F-BE0B-4FF655C9B136}">
      <dgm:prSet/>
      <dgm:spPr/>
      <dgm:t>
        <a:bodyPr/>
        <a:lstStyle/>
        <a:p>
          <a:endParaRPr lang="en-US"/>
        </a:p>
      </dgm:t>
    </dgm:pt>
    <dgm:pt modelId="{0C5427D1-A744-4DE6-8F25-B938326C39AC}" type="sibTrans" cxnId="{2F0D92DE-4790-422F-BE0B-4FF655C9B136}">
      <dgm:prSet/>
      <dgm:spPr/>
      <dgm:t>
        <a:bodyPr/>
        <a:lstStyle/>
        <a:p>
          <a:endParaRPr lang="en-US"/>
        </a:p>
      </dgm:t>
    </dgm:pt>
    <dgm:pt modelId="{E7622B76-DDE1-46D3-861E-B58B5A284EAA}">
      <dgm:prSet phldrT="[Text]"/>
      <dgm:spPr/>
      <dgm:t>
        <a:bodyPr/>
        <a:lstStyle/>
        <a:p>
          <a:r>
            <a:rPr lang="en-US" dirty="0" smtClean="0"/>
            <a:t>Impacts</a:t>
          </a:r>
          <a:endParaRPr lang="en-US" dirty="0"/>
        </a:p>
      </dgm:t>
    </dgm:pt>
    <dgm:pt modelId="{2C4AE24C-900A-4624-B522-D65BAA163CC4}" type="parTrans" cxnId="{17285B67-1A2D-49F1-9990-08C2B998BB55}">
      <dgm:prSet/>
      <dgm:spPr/>
      <dgm:t>
        <a:bodyPr/>
        <a:lstStyle/>
        <a:p>
          <a:endParaRPr lang="en-US"/>
        </a:p>
      </dgm:t>
    </dgm:pt>
    <dgm:pt modelId="{0367DDF6-2707-4E61-9B69-C8CE5709D863}" type="sibTrans" cxnId="{17285B67-1A2D-49F1-9990-08C2B998BB55}">
      <dgm:prSet/>
      <dgm:spPr/>
      <dgm:t>
        <a:bodyPr/>
        <a:lstStyle/>
        <a:p>
          <a:endParaRPr lang="en-US"/>
        </a:p>
      </dgm:t>
    </dgm:pt>
    <dgm:pt modelId="{097979DA-9F60-4AE8-A83A-6A1251C04B00}" type="pres">
      <dgm:prSet presAssocID="{A0F9F68A-CE84-447F-967F-D7A47E9494F4}" presName="Name0" presStyleCnt="0">
        <dgm:presLayoutVars>
          <dgm:resizeHandles/>
        </dgm:presLayoutVars>
      </dgm:prSet>
      <dgm:spPr/>
    </dgm:pt>
    <dgm:pt modelId="{58BF64C3-0379-47B6-9451-74BE4276F4D4}" type="pres">
      <dgm:prSet presAssocID="{0A4C8272-BA19-4AE0-B430-0068F8620416}" presName="text" presStyleLbl="node1" presStyleIdx="0" presStyleCnt="6" custScaleX="122717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2995B48-AC61-49A4-B0C6-895249765572}" type="pres">
      <dgm:prSet presAssocID="{844BD774-9BAF-4762-A6B2-C0ABBE082198}" presName="space" presStyleCnt="0"/>
      <dgm:spPr/>
    </dgm:pt>
    <dgm:pt modelId="{AD9DAE92-C839-43B2-B3F7-7B81D5FD665F}" type="pres">
      <dgm:prSet presAssocID="{EFB84E56-219C-48A0-8E8E-5DDF29710E0D}" presName="text" presStyleLbl="node1" presStyleIdx="1" presStyleCnt="6">
        <dgm:presLayoutVars>
          <dgm:bulletEnabled val="1"/>
        </dgm:presLayoutVars>
      </dgm:prSet>
      <dgm:spPr/>
    </dgm:pt>
    <dgm:pt modelId="{A3BD1968-300C-410B-BD5B-1E5687413219}" type="pres">
      <dgm:prSet presAssocID="{6F14C6F5-EBED-4552-8380-90F4F2DFCDD1}" presName="space" presStyleCnt="0"/>
      <dgm:spPr/>
    </dgm:pt>
    <dgm:pt modelId="{A7DCDF6D-C81C-4F21-9861-852DE7EA6818}" type="pres">
      <dgm:prSet presAssocID="{792F4323-AB35-4251-B4DA-F89A1EA94842}" presName="text" presStyleLbl="node1" presStyleIdx="2" presStyleCnt="6" custScaleX="159350">
        <dgm:presLayoutVars>
          <dgm:bulletEnabled val="1"/>
        </dgm:presLayoutVars>
      </dgm:prSet>
      <dgm:spPr/>
    </dgm:pt>
    <dgm:pt modelId="{77B2E4EC-7962-4909-B461-20E3E7E9E6D5}" type="pres">
      <dgm:prSet presAssocID="{9310A4AF-CD36-434F-AFF8-FEB7A704D3C3}" presName="space" presStyleCnt="0"/>
      <dgm:spPr/>
    </dgm:pt>
    <dgm:pt modelId="{5D392BB9-6A58-4F74-A5F2-2546E363D82E}" type="pres">
      <dgm:prSet presAssocID="{86922A3D-7002-4FC1-8447-F719AC5D666F}" presName="text" presStyleLbl="node1" presStyleIdx="3" presStyleCnt="6" custScaleX="97873">
        <dgm:presLayoutVars>
          <dgm:bulletEnabled val="1"/>
        </dgm:presLayoutVars>
      </dgm:prSet>
      <dgm:spPr/>
    </dgm:pt>
    <dgm:pt modelId="{FDE26CF6-38B1-41CB-96F1-178C13B658A2}" type="pres">
      <dgm:prSet presAssocID="{7094BBAE-4876-4A8B-88F1-EC1AD8F05AAE}" presName="space" presStyleCnt="0"/>
      <dgm:spPr/>
    </dgm:pt>
    <dgm:pt modelId="{D7E84C27-392A-4C7D-B187-0019B9A74401}" type="pres">
      <dgm:prSet presAssocID="{E7622B76-DDE1-46D3-861E-B58B5A284EAA}" presName="text" presStyleLbl="node1" presStyleIdx="4" presStyleCnt="6" custScaleX="149390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268D0DB-44D2-4528-9479-D6FEE298FD82}" type="pres">
      <dgm:prSet presAssocID="{0367DDF6-2707-4E61-9B69-C8CE5709D863}" presName="space" presStyleCnt="0"/>
      <dgm:spPr/>
    </dgm:pt>
    <dgm:pt modelId="{89D11585-87BB-4BE7-8A35-A5BD923498EB}" type="pres">
      <dgm:prSet presAssocID="{710E416D-D0B7-4D5D-BF5B-BEACF1C8C743}" presName="text" presStyleLbl="node1" presStyleIdx="5" presStyleCnt="6" custScaleX="158150">
        <dgm:presLayoutVars>
          <dgm:bulletEnabled val="1"/>
        </dgm:presLayoutVars>
      </dgm:prSet>
      <dgm:spPr/>
    </dgm:pt>
  </dgm:ptLst>
  <dgm:cxnLst>
    <dgm:cxn modelId="{FF31B896-9D54-4F32-89A9-3869783AE593}" srcId="{A0F9F68A-CE84-447F-967F-D7A47E9494F4}" destId="{EFB84E56-219C-48A0-8E8E-5DDF29710E0D}" srcOrd="1" destOrd="0" parTransId="{2BF09C2C-68BD-4525-AFEF-C33C223C4182}" sibTransId="{6F14C6F5-EBED-4552-8380-90F4F2DFCDD1}"/>
    <dgm:cxn modelId="{D6DDB9E5-CEC8-4434-8340-52258FC1D547}" type="presOf" srcId="{E7622B76-DDE1-46D3-861E-B58B5A284EAA}" destId="{D7E84C27-392A-4C7D-B187-0019B9A74401}" srcOrd="0" destOrd="0" presId="urn:diagrams.loki3.com/VaryingWidthList"/>
    <dgm:cxn modelId="{5B5BC615-44BE-4D0C-99CF-512E0FD91FAA}" srcId="{A0F9F68A-CE84-447F-967F-D7A47E9494F4}" destId="{86922A3D-7002-4FC1-8447-F719AC5D666F}" srcOrd="3" destOrd="0" parTransId="{91FF301F-CF1D-4B7B-9D34-073B7FC874E2}" sibTransId="{7094BBAE-4876-4A8B-88F1-EC1AD8F05AAE}"/>
    <dgm:cxn modelId="{17285B67-1A2D-49F1-9990-08C2B998BB55}" srcId="{A0F9F68A-CE84-447F-967F-D7A47E9494F4}" destId="{E7622B76-DDE1-46D3-861E-B58B5A284EAA}" srcOrd="4" destOrd="0" parTransId="{2C4AE24C-900A-4624-B522-D65BAA163CC4}" sibTransId="{0367DDF6-2707-4E61-9B69-C8CE5709D863}"/>
    <dgm:cxn modelId="{1915CD63-5976-44F7-991C-6FA5F21108D6}" type="presOf" srcId="{792F4323-AB35-4251-B4DA-F89A1EA94842}" destId="{A7DCDF6D-C81C-4F21-9861-852DE7EA6818}" srcOrd="0" destOrd="0" presId="urn:diagrams.loki3.com/VaryingWidthList"/>
    <dgm:cxn modelId="{FB7F53C9-A524-4A06-99F1-24E420B74A18}" type="presOf" srcId="{A0F9F68A-CE84-447F-967F-D7A47E9494F4}" destId="{097979DA-9F60-4AE8-A83A-6A1251C04B00}" srcOrd="0" destOrd="0" presId="urn:diagrams.loki3.com/VaryingWidthList"/>
    <dgm:cxn modelId="{35C1011F-5E7A-43F0-91C4-8D3024B5ED90}" type="presOf" srcId="{0A4C8272-BA19-4AE0-B430-0068F8620416}" destId="{58BF64C3-0379-47B6-9451-74BE4276F4D4}" srcOrd="0" destOrd="0" presId="urn:diagrams.loki3.com/VaryingWidthList"/>
    <dgm:cxn modelId="{ED597F2F-851E-4F29-8E09-7FD2997A6213}" type="presOf" srcId="{EFB84E56-219C-48A0-8E8E-5DDF29710E0D}" destId="{AD9DAE92-C839-43B2-B3F7-7B81D5FD665F}" srcOrd="0" destOrd="0" presId="urn:diagrams.loki3.com/VaryingWidthList"/>
    <dgm:cxn modelId="{BE21D5C5-F4C0-4D58-8234-BDAE751FB69A}" srcId="{A0F9F68A-CE84-447F-967F-D7A47E9494F4}" destId="{792F4323-AB35-4251-B4DA-F89A1EA94842}" srcOrd="2" destOrd="0" parTransId="{FD4CDF47-5241-41FD-81F3-564B4574501A}" sibTransId="{9310A4AF-CD36-434F-AFF8-FEB7A704D3C3}"/>
    <dgm:cxn modelId="{5D97F26F-400A-4564-8767-1F834A1ADDC0}" type="presOf" srcId="{86922A3D-7002-4FC1-8447-F719AC5D666F}" destId="{5D392BB9-6A58-4F74-A5F2-2546E363D82E}" srcOrd="0" destOrd="0" presId="urn:diagrams.loki3.com/VaryingWidthList"/>
    <dgm:cxn modelId="{020129F8-A565-445E-B8ED-077A2C5B1177}" type="presOf" srcId="{710E416D-D0B7-4D5D-BF5B-BEACF1C8C743}" destId="{89D11585-87BB-4BE7-8A35-A5BD923498EB}" srcOrd="0" destOrd="0" presId="urn:diagrams.loki3.com/VaryingWidthList"/>
    <dgm:cxn modelId="{2F0D92DE-4790-422F-BE0B-4FF655C9B136}" srcId="{A0F9F68A-CE84-447F-967F-D7A47E9494F4}" destId="{710E416D-D0B7-4D5D-BF5B-BEACF1C8C743}" srcOrd="5" destOrd="0" parTransId="{1504F83A-7B24-4ADC-AB9B-BFA167303DC8}" sibTransId="{0C5427D1-A744-4DE6-8F25-B938326C39AC}"/>
    <dgm:cxn modelId="{1577C902-12AD-4426-839C-55F605AA30A9}" srcId="{A0F9F68A-CE84-447F-967F-D7A47E9494F4}" destId="{0A4C8272-BA19-4AE0-B430-0068F8620416}" srcOrd="0" destOrd="0" parTransId="{C3238D33-0DB2-4B2B-889D-6DC0CFFC04C2}" sibTransId="{844BD774-9BAF-4762-A6B2-C0ABBE082198}"/>
    <dgm:cxn modelId="{ED2B2D5D-9A3C-43B2-A002-9A1F66FB2132}" type="presParOf" srcId="{097979DA-9F60-4AE8-A83A-6A1251C04B00}" destId="{58BF64C3-0379-47B6-9451-74BE4276F4D4}" srcOrd="0" destOrd="0" presId="urn:diagrams.loki3.com/VaryingWidthList"/>
    <dgm:cxn modelId="{8518DA26-D1F3-45F3-8C9A-C59EC3D7E4CD}" type="presParOf" srcId="{097979DA-9F60-4AE8-A83A-6A1251C04B00}" destId="{32995B48-AC61-49A4-B0C6-895249765572}" srcOrd="1" destOrd="0" presId="urn:diagrams.loki3.com/VaryingWidthList"/>
    <dgm:cxn modelId="{A65753A5-F25F-4818-8F27-D8EB691411DA}" type="presParOf" srcId="{097979DA-9F60-4AE8-A83A-6A1251C04B00}" destId="{AD9DAE92-C839-43B2-B3F7-7B81D5FD665F}" srcOrd="2" destOrd="0" presId="urn:diagrams.loki3.com/VaryingWidthList"/>
    <dgm:cxn modelId="{483EDCD5-FB88-4424-8B5E-CF49C3DEFBF1}" type="presParOf" srcId="{097979DA-9F60-4AE8-A83A-6A1251C04B00}" destId="{A3BD1968-300C-410B-BD5B-1E5687413219}" srcOrd="3" destOrd="0" presId="urn:diagrams.loki3.com/VaryingWidthList"/>
    <dgm:cxn modelId="{8D417F81-47BF-4F5F-A082-D982F346B077}" type="presParOf" srcId="{097979DA-9F60-4AE8-A83A-6A1251C04B00}" destId="{A7DCDF6D-C81C-4F21-9861-852DE7EA6818}" srcOrd="4" destOrd="0" presId="urn:diagrams.loki3.com/VaryingWidthList"/>
    <dgm:cxn modelId="{D2C13B6D-8D4E-4CDD-8942-58ACB990832D}" type="presParOf" srcId="{097979DA-9F60-4AE8-A83A-6A1251C04B00}" destId="{77B2E4EC-7962-4909-B461-20E3E7E9E6D5}" srcOrd="5" destOrd="0" presId="urn:diagrams.loki3.com/VaryingWidthList"/>
    <dgm:cxn modelId="{183A62CC-12F0-460A-8468-13C3935BBB05}" type="presParOf" srcId="{097979DA-9F60-4AE8-A83A-6A1251C04B00}" destId="{5D392BB9-6A58-4F74-A5F2-2546E363D82E}" srcOrd="6" destOrd="0" presId="urn:diagrams.loki3.com/VaryingWidthList"/>
    <dgm:cxn modelId="{754B8E25-4457-4AE5-8B0D-D54FF9609513}" type="presParOf" srcId="{097979DA-9F60-4AE8-A83A-6A1251C04B00}" destId="{FDE26CF6-38B1-41CB-96F1-178C13B658A2}" srcOrd="7" destOrd="0" presId="urn:diagrams.loki3.com/VaryingWidthList"/>
    <dgm:cxn modelId="{3C0A9E80-5171-478E-AB8D-885BABC85F82}" type="presParOf" srcId="{097979DA-9F60-4AE8-A83A-6A1251C04B00}" destId="{D7E84C27-392A-4C7D-B187-0019B9A74401}" srcOrd="8" destOrd="0" presId="urn:diagrams.loki3.com/VaryingWidthList"/>
    <dgm:cxn modelId="{A92EADC5-33A5-4DAC-86F9-F67822AFDA9B}" type="presParOf" srcId="{097979DA-9F60-4AE8-A83A-6A1251C04B00}" destId="{F268D0DB-44D2-4528-9479-D6FEE298FD82}" srcOrd="9" destOrd="0" presId="urn:diagrams.loki3.com/VaryingWidthList"/>
    <dgm:cxn modelId="{1AE59EBB-6FA5-4B7B-BC32-3191950511D6}" type="presParOf" srcId="{097979DA-9F60-4AE8-A83A-6A1251C04B00}" destId="{89D11585-87BB-4BE7-8A35-A5BD923498EB}" srcOrd="10" destOrd="0" presId="urn:diagrams.loki3.com/VaryingWidth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A0F9F68A-CE84-447F-967F-D7A47E9494F4}" type="doc">
      <dgm:prSet loTypeId="urn:diagrams.loki3.com/VaryingWidthList" loCatId="list" qsTypeId="urn:microsoft.com/office/officeart/2005/8/quickstyle/simple1" qsCatId="simple" csTypeId="urn:microsoft.com/office/officeart/2005/8/colors/accent1_2" csCatId="accent1" phldr="1"/>
      <dgm:spPr/>
    </dgm:pt>
    <dgm:pt modelId="{0A4C8272-BA19-4AE0-B430-0068F8620416}">
      <dgm:prSet phldrT="[Text]"/>
      <dgm:spPr>
        <a:solidFill>
          <a:schemeClr val="accent1"/>
        </a:solidFill>
        <a:ln>
          <a:solidFill>
            <a:schemeClr val="bg1"/>
          </a:solidFill>
        </a:ln>
      </dgm:spPr>
      <dgm:t>
        <a:bodyPr/>
        <a:lstStyle/>
        <a:p>
          <a:r>
            <a:rPr lang="en-GB" dirty="0" smtClean="0"/>
            <a:t>Problem,</a:t>
          </a:r>
        </a:p>
        <a:p>
          <a:r>
            <a:rPr lang="en-GB" dirty="0" smtClean="0"/>
            <a:t> thesis</a:t>
          </a:r>
          <a:endParaRPr lang="en-US" dirty="0"/>
        </a:p>
      </dgm:t>
    </dgm:pt>
    <dgm:pt modelId="{C3238D33-0DB2-4B2B-889D-6DC0CFFC04C2}" type="parTrans" cxnId="{1577C902-12AD-4426-839C-55F605AA30A9}">
      <dgm:prSet/>
      <dgm:spPr/>
      <dgm:t>
        <a:bodyPr/>
        <a:lstStyle/>
        <a:p>
          <a:endParaRPr lang="en-US"/>
        </a:p>
      </dgm:t>
    </dgm:pt>
    <dgm:pt modelId="{844BD774-9BAF-4762-A6B2-C0ABBE082198}" type="sibTrans" cxnId="{1577C902-12AD-4426-839C-55F605AA30A9}">
      <dgm:prSet/>
      <dgm:spPr/>
      <dgm:t>
        <a:bodyPr/>
        <a:lstStyle/>
        <a:p>
          <a:endParaRPr lang="en-US"/>
        </a:p>
      </dgm:t>
    </dgm:pt>
    <dgm:pt modelId="{EFB84E56-219C-48A0-8E8E-5DDF29710E0D}">
      <dgm:prSet phldrT="[Text]"/>
      <dgm:spPr/>
      <dgm:t>
        <a:bodyPr/>
        <a:lstStyle/>
        <a:p>
          <a:r>
            <a:rPr lang="en-US" dirty="0" smtClean="0"/>
            <a:t>Background</a:t>
          </a:r>
          <a:endParaRPr lang="en-US" dirty="0"/>
        </a:p>
      </dgm:t>
    </dgm:pt>
    <dgm:pt modelId="{2BF09C2C-68BD-4525-AFEF-C33C223C4182}" type="parTrans" cxnId="{FF31B896-9D54-4F32-89A9-3869783AE593}">
      <dgm:prSet/>
      <dgm:spPr/>
      <dgm:t>
        <a:bodyPr/>
        <a:lstStyle/>
        <a:p>
          <a:endParaRPr lang="en-US"/>
        </a:p>
      </dgm:t>
    </dgm:pt>
    <dgm:pt modelId="{6F14C6F5-EBED-4552-8380-90F4F2DFCDD1}" type="sibTrans" cxnId="{FF31B896-9D54-4F32-89A9-3869783AE593}">
      <dgm:prSet/>
      <dgm:spPr/>
      <dgm:t>
        <a:bodyPr/>
        <a:lstStyle/>
        <a:p>
          <a:endParaRPr lang="en-US"/>
        </a:p>
      </dgm:t>
    </dgm:pt>
    <dgm:pt modelId="{792F4323-AB35-4251-B4DA-F89A1EA94842}">
      <dgm:prSet phldrT="[Text]"/>
      <dgm:spPr/>
      <dgm:t>
        <a:bodyPr/>
        <a:lstStyle/>
        <a:p>
          <a:r>
            <a:rPr lang="en-US" dirty="0" smtClean="0"/>
            <a:t>Find the land</a:t>
          </a:r>
          <a:endParaRPr lang="en-US" dirty="0"/>
        </a:p>
      </dgm:t>
    </dgm:pt>
    <dgm:pt modelId="{FD4CDF47-5241-41FD-81F3-564B4574501A}" type="parTrans" cxnId="{BE21D5C5-F4C0-4D58-8234-BDAE751FB69A}">
      <dgm:prSet/>
      <dgm:spPr/>
      <dgm:t>
        <a:bodyPr/>
        <a:lstStyle/>
        <a:p>
          <a:endParaRPr lang="en-US"/>
        </a:p>
      </dgm:t>
    </dgm:pt>
    <dgm:pt modelId="{9310A4AF-CD36-434F-AFF8-FEB7A704D3C3}" type="sibTrans" cxnId="{BE21D5C5-F4C0-4D58-8234-BDAE751FB69A}">
      <dgm:prSet/>
      <dgm:spPr/>
      <dgm:t>
        <a:bodyPr/>
        <a:lstStyle/>
        <a:p>
          <a:endParaRPr lang="en-US"/>
        </a:p>
      </dgm:t>
    </dgm:pt>
    <dgm:pt modelId="{86922A3D-7002-4FC1-8447-F719AC5D666F}">
      <dgm:prSet phldrT="[Text]"/>
      <dgm:spPr>
        <a:solidFill>
          <a:schemeClr val="accent1"/>
        </a:solidFill>
      </dgm:spPr>
      <dgm:t>
        <a:bodyPr/>
        <a:lstStyle/>
        <a:p>
          <a:r>
            <a:rPr lang="en-US" dirty="0" smtClean="0"/>
            <a:t>Preparation the land</a:t>
          </a:r>
          <a:endParaRPr lang="en-US" dirty="0"/>
        </a:p>
      </dgm:t>
    </dgm:pt>
    <dgm:pt modelId="{91FF301F-CF1D-4B7B-9D34-073B7FC874E2}" type="parTrans" cxnId="{5B5BC615-44BE-4D0C-99CF-512E0FD91FAA}">
      <dgm:prSet/>
      <dgm:spPr/>
      <dgm:t>
        <a:bodyPr/>
        <a:lstStyle/>
        <a:p>
          <a:endParaRPr lang="en-US"/>
        </a:p>
      </dgm:t>
    </dgm:pt>
    <dgm:pt modelId="{7094BBAE-4876-4A8B-88F1-EC1AD8F05AAE}" type="sibTrans" cxnId="{5B5BC615-44BE-4D0C-99CF-512E0FD91FAA}">
      <dgm:prSet/>
      <dgm:spPr/>
      <dgm:t>
        <a:bodyPr/>
        <a:lstStyle/>
        <a:p>
          <a:endParaRPr lang="en-US"/>
        </a:p>
      </dgm:t>
    </dgm:pt>
    <dgm:pt modelId="{710E416D-D0B7-4D5D-BF5B-BEACF1C8C743}">
      <dgm:prSet phldrT="[Text]"/>
      <dgm:spPr/>
      <dgm:t>
        <a:bodyPr/>
        <a:lstStyle/>
        <a:p>
          <a:r>
            <a:rPr lang="en-US" dirty="0" smtClean="0"/>
            <a:t>Results</a:t>
          </a:r>
          <a:endParaRPr lang="en-US" dirty="0"/>
        </a:p>
      </dgm:t>
    </dgm:pt>
    <dgm:pt modelId="{1504F83A-7B24-4ADC-AB9B-BFA167303DC8}" type="parTrans" cxnId="{2F0D92DE-4790-422F-BE0B-4FF655C9B136}">
      <dgm:prSet/>
      <dgm:spPr/>
      <dgm:t>
        <a:bodyPr/>
        <a:lstStyle/>
        <a:p>
          <a:endParaRPr lang="en-US"/>
        </a:p>
      </dgm:t>
    </dgm:pt>
    <dgm:pt modelId="{0C5427D1-A744-4DE6-8F25-B938326C39AC}" type="sibTrans" cxnId="{2F0D92DE-4790-422F-BE0B-4FF655C9B136}">
      <dgm:prSet/>
      <dgm:spPr/>
      <dgm:t>
        <a:bodyPr/>
        <a:lstStyle/>
        <a:p>
          <a:endParaRPr lang="en-US"/>
        </a:p>
      </dgm:t>
    </dgm:pt>
    <dgm:pt modelId="{E7622B76-DDE1-46D3-861E-B58B5A284EAA}">
      <dgm:prSet phldrT="[Text]"/>
      <dgm:spPr>
        <a:solidFill>
          <a:srgbClr val="0070C0"/>
        </a:solidFill>
      </dgm:spPr>
      <dgm:t>
        <a:bodyPr/>
        <a:lstStyle/>
        <a:p>
          <a:r>
            <a:rPr lang="en-US" dirty="0" smtClean="0"/>
            <a:t>Impacts</a:t>
          </a:r>
          <a:endParaRPr lang="en-US" dirty="0"/>
        </a:p>
      </dgm:t>
    </dgm:pt>
    <dgm:pt modelId="{2C4AE24C-900A-4624-B522-D65BAA163CC4}" type="parTrans" cxnId="{17285B67-1A2D-49F1-9990-08C2B998BB55}">
      <dgm:prSet/>
      <dgm:spPr/>
      <dgm:t>
        <a:bodyPr/>
        <a:lstStyle/>
        <a:p>
          <a:endParaRPr lang="en-US"/>
        </a:p>
      </dgm:t>
    </dgm:pt>
    <dgm:pt modelId="{0367DDF6-2707-4E61-9B69-C8CE5709D863}" type="sibTrans" cxnId="{17285B67-1A2D-49F1-9990-08C2B998BB55}">
      <dgm:prSet/>
      <dgm:spPr/>
      <dgm:t>
        <a:bodyPr/>
        <a:lstStyle/>
        <a:p>
          <a:endParaRPr lang="en-US"/>
        </a:p>
      </dgm:t>
    </dgm:pt>
    <dgm:pt modelId="{097979DA-9F60-4AE8-A83A-6A1251C04B00}" type="pres">
      <dgm:prSet presAssocID="{A0F9F68A-CE84-447F-967F-D7A47E9494F4}" presName="Name0" presStyleCnt="0">
        <dgm:presLayoutVars>
          <dgm:resizeHandles/>
        </dgm:presLayoutVars>
      </dgm:prSet>
      <dgm:spPr/>
    </dgm:pt>
    <dgm:pt modelId="{58BF64C3-0379-47B6-9451-74BE4276F4D4}" type="pres">
      <dgm:prSet presAssocID="{0A4C8272-BA19-4AE0-B430-0068F8620416}" presName="text" presStyleLbl="node1" presStyleIdx="0" presStyleCnt="6" custScaleX="122717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2995B48-AC61-49A4-B0C6-895249765572}" type="pres">
      <dgm:prSet presAssocID="{844BD774-9BAF-4762-A6B2-C0ABBE082198}" presName="space" presStyleCnt="0"/>
      <dgm:spPr/>
    </dgm:pt>
    <dgm:pt modelId="{AD9DAE92-C839-43B2-B3F7-7B81D5FD665F}" type="pres">
      <dgm:prSet presAssocID="{EFB84E56-219C-48A0-8E8E-5DDF29710E0D}" presName="text" presStyleLbl="node1" presStyleIdx="1" presStyleCnt="6">
        <dgm:presLayoutVars>
          <dgm:bulletEnabled val="1"/>
        </dgm:presLayoutVars>
      </dgm:prSet>
      <dgm:spPr/>
    </dgm:pt>
    <dgm:pt modelId="{A3BD1968-300C-410B-BD5B-1E5687413219}" type="pres">
      <dgm:prSet presAssocID="{6F14C6F5-EBED-4552-8380-90F4F2DFCDD1}" presName="space" presStyleCnt="0"/>
      <dgm:spPr/>
    </dgm:pt>
    <dgm:pt modelId="{A7DCDF6D-C81C-4F21-9861-852DE7EA6818}" type="pres">
      <dgm:prSet presAssocID="{792F4323-AB35-4251-B4DA-F89A1EA94842}" presName="text" presStyleLbl="node1" presStyleIdx="2" presStyleCnt="6" custScaleX="159350">
        <dgm:presLayoutVars>
          <dgm:bulletEnabled val="1"/>
        </dgm:presLayoutVars>
      </dgm:prSet>
      <dgm:spPr/>
    </dgm:pt>
    <dgm:pt modelId="{77B2E4EC-7962-4909-B461-20E3E7E9E6D5}" type="pres">
      <dgm:prSet presAssocID="{9310A4AF-CD36-434F-AFF8-FEB7A704D3C3}" presName="space" presStyleCnt="0"/>
      <dgm:spPr/>
    </dgm:pt>
    <dgm:pt modelId="{5D392BB9-6A58-4F74-A5F2-2546E363D82E}" type="pres">
      <dgm:prSet presAssocID="{86922A3D-7002-4FC1-8447-F719AC5D666F}" presName="text" presStyleLbl="node1" presStyleIdx="3" presStyleCnt="6" custScaleX="97873">
        <dgm:presLayoutVars>
          <dgm:bulletEnabled val="1"/>
        </dgm:presLayoutVars>
      </dgm:prSet>
      <dgm:spPr/>
    </dgm:pt>
    <dgm:pt modelId="{FDE26CF6-38B1-41CB-96F1-178C13B658A2}" type="pres">
      <dgm:prSet presAssocID="{7094BBAE-4876-4A8B-88F1-EC1AD8F05AAE}" presName="space" presStyleCnt="0"/>
      <dgm:spPr/>
    </dgm:pt>
    <dgm:pt modelId="{D7E84C27-392A-4C7D-B187-0019B9A74401}" type="pres">
      <dgm:prSet presAssocID="{E7622B76-DDE1-46D3-861E-B58B5A284EAA}" presName="text" presStyleLbl="node1" presStyleIdx="4" presStyleCnt="6" custScaleX="149390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268D0DB-44D2-4528-9479-D6FEE298FD82}" type="pres">
      <dgm:prSet presAssocID="{0367DDF6-2707-4E61-9B69-C8CE5709D863}" presName="space" presStyleCnt="0"/>
      <dgm:spPr/>
    </dgm:pt>
    <dgm:pt modelId="{89D11585-87BB-4BE7-8A35-A5BD923498EB}" type="pres">
      <dgm:prSet presAssocID="{710E416D-D0B7-4D5D-BF5B-BEACF1C8C743}" presName="text" presStyleLbl="node1" presStyleIdx="5" presStyleCnt="6" custScaleX="158150">
        <dgm:presLayoutVars>
          <dgm:bulletEnabled val="1"/>
        </dgm:presLayoutVars>
      </dgm:prSet>
      <dgm:spPr/>
    </dgm:pt>
  </dgm:ptLst>
  <dgm:cxnLst>
    <dgm:cxn modelId="{FF31B896-9D54-4F32-89A9-3869783AE593}" srcId="{A0F9F68A-CE84-447F-967F-D7A47E9494F4}" destId="{EFB84E56-219C-48A0-8E8E-5DDF29710E0D}" srcOrd="1" destOrd="0" parTransId="{2BF09C2C-68BD-4525-AFEF-C33C223C4182}" sibTransId="{6F14C6F5-EBED-4552-8380-90F4F2DFCDD1}"/>
    <dgm:cxn modelId="{1915CD63-5976-44F7-991C-6FA5F21108D6}" type="presOf" srcId="{792F4323-AB35-4251-B4DA-F89A1EA94842}" destId="{A7DCDF6D-C81C-4F21-9861-852DE7EA6818}" srcOrd="0" destOrd="0" presId="urn:diagrams.loki3.com/VaryingWidthList"/>
    <dgm:cxn modelId="{5D97F26F-400A-4564-8767-1F834A1ADDC0}" type="presOf" srcId="{86922A3D-7002-4FC1-8447-F719AC5D666F}" destId="{5D392BB9-6A58-4F74-A5F2-2546E363D82E}" srcOrd="0" destOrd="0" presId="urn:diagrams.loki3.com/VaryingWidthList"/>
    <dgm:cxn modelId="{ED597F2F-851E-4F29-8E09-7FD2997A6213}" type="presOf" srcId="{EFB84E56-219C-48A0-8E8E-5DDF29710E0D}" destId="{AD9DAE92-C839-43B2-B3F7-7B81D5FD665F}" srcOrd="0" destOrd="0" presId="urn:diagrams.loki3.com/VaryingWidthList"/>
    <dgm:cxn modelId="{BE21D5C5-F4C0-4D58-8234-BDAE751FB69A}" srcId="{A0F9F68A-CE84-447F-967F-D7A47E9494F4}" destId="{792F4323-AB35-4251-B4DA-F89A1EA94842}" srcOrd="2" destOrd="0" parTransId="{FD4CDF47-5241-41FD-81F3-564B4574501A}" sibTransId="{9310A4AF-CD36-434F-AFF8-FEB7A704D3C3}"/>
    <dgm:cxn modelId="{D6DDB9E5-CEC8-4434-8340-52258FC1D547}" type="presOf" srcId="{E7622B76-DDE1-46D3-861E-B58B5A284EAA}" destId="{D7E84C27-392A-4C7D-B187-0019B9A74401}" srcOrd="0" destOrd="0" presId="urn:diagrams.loki3.com/VaryingWidthList"/>
    <dgm:cxn modelId="{020129F8-A565-445E-B8ED-077A2C5B1177}" type="presOf" srcId="{710E416D-D0B7-4D5D-BF5B-BEACF1C8C743}" destId="{89D11585-87BB-4BE7-8A35-A5BD923498EB}" srcOrd="0" destOrd="0" presId="urn:diagrams.loki3.com/VaryingWidthList"/>
    <dgm:cxn modelId="{17285B67-1A2D-49F1-9990-08C2B998BB55}" srcId="{A0F9F68A-CE84-447F-967F-D7A47E9494F4}" destId="{E7622B76-DDE1-46D3-861E-B58B5A284EAA}" srcOrd="4" destOrd="0" parTransId="{2C4AE24C-900A-4624-B522-D65BAA163CC4}" sibTransId="{0367DDF6-2707-4E61-9B69-C8CE5709D863}"/>
    <dgm:cxn modelId="{35C1011F-5E7A-43F0-91C4-8D3024B5ED90}" type="presOf" srcId="{0A4C8272-BA19-4AE0-B430-0068F8620416}" destId="{58BF64C3-0379-47B6-9451-74BE4276F4D4}" srcOrd="0" destOrd="0" presId="urn:diagrams.loki3.com/VaryingWidthList"/>
    <dgm:cxn modelId="{5B5BC615-44BE-4D0C-99CF-512E0FD91FAA}" srcId="{A0F9F68A-CE84-447F-967F-D7A47E9494F4}" destId="{86922A3D-7002-4FC1-8447-F719AC5D666F}" srcOrd="3" destOrd="0" parTransId="{91FF301F-CF1D-4B7B-9D34-073B7FC874E2}" sibTransId="{7094BBAE-4876-4A8B-88F1-EC1AD8F05AAE}"/>
    <dgm:cxn modelId="{2F0D92DE-4790-422F-BE0B-4FF655C9B136}" srcId="{A0F9F68A-CE84-447F-967F-D7A47E9494F4}" destId="{710E416D-D0B7-4D5D-BF5B-BEACF1C8C743}" srcOrd="5" destOrd="0" parTransId="{1504F83A-7B24-4ADC-AB9B-BFA167303DC8}" sibTransId="{0C5427D1-A744-4DE6-8F25-B938326C39AC}"/>
    <dgm:cxn modelId="{1577C902-12AD-4426-839C-55F605AA30A9}" srcId="{A0F9F68A-CE84-447F-967F-D7A47E9494F4}" destId="{0A4C8272-BA19-4AE0-B430-0068F8620416}" srcOrd="0" destOrd="0" parTransId="{C3238D33-0DB2-4B2B-889D-6DC0CFFC04C2}" sibTransId="{844BD774-9BAF-4762-A6B2-C0ABBE082198}"/>
    <dgm:cxn modelId="{FB7F53C9-A524-4A06-99F1-24E420B74A18}" type="presOf" srcId="{A0F9F68A-CE84-447F-967F-D7A47E9494F4}" destId="{097979DA-9F60-4AE8-A83A-6A1251C04B00}" srcOrd="0" destOrd="0" presId="urn:diagrams.loki3.com/VaryingWidthList"/>
    <dgm:cxn modelId="{ED2B2D5D-9A3C-43B2-A002-9A1F66FB2132}" type="presParOf" srcId="{097979DA-9F60-4AE8-A83A-6A1251C04B00}" destId="{58BF64C3-0379-47B6-9451-74BE4276F4D4}" srcOrd="0" destOrd="0" presId="urn:diagrams.loki3.com/VaryingWidthList"/>
    <dgm:cxn modelId="{8518DA26-D1F3-45F3-8C9A-C59EC3D7E4CD}" type="presParOf" srcId="{097979DA-9F60-4AE8-A83A-6A1251C04B00}" destId="{32995B48-AC61-49A4-B0C6-895249765572}" srcOrd="1" destOrd="0" presId="urn:diagrams.loki3.com/VaryingWidthList"/>
    <dgm:cxn modelId="{A65753A5-F25F-4818-8F27-D8EB691411DA}" type="presParOf" srcId="{097979DA-9F60-4AE8-A83A-6A1251C04B00}" destId="{AD9DAE92-C839-43B2-B3F7-7B81D5FD665F}" srcOrd="2" destOrd="0" presId="urn:diagrams.loki3.com/VaryingWidthList"/>
    <dgm:cxn modelId="{483EDCD5-FB88-4424-8B5E-CF49C3DEFBF1}" type="presParOf" srcId="{097979DA-9F60-4AE8-A83A-6A1251C04B00}" destId="{A3BD1968-300C-410B-BD5B-1E5687413219}" srcOrd="3" destOrd="0" presId="urn:diagrams.loki3.com/VaryingWidthList"/>
    <dgm:cxn modelId="{8D417F81-47BF-4F5F-A082-D982F346B077}" type="presParOf" srcId="{097979DA-9F60-4AE8-A83A-6A1251C04B00}" destId="{A7DCDF6D-C81C-4F21-9861-852DE7EA6818}" srcOrd="4" destOrd="0" presId="urn:diagrams.loki3.com/VaryingWidthList"/>
    <dgm:cxn modelId="{D2C13B6D-8D4E-4CDD-8942-58ACB990832D}" type="presParOf" srcId="{097979DA-9F60-4AE8-A83A-6A1251C04B00}" destId="{77B2E4EC-7962-4909-B461-20E3E7E9E6D5}" srcOrd="5" destOrd="0" presId="urn:diagrams.loki3.com/VaryingWidthList"/>
    <dgm:cxn modelId="{183A62CC-12F0-460A-8468-13C3935BBB05}" type="presParOf" srcId="{097979DA-9F60-4AE8-A83A-6A1251C04B00}" destId="{5D392BB9-6A58-4F74-A5F2-2546E363D82E}" srcOrd="6" destOrd="0" presId="urn:diagrams.loki3.com/VaryingWidthList"/>
    <dgm:cxn modelId="{754B8E25-4457-4AE5-8B0D-D54FF9609513}" type="presParOf" srcId="{097979DA-9F60-4AE8-A83A-6A1251C04B00}" destId="{FDE26CF6-38B1-41CB-96F1-178C13B658A2}" srcOrd="7" destOrd="0" presId="urn:diagrams.loki3.com/VaryingWidthList"/>
    <dgm:cxn modelId="{3C0A9E80-5171-478E-AB8D-885BABC85F82}" type="presParOf" srcId="{097979DA-9F60-4AE8-A83A-6A1251C04B00}" destId="{D7E84C27-392A-4C7D-B187-0019B9A74401}" srcOrd="8" destOrd="0" presId="urn:diagrams.loki3.com/VaryingWidthList"/>
    <dgm:cxn modelId="{A92EADC5-33A5-4DAC-86F9-F67822AFDA9B}" type="presParOf" srcId="{097979DA-9F60-4AE8-A83A-6A1251C04B00}" destId="{F268D0DB-44D2-4528-9479-D6FEE298FD82}" srcOrd="9" destOrd="0" presId="urn:diagrams.loki3.com/VaryingWidthList"/>
    <dgm:cxn modelId="{1AE59EBB-6FA5-4B7B-BC32-3191950511D6}" type="presParOf" srcId="{097979DA-9F60-4AE8-A83A-6A1251C04B00}" destId="{89D11585-87BB-4BE7-8A35-A5BD923498EB}" srcOrd="10" destOrd="0" presId="urn:diagrams.loki3.com/VaryingWidth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A0F9F68A-CE84-447F-967F-D7A47E9494F4}" type="doc">
      <dgm:prSet loTypeId="urn:diagrams.loki3.com/VaryingWidthList" loCatId="list" qsTypeId="urn:microsoft.com/office/officeart/2005/8/quickstyle/simple1" qsCatId="simple" csTypeId="urn:microsoft.com/office/officeart/2005/8/colors/accent1_2" csCatId="accent1" phldr="1"/>
      <dgm:spPr/>
    </dgm:pt>
    <dgm:pt modelId="{0A4C8272-BA19-4AE0-B430-0068F8620416}">
      <dgm:prSet phldrT="[Text]"/>
      <dgm:spPr>
        <a:solidFill>
          <a:schemeClr val="accent1"/>
        </a:solidFill>
        <a:ln>
          <a:solidFill>
            <a:schemeClr val="bg1"/>
          </a:solidFill>
        </a:ln>
      </dgm:spPr>
      <dgm:t>
        <a:bodyPr/>
        <a:lstStyle/>
        <a:p>
          <a:r>
            <a:rPr lang="en-GB" dirty="0" smtClean="0"/>
            <a:t>Problem,</a:t>
          </a:r>
        </a:p>
        <a:p>
          <a:r>
            <a:rPr lang="en-GB" dirty="0" smtClean="0"/>
            <a:t> thesis</a:t>
          </a:r>
          <a:endParaRPr lang="en-US" dirty="0"/>
        </a:p>
      </dgm:t>
    </dgm:pt>
    <dgm:pt modelId="{C3238D33-0DB2-4B2B-889D-6DC0CFFC04C2}" type="parTrans" cxnId="{1577C902-12AD-4426-839C-55F605AA30A9}">
      <dgm:prSet/>
      <dgm:spPr/>
      <dgm:t>
        <a:bodyPr/>
        <a:lstStyle/>
        <a:p>
          <a:endParaRPr lang="en-US"/>
        </a:p>
      </dgm:t>
    </dgm:pt>
    <dgm:pt modelId="{844BD774-9BAF-4762-A6B2-C0ABBE082198}" type="sibTrans" cxnId="{1577C902-12AD-4426-839C-55F605AA30A9}">
      <dgm:prSet/>
      <dgm:spPr/>
      <dgm:t>
        <a:bodyPr/>
        <a:lstStyle/>
        <a:p>
          <a:endParaRPr lang="en-US"/>
        </a:p>
      </dgm:t>
    </dgm:pt>
    <dgm:pt modelId="{EFB84E56-219C-48A0-8E8E-5DDF29710E0D}">
      <dgm:prSet phldrT="[Text]"/>
      <dgm:spPr/>
      <dgm:t>
        <a:bodyPr/>
        <a:lstStyle/>
        <a:p>
          <a:r>
            <a:rPr lang="en-US" dirty="0" smtClean="0"/>
            <a:t>Background</a:t>
          </a:r>
          <a:endParaRPr lang="en-US" dirty="0"/>
        </a:p>
      </dgm:t>
    </dgm:pt>
    <dgm:pt modelId="{2BF09C2C-68BD-4525-AFEF-C33C223C4182}" type="parTrans" cxnId="{FF31B896-9D54-4F32-89A9-3869783AE593}">
      <dgm:prSet/>
      <dgm:spPr/>
      <dgm:t>
        <a:bodyPr/>
        <a:lstStyle/>
        <a:p>
          <a:endParaRPr lang="en-US"/>
        </a:p>
      </dgm:t>
    </dgm:pt>
    <dgm:pt modelId="{6F14C6F5-EBED-4552-8380-90F4F2DFCDD1}" type="sibTrans" cxnId="{FF31B896-9D54-4F32-89A9-3869783AE593}">
      <dgm:prSet/>
      <dgm:spPr/>
      <dgm:t>
        <a:bodyPr/>
        <a:lstStyle/>
        <a:p>
          <a:endParaRPr lang="en-US"/>
        </a:p>
      </dgm:t>
    </dgm:pt>
    <dgm:pt modelId="{792F4323-AB35-4251-B4DA-F89A1EA94842}">
      <dgm:prSet phldrT="[Text]"/>
      <dgm:spPr/>
      <dgm:t>
        <a:bodyPr/>
        <a:lstStyle/>
        <a:p>
          <a:r>
            <a:rPr lang="en-US" dirty="0" smtClean="0"/>
            <a:t>Find the land</a:t>
          </a:r>
          <a:endParaRPr lang="en-US" dirty="0"/>
        </a:p>
      </dgm:t>
    </dgm:pt>
    <dgm:pt modelId="{FD4CDF47-5241-41FD-81F3-564B4574501A}" type="parTrans" cxnId="{BE21D5C5-F4C0-4D58-8234-BDAE751FB69A}">
      <dgm:prSet/>
      <dgm:spPr/>
      <dgm:t>
        <a:bodyPr/>
        <a:lstStyle/>
        <a:p>
          <a:endParaRPr lang="en-US"/>
        </a:p>
      </dgm:t>
    </dgm:pt>
    <dgm:pt modelId="{9310A4AF-CD36-434F-AFF8-FEB7A704D3C3}" type="sibTrans" cxnId="{BE21D5C5-F4C0-4D58-8234-BDAE751FB69A}">
      <dgm:prSet/>
      <dgm:spPr/>
      <dgm:t>
        <a:bodyPr/>
        <a:lstStyle/>
        <a:p>
          <a:endParaRPr lang="en-US"/>
        </a:p>
      </dgm:t>
    </dgm:pt>
    <dgm:pt modelId="{86922A3D-7002-4FC1-8447-F719AC5D666F}">
      <dgm:prSet phldrT="[Text]"/>
      <dgm:spPr>
        <a:solidFill>
          <a:schemeClr val="accent1"/>
        </a:solidFill>
      </dgm:spPr>
      <dgm:t>
        <a:bodyPr/>
        <a:lstStyle/>
        <a:p>
          <a:r>
            <a:rPr lang="en-US" dirty="0" smtClean="0"/>
            <a:t>Preparation the land</a:t>
          </a:r>
          <a:endParaRPr lang="en-US" dirty="0"/>
        </a:p>
      </dgm:t>
    </dgm:pt>
    <dgm:pt modelId="{91FF301F-CF1D-4B7B-9D34-073B7FC874E2}" type="parTrans" cxnId="{5B5BC615-44BE-4D0C-99CF-512E0FD91FAA}">
      <dgm:prSet/>
      <dgm:spPr/>
      <dgm:t>
        <a:bodyPr/>
        <a:lstStyle/>
        <a:p>
          <a:endParaRPr lang="en-US"/>
        </a:p>
      </dgm:t>
    </dgm:pt>
    <dgm:pt modelId="{7094BBAE-4876-4A8B-88F1-EC1AD8F05AAE}" type="sibTrans" cxnId="{5B5BC615-44BE-4D0C-99CF-512E0FD91FAA}">
      <dgm:prSet/>
      <dgm:spPr/>
      <dgm:t>
        <a:bodyPr/>
        <a:lstStyle/>
        <a:p>
          <a:endParaRPr lang="en-US"/>
        </a:p>
      </dgm:t>
    </dgm:pt>
    <dgm:pt modelId="{710E416D-D0B7-4D5D-BF5B-BEACF1C8C743}">
      <dgm:prSet phldrT="[Text]"/>
      <dgm:spPr>
        <a:solidFill>
          <a:srgbClr val="0070C0"/>
        </a:solidFill>
      </dgm:spPr>
      <dgm:t>
        <a:bodyPr/>
        <a:lstStyle/>
        <a:p>
          <a:r>
            <a:rPr lang="en-US" dirty="0" smtClean="0"/>
            <a:t>Results</a:t>
          </a:r>
          <a:endParaRPr lang="en-US" dirty="0"/>
        </a:p>
      </dgm:t>
    </dgm:pt>
    <dgm:pt modelId="{1504F83A-7B24-4ADC-AB9B-BFA167303DC8}" type="parTrans" cxnId="{2F0D92DE-4790-422F-BE0B-4FF655C9B136}">
      <dgm:prSet/>
      <dgm:spPr/>
      <dgm:t>
        <a:bodyPr/>
        <a:lstStyle/>
        <a:p>
          <a:endParaRPr lang="en-US"/>
        </a:p>
      </dgm:t>
    </dgm:pt>
    <dgm:pt modelId="{0C5427D1-A744-4DE6-8F25-B938326C39AC}" type="sibTrans" cxnId="{2F0D92DE-4790-422F-BE0B-4FF655C9B136}">
      <dgm:prSet/>
      <dgm:spPr/>
      <dgm:t>
        <a:bodyPr/>
        <a:lstStyle/>
        <a:p>
          <a:endParaRPr lang="en-US"/>
        </a:p>
      </dgm:t>
    </dgm:pt>
    <dgm:pt modelId="{E7622B76-DDE1-46D3-861E-B58B5A284EAA}">
      <dgm:prSet phldrT="[Text]"/>
      <dgm:spPr/>
      <dgm:t>
        <a:bodyPr/>
        <a:lstStyle/>
        <a:p>
          <a:r>
            <a:rPr lang="en-US" dirty="0" smtClean="0"/>
            <a:t>Impacts</a:t>
          </a:r>
          <a:endParaRPr lang="en-US" dirty="0"/>
        </a:p>
      </dgm:t>
    </dgm:pt>
    <dgm:pt modelId="{2C4AE24C-900A-4624-B522-D65BAA163CC4}" type="parTrans" cxnId="{17285B67-1A2D-49F1-9990-08C2B998BB55}">
      <dgm:prSet/>
      <dgm:spPr/>
      <dgm:t>
        <a:bodyPr/>
        <a:lstStyle/>
        <a:p>
          <a:endParaRPr lang="en-US"/>
        </a:p>
      </dgm:t>
    </dgm:pt>
    <dgm:pt modelId="{0367DDF6-2707-4E61-9B69-C8CE5709D863}" type="sibTrans" cxnId="{17285B67-1A2D-49F1-9990-08C2B998BB55}">
      <dgm:prSet/>
      <dgm:spPr/>
      <dgm:t>
        <a:bodyPr/>
        <a:lstStyle/>
        <a:p>
          <a:endParaRPr lang="en-US"/>
        </a:p>
      </dgm:t>
    </dgm:pt>
    <dgm:pt modelId="{097979DA-9F60-4AE8-A83A-6A1251C04B00}" type="pres">
      <dgm:prSet presAssocID="{A0F9F68A-CE84-447F-967F-D7A47E9494F4}" presName="Name0" presStyleCnt="0">
        <dgm:presLayoutVars>
          <dgm:resizeHandles/>
        </dgm:presLayoutVars>
      </dgm:prSet>
      <dgm:spPr/>
    </dgm:pt>
    <dgm:pt modelId="{58BF64C3-0379-47B6-9451-74BE4276F4D4}" type="pres">
      <dgm:prSet presAssocID="{0A4C8272-BA19-4AE0-B430-0068F8620416}" presName="text" presStyleLbl="node1" presStyleIdx="0" presStyleCnt="6" custScaleX="122717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2995B48-AC61-49A4-B0C6-895249765572}" type="pres">
      <dgm:prSet presAssocID="{844BD774-9BAF-4762-A6B2-C0ABBE082198}" presName="space" presStyleCnt="0"/>
      <dgm:spPr/>
    </dgm:pt>
    <dgm:pt modelId="{AD9DAE92-C839-43B2-B3F7-7B81D5FD665F}" type="pres">
      <dgm:prSet presAssocID="{EFB84E56-219C-48A0-8E8E-5DDF29710E0D}" presName="text" presStyleLbl="node1" presStyleIdx="1" presStyleCnt="6">
        <dgm:presLayoutVars>
          <dgm:bulletEnabled val="1"/>
        </dgm:presLayoutVars>
      </dgm:prSet>
      <dgm:spPr/>
    </dgm:pt>
    <dgm:pt modelId="{A3BD1968-300C-410B-BD5B-1E5687413219}" type="pres">
      <dgm:prSet presAssocID="{6F14C6F5-EBED-4552-8380-90F4F2DFCDD1}" presName="space" presStyleCnt="0"/>
      <dgm:spPr/>
    </dgm:pt>
    <dgm:pt modelId="{A7DCDF6D-C81C-4F21-9861-852DE7EA6818}" type="pres">
      <dgm:prSet presAssocID="{792F4323-AB35-4251-B4DA-F89A1EA94842}" presName="text" presStyleLbl="node1" presStyleIdx="2" presStyleCnt="6" custScaleX="159350">
        <dgm:presLayoutVars>
          <dgm:bulletEnabled val="1"/>
        </dgm:presLayoutVars>
      </dgm:prSet>
      <dgm:spPr/>
    </dgm:pt>
    <dgm:pt modelId="{77B2E4EC-7962-4909-B461-20E3E7E9E6D5}" type="pres">
      <dgm:prSet presAssocID="{9310A4AF-CD36-434F-AFF8-FEB7A704D3C3}" presName="space" presStyleCnt="0"/>
      <dgm:spPr/>
    </dgm:pt>
    <dgm:pt modelId="{5D392BB9-6A58-4F74-A5F2-2546E363D82E}" type="pres">
      <dgm:prSet presAssocID="{86922A3D-7002-4FC1-8447-F719AC5D666F}" presName="text" presStyleLbl="node1" presStyleIdx="3" presStyleCnt="6" custScaleX="97873">
        <dgm:presLayoutVars>
          <dgm:bulletEnabled val="1"/>
        </dgm:presLayoutVars>
      </dgm:prSet>
      <dgm:spPr/>
    </dgm:pt>
    <dgm:pt modelId="{FDE26CF6-38B1-41CB-96F1-178C13B658A2}" type="pres">
      <dgm:prSet presAssocID="{7094BBAE-4876-4A8B-88F1-EC1AD8F05AAE}" presName="space" presStyleCnt="0"/>
      <dgm:spPr/>
    </dgm:pt>
    <dgm:pt modelId="{D7E84C27-392A-4C7D-B187-0019B9A74401}" type="pres">
      <dgm:prSet presAssocID="{E7622B76-DDE1-46D3-861E-B58B5A284EAA}" presName="text" presStyleLbl="node1" presStyleIdx="4" presStyleCnt="6" custScaleX="149390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268D0DB-44D2-4528-9479-D6FEE298FD82}" type="pres">
      <dgm:prSet presAssocID="{0367DDF6-2707-4E61-9B69-C8CE5709D863}" presName="space" presStyleCnt="0"/>
      <dgm:spPr/>
    </dgm:pt>
    <dgm:pt modelId="{89D11585-87BB-4BE7-8A35-A5BD923498EB}" type="pres">
      <dgm:prSet presAssocID="{710E416D-D0B7-4D5D-BF5B-BEACF1C8C743}" presName="text" presStyleLbl="node1" presStyleIdx="5" presStyleCnt="6" custScaleX="158150">
        <dgm:presLayoutVars>
          <dgm:bulletEnabled val="1"/>
        </dgm:presLayoutVars>
      </dgm:prSet>
      <dgm:spPr/>
    </dgm:pt>
  </dgm:ptLst>
  <dgm:cxnLst>
    <dgm:cxn modelId="{FF31B896-9D54-4F32-89A9-3869783AE593}" srcId="{A0F9F68A-CE84-447F-967F-D7A47E9494F4}" destId="{EFB84E56-219C-48A0-8E8E-5DDF29710E0D}" srcOrd="1" destOrd="0" parTransId="{2BF09C2C-68BD-4525-AFEF-C33C223C4182}" sibTransId="{6F14C6F5-EBED-4552-8380-90F4F2DFCDD1}"/>
    <dgm:cxn modelId="{D6DDB9E5-CEC8-4434-8340-52258FC1D547}" type="presOf" srcId="{E7622B76-DDE1-46D3-861E-B58B5A284EAA}" destId="{D7E84C27-392A-4C7D-B187-0019B9A74401}" srcOrd="0" destOrd="0" presId="urn:diagrams.loki3.com/VaryingWidthList"/>
    <dgm:cxn modelId="{5B5BC615-44BE-4D0C-99CF-512E0FD91FAA}" srcId="{A0F9F68A-CE84-447F-967F-D7A47E9494F4}" destId="{86922A3D-7002-4FC1-8447-F719AC5D666F}" srcOrd="3" destOrd="0" parTransId="{91FF301F-CF1D-4B7B-9D34-073B7FC874E2}" sibTransId="{7094BBAE-4876-4A8B-88F1-EC1AD8F05AAE}"/>
    <dgm:cxn modelId="{17285B67-1A2D-49F1-9990-08C2B998BB55}" srcId="{A0F9F68A-CE84-447F-967F-D7A47E9494F4}" destId="{E7622B76-DDE1-46D3-861E-B58B5A284EAA}" srcOrd="4" destOrd="0" parTransId="{2C4AE24C-900A-4624-B522-D65BAA163CC4}" sibTransId="{0367DDF6-2707-4E61-9B69-C8CE5709D863}"/>
    <dgm:cxn modelId="{1915CD63-5976-44F7-991C-6FA5F21108D6}" type="presOf" srcId="{792F4323-AB35-4251-B4DA-F89A1EA94842}" destId="{A7DCDF6D-C81C-4F21-9861-852DE7EA6818}" srcOrd="0" destOrd="0" presId="urn:diagrams.loki3.com/VaryingWidthList"/>
    <dgm:cxn modelId="{FB7F53C9-A524-4A06-99F1-24E420B74A18}" type="presOf" srcId="{A0F9F68A-CE84-447F-967F-D7A47E9494F4}" destId="{097979DA-9F60-4AE8-A83A-6A1251C04B00}" srcOrd="0" destOrd="0" presId="urn:diagrams.loki3.com/VaryingWidthList"/>
    <dgm:cxn modelId="{35C1011F-5E7A-43F0-91C4-8D3024B5ED90}" type="presOf" srcId="{0A4C8272-BA19-4AE0-B430-0068F8620416}" destId="{58BF64C3-0379-47B6-9451-74BE4276F4D4}" srcOrd="0" destOrd="0" presId="urn:diagrams.loki3.com/VaryingWidthList"/>
    <dgm:cxn modelId="{ED597F2F-851E-4F29-8E09-7FD2997A6213}" type="presOf" srcId="{EFB84E56-219C-48A0-8E8E-5DDF29710E0D}" destId="{AD9DAE92-C839-43B2-B3F7-7B81D5FD665F}" srcOrd="0" destOrd="0" presId="urn:diagrams.loki3.com/VaryingWidthList"/>
    <dgm:cxn modelId="{BE21D5C5-F4C0-4D58-8234-BDAE751FB69A}" srcId="{A0F9F68A-CE84-447F-967F-D7A47E9494F4}" destId="{792F4323-AB35-4251-B4DA-F89A1EA94842}" srcOrd="2" destOrd="0" parTransId="{FD4CDF47-5241-41FD-81F3-564B4574501A}" sibTransId="{9310A4AF-CD36-434F-AFF8-FEB7A704D3C3}"/>
    <dgm:cxn modelId="{5D97F26F-400A-4564-8767-1F834A1ADDC0}" type="presOf" srcId="{86922A3D-7002-4FC1-8447-F719AC5D666F}" destId="{5D392BB9-6A58-4F74-A5F2-2546E363D82E}" srcOrd="0" destOrd="0" presId="urn:diagrams.loki3.com/VaryingWidthList"/>
    <dgm:cxn modelId="{020129F8-A565-445E-B8ED-077A2C5B1177}" type="presOf" srcId="{710E416D-D0B7-4D5D-BF5B-BEACF1C8C743}" destId="{89D11585-87BB-4BE7-8A35-A5BD923498EB}" srcOrd="0" destOrd="0" presId="urn:diagrams.loki3.com/VaryingWidthList"/>
    <dgm:cxn modelId="{2F0D92DE-4790-422F-BE0B-4FF655C9B136}" srcId="{A0F9F68A-CE84-447F-967F-D7A47E9494F4}" destId="{710E416D-D0B7-4D5D-BF5B-BEACF1C8C743}" srcOrd="5" destOrd="0" parTransId="{1504F83A-7B24-4ADC-AB9B-BFA167303DC8}" sibTransId="{0C5427D1-A744-4DE6-8F25-B938326C39AC}"/>
    <dgm:cxn modelId="{1577C902-12AD-4426-839C-55F605AA30A9}" srcId="{A0F9F68A-CE84-447F-967F-D7A47E9494F4}" destId="{0A4C8272-BA19-4AE0-B430-0068F8620416}" srcOrd="0" destOrd="0" parTransId="{C3238D33-0DB2-4B2B-889D-6DC0CFFC04C2}" sibTransId="{844BD774-9BAF-4762-A6B2-C0ABBE082198}"/>
    <dgm:cxn modelId="{ED2B2D5D-9A3C-43B2-A002-9A1F66FB2132}" type="presParOf" srcId="{097979DA-9F60-4AE8-A83A-6A1251C04B00}" destId="{58BF64C3-0379-47B6-9451-74BE4276F4D4}" srcOrd="0" destOrd="0" presId="urn:diagrams.loki3.com/VaryingWidthList"/>
    <dgm:cxn modelId="{8518DA26-D1F3-45F3-8C9A-C59EC3D7E4CD}" type="presParOf" srcId="{097979DA-9F60-4AE8-A83A-6A1251C04B00}" destId="{32995B48-AC61-49A4-B0C6-895249765572}" srcOrd="1" destOrd="0" presId="urn:diagrams.loki3.com/VaryingWidthList"/>
    <dgm:cxn modelId="{A65753A5-F25F-4818-8F27-D8EB691411DA}" type="presParOf" srcId="{097979DA-9F60-4AE8-A83A-6A1251C04B00}" destId="{AD9DAE92-C839-43B2-B3F7-7B81D5FD665F}" srcOrd="2" destOrd="0" presId="urn:diagrams.loki3.com/VaryingWidthList"/>
    <dgm:cxn modelId="{483EDCD5-FB88-4424-8B5E-CF49C3DEFBF1}" type="presParOf" srcId="{097979DA-9F60-4AE8-A83A-6A1251C04B00}" destId="{A3BD1968-300C-410B-BD5B-1E5687413219}" srcOrd="3" destOrd="0" presId="urn:diagrams.loki3.com/VaryingWidthList"/>
    <dgm:cxn modelId="{8D417F81-47BF-4F5F-A082-D982F346B077}" type="presParOf" srcId="{097979DA-9F60-4AE8-A83A-6A1251C04B00}" destId="{A7DCDF6D-C81C-4F21-9861-852DE7EA6818}" srcOrd="4" destOrd="0" presId="urn:diagrams.loki3.com/VaryingWidthList"/>
    <dgm:cxn modelId="{D2C13B6D-8D4E-4CDD-8942-58ACB990832D}" type="presParOf" srcId="{097979DA-9F60-4AE8-A83A-6A1251C04B00}" destId="{77B2E4EC-7962-4909-B461-20E3E7E9E6D5}" srcOrd="5" destOrd="0" presId="urn:diagrams.loki3.com/VaryingWidthList"/>
    <dgm:cxn modelId="{183A62CC-12F0-460A-8468-13C3935BBB05}" type="presParOf" srcId="{097979DA-9F60-4AE8-A83A-6A1251C04B00}" destId="{5D392BB9-6A58-4F74-A5F2-2546E363D82E}" srcOrd="6" destOrd="0" presId="urn:diagrams.loki3.com/VaryingWidthList"/>
    <dgm:cxn modelId="{754B8E25-4457-4AE5-8B0D-D54FF9609513}" type="presParOf" srcId="{097979DA-9F60-4AE8-A83A-6A1251C04B00}" destId="{FDE26CF6-38B1-41CB-96F1-178C13B658A2}" srcOrd="7" destOrd="0" presId="urn:diagrams.loki3.com/VaryingWidthList"/>
    <dgm:cxn modelId="{3C0A9E80-5171-478E-AB8D-885BABC85F82}" type="presParOf" srcId="{097979DA-9F60-4AE8-A83A-6A1251C04B00}" destId="{D7E84C27-392A-4C7D-B187-0019B9A74401}" srcOrd="8" destOrd="0" presId="urn:diagrams.loki3.com/VaryingWidthList"/>
    <dgm:cxn modelId="{A92EADC5-33A5-4DAC-86F9-F67822AFDA9B}" type="presParOf" srcId="{097979DA-9F60-4AE8-A83A-6A1251C04B00}" destId="{F268D0DB-44D2-4528-9479-D6FEE298FD82}" srcOrd="9" destOrd="0" presId="urn:diagrams.loki3.com/VaryingWidthList"/>
    <dgm:cxn modelId="{1AE59EBB-6FA5-4B7B-BC32-3191950511D6}" type="presParOf" srcId="{097979DA-9F60-4AE8-A83A-6A1251C04B00}" destId="{89D11585-87BB-4BE7-8A35-A5BD923498EB}" srcOrd="10" destOrd="0" presId="urn:diagrams.loki3.com/VaryingWidth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8BF64C3-0379-47B6-9451-74BE4276F4D4}">
      <dsp:nvSpPr>
        <dsp:cNvPr id="0" name=""/>
        <dsp:cNvSpPr/>
      </dsp:nvSpPr>
      <dsp:spPr>
        <a:xfrm>
          <a:off x="22357" y="1283"/>
          <a:ext cx="1132064" cy="747473"/>
        </a:xfrm>
        <a:prstGeom prst="rect">
          <a:avLst/>
        </a:prstGeom>
        <a:solidFill>
          <a:srgbClr val="0070C0"/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500" kern="1200" dirty="0" smtClean="0"/>
            <a:t>Problem,</a:t>
          </a:r>
        </a:p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500" kern="1200" dirty="0" smtClean="0"/>
            <a:t> thesis</a:t>
          </a:r>
          <a:endParaRPr lang="en-US" sz="1500" kern="1200" dirty="0"/>
        </a:p>
      </dsp:txBody>
      <dsp:txXfrm>
        <a:off x="22357" y="1283"/>
        <a:ext cx="1132064" cy="747473"/>
      </dsp:txXfrm>
    </dsp:sp>
    <dsp:sp modelId="{AD9DAE92-C839-43B2-B3F7-7B81D5FD665F}">
      <dsp:nvSpPr>
        <dsp:cNvPr id="0" name=""/>
        <dsp:cNvSpPr/>
      </dsp:nvSpPr>
      <dsp:spPr>
        <a:xfrm>
          <a:off x="14639" y="786130"/>
          <a:ext cx="1147500" cy="74747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 dirty="0" smtClean="0"/>
            <a:t>Background</a:t>
          </a:r>
          <a:endParaRPr lang="en-US" sz="1500" kern="1200" dirty="0"/>
        </a:p>
      </dsp:txBody>
      <dsp:txXfrm>
        <a:off x="14639" y="786130"/>
        <a:ext cx="1147500" cy="747473"/>
      </dsp:txXfrm>
    </dsp:sp>
    <dsp:sp modelId="{A7DCDF6D-C81C-4F21-9861-852DE7EA6818}">
      <dsp:nvSpPr>
        <dsp:cNvPr id="0" name=""/>
        <dsp:cNvSpPr/>
      </dsp:nvSpPr>
      <dsp:spPr>
        <a:xfrm>
          <a:off x="14730" y="1570977"/>
          <a:ext cx="1147320" cy="74747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 dirty="0" smtClean="0"/>
            <a:t>Find the land</a:t>
          </a:r>
          <a:endParaRPr lang="en-US" sz="1500" kern="1200" dirty="0"/>
        </a:p>
      </dsp:txBody>
      <dsp:txXfrm>
        <a:off x="14730" y="1570977"/>
        <a:ext cx="1147320" cy="747473"/>
      </dsp:txXfrm>
    </dsp:sp>
    <dsp:sp modelId="{5D392BB9-6A58-4F74-A5F2-2546E363D82E}">
      <dsp:nvSpPr>
        <dsp:cNvPr id="0" name=""/>
        <dsp:cNvSpPr/>
      </dsp:nvSpPr>
      <dsp:spPr>
        <a:xfrm>
          <a:off x="26843" y="2355824"/>
          <a:ext cx="1123092" cy="74747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 dirty="0" smtClean="0"/>
            <a:t>Preparation the land</a:t>
          </a:r>
          <a:endParaRPr lang="en-US" sz="1500" kern="1200" dirty="0"/>
        </a:p>
      </dsp:txBody>
      <dsp:txXfrm>
        <a:off x="26843" y="2355824"/>
        <a:ext cx="1123092" cy="747473"/>
      </dsp:txXfrm>
    </dsp:sp>
    <dsp:sp modelId="{D7E84C27-392A-4C7D-B187-0019B9A74401}">
      <dsp:nvSpPr>
        <dsp:cNvPr id="0" name=""/>
        <dsp:cNvSpPr/>
      </dsp:nvSpPr>
      <dsp:spPr>
        <a:xfrm>
          <a:off x="33779" y="3140671"/>
          <a:ext cx="1109220" cy="74747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 dirty="0" smtClean="0"/>
            <a:t>Impacts</a:t>
          </a:r>
          <a:endParaRPr lang="en-US" sz="1500" kern="1200" dirty="0"/>
        </a:p>
      </dsp:txBody>
      <dsp:txXfrm>
        <a:off x="33779" y="3140671"/>
        <a:ext cx="1109220" cy="747473"/>
      </dsp:txXfrm>
    </dsp:sp>
    <dsp:sp modelId="{89D11585-87BB-4BE7-8A35-A5BD923498EB}">
      <dsp:nvSpPr>
        <dsp:cNvPr id="0" name=""/>
        <dsp:cNvSpPr/>
      </dsp:nvSpPr>
      <dsp:spPr>
        <a:xfrm>
          <a:off x="19049" y="3925518"/>
          <a:ext cx="1138680" cy="74747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 dirty="0" smtClean="0"/>
            <a:t>Results</a:t>
          </a:r>
          <a:endParaRPr lang="en-US" sz="1500" kern="1200" dirty="0"/>
        </a:p>
      </dsp:txBody>
      <dsp:txXfrm>
        <a:off x="19049" y="3925518"/>
        <a:ext cx="1138680" cy="74747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8BF64C3-0379-47B6-9451-74BE4276F4D4}">
      <dsp:nvSpPr>
        <dsp:cNvPr id="0" name=""/>
        <dsp:cNvSpPr/>
      </dsp:nvSpPr>
      <dsp:spPr>
        <a:xfrm>
          <a:off x="22357" y="1283"/>
          <a:ext cx="1132064" cy="747473"/>
        </a:xfrm>
        <a:prstGeom prst="rect">
          <a:avLst/>
        </a:prstGeom>
        <a:solidFill>
          <a:srgbClr val="5FCBEF"/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500" kern="1200" dirty="0" smtClean="0"/>
            <a:t>Problem,</a:t>
          </a:r>
        </a:p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500" kern="1200" dirty="0" smtClean="0"/>
            <a:t> thesis</a:t>
          </a:r>
          <a:endParaRPr lang="en-US" sz="1500" kern="1200" dirty="0"/>
        </a:p>
      </dsp:txBody>
      <dsp:txXfrm>
        <a:off x="22357" y="1283"/>
        <a:ext cx="1132064" cy="747473"/>
      </dsp:txXfrm>
    </dsp:sp>
    <dsp:sp modelId="{AD9DAE92-C839-43B2-B3F7-7B81D5FD665F}">
      <dsp:nvSpPr>
        <dsp:cNvPr id="0" name=""/>
        <dsp:cNvSpPr/>
      </dsp:nvSpPr>
      <dsp:spPr>
        <a:xfrm>
          <a:off x="14639" y="786130"/>
          <a:ext cx="1147500" cy="747473"/>
        </a:xfrm>
        <a:prstGeom prst="rect">
          <a:avLst/>
        </a:prstGeom>
        <a:solidFill>
          <a:srgbClr val="0070C0"/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 dirty="0" smtClean="0"/>
            <a:t>Background</a:t>
          </a:r>
          <a:endParaRPr lang="en-US" sz="1500" kern="1200" dirty="0"/>
        </a:p>
      </dsp:txBody>
      <dsp:txXfrm>
        <a:off x="14639" y="786130"/>
        <a:ext cx="1147500" cy="747473"/>
      </dsp:txXfrm>
    </dsp:sp>
    <dsp:sp modelId="{A7DCDF6D-C81C-4F21-9861-852DE7EA6818}">
      <dsp:nvSpPr>
        <dsp:cNvPr id="0" name=""/>
        <dsp:cNvSpPr/>
      </dsp:nvSpPr>
      <dsp:spPr>
        <a:xfrm>
          <a:off x="14730" y="1570977"/>
          <a:ext cx="1147320" cy="74747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 dirty="0" smtClean="0"/>
            <a:t>Find the land</a:t>
          </a:r>
          <a:endParaRPr lang="en-US" sz="1500" kern="1200" dirty="0"/>
        </a:p>
      </dsp:txBody>
      <dsp:txXfrm>
        <a:off x="14730" y="1570977"/>
        <a:ext cx="1147320" cy="747473"/>
      </dsp:txXfrm>
    </dsp:sp>
    <dsp:sp modelId="{5D392BB9-6A58-4F74-A5F2-2546E363D82E}">
      <dsp:nvSpPr>
        <dsp:cNvPr id="0" name=""/>
        <dsp:cNvSpPr/>
      </dsp:nvSpPr>
      <dsp:spPr>
        <a:xfrm>
          <a:off x="26843" y="2355824"/>
          <a:ext cx="1123092" cy="74747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 dirty="0" smtClean="0"/>
            <a:t>Preparation the land</a:t>
          </a:r>
          <a:endParaRPr lang="en-US" sz="1500" kern="1200" dirty="0"/>
        </a:p>
      </dsp:txBody>
      <dsp:txXfrm>
        <a:off x="26843" y="2355824"/>
        <a:ext cx="1123092" cy="747473"/>
      </dsp:txXfrm>
    </dsp:sp>
    <dsp:sp modelId="{D7E84C27-392A-4C7D-B187-0019B9A74401}">
      <dsp:nvSpPr>
        <dsp:cNvPr id="0" name=""/>
        <dsp:cNvSpPr/>
      </dsp:nvSpPr>
      <dsp:spPr>
        <a:xfrm>
          <a:off x="33779" y="3140671"/>
          <a:ext cx="1109220" cy="74747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 dirty="0" smtClean="0"/>
            <a:t>Impacts</a:t>
          </a:r>
          <a:endParaRPr lang="en-US" sz="1500" kern="1200" dirty="0"/>
        </a:p>
      </dsp:txBody>
      <dsp:txXfrm>
        <a:off x="33779" y="3140671"/>
        <a:ext cx="1109220" cy="747473"/>
      </dsp:txXfrm>
    </dsp:sp>
    <dsp:sp modelId="{89D11585-87BB-4BE7-8A35-A5BD923498EB}">
      <dsp:nvSpPr>
        <dsp:cNvPr id="0" name=""/>
        <dsp:cNvSpPr/>
      </dsp:nvSpPr>
      <dsp:spPr>
        <a:xfrm>
          <a:off x="19049" y="3925518"/>
          <a:ext cx="1138680" cy="74747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 dirty="0" smtClean="0"/>
            <a:t>Results</a:t>
          </a:r>
          <a:endParaRPr lang="en-US" sz="1500" kern="1200" dirty="0"/>
        </a:p>
      </dsp:txBody>
      <dsp:txXfrm>
        <a:off x="19049" y="3925518"/>
        <a:ext cx="1138680" cy="74747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8BF64C3-0379-47B6-9451-74BE4276F4D4}">
      <dsp:nvSpPr>
        <dsp:cNvPr id="0" name=""/>
        <dsp:cNvSpPr/>
      </dsp:nvSpPr>
      <dsp:spPr>
        <a:xfrm>
          <a:off x="22357" y="1283"/>
          <a:ext cx="1132064" cy="747473"/>
        </a:xfrm>
        <a:prstGeom prst="rect">
          <a:avLst/>
        </a:prstGeom>
        <a:solidFill>
          <a:schemeClr val="accent1"/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500" kern="1200" dirty="0" smtClean="0"/>
            <a:t>Problem,</a:t>
          </a:r>
        </a:p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500" kern="1200" dirty="0" smtClean="0"/>
            <a:t> thesis</a:t>
          </a:r>
          <a:endParaRPr lang="en-US" sz="1500" kern="1200" dirty="0"/>
        </a:p>
      </dsp:txBody>
      <dsp:txXfrm>
        <a:off x="22357" y="1283"/>
        <a:ext cx="1132064" cy="747473"/>
      </dsp:txXfrm>
    </dsp:sp>
    <dsp:sp modelId="{AD9DAE92-C839-43B2-B3F7-7B81D5FD665F}">
      <dsp:nvSpPr>
        <dsp:cNvPr id="0" name=""/>
        <dsp:cNvSpPr/>
      </dsp:nvSpPr>
      <dsp:spPr>
        <a:xfrm>
          <a:off x="14639" y="786130"/>
          <a:ext cx="1147500" cy="74747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 dirty="0" smtClean="0"/>
            <a:t>Background</a:t>
          </a:r>
          <a:endParaRPr lang="en-US" sz="1500" kern="1200" dirty="0"/>
        </a:p>
      </dsp:txBody>
      <dsp:txXfrm>
        <a:off x="14639" y="786130"/>
        <a:ext cx="1147500" cy="747473"/>
      </dsp:txXfrm>
    </dsp:sp>
    <dsp:sp modelId="{A7DCDF6D-C81C-4F21-9861-852DE7EA6818}">
      <dsp:nvSpPr>
        <dsp:cNvPr id="0" name=""/>
        <dsp:cNvSpPr/>
      </dsp:nvSpPr>
      <dsp:spPr>
        <a:xfrm>
          <a:off x="14730" y="1570977"/>
          <a:ext cx="1147320" cy="747473"/>
        </a:xfrm>
        <a:prstGeom prst="rect">
          <a:avLst/>
        </a:prstGeom>
        <a:solidFill>
          <a:srgbClr val="0070C0"/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 dirty="0" smtClean="0"/>
            <a:t>Find the land</a:t>
          </a:r>
          <a:endParaRPr lang="en-US" sz="1500" kern="1200" dirty="0"/>
        </a:p>
      </dsp:txBody>
      <dsp:txXfrm>
        <a:off x="14730" y="1570977"/>
        <a:ext cx="1147320" cy="747473"/>
      </dsp:txXfrm>
    </dsp:sp>
    <dsp:sp modelId="{5D392BB9-6A58-4F74-A5F2-2546E363D82E}">
      <dsp:nvSpPr>
        <dsp:cNvPr id="0" name=""/>
        <dsp:cNvSpPr/>
      </dsp:nvSpPr>
      <dsp:spPr>
        <a:xfrm>
          <a:off x="26843" y="2355824"/>
          <a:ext cx="1123092" cy="74747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 dirty="0" smtClean="0"/>
            <a:t>Preparation the land</a:t>
          </a:r>
          <a:endParaRPr lang="en-US" sz="1500" kern="1200" dirty="0"/>
        </a:p>
      </dsp:txBody>
      <dsp:txXfrm>
        <a:off x="26843" y="2355824"/>
        <a:ext cx="1123092" cy="747473"/>
      </dsp:txXfrm>
    </dsp:sp>
    <dsp:sp modelId="{D7E84C27-392A-4C7D-B187-0019B9A74401}">
      <dsp:nvSpPr>
        <dsp:cNvPr id="0" name=""/>
        <dsp:cNvSpPr/>
      </dsp:nvSpPr>
      <dsp:spPr>
        <a:xfrm>
          <a:off x="33779" y="3140671"/>
          <a:ext cx="1109220" cy="74747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 dirty="0" smtClean="0"/>
            <a:t>Impacts</a:t>
          </a:r>
          <a:endParaRPr lang="en-US" sz="1500" kern="1200" dirty="0"/>
        </a:p>
      </dsp:txBody>
      <dsp:txXfrm>
        <a:off x="33779" y="3140671"/>
        <a:ext cx="1109220" cy="747473"/>
      </dsp:txXfrm>
    </dsp:sp>
    <dsp:sp modelId="{89D11585-87BB-4BE7-8A35-A5BD923498EB}">
      <dsp:nvSpPr>
        <dsp:cNvPr id="0" name=""/>
        <dsp:cNvSpPr/>
      </dsp:nvSpPr>
      <dsp:spPr>
        <a:xfrm>
          <a:off x="19049" y="3925518"/>
          <a:ext cx="1138680" cy="74747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 dirty="0" smtClean="0"/>
            <a:t>Results</a:t>
          </a:r>
          <a:endParaRPr lang="en-US" sz="1500" kern="1200" dirty="0"/>
        </a:p>
      </dsp:txBody>
      <dsp:txXfrm>
        <a:off x="19049" y="3925518"/>
        <a:ext cx="1138680" cy="74747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8BF64C3-0379-47B6-9451-74BE4276F4D4}">
      <dsp:nvSpPr>
        <dsp:cNvPr id="0" name=""/>
        <dsp:cNvSpPr/>
      </dsp:nvSpPr>
      <dsp:spPr>
        <a:xfrm>
          <a:off x="22357" y="1283"/>
          <a:ext cx="1132064" cy="747473"/>
        </a:xfrm>
        <a:prstGeom prst="rect">
          <a:avLst/>
        </a:prstGeom>
        <a:solidFill>
          <a:schemeClr val="accent1"/>
        </a:solidFill>
        <a:ln w="19050" cap="rnd" cmpd="sng" algn="ctr">
          <a:solidFill>
            <a:schemeClr val="bg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500" kern="1200" dirty="0" smtClean="0"/>
            <a:t>Problem,</a:t>
          </a:r>
        </a:p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500" kern="1200" dirty="0" smtClean="0"/>
            <a:t> thesis</a:t>
          </a:r>
          <a:endParaRPr lang="en-US" sz="1500" kern="1200" dirty="0"/>
        </a:p>
      </dsp:txBody>
      <dsp:txXfrm>
        <a:off x="22357" y="1283"/>
        <a:ext cx="1132064" cy="747473"/>
      </dsp:txXfrm>
    </dsp:sp>
    <dsp:sp modelId="{AD9DAE92-C839-43B2-B3F7-7B81D5FD665F}">
      <dsp:nvSpPr>
        <dsp:cNvPr id="0" name=""/>
        <dsp:cNvSpPr/>
      </dsp:nvSpPr>
      <dsp:spPr>
        <a:xfrm>
          <a:off x="14639" y="786130"/>
          <a:ext cx="1147500" cy="74747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 dirty="0" smtClean="0"/>
            <a:t>Background</a:t>
          </a:r>
          <a:endParaRPr lang="en-US" sz="1500" kern="1200" dirty="0"/>
        </a:p>
      </dsp:txBody>
      <dsp:txXfrm>
        <a:off x="14639" y="786130"/>
        <a:ext cx="1147500" cy="747473"/>
      </dsp:txXfrm>
    </dsp:sp>
    <dsp:sp modelId="{A7DCDF6D-C81C-4F21-9861-852DE7EA6818}">
      <dsp:nvSpPr>
        <dsp:cNvPr id="0" name=""/>
        <dsp:cNvSpPr/>
      </dsp:nvSpPr>
      <dsp:spPr>
        <a:xfrm>
          <a:off x="14730" y="1570977"/>
          <a:ext cx="1147320" cy="74747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 dirty="0" smtClean="0"/>
            <a:t>Find the land</a:t>
          </a:r>
          <a:endParaRPr lang="en-US" sz="1500" kern="1200" dirty="0"/>
        </a:p>
      </dsp:txBody>
      <dsp:txXfrm>
        <a:off x="14730" y="1570977"/>
        <a:ext cx="1147320" cy="747473"/>
      </dsp:txXfrm>
    </dsp:sp>
    <dsp:sp modelId="{5D392BB9-6A58-4F74-A5F2-2546E363D82E}">
      <dsp:nvSpPr>
        <dsp:cNvPr id="0" name=""/>
        <dsp:cNvSpPr/>
      </dsp:nvSpPr>
      <dsp:spPr>
        <a:xfrm>
          <a:off x="26843" y="2355824"/>
          <a:ext cx="1123092" cy="747473"/>
        </a:xfrm>
        <a:prstGeom prst="rect">
          <a:avLst/>
        </a:prstGeom>
        <a:solidFill>
          <a:srgbClr val="0070C0"/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 dirty="0" smtClean="0"/>
            <a:t>Preparation the land</a:t>
          </a:r>
          <a:endParaRPr lang="en-US" sz="1500" kern="1200" dirty="0"/>
        </a:p>
      </dsp:txBody>
      <dsp:txXfrm>
        <a:off x="26843" y="2355824"/>
        <a:ext cx="1123092" cy="747473"/>
      </dsp:txXfrm>
    </dsp:sp>
    <dsp:sp modelId="{D7E84C27-392A-4C7D-B187-0019B9A74401}">
      <dsp:nvSpPr>
        <dsp:cNvPr id="0" name=""/>
        <dsp:cNvSpPr/>
      </dsp:nvSpPr>
      <dsp:spPr>
        <a:xfrm>
          <a:off x="33779" y="3140671"/>
          <a:ext cx="1109220" cy="74747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 dirty="0" smtClean="0"/>
            <a:t>Impacts</a:t>
          </a:r>
          <a:endParaRPr lang="en-US" sz="1500" kern="1200" dirty="0"/>
        </a:p>
      </dsp:txBody>
      <dsp:txXfrm>
        <a:off x="33779" y="3140671"/>
        <a:ext cx="1109220" cy="747473"/>
      </dsp:txXfrm>
    </dsp:sp>
    <dsp:sp modelId="{89D11585-87BB-4BE7-8A35-A5BD923498EB}">
      <dsp:nvSpPr>
        <dsp:cNvPr id="0" name=""/>
        <dsp:cNvSpPr/>
      </dsp:nvSpPr>
      <dsp:spPr>
        <a:xfrm>
          <a:off x="19049" y="3925518"/>
          <a:ext cx="1138680" cy="74747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 dirty="0" smtClean="0"/>
            <a:t>Results</a:t>
          </a:r>
          <a:endParaRPr lang="en-US" sz="1500" kern="1200" dirty="0"/>
        </a:p>
      </dsp:txBody>
      <dsp:txXfrm>
        <a:off x="19049" y="3925518"/>
        <a:ext cx="1138680" cy="747473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8BF64C3-0379-47B6-9451-74BE4276F4D4}">
      <dsp:nvSpPr>
        <dsp:cNvPr id="0" name=""/>
        <dsp:cNvSpPr/>
      </dsp:nvSpPr>
      <dsp:spPr>
        <a:xfrm>
          <a:off x="22357" y="1283"/>
          <a:ext cx="1132064" cy="747473"/>
        </a:xfrm>
        <a:prstGeom prst="rect">
          <a:avLst/>
        </a:prstGeom>
        <a:solidFill>
          <a:schemeClr val="accent1"/>
        </a:solidFill>
        <a:ln w="19050" cap="rnd" cmpd="sng" algn="ctr">
          <a:solidFill>
            <a:schemeClr val="bg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500" kern="1200" dirty="0" smtClean="0"/>
            <a:t>Problem,</a:t>
          </a:r>
        </a:p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500" kern="1200" dirty="0" smtClean="0"/>
            <a:t> thesis</a:t>
          </a:r>
          <a:endParaRPr lang="en-US" sz="1500" kern="1200" dirty="0"/>
        </a:p>
      </dsp:txBody>
      <dsp:txXfrm>
        <a:off x="22357" y="1283"/>
        <a:ext cx="1132064" cy="747473"/>
      </dsp:txXfrm>
    </dsp:sp>
    <dsp:sp modelId="{AD9DAE92-C839-43B2-B3F7-7B81D5FD665F}">
      <dsp:nvSpPr>
        <dsp:cNvPr id="0" name=""/>
        <dsp:cNvSpPr/>
      </dsp:nvSpPr>
      <dsp:spPr>
        <a:xfrm>
          <a:off x="14639" y="786130"/>
          <a:ext cx="1147500" cy="74747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 dirty="0" smtClean="0"/>
            <a:t>Background</a:t>
          </a:r>
          <a:endParaRPr lang="en-US" sz="1500" kern="1200" dirty="0"/>
        </a:p>
      </dsp:txBody>
      <dsp:txXfrm>
        <a:off x="14639" y="786130"/>
        <a:ext cx="1147500" cy="747473"/>
      </dsp:txXfrm>
    </dsp:sp>
    <dsp:sp modelId="{A7DCDF6D-C81C-4F21-9861-852DE7EA6818}">
      <dsp:nvSpPr>
        <dsp:cNvPr id="0" name=""/>
        <dsp:cNvSpPr/>
      </dsp:nvSpPr>
      <dsp:spPr>
        <a:xfrm>
          <a:off x="14730" y="1570977"/>
          <a:ext cx="1147320" cy="74747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 dirty="0" smtClean="0"/>
            <a:t>Find the land</a:t>
          </a:r>
          <a:endParaRPr lang="en-US" sz="1500" kern="1200" dirty="0"/>
        </a:p>
      </dsp:txBody>
      <dsp:txXfrm>
        <a:off x="14730" y="1570977"/>
        <a:ext cx="1147320" cy="747473"/>
      </dsp:txXfrm>
    </dsp:sp>
    <dsp:sp modelId="{5D392BB9-6A58-4F74-A5F2-2546E363D82E}">
      <dsp:nvSpPr>
        <dsp:cNvPr id="0" name=""/>
        <dsp:cNvSpPr/>
      </dsp:nvSpPr>
      <dsp:spPr>
        <a:xfrm>
          <a:off x="26843" y="2355824"/>
          <a:ext cx="1123092" cy="747473"/>
        </a:xfrm>
        <a:prstGeom prst="rect">
          <a:avLst/>
        </a:prstGeom>
        <a:solidFill>
          <a:schemeClr val="accent1"/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 dirty="0" smtClean="0"/>
            <a:t>Preparation the land</a:t>
          </a:r>
          <a:endParaRPr lang="en-US" sz="1500" kern="1200" dirty="0"/>
        </a:p>
      </dsp:txBody>
      <dsp:txXfrm>
        <a:off x="26843" y="2355824"/>
        <a:ext cx="1123092" cy="747473"/>
      </dsp:txXfrm>
    </dsp:sp>
    <dsp:sp modelId="{D7E84C27-392A-4C7D-B187-0019B9A74401}">
      <dsp:nvSpPr>
        <dsp:cNvPr id="0" name=""/>
        <dsp:cNvSpPr/>
      </dsp:nvSpPr>
      <dsp:spPr>
        <a:xfrm>
          <a:off x="33779" y="3140671"/>
          <a:ext cx="1109220" cy="747473"/>
        </a:xfrm>
        <a:prstGeom prst="rect">
          <a:avLst/>
        </a:prstGeom>
        <a:solidFill>
          <a:srgbClr val="0070C0"/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 dirty="0" smtClean="0"/>
            <a:t>Impacts</a:t>
          </a:r>
          <a:endParaRPr lang="en-US" sz="1500" kern="1200" dirty="0"/>
        </a:p>
      </dsp:txBody>
      <dsp:txXfrm>
        <a:off x="33779" y="3140671"/>
        <a:ext cx="1109220" cy="747473"/>
      </dsp:txXfrm>
    </dsp:sp>
    <dsp:sp modelId="{89D11585-87BB-4BE7-8A35-A5BD923498EB}">
      <dsp:nvSpPr>
        <dsp:cNvPr id="0" name=""/>
        <dsp:cNvSpPr/>
      </dsp:nvSpPr>
      <dsp:spPr>
        <a:xfrm>
          <a:off x="19049" y="3925518"/>
          <a:ext cx="1138680" cy="74747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 dirty="0" smtClean="0"/>
            <a:t>Results</a:t>
          </a:r>
          <a:endParaRPr lang="en-US" sz="1500" kern="1200" dirty="0"/>
        </a:p>
      </dsp:txBody>
      <dsp:txXfrm>
        <a:off x="19049" y="3925518"/>
        <a:ext cx="1138680" cy="747473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8BF64C3-0379-47B6-9451-74BE4276F4D4}">
      <dsp:nvSpPr>
        <dsp:cNvPr id="0" name=""/>
        <dsp:cNvSpPr/>
      </dsp:nvSpPr>
      <dsp:spPr>
        <a:xfrm>
          <a:off x="22357" y="1283"/>
          <a:ext cx="1132064" cy="747473"/>
        </a:xfrm>
        <a:prstGeom prst="rect">
          <a:avLst/>
        </a:prstGeom>
        <a:solidFill>
          <a:schemeClr val="accent1"/>
        </a:solidFill>
        <a:ln w="19050" cap="rnd" cmpd="sng" algn="ctr">
          <a:solidFill>
            <a:schemeClr val="bg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500" kern="1200" dirty="0" smtClean="0"/>
            <a:t>Problem,</a:t>
          </a:r>
        </a:p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500" kern="1200" dirty="0" smtClean="0"/>
            <a:t> thesis</a:t>
          </a:r>
          <a:endParaRPr lang="en-US" sz="1500" kern="1200" dirty="0"/>
        </a:p>
      </dsp:txBody>
      <dsp:txXfrm>
        <a:off x="22357" y="1283"/>
        <a:ext cx="1132064" cy="747473"/>
      </dsp:txXfrm>
    </dsp:sp>
    <dsp:sp modelId="{AD9DAE92-C839-43B2-B3F7-7B81D5FD665F}">
      <dsp:nvSpPr>
        <dsp:cNvPr id="0" name=""/>
        <dsp:cNvSpPr/>
      </dsp:nvSpPr>
      <dsp:spPr>
        <a:xfrm>
          <a:off x="14639" y="786130"/>
          <a:ext cx="1147500" cy="74747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 dirty="0" smtClean="0"/>
            <a:t>Background</a:t>
          </a:r>
          <a:endParaRPr lang="en-US" sz="1500" kern="1200" dirty="0"/>
        </a:p>
      </dsp:txBody>
      <dsp:txXfrm>
        <a:off x="14639" y="786130"/>
        <a:ext cx="1147500" cy="747473"/>
      </dsp:txXfrm>
    </dsp:sp>
    <dsp:sp modelId="{A7DCDF6D-C81C-4F21-9861-852DE7EA6818}">
      <dsp:nvSpPr>
        <dsp:cNvPr id="0" name=""/>
        <dsp:cNvSpPr/>
      </dsp:nvSpPr>
      <dsp:spPr>
        <a:xfrm>
          <a:off x="14730" y="1570977"/>
          <a:ext cx="1147320" cy="74747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 dirty="0" smtClean="0"/>
            <a:t>Find the land</a:t>
          </a:r>
          <a:endParaRPr lang="en-US" sz="1500" kern="1200" dirty="0"/>
        </a:p>
      </dsp:txBody>
      <dsp:txXfrm>
        <a:off x="14730" y="1570977"/>
        <a:ext cx="1147320" cy="747473"/>
      </dsp:txXfrm>
    </dsp:sp>
    <dsp:sp modelId="{5D392BB9-6A58-4F74-A5F2-2546E363D82E}">
      <dsp:nvSpPr>
        <dsp:cNvPr id="0" name=""/>
        <dsp:cNvSpPr/>
      </dsp:nvSpPr>
      <dsp:spPr>
        <a:xfrm>
          <a:off x="26843" y="2355824"/>
          <a:ext cx="1123092" cy="747473"/>
        </a:xfrm>
        <a:prstGeom prst="rect">
          <a:avLst/>
        </a:prstGeom>
        <a:solidFill>
          <a:schemeClr val="accent1"/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 dirty="0" smtClean="0"/>
            <a:t>Preparation the land</a:t>
          </a:r>
          <a:endParaRPr lang="en-US" sz="1500" kern="1200" dirty="0"/>
        </a:p>
      </dsp:txBody>
      <dsp:txXfrm>
        <a:off x="26843" y="2355824"/>
        <a:ext cx="1123092" cy="747473"/>
      </dsp:txXfrm>
    </dsp:sp>
    <dsp:sp modelId="{D7E84C27-392A-4C7D-B187-0019B9A74401}">
      <dsp:nvSpPr>
        <dsp:cNvPr id="0" name=""/>
        <dsp:cNvSpPr/>
      </dsp:nvSpPr>
      <dsp:spPr>
        <a:xfrm>
          <a:off x="33779" y="3140671"/>
          <a:ext cx="1109220" cy="74747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 dirty="0" smtClean="0"/>
            <a:t>Impacts</a:t>
          </a:r>
          <a:endParaRPr lang="en-US" sz="1500" kern="1200" dirty="0"/>
        </a:p>
      </dsp:txBody>
      <dsp:txXfrm>
        <a:off x="33779" y="3140671"/>
        <a:ext cx="1109220" cy="747473"/>
      </dsp:txXfrm>
    </dsp:sp>
    <dsp:sp modelId="{89D11585-87BB-4BE7-8A35-A5BD923498EB}">
      <dsp:nvSpPr>
        <dsp:cNvPr id="0" name=""/>
        <dsp:cNvSpPr/>
      </dsp:nvSpPr>
      <dsp:spPr>
        <a:xfrm>
          <a:off x="19049" y="3925518"/>
          <a:ext cx="1138680" cy="747473"/>
        </a:xfrm>
        <a:prstGeom prst="rect">
          <a:avLst/>
        </a:prstGeom>
        <a:solidFill>
          <a:srgbClr val="0070C0"/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 dirty="0" smtClean="0"/>
            <a:t>Results</a:t>
          </a:r>
          <a:endParaRPr lang="en-US" sz="1500" kern="1200" dirty="0"/>
        </a:p>
      </dsp:txBody>
      <dsp:txXfrm>
        <a:off x="19049" y="3925518"/>
        <a:ext cx="1138680" cy="74747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diagrams.loki3.com/VaryingWidthList">
  <dgm:title val="Varying Width List"/>
  <dgm:desc val="Use for emphasizing items of different weights.  Good for large amounts of Level 1 text.  The width of each shape is independently determined based on its text."/>
  <dgm:catLst>
    <dgm:cat type="list" pri="4160"/>
    <dgm:cat type="officeonline" pri="5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text" val="20"/>
      <dgm:constr type="h" for="ch" forName="text" refType="h"/>
      <dgm:constr type="primFontSz" for="ch" forName="text" op="equ" val="65"/>
      <dgm:constr type="h" for="ch" forName="space" refType="h" fact="0.05"/>
    </dgm:constrLst>
    <dgm:forEach name="Name1" axis="ch" ptType="node">
      <dgm:layoutNode name="text" styleLbl="node1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tMarg" refType="primFontSz" fact="0.2"/>
          <dgm:constr type="bMarg" refType="primFontSz" fact="0.2"/>
          <dgm:constr type="lMarg" refType="primFontSz" fact="0.2"/>
          <dgm:constr type="rMarg" refType="primFontSz" fact="0.2"/>
        </dgm:constrLst>
        <dgm:ruleLst>
          <dgm:rule type="w" val="INF" fact="NaN" max="NaN"/>
          <dgm:rule type="primFontSz" val="5" fact="NaN" max="NaN"/>
        </dgm:ruleLst>
      </dgm:layoutNode>
      <dgm:choose name="Name2">
        <dgm:if name="Name3" axis="par ch" ptType="doc node" func="cnt" op="gte" val="2">
          <dgm:forEach name="Name4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if>
        <dgm:else name="Name5"/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diagrams.loki3.com/VaryingWidthList">
  <dgm:title val="Varying Width List"/>
  <dgm:desc val="Use for emphasizing items of different weights.  Good for large amounts of Level 1 text.  The width of each shape is independently determined based on its text."/>
  <dgm:catLst>
    <dgm:cat type="list" pri="4160"/>
    <dgm:cat type="officeonline" pri="5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text" val="20"/>
      <dgm:constr type="h" for="ch" forName="text" refType="h"/>
      <dgm:constr type="primFontSz" for="ch" forName="text" op="equ" val="65"/>
      <dgm:constr type="h" for="ch" forName="space" refType="h" fact="0.05"/>
    </dgm:constrLst>
    <dgm:forEach name="Name1" axis="ch" ptType="node">
      <dgm:layoutNode name="text" styleLbl="node1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tMarg" refType="primFontSz" fact="0.2"/>
          <dgm:constr type="bMarg" refType="primFontSz" fact="0.2"/>
          <dgm:constr type="lMarg" refType="primFontSz" fact="0.2"/>
          <dgm:constr type="rMarg" refType="primFontSz" fact="0.2"/>
        </dgm:constrLst>
        <dgm:ruleLst>
          <dgm:rule type="w" val="INF" fact="NaN" max="NaN"/>
          <dgm:rule type="primFontSz" val="5" fact="NaN" max="NaN"/>
        </dgm:ruleLst>
      </dgm:layoutNode>
      <dgm:choose name="Name2">
        <dgm:if name="Name3" axis="par ch" ptType="doc node" func="cnt" op="gte" val="2">
          <dgm:forEach name="Name4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if>
        <dgm:else name="Name5"/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diagrams.loki3.com/VaryingWidthList">
  <dgm:title val="Varying Width List"/>
  <dgm:desc val="Use for emphasizing items of different weights.  Good for large amounts of Level 1 text.  The width of each shape is independently determined based on its text."/>
  <dgm:catLst>
    <dgm:cat type="list" pri="4160"/>
    <dgm:cat type="officeonline" pri="5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text" val="20"/>
      <dgm:constr type="h" for="ch" forName="text" refType="h"/>
      <dgm:constr type="primFontSz" for="ch" forName="text" op="equ" val="65"/>
      <dgm:constr type="h" for="ch" forName="space" refType="h" fact="0.05"/>
    </dgm:constrLst>
    <dgm:forEach name="Name1" axis="ch" ptType="node">
      <dgm:layoutNode name="text" styleLbl="node1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tMarg" refType="primFontSz" fact="0.2"/>
          <dgm:constr type="bMarg" refType="primFontSz" fact="0.2"/>
          <dgm:constr type="lMarg" refType="primFontSz" fact="0.2"/>
          <dgm:constr type="rMarg" refType="primFontSz" fact="0.2"/>
        </dgm:constrLst>
        <dgm:ruleLst>
          <dgm:rule type="w" val="INF" fact="NaN" max="NaN"/>
          <dgm:rule type="primFontSz" val="5" fact="NaN" max="NaN"/>
        </dgm:ruleLst>
      </dgm:layoutNode>
      <dgm:choose name="Name2">
        <dgm:if name="Name3" axis="par ch" ptType="doc node" func="cnt" op="gte" val="2">
          <dgm:forEach name="Name4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if>
        <dgm:else name="Name5"/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diagrams.loki3.com/VaryingWidthList">
  <dgm:title val="Varying Width List"/>
  <dgm:desc val="Use for emphasizing items of different weights.  Good for large amounts of Level 1 text.  The width of each shape is independently determined based on its text."/>
  <dgm:catLst>
    <dgm:cat type="list" pri="4160"/>
    <dgm:cat type="officeonline" pri="5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text" val="20"/>
      <dgm:constr type="h" for="ch" forName="text" refType="h"/>
      <dgm:constr type="primFontSz" for="ch" forName="text" op="equ" val="65"/>
      <dgm:constr type="h" for="ch" forName="space" refType="h" fact="0.05"/>
    </dgm:constrLst>
    <dgm:forEach name="Name1" axis="ch" ptType="node">
      <dgm:layoutNode name="text" styleLbl="node1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tMarg" refType="primFontSz" fact="0.2"/>
          <dgm:constr type="bMarg" refType="primFontSz" fact="0.2"/>
          <dgm:constr type="lMarg" refType="primFontSz" fact="0.2"/>
          <dgm:constr type="rMarg" refType="primFontSz" fact="0.2"/>
        </dgm:constrLst>
        <dgm:ruleLst>
          <dgm:rule type="w" val="INF" fact="NaN" max="NaN"/>
          <dgm:rule type="primFontSz" val="5" fact="NaN" max="NaN"/>
        </dgm:ruleLst>
      </dgm:layoutNode>
      <dgm:choose name="Name2">
        <dgm:if name="Name3" axis="par ch" ptType="doc node" func="cnt" op="gte" val="2">
          <dgm:forEach name="Name4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if>
        <dgm:else name="Name5"/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diagrams.loki3.com/VaryingWidthList">
  <dgm:title val="Varying Width List"/>
  <dgm:desc val="Use for emphasizing items of different weights.  Good for large amounts of Level 1 text.  The width of each shape is independently determined based on its text."/>
  <dgm:catLst>
    <dgm:cat type="list" pri="4160"/>
    <dgm:cat type="officeonline" pri="5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text" val="20"/>
      <dgm:constr type="h" for="ch" forName="text" refType="h"/>
      <dgm:constr type="primFontSz" for="ch" forName="text" op="equ" val="65"/>
      <dgm:constr type="h" for="ch" forName="space" refType="h" fact="0.05"/>
    </dgm:constrLst>
    <dgm:forEach name="Name1" axis="ch" ptType="node">
      <dgm:layoutNode name="text" styleLbl="node1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tMarg" refType="primFontSz" fact="0.2"/>
          <dgm:constr type="bMarg" refType="primFontSz" fact="0.2"/>
          <dgm:constr type="lMarg" refType="primFontSz" fact="0.2"/>
          <dgm:constr type="rMarg" refType="primFontSz" fact="0.2"/>
        </dgm:constrLst>
        <dgm:ruleLst>
          <dgm:rule type="w" val="INF" fact="NaN" max="NaN"/>
          <dgm:rule type="primFontSz" val="5" fact="NaN" max="NaN"/>
        </dgm:ruleLst>
      </dgm:layoutNode>
      <dgm:choose name="Name2">
        <dgm:if name="Name3" axis="par ch" ptType="doc node" func="cnt" op="gte" val="2">
          <dgm:forEach name="Name4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if>
        <dgm:else name="Name5"/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diagrams.loki3.com/VaryingWidthList">
  <dgm:title val="Varying Width List"/>
  <dgm:desc val="Use for emphasizing items of different weights.  Good for large amounts of Level 1 text.  The width of each shape is independently determined based on its text."/>
  <dgm:catLst>
    <dgm:cat type="list" pri="4160"/>
    <dgm:cat type="officeonline" pri="5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text" val="20"/>
      <dgm:constr type="h" for="ch" forName="text" refType="h"/>
      <dgm:constr type="primFontSz" for="ch" forName="text" op="equ" val="65"/>
      <dgm:constr type="h" for="ch" forName="space" refType="h" fact="0.05"/>
    </dgm:constrLst>
    <dgm:forEach name="Name1" axis="ch" ptType="node">
      <dgm:layoutNode name="text" styleLbl="node1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tMarg" refType="primFontSz" fact="0.2"/>
          <dgm:constr type="bMarg" refType="primFontSz" fact="0.2"/>
          <dgm:constr type="lMarg" refType="primFontSz" fact="0.2"/>
          <dgm:constr type="rMarg" refType="primFontSz" fact="0.2"/>
        </dgm:constrLst>
        <dgm:ruleLst>
          <dgm:rule type="w" val="INF" fact="NaN" max="NaN"/>
          <dgm:rule type="primFontSz" val="5" fact="NaN" max="NaN"/>
        </dgm:ruleLst>
      </dgm:layoutNode>
      <dgm:choose name="Name2">
        <dgm:if name="Name3" axis="par ch" ptType="doc node" func="cnt" op="gte" val="2">
          <dgm:forEach name="Name4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if>
        <dgm:else name="Name5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E851BD2-F8E9-421B-9522-43E2436223D0}" type="datetimeFigureOut">
              <a:rPr lang="en-GB" smtClean="0"/>
              <a:t>13/03/2019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44EC75E-1CE4-4D97-ADD0-50007DFBFE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3162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44EC75E-1CE4-4D97-ADD0-50007DFBFECD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679858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44EC75E-1CE4-4D97-ADD0-50007DFBFECD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532821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44EC75E-1CE4-4D97-ADD0-50007DFBFECD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136273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44EC75E-1CE4-4D97-ADD0-50007DFBFECD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105790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44EC75E-1CE4-4D97-ADD0-50007DFBFECD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550276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D5048E-8290-4422-8106-00B06DBB6C89}" type="datetimeFigureOut">
              <a:rPr lang="en-GB" smtClean="0"/>
              <a:t>13/03/2019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B2410C-94CD-4515-A069-9ECD23A4A2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13751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D5048E-8290-4422-8106-00B06DBB6C89}" type="datetimeFigureOut">
              <a:rPr lang="en-GB" smtClean="0"/>
              <a:t>13/03/2019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B2410C-94CD-4515-A069-9ECD23A4A2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52379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D5048E-8290-4422-8106-00B06DBB6C89}" type="datetimeFigureOut">
              <a:rPr lang="en-GB" smtClean="0"/>
              <a:t>13/03/2019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B2410C-94CD-4515-A069-9ECD23A4A2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68725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D5048E-8290-4422-8106-00B06DBB6C89}" type="datetimeFigureOut">
              <a:rPr lang="en-GB" smtClean="0"/>
              <a:t>13/03/2019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B2410C-94CD-4515-A069-9ECD23A4A2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28491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D5048E-8290-4422-8106-00B06DBB6C89}" type="datetimeFigureOut">
              <a:rPr lang="en-GB" smtClean="0"/>
              <a:t>13/03/2019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B2410C-94CD-4515-A069-9ECD23A4A2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57153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D5048E-8290-4422-8106-00B06DBB6C89}" type="datetimeFigureOut">
              <a:rPr lang="en-GB" smtClean="0"/>
              <a:t>13/03/2019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B2410C-94CD-4515-A069-9ECD23A4A2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32820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D5048E-8290-4422-8106-00B06DBB6C89}" type="datetimeFigureOut">
              <a:rPr lang="en-GB" smtClean="0"/>
              <a:t>13/03/2019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B2410C-94CD-4515-A069-9ECD23A4A2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04363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D5048E-8290-4422-8106-00B06DBB6C89}" type="datetimeFigureOut">
              <a:rPr lang="en-GB" smtClean="0"/>
              <a:t>13/03/2019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B2410C-94CD-4515-A069-9ECD23A4A2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43124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B2410C-94CD-4515-A069-9ECD23A4A2C7}" type="slidenum">
              <a:rPr lang="en-GB" smtClean="0"/>
              <a:t>‹#›</a:t>
            </a:fld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D5048E-8290-4422-8106-00B06DBB6C89}" type="datetimeFigureOut">
              <a:rPr lang="en-GB" smtClean="0"/>
              <a:t>13/03/2019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52873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D5048E-8290-4422-8106-00B06DBB6C89}" type="datetimeFigureOut">
              <a:rPr lang="en-GB" smtClean="0"/>
              <a:t>13/03/2019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B2410C-94CD-4515-A069-9ECD23A4A2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97120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D5048E-8290-4422-8106-00B06DBB6C89}" type="datetimeFigureOut">
              <a:rPr lang="en-GB" smtClean="0"/>
              <a:t>13/03/2019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B2410C-94CD-4515-A069-9ECD23A4A2C7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3933116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D5048E-8290-4422-8106-00B06DBB6C89}" type="datetimeFigureOut">
              <a:rPr lang="en-GB" smtClean="0"/>
              <a:t>13/03/2019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B2410C-94CD-4515-A069-9ECD23A4A2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54805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D5048E-8290-4422-8106-00B06DBB6C89}" type="datetimeFigureOut">
              <a:rPr lang="en-GB" smtClean="0"/>
              <a:t>13/03/2019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B2410C-94CD-4515-A069-9ECD23A4A2C7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08880416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D5048E-8290-4422-8106-00B06DBB6C89}" type="datetimeFigureOut">
              <a:rPr lang="en-GB" smtClean="0"/>
              <a:t>13/03/2019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B2410C-94CD-4515-A069-9ECD23A4A2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363076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D5048E-8290-4422-8106-00B06DBB6C89}" type="datetimeFigureOut">
              <a:rPr lang="en-GB" smtClean="0"/>
              <a:t>13/03/2019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B2410C-94CD-4515-A069-9ECD23A4A2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849687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D5048E-8290-4422-8106-00B06DBB6C89}" type="datetimeFigureOut">
              <a:rPr lang="en-GB" smtClean="0"/>
              <a:t>13/03/2019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B2410C-94CD-4515-A069-9ECD23A4A2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27698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D5048E-8290-4422-8106-00B06DBB6C89}" type="datetimeFigureOut">
              <a:rPr lang="en-GB" smtClean="0"/>
              <a:t>13/03/2019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ECB2410C-94CD-4515-A069-9ECD23A4A2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48290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55" r:id="rId1"/>
    <p:sldLayoutId id="2147484256" r:id="rId2"/>
    <p:sldLayoutId id="2147484257" r:id="rId3"/>
    <p:sldLayoutId id="2147484258" r:id="rId4"/>
    <p:sldLayoutId id="2147484259" r:id="rId5"/>
    <p:sldLayoutId id="2147484260" r:id="rId6"/>
    <p:sldLayoutId id="2147484261" r:id="rId7"/>
    <p:sldLayoutId id="2147484262" r:id="rId8"/>
    <p:sldLayoutId id="2147484263" r:id="rId9"/>
    <p:sldLayoutId id="2147484264" r:id="rId10"/>
    <p:sldLayoutId id="2147484265" r:id="rId11"/>
    <p:sldLayoutId id="2147484266" r:id="rId12"/>
    <p:sldLayoutId id="2147484267" r:id="rId13"/>
    <p:sldLayoutId id="2147484268" r:id="rId14"/>
    <p:sldLayoutId id="2147484269" r:id="rId15"/>
    <p:sldLayoutId id="2147484270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.png"/><Relationship Id="rId4" Type="http://schemas.microsoft.com/office/2007/relationships/hdphoto" Target="../media/hdphoto1.wdp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13" Type="http://schemas.openxmlformats.org/officeDocument/2006/relationships/diagramColors" Target="../diagrams/colors1.xml"/><Relationship Id="rId3" Type="http://schemas.microsoft.com/office/2007/relationships/hdphoto" Target="../media/hdphoto1.wdp"/><Relationship Id="rId7" Type="http://schemas.microsoft.com/office/2007/relationships/hdphoto" Target="../media/hdphoto2.wdp"/><Relationship Id="rId12" Type="http://schemas.openxmlformats.org/officeDocument/2006/relationships/diagramQuickStyle" Target="../diagrams/quickStyle1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11" Type="http://schemas.openxmlformats.org/officeDocument/2006/relationships/diagramLayout" Target="../diagrams/layout1.xml"/><Relationship Id="rId5" Type="http://schemas.openxmlformats.org/officeDocument/2006/relationships/image" Target="../media/image4.jpeg"/><Relationship Id="rId15" Type="http://schemas.openxmlformats.org/officeDocument/2006/relationships/image" Target="../media/image8.jpg"/><Relationship Id="rId10" Type="http://schemas.openxmlformats.org/officeDocument/2006/relationships/diagramData" Target="../diagrams/data1.xml"/><Relationship Id="rId4" Type="http://schemas.openxmlformats.org/officeDocument/2006/relationships/image" Target="../media/image3.png"/><Relationship Id="rId9" Type="http://schemas.openxmlformats.org/officeDocument/2006/relationships/image" Target="../media/image7.png"/><Relationship Id="rId14" Type="http://schemas.microsoft.com/office/2007/relationships/diagramDrawing" Target="../diagrams/drawing1.xm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microsoft.com/office/2007/relationships/hdphoto" Target="../media/hdphoto1.wdp"/><Relationship Id="rId7" Type="http://schemas.openxmlformats.org/officeDocument/2006/relationships/diagramColors" Target="../diagrams/colors2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10" Type="http://schemas.openxmlformats.org/officeDocument/2006/relationships/image" Target="../media/image10.jpg"/><Relationship Id="rId4" Type="http://schemas.openxmlformats.org/officeDocument/2006/relationships/diagramData" Target="../diagrams/data2.xml"/><Relationship Id="rId9" Type="http://schemas.openxmlformats.org/officeDocument/2006/relationships/image" Target="../media/image9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3.xml"/><Relationship Id="rId13" Type="http://schemas.microsoft.com/office/2007/relationships/hdphoto" Target="../media/hdphoto3.wdp"/><Relationship Id="rId3" Type="http://schemas.openxmlformats.org/officeDocument/2006/relationships/image" Target="../media/image1.png"/><Relationship Id="rId7" Type="http://schemas.openxmlformats.org/officeDocument/2006/relationships/diagramLayout" Target="../diagrams/layout3.xml"/><Relationship Id="rId12" Type="http://schemas.openxmlformats.org/officeDocument/2006/relationships/image" Target="../media/image1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diagramData" Target="../diagrams/data3.xml"/><Relationship Id="rId11" Type="http://schemas.openxmlformats.org/officeDocument/2006/relationships/image" Target="../media/image12.png"/><Relationship Id="rId5" Type="http://schemas.openxmlformats.org/officeDocument/2006/relationships/image" Target="../media/image11.png"/><Relationship Id="rId10" Type="http://schemas.microsoft.com/office/2007/relationships/diagramDrawing" Target="../diagrams/drawing3.xml"/><Relationship Id="rId4" Type="http://schemas.microsoft.com/office/2007/relationships/hdphoto" Target="../media/hdphoto1.wdp"/><Relationship Id="rId9" Type="http://schemas.openxmlformats.org/officeDocument/2006/relationships/diagramColors" Target="../diagrams/colors3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4.xml"/><Relationship Id="rId13" Type="http://schemas.openxmlformats.org/officeDocument/2006/relationships/image" Target="../media/image17.jpeg"/><Relationship Id="rId3" Type="http://schemas.openxmlformats.org/officeDocument/2006/relationships/image" Target="../media/image1.png"/><Relationship Id="rId7" Type="http://schemas.openxmlformats.org/officeDocument/2006/relationships/diagramQuickStyle" Target="../diagrams/quickStyle4.xml"/><Relationship Id="rId12" Type="http://schemas.openxmlformats.org/officeDocument/2006/relationships/image" Target="../media/image16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6" Type="http://schemas.openxmlformats.org/officeDocument/2006/relationships/diagramLayout" Target="../diagrams/layout4.xml"/><Relationship Id="rId11" Type="http://schemas.openxmlformats.org/officeDocument/2006/relationships/image" Target="../media/image15.jpg"/><Relationship Id="rId5" Type="http://schemas.openxmlformats.org/officeDocument/2006/relationships/diagramData" Target="../diagrams/data4.xml"/><Relationship Id="rId10" Type="http://schemas.openxmlformats.org/officeDocument/2006/relationships/image" Target="../media/image14.jpeg"/><Relationship Id="rId4" Type="http://schemas.microsoft.com/office/2007/relationships/hdphoto" Target="../media/hdphoto1.wdp"/><Relationship Id="rId9" Type="http://schemas.microsoft.com/office/2007/relationships/diagramDrawing" Target="../diagrams/drawing4.xml"/><Relationship Id="rId14" Type="http://schemas.openxmlformats.org/officeDocument/2006/relationships/image" Target="../media/image18.jp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5.xml"/><Relationship Id="rId13" Type="http://schemas.openxmlformats.org/officeDocument/2006/relationships/image" Target="../media/image22.jpeg"/><Relationship Id="rId3" Type="http://schemas.openxmlformats.org/officeDocument/2006/relationships/image" Target="../media/image1.png"/><Relationship Id="rId7" Type="http://schemas.openxmlformats.org/officeDocument/2006/relationships/diagramQuickStyle" Target="../diagrams/quickStyle5.xml"/><Relationship Id="rId12" Type="http://schemas.openxmlformats.org/officeDocument/2006/relationships/image" Target="../media/image2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6" Type="http://schemas.openxmlformats.org/officeDocument/2006/relationships/diagramLayout" Target="../diagrams/layout5.xml"/><Relationship Id="rId11" Type="http://schemas.openxmlformats.org/officeDocument/2006/relationships/image" Target="../media/image20.jpeg"/><Relationship Id="rId5" Type="http://schemas.openxmlformats.org/officeDocument/2006/relationships/diagramData" Target="../diagrams/data5.xml"/><Relationship Id="rId15" Type="http://schemas.openxmlformats.org/officeDocument/2006/relationships/image" Target="../media/image24.jpg"/><Relationship Id="rId10" Type="http://schemas.openxmlformats.org/officeDocument/2006/relationships/image" Target="../media/image19.jpeg"/><Relationship Id="rId4" Type="http://schemas.microsoft.com/office/2007/relationships/hdphoto" Target="../media/hdphoto1.wdp"/><Relationship Id="rId9" Type="http://schemas.microsoft.com/office/2007/relationships/diagramDrawing" Target="../diagrams/drawing5.xml"/><Relationship Id="rId14" Type="http://schemas.openxmlformats.org/officeDocument/2006/relationships/image" Target="../media/image23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6.xml"/><Relationship Id="rId13" Type="http://schemas.openxmlformats.org/officeDocument/2006/relationships/image" Target="../media/image28.jpg"/><Relationship Id="rId3" Type="http://schemas.openxmlformats.org/officeDocument/2006/relationships/image" Target="../media/image1.png"/><Relationship Id="rId7" Type="http://schemas.openxmlformats.org/officeDocument/2006/relationships/diagramQuickStyle" Target="../diagrams/quickStyle6.xml"/><Relationship Id="rId12" Type="http://schemas.openxmlformats.org/officeDocument/2006/relationships/image" Target="../media/image27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6" Type="http://schemas.openxmlformats.org/officeDocument/2006/relationships/diagramLayout" Target="../diagrams/layout6.xml"/><Relationship Id="rId11" Type="http://schemas.openxmlformats.org/officeDocument/2006/relationships/image" Target="../media/image26.jpeg"/><Relationship Id="rId5" Type="http://schemas.openxmlformats.org/officeDocument/2006/relationships/diagramData" Target="../diagrams/data6.xml"/><Relationship Id="rId10" Type="http://schemas.openxmlformats.org/officeDocument/2006/relationships/image" Target="../media/image25.jpeg"/><Relationship Id="rId4" Type="http://schemas.microsoft.com/office/2007/relationships/hdphoto" Target="../media/hdphoto1.wdp"/><Relationship Id="rId9" Type="http://schemas.microsoft.com/office/2007/relationships/diagramDrawing" Target="../diagrams/drawing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/>
          <p:cNvPicPr>
            <a:picLocks noChangeAspect="1"/>
          </p:cNvPicPr>
          <p:nvPr/>
        </p:nvPicPr>
        <p:blipFill rotWithShape="1"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89776" l="0" r="100000"/>
                    </a14:imgEffect>
                    <a14:imgEffect>
                      <a14:artisticCrisscrossEtching trans="80000"/>
                    </a14:imgEffect>
                    <a14:imgEffect>
                      <a14:brightnessContrast bright="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97" t="34713" r="-97" b="584"/>
          <a:stretch/>
        </p:blipFill>
        <p:spPr>
          <a:xfrm>
            <a:off x="410309" y="4990681"/>
            <a:ext cx="8711266" cy="4240146"/>
          </a:xfrm>
          <a:prstGeom prst="rect">
            <a:avLst/>
          </a:prstGeom>
          <a:effectLst>
            <a:glow>
              <a:schemeClr val="accent1">
                <a:alpha val="0"/>
              </a:schemeClr>
            </a:glow>
            <a:outerShdw blurRad="50800" dist="50800" dir="5400000" algn="ctr" rotWithShape="0">
              <a:srgbClr val="000000">
                <a:alpha val="0"/>
              </a:srgbClr>
            </a:outerShdw>
            <a:reflection endPos="65000" dist="50800" dir="5400000" sy="-100000" algn="bl" rotWithShape="0"/>
          </a:effectLst>
        </p:spPr>
      </p:pic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2049" name="Picture 1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10100" y="457200"/>
            <a:ext cx="1905000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1802844" y="1781653"/>
            <a:ext cx="7081361" cy="34470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Preparation a land for build an Amusement Park</a:t>
            </a:r>
            <a:endParaRPr kumimoji="0" lang="en-GB" altLang="en-US" sz="8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Case study Swansea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 Light" panose="020F03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B Nazanin" panose="00000400000000000000" pitchFamily="2" charset="-78"/>
                <a:cs typeface="Arial" panose="020B0604020202020204" pitchFamily="34" charset="0"/>
              </a:rPr>
              <a:t>By Shahram </a:t>
            </a:r>
            <a:r>
              <a:rPr kumimoji="0" lang="en-GB" altLang="en-US" sz="1200" b="0" i="0" u="none" strike="noStrike" cap="none" normalizeH="0" baseline="0" dirty="0" err="1" smtClean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B Nazanin" panose="00000400000000000000" pitchFamily="2" charset="-78"/>
                <a:cs typeface="Arial" panose="020B0604020202020204" pitchFamily="34" charset="0"/>
              </a:rPr>
              <a:t>Sharifi</a:t>
            </a:r>
            <a:r>
              <a:rPr kumimoji="0" lang="en-GB" altLang="en-US" sz="12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B Nazanin" panose="00000400000000000000" pitchFamily="2" charset="-78"/>
                <a:cs typeface="Arial" panose="020B0604020202020204" pitchFamily="34" charset="0"/>
              </a:rPr>
              <a:t> </a:t>
            </a:r>
            <a:r>
              <a:rPr kumimoji="0" lang="en-GB" altLang="en-US" sz="1200" b="0" i="0" u="none" strike="noStrike" cap="none" normalizeH="0" baseline="0" dirty="0" err="1" smtClean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B Nazanin" panose="00000400000000000000" pitchFamily="2" charset="-78"/>
                <a:cs typeface="Arial" panose="020B0604020202020204" pitchFamily="34" charset="0"/>
              </a:rPr>
              <a:t>Sarab</a:t>
            </a:r>
            <a:r>
              <a:rPr kumimoji="0" lang="en-GB" altLang="en-US" sz="12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B Nazanin" panose="00000400000000000000" pitchFamily="2" charset="-78"/>
                <a:cs typeface="Arial" panose="020B0604020202020204" pitchFamily="34" charset="0"/>
              </a:rPr>
              <a:t> Shah Hosseini</a:t>
            </a:r>
            <a:endParaRPr kumimoji="0" lang="en-GB" altLang="en-US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B Nazanin" panose="00000400000000000000" pitchFamily="2" charset="-78"/>
                <a:cs typeface="Arial" panose="020B0604020202020204" pitchFamily="34" charset="0"/>
              </a:rPr>
              <a:t>Student number: 1705246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GB" altLang="en-US" sz="12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200" b="0" i="0" u="none" strike="noStrike" cap="none" normalizeH="0" baseline="0" dirty="0" smtClean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B Nazanin" panose="00000400000000000000" pitchFamily="2" charset="-78"/>
                <a:cs typeface="Arial" panose="020B0604020202020204" pitchFamily="34" charset="0"/>
              </a:rPr>
              <a:t>Research Methods &amp; GIS </a:t>
            </a:r>
            <a:endParaRPr kumimoji="0" lang="en-GB" altLang="en-US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4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  <a:ea typeface="B Nazanin" panose="00000400000000000000" pitchFamily="2" charset="-78"/>
                <a:cs typeface="Calibri" panose="020F0502020204030204" pitchFamily="34" charset="0"/>
              </a:rPr>
              <a:t>Chris House</a:t>
            </a:r>
            <a:r>
              <a:rPr kumimoji="0" lang="en-GB" altLang="en-US" sz="14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B Nazanin" panose="00000400000000000000" pitchFamily="2" charset="-78"/>
                <a:cs typeface="Arial" panose="020B0604020202020204" pitchFamily="34" charset="0"/>
              </a:rPr>
              <a:t> 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B Nazanin" panose="00000400000000000000" pitchFamily="2" charset="-78"/>
                <a:cs typeface="Arial" panose="020B0604020202020204" pitchFamily="34" charset="0"/>
              </a:rPr>
              <a:t>University of Wales Trinity Saint David</a:t>
            </a:r>
            <a:endParaRPr kumimoji="0" lang="en-GB" altLang="en-US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B Nazanin" panose="00000400000000000000" pitchFamily="2" charset="-78"/>
                <a:cs typeface="Arial" panose="020B0604020202020204" pitchFamily="34" charset="0"/>
              </a:rPr>
              <a:t>Swansea, UK</a:t>
            </a:r>
            <a:endParaRPr kumimoji="0" lang="en-GB" altLang="en-US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B Nazanin" panose="00000400000000000000" pitchFamily="2" charset="-78"/>
                <a:cs typeface="Arial" panose="020B0604020202020204" pitchFamily="34" charset="0"/>
              </a:rPr>
              <a:t>2018-2019</a:t>
            </a:r>
            <a:endParaRPr kumimoji="0" lang="en-GB" altLang="en-US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290513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/>
          <p:cNvPicPr>
            <a:picLocks noChangeAspect="1"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89776" l="0" r="100000"/>
                    </a14:imgEffect>
                    <a14:imgEffect>
                      <a14:artisticCrisscrossEtching trans="80000"/>
                    </a14:imgEffect>
                    <a14:imgEffect>
                      <a14:brightnessContrast bright="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97" t="34713" r="-97" b="584"/>
          <a:stretch/>
        </p:blipFill>
        <p:spPr>
          <a:xfrm>
            <a:off x="410309" y="4990681"/>
            <a:ext cx="8711266" cy="4240146"/>
          </a:xfrm>
          <a:prstGeom prst="rect">
            <a:avLst/>
          </a:prstGeom>
          <a:effectLst>
            <a:glow>
              <a:schemeClr val="accent1">
                <a:alpha val="0"/>
              </a:schemeClr>
            </a:glow>
            <a:outerShdw blurRad="50800" dist="50800" dir="5400000" algn="ctr" rotWithShape="0">
              <a:srgbClr val="000000">
                <a:alpha val="0"/>
              </a:srgbClr>
            </a:outerShdw>
            <a:reflection endPos="65000" dist="50800" dir="5400000" sy="-100000" algn="bl" rotWithShape="0"/>
          </a:effectLst>
        </p:spPr>
      </p:pic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4"/>
          <a:srcRect l="39035" t="17003" r="393" b="10361"/>
          <a:stretch/>
        </p:blipFill>
        <p:spPr>
          <a:xfrm>
            <a:off x="908744" y="159649"/>
            <a:ext cx="5329844" cy="3595153"/>
          </a:xfrm>
          <a:prstGeom prst="rect">
            <a:avLst/>
          </a:prstGeom>
        </p:spPr>
      </p:pic>
      <p:pic>
        <p:nvPicPr>
          <p:cNvPr id="1026" name="Picture 2" descr="Image result for swansea population 2018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1339" b="8105"/>
          <a:stretch/>
        </p:blipFill>
        <p:spPr bwMode="auto">
          <a:xfrm>
            <a:off x="664687" y="3941360"/>
            <a:ext cx="1227640" cy="16117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Swansea working age population share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80290" y="3720946"/>
            <a:ext cx="1538961" cy="17837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8"/>
          <a:srcRect l="-429" t="11537" r="14509" b="56860"/>
          <a:stretch/>
        </p:blipFill>
        <p:spPr>
          <a:xfrm>
            <a:off x="6298853" y="126354"/>
            <a:ext cx="3149947" cy="784928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9"/>
          <a:srcRect l="10243" t="31336" r="61634" b="19137"/>
          <a:stretch/>
        </p:blipFill>
        <p:spPr>
          <a:xfrm>
            <a:off x="6468560" y="1011480"/>
            <a:ext cx="3071628" cy="2709466"/>
          </a:xfrm>
          <a:prstGeom prst="rect">
            <a:avLst/>
          </a:prstGeom>
        </p:spPr>
      </p:pic>
      <p:sp>
        <p:nvSpPr>
          <p:cNvPr id="2" name="Oval 1"/>
          <p:cNvSpPr/>
          <p:nvPr/>
        </p:nvSpPr>
        <p:spPr>
          <a:xfrm>
            <a:off x="3805892" y="1791209"/>
            <a:ext cx="914400" cy="91440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Oval 11"/>
          <p:cNvSpPr/>
          <p:nvPr/>
        </p:nvSpPr>
        <p:spPr>
          <a:xfrm>
            <a:off x="4300536" y="4265996"/>
            <a:ext cx="123825" cy="133350"/>
          </a:xfrm>
          <a:prstGeom prst="ellipse">
            <a:avLst/>
          </a:prstGeom>
          <a:solidFill>
            <a:srgbClr val="DC3912"/>
          </a:solidFill>
          <a:ln>
            <a:solidFill>
              <a:srgbClr val="DC391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Oval 12"/>
          <p:cNvSpPr/>
          <p:nvPr/>
        </p:nvSpPr>
        <p:spPr>
          <a:xfrm>
            <a:off x="4300537" y="4999787"/>
            <a:ext cx="123825" cy="133350"/>
          </a:xfrm>
          <a:prstGeom prst="ellipse">
            <a:avLst/>
          </a:prstGeom>
          <a:solidFill>
            <a:srgbClr val="FF9900"/>
          </a:solidFill>
          <a:ln>
            <a:solidFill>
              <a:srgbClr val="FF99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Oval 13"/>
          <p:cNvSpPr/>
          <p:nvPr/>
        </p:nvSpPr>
        <p:spPr>
          <a:xfrm>
            <a:off x="4300536" y="4629418"/>
            <a:ext cx="123825" cy="133350"/>
          </a:xfrm>
          <a:prstGeom prst="ellipse">
            <a:avLst/>
          </a:prstGeom>
          <a:solidFill>
            <a:srgbClr val="3366CC"/>
          </a:solidFill>
          <a:ln>
            <a:solidFill>
              <a:srgbClr val="3366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4479548" y="4881796"/>
            <a:ext cx="15289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0-15</a:t>
            </a:r>
            <a:endParaRPr lang="en-GB" dirty="0"/>
          </a:p>
        </p:txBody>
      </p:sp>
      <p:sp>
        <p:nvSpPr>
          <p:cNvPr id="15" name="TextBox 14"/>
          <p:cNvSpPr txBox="1"/>
          <p:nvPr/>
        </p:nvSpPr>
        <p:spPr>
          <a:xfrm>
            <a:off x="4463510" y="4521151"/>
            <a:ext cx="15289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16-64</a:t>
            </a:r>
            <a:endParaRPr lang="en-GB" dirty="0"/>
          </a:p>
        </p:txBody>
      </p:sp>
      <p:sp>
        <p:nvSpPr>
          <p:cNvPr id="16" name="TextBox 15"/>
          <p:cNvSpPr txBox="1"/>
          <p:nvPr/>
        </p:nvSpPr>
        <p:spPr>
          <a:xfrm>
            <a:off x="4502680" y="4139348"/>
            <a:ext cx="15289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65+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935607" y="5504742"/>
            <a:ext cx="685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2018</a:t>
            </a:r>
            <a:endParaRPr lang="en-GB" dirty="0"/>
          </a:p>
        </p:txBody>
      </p:sp>
      <p:sp>
        <p:nvSpPr>
          <p:cNvPr id="18" name="TextBox 17"/>
          <p:cNvSpPr txBox="1"/>
          <p:nvPr/>
        </p:nvSpPr>
        <p:spPr>
          <a:xfrm>
            <a:off x="736672" y="4768134"/>
            <a:ext cx="1090818" cy="30777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245,000</a:t>
            </a:r>
            <a:endParaRPr lang="en-GB" sz="1400" dirty="0"/>
          </a:p>
        </p:txBody>
      </p:sp>
      <p:graphicFrame>
        <p:nvGraphicFramePr>
          <p:cNvPr id="10" name="Diagram 9"/>
          <p:cNvGraphicFramePr/>
          <p:nvPr>
            <p:extLst>
              <p:ext uri="{D42A27DB-BD31-4B8C-83A1-F6EECF244321}">
                <p14:modId xmlns:p14="http://schemas.microsoft.com/office/powerpoint/2010/main" val="832257696"/>
              </p:ext>
            </p:extLst>
          </p:nvPr>
        </p:nvGraphicFramePr>
        <p:xfrm>
          <a:off x="10953750" y="1928858"/>
          <a:ext cx="1176780" cy="46742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0" r:lo="rId11" r:qs="rId12" r:cs="rId13"/>
          </a:graphicData>
        </a:graphic>
      </p:graphicFrame>
      <p:sp>
        <p:nvSpPr>
          <p:cNvPr id="17" name="Rectangle 16"/>
          <p:cNvSpPr/>
          <p:nvPr/>
        </p:nvSpPr>
        <p:spPr>
          <a:xfrm>
            <a:off x="10953750" y="93806"/>
            <a:ext cx="1176780" cy="1697403"/>
          </a:xfrm>
          <a:prstGeom prst="rect">
            <a:avLst/>
          </a:prstGeom>
          <a:solidFill>
            <a:srgbClr val="00206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bg1"/>
                </a:solidFill>
              </a:rPr>
              <a:t>Build </a:t>
            </a:r>
            <a:r>
              <a:rPr lang="en-GB" dirty="0">
                <a:solidFill>
                  <a:schemeClr val="bg1"/>
                </a:solidFill>
              </a:rPr>
              <a:t>an Amusement </a:t>
            </a:r>
            <a:r>
              <a:rPr lang="en-GB" dirty="0" smtClean="0">
                <a:solidFill>
                  <a:schemeClr val="bg1"/>
                </a:solidFill>
              </a:rPr>
              <a:t>Park</a:t>
            </a:r>
          </a:p>
          <a:p>
            <a:pPr algn="ctr"/>
            <a:r>
              <a:rPr lang="en-GB" sz="1600" dirty="0" smtClean="0">
                <a:solidFill>
                  <a:schemeClr val="bg1"/>
                </a:solidFill>
              </a:rPr>
              <a:t>(Swansea)</a:t>
            </a:r>
            <a:endParaRPr lang="en-GB" sz="1600" dirty="0">
              <a:solidFill>
                <a:schemeClr val="bg1"/>
              </a:solidFill>
            </a:endParaRPr>
          </a:p>
        </p:txBody>
      </p:sp>
      <p:pic>
        <p:nvPicPr>
          <p:cNvPr id="19" name="Picture 18"/>
          <p:cNvPicPr>
            <a:picLocks noChangeAspect="1"/>
          </p:cNvPicPr>
          <p:nvPr/>
        </p:nvPicPr>
        <p:blipFill rotWithShape="1"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644" t="972" r="9451" b="14583"/>
          <a:stretch/>
        </p:blipFill>
        <p:spPr>
          <a:xfrm>
            <a:off x="5992457" y="3754802"/>
            <a:ext cx="3372706" cy="198961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23475004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/>
          <p:cNvPicPr>
            <a:picLocks noChangeAspect="1"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89776" l="0" r="100000"/>
                    </a14:imgEffect>
                    <a14:imgEffect>
                      <a14:artisticCrisscrossEtching trans="80000"/>
                    </a14:imgEffect>
                    <a14:imgEffect>
                      <a14:brightnessContrast bright="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97" t="34713" r="-97" b="584"/>
          <a:stretch/>
        </p:blipFill>
        <p:spPr>
          <a:xfrm>
            <a:off x="410309" y="4990681"/>
            <a:ext cx="8711266" cy="4240146"/>
          </a:xfrm>
          <a:prstGeom prst="rect">
            <a:avLst/>
          </a:prstGeom>
          <a:effectLst>
            <a:glow>
              <a:schemeClr val="accent1">
                <a:alpha val="0"/>
              </a:schemeClr>
            </a:glow>
            <a:outerShdw blurRad="50800" dist="50800" dir="5400000" algn="ctr" rotWithShape="0">
              <a:srgbClr val="000000">
                <a:alpha val="0"/>
              </a:srgbClr>
            </a:outerShdw>
            <a:reflection endPos="65000" dist="50800" dir="5400000" sy="-100000" algn="bl" rotWithShape="0"/>
          </a:effectLst>
        </p:spPr>
      </p:pic>
      <p:graphicFrame>
        <p:nvGraphicFramePr>
          <p:cNvPr id="10" name="Diagram 9"/>
          <p:cNvGraphicFramePr/>
          <p:nvPr>
            <p:extLst>
              <p:ext uri="{D42A27DB-BD31-4B8C-83A1-F6EECF244321}">
                <p14:modId xmlns:p14="http://schemas.microsoft.com/office/powerpoint/2010/main" val="3943606847"/>
              </p:ext>
            </p:extLst>
          </p:nvPr>
        </p:nvGraphicFramePr>
        <p:xfrm>
          <a:off x="10953750" y="1928858"/>
          <a:ext cx="1176780" cy="46742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17" name="Rectangle 16"/>
          <p:cNvSpPr/>
          <p:nvPr/>
        </p:nvSpPr>
        <p:spPr>
          <a:xfrm>
            <a:off x="10953750" y="93806"/>
            <a:ext cx="1176780" cy="1697403"/>
          </a:xfrm>
          <a:prstGeom prst="rect">
            <a:avLst/>
          </a:prstGeom>
          <a:solidFill>
            <a:srgbClr val="00206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bg1"/>
                </a:solidFill>
              </a:rPr>
              <a:t>Build </a:t>
            </a:r>
            <a:r>
              <a:rPr lang="en-GB" dirty="0">
                <a:solidFill>
                  <a:schemeClr val="bg1"/>
                </a:solidFill>
              </a:rPr>
              <a:t>an Amusement </a:t>
            </a:r>
            <a:r>
              <a:rPr lang="en-GB" dirty="0" smtClean="0">
                <a:solidFill>
                  <a:schemeClr val="bg1"/>
                </a:solidFill>
              </a:rPr>
              <a:t>Park</a:t>
            </a:r>
          </a:p>
          <a:p>
            <a:pPr algn="ctr"/>
            <a:r>
              <a:rPr lang="en-GB" sz="1600" dirty="0" smtClean="0">
                <a:solidFill>
                  <a:schemeClr val="bg1"/>
                </a:solidFill>
              </a:rPr>
              <a:t>(Swansea)</a:t>
            </a:r>
            <a:endParaRPr lang="en-GB" sz="1600" dirty="0">
              <a:solidFill>
                <a:schemeClr val="bg1"/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0652" y="1089021"/>
            <a:ext cx="2975257" cy="198447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20" name="TextBox 19"/>
          <p:cNvSpPr txBox="1"/>
          <p:nvPr/>
        </p:nvSpPr>
        <p:spPr>
          <a:xfrm>
            <a:off x="1156852" y="3485641"/>
            <a:ext cx="25908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12 years </a:t>
            </a:r>
            <a:r>
              <a:rPr lang="en-GB" dirty="0" smtClean="0"/>
              <a:t>ego</a:t>
            </a:r>
          </a:p>
          <a:p>
            <a:r>
              <a:rPr lang="en-GB" dirty="0"/>
              <a:t>for 51 day in </a:t>
            </a:r>
            <a:r>
              <a:rPr lang="en-GB" dirty="0" smtClean="0"/>
              <a:t>year</a:t>
            </a:r>
          </a:p>
          <a:p>
            <a:r>
              <a:rPr lang="en-GB" dirty="0"/>
              <a:t>£</a:t>
            </a:r>
            <a:r>
              <a:rPr lang="en-GB" dirty="0" smtClean="0"/>
              <a:t>312,700 cost</a:t>
            </a:r>
          </a:p>
          <a:p>
            <a:r>
              <a:rPr lang="en-GB" dirty="0"/>
              <a:t>180k people attracted 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21" name="TextBox 20"/>
          <p:cNvSpPr txBox="1"/>
          <p:nvPr/>
        </p:nvSpPr>
        <p:spPr>
          <a:xfrm>
            <a:off x="1666875" y="421282"/>
            <a:ext cx="31813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err="1"/>
              <a:t>Winterland</a:t>
            </a:r>
            <a:endParaRPr lang="en-GB" sz="2400" b="1" dirty="0"/>
          </a:p>
        </p:txBody>
      </p:sp>
      <p:sp>
        <p:nvSpPr>
          <p:cNvPr id="25" name="TextBox 24"/>
          <p:cNvSpPr txBox="1"/>
          <p:nvPr/>
        </p:nvSpPr>
        <p:spPr>
          <a:xfrm>
            <a:off x="5534025" y="421281"/>
            <a:ext cx="44100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rgbClr val="000000"/>
                </a:solidFill>
                <a:latin typeface="Arial" panose="020B0604020202020204" pitchFamily="34" charset="0"/>
                <a:ea typeface="B Nazanin" panose="00000400000000000000" pitchFamily="2" charset="-78"/>
              </a:rPr>
              <a:t>Blackpool Pleasure Beach</a:t>
            </a:r>
            <a:r>
              <a:rPr lang="en-GB" sz="2400" dirty="0">
                <a:solidFill>
                  <a:srgbClr val="000000"/>
                </a:solidFill>
                <a:latin typeface="Arial" panose="020B0604020202020204" pitchFamily="34" charset="0"/>
                <a:ea typeface="B Nazanin" panose="00000400000000000000" pitchFamily="2" charset="-78"/>
              </a:rPr>
              <a:t> </a:t>
            </a:r>
            <a:endParaRPr lang="en-GB" sz="2400" b="1" dirty="0"/>
          </a:p>
        </p:txBody>
      </p:sp>
      <p:pic>
        <p:nvPicPr>
          <p:cNvPr id="24" name="Picture 23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91200" y="1089021"/>
            <a:ext cx="3543300" cy="199310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28" name="TextBox 27"/>
          <p:cNvSpPr txBox="1"/>
          <p:nvPr/>
        </p:nvSpPr>
        <p:spPr>
          <a:xfrm>
            <a:off x="6267450" y="3637996"/>
            <a:ext cx="25908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/>
              <a:t>Ajwoodltd</a:t>
            </a:r>
            <a:endParaRPr lang="en-GB" dirty="0" smtClean="0"/>
          </a:p>
          <a:p>
            <a:r>
              <a:rPr lang="en-GB" dirty="0" smtClean="0"/>
              <a:t>2018</a:t>
            </a:r>
          </a:p>
          <a:p>
            <a:r>
              <a:rPr lang="en-GB" dirty="0" smtClean="0"/>
              <a:t>£16.000.000 cost</a:t>
            </a:r>
          </a:p>
        </p:txBody>
      </p:sp>
    </p:spTree>
    <p:extLst>
      <p:ext uri="{BB962C8B-B14F-4D97-AF65-F5344CB8AC3E}">
        <p14:creationId xmlns:p14="http://schemas.microsoft.com/office/powerpoint/2010/main" val="24137805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/>
          <p:cNvPicPr>
            <a:picLocks noChangeAspect="1"/>
          </p:cNvPicPr>
          <p:nvPr/>
        </p:nvPicPr>
        <p:blipFill rotWithShape="1"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89776" l="0" r="100000"/>
                    </a14:imgEffect>
                    <a14:imgEffect>
                      <a14:artisticCrisscrossEtching trans="80000"/>
                    </a14:imgEffect>
                    <a14:imgEffect>
                      <a14:brightnessContrast bright="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97" t="34713" r="-97" b="584"/>
          <a:stretch/>
        </p:blipFill>
        <p:spPr>
          <a:xfrm>
            <a:off x="410309" y="4990681"/>
            <a:ext cx="8711266" cy="4240146"/>
          </a:xfrm>
          <a:prstGeom prst="rect">
            <a:avLst/>
          </a:prstGeom>
          <a:effectLst>
            <a:glow>
              <a:schemeClr val="accent1">
                <a:alpha val="0"/>
              </a:schemeClr>
            </a:glow>
            <a:outerShdw blurRad="50800" dist="50800" dir="5400000" algn="ctr" rotWithShape="0">
              <a:srgbClr val="000000">
                <a:alpha val="0"/>
              </a:srgbClr>
            </a:outerShdw>
            <a:reflection endPos="65000" dist="50800" dir="5400000" sy="-100000" algn="bl" rotWithShape="0"/>
          </a:effectLst>
        </p:spPr>
      </p:pic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5"/>
          <a:srcRect l="23782" t="39942" r="25865" b="19484"/>
          <a:stretch/>
        </p:blipFill>
        <p:spPr>
          <a:xfrm>
            <a:off x="505559" y="2740080"/>
            <a:ext cx="5429734" cy="3051831"/>
          </a:xfrm>
          <a:prstGeom prst="rect">
            <a:avLst/>
          </a:prstGeom>
        </p:spPr>
      </p:pic>
      <p:graphicFrame>
        <p:nvGraphicFramePr>
          <p:cNvPr id="10" name="Diagram 9"/>
          <p:cNvGraphicFramePr/>
          <p:nvPr>
            <p:extLst>
              <p:ext uri="{D42A27DB-BD31-4B8C-83A1-F6EECF244321}">
                <p14:modId xmlns:p14="http://schemas.microsoft.com/office/powerpoint/2010/main" val="1631464184"/>
              </p:ext>
            </p:extLst>
          </p:nvPr>
        </p:nvGraphicFramePr>
        <p:xfrm>
          <a:off x="10953750" y="1928858"/>
          <a:ext cx="1176780" cy="46742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sp>
        <p:nvSpPr>
          <p:cNvPr id="17" name="Rectangle 16"/>
          <p:cNvSpPr/>
          <p:nvPr/>
        </p:nvSpPr>
        <p:spPr>
          <a:xfrm>
            <a:off x="10953750" y="93806"/>
            <a:ext cx="1176780" cy="1697403"/>
          </a:xfrm>
          <a:prstGeom prst="rect">
            <a:avLst/>
          </a:prstGeom>
          <a:solidFill>
            <a:srgbClr val="00206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bg1"/>
                </a:solidFill>
              </a:rPr>
              <a:t>Build </a:t>
            </a:r>
            <a:r>
              <a:rPr lang="en-GB" dirty="0">
                <a:solidFill>
                  <a:schemeClr val="bg1"/>
                </a:solidFill>
              </a:rPr>
              <a:t>an Amusement </a:t>
            </a:r>
            <a:r>
              <a:rPr lang="en-GB" dirty="0" smtClean="0">
                <a:solidFill>
                  <a:schemeClr val="bg1"/>
                </a:solidFill>
              </a:rPr>
              <a:t>Park</a:t>
            </a:r>
          </a:p>
          <a:p>
            <a:pPr algn="ctr"/>
            <a:r>
              <a:rPr lang="en-GB" sz="1600" dirty="0" smtClean="0">
                <a:solidFill>
                  <a:schemeClr val="bg1"/>
                </a:solidFill>
              </a:rPr>
              <a:t>(Swansea)</a:t>
            </a:r>
            <a:endParaRPr lang="en-GB" sz="1600" dirty="0">
              <a:solidFill>
                <a:schemeClr val="bg1"/>
              </a:solidFill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94" t="1072" r="1086" b="1964"/>
          <a:stretch/>
        </p:blipFill>
        <p:spPr>
          <a:xfrm>
            <a:off x="6315559" y="0"/>
            <a:ext cx="2806016" cy="2847975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12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11883" b="87467" l="3878" r="3301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35" t="2435" r="63339" b="3085"/>
          <a:stretch/>
        </p:blipFill>
        <p:spPr>
          <a:xfrm>
            <a:off x="5527591" y="3429657"/>
            <a:ext cx="4278396" cy="3337838"/>
          </a:xfrm>
          <a:prstGeom prst="rect">
            <a:avLst/>
          </a:prstGeom>
        </p:spPr>
      </p:pic>
      <p:sp>
        <p:nvSpPr>
          <p:cNvPr id="5" name="Right Arrow Callout 4"/>
          <p:cNvSpPr/>
          <p:nvPr/>
        </p:nvSpPr>
        <p:spPr>
          <a:xfrm rot="5400000">
            <a:off x="5917209" y="369406"/>
            <a:ext cx="3594436" cy="3043236"/>
          </a:xfrm>
          <a:prstGeom prst="rightArrowCallout">
            <a:avLst>
              <a:gd name="adj1" fmla="val 30007"/>
              <a:gd name="adj2" fmla="val 29069"/>
              <a:gd name="adj3" fmla="val 14046"/>
              <a:gd name="adj4" fmla="val 83916"/>
            </a:avLst>
          </a:prstGeom>
          <a:noFill/>
          <a:ln>
            <a:solidFill>
              <a:srgbClr val="FF99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8096410" y="4431288"/>
            <a:ext cx="685639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b="1" cap="none" spc="0" dirty="0" smtClean="0">
                <a:ln w="22225">
                  <a:solidFill>
                    <a:srgbClr val="002060"/>
                  </a:solidFill>
                  <a:prstDash val="solid"/>
                </a:ln>
                <a:solidFill>
                  <a:srgbClr val="7030A0"/>
                </a:solidFill>
                <a:effectLst/>
              </a:rPr>
              <a:t>1</a:t>
            </a:r>
            <a:endParaRPr lang="en-US" b="1" dirty="0">
              <a:ln w="22225">
                <a:solidFill>
                  <a:srgbClr val="002060"/>
                </a:solidFill>
                <a:prstDash val="solid"/>
              </a:ln>
              <a:solidFill>
                <a:srgbClr val="7030A0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7867891" y="5204751"/>
            <a:ext cx="685639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b="1" cap="none" spc="0" dirty="0" smtClean="0">
                <a:ln w="22225">
                  <a:solidFill>
                    <a:srgbClr val="002060"/>
                  </a:solidFill>
                  <a:prstDash val="solid"/>
                </a:ln>
                <a:solidFill>
                  <a:srgbClr val="7030A0"/>
                </a:solidFill>
                <a:effectLst/>
              </a:rPr>
              <a:t>2</a:t>
            </a:r>
            <a:endParaRPr lang="en-US" b="1" dirty="0">
              <a:ln w="22225">
                <a:solidFill>
                  <a:srgbClr val="002060"/>
                </a:solidFill>
                <a:prstDash val="solid"/>
              </a:ln>
              <a:solidFill>
                <a:srgbClr val="7030A0"/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8572660" y="5333472"/>
            <a:ext cx="685639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b="1" cap="none" spc="0" dirty="0" smtClean="0">
                <a:ln w="22225">
                  <a:solidFill>
                    <a:srgbClr val="002060"/>
                  </a:solidFill>
                  <a:prstDash val="solid"/>
                </a:ln>
                <a:solidFill>
                  <a:srgbClr val="7030A0"/>
                </a:solidFill>
                <a:effectLst/>
              </a:rPr>
              <a:t>3</a:t>
            </a:r>
            <a:endParaRPr lang="en-US" b="1" dirty="0">
              <a:ln w="22225">
                <a:solidFill>
                  <a:srgbClr val="002060"/>
                </a:solidFill>
                <a:prstDash val="solid"/>
              </a:ln>
              <a:solidFill>
                <a:srgbClr val="7030A0"/>
              </a:solidFill>
            </a:endParaRPr>
          </a:p>
        </p:txBody>
      </p:sp>
      <p:sp>
        <p:nvSpPr>
          <p:cNvPr id="15" name="Freeform 14"/>
          <p:cNvSpPr/>
          <p:nvPr/>
        </p:nvSpPr>
        <p:spPr>
          <a:xfrm>
            <a:off x="2672546" y="245461"/>
            <a:ext cx="2625458" cy="1643374"/>
          </a:xfrm>
          <a:custGeom>
            <a:avLst/>
            <a:gdLst>
              <a:gd name="connsiteX0" fmla="*/ 0 w 2381250"/>
              <a:gd name="connsiteY0" fmla="*/ 647700 h 1495865"/>
              <a:gd name="connsiteX1" fmla="*/ 495300 w 2381250"/>
              <a:gd name="connsiteY1" fmla="*/ 0 h 1495865"/>
              <a:gd name="connsiteX2" fmla="*/ 2381250 w 2381250"/>
              <a:gd name="connsiteY2" fmla="*/ 762000 h 1495865"/>
              <a:gd name="connsiteX3" fmla="*/ 2076450 w 2381250"/>
              <a:gd name="connsiteY3" fmla="*/ 1362075 h 1495865"/>
              <a:gd name="connsiteX4" fmla="*/ 1514475 w 2381250"/>
              <a:gd name="connsiteY4" fmla="*/ 1095375 h 1495865"/>
              <a:gd name="connsiteX5" fmla="*/ 1343025 w 2381250"/>
              <a:gd name="connsiteY5" fmla="*/ 1190625 h 1495865"/>
              <a:gd name="connsiteX6" fmla="*/ 1276350 w 2381250"/>
              <a:gd name="connsiteY6" fmla="*/ 1228725 h 1495865"/>
              <a:gd name="connsiteX7" fmla="*/ 923925 w 2381250"/>
              <a:gd name="connsiteY7" fmla="*/ 1457325 h 1495865"/>
              <a:gd name="connsiteX8" fmla="*/ 695325 w 2381250"/>
              <a:gd name="connsiteY8" fmla="*/ 1495425 h 1495865"/>
              <a:gd name="connsiteX9" fmla="*/ 361950 w 2381250"/>
              <a:gd name="connsiteY9" fmla="*/ 1304925 h 1495865"/>
              <a:gd name="connsiteX10" fmla="*/ 333375 w 2381250"/>
              <a:gd name="connsiteY10" fmla="*/ 1181100 h 1495865"/>
              <a:gd name="connsiteX11" fmla="*/ 314325 w 2381250"/>
              <a:gd name="connsiteY11" fmla="*/ 1133475 h 1495865"/>
              <a:gd name="connsiteX12" fmla="*/ 0 w 2381250"/>
              <a:gd name="connsiteY12" fmla="*/ 647700 h 14958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381250" h="1495865">
                <a:moveTo>
                  <a:pt x="0" y="647700"/>
                </a:moveTo>
                <a:lnTo>
                  <a:pt x="495300" y="0"/>
                </a:lnTo>
                <a:lnTo>
                  <a:pt x="2381250" y="762000"/>
                </a:lnTo>
                <a:lnTo>
                  <a:pt x="2076450" y="1362075"/>
                </a:lnTo>
                <a:lnTo>
                  <a:pt x="1514475" y="1095375"/>
                </a:lnTo>
                <a:cubicBezTo>
                  <a:pt x="1323608" y="1209895"/>
                  <a:pt x="1507001" y="1103171"/>
                  <a:pt x="1343025" y="1190625"/>
                </a:cubicBezTo>
                <a:cubicBezTo>
                  <a:pt x="1320439" y="1202671"/>
                  <a:pt x="1276350" y="1228725"/>
                  <a:pt x="1276350" y="1228725"/>
                </a:cubicBezTo>
                <a:lnTo>
                  <a:pt x="923925" y="1457325"/>
                </a:lnTo>
                <a:cubicBezTo>
                  <a:pt x="753440" y="1502788"/>
                  <a:pt x="830339" y="1495425"/>
                  <a:pt x="695325" y="1495425"/>
                </a:cubicBezTo>
                <a:lnTo>
                  <a:pt x="361950" y="1304925"/>
                </a:lnTo>
                <a:cubicBezTo>
                  <a:pt x="352425" y="1263650"/>
                  <a:pt x="344712" y="1221914"/>
                  <a:pt x="333375" y="1181100"/>
                </a:cubicBezTo>
                <a:cubicBezTo>
                  <a:pt x="328799" y="1164626"/>
                  <a:pt x="314325" y="1133475"/>
                  <a:pt x="314325" y="1133475"/>
                </a:cubicBezTo>
                <a:lnTo>
                  <a:pt x="0" y="647700"/>
                </a:lnTo>
                <a:close/>
              </a:path>
            </a:pathLst>
          </a:custGeom>
          <a:solidFill>
            <a:srgbClr val="0070C0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Bent-Up Arrow 15"/>
          <p:cNvSpPr/>
          <p:nvPr/>
        </p:nvSpPr>
        <p:spPr>
          <a:xfrm flipH="1">
            <a:off x="3686702" y="5571328"/>
            <a:ext cx="2743200" cy="501662"/>
          </a:xfrm>
          <a:prstGeom prst="bentUpArrow">
            <a:avLst/>
          </a:prstGeom>
          <a:solidFill>
            <a:srgbClr val="FFC00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Down Arrow 17"/>
          <p:cNvSpPr/>
          <p:nvPr/>
        </p:nvSpPr>
        <p:spPr>
          <a:xfrm rot="10800000">
            <a:off x="3740369" y="2116724"/>
            <a:ext cx="1022617" cy="528326"/>
          </a:xfrm>
          <a:prstGeom prst="downArrow">
            <a:avLst/>
          </a:prstGeom>
          <a:solidFill>
            <a:srgbClr val="FFC00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TextBox 18"/>
          <p:cNvSpPr txBox="1"/>
          <p:nvPr/>
        </p:nvSpPr>
        <p:spPr>
          <a:xfrm>
            <a:off x="2924661" y="882482"/>
            <a:ext cx="18383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rgbClr val="FF9900"/>
                </a:solidFill>
              </a:rPr>
              <a:t>Selected land</a:t>
            </a:r>
            <a:endParaRPr lang="en-GB" b="1" dirty="0">
              <a:solidFill>
                <a:srgbClr val="FF9900"/>
              </a:solidFill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3873616" y="5527860"/>
            <a:ext cx="375785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smtClean="0">
                <a:solidFill>
                  <a:srgbClr val="C00000"/>
                </a:solidFill>
              </a:rPr>
              <a:t>By </a:t>
            </a:r>
            <a:r>
              <a:rPr lang="en-GB" sz="2000" b="1" dirty="0">
                <a:solidFill>
                  <a:srgbClr val="C00000"/>
                </a:solidFill>
              </a:rPr>
              <a:t>using Model </a:t>
            </a:r>
            <a:r>
              <a:rPr lang="en-GB" sz="2000" b="1" dirty="0" smtClean="0">
                <a:solidFill>
                  <a:srgbClr val="C00000"/>
                </a:solidFill>
              </a:rPr>
              <a:t>AHP</a:t>
            </a:r>
          </a:p>
          <a:p>
            <a:endParaRPr lang="en-GB" sz="2000" b="1" dirty="0">
              <a:solidFill>
                <a:srgbClr val="C00000"/>
              </a:solidFill>
            </a:endParaRPr>
          </a:p>
          <a:p>
            <a:r>
              <a:rPr lang="en-GB" sz="2000" b="1" dirty="0" smtClean="0">
                <a:solidFill>
                  <a:srgbClr val="C00000"/>
                </a:solidFill>
              </a:rPr>
              <a:t>(</a:t>
            </a:r>
            <a:r>
              <a:rPr lang="en-GB" dirty="0">
                <a:solidFill>
                  <a:srgbClr val="C00000"/>
                </a:solidFill>
              </a:rPr>
              <a:t> </a:t>
            </a:r>
            <a:r>
              <a:rPr lang="en-GB" dirty="0" smtClean="0">
                <a:solidFill>
                  <a:srgbClr val="C00000"/>
                </a:solidFill>
              </a:rPr>
              <a:t>Analytic </a:t>
            </a:r>
            <a:r>
              <a:rPr lang="en-GB" dirty="0">
                <a:solidFill>
                  <a:srgbClr val="C00000"/>
                </a:solidFill>
              </a:rPr>
              <a:t>hierarchy process </a:t>
            </a:r>
            <a:r>
              <a:rPr lang="en-GB" dirty="0" smtClean="0">
                <a:solidFill>
                  <a:srgbClr val="C00000"/>
                </a:solidFill>
              </a:rPr>
              <a:t>)</a:t>
            </a:r>
            <a:endParaRPr lang="en-GB" sz="20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740185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/>
          <p:cNvPicPr>
            <a:picLocks noChangeAspect="1"/>
          </p:cNvPicPr>
          <p:nvPr/>
        </p:nvPicPr>
        <p:blipFill rotWithShape="1"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89776" l="0" r="100000"/>
                    </a14:imgEffect>
                    <a14:imgEffect>
                      <a14:artisticCrisscrossEtching trans="80000"/>
                    </a14:imgEffect>
                    <a14:imgEffect>
                      <a14:brightnessContrast bright="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97" t="34713" r="-97" b="584"/>
          <a:stretch/>
        </p:blipFill>
        <p:spPr>
          <a:xfrm>
            <a:off x="410309" y="4990681"/>
            <a:ext cx="8711266" cy="4240146"/>
          </a:xfrm>
          <a:prstGeom prst="rect">
            <a:avLst/>
          </a:prstGeom>
          <a:effectLst>
            <a:glow>
              <a:schemeClr val="accent1">
                <a:alpha val="0"/>
              </a:schemeClr>
            </a:glow>
            <a:outerShdw blurRad="50800" dist="50800" dir="5400000" algn="ctr" rotWithShape="0">
              <a:srgbClr val="000000">
                <a:alpha val="0"/>
              </a:srgbClr>
            </a:outerShdw>
            <a:reflection endPos="65000" dist="50800" dir="5400000" sy="-100000" algn="bl" rotWithShape="0"/>
          </a:effectLst>
        </p:spPr>
      </p:pic>
      <p:graphicFrame>
        <p:nvGraphicFramePr>
          <p:cNvPr id="10" name="Diagram 9"/>
          <p:cNvGraphicFramePr/>
          <p:nvPr>
            <p:extLst>
              <p:ext uri="{D42A27DB-BD31-4B8C-83A1-F6EECF244321}">
                <p14:modId xmlns:p14="http://schemas.microsoft.com/office/powerpoint/2010/main" val="2779477943"/>
              </p:ext>
            </p:extLst>
          </p:nvPr>
        </p:nvGraphicFramePr>
        <p:xfrm>
          <a:off x="10953750" y="1928858"/>
          <a:ext cx="1176780" cy="46742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17" name="Rectangle 16"/>
          <p:cNvSpPr/>
          <p:nvPr/>
        </p:nvSpPr>
        <p:spPr>
          <a:xfrm>
            <a:off x="10953750" y="93806"/>
            <a:ext cx="1176780" cy="1697403"/>
          </a:xfrm>
          <a:prstGeom prst="rect">
            <a:avLst/>
          </a:prstGeom>
          <a:solidFill>
            <a:srgbClr val="00206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bg1"/>
                </a:solidFill>
              </a:rPr>
              <a:t>Build </a:t>
            </a:r>
            <a:r>
              <a:rPr lang="en-GB" dirty="0">
                <a:solidFill>
                  <a:schemeClr val="bg1"/>
                </a:solidFill>
              </a:rPr>
              <a:t>an Amusement </a:t>
            </a:r>
            <a:r>
              <a:rPr lang="en-GB" dirty="0" smtClean="0">
                <a:solidFill>
                  <a:schemeClr val="bg1"/>
                </a:solidFill>
              </a:rPr>
              <a:t>Park</a:t>
            </a:r>
          </a:p>
          <a:p>
            <a:pPr algn="ctr"/>
            <a:r>
              <a:rPr lang="en-GB" sz="1600" dirty="0" smtClean="0">
                <a:solidFill>
                  <a:schemeClr val="bg1"/>
                </a:solidFill>
              </a:rPr>
              <a:t>(Swansea)</a:t>
            </a:r>
            <a:endParaRPr lang="en-GB" sz="1600" dirty="0">
              <a:solidFill>
                <a:schemeClr val="bg1"/>
              </a:solidFill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50812" y="553819"/>
            <a:ext cx="2859076" cy="181074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89533" y="3458663"/>
            <a:ext cx="1599508" cy="284356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95604" y="530068"/>
            <a:ext cx="3225971" cy="181460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099" t="-2525" r="32765" b="-1"/>
          <a:stretch/>
        </p:blipFill>
        <p:spPr>
          <a:xfrm>
            <a:off x="4185461" y="3458663"/>
            <a:ext cx="2158972" cy="243484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50812" y="3435970"/>
            <a:ext cx="1696550" cy="276353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12" name="Down Arrow 11"/>
          <p:cNvSpPr/>
          <p:nvPr/>
        </p:nvSpPr>
        <p:spPr>
          <a:xfrm rot="16200000">
            <a:off x="4518797" y="1304157"/>
            <a:ext cx="1022617" cy="528326"/>
          </a:xfrm>
          <a:prstGeom prst="downArrow">
            <a:avLst/>
          </a:prstGeom>
          <a:solidFill>
            <a:srgbClr val="FFC00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Down Arrow 12"/>
          <p:cNvSpPr/>
          <p:nvPr/>
        </p:nvSpPr>
        <p:spPr>
          <a:xfrm>
            <a:off x="7777978" y="2619299"/>
            <a:ext cx="1022617" cy="528326"/>
          </a:xfrm>
          <a:prstGeom prst="downArrow">
            <a:avLst/>
          </a:prstGeom>
          <a:solidFill>
            <a:srgbClr val="FFC00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Down Arrow 13"/>
          <p:cNvSpPr/>
          <p:nvPr/>
        </p:nvSpPr>
        <p:spPr>
          <a:xfrm rot="5400000">
            <a:off x="6405676" y="4513142"/>
            <a:ext cx="1022617" cy="528326"/>
          </a:xfrm>
          <a:prstGeom prst="downArrow">
            <a:avLst/>
          </a:prstGeom>
          <a:solidFill>
            <a:srgbClr val="FFC00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Down Arrow 14"/>
          <p:cNvSpPr/>
          <p:nvPr/>
        </p:nvSpPr>
        <p:spPr>
          <a:xfrm rot="5400000">
            <a:off x="3138999" y="4513143"/>
            <a:ext cx="1022617" cy="528326"/>
          </a:xfrm>
          <a:prstGeom prst="downArrow">
            <a:avLst/>
          </a:prstGeom>
          <a:solidFill>
            <a:srgbClr val="FFC00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/>
          <p:cNvSpPr txBox="1"/>
          <p:nvPr/>
        </p:nvSpPr>
        <p:spPr>
          <a:xfrm>
            <a:off x="6441381" y="11482"/>
            <a:ext cx="213441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>
                <a:solidFill>
                  <a:srgbClr val="DC3912"/>
                </a:solidFill>
              </a:rPr>
              <a:t>Excavation</a:t>
            </a:r>
            <a:endParaRPr lang="en-GB" sz="2800" b="1" dirty="0">
              <a:solidFill>
                <a:srgbClr val="DC3912"/>
              </a:solidFill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2199087" y="93806"/>
            <a:ext cx="133577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>
                <a:solidFill>
                  <a:srgbClr val="DC3912"/>
                </a:solidFill>
              </a:rPr>
              <a:t>Design</a:t>
            </a:r>
            <a:endParaRPr lang="en-GB" sz="2800" b="1" dirty="0">
              <a:solidFill>
                <a:srgbClr val="DC3912"/>
              </a:solidFill>
            </a:endParaRPr>
          </a:p>
        </p:txBody>
      </p:sp>
      <p:sp>
        <p:nvSpPr>
          <p:cNvPr id="19" name="TextBox 18"/>
          <p:cNvSpPr txBox="1"/>
          <p:nvPr/>
        </p:nvSpPr>
        <p:spPr>
          <a:xfrm>
            <a:off x="7181148" y="3024144"/>
            <a:ext cx="25510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>
                <a:solidFill>
                  <a:srgbClr val="DC3912"/>
                </a:solidFill>
              </a:rPr>
              <a:t>Construction</a:t>
            </a:r>
            <a:endParaRPr lang="en-GB" sz="2800" b="1" dirty="0">
              <a:solidFill>
                <a:srgbClr val="DC3912"/>
              </a:solidFill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4241164" y="2963460"/>
            <a:ext cx="220021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>
                <a:solidFill>
                  <a:srgbClr val="DC3912"/>
                </a:solidFill>
              </a:rPr>
              <a:t>Installation</a:t>
            </a:r>
            <a:endParaRPr lang="en-GB" sz="2800" b="1" dirty="0">
              <a:solidFill>
                <a:srgbClr val="DC3912"/>
              </a:solidFill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1531198" y="2922554"/>
            <a:ext cx="133577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>
                <a:solidFill>
                  <a:srgbClr val="DC3912"/>
                </a:solidFill>
              </a:rPr>
              <a:t>Finish</a:t>
            </a:r>
            <a:endParaRPr lang="en-GB" sz="2800" b="1" dirty="0">
              <a:solidFill>
                <a:srgbClr val="DC391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07099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/>
          <p:cNvPicPr>
            <a:picLocks noChangeAspect="1"/>
          </p:cNvPicPr>
          <p:nvPr/>
        </p:nvPicPr>
        <p:blipFill rotWithShape="1"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89776" l="0" r="100000"/>
                    </a14:imgEffect>
                    <a14:imgEffect>
                      <a14:artisticCrisscrossEtching trans="80000"/>
                    </a14:imgEffect>
                    <a14:imgEffect>
                      <a14:brightnessContrast bright="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97" t="34713" r="-97" b="584"/>
          <a:stretch/>
        </p:blipFill>
        <p:spPr>
          <a:xfrm>
            <a:off x="410309" y="4990681"/>
            <a:ext cx="8711266" cy="4240146"/>
          </a:xfrm>
          <a:prstGeom prst="rect">
            <a:avLst/>
          </a:prstGeom>
          <a:effectLst>
            <a:glow>
              <a:schemeClr val="accent1">
                <a:alpha val="0"/>
              </a:schemeClr>
            </a:glow>
            <a:outerShdw blurRad="50800" dist="50800" dir="5400000" algn="ctr" rotWithShape="0">
              <a:srgbClr val="000000">
                <a:alpha val="0"/>
              </a:srgbClr>
            </a:outerShdw>
            <a:reflection endPos="65000" dist="50800" dir="5400000" sy="-100000" algn="bl" rotWithShape="0"/>
          </a:effectLst>
        </p:spPr>
      </p:pic>
      <p:graphicFrame>
        <p:nvGraphicFramePr>
          <p:cNvPr id="10" name="Diagram 9"/>
          <p:cNvGraphicFramePr/>
          <p:nvPr>
            <p:extLst>
              <p:ext uri="{D42A27DB-BD31-4B8C-83A1-F6EECF244321}">
                <p14:modId xmlns:p14="http://schemas.microsoft.com/office/powerpoint/2010/main" val="1795850552"/>
              </p:ext>
            </p:extLst>
          </p:nvPr>
        </p:nvGraphicFramePr>
        <p:xfrm>
          <a:off x="10953750" y="1928858"/>
          <a:ext cx="1176780" cy="46742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17" name="Rectangle 16"/>
          <p:cNvSpPr/>
          <p:nvPr/>
        </p:nvSpPr>
        <p:spPr>
          <a:xfrm>
            <a:off x="10953750" y="93806"/>
            <a:ext cx="1176780" cy="1697403"/>
          </a:xfrm>
          <a:prstGeom prst="rect">
            <a:avLst/>
          </a:prstGeom>
          <a:solidFill>
            <a:srgbClr val="00206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bg1"/>
                </a:solidFill>
              </a:rPr>
              <a:t>Build </a:t>
            </a:r>
            <a:r>
              <a:rPr lang="en-GB" dirty="0">
                <a:solidFill>
                  <a:schemeClr val="bg1"/>
                </a:solidFill>
              </a:rPr>
              <a:t>an Amusement </a:t>
            </a:r>
            <a:r>
              <a:rPr lang="en-GB" dirty="0" smtClean="0">
                <a:solidFill>
                  <a:schemeClr val="bg1"/>
                </a:solidFill>
              </a:rPr>
              <a:t>Park</a:t>
            </a:r>
          </a:p>
          <a:p>
            <a:pPr algn="ctr"/>
            <a:r>
              <a:rPr lang="en-GB" sz="1600" dirty="0" smtClean="0">
                <a:solidFill>
                  <a:schemeClr val="bg1"/>
                </a:solidFill>
              </a:rPr>
              <a:t>(Swansea)</a:t>
            </a:r>
            <a:endParaRPr lang="en-GB" sz="1600" dirty="0">
              <a:solidFill>
                <a:schemeClr val="bg1"/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40544" y="1248853"/>
            <a:ext cx="2286002" cy="132588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148" b="9562"/>
          <a:stretch/>
        </p:blipFill>
        <p:spPr>
          <a:xfrm>
            <a:off x="4040546" y="2963679"/>
            <a:ext cx="2286000" cy="140448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6300" y="2963679"/>
            <a:ext cx="2053510" cy="1404484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6300" y="1259983"/>
            <a:ext cx="2053510" cy="132588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38641" y="1254048"/>
            <a:ext cx="2007668" cy="1337750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38641" y="2963679"/>
            <a:ext cx="2007668" cy="1404484"/>
          </a:xfrm>
          <a:prstGeom prst="rect">
            <a:avLst/>
          </a:prstGeom>
        </p:spPr>
      </p:pic>
      <p:sp>
        <p:nvSpPr>
          <p:cNvPr id="12" name="TextBox 11"/>
          <p:cNvSpPr txBox="1"/>
          <p:nvPr/>
        </p:nvSpPr>
        <p:spPr>
          <a:xfrm>
            <a:off x="876300" y="469726"/>
            <a:ext cx="19201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>
                <a:solidFill>
                  <a:srgbClr val="0070C0"/>
                </a:solidFill>
              </a:rPr>
              <a:t>Economy</a:t>
            </a:r>
            <a:endParaRPr lang="en-GB" sz="2800" b="1" dirty="0">
              <a:solidFill>
                <a:srgbClr val="0070C0"/>
              </a:solidFill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7290515" y="431439"/>
            <a:ext cx="19201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>
                <a:solidFill>
                  <a:srgbClr val="0070C0"/>
                </a:solidFill>
              </a:rPr>
              <a:t>Society</a:t>
            </a:r>
            <a:endParaRPr lang="en-GB" sz="2800" b="1" dirty="0">
              <a:solidFill>
                <a:srgbClr val="0070C0"/>
              </a:solidFill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3136910" y="469726"/>
            <a:ext cx="381315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rgbClr val="0070C0"/>
                </a:solidFill>
              </a:rPr>
              <a:t>Landscape urbanism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410309" y="4423328"/>
            <a:ext cx="340921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rgbClr val="DC3912"/>
                </a:solidFill>
              </a:rPr>
              <a:t>Increasing local market revenues and small businesses by attracting people from surrounding areas</a:t>
            </a:r>
            <a:endParaRPr lang="en-GB" b="1" dirty="0">
              <a:solidFill>
                <a:srgbClr val="DC3912"/>
              </a:solidFill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3910531" y="4423328"/>
            <a:ext cx="257051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rgbClr val="DC3912"/>
                </a:solidFill>
              </a:rPr>
              <a:t>Contributing </a:t>
            </a:r>
            <a:r>
              <a:rPr lang="en-GB" b="1" dirty="0">
                <a:solidFill>
                  <a:srgbClr val="DC3912"/>
                </a:solidFill>
              </a:rPr>
              <a:t>to the beauty of the city by adding amusement symbols 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6835786" y="4385228"/>
            <a:ext cx="252728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rgbClr val="DC3912"/>
                </a:solidFill>
              </a:rPr>
              <a:t>Avoid </a:t>
            </a:r>
            <a:r>
              <a:rPr lang="en-GB" b="1" dirty="0">
                <a:solidFill>
                  <a:srgbClr val="DC3912"/>
                </a:solidFill>
              </a:rPr>
              <a:t>youth from high-risk recreational centres such as Wind Street</a:t>
            </a:r>
          </a:p>
        </p:txBody>
      </p:sp>
      <p:sp>
        <p:nvSpPr>
          <p:cNvPr id="20" name="Half Frame 19"/>
          <p:cNvSpPr/>
          <p:nvPr/>
        </p:nvSpPr>
        <p:spPr>
          <a:xfrm rot="17616645" flipV="1">
            <a:off x="2529031" y="3122098"/>
            <a:ext cx="449840" cy="138435"/>
          </a:xfrm>
          <a:prstGeom prst="halfFrame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21" name="Half Frame 20"/>
          <p:cNvSpPr/>
          <p:nvPr/>
        </p:nvSpPr>
        <p:spPr>
          <a:xfrm rot="17616645" flipV="1">
            <a:off x="5948117" y="3073111"/>
            <a:ext cx="449840" cy="138435"/>
          </a:xfrm>
          <a:prstGeom prst="halfFrame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22" name="Half Frame 21"/>
          <p:cNvSpPr/>
          <p:nvPr/>
        </p:nvSpPr>
        <p:spPr>
          <a:xfrm rot="17616645" flipV="1">
            <a:off x="8667881" y="3059489"/>
            <a:ext cx="449840" cy="138435"/>
          </a:xfrm>
          <a:prstGeom prst="halfFrame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23" name="Multiply 22"/>
          <p:cNvSpPr/>
          <p:nvPr/>
        </p:nvSpPr>
        <p:spPr>
          <a:xfrm>
            <a:off x="2570195" y="1259983"/>
            <a:ext cx="333375" cy="429134"/>
          </a:xfrm>
          <a:prstGeom prst="mathMultiply">
            <a:avLst/>
          </a:prstGeom>
          <a:solidFill>
            <a:srgbClr val="C0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Multiply 23"/>
          <p:cNvSpPr/>
          <p:nvPr/>
        </p:nvSpPr>
        <p:spPr>
          <a:xfrm>
            <a:off x="5939227" y="1248853"/>
            <a:ext cx="333375" cy="429134"/>
          </a:xfrm>
          <a:prstGeom prst="mathMultiply">
            <a:avLst/>
          </a:prstGeom>
          <a:solidFill>
            <a:srgbClr val="C0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Multiply 24"/>
          <p:cNvSpPr/>
          <p:nvPr/>
        </p:nvSpPr>
        <p:spPr>
          <a:xfrm>
            <a:off x="8712934" y="1236983"/>
            <a:ext cx="333375" cy="429134"/>
          </a:xfrm>
          <a:prstGeom prst="mathMultiply">
            <a:avLst/>
          </a:prstGeom>
          <a:solidFill>
            <a:srgbClr val="C0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34817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/>
          <p:cNvPicPr>
            <a:picLocks noChangeAspect="1"/>
          </p:cNvPicPr>
          <p:nvPr/>
        </p:nvPicPr>
        <p:blipFill rotWithShape="1"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89776" l="0" r="100000"/>
                    </a14:imgEffect>
                    <a14:imgEffect>
                      <a14:artisticCrisscrossEtching trans="80000"/>
                    </a14:imgEffect>
                    <a14:imgEffect>
                      <a14:brightnessContrast bright="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97" t="34713" r="-97" b="584"/>
          <a:stretch/>
        </p:blipFill>
        <p:spPr>
          <a:xfrm>
            <a:off x="410309" y="4990681"/>
            <a:ext cx="8711266" cy="4240146"/>
          </a:xfrm>
          <a:prstGeom prst="rect">
            <a:avLst/>
          </a:prstGeom>
          <a:effectLst>
            <a:glow>
              <a:schemeClr val="accent1">
                <a:alpha val="0"/>
              </a:schemeClr>
            </a:glow>
            <a:outerShdw blurRad="50800" dist="50800" dir="5400000" algn="ctr" rotWithShape="0">
              <a:srgbClr val="000000">
                <a:alpha val="0"/>
              </a:srgbClr>
            </a:outerShdw>
            <a:reflection endPos="65000" dist="50800" dir="5400000" sy="-100000" algn="bl" rotWithShape="0"/>
          </a:effectLst>
        </p:spPr>
      </p:pic>
      <p:graphicFrame>
        <p:nvGraphicFramePr>
          <p:cNvPr id="10" name="Diagram 9"/>
          <p:cNvGraphicFramePr/>
          <p:nvPr>
            <p:extLst>
              <p:ext uri="{D42A27DB-BD31-4B8C-83A1-F6EECF244321}">
                <p14:modId xmlns:p14="http://schemas.microsoft.com/office/powerpoint/2010/main" val="2985336791"/>
              </p:ext>
            </p:extLst>
          </p:nvPr>
        </p:nvGraphicFramePr>
        <p:xfrm>
          <a:off x="10953750" y="1928858"/>
          <a:ext cx="1176780" cy="46742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17" name="Rectangle 16"/>
          <p:cNvSpPr/>
          <p:nvPr/>
        </p:nvSpPr>
        <p:spPr>
          <a:xfrm>
            <a:off x="10953750" y="93806"/>
            <a:ext cx="1176780" cy="1697403"/>
          </a:xfrm>
          <a:prstGeom prst="rect">
            <a:avLst/>
          </a:prstGeom>
          <a:solidFill>
            <a:srgbClr val="00206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bg1"/>
                </a:solidFill>
              </a:rPr>
              <a:t>Build </a:t>
            </a:r>
            <a:r>
              <a:rPr lang="en-GB" dirty="0">
                <a:solidFill>
                  <a:schemeClr val="bg1"/>
                </a:solidFill>
              </a:rPr>
              <a:t>an Amusement </a:t>
            </a:r>
            <a:r>
              <a:rPr lang="en-GB" dirty="0" smtClean="0">
                <a:solidFill>
                  <a:schemeClr val="bg1"/>
                </a:solidFill>
              </a:rPr>
              <a:t>Park</a:t>
            </a:r>
          </a:p>
          <a:p>
            <a:pPr algn="ctr"/>
            <a:r>
              <a:rPr lang="en-GB" sz="1600" dirty="0" smtClean="0">
                <a:solidFill>
                  <a:schemeClr val="bg1"/>
                </a:solidFill>
              </a:rPr>
              <a:t>(Swansea)</a:t>
            </a:r>
            <a:endParaRPr lang="en-GB" sz="1600" dirty="0">
              <a:solidFill>
                <a:schemeClr val="bg1"/>
              </a:solidFill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65286" y="1587899"/>
            <a:ext cx="2747773" cy="1867319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6104" y="1588981"/>
            <a:ext cx="2747010" cy="1867319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6104" y="4007766"/>
            <a:ext cx="2747010" cy="1965829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65285" y="4149092"/>
            <a:ext cx="2747773" cy="1965829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843705" y="93806"/>
            <a:ext cx="8900370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>
                <a:solidFill>
                  <a:srgbClr val="FF0000"/>
                </a:solidFill>
              </a:rPr>
              <a:t>Result</a:t>
            </a:r>
            <a:r>
              <a:rPr lang="en-GB" b="1" dirty="0" smtClean="0">
                <a:solidFill>
                  <a:srgbClr val="FF0000"/>
                </a:solidFill>
              </a:rPr>
              <a:t> </a:t>
            </a:r>
            <a:r>
              <a:rPr lang="en-GB" dirty="0" smtClean="0">
                <a:solidFill>
                  <a:srgbClr val="FF0000"/>
                </a:solidFill>
              </a:rPr>
              <a:t>should be </a:t>
            </a:r>
            <a:r>
              <a:rPr lang="en-GB" dirty="0">
                <a:solidFill>
                  <a:srgbClr val="FF0000"/>
                </a:solidFill>
              </a:rPr>
              <a:t>a set of realistic plans and some maps with acceptable details for </a:t>
            </a:r>
            <a:r>
              <a:rPr lang="en-GB" dirty="0" smtClean="0">
                <a:solidFill>
                  <a:srgbClr val="FF0000"/>
                </a:solidFill>
              </a:rPr>
              <a:t>implementation such as: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1000125" y="3579632"/>
            <a:ext cx="319897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rgbClr val="002060"/>
                </a:solidFill>
              </a:rPr>
              <a:t>Construction’s plans</a:t>
            </a:r>
            <a:endParaRPr lang="en-GB" sz="2400" b="1" dirty="0">
              <a:solidFill>
                <a:srgbClr val="002060"/>
              </a:solidFill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5629275" y="1082416"/>
            <a:ext cx="288378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rgbClr val="002060"/>
                </a:solidFill>
              </a:rPr>
              <a:t>Excavation’s plans</a:t>
            </a:r>
            <a:endParaRPr lang="en-GB" sz="2400" b="1" dirty="0">
              <a:solidFill>
                <a:srgbClr val="002060"/>
              </a:solidFill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1571625" y="1137884"/>
            <a:ext cx="24853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rgbClr val="002060"/>
                </a:solidFill>
              </a:rPr>
              <a:t>Design’s plans</a:t>
            </a:r>
            <a:endParaRPr lang="en-GB" sz="2400" b="1" dirty="0">
              <a:solidFill>
                <a:srgbClr val="002060"/>
              </a:solidFill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5543550" y="3579632"/>
            <a:ext cx="34187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rgbClr val="002060"/>
                </a:solidFill>
              </a:rPr>
              <a:t>Gantt cart and tables</a:t>
            </a:r>
            <a:endParaRPr lang="en-GB" sz="24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46482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434</TotalTime>
  <Words>273</Words>
  <Application>Microsoft Office PowerPoint</Application>
  <PresentationFormat>Widescreen</PresentationFormat>
  <Paragraphs>111</Paragraphs>
  <Slides>7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5" baseType="lpstr">
      <vt:lpstr>Arial</vt:lpstr>
      <vt:lpstr>B Nazanin</vt:lpstr>
      <vt:lpstr>Calibri</vt:lpstr>
      <vt:lpstr>Calibri Light</vt:lpstr>
      <vt:lpstr>Times New Roman</vt:lpstr>
      <vt:lpstr>Trebuchet MS</vt:lpstr>
      <vt:lpstr>Wingdings 3</vt:lpstr>
      <vt:lpstr>Facet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shahram</dc:creator>
  <cp:lastModifiedBy>shahram</cp:lastModifiedBy>
  <cp:revision>46</cp:revision>
  <dcterms:created xsi:type="dcterms:W3CDTF">2019-02-07T09:10:54Z</dcterms:created>
  <dcterms:modified xsi:type="dcterms:W3CDTF">2019-03-13T23:37:56Z</dcterms:modified>
</cp:coreProperties>
</file>