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97" r:id="rId2"/>
    <p:sldId id="296" r:id="rId3"/>
    <p:sldId id="256" r:id="rId4"/>
    <p:sldId id="257" r:id="rId5"/>
    <p:sldId id="258" r:id="rId6"/>
    <p:sldId id="281" r:id="rId7"/>
    <p:sldId id="282" r:id="rId8"/>
    <p:sldId id="283" r:id="rId9"/>
    <p:sldId id="280" r:id="rId10"/>
    <p:sldId id="259" r:id="rId11"/>
    <p:sldId id="278" r:id="rId12"/>
    <p:sldId id="264" r:id="rId13"/>
    <p:sldId id="268" r:id="rId14"/>
    <p:sldId id="262" r:id="rId15"/>
    <p:sldId id="266" r:id="rId16"/>
    <p:sldId id="271" r:id="rId17"/>
    <p:sldId id="272" r:id="rId18"/>
    <p:sldId id="273" r:id="rId19"/>
    <p:sldId id="274" r:id="rId20"/>
    <p:sldId id="261" r:id="rId21"/>
    <p:sldId id="275" r:id="rId22"/>
    <p:sldId id="276" r:id="rId23"/>
    <p:sldId id="279" r:id="rId24"/>
    <p:sldId id="277"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Lst>
  <p:sldSz cx="12192000" cy="6858000"/>
  <p:notesSz cx="6858000" cy="9144000"/>
  <p:custShowLst>
    <p:custShow name="Custom Show 1" id="0">
      <p:sldLst>
        <p:sld r:id="rId15"/>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0852F9-D0D5-4AC2-ACE2-1A459AA293ED}" v="36" dt="2019-01-17T18:58:44.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535" autoAdjust="0"/>
  </p:normalViewPr>
  <p:slideViewPr>
    <p:cSldViewPr snapToGrid="0">
      <p:cViewPr>
        <p:scale>
          <a:sx n="150" d="100"/>
          <a:sy n="150" d="100"/>
        </p:scale>
        <p:origin x="-46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davies" userId="266c4092b22d650d" providerId="LiveId" clId="{5C0852F9-D0D5-4AC2-ACE2-1A459AA293ED}"/>
    <pc:docChg chg="undo custSel mod modSld">
      <pc:chgData name="hannah davies" userId="266c4092b22d650d" providerId="LiveId" clId="{5C0852F9-D0D5-4AC2-ACE2-1A459AA293ED}" dt="2019-01-17T19:00:32.398" v="798" actId="20577"/>
      <pc:docMkLst>
        <pc:docMk/>
      </pc:docMkLst>
      <pc:sldChg chg="addSp delSp modSp mod setBg setClrOvrMap">
        <pc:chgData name="hannah davies" userId="266c4092b22d650d" providerId="LiveId" clId="{5C0852F9-D0D5-4AC2-ACE2-1A459AA293ED}" dt="2019-01-17T18:59:31.883" v="794" actId="26606"/>
        <pc:sldMkLst>
          <pc:docMk/>
          <pc:sldMk cId="1462221001" sldId="256"/>
        </pc:sldMkLst>
        <pc:spChg chg="mod">
          <ac:chgData name="hannah davies" userId="266c4092b22d650d" providerId="LiveId" clId="{5C0852F9-D0D5-4AC2-ACE2-1A459AA293ED}" dt="2019-01-17T18:59:31.883" v="794" actId="26606"/>
          <ac:spMkLst>
            <pc:docMk/>
            <pc:sldMk cId="1462221001" sldId="256"/>
            <ac:spMk id="2" creationId="{00000000-0000-0000-0000-000000000000}"/>
          </ac:spMkLst>
        </pc:spChg>
        <pc:spChg chg="add del">
          <ac:chgData name="hannah davies" userId="266c4092b22d650d" providerId="LiveId" clId="{5C0852F9-D0D5-4AC2-ACE2-1A459AA293ED}" dt="2019-01-17T18:58:56.813" v="778" actId="26606"/>
          <ac:spMkLst>
            <pc:docMk/>
            <pc:sldMk cId="1462221001" sldId="256"/>
            <ac:spMk id="71" creationId="{72257994-BD97-4691-8B89-198A6D2BABDC}"/>
          </ac:spMkLst>
        </pc:spChg>
        <pc:spChg chg="add del">
          <ac:chgData name="hannah davies" userId="266c4092b22d650d" providerId="LiveId" clId="{5C0852F9-D0D5-4AC2-ACE2-1A459AA293ED}" dt="2019-01-17T18:59:02.064" v="780" actId="26606"/>
          <ac:spMkLst>
            <pc:docMk/>
            <pc:sldMk cId="1462221001" sldId="256"/>
            <ac:spMk id="73" creationId="{EBD2B2B2-1395-4E7B-87A0-BD34551C01B6}"/>
          </ac:spMkLst>
        </pc:spChg>
        <pc:spChg chg="add del">
          <ac:chgData name="hannah davies" userId="266c4092b22d650d" providerId="LiveId" clId="{5C0852F9-D0D5-4AC2-ACE2-1A459AA293ED}" dt="2019-01-17T18:59:02.064" v="780" actId="26606"/>
          <ac:spMkLst>
            <pc:docMk/>
            <pc:sldMk cId="1462221001" sldId="256"/>
            <ac:spMk id="75" creationId="{42875DDC-0225-45F8-B745-78688F2D1ADC}"/>
          </ac:spMkLst>
        </pc:spChg>
        <pc:spChg chg="add del">
          <ac:chgData name="hannah davies" userId="266c4092b22d650d" providerId="LiveId" clId="{5C0852F9-D0D5-4AC2-ACE2-1A459AA293ED}" dt="2019-01-17T18:59:02.064" v="780" actId="26606"/>
          <ac:spMkLst>
            <pc:docMk/>
            <pc:sldMk cId="1462221001" sldId="256"/>
            <ac:spMk id="77" creationId="{4F329563-0961-4426-90D2-2DF4888E5461}"/>
          </ac:spMkLst>
        </pc:spChg>
        <pc:spChg chg="add del">
          <ac:chgData name="hannah davies" userId="266c4092b22d650d" providerId="LiveId" clId="{5C0852F9-D0D5-4AC2-ACE2-1A459AA293ED}" dt="2019-01-17T18:59:02.064" v="780" actId="26606"/>
          <ac:spMkLst>
            <pc:docMk/>
            <pc:sldMk cId="1462221001" sldId="256"/>
            <ac:spMk id="79" creationId="{12617755-D451-4BAF-9B55-518297BFF42D}"/>
          </ac:spMkLst>
        </pc:spChg>
        <pc:spChg chg="add del">
          <ac:chgData name="hannah davies" userId="266c4092b22d650d" providerId="LiveId" clId="{5C0852F9-D0D5-4AC2-ACE2-1A459AA293ED}" dt="2019-01-17T18:59:02.064" v="780" actId="26606"/>
          <ac:spMkLst>
            <pc:docMk/>
            <pc:sldMk cId="1462221001" sldId="256"/>
            <ac:spMk id="81" creationId="{86C062C2-3673-4248-BE21-B51B16E63267}"/>
          </ac:spMkLst>
        </pc:spChg>
        <pc:spChg chg="add del">
          <ac:chgData name="hannah davies" userId="266c4092b22d650d" providerId="LiveId" clId="{5C0852F9-D0D5-4AC2-ACE2-1A459AA293ED}" dt="2019-01-17T18:59:31.788" v="793" actId="26606"/>
          <ac:spMkLst>
            <pc:docMk/>
            <pc:sldMk cId="1462221001" sldId="256"/>
            <ac:spMk id="83" creationId="{07500BEA-8A07-45E9-9219-40FBEECD558C}"/>
          </ac:spMkLst>
        </pc:spChg>
        <pc:spChg chg="add del">
          <ac:chgData name="hannah davies" userId="266c4092b22d650d" providerId="LiveId" clId="{5C0852F9-D0D5-4AC2-ACE2-1A459AA293ED}" dt="2019-01-17T18:59:31.788" v="793" actId="26606"/>
          <ac:spMkLst>
            <pc:docMk/>
            <pc:sldMk cId="1462221001" sldId="256"/>
            <ac:spMk id="85" creationId="{F006ACBB-A8A7-4C1B-9832-A4BFEDD2E9EF}"/>
          </ac:spMkLst>
        </pc:spChg>
        <pc:spChg chg="add del">
          <ac:chgData name="hannah davies" userId="266c4092b22d650d" providerId="LiveId" clId="{5C0852F9-D0D5-4AC2-ACE2-1A459AA293ED}" dt="2019-01-17T18:59:31.788" v="793" actId="26606"/>
          <ac:spMkLst>
            <pc:docMk/>
            <pc:sldMk cId="1462221001" sldId="256"/>
            <ac:spMk id="87" creationId="{46664683-CA82-4BDA-BCF2-581458074112}"/>
          </ac:spMkLst>
        </pc:spChg>
        <pc:spChg chg="add del">
          <ac:chgData name="hannah davies" userId="266c4092b22d650d" providerId="LiveId" clId="{5C0852F9-D0D5-4AC2-ACE2-1A459AA293ED}" dt="2019-01-17T18:59:02.064" v="780" actId="26606"/>
          <ac:spMkLst>
            <pc:docMk/>
            <pc:sldMk cId="1462221001" sldId="256"/>
            <ac:spMk id="1028" creationId="{0C45045A-6083-4B3E-956A-67582337527D}"/>
          </ac:spMkLst>
        </pc:spChg>
        <pc:spChg chg="add del">
          <ac:chgData name="hannah davies" userId="266c4092b22d650d" providerId="LiveId" clId="{5C0852F9-D0D5-4AC2-ACE2-1A459AA293ED}" dt="2019-01-17T18:59:31.883" v="794" actId="26606"/>
          <ac:spMkLst>
            <pc:docMk/>
            <pc:sldMk cId="1462221001" sldId="256"/>
            <ac:spMk id="1030" creationId="{9B789048-32EE-491B-8CBF-558344FDB2E8}"/>
          </ac:spMkLst>
        </pc:spChg>
        <pc:spChg chg="add del">
          <ac:chgData name="hannah davies" userId="266c4092b22d650d" providerId="LiveId" clId="{5C0852F9-D0D5-4AC2-ACE2-1A459AA293ED}" dt="2019-01-17T18:59:31.883" v="794" actId="26606"/>
          <ac:spMkLst>
            <pc:docMk/>
            <pc:sldMk cId="1462221001" sldId="256"/>
            <ac:spMk id="1032" creationId="{07500BEA-8A07-45E9-9219-40FBEECD558C}"/>
          </ac:spMkLst>
        </pc:spChg>
        <pc:spChg chg="add del">
          <ac:chgData name="hannah davies" userId="266c4092b22d650d" providerId="LiveId" clId="{5C0852F9-D0D5-4AC2-ACE2-1A459AA293ED}" dt="2019-01-17T18:59:31.883" v="794" actId="26606"/>
          <ac:spMkLst>
            <pc:docMk/>
            <pc:sldMk cId="1462221001" sldId="256"/>
            <ac:spMk id="1033" creationId="{F006ACBB-A8A7-4C1B-9832-A4BFEDD2E9EF}"/>
          </ac:spMkLst>
        </pc:spChg>
        <pc:spChg chg="add del">
          <ac:chgData name="hannah davies" userId="266c4092b22d650d" providerId="LiveId" clId="{5C0852F9-D0D5-4AC2-ACE2-1A459AA293ED}" dt="2019-01-17T18:59:31.883" v="794" actId="26606"/>
          <ac:spMkLst>
            <pc:docMk/>
            <pc:sldMk cId="1462221001" sldId="256"/>
            <ac:spMk id="1034" creationId="{46664683-CA82-4BDA-BCF2-581458074112}"/>
          </ac:spMkLst>
        </pc:spChg>
        <pc:spChg chg="add del">
          <ac:chgData name="hannah davies" userId="266c4092b22d650d" providerId="LiveId" clId="{5C0852F9-D0D5-4AC2-ACE2-1A459AA293ED}" dt="2019-01-17T18:59:31.788" v="793" actId="26606"/>
          <ac:spMkLst>
            <pc:docMk/>
            <pc:sldMk cId="1462221001" sldId="256"/>
            <ac:spMk id="1036" creationId="{9B789048-32EE-491B-8CBF-558344FDB2E8}"/>
          </ac:spMkLst>
        </pc:spChg>
        <pc:spChg chg="add">
          <ac:chgData name="hannah davies" userId="266c4092b22d650d" providerId="LiveId" clId="{5C0852F9-D0D5-4AC2-ACE2-1A459AA293ED}" dt="2019-01-17T18:59:31.883" v="794" actId="26606"/>
          <ac:spMkLst>
            <pc:docMk/>
            <pc:sldMk cId="1462221001" sldId="256"/>
            <ac:spMk id="1040" creationId="{247AB924-1B87-43FC-B7C7-B112D5C51A0E}"/>
          </ac:spMkLst>
        </pc:spChg>
        <pc:picChg chg="add mod ord">
          <ac:chgData name="hannah davies" userId="266c4092b22d650d" providerId="LiveId" clId="{5C0852F9-D0D5-4AC2-ACE2-1A459AA293ED}" dt="2019-01-17T18:59:31.883" v="794" actId="26606"/>
          <ac:picMkLst>
            <pc:docMk/>
            <pc:sldMk cId="1462221001" sldId="256"/>
            <ac:picMk id="3" creationId="{2269DF0D-A106-44BD-93BA-C1B451EAC647}"/>
          </ac:picMkLst>
        </pc:picChg>
        <pc:picChg chg="add mod ord">
          <ac:chgData name="hannah davies" userId="266c4092b22d650d" providerId="LiveId" clId="{5C0852F9-D0D5-4AC2-ACE2-1A459AA293ED}" dt="2019-01-17T18:59:31.883" v="794" actId="26606"/>
          <ac:picMkLst>
            <pc:docMk/>
            <pc:sldMk cId="1462221001" sldId="256"/>
            <ac:picMk id="4" creationId="{E60EC660-FFBA-4636-9C4A-D992F7A35322}"/>
          </ac:picMkLst>
        </pc:picChg>
        <pc:picChg chg="mod ord">
          <ac:chgData name="hannah davies" userId="266c4092b22d650d" providerId="LiveId" clId="{5C0852F9-D0D5-4AC2-ACE2-1A459AA293ED}" dt="2019-01-17T18:59:31.883" v="794" actId="26606"/>
          <ac:picMkLst>
            <pc:docMk/>
            <pc:sldMk cId="1462221001" sldId="256"/>
            <ac:picMk id="1026" creationId="{00000000-0000-0000-0000-000000000000}"/>
          </ac:picMkLst>
        </pc:picChg>
        <pc:picChg chg="add del">
          <ac:chgData name="hannah davies" userId="266c4092b22d650d" providerId="LiveId" clId="{5C0852F9-D0D5-4AC2-ACE2-1A459AA293ED}" dt="2019-01-17T18:59:31.883" v="794" actId="26606"/>
          <ac:picMkLst>
            <pc:docMk/>
            <pc:sldMk cId="1462221001" sldId="256"/>
            <ac:picMk id="1031" creationId="{1B6DA64E-EB13-4B6B-B5C7-EDB6E8B29A16}"/>
          </ac:picMkLst>
        </pc:picChg>
        <pc:picChg chg="add del">
          <ac:chgData name="hannah davies" userId="266c4092b22d650d" providerId="LiveId" clId="{5C0852F9-D0D5-4AC2-ACE2-1A459AA293ED}" dt="2019-01-17T18:59:31.788" v="793" actId="26606"/>
          <ac:picMkLst>
            <pc:docMk/>
            <pc:sldMk cId="1462221001" sldId="256"/>
            <ac:picMk id="1037" creationId="{1B6DA64E-EB13-4B6B-B5C7-EDB6E8B29A16}"/>
          </ac:picMkLst>
        </pc:picChg>
        <pc:cxnChg chg="add">
          <ac:chgData name="hannah davies" userId="266c4092b22d650d" providerId="LiveId" clId="{5C0852F9-D0D5-4AC2-ACE2-1A459AA293ED}" dt="2019-01-17T18:59:31.883" v="794" actId="26606"/>
          <ac:cxnSpMkLst>
            <pc:docMk/>
            <pc:sldMk cId="1462221001" sldId="256"/>
            <ac:cxnSpMk id="1039" creationId="{99AE2756-0FC4-4155-83E7-58AAAB63E757}"/>
          </ac:cxnSpMkLst>
        </pc:cxnChg>
        <pc:cxnChg chg="add">
          <ac:chgData name="hannah davies" userId="266c4092b22d650d" providerId="LiveId" clId="{5C0852F9-D0D5-4AC2-ACE2-1A459AA293ED}" dt="2019-01-17T18:59:31.883" v="794" actId="26606"/>
          <ac:cxnSpMkLst>
            <pc:docMk/>
            <pc:sldMk cId="1462221001" sldId="256"/>
            <ac:cxnSpMk id="1041" creationId="{818DC98F-4057-4645-B948-F604F39A9CFE}"/>
          </ac:cxnSpMkLst>
        </pc:cxnChg>
        <pc:cxnChg chg="add">
          <ac:chgData name="hannah davies" userId="266c4092b22d650d" providerId="LiveId" clId="{5C0852F9-D0D5-4AC2-ACE2-1A459AA293ED}" dt="2019-01-17T18:59:31.883" v="794" actId="26606"/>
          <ac:cxnSpMkLst>
            <pc:docMk/>
            <pc:sldMk cId="1462221001" sldId="256"/>
            <ac:cxnSpMk id="1042" creationId="{DAD2B705-4A9B-408D-AA80-4F41045E09DE}"/>
          </ac:cxnSpMkLst>
        </pc:cxnChg>
      </pc:sldChg>
      <pc:sldChg chg="addSp delSp modSp">
        <pc:chgData name="hannah davies" userId="266c4092b22d650d" providerId="LiveId" clId="{5C0852F9-D0D5-4AC2-ACE2-1A459AA293ED}" dt="2019-01-17T18:03:41.455" v="51" actId="1076"/>
        <pc:sldMkLst>
          <pc:docMk/>
          <pc:sldMk cId="1561772036" sldId="257"/>
        </pc:sldMkLst>
        <pc:spChg chg="del mod">
          <ac:chgData name="hannah davies" userId="266c4092b22d650d" providerId="LiveId" clId="{5C0852F9-D0D5-4AC2-ACE2-1A459AA293ED}" dt="2019-01-17T18:00:51.571" v="23"/>
          <ac:spMkLst>
            <pc:docMk/>
            <pc:sldMk cId="1561772036" sldId="257"/>
            <ac:spMk id="2" creationId="{00000000-0000-0000-0000-000000000000}"/>
          </ac:spMkLst>
        </pc:spChg>
        <pc:spChg chg="mod">
          <ac:chgData name="hannah davies" userId="266c4092b22d650d" providerId="LiveId" clId="{5C0852F9-D0D5-4AC2-ACE2-1A459AA293ED}" dt="2019-01-17T18:01:36.947" v="33" actId="1076"/>
          <ac:spMkLst>
            <pc:docMk/>
            <pc:sldMk cId="1561772036" sldId="257"/>
            <ac:spMk id="3" creationId="{00000000-0000-0000-0000-000000000000}"/>
          </ac:spMkLst>
        </pc:spChg>
        <pc:spChg chg="mod">
          <ac:chgData name="hannah davies" userId="266c4092b22d650d" providerId="LiveId" clId="{5C0852F9-D0D5-4AC2-ACE2-1A459AA293ED}" dt="2019-01-17T18:01:40.366" v="34" actId="1076"/>
          <ac:spMkLst>
            <pc:docMk/>
            <pc:sldMk cId="1561772036" sldId="257"/>
            <ac:spMk id="4" creationId="{00000000-0000-0000-0000-000000000000}"/>
          </ac:spMkLst>
        </pc:spChg>
        <pc:spChg chg="add mod">
          <ac:chgData name="hannah davies" userId="266c4092b22d650d" providerId="LiveId" clId="{5C0852F9-D0D5-4AC2-ACE2-1A459AA293ED}" dt="2019-01-17T18:01:02.319" v="25" actId="3062"/>
          <ac:spMkLst>
            <pc:docMk/>
            <pc:sldMk cId="1561772036" sldId="257"/>
            <ac:spMk id="5" creationId="{51EBC303-A2D9-4B90-8CDE-11C76922C1AB}"/>
          </ac:spMkLst>
        </pc:spChg>
        <pc:picChg chg="add mod modCrop">
          <ac:chgData name="hannah davies" userId="266c4092b22d650d" providerId="LiveId" clId="{5C0852F9-D0D5-4AC2-ACE2-1A459AA293ED}" dt="2019-01-17T18:02:31.644" v="40" actId="1076"/>
          <ac:picMkLst>
            <pc:docMk/>
            <pc:sldMk cId="1561772036" sldId="257"/>
            <ac:picMk id="6" creationId="{966EF632-2365-4A4F-8F97-85AD88DF7C81}"/>
          </ac:picMkLst>
        </pc:picChg>
        <pc:picChg chg="add mod modCrop">
          <ac:chgData name="hannah davies" userId="266c4092b22d650d" providerId="LiveId" clId="{5C0852F9-D0D5-4AC2-ACE2-1A459AA293ED}" dt="2019-01-17T18:03:41.455" v="51" actId="1076"/>
          <ac:picMkLst>
            <pc:docMk/>
            <pc:sldMk cId="1561772036" sldId="257"/>
            <ac:picMk id="7" creationId="{D1F46AF9-7FB6-44F7-BB6F-EF279DD80655}"/>
          </ac:picMkLst>
        </pc:picChg>
      </pc:sldChg>
      <pc:sldChg chg="addSp delSp modSp">
        <pc:chgData name="hannah davies" userId="266c4092b22d650d" providerId="LiveId" clId="{5C0852F9-D0D5-4AC2-ACE2-1A459AA293ED}" dt="2019-01-17T19:00:03.939" v="797" actId="114"/>
        <pc:sldMkLst>
          <pc:docMk/>
          <pc:sldMk cId="101690078" sldId="258"/>
        </pc:sldMkLst>
        <pc:spChg chg="mod">
          <ac:chgData name="hannah davies" userId="266c4092b22d650d" providerId="LiveId" clId="{5C0852F9-D0D5-4AC2-ACE2-1A459AA293ED}" dt="2019-01-17T18:04:09.193" v="58" actId="1076"/>
          <ac:spMkLst>
            <pc:docMk/>
            <pc:sldMk cId="101690078" sldId="258"/>
            <ac:spMk id="2" creationId="{00000000-0000-0000-0000-000000000000}"/>
          </ac:spMkLst>
        </pc:spChg>
        <pc:spChg chg="mod">
          <ac:chgData name="hannah davies" userId="266c4092b22d650d" providerId="LiveId" clId="{5C0852F9-D0D5-4AC2-ACE2-1A459AA293ED}" dt="2019-01-17T19:00:00.047" v="796" actId="2711"/>
          <ac:spMkLst>
            <pc:docMk/>
            <pc:sldMk cId="101690078" sldId="258"/>
            <ac:spMk id="3" creationId="{00000000-0000-0000-0000-000000000000}"/>
          </ac:spMkLst>
        </pc:spChg>
        <pc:spChg chg="mod">
          <ac:chgData name="hannah davies" userId="266c4092b22d650d" providerId="LiveId" clId="{5C0852F9-D0D5-4AC2-ACE2-1A459AA293ED}" dt="2019-01-17T19:00:03.939" v="797" actId="114"/>
          <ac:spMkLst>
            <pc:docMk/>
            <pc:sldMk cId="101690078" sldId="258"/>
            <ac:spMk id="4" creationId="{00000000-0000-0000-0000-000000000000}"/>
          </ac:spMkLst>
        </pc:spChg>
        <pc:picChg chg="add del mod">
          <ac:chgData name="hannah davies" userId="266c4092b22d650d" providerId="LiveId" clId="{5C0852F9-D0D5-4AC2-ACE2-1A459AA293ED}" dt="2019-01-17T18:04:59.398" v="63" actId="478"/>
          <ac:picMkLst>
            <pc:docMk/>
            <pc:sldMk cId="101690078" sldId="258"/>
            <ac:picMk id="5" creationId="{B633F63E-8DF4-4E6B-806B-22570B01FD52}"/>
          </ac:picMkLst>
        </pc:picChg>
        <pc:picChg chg="add mod modCrop">
          <ac:chgData name="hannah davies" userId="266c4092b22d650d" providerId="LiveId" clId="{5C0852F9-D0D5-4AC2-ACE2-1A459AA293ED}" dt="2019-01-17T18:07:24.144" v="86" actId="1076"/>
          <ac:picMkLst>
            <pc:docMk/>
            <pc:sldMk cId="101690078" sldId="258"/>
            <ac:picMk id="6" creationId="{823D015E-8F49-4470-B087-ADC5E4D1A804}"/>
          </ac:picMkLst>
        </pc:picChg>
        <pc:picChg chg="mod">
          <ac:chgData name="hannah davies" userId="266c4092b22d650d" providerId="LiveId" clId="{5C0852F9-D0D5-4AC2-ACE2-1A459AA293ED}" dt="2019-01-17T18:07:25.309" v="87" actId="1076"/>
          <ac:picMkLst>
            <pc:docMk/>
            <pc:sldMk cId="101690078" sldId="258"/>
            <ac:picMk id="2050" creationId="{00000000-0000-0000-0000-000000000000}"/>
          </ac:picMkLst>
        </pc:picChg>
      </pc:sldChg>
      <pc:sldChg chg="modSp">
        <pc:chgData name="hannah davies" userId="266c4092b22d650d" providerId="LiveId" clId="{5C0852F9-D0D5-4AC2-ACE2-1A459AA293ED}" dt="2019-01-17T18:17:32.150" v="196" actId="1076"/>
        <pc:sldMkLst>
          <pc:docMk/>
          <pc:sldMk cId="2560091994" sldId="259"/>
        </pc:sldMkLst>
        <pc:spChg chg="mod">
          <ac:chgData name="hannah davies" userId="266c4092b22d650d" providerId="LiveId" clId="{5C0852F9-D0D5-4AC2-ACE2-1A459AA293ED}" dt="2019-01-17T18:17:08.734" v="191" actId="1076"/>
          <ac:spMkLst>
            <pc:docMk/>
            <pc:sldMk cId="2560091994" sldId="259"/>
            <ac:spMk id="2" creationId="{00000000-0000-0000-0000-000000000000}"/>
          </ac:spMkLst>
        </pc:spChg>
        <pc:spChg chg="mod">
          <ac:chgData name="hannah davies" userId="266c4092b22d650d" providerId="LiveId" clId="{5C0852F9-D0D5-4AC2-ACE2-1A459AA293ED}" dt="2019-01-17T18:17:13.635" v="192" actId="1076"/>
          <ac:spMkLst>
            <pc:docMk/>
            <pc:sldMk cId="2560091994" sldId="259"/>
            <ac:spMk id="6" creationId="{00000000-0000-0000-0000-000000000000}"/>
          </ac:spMkLst>
        </pc:spChg>
        <pc:picChg chg="mod">
          <ac:chgData name="hannah davies" userId="266c4092b22d650d" providerId="LiveId" clId="{5C0852F9-D0D5-4AC2-ACE2-1A459AA293ED}" dt="2019-01-17T18:17:23.436" v="193" actId="1440"/>
          <ac:picMkLst>
            <pc:docMk/>
            <pc:sldMk cId="2560091994" sldId="259"/>
            <ac:picMk id="4" creationId="{00000000-0000-0000-0000-000000000000}"/>
          </ac:picMkLst>
        </pc:picChg>
        <pc:picChg chg="mod">
          <ac:chgData name="hannah davies" userId="266c4092b22d650d" providerId="LiveId" clId="{5C0852F9-D0D5-4AC2-ACE2-1A459AA293ED}" dt="2019-01-17T18:17:32.150" v="196" actId="1076"/>
          <ac:picMkLst>
            <pc:docMk/>
            <pc:sldMk cId="2560091994" sldId="259"/>
            <ac:picMk id="5" creationId="{00000000-0000-0000-0000-000000000000}"/>
          </ac:picMkLst>
        </pc:picChg>
      </pc:sldChg>
      <pc:sldChg chg="addSp modSp mod setBg">
        <pc:chgData name="hannah davies" userId="266c4092b22d650d" providerId="LiveId" clId="{5C0852F9-D0D5-4AC2-ACE2-1A459AA293ED}" dt="2019-01-17T18:31:32.409" v="437" actId="1076"/>
        <pc:sldMkLst>
          <pc:docMk/>
          <pc:sldMk cId="2281038976" sldId="261"/>
        </pc:sldMkLst>
        <pc:spChg chg="mod">
          <ac:chgData name="hannah davies" userId="266c4092b22d650d" providerId="LiveId" clId="{5C0852F9-D0D5-4AC2-ACE2-1A459AA293ED}" dt="2019-01-17T18:31:05.842" v="430" actId="26606"/>
          <ac:spMkLst>
            <pc:docMk/>
            <pc:sldMk cId="2281038976" sldId="261"/>
            <ac:spMk id="2" creationId="{00000000-0000-0000-0000-000000000000}"/>
          </ac:spMkLst>
        </pc:spChg>
        <pc:spChg chg="mod">
          <ac:chgData name="hannah davies" userId="266c4092b22d650d" providerId="LiveId" clId="{5C0852F9-D0D5-4AC2-ACE2-1A459AA293ED}" dt="2019-01-17T18:31:20.776" v="433" actId="1076"/>
          <ac:spMkLst>
            <pc:docMk/>
            <pc:sldMk cId="2281038976" sldId="261"/>
            <ac:spMk id="3" creationId="{00000000-0000-0000-0000-000000000000}"/>
          </ac:spMkLst>
        </pc:spChg>
        <pc:spChg chg="add">
          <ac:chgData name="hannah davies" userId="266c4092b22d650d" providerId="LiveId" clId="{5C0852F9-D0D5-4AC2-ACE2-1A459AA293ED}" dt="2019-01-17T18:31:05.842" v="430" actId="26606"/>
          <ac:spMkLst>
            <pc:docMk/>
            <pc:sldMk cId="2281038976" sldId="261"/>
            <ac:spMk id="73" creationId="{A0BF428C-DA8B-4D99-9930-18F7F91D873D}"/>
          </ac:spMkLst>
        </pc:spChg>
        <pc:spChg chg="add">
          <ac:chgData name="hannah davies" userId="266c4092b22d650d" providerId="LiveId" clId="{5C0852F9-D0D5-4AC2-ACE2-1A459AA293ED}" dt="2019-01-17T18:31:05.842" v="430" actId="26606"/>
          <ac:spMkLst>
            <pc:docMk/>
            <pc:sldMk cId="2281038976" sldId="261"/>
            <ac:spMk id="75" creationId="{A03E2379-8871-408A-95CE-7AAE8FA53AE5}"/>
          </ac:spMkLst>
        </pc:spChg>
        <pc:picChg chg="mod">
          <ac:chgData name="hannah davies" userId="266c4092b22d650d" providerId="LiveId" clId="{5C0852F9-D0D5-4AC2-ACE2-1A459AA293ED}" dt="2019-01-17T18:31:32.409" v="437" actId="1076"/>
          <ac:picMkLst>
            <pc:docMk/>
            <pc:sldMk cId="2281038976" sldId="261"/>
            <ac:picMk id="4098" creationId="{00000000-0000-0000-0000-000000000000}"/>
          </ac:picMkLst>
        </pc:picChg>
        <pc:picChg chg="mod">
          <ac:chgData name="hannah davies" userId="266c4092b22d650d" providerId="LiveId" clId="{5C0852F9-D0D5-4AC2-ACE2-1A459AA293ED}" dt="2019-01-17T18:31:24.243" v="434" actId="14100"/>
          <ac:picMkLst>
            <pc:docMk/>
            <pc:sldMk cId="2281038976" sldId="261"/>
            <ac:picMk id="4100" creationId="{00000000-0000-0000-0000-000000000000}"/>
          </ac:picMkLst>
        </pc:picChg>
      </pc:sldChg>
      <pc:sldChg chg="addSp modSp mod setBg">
        <pc:chgData name="hannah davies" userId="266c4092b22d650d" providerId="LiveId" clId="{5C0852F9-D0D5-4AC2-ACE2-1A459AA293ED}" dt="2019-01-17T19:00:32.398" v="798" actId="20577"/>
        <pc:sldMkLst>
          <pc:docMk/>
          <pc:sldMk cId="941252852" sldId="264"/>
        </pc:sldMkLst>
        <pc:spChg chg="mod">
          <ac:chgData name="hannah davies" userId="266c4092b22d650d" providerId="LiveId" clId="{5C0852F9-D0D5-4AC2-ACE2-1A459AA293ED}" dt="2019-01-17T19:00:32.398" v="798" actId="20577"/>
          <ac:spMkLst>
            <pc:docMk/>
            <pc:sldMk cId="941252852" sldId="264"/>
            <ac:spMk id="2" creationId="{00000000-0000-0000-0000-000000000000}"/>
          </ac:spMkLst>
        </pc:spChg>
        <pc:spChg chg="mod">
          <ac:chgData name="hannah davies" userId="266c4092b22d650d" providerId="LiveId" clId="{5C0852F9-D0D5-4AC2-ACE2-1A459AA293ED}" dt="2019-01-17T18:22:24.687" v="277" actId="26606"/>
          <ac:spMkLst>
            <pc:docMk/>
            <pc:sldMk cId="941252852" sldId="264"/>
            <ac:spMk id="3" creationId="{00000000-0000-0000-0000-000000000000}"/>
          </ac:spMkLst>
        </pc:spChg>
        <pc:spChg chg="add">
          <ac:chgData name="hannah davies" userId="266c4092b22d650d" providerId="LiveId" clId="{5C0852F9-D0D5-4AC2-ACE2-1A459AA293ED}" dt="2019-01-17T18:22:24.687" v="277" actId="26606"/>
          <ac:spMkLst>
            <pc:docMk/>
            <pc:sldMk cId="941252852" sldId="264"/>
            <ac:spMk id="10" creationId="{E02F3C71-C981-4614-98EA-D6C494F8091E}"/>
          </ac:spMkLst>
        </pc:spChg>
        <pc:picChg chg="mod ord">
          <ac:chgData name="hannah davies" userId="266c4092b22d650d" providerId="LiveId" clId="{5C0852F9-D0D5-4AC2-ACE2-1A459AA293ED}" dt="2019-01-17T18:22:38.984" v="278" actId="1440"/>
          <ac:picMkLst>
            <pc:docMk/>
            <pc:sldMk cId="941252852" sldId="264"/>
            <ac:picMk id="4" creationId="{00000000-0000-0000-0000-000000000000}"/>
          </ac:picMkLst>
        </pc:picChg>
        <pc:picChg chg="add mod">
          <ac:chgData name="hannah davies" userId="266c4092b22d650d" providerId="LiveId" clId="{5C0852F9-D0D5-4AC2-ACE2-1A459AA293ED}" dt="2019-01-17T18:22:41.113" v="279" actId="1440"/>
          <ac:picMkLst>
            <pc:docMk/>
            <pc:sldMk cId="941252852" sldId="264"/>
            <ac:picMk id="5" creationId="{F12F2288-A103-4BD4-B23A-86DC5F65CF31}"/>
          </ac:picMkLst>
        </pc:picChg>
      </pc:sldChg>
      <pc:sldChg chg="modSp">
        <pc:chgData name="hannah davies" userId="266c4092b22d650d" providerId="LiveId" clId="{5C0852F9-D0D5-4AC2-ACE2-1A459AA293ED}" dt="2019-01-17T18:28:44.349" v="372" actId="2711"/>
        <pc:sldMkLst>
          <pc:docMk/>
          <pc:sldMk cId="3465910205" sldId="266"/>
        </pc:sldMkLst>
        <pc:spChg chg="mod">
          <ac:chgData name="hannah davies" userId="266c4092b22d650d" providerId="LiveId" clId="{5C0852F9-D0D5-4AC2-ACE2-1A459AA293ED}" dt="2019-01-17T18:28:44.349" v="372" actId="2711"/>
          <ac:spMkLst>
            <pc:docMk/>
            <pc:sldMk cId="3465910205" sldId="266"/>
            <ac:spMk id="8" creationId="{16057896-384F-4B9D-9DE3-9824BB68B169}"/>
          </ac:spMkLst>
        </pc:spChg>
        <pc:picChg chg="mod">
          <ac:chgData name="hannah davies" userId="266c4092b22d650d" providerId="LiveId" clId="{5C0852F9-D0D5-4AC2-ACE2-1A459AA293ED}" dt="2019-01-17T18:26:37.053" v="297" actId="1440"/>
          <ac:picMkLst>
            <pc:docMk/>
            <pc:sldMk cId="3465910205" sldId="266"/>
            <ac:picMk id="6" creationId="{2779020C-8405-4076-9B7E-C5A5EE5115B3}"/>
          </ac:picMkLst>
        </pc:picChg>
        <pc:picChg chg="mod">
          <ac:chgData name="hannah davies" userId="266c4092b22d650d" providerId="LiveId" clId="{5C0852F9-D0D5-4AC2-ACE2-1A459AA293ED}" dt="2019-01-17T18:26:35.234" v="296" actId="1440"/>
          <ac:picMkLst>
            <pc:docMk/>
            <pc:sldMk cId="3465910205" sldId="266"/>
            <ac:picMk id="7" creationId="{5B925823-C33C-4542-94CC-140BC102D097}"/>
          </ac:picMkLst>
        </pc:picChg>
      </pc:sldChg>
      <pc:sldChg chg="addSp modSp mod setBg">
        <pc:chgData name="hannah davies" userId="266c4092b22d650d" providerId="LiveId" clId="{5C0852F9-D0D5-4AC2-ACE2-1A459AA293ED}" dt="2019-01-17T18:26:18.221" v="295" actId="14100"/>
        <pc:sldMkLst>
          <pc:docMk/>
          <pc:sldMk cId="3524302725" sldId="268"/>
        </pc:sldMkLst>
        <pc:spChg chg="mod">
          <ac:chgData name="hannah davies" userId="266c4092b22d650d" providerId="LiveId" clId="{5C0852F9-D0D5-4AC2-ACE2-1A459AA293ED}" dt="2019-01-17T18:26:11.645" v="293" actId="26606"/>
          <ac:spMkLst>
            <pc:docMk/>
            <pc:sldMk cId="3524302725" sldId="268"/>
            <ac:spMk id="2" creationId="{00000000-0000-0000-0000-000000000000}"/>
          </ac:spMkLst>
        </pc:spChg>
        <pc:spChg chg="mod">
          <ac:chgData name="hannah davies" userId="266c4092b22d650d" providerId="LiveId" clId="{5C0852F9-D0D5-4AC2-ACE2-1A459AA293ED}" dt="2019-01-17T18:26:11.645" v="293" actId="26606"/>
          <ac:spMkLst>
            <pc:docMk/>
            <pc:sldMk cId="3524302725" sldId="268"/>
            <ac:spMk id="3" creationId="{00000000-0000-0000-0000-000000000000}"/>
          </ac:spMkLst>
        </pc:spChg>
        <pc:spChg chg="add">
          <ac:chgData name="hannah davies" userId="266c4092b22d650d" providerId="LiveId" clId="{5C0852F9-D0D5-4AC2-ACE2-1A459AA293ED}" dt="2019-01-17T18:26:11.645" v="293" actId="26606"/>
          <ac:spMkLst>
            <pc:docMk/>
            <pc:sldMk cId="3524302725" sldId="268"/>
            <ac:spMk id="10" creationId="{E02F3C71-C981-4614-98EA-D6C494F8091E}"/>
          </ac:spMkLst>
        </pc:spChg>
        <pc:picChg chg="mod ord">
          <ac:chgData name="hannah davies" userId="266c4092b22d650d" providerId="LiveId" clId="{5C0852F9-D0D5-4AC2-ACE2-1A459AA293ED}" dt="2019-01-17T18:26:11.645" v="293" actId="26606"/>
          <ac:picMkLst>
            <pc:docMk/>
            <pc:sldMk cId="3524302725" sldId="268"/>
            <ac:picMk id="4" creationId="{00000000-0000-0000-0000-000000000000}"/>
          </ac:picMkLst>
        </pc:picChg>
        <pc:picChg chg="add mod">
          <ac:chgData name="hannah davies" userId="266c4092b22d650d" providerId="LiveId" clId="{5C0852F9-D0D5-4AC2-ACE2-1A459AA293ED}" dt="2019-01-17T18:26:18.221" v="295" actId="14100"/>
          <ac:picMkLst>
            <pc:docMk/>
            <pc:sldMk cId="3524302725" sldId="268"/>
            <ac:picMk id="5" creationId="{800CF1DD-CC81-4143-8E58-B1CCD00AA318}"/>
          </ac:picMkLst>
        </pc:picChg>
      </pc:sldChg>
      <pc:sldChg chg="addSp modSp mod setBg">
        <pc:chgData name="hannah davies" userId="266c4092b22d650d" providerId="LiveId" clId="{5C0852F9-D0D5-4AC2-ACE2-1A459AA293ED}" dt="2019-01-17T18:33:05.970" v="478" actId="403"/>
        <pc:sldMkLst>
          <pc:docMk/>
          <pc:sldMk cId="1773276839" sldId="275"/>
        </pc:sldMkLst>
        <pc:spChg chg="mod">
          <ac:chgData name="hannah davies" userId="266c4092b22d650d" providerId="LiveId" clId="{5C0852F9-D0D5-4AC2-ACE2-1A459AA293ED}" dt="2019-01-17T18:33:05.970" v="478" actId="403"/>
          <ac:spMkLst>
            <pc:docMk/>
            <pc:sldMk cId="1773276839" sldId="275"/>
            <ac:spMk id="2" creationId="{00000000-0000-0000-0000-000000000000}"/>
          </ac:spMkLst>
        </pc:spChg>
        <pc:spChg chg="mod ord">
          <ac:chgData name="hannah davies" userId="266c4092b22d650d" providerId="LiveId" clId="{5C0852F9-D0D5-4AC2-ACE2-1A459AA293ED}" dt="2019-01-17T18:32:54.666" v="476" actId="26606"/>
          <ac:spMkLst>
            <pc:docMk/>
            <pc:sldMk cId="1773276839" sldId="275"/>
            <ac:spMk id="3" creationId="{00000000-0000-0000-0000-000000000000}"/>
          </ac:spMkLst>
        </pc:spChg>
        <pc:spChg chg="add">
          <ac:chgData name="hannah davies" userId="266c4092b22d650d" providerId="LiveId" clId="{5C0852F9-D0D5-4AC2-ACE2-1A459AA293ED}" dt="2019-01-17T18:32:54.666" v="476" actId="26606"/>
          <ac:spMkLst>
            <pc:docMk/>
            <pc:sldMk cId="1773276839" sldId="275"/>
            <ac:spMk id="71" creationId="{C607803A-4E99-444E-94F7-8785CDDF5849}"/>
          </ac:spMkLst>
        </pc:spChg>
        <pc:spChg chg="add">
          <ac:chgData name="hannah davies" userId="266c4092b22d650d" providerId="LiveId" clId="{5C0852F9-D0D5-4AC2-ACE2-1A459AA293ED}" dt="2019-01-17T18:32:54.666" v="476" actId="26606"/>
          <ac:spMkLst>
            <pc:docMk/>
            <pc:sldMk cId="1773276839" sldId="275"/>
            <ac:spMk id="73" creationId="{2989BE6A-C309-418E-8ADD-1616A980570D}"/>
          </ac:spMkLst>
        </pc:spChg>
        <pc:picChg chg="mod">
          <ac:chgData name="hannah davies" userId="266c4092b22d650d" providerId="LiveId" clId="{5C0852F9-D0D5-4AC2-ACE2-1A459AA293ED}" dt="2019-01-17T18:32:54.666" v="476" actId="26606"/>
          <ac:picMkLst>
            <pc:docMk/>
            <pc:sldMk cId="1773276839" sldId="275"/>
            <ac:picMk id="5122" creationId="{00000000-0000-0000-0000-000000000000}"/>
          </ac:picMkLst>
        </pc:picChg>
      </pc:sldChg>
      <pc:sldChg chg="addSp modSp mod setBg">
        <pc:chgData name="hannah davies" userId="266c4092b22d650d" providerId="LiveId" clId="{5C0852F9-D0D5-4AC2-ACE2-1A459AA293ED}" dt="2019-01-17T18:34:49.694" v="502" actId="1076"/>
        <pc:sldMkLst>
          <pc:docMk/>
          <pc:sldMk cId="1768220682" sldId="276"/>
        </pc:sldMkLst>
        <pc:spChg chg="mod">
          <ac:chgData name="hannah davies" userId="266c4092b22d650d" providerId="LiveId" clId="{5C0852F9-D0D5-4AC2-ACE2-1A459AA293ED}" dt="2019-01-17T18:34:49.694" v="502" actId="1076"/>
          <ac:spMkLst>
            <pc:docMk/>
            <pc:sldMk cId="1768220682" sldId="276"/>
            <ac:spMk id="2" creationId="{00000000-0000-0000-0000-000000000000}"/>
          </ac:spMkLst>
        </pc:spChg>
        <pc:spChg chg="mod">
          <ac:chgData name="hannah davies" userId="266c4092b22d650d" providerId="LiveId" clId="{5C0852F9-D0D5-4AC2-ACE2-1A459AA293ED}" dt="2019-01-17T18:34:42.122" v="499" actId="1076"/>
          <ac:spMkLst>
            <pc:docMk/>
            <pc:sldMk cId="1768220682" sldId="276"/>
            <ac:spMk id="3" creationId="{00000000-0000-0000-0000-000000000000}"/>
          </ac:spMkLst>
        </pc:spChg>
        <pc:spChg chg="add">
          <ac:chgData name="hannah davies" userId="266c4092b22d650d" providerId="LiveId" clId="{5C0852F9-D0D5-4AC2-ACE2-1A459AA293ED}" dt="2019-01-17T18:34:13.845" v="488" actId="26606"/>
          <ac:spMkLst>
            <pc:docMk/>
            <pc:sldMk cId="1768220682" sldId="276"/>
            <ac:spMk id="73" creationId="{A0BF428C-DA8B-4D99-9930-18F7F91D873D}"/>
          </ac:spMkLst>
        </pc:spChg>
        <pc:spChg chg="add">
          <ac:chgData name="hannah davies" userId="266c4092b22d650d" providerId="LiveId" clId="{5C0852F9-D0D5-4AC2-ACE2-1A459AA293ED}" dt="2019-01-17T18:34:13.845" v="488" actId="26606"/>
          <ac:spMkLst>
            <pc:docMk/>
            <pc:sldMk cId="1768220682" sldId="276"/>
            <ac:spMk id="75" creationId="{A03E2379-8871-408A-95CE-7AAE8FA53AE5}"/>
          </ac:spMkLst>
        </pc:spChg>
        <pc:picChg chg="mod">
          <ac:chgData name="hannah davies" userId="266c4092b22d650d" providerId="LiveId" clId="{5C0852F9-D0D5-4AC2-ACE2-1A459AA293ED}" dt="2019-01-17T18:34:27.528" v="492" actId="1440"/>
          <ac:picMkLst>
            <pc:docMk/>
            <pc:sldMk cId="1768220682" sldId="276"/>
            <ac:picMk id="6146" creationId="{00000000-0000-0000-0000-000000000000}"/>
          </ac:picMkLst>
        </pc:picChg>
        <pc:picChg chg="mod">
          <ac:chgData name="hannah davies" userId="266c4092b22d650d" providerId="LiveId" clId="{5C0852F9-D0D5-4AC2-ACE2-1A459AA293ED}" dt="2019-01-17T18:34:29.432" v="493" actId="1440"/>
          <ac:picMkLst>
            <pc:docMk/>
            <pc:sldMk cId="1768220682" sldId="276"/>
            <ac:picMk id="6148" creationId="{00000000-0000-0000-0000-000000000000}"/>
          </ac:picMkLst>
        </pc:picChg>
      </pc:sldChg>
      <pc:sldChg chg="addSp modSp">
        <pc:chgData name="hannah davies" userId="266c4092b22d650d" providerId="LiveId" clId="{5C0852F9-D0D5-4AC2-ACE2-1A459AA293ED}" dt="2019-01-17T18:41:11.646" v="564" actId="1440"/>
        <pc:sldMkLst>
          <pc:docMk/>
          <pc:sldMk cId="2894997416" sldId="277"/>
        </pc:sldMkLst>
        <pc:spChg chg="mod">
          <ac:chgData name="hannah davies" userId="266c4092b22d650d" providerId="LiveId" clId="{5C0852F9-D0D5-4AC2-ACE2-1A459AA293ED}" dt="2019-01-17T18:38:57.337" v="550" actId="1076"/>
          <ac:spMkLst>
            <pc:docMk/>
            <pc:sldMk cId="2894997416" sldId="277"/>
            <ac:spMk id="2" creationId="{00000000-0000-0000-0000-000000000000}"/>
          </ac:spMkLst>
        </pc:spChg>
        <pc:spChg chg="mod">
          <ac:chgData name="hannah davies" userId="266c4092b22d650d" providerId="LiveId" clId="{5C0852F9-D0D5-4AC2-ACE2-1A459AA293ED}" dt="2019-01-17T18:39:18.661" v="553" actId="1076"/>
          <ac:spMkLst>
            <pc:docMk/>
            <pc:sldMk cId="2894997416" sldId="277"/>
            <ac:spMk id="3" creationId="{00000000-0000-0000-0000-000000000000}"/>
          </ac:spMkLst>
        </pc:spChg>
        <pc:spChg chg="mod">
          <ac:chgData name="hannah davies" userId="266c4092b22d650d" providerId="LiveId" clId="{5C0852F9-D0D5-4AC2-ACE2-1A459AA293ED}" dt="2019-01-17T18:39:36.549" v="556" actId="1076"/>
          <ac:spMkLst>
            <pc:docMk/>
            <pc:sldMk cId="2894997416" sldId="277"/>
            <ac:spMk id="4" creationId="{00000000-0000-0000-0000-000000000000}"/>
          </ac:spMkLst>
        </pc:spChg>
        <pc:picChg chg="add mod">
          <ac:chgData name="hannah davies" userId="266c4092b22d650d" providerId="LiveId" clId="{5C0852F9-D0D5-4AC2-ACE2-1A459AA293ED}" dt="2019-01-17T18:40:27.635" v="561" actId="1440"/>
          <ac:picMkLst>
            <pc:docMk/>
            <pc:sldMk cId="2894997416" sldId="277"/>
            <ac:picMk id="5" creationId="{771FEF0E-8346-4B28-B392-C7865424B357}"/>
          </ac:picMkLst>
        </pc:picChg>
        <pc:picChg chg="add mod">
          <ac:chgData name="hannah davies" userId="266c4092b22d650d" providerId="LiveId" clId="{5C0852F9-D0D5-4AC2-ACE2-1A459AA293ED}" dt="2019-01-17T18:41:11.646" v="564" actId="1440"/>
          <ac:picMkLst>
            <pc:docMk/>
            <pc:sldMk cId="2894997416" sldId="277"/>
            <ac:picMk id="6" creationId="{B215C85E-0C52-4619-B784-1C089A833C03}"/>
          </ac:picMkLst>
        </pc:picChg>
      </pc:sldChg>
      <pc:sldChg chg="modSp">
        <pc:chgData name="hannah davies" userId="266c4092b22d650d" providerId="LiveId" clId="{5C0852F9-D0D5-4AC2-ACE2-1A459AA293ED}" dt="2019-01-17T18:20:16.461" v="234" actId="1440"/>
        <pc:sldMkLst>
          <pc:docMk/>
          <pc:sldMk cId="551711225" sldId="278"/>
        </pc:sldMkLst>
        <pc:spChg chg="mod">
          <ac:chgData name="hannah davies" userId="266c4092b22d650d" providerId="LiveId" clId="{5C0852F9-D0D5-4AC2-ACE2-1A459AA293ED}" dt="2019-01-17T18:17:53.477" v="199" actId="1076"/>
          <ac:spMkLst>
            <pc:docMk/>
            <pc:sldMk cId="551711225" sldId="278"/>
            <ac:spMk id="2" creationId="{00000000-0000-0000-0000-000000000000}"/>
          </ac:spMkLst>
        </pc:spChg>
        <pc:spChg chg="mod">
          <ac:chgData name="hannah davies" userId="266c4092b22d650d" providerId="LiveId" clId="{5C0852F9-D0D5-4AC2-ACE2-1A459AA293ED}" dt="2019-01-17T18:19:15.894" v="215" actId="1076"/>
          <ac:spMkLst>
            <pc:docMk/>
            <pc:sldMk cId="551711225" sldId="278"/>
            <ac:spMk id="4" creationId="{00000000-0000-0000-0000-000000000000}"/>
          </ac:spMkLst>
        </pc:spChg>
        <pc:spChg chg="mod">
          <ac:chgData name="hannah davies" userId="266c4092b22d650d" providerId="LiveId" clId="{5C0852F9-D0D5-4AC2-ACE2-1A459AA293ED}" dt="2019-01-17T18:19:28.149" v="219" actId="1076"/>
          <ac:spMkLst>
            <pc:docMk/>
            <pc:sldMk cId="551711225" sldId="278"/>
            <ac:spMk id="5" creationId="{00000000-0000-0000-0000-000000000000}"/>
          </ac:spMkLst>
        </pc:spChg>
        <pc:spChg chg="mod">
          <ac:chgData name="hannah davies" userId="266c4092b22d650d" providerId="LiveId" clId="{5C0852F9-D0D5-4AC2-ACE2-1A459AA293ED}" dt="2019-01-17T18:19:32.230" v="220" actId="1076"/>
          <ac:spMkLst>
            <pc:docMk/>
            <pc:sldMk cId="551711225" sldId="278"/>
            <ac:spMk id="6" creationId="{00000000-0000-0000-0000-000000000000}"/>
          </ac:spMkLst>
        </pc:spChg>
        <pc:spChg chg="mod">
          <ac:chgData name="hannah davies" userId="266c4092b22d650d" providerId="LiveId" clId="{5C0852F9-D0D5-4AC2-ACE2-1A459AA293ED}" dt="2019-01-17T18:20:07.215" v="230" actId="1076"/>
          <ac:spMkLst>
            <pc:docMk/>
            <pc:sldMk cId="551711225" sldId="278"/>
            <ac:spMk id="7" creationId="{00000000-0000-0000-0000-000000000000}"/>
          </ac:spMkLst>
        </pc:spChg>
        <pc:spChg chg="mod">
          <ac:chgData name="hannah davies" userId="266c4092b22d650d" providerId="LiveId" clId="{5C0852F9-D0D5-4AC2-ACE2-1A459AA293ED}" dt="2019-01-17T18:19:39.505" v="222" actId="1076"/>
          <ac:spMkLst>
            <pc:docMk/>
            <pc:sldMk cId="551711225" sldId="278"/>
            <ac:spMk id="8" creationId="{00000000-0000-0000-0000-000000000000}"/>
          </ac:spMkLst>
        </pc:spChg>
        <pc:spChg chg="mod">
          <ac:chgData name="hannah davies" userId="266c4092b22d650d" providerId="LiveId" clId="{5C0852F9-D0D5-4AC2-ACE2-1A459AA293ED}" dt="2019-01-17T18:19:45.182" v="223" actId="1076"/>
          <ac:spMkLst>
            <pc:docMk/>
            <pc:sldMk cId="551711225" sldId="278"/>
            <ac:spMk id="9" creationId="{00000000-0000-0000-0000-000000000000}"/>
          </ac:spMkLst>
        </pc:spChg>
        <pc:spChg chg="mod">
          <ac:chgData name="hannah davies" userId="266c4092b22d650d" providerId="LiveId" clId="{5C0852F9-D0D5-4AC2-ACE2-1A459AA293ED}" dt="2019-01-17T18:19:48.604" v="224" actId="1076"/>
          <ac:spMkLst>
            <pc:docMk/>
            <pc:sldMk cId="551711225" sldId="278"/>
            <ac:spMk id="10" creationId="{00000000-0000-0000-0000-000000000000}"/>
          </ac:spMkLst>
        </pc:spChg>
        <pc:picChg chg="mod">
          <ac:chgData name="hannah davies" userId="266c4092b22d650d" providerId="LiveId" clId="{5C0852F9-D0D5-4AC2-ACE2-1A459AA293ED}" dt="2019-01-17T18:20:16.461" v="234" actId="1440"/>
          <ac:picMkLst>
            <pc:docMk/>
            <pc:sldMk cId="551711225" sldId="278"/>
            <ac:picMk id="3074" creationId="{00000000-0000-0000-0000-000000000000}"/>
          </ac:picMkLst>
        </pc:picChg>
        <pc:picChg chg="mod">
          <ac:chgData name="hannah davies" userId="266c4092b22d650d" providerId="LiveId" clId="{5C0852F9-D0D5-4AC2-ACE2-1A459AA293ED}" dt="2019-01-17T18:20:03.462" v="229" actId="1440"/>
          <ac:picMkLst>
            <pc:docMk/>
            <pc:sldMk cId="551711225" sldId="278"/>
            <ac:picMk id="3076" creationId="{00000000-0000-0000-0000-000000000000}"/>
          </ac:picMkLst>
        </pc:picChg>
      </pc:sldChg>
      <pc:sldChg chg="addSp modSp">
        <pc:chgData name="hannah davies" userId="266c4092b22d650d" providerId="LiveId" clId="{5C0852F9-D0D5-4AC2-ACE2-1A459AA293ED}" dt="2019-01-17T18:38:34.565" v="546" actId="1076"/>
        <pc:sldMkLst>
          <pc:docMk/>
          <pc:sldMk cId="2055673028" sldId="279"/>
        </pc:sldMkLst>
        <pc:spChg chg="mod">
          <ac:chgData name="hannah davies" userId="266c4092b22d650d" providerId="LiveId" clId="{5C0852F9-D0D5-4AC2-ACE2-1A459AA293ED}" dt="2019-01-17T18:35:12.105" v="507" actId="1076"/>
          <ac:spMkLst>
            <pc:docMk/>
            <pc:sldMk cId="2055673028" sldId="279"/>
            <ac:spMk id="2" creationId="{00000000-0000-0000-0000-000000000000}"/>
          </ac:spMkLst>
        </pc:spChg>
        <pc:spChg chg="mod">
          <ac:chgData name="hannah davies" userId="266c4092b22d650d" providerId="LiveId" clId="{5C0852F9-D0D5-4AC2-ACE2-1A459AA293ED}" dt="2019-01-17T18:36:14.458" v="528" actId="1076"/>
          <ac:spMkLst>
            <pc:docMk/>
            <pc:sldMk cId="2055673028" sldId="279"/>
            <ac:spMk id="10" creationId="{00000000-0000-0000-0000-000000000000}"/>
          </ac:spMkLst>
        </pc:spChg>
        <pc:spChg chg="mod">
          <ac:chgData name="hannah davies" userId="266c4092b22d650d" providerId="LiveId" clId="{5C0852F9-D0D5-4AC2-ACE2-1A459AA293ED}" dt="2019-01-17T18:35:55.648" v="521" actId="1076"/>
          <ac:spMkLst>
            <pc:docMk/>
            <pc:sldMk cId="2055673028" sldId="279"/>
            <ac:spMk id="11" creationId="{00000000-0000-0000-0000-000000000000}"/>
          </ac:spMkLst>
        </pc:spChg>
        <pc:spChg chg="mod">
          <ac:chgData name="hannah davies" userId="266c4092b22d650d" providerId="LiveId" clId="{5C0852F9-D0D5-4AC2-ACE2-1A459AA293ED}" dt="2019-01-17T18:35:40.693" v="517" actId="1076"/>
          <ac:spMkLst>
            <pc:docMk/>
            <pc:sldMk cId="2055673028" sldId="279"/>
            <ac:spMk id="12" creationId="{00000000-0000-0000-0000-000000000000}"/>
          </ac:spMkLst>
        </pc:spChg>
        <pc:picChg chg="add mod">
          <ac:chgData name="hannah davies" userId="266c4092b22d650d" providerId="LiveId" clId="{5C0852F9-D0D5-4AC2-ACE2-1A459AA293ED}" dt="2019-01-17T18:38:34.565" v="546" actId="1076"/>
          <ac:picMkLst>
            <pc:docMk/>
            <pc:sldMk cId="2055673028" sldId="279"/>
            <ac:picMk id="7" creationId="{AF0FCB02-FBC2-43F0-9F8D-9FEC9F5F3107}"/>
          </ac:picMkLst>
        </pc:picChg>
        <pc:picChg chg="add mod">
          <ac:chgData name="hannah davies" userId="266c4092b22d650d" providerId="LiveId" clId="{5C0852F9-D0D5-4AC2-ACE2-1A459AA293ED}" dt="2019-01-17T18:38:28.205" v="544" actId="1440"/>
          <ac:picMkLst>
            <pc:docMk/>
            <pc:sldMk cId="2055673028" sldId="279"/>
            <ac:picMk id="8" creationId="{3EAAD35C-C27B-4B2E-B604-13F0DD5A5806}"/>
          </ac:picMkLst>
        </pc:picChg>
        <pc:cxnChg chg="mod">
          <ac:chgData name="hannah davies" userId="266c4092b22d650d" providerId="LiveId" clId="{5C0852F9-D0D5-4AC2-ACE2-1A459AA293ED}" dt="2019-01-17T18:35:14.851" v="508" actId="1076"/>
          <ac:cxnSpMkLst>
            <pc:docMk/>
            <pc:sldMk cId="2055673028" sldId="279"/>
            <ac:cxnSpMk id="4" creationId="{487AFBC3-3B4F-4D19-9BB9-FF73E1632F0E}"/>
          </ac:cxnSpMkLst>
        </pc:cxnChg>
        <pc:cxnChg chg="mod">
          <ac:chgData name="hannah davies" userId="266c4092b22d650d" providerId="LiveId" clId="{5C0852F9-D0D5-4AC2-ACE2-1A459AA293ED}" dt="2019-01-17T18:35:20.352" v="510" actId="14100"/>
          <ac:cxnSpMkLst>
            <pc:docMk/>
            <pc:sldMk cId="2055673028" sldId="279"/>
            <ac:cxnSpMk id="5" creationId="{487AFBC3-3B4F-4D19-9BB9-FF73E1632F0E}"/>
          </ac:cxnSpMkLst>
        </pc:cxnChg>
        <pc:cxnChg chg="mod">
          <ac:chgData name="hannah davies" userId="266c4092b22d650d" providerId="LiveId" clId="{5C0852F9-D0D5-4AC2-ACE2-1A459AA293ED}" dt="2019-01-17T18:35:25.495" v="511" actId="1076"/>
          <ac:cxnSpMkLst>
            <pc:docMk/>
            <pc:sldMk cId="2055673028" sldId="279"/>
            <ac:cxnSpMk id="6" creationId="{487AFBC3-3B4F-4D19-9BB9-FF73E1632F0E}"/>
          </ac:cxnSpMkLst>
        </pc:cxnChg>
      </pc:sldChg>
      <pc:sldChg chg="addSp modSp">
        <pc:chgData name="hannah davies" userId="266c4092b22d650d" providerId="LiveId" clId="{5C0852F9-D0D5-4AC2-ACE2-1A459AA293ED}" dt="2019-01-17T18:16:16.386" v="186" actId="14100"/>
        <pc:sldMkLst>
          <pc:docMk/>
          <pc:sldMk cId="1349962075" sldId="280"/>
        </pc:sldMkLst>
        <pc:spChg chg="mod">
          <ac:chgData name="hannah davies" userId="266c4092b22d650d" providerId="LiveId" clId="{5C0852F9-D0D5-4AC2-ACE2-1A459AA293ED}" dt="2019-01-17T18:15:13.579" v="172" actId="3062"/>
          <ac:spMkLst>
            <pc:docMk/>
            <pc:sldMk cId="1349962075" sldId="280"/>
            <ac:spMk id="2" creationId="{00000000-0000-0000-0000-000000000000}"/>
          </ac:spMkLst>
        </pc:spChg>
        <pc:spChg chg="mod">
          <ac:chgData name="hannah davies" userId="266c4092b22d650d" providerId="LiveId" clId="{5C0852F9-D0D5-4AC2-ACE2-1A459AA293ED}" dt="2019-01-17T18:15:23.244" v="175" actId="313"/>
          <ac:spMkLst>
            <pc:docMk/>
            <pc:sldMk cId="1349962075" sldId="280"/>
            <ac:spMk id="22" creationId="{00000000-0000-0000-0000-000000000000}"/>
          </ac:spMkLst>
        </pc:spChg>
        <pc:spChg chg="mod">
          <ac:chgData name="hannah davies" userId="266c4092b22d650d" providerId="LiveId" clId="{5C0852F9-D0D5-4AC2-ACE2-1A459AA293ED}" dt="2019-01-17T18:15:39.514" v="177" actId="1076"/>
          <ac:spMkLst>
            <pc:docMk/>
            <pc:sldMk cId="1349962075" sldId="280"/>
            <ac:spMk id="25" creationId="{00000000-0000-0000-0000-000000000000}"/>
          </ac:spMkLst>
        </pc:spChg>
        <pc:spChg chg="mod">
          <ac:chgData name="hannah davies" userId="266c4092b22d650d" providerId="LiveId" clId="{5C0852F9-D0D5-4AC2-ACE2-1A459AA293ED}" dt="2019-01-17T18:15:18.585" v="174" actId="20577"/>
          <ac:spMkLst>
            <pc:docMk/>
            <pc:sldMk cId="1349962075" sldId="280"/>
            <ac:spMk id="26" creationId="{00000000-0000-0000-0000-000000000000}"/>
          </ac:spMkLst>
        </pc:spChg>
        <pc:cxnChg chg="mod">
          <ac:chgData name="hannah davies" userId="266c4092b22d650d" providerId="LiveId" clId="{5C0852F9-D0D5-4AC2-ACE2-1A459AA293ED}" dt="2019-01-17T18:16:16.386" v="186" actId="14100"/>
          <ac:cxnSpMkLst>
            <pc:docMk/>
            <pc:sldMk cId="1349962075" sldId="280"/>
            <ac:cxnSpMk id="9" creationId="{487AFBC3-3B4F-4D19-9BB9-FF73E1632F0E}"/>
          </ac:cxnSpMkLst>
        </pc:cxnChg>
        <pc:cxnChg chg="add mod">
          <ac:chgData name="hannah davies" userId="266c4092b22d650d" providerId="LiveId" clId="{5C0852F9-D0D5-4AC2-ACE2-1A459AA293ED}" dt="2019-01-17T18:16:06.606" v="184" actId="14100"/>
          <ac:cxnSpMkLst>
            <pc:docMk/>
            <pc:sldMk cId="1349962075" sldId="280"/>
            <ac:cxnSpMk id="20" creationId="{A165CB8A-755B-467A-888F-F4D2D2261E30}"/>
          </ac:cxnSpMkLst>
        </pc:cxnChg>
        <pc:cxnChg chg="mod">
          <ac:chgData name="hannah davies" userId="266c4092b22d650d" providerId="LiveId" clId="{5C0852F9-D0D5-4AC2-ACE2-1A459AA293ED}" dt="2019-01-17T18:15:32.510" v="176" actId="1076"/>
          <ac:cxnSpMkLst>
            <pc:docMk/>
            <pc:sldMk cId="1349962075" sldId="280"/>
            <ac:cxnSpMk id="29" creationId="{487AFBC3-3B4F-4D19-9BB9-FF73E1632F0E}"/>
          </ac:cxnSpMkLst>
        </pc:cxnChg>
      </pc:sldChg>
      <pc:sldChg chg="addSp modSp">
        <pc:chgData name="hannah davies" userId="266c4092b22d650d" providerId="LiveId" clId="{5C0852F9-D0D5-4AC2-ACE2-1A459AA293ED}" dt="2019-01-17T18:11:19.383" v="130" actId="1076"/>
        <pc:sldMkLst>
          <pc:docMk/>
          <pc:sldMk cId="3897931411" sldId="281"/>
        </pc:sldMkLst>
        <pc:spChg chg="mod">
          <ac:chgData name="hannah davies" userId="266c4092b22d650d" providerId="LiveId" clId="{5C0852F9-D0D5-4AC2-ACE2-1A459AA293ED}" dt="2019-01-17T18:08:05.836" v="96" actId="1076"/>
          <ac:spMkLst>
            <pc:docMk/>
            <pc:sldMk cId="3897931411" sldId="281"/>
            <ac:spMk id="2" creationId="{00000000-0000-0000-0000-000000000000}"/>
          </ac:spMkLst>
        </pc:spChg>
        <pc:spChg chg="mod">
          <ac:chgData name="hannah davies" userId="266c4092b22d650d" providerId="LiveId" clId="{5C0852F9-D0D5-4AC2-ACE2-1A459AA293ED}" dt="2019-01-17T18:08:30.514" v="101" actId="404"/>
          <ac:spMkLst>
            <pc:docMk/>
            <pc:sldMk cId="3897931411" sldId="281"/>
            <ac:spMk id="3" creationId="{00000000-0000-0000-0000-000000000000}"/>
          </ac:spMkLst>
        </pc:spChg>
        <pc:spChg chg="mod">
          <ac:chgData name="hannah davies" userId="266c4092b22d650d" providerId="LiveId" clId="{5C0852F9-D0D5-4AC2-ACE2-1A459AA293ED}" dt="2019-01-17T18:11:19.383" v="130" actId="1076"/>
          <ac:spMkLst>
            <pc:docMk/>
            <pc:sldMk cId="3897931411" sldId="281"/>
            <ac:spMk id="4" creationId="{00000000-0000-0000-0000-000000000000}"/>
          </ac:spMkLst>
        </pc:spChg>
        <pc:spChg chg="mod">
          <ac:chgData name="hannah davies" userId="266c4092b22d650d" providerId="LiveId" clId="{5C0852F9-D0D5-4AC2-ACE2-1A459AA293ED}" dt="2019-01-17T18:09:42.377" v="114" actId="1076"/>
          <ac:spMkLst>
            <pc:docMk/>
            <pc:sldMk cId="3897931411" sldId="281"/>
            <ac:spMk id="5" creationId="{00000000-0000-0000-0000-000000000000}"/>
          </ac:spMkLst>
        </pc:spChg>
        <pc:picChg chg="add mod">
          <ac:chgData name="hannah davies" userId="266c4092b22d650d" providerId="LiveId" clId="{5C0852F9-D0D5-4AC2-ACE2-1A459AA293ED}" dt="2019-01-17T18:10:21.260" v="120" actId="1076"/>
          <ac:picMkLst>
            <pc:docMk/>
            <pc:sldMk cId="3897931411" sldId="281"/>
            <ac:picMk id="7" creationId="{7AA4E33F-8212-483E-987B-C044529CB082}"/>
          </ac:picMkLst>
        </pc:picChg>
        <pc:picChg chg="add mod modCrop">
          <ac:chgData name="hannah davies" userId="266c4092b22d650d" providerId="LiveId" clId="{5C0852F9-D0D5-4AC2-ACE2-1A459AA293ED}" dt="2019-01-17T18:11:15.033" v="129" actId="1076"/>
          <ac:picMkLst>
            <pc:docMk/>
            <pc:sldMk cId="3897931411" sldId="281"/>
            <ac:picMk id="8" creationId="{FBF14666-FE53-4422-995F-EBC218C35E3B}"/>
          </ac:picMkLst>
        </pc:picChg>
      </pc:sldChg>
      <pc:sldChg chg="modSp">
        <pc:chgData name="hannah davies" userId="266c4092b22d650d" providerId="LiveId" clId="{5C0852F9-D0D5-4AC2-ACE2-1A459AA293ED}" dt="2019-01-17T18:12:41.210" v="147" actId="1076"/>
        <pc:sldMkLst>
          <pc:docMk/>
          <pc:sldMk cId="616560490" sldId="282"/>
        </pc:sldMkLst>
        <pc:spChg chg="mod">
          <ac:chgData name="hannah davies" userId="266c4092b22d650d" providerId="LiveId" clId="{5C0852F9-D0D5-4AC2-ACE2-1A459AA293ED}" dt="2019-01-17T18:11:41.499" v="134" actId="403"/>
          <ac:spMkLst>
            <pc:docMk/>
            <pc:sldMk cId="616560490" sldId="282"/>
            <ac:spMk id="2" creationId="{00000000-0000-0000-0000-000000000000}"/>
          </ac:spMkLst>
        </pc:spChg>
        <pc:spChg chg="mod">
          <ac:chgData name="hannah davies" userId="266c4092b22d650d" providerId="LiveId" clId="{5C0852F9-D0D5-4AC2-ACE2-1A459AA293ED}" dt="2019-01-17T18:12:41.210" v="147" actId="1076"/>
          <ac:spMkLst>
            <pc:docMk/>
            <pc:sldMk cId="616560490" sldId="282"/>
            <ac:spMk id="3" creationId="{00000000-0000-0000-0000-000000000000}"/>
          </ac:spMkLst>
        </pc:spChg>
        <pc:spChg chg="mod">
          <ac:chgData name="hannah davies" userId="266c4092b22d650d" providerId="LiveId" clId="{5C0852F9-D0D5-4AC2-ACE2-1A459AA293ED}" dt="2019-01-17T18:12:36.991" v="146" actId="1076"/>
          <ac:spMkLst>
            <pc:docMk/>
            <pc:sldMk cId="616560490" sldId="282"/>
            <ac:spMk id="5" creationId="{00000000-0000-0000-0000-000000000000}"/>
          </ac:spMkLst>
        </pc:spChg>
        <pc:picChg chg="mod">
          <ac:chgData name="hannah davies" userId="266c4092b22d650d" providerId="LiveId" clId="{5C0852F9-D0D5-4AC2-ACE2-1A459AA293ED}" dt="2019-01-17T18:11:30.485" v="131" actId="1440"/>
          <ac:picMkLst>
            <pc:docMk/>
            <pc:sldMk cId="616560490" sldId="282"/>
            <ac:picMk id="1026" creationId="{00000000-0000-0000-0000-000000000000}"/>
          </ac:picMkLst>
        </pc:picChg>
      </pc:sldChg>
      <pc:sldChg chg="modSp">
        <pc:chgData name="hannah davies" userId="266c4092b22d650d" providerId="LiveId" clId="{5C0852F9-D0D5-4AC2-ACE2-1A459AA293ED}" dt="2019-01-17T18:14:51.662" v="171" actId="1076"/>
        <pc:sldMkLst>
          <pc:docMk/>
          <pc:sldMk cId="45920560" sldId="283"/>
        </pc:sldMkLst>
        <pc:spChg chg="mod">
          <ac:chgData name="hannah davies" userId="266c4092b22d650d" providerId="LiveId" clId="{5C0852F9-D0D5-4AC2-ACE2-1A459AA293ED}" dt="2019-01-17T18:14:44.780" v="169" actId="1076"/>
          <ac:spMkLst>
            <pc:docMk/>
            <pc:sldMk cId="45920560" sldId="283"/>
            <ac:spMk id="2" creationId="{00000000-0000-0000-0000-000000000000}"/>
          </ac:spMkLst>
        </pc:spChg>
        <pc:spChg chg="mod">
          <ac:chgData name="hannah davies" userId="266c4092b22d650d" providerId="LiveId" clId="{5C0852F9-D0D5-4AC2-ACE2-1A459AA293ED}" dt="2019-01-17T18:14:48.349" v="170" actId="1076"/>
          <ac:spMkLst>
            <pc:docMk/>
            <pc:sldMk cId="45920560" sldId="283"/>
            <ac:spMk id="3" creationId="{00000000-0000-0000-0000-000000000000}"/>
          </ac:spMkLst>
        </pc:spChg>
        <pc:spChg chg="mod">
          <ac:chgData name="hannah davies" userId="266c4092b22d650d" providerId="LiveId" clId="{5C0852F9-D0D5-4AC2-ACE2-1A459AA293ED}" dt="2019-01-17T18:14:51.662" v="171" actId="1076"/>
          <ac:spMkLst>
            <pc:docMk/>
            <pc:sldMk cId="45920560" sldId="283"/>
            <ac:spMk id="4" creationId="{00000000-0000-0000-0000-000000000000}"/>
          </ac:spMkLst>
        </pc:spChg>
        <pc:picChg chg="mod">
          <ac:chgData name="hannah davies" userId="266c4092b22d650d" providerId="LiveId" clId="{5C0852F9-D0D5-4AC2-ACE2-1A459AA293ED}" dt="2019-01-17T18:14:40.038" v="168" actId="1076"/>
          <ac:picMkLst>
            <pc:docMk/>
            <pc:sldMk cId="45920560" sldId="283"/>
            <ac:picMk id="2050" creationId="{00000000-0000-0000-0000-000000000000}"/>
          </ac:picMkLst>
        </pc:picChg>
      </pc:sldChg>
      <pc:sldChg chg="addSp modSp">
        <pc:chgData name="hannah davies" userId="266c4092b22d650d" providerId="LiveId" clId="{5C0852F9-D0D5-4AC2-ACE2-1A459AA293ED}" dt="2019-01-17T18:43:15.203" v="588" actId="1440"/>
        <pc:sldMkLst>
          <pc:docMk/>
          <pc:sldMk cId="2867067773" sldId="284"/>
        </pc:sldMkLst>
        <pc:spChg chg="mod">
          <ac:chgData name="hannah davies" userId="266c4092b22d650d" providerId="LiveId" clId="{5C0852F9-D0D5-4AC2-ACE2-1A459AA293ED}" dt="2019-01-17T18:42:11.212" v="580" actId="1076"/>
          <ac:spMkLst>
            <pc:docMk/>
            <pc:sldMk cId="2867067773" sldId="284"/>
            <ac:spMk id="2" creationId="{00000000-0000-0000-0000-000000000000}"/>
          </ac:spMkLst>
        </pc:spChg>
        <pc:spChg chg="mod">
          <ac:chgData name="hannah davies" userId="266c4092b22d650d" providerId="LiveId" clId="{5C0852F9-D0D5-4AC2-ACE2-1A459AA293ED}" dt="2019-01-17T18:42:16.016" v="581" actId="1076"/>
          <ac:spMkLst>
            <pc:docMk/>
            <pc:sldMk cId="2867067773" sldId="284"/>
            <ac:spMk id="3" creationId="{00000000-0000-0000-0000-000000000000}"/>
          </ac:spMkLst>
        </pc:spChg>
        <pc:spChg chg="add mod">
          <ac:chgData name="hannah davies" userId="266c4092b22d650d" providerId="LiveId" clId="{5C0852F9-D0D5-4AC2-ACE2-1A459AA293ED}" dt="2019-01-17T18:42:20.121" v="583" actId="1076"/>
          <ac:spMkLst>
            <pc:docMk/>
            <pc:sldMk cId="2867067773" sldId="284"/>
            <ac:spMk id="4" creationId="{FA00620C-ADF2-4DC4-8904-D3356F89CC82}"/>
          </ac:spMkLst>
        </pc:spChg>
        <pc:picChg chg="add mod">
          <ac:chgData name="hannah davies" userId="266c4092b22d650d" providerId="LiveId" clId="{5C0852F9-D0D5-4AC2-ACE2-1A459AA293ED}" dt="2019-01-17T18:43:15.203" v="588" actId="1440"/>
          <ac:picMkLst>
            <pc:docMk/>
            <pc:sldMk cId="2867067773" sldId="284"/>
            <ac:picMk id="5" creationId="{087C1CC6-D85F-405B-BD1C-8027ABB8E8DF}"/>
          </ac:picMkLst>
        </pc:picChg>
      </pc:sldChg>
      <pc:sldChg chg="addSp modSp">
        <pc:chgData name="hannah davies" userId="266c4092b22d650d" providerId="LiveId" clId="{5C0852F9-D0D5-4AC2-ACE2-1A459AA293ED}" dt="2019-01-17T18:45:28.131" v="605" actId="1440"/>
        <pc:sldMkLst>
          <pc:docMk/>
          <pc:sldMk cId="552628891" sldId="285"/>
        </pc:sldMkLst>
        <pc:spChg chg="add mod">
          <ac:chgData name="hannah davies" userId="266c4092b22d650d" providerId="LiveId" clId="{5C0852F9-D0D5-4AC2-ACE2-1A459AA293ED}" dt="2019-01-17T18:44:04.457" v="601" actId="1076"/>
          <ac:spMkLst>
            <pc:docMk/>
            <pc:sldMk cId="552628891" sldId="285"/>
            <ac:spMk id="2" creationId="{47B3F8CD-B1BB-40C1-8606-7089D57EF646}"/>
          </ac:spMkLst>
        </pc:spChg>
        <pc:spChg chg="mod">
          <ac:chgData name="hannah davies" userId="266c4092b22d650d" providerId="LiveId" clId="{5C0852F9-D0D5-4AC2-ACE2-1A459AA293ED}" dt="2019-01-17T18:43:47.850" v="594" actId="1076"/>
          <ac:spMkLst>
            <pc:docMk/>
            <pc:sldMk cId="552628891" sldId="285"/>
            <ac:spMk id="3" creationId="{00000000-0000-0000-0000-000000000000}"/>
          </ac:spMkLst>
        </pc:spChg>
        <pc:picChg chg="add mod">
          <ac:chgData name="hannah davies" userId="266c4092b22d650d" providerId="LiveId" clId="{5C0852F9-D0D5-4AC2-ACE2-1A459AA293ED}" dt="2019-01-17T18:45:28.131" v="605" actId="1440"/>
          <ac:picMkLst>
            <pc:docMk/>
            <pc:sldMk cId="552628891" sldId="285"/>
            <ac:picMk id="4" creationId="{7D1BF5AD-3EAD-416F-B0A2-CE83145274D8}"/>
          </ac:picMkLst>
        </pc:picChg>
      </pc:sldChg>
      <pc:sldChg chg="addSp delSp modSp mod setBg">
        <pc:chgData name="hannah davies" userId="266c4092b22d650d" providerId="LiveId" clId="{5C0852F9-D0D5-4AC2-ACE2-1A459AA293ED}" dt="2019-01-17T18:48:25.416" v="625" actId="26606"/>
        <pc:sldMkLst>
          <pc:docMk/>
          <pc:sldMk cId="864277299" sldId="286"/>
        </pc:sldMkLst>
        <pc:spChg chg="mod">
          <ac:chgData name="hannah davies" userId="266c4092b22d650d" providerId="LiveId" clId="{5C0852F9-D0D5-4AC2-ACE2-1A459AA293ED}" dt="2019-01-17T18:48:25.416" v="625" actId="26606"/>
          <ac:spMkLst>
            <pc:docMk/>
            <pc:sldMk cId="864277299" sldId="286"/>
            <ac:spMk id="2" creationId="{00000000-0000-0000-0000-000000000000}"/>
          </ac:spMkLst>
        </pc:spChg>
        <pc:spChg chg="mod ord">
          <ac:chgData name="hannah davies" userId="266c4092b22d650d" providerId="LiveId" clId="{5C0852F9-D0D5-4AC2-ACE2-1A459AA293ED}" dt="2019-01-17T18:48:25.416" v="625" actId="26606"/>
          <ac:spMkLst>
            <pc:docMk/>
            <pc:sldMk cId="864277299" sldId="286"/>
            <ac:spMk id="3" creationId="{00000000-0000-0000-0000-000000000000}"/>
          </ac:spMkLst>
        </pc:spChg>
        <pc:spChg chg="add">
          <ac:chgData name="hannah davies" userId="266c4092b22d650d" providerId="LiveId" clId="{5C0852F9-D0D5-4AC2-ACE2-1A459AA293ED}" dt="2019-01-17T18:48:25.416" v="625" actId="26606"/>
          <ac:spMkLst>
            <pc:docMk/>
            <pc:sldMk cId="864277299" sldId="286"/>
            <ac:spMk id="11" creationId="{4038CB10-1F5C-4D54-9DF7-12586DE5B007}"/>
          </ac:spMkLst>
        </pc:spChg>
        <pc:spChg chg="add">
          <ac:chgData name="hannah davies" userId="266c4092b22d650d" providerId="LiveId" clId="{5C0852F9-D0D5-4AC2-ACE2-1A459AA293ED}" dt="2019-01-17T18:48:25.416" v="625" actId="26606"/>
          <ac:spMkLst>
            <pc:docMk/>
            <pc:sldMk cId="864277299" sldId="286"/>
            <ac:spMk id="13" creationId="{73ED6512-6858-4552-B699-9A97FE9A4EA2}"/>
          </ac:spMkLst>
        </pc:spChg>
        <pc:picChg chg="add del mod">
          <ac:chgData name="hannah davies" userId="266c4092b22d650d" providerId="LiveId" clId="{5C0852F9-D0D5-4AC2-ACE2-1A459AA293ED}" dt="2019-01-17T18:47:08.144" v="622" actId="478"/>
          <ac:picMkLst>
            <pc:docMk/>
            <pc:sldMk cId="864277299" sldId="286"/>
            <ac:picMk id="4" creationId="{D165EED8-DEDE-42D3-AE84-CF97E464B8A6}"/>
          </ac:picMkLst>
        </pc:picChg>
        <pc:picChg chg="add mod">
          <ac:chgData name="hannah davies" userId="266c4092b22d650d" providerId="LiveId" clId="{5C0852F9-D0D5-4AC2-ACE2-1A459AA293ED}" dt="2019-01-17T18:48:25.416" v="625" actId="26606"/>
          <ac:picMkLst>
            <pc:docMk/>
            <pc:sldMk cId="864277299" sldId="286"/>
            <ac:picMk id="6" creationId="{802A0F57-4D41-4AD3-B6D5-8436A8470762}"/>
          </ac:picMkLst>
        </pc:picChg>
      </pc:sldChg>
      <pc:sldChg chg="addSp modSp">
        <pc:chgData name="hannah davies" userId="266c4092b22d650d" providerId="LiveId" clId="{5C0852F9-D0D5-4AC2-ACE2-1A459AA293ED}" dt="2019-01-17T18:51:46.748" v="669" actId="1440"/>
        <pc:sldMkLst>
          <pc:docMk/>
          <pc:sldMk cId="1107074472" sldId="287"/>
        </pc:sldMkLst>
        <pc:spChg chg="mod">
          <ac:chgData name="hannah davies" userId="266c4092b22d650d" providerId="LiveId" clId="{5C0852F9-D0D5-4AC2-ACE2-1A459AA293ED}" dt="2019-01-17T18:49:15.488" v="642" actId="1076"/>
          <ac:spMkLst>
            <pc:docMk/>
            <pc:sldMk cId="1107074472" sldId="287"/>
            <ac:spMk id="2" creationId="{00000000-0000-0000-0000-000000000000}"/>
          </ac:spMkLst>
        </pc:spChg>
        <pc:spChg chg="mod">
          <ac:chgData name="hannah davies" userId="266c4092b22d650d" providerId="LiveId" clId="{5C0852F9-D0D5-4AC2-ACE2-1A459AA293ED}" dt="2019-01-17T18:51:38.258" v="665" actId="1076"/>
          <ac:spMkLst>
            <pc:docMk/>
            <pc:sldMk cId="1107074472" sldId="287"/>
            <ac:spMk id="3" creationId="{00000000-0000-0000-0000-000000000000}"/>
          </ac:spMkLst>
        </pc:spChg>
        <pc:spChg chg="add mod">
          <ac:chgData name="hannah davies" userId="266c4092b22d650d" providerId="LiveId" clId="{5C0852F9-D0D5-4AC2-ACE2-1A459AA293ED}" dt="2019-01-17T18:51:41.402" v="666" actId="1076"/>
          <ac:spMkLst>
            <pc:docMk/>
            <pc:sldMk cId="1107074472" sldId="287"/>
            <ac:spMk id="4" creationId="{D0B212F9-DE17-4139-94C1-F5F3BBBFBC0D}"/>
          </ac:spMkLst>
        </pc:spChg>
        <pc:picChg chg="add mod">
          <ac:chgData name="hannah davies" userId="266c4092b22d650d" providerId="LiveId" clId="{5C0852F9-D0D5-4AC2-ACE2-1A459AA293ED}" dt="2019-01-17T18:51:46.748" v="669" actId="1440"/>
          <ac:picMkLst>
            <pc:docMk/>
            <pc:sldMk cId="1107074472" sldId="287"/>
            <ac:picMk id="5" creationId="{3F9D1623-3302-449B-B594-3FB98845B5D8}"/>
          </ac:picMkLst>
        </pc:picChg>
      </pc:sldChg>
      <pc:sldChg chg="addSp delSp modSp mod setBg">
        <pc:chgData name="hannah davies" userId="266c4092b22d650d" providerId="LiveId" clId="{5C0852F9-D0D5-4AC2-ACE2-1A459AA293ED}" dt="2019-01-17T18:52:21.967" v="674" actId="26606"/>
        <pc:sldMkLst>
          <pc:docMk/>
          <pc:sldMk cId="1316574813" sldId="288"/>
        </pc:sldMkLst>
        <pc:spChg chg="mod">
          <ac:chgData name="hannah davies" userId="266c4092b22d650d" providerId="LiveId" clId="{5C0852F9-D0D5-4AC2-ACE2-1A459AA293ED}" dt="2019-01-17T18:52:21.967" v="674" actId="26606"/>
          <ac:spMkLst>
            <pc:docMk/>
            <pc:sldMk cId="1316574813" sldId="288"/>
            <ac:spMk id="2" creationId="{00000000-0000-0000-0000-000000000000}"/>
          </ac:spMkLst>
        </pc:spChg>
        <pc:spChg chg="del">
          <ac:chgData name="hannah davies" userId="266c4092b22d650d" providerId="LiveId" clId="{5C0852F9-D0D5-4AC2-ACE2-1A459AA293ED}" dt="2019-01-17T18:52:21.967" v="674" actId="26606"/>
          <ac:spMkLst>
            <pc:docMk/>
            <pc:sldMk cId="1316574813" sldId="288"/>
            <ac:spMk id="3" creationId="{00000000-0000-0000-0000-000000000000}"/>
          </ac:spMkLst>
        </pc:spChg>
        <pc:spChg chg="add">
          <ac:chgData name="hannah davies" userId="266c4092b22d650d" providerId="LiveId" clId="{5C0852F9-D0D5-4AC2-ACE2-1A459AA293ED}" dt="2019-01-17T18:52:21.967" v="674" actId="26606"/>
          <ac:spMkLst>
            <pc:docMk/>
            <pc:sldMk cId="1316574813" sldId="288"/>
            <ac:spMk id="10" creationId="{46C2E80F-49A6-4372-B103-219D417A55ED}"/>
          </ac:spMkLst>
        </pc:spChg>
        <pc:graphicFrameChg chg="add">
          <ac:chgData name="hannah davies" userId="266c4092b22d650d" providerId="LiveId" clId="{5C0852F9-D0D5-4AC2-ACE2-1A459AA293ED}" dt="2019-01-17T18:52:21.967" v="674" actId="26606"/>
          <ac:graphicFrameMkLst>
            <pc:docMk/>
            <pc:sldMk cId="1316574813" sldId="288"/>
            <ac:graphicFrameMk id="5" creationId="{C4A21B52-73C9-45DE-A3C3-1B0F22D35538}"/>
          </ac:graphicFrameMkLst>
        </pc:graphicFrameChg>
      </pc:sldChg>
      <pc:sldChg chg="addSp modSp mod setBg">
        <pc:chgData name="hannah davies" userId="266c4092b22d650d" providerId="LiveId" clId="{5C0852F9-D0D5-4AC2-ACE2-1A459AA293ED}" dt="2019-01-17T18:52:29.296" v="675" actId="26606"/>
        <pc:sldMkLst>
          <pc:docMk/>
          <pc:sldMk cId="2924021290" sldId="289"/>
        </pc:sldMkLst>
        <pc:spChg chg="mod">
          <ac:chgData name="hannah davies" userId="266c4092b22d650d" providerId="LiveId" clId="{5C0852F9-D0D5-4AC2-ACE2-1A459AA293ED}" dt="2019-01-17T18:52:29.296" v="675" actId="26606"/>
          <ac:spMkLst>
            <pc:docMk/>
            <pc:sldMk cId="2924021290" sldId="289"/>
            <ac:spMk id="2" creationId="{00000000-0000-0000-0000-000000000000}"/>
          </ac:spMkLst>
        </pc:spChg>
        <pc:spChg chg="mod ord">
          <ac:chgData name="hannah davies" userId="266c4092b22d650d" providerId="LiveId" clId="{5C0852F9-D0D5-4AC2-ACE2-1A459AA293ED}" dt="2019-01-17T18:52:29.296" v="675" actId="26606"/>
          <ac:spMkLst>
            <pc:docMk/>
            <pc:sldMk cId="2924021290" sldId="289"/>
            <ac:spMk id="3" creationId="{00000000-0000-0000-0000-000000000000}"/>
          </ac:spMkLst>
        </pc:spChg>
        <pc:spChg chg="add">
          <ac:chgData name="hannah davies" userId="266c4092b22d650d" providerId="LiveId" clId="{5C0852F9-D0D5-4AC2-ACE2-1A459AA293ED}" dt="2019-01-17T18:52:29.296" v="675" actId="26606"/>
          <ac:spMkLst>
            <pc:docMk/>
            <pc:sldMk cId="2924021290" sldId="289"/>
            <ac:spMk id="71" creationId="{4038CB10-1F5C-4D54-9DF7-12586DE5B007}"/>
          </ac:spMkLst>
        </pc:spChg>
        <pc:spChg chg="add">
          <ac:chgData name="hannah davies" userId="266c4092b22d650d" providerId="LiveId" clId="{5C0852F9-D0D5-4AC2-ACE2-1A459AA293ED}" dt="2019-01-17T18:52:29.296" v="675" actId="26606"/>
          <ac:spMkLst>
            <pc:docMk/>
            <pc:sldMk cId="2924021290" sldId="289"/>
            <ac:spMk id="73" creationId="{73ED6512-6858-4552-B699-9A97FE9A4EA2}"/>
          </ac:spMkLst>
        </pc:spChg>
        <pc:picChg chg="mod">
          <ac:chgData name="hannah davies" userId="266c4092b22d650d" providerId="LiveId" clId="{5C0852F9-D0D5-4AC2-ACE2-1A459AA293ED}" dt="2019-01-17T18:52:29.296" v="675" actId="26606"/>
          <ac:picMkLst>
            <pc:docMk/>
            <pc:sldMk cId="2924021290" sldId="289"/>
            <ac:picMk id="1026" creationId="{00000000-0000-0000-0000-000000000000}"/>
          </ac:picMkLst>
        </pc:picChg>
      </pc:sldChg>
      <pc:sldChg chg="addSp delSp modSp">
        <pc:chgData name="hannah davies" userId="266c4092b22d650d" providerId="LiveId" clId="{5C0852F9-D0D5-4AC2-ACE2-1A459AA293ED}" dt="2019-01-17T18:54:36.319" v="706" actId="12"/>
        <pc:sldMkLst>
          <pc:docMk/>
          <pc:sldMk cId="3451125125" sldId="290"/>
        </pc:sldMkLst>
        <pc:spChg chg="del">
          <ac:chgData name="hannah davies" userId="266c4092b22d650d" providerId="LiveId" clId="{5C0852F9-D0D5-4AC2-ACE2-1A459AA293ED}" dt="2019-01-17T18:52:37.948" v="676"/>
          <ac:spMkLst>
            <pc:docMk/>
            <pc:sldMk cId="3451125125" sldId="290"/>
            <ac:spMk id="2" creationId="{00000000-0000-0000-0000-000000000000}"/>
          </ac:spMkLst>
        </pc:spChg>
        <pc:spChg chg="mod">
          <ac:chgData name="hannah davies" userId="266c4092b22d650d" providerId="LiveId" clId="{5C0852F9-D0D5-4AC2-ACE2-1A459AA293ED}" dt="2019-01-17T18:54:36.319" v="706" actId="12"/>
          <ac:spMkLst>
            <pc:docMk/>
            <pc:sldMk cId="3451125125" sldId="290"/>
            <ac:spMk id="3" creationId="{00000000-0000-0000-0000-000000000000}"/>
          </ac:spMkLst>
        </pc:spChg>
        <pc:spChg chg="add mod">
          <ac:chgData name="hannah davies" userId="266c4092b22d650d" providerId="LiveId" clId="{5C0852F9-D0D5-4AC2-ACE2-1A459AA293ED}" dt="2019-01-17T18:54:05.734" v="704" actId="1076"/>
          <ac:spMkLst>
            <pc:docMk/>
            <pc:sldMk cId="3451125125" sldId="290"/>
            <ac:spMk id="4" creationId="{11028198-ADEE-4735-BC9C-BF571966364B}"/>
          </ac:spMkLst>
        </pc:spChg>
      </pc:sldChg>
      <pc:sldChg chg="addSp delSp modSp mod setBg">
        <pc:chgData name="hannah davies" userId="266c4092b22d650d" providerId="LiveId" clId="{5C0852F9-D0D5-4AC2-ACE2-1A459AA293ED}" dt="2019-01-17T18:55:21.662" v="741" actId="403"/>
        <pc:sldMkLst>
          <pc:docMk/>
          <pc:sldMk cId="4232385988" sldId="291"/>
        </pc:sldMkLst>
        <pc:spChg chg="del">
          <ac:chgData name="hannah davies" userId="266c4092b22d650d" providerId="LiveId" clId="{5C0852F9-D0D5-4AC2-ACE2-1A459AA293ED}" dt="2019-01-17T18:54:47.385" v="707" actId="478"/>
          <ac:spMkLst>
            <pc:docMk/>
            <pc:sldMk cId="4232385988" sldId="291"/>
            <ac:spMk id="2" creationId="{00000000-0000-0000-0000-000000000000}"/>
          </ac:spMkLst>
        </pc:spChg>
        <pc:spChg chg="del">
          <ac:chgData name="hannah davies" userId="266c4092b22d650d" providerId="LiveId" clId="{5C0852F9-D0D5-4AC2-ACE2-1A459AA293ED}" dt="2019-01-17T18:54:51.223" v="708" actId="26606"/>
          <ac:spMkLst>
            <pc:docMk/>
            <pc:sldMk cId="4232385988" sldId="291"/>
            <ac:spMk id="3" creationId="{00000000-0000-0000-0000-000000000000}"/>
          </ac:spMkLst>
        </pc:spChg>
        <pc:spChg chg="add mod">
          <ac:chgData name="hannah davies" userId="266c4092b22d650d" providerId="LiveId" clId="{5C0852F9-D0D5-4AC2-ACE2-1A459AA293ED}" dt="2019-01-17T18:55:21.662" v="741" actId="403"/>
          <ac:spMkLst>
            <pc:docMk/>
            <pc:sldMk cId="4232385988" sldId="291"/>
            <ac:spMk id="4" creationId="{C2FD112C-AC18-47F3-ABCE-4D141AA50BF7}"/>
          </ac:spMkLst>
        </pc:spChg>
        <pc:spChg chg="add">
          <ac:chgData name="hannah davies" userId="266c4092b22d650d" providerId="LiveId" clId="{5C0852F9-D0D5-4AC2-ACE2-1A459AA293ED}" dt="2019-01-17T18:54:51.223" v="708" actId="26606"/>
          <ac:spMkLst>
            <pc:docMk/>
            <pc:sldMk cId="4232385988" sldId="291"/>
            <ac:spMk id="10" creationId="{46C2E80F-49A6-4372-B103-219D417A55ED}"/>
          </ac:spMkLst>
        </pc:spChg>
        <pc:graphicFrameChg chg="add">
          <ac:chgData name="hannah davies" userId="266c4092b22d650d" providerId="LiveId" clId="{5C0852F9-D0D5-4AC2-ACE2-1A459AA293ED}" dt="2019-01-17T18:54:51.223" v="708" actId="26606"/>
          <ac:graphicFrameMkLst>
            <pc:docMk/>
            <pc:sldMk cId="4232385988" sldId="291"/>
            <ac:graphicFrameMk id="5" creationId="{7D53D705-BCB9-46E0-B2F6-C9F364B09956}"/>
          </ac:graphicFrameMkLst>
        </pc:graphicFrameChg>
      </pc:sldChg>
      <pc:sldChg chg="addSp delSp modSp mod setBg">
        <pc:chgData name="hannah davies" userId="266c4092b22d650d" providerId="LiveId" clId="{5C0852F9-D0D5-4AC2-ACE2-1A459AA293ED}" dt="2019-01-17T18:57:22.217" v="760" actId="1440"/>
        <pc:sldMkLst>
          <pc:docMk/>
          <pc:sldMk cId="1661193625" sldId="292"/>
        </pc:sldMkLst>
        <pc:spChg chg="del">
          <ac:chgData name="hannah davies" userId="266c4092b22d650d" providerId="LiveId" clId="{5C0852F9-D0D5-4AC2-ACE2-1A459AA293ED}" dt="2019-01-17T18:55:37.723" v="742" actId="478"/>
          <ac:spMkLst>
            <pc:docMk/>
            <pc:sldMk cId="1661193625" sldId="292"/>
            <ac:spMk id="2" creationId="{00000000-0000-0000-0000-000000000000}"/>
          </ac:spMkLst>
        </pc:spChg>
        <pc:spChg chg="mod ord">
          <ac:chgData name="hannah davies" userId="266c4092b22d650d" providerId="LiveId" clId="{5C0852F9-D0D5-4AC2-ACE2-1A459AA293ED}" dt="2019-01-17T18:57:13.779" v="755" actId="26606"/>
          <ac:spMkLst>
            <pc:docMk/>
            <pc:sldMk cId="1661193625" sldId="292"/>
            <ac:spMk id="3" creationId="{00000000-0000-0000-0000-000000000000}"/>
          </ac:spMkLst>
        </pc:spChg>
        <pc:spChg chg="add del">
          <ac:chgData name="hannah davies" userId="266c4092b22d650d" providerId="LiveId" clId="{5C0852F9-D0D5-4AC2-ACE2-1A459AA293ED}" dt="2019-01-17T18:56:56.244" v="748" actId="26606"/>
          <ac:spMkLst>
            <pc:docMk/>
            <pc:sldMk cId="1661193625" sldId="292"/>
            <ac:spMk id="8" creationId="{3B854194-185D-494D-905C-7C7CB2E30F6E}"/>
          </ac:spMkLst>
        </pc:spChg>
        <pc:spChg chg="add del">
          <ac:chgData name="hannah davies" userId="266c4092b22d650d" providerId="LiveId" clId="{5C0852F9-D0D5-4AC2-ACE2-1A459AA293ED}" dt="2019-01-17T18:56:56.244" v="748" actId="26606"/>
          <ac:spMkLst>
            <pc:docMk/>
            <pc:sldMk cId="1661193625" sldId="292"/>
            <ac:spMk id="10" creationId="{B4F5FA0D-0104-4987-8241-EFF7C85B88DE}"/>
          </ac:spMkLst>
        </pc:spChg>
        <pc:spChg chg="add del">
          <ac:chgData name="hannah davies" userId="266c4092b22d650d" providerId="LiveId" clId="{5C0852F9-D0D5-4AC2-ACE2-1A459AA293ED}" dt="2019-01-17T18:57:13.779" v="755" actId="26606"/>
          <ac:spMkLst>
            <pc:docMk/>
            <pc:sldMk cId="1661193625" sldId="292"/>
            <ac:spMk id="17" creationId="{F56F5174-31D9-4DBB-AAB7-A1FD7BDB1352}"/>
          </ac:spMkLst>
        </pc:spChg>
        <pc:spChg chg="add del">
          <ac:chgData name="hannah davies" userId="266c4092b22d650d" providerId="LiveId" clId="{5C0852F9-D0D5-4AC2-ACE2-1A459AA293ED}" dt="2019-01-17T18:57:13.779" v="755" actId="26606"/>
          <ac:spMkLst>
            <pc:docMk/>
            <pc:sldMk cId="1661193625" sldId="292"/>
            <ac:spMk id="21" creationId="{F9A95BEE-6BB1-4A28-A8E6-A34B2E42EF87}"/>
          </ac:spMkLst>
        </pc:spChg>
        <pc:spChg chg="add">
          <ac:chgData name="hannah davies" userId="266c4092b22d650d" providerId="LiveId" clId="{5C0852F9-D0D5-4AC2-ACE2-1A459AA293ED}" dt="2019-01-17T18:57:13.779" v="755" actId="26606"/>
          <ac:spMkLst>
            <pc:docMk/>
            <pc:sldMk cId="1661193625" sldId="292"/>
            <ac:spMk id="26" creationId="{3B854194-185D-494D-905C-7C7CB2E30F6E}"/>
          </ac:spMkLst>
        </pc:spChg>
        <pc:spChg chg="add">
          <ac:chgData name="hannah davies" userId="266c4092b22d650d" providerId="LiveId" clId="{5C0852F9-D0D5-4AC2-ACE2-1A459AA293ED}" dt="2019-01-17T18:57:13.779" v="755" actId="26606"/>
          <ac:spMkLst>
            <pc:docMk/>
            <pc:sldMk cId="1661193625" sldId="292"/>
            <ac:spMk id="28" creationId="{B4F5FA0D-0104-4987-8241-EFF7C85B88DE}"/>
          </ac:spMkLst>
        </pc:spChg>
        <pc:picChg chg="add del mod">
          <ac:chgData name="hannah davies" userId="266c4092b22d650d" providerId="LiveId" clId="{5C0852F9-D0D5-4AC2-ACE2-1A459AA293ED}" dt="2019-01-17T18:57:11.410" v="754" actId="478"/>
          <ac:picMkLst>
            <pc:docMk/>
            <pc:sldMk cId="1661193625" sldId="292"/>
            <ac:picMk id="4" creationId="{E8E03259-40C7-41CD-8831-F53728A7B5B5}"/>
          </ac:picMkLst>
        </pc:picChg>
        <pc:picChg chg="add mod">
          <ac:chgData name="hannah davies" userId="266c4092b22d650d" providerId="LiveId" clId="{5C0852F9-D0D5-4AC2-ACE2-1A459AA293ED}" dt="2019-01-17T18:57:22.217" v="760" actId="1440"/>
          <ac:picMkLst>
            <pc:docMk/>
            <pc:sldMk cId="1661193625" sldId="292"/>
            <ac:picMk id="6" creationId="{294C9A44-6286-4412-A85A-F84B5BB64906}"/>
          </ac:picMkLst>
        </pc:picChg>
        <pc:picChg chg="add del">
          <ac:chgData name="hannah davies" userId="266c4092b22d650d" providerId="LiveId" clId="{5C0852F9-D0D5-4AC2-ACE2-1A459AA293ED}" dt="2019-01-17T18:56:56.244" v="748" actId="26606"/>
          <ac:picMkLst>
            <pc:docMk/>
            <pc:sldMk cId="1661193625" sldId="292"/>
            <ac:picMk id="12" creationId="{2897127E-6CEF-446C-BE87-93B7C46E49D1}"/>
          </ac:picMkLst>
        </pc:picChg>
        <pc:picChg chg="add del">
          <ac:chgData name="hannah davies" userId="266c4092b22d650d" providerId="LiveId" clId="{5C0852F9-D0D5-4AC2-ACE2-1A459AA293ED}" dt="2019-01-17T18:57:13.779" v="755" actId="26606"/>
          <ac:picMkLst>
            <pc:docMk/>
            <pc:sldMk cId="1661193625" sldId="292"/>
            <ac:picMk id="19" creationId="{AE113210-7872-481A-ADE6-3A05CCAF5EB2}"/>
          </ac:picMkLst>
        </pc:picChg>
        <pc:picChg chg="add">
          <ac:chgData name="hannah davies" userId="266c4092b22d650d" providerId="LiveId" clId="{5C0852F9-D0D5-4AC2-ACE2-1A459AA293ED}" dt="2019-01-17T18:57:13.779" v="755" actId="26606"/>
          <ac:picMkLst>
            <pc:docMk/>
            <pc:sldMk cId="1661193625" sldId="292"/>
            <ac:picMk id="30" creationId="{2897127E-6CEF-446C-BE87-93B7C46E49D1}"/>
          </ac:picMkLst>
        </pc:picChg>
      </pc:sldChg>
      <pc:sldChg chg="addSp modSp mod setBg">
        <pc:chgData name="hannah davies" userId="266c4092b22d650d" providerId="LiveId" clId="{5C0852F9-D0D5-4AC2-ACE2-1A459AA293ED}" dt="2019-01-17T18:57:31.332" v="761" actId="26606"/>
        <pc:sldMkLst>
          <pc:docMk/>
          <pc:sldMk cId="1250319077" sldId="293"/>
        </pc:sldMkLst>
        <pc:spChg chg="mod">
          <ac:chgData name="hannah davies" userId="266c4092b22d650d" providerId="LiveId" clId="{5C0852F9-D0D5-4AC2-ACE2-1A459AA293ED}" dt="2019-01-17T18:57:31.332" v="761" actId="26606"/>
          <ac:spMkLst>
            <pc:docMk/>
            <pc:sldMk cId="1250319077" sldId="293"/>
            <ac:spMk id="2" creationId="{00000000-0000-0000-0000-000000000000}"/>
          </ac:spMkLst>
        </pc:spChg>
        <pc:spChg chg="mod">
          <ac:chgData name="hannah davies" userId="266c4092b22d650d" providerId="LiveId" clId="{5C0852F9-D0D5-4AC2-ACE2-1A459AA293ED}" dt="2019-01-17T18:57:31.332" v="761" actId="26606"/>
          <ac:spMkLst>
            <pc:docMk/>
            <pc:sldMk cId="1250319077" sldId="293"/>
            <ac:spMk id="3" creationId="{00000000-0000-0000-0000-000000000000}"/>
          </ac:spMkLst>
        </pc:spChg>
        <pc:spChg chg="add">
          <ac:chgData name="hannah davies" userId="266c4092b22d650d" providerId="LiveId" clId="{5C0852F9-D0D5-4AC2-ACE2-1A459AA293ED}" dt="2019-01-17T18:57:31.332" v="761" actId="26606"/>
          <ac:spMkLst>
            <pc:docMk/>
            <pc:sldMk cId="1250319077" sldId="293"/>
            <ac:spMk id="71" creationId="{AB45A142-4255-493C-8284-5D566C121B10}"/>
          </ac:spMkLst>
        </pc:spChg>
        <pc:picChg chg="mod">
          <ac:chgData name="hannah davies" userId="266c4092b22d650d" providerId="LiveId" clId="{5C0852F9-D0D5-4AC2-ACE2-1A459AA293ED}" dt="2019-01-17T18:57:31.332" v="761" actId="26606"/>
          <ac:picMkLst>
            <pc:docMk/>
            <pc:sldMk cId="1250319077" sldId="293"/>
            <ac:picMk id="2050" creationId="{00000000-0000-0000-0000-000000000000}"/>
          </ac:picMkLst>
        </pc:picChg>
        <pc:cxnChg chg="add">
          <ac:chgData name="hannah davies" userId="266c4092b22d650d" providerId="LiveId" clId="{5C0852F9-D0D5-4AC2-ACE2-1A459AA293ED}" dt="2019-01-17T18:57:31.332" v="761" actId="26606"/>
          <ac:cxnSpMkLst>
            <pc:docMk/>
            <pc:sldMk cId="1250319077" sldId="293"/>
            <ac:cxnSpMk id="73" creationId="{38FB9660-F42F-4313-BBC4-47C007FE484C}"/>
          </ac:cxnSpMkLst>
        </pc:cxnChg>
      </pc:sldChg>
      <pc:sldChg chg="addSp modSp mod setBg">
        <pc:chgData name="hannah davies" userId="266c4092b22d650d" providerId="LiveId" clId="{5C0852F9-D0D5-4AC2-ACE2-1A459AA293ED}" dt="2019-01-17T18:57:37.923" v="762" actId="26606"/>
        <pc:sldMkLst>
          <pc:docMk/>
          <pc:sldMk cId="2339159936" sldId="294"/>
        </pc:sldMkLst>
        <pc:spChg chg="mod">
          <ac:chgData name="hannah davies" userId="266c4092b22d650d" providerId="LiveId" clId="{5C0852F9-D0D5-4AC2-ACE2-1A459AA293ED}" dt="2019-01-17T18:57:37.923" v="762" actId="26606"/>
          <ac:spMkLst>
            <pc:docMk/>
            <pc:sldMk cId="2339159936" sldId="294"/>
            <ac:spMk id="2" creationId="{00000000-0000-0000-0000-000000000000}"/>
          </ac:spMkLst>
        </pc:spChg>
        <pc:spChg chg="add">
          <ac:chgData name="hannah davies" userId="266c4092b22d650d" providerId="LiveId" clId="{5C0852F9-D0D5-4AC2-ACE2-1A459AA293ED}" dt="2019-01-17T18:57:37.923" v="762" actId="26606"/>
          <ac:spMkLst>
            <pc:docMk/>
            <pc:sldMk cId="2339159936" sldId="294"/>
            <ac:spMk id="7" creationId="{23962611-DFD5-4092-AAFD-559E3DFCE2C9}"/>
          </ac:spMkLst>
        </pc:spChg>
        <pc:picChg chg="add">
          <ac:chgData name="hannah davies" userId="266c4092b22d650d" providerId="LiveId" clId="{5C0852F9-D0D5-4AC2-ACE2-1A459AA293ED}" dt="2019-01-17T18:57:37.923" v="762" actId="26606"/>
          <ac:picMkLst>
            <pc:docMk/>
            <pc:sldMk cId="2339159936" sldId="294"/>
            <ac:picMk id="9" creationId="{2270F1FA-0425-408F-9861-80BF5AFB276D}"/>
          </ac:picMkLst>
        </pc:picChg>
      </pc:sldChg>
      <pc:sldChg chg="modSp">
        <pc:chgData name="hannah davies" userId="266c4092b22d650d" providerId="LiveId" clId="{5C0852F9-D0D5-4AC2-ACE2-1A459AA293ED}" dt="2019-01-17T17:59:13.380" v="13" actId="1076"/>
        <pc:sldMkLst>
          <pc:docMk/>
          <pc:sldMk cId="1895202900" sldId="295"/>
        </pc:sldMkLst>
        <pc:spChg chg="mod">
          <ac:chgData name="hannah davies" userId="266c4092b22d650d" providerId="LiveId" clId="{5C0852F9-D0D5-4AC2-ACE2-1A459AA293ED}" dt="2019-01-17T17:59:13.380" v="13" actId="1076"/>
          <ac:spMkLst>
            <pc:docMk/>
            <pc:sldMk cId="1895202900" sldId="295"/>
            <ac:spMk id="2" creationId="{00000000-0000-0000-0000-000000000000}"/>
          </ac:spMkLst>
        </pc:spChg>
        <pc:spChg chg="mod">
          <ac:chgData name="hannah davies" userId="266c4092b22d650d" providerId="LiveId" clId="{5C0852F9-D0D5-4AC2-ACE2-1A459AA293ED}" dt="2019-01-17T17:58:57.585" v="12" actId="1076"/>
          <ac:spMkLst>
            <pc:docMk/>
            <pc:sldMk cId="1895202900" sldId="295"/>
            <ac:spMk id="3" creationId="{00000000-0000-0000-0000-000000000000}"/>
          </ac:spMkLst>
        </pc:spChg>
      </pc:sldChg>
    </pc:docChg>
  </pc:docChgLst>
  <pc:docChgLst>
    <pc:chgData name="hannah davies" userId="266c4092b22d650d" providerId="LiveId" clId="{F62754C6-832C-4D09-AC33-1F418F369CBD}"/>
    <pc:docChg chg="undo custSel addSld delSld modSld modMainMaster">
      <pc:chgData name="hannah davies" userId="266c4092b22d650d" providerId="LiveId" clId="{F62754C6-832C-4D09-AC33-1F418F369CBD}" dt="2019-01-15T22:05:46.268" v="5796" actId="2696"/>
      <pc:docMkLst>
        <pc:docMk/>
      </pc:docMkLst>
      <pc:sldChg chg="modSp">
        <pc:chgData name="hannah davies" userId="266c4092b22d650d" providerId="LiveId" clId="{F62754C6-832C-4D09-AC33-1F418F369CBD}" dt="2019-01-15T10:33:02.392" v="240"/>
        <pc:sldMkLst>
          <pc:docMk/>
          <pc:sldMk cId="1561772036" sldId="257"/>
        </pc:sldMkLst>
        <pc:spChg chg="mod">
          <ac:chgData name="hannah davies" userId="266c4092b22d650d" providerId="LiveId" clId="{F62754C6-832C-4D09-AC33-1F418F369CBD}" dt="2019-01-15T10:33:02.392" v="240"/>
          <ac:spMkLst>
            <pc:docMk/>
            <pc:sldMk cId="1561772036" sldId="257"/>
            <ac:spMk id="3" creationId="{00000000-0000-0000-0000-000000000000}"/>
          </ac:spMkLst>
        </pc:spChg>
      </pc:sldChg>
      <pc:sldChg chg="addSp delSp modSp setBg">
        <pc:chgData name="hannah davies" userId="266c4092b22d650d" providerId="LiveId" clId="{F62754C6-832C-4D09-AC33-1F418F369CBD}" dt="2019-01-15T10:32:21.912" v="238"/>
        <pc:sldMkLst>
          <pc:docMk/>
          <pc:sldMk cId="890690095" sldId="262"/>
        </pc:sldMkLst>
        <pc:spChg chg="del mod">
          <ac:chgData name="hannah davies" userId="266c4092b22d650d" providerId="LiveId" clId="{F62754C6-832C-4D09-AC33-1F418F369CBD}" dt="2019-01-15T10:17:42.626" v="12" actId="478"/>
          <ac:spMkLst>
            <pc:docMk/>
            <pc:sldMk cId="890690095" sldId="262"/>
            <ac:spMk id="2" creationId="{00000000-0000-0000-0000-000000000000}"/>
          </ac:spMkLst>
        </pc:spChg>
        <pc:spChg chg="del">
          <ac:chgData name="hannah davies" userId="266c4092b22d650d" providerId="LiveId" clId="{F62754C6-832C-4D09-AC33-1F418F369CBD}" dt="2019-01-14T21:15:57.459" v="0"/>
          <ac:spMkLst>
            <pc:docMk/>
            <pc:sldMk cId="890690095" sldId="262"/>
            <ac:spMk id="3" creationId="{00000000-0000-0000-0000-000000000000}"/>
          </ac:spMkLst>
        </pc:spChg>
        <pc:spChg chg="add mod">
          <ac:chgData name="hannah davies" userId="266c4092b22d650d" providerId="LiveId" clId="{F62754C6-832C-4D09-AC33-1F418F369CBD}" dt="2019-01-15T10:18:55.262" v="20" actId="3062"/>
          <ac:spMkLst>
            <pc:docMk/>
            <pc:sldMk cId="890690095" sldId="262"/>
            <ac:spMk id="3" creationId="{FC3AD323-59DF-4A71-845D-3D57FC6B711A}"/>
          </ac:spMkLst>
        </pc:spChg>
        <pc:spChg chg="add del mod">
          <ac:chgData name="hannah davies" userId="266c4092b22d650d" providerId="LiveId" clId="{F62754C6-832C-4D09-AC33-1F418F369CBD}" dt="2019-01-15T10:17:44.228" v="13" actId="478"/>
          <ac:spMkLst>
            <pc:docMk/>
            <pc:sldMk cId="890690095" sldId="262"/>
            <ac:spMk id="5" creationId="{52B79950-A56A-46CA-BBA8-0D999B9B9352}"/>
          </ac:spMkLst>
        </pc:spChg>
        <pc:spChg chg="add mod ord">
          <ac:chgData name="hannah davies" userId="266c4092b22d650d" providerId="LiveId" clId="{F62754C6-832C-4D09-AC33-1F418F369CBD}" dt="2019-01-15T10:18:39.345" v="18" actId="1076"/>
          <ac:spMkLst>
            <pc:docMk/>
            <pc:sldMk cId="890690095" sldId="262"/>
            <ac:spMk id="6" creationId="{E3AEAE71-E9AA-4F41-983B-D800528660FC}"/>
          </ac:spMkLst>
        </pc:spChg>
        <pc:spChg chg="add mod">
          <ac:chgData name="hannah davies" userId="266c4092b22d650d" providerId="LiveId" clId="{F62754C6-832C-4D09-AC33-1F418F369CBD}" dt="2019-01-15T10:24:10.857" v="217" actId="1076"/>
          <ac:spMkLst>
            <pc:docMk/>
            <pc:sldMk cId="890690095" sldId="262"/>
            <ac:spMk id="25" creationId="{F7CBE8B7-9C29-4EB6-BCA7-3E10CFA89123}"/>
          </ac:spMkLst>
        </pc:spChg>
        <pc:spChg chg="add mod">
          <ac:chgData name="hannah davies" userId="266c4092b22d650d" providerId="LiveId" clId="{F62754C6-832C-4D09-AC33-1F418F369CBD}" dt="2019-01-15T10:21:40.076" v="82" actId="20577"/>
          <ac:spMkLst>
            <pc:docMk/>
            <pc:sldMk cId="890690095" sldId="262"/>
            <ac:spMk id="26" creationId="{EF3CC6C4-E032-4DCD-9D12-CE38D292B706}"/>
          </ac:spMkLst>
        </pc:spChg>
        <pc:spChg chg="add mod">
          <ac:chgData name="hannah davies" userId="266c4092b22d650d" providerId="LiveId" clId="{F62754C6-832C-4D09-AC33-1F418F369CBD}" dt="2019-01-15T10:21:56.908" v="104" actId="20577"/>
          <ac:spMkLst>
            <pc:docMk/>
            <pc:sldMk cId="890690095" sldId="262"/>
            <ac:spMk id="27" creationId="{B439FC69-51CF-41FC-BB85-A00D66967E0E}"/>
          </ac:spMkLst>
        </pc:spChg>
        <pc:spChg chg="add mod">
          <ac:chgData name="hannah davies" userId="266c4092b22d650d" providerId="LiveId" clId="{F62754C6-832C-4D09-AC33-1F418F369CBD}" dt="2019-01-15T10:24:07.637" v="216" actId="1076"/>
          <ac:spMkLst>
            <pc:docMk/>
            <pc:sldMk cId="890690095" sldId="262"/>
            <ac:spMk id="28" creationId="{12C99F5D-0A3D-4F68-9F2F-EAEE99C1A8FF}"/>
          </ac:spMkLst>
        </pc:spChg>
        <pc:spChg chg="add mod">
          <ac:chgData name="hannah davies" userId="266c4092b22d650d" providerId="LiveId" clId="{F62754C6-832C-4D09-AC33-1F418F369CBD}" dt="2019-01-15T10:22:26.551" v="139" actId="20577"/>
          <ac:spMkLst>
            <pc:docMk/>
            <pc:sldMk cId="890690095" sldId="262"/>
            <ac:spMk id="29" creationId="{F23A6EAE-65DD-4B34-8D8A-518DB5B580BE}"/>
          </ac:spMkLst>
        </pc:spChg>
        <pc:spChg chg="add mod">
          <ac:chgData name="hannah davies" userId="266c4092b22d650d" providerId="LiveId" clId="{F62754C6-832C-4D09-AC33-1F418F369CBD}" dt="2019-01-15T10:22:41.044" v="159" actId="20577"/>
          <ac:spMkLst>
            <pc:docMk/>
            <pc:sldMk cId="890690095" sldId="262"/>
            <ac:spMk id="30" creationId="{9A998EBD-11E4-4695-8224-AAD74BA8C625}"/>
          </ac:spMkLst>
        </pc:spChg>
        <pc:spChg chg="add mod">
          <ac:chgData name="hannah davies" userId="266c4092b22d650d" providerId="LiveId" clId="{F62754C6-832C-4D09-AC33-1F418F369CBD}" dt="2019-01-15T10:23:04.890" v="187" actId="20577"/>
          <ac:spMkLst>
            <pc:docMk/>
            <pc:sldMk cId="890690095" sldId="262"/>
            <ac:spMk id="31" creationId="{2FFF7F48-8A26-4863-BACF-CEAD46776F5E}"/>
          </ac:spMkLst>
        </pc:spChg>
        <pc:spChg chg="add mod">
          <ac:chgData name="hannah davies" userId="266c4092b22d650d" providerId="LiveId" clId="{F62754C6-832C-4D09-AC33-1F418F369CBD}" dt="2019-01-15T10:24:02.879" v="215" actId="1076"/>
          <ac:spMkLst>
            <pc:docMk/>
            <pc:sldMk cId="890690095" sldId="262"/>
            <ac:spMk id="32" creationId="{F9E3BA9F-1768-4805-B6F3-66832C681E4F}"/>
          </ac:spMkLst>
        </pc:spChg>
        <pc:spChg chg="add del mod">
          <ac:chgData name="hannah davies" userId="266c4092b22d650d" providerId="LiveId" clId="{F62754C6-832C-4D09-AC33-1F418F369CBD}" dt="2019-01-15T10:31:12.186" v="232" actId="478"/>
          <ac:spMkLst>
            <pc:docMk/>
            <pc:sldMk cId="890690095" sldId="262"/>
            <ac:spMk id="33" creationId="{91C83FB8-B473-4A55-A90D-874135AC2151}"/>
          </ac:spMkLst>
        </pc:spChg>
        <pc:picChg chg="add del mod">
          <ac:chgData name="hannah davies" userId="266c4092b22d650d" providerId="LiveId" clId="{F62754C6-832C-4D09-AC33-1F418F369CBD}" dt="2019-01-15T10:32:12.407" v="237" actId="478"/>
          <ac:picMkLst>
            <pc:docMk/>
            <pc:sldMk cId="890690095" sldId="262"/>
            <ac:picMk id="35" creationId="{8449E557-038F-4E2C-909E-4BF7A562864B}"/>
          </ac:picMkLst>
        </pc:picChg>
        <pc:cxnChg chg="add mod">
          <ac:chgData name="hannah davies" userId="266c4092b22d650d" providerId="LiveId" clId="{F62754C6-832C-4D09-AC33-1F418F369CBD}" dt="2019-01-15T10:26:47.773" v="224" actId="692"/>
          <ac:cxnSpMkLst>
            <pc:docMk/>
            <pc:sldMk cId="890690095" sldId="262"/>
            <ac:cxnSpMk id="8" creationId="{FBB50492-FA23-461E-8978-901D761D1ADA}"/>
          </ac:cxnSpMkLst>
        </pc:cxnChg>
        <pc:cxnChg chg="add mod">
          <ac:chgData name="hannah davies" userId="266c4092b22d650d" providerId="LiveId" clId="{F62754C6-832C-4D09-AC33-1F418F369CBD}" dt="2019-01-15T10:26:52.780" v="225" actId="692"/>
          <ac:cxnSpMkLst>
            <pc:docMk/>
            <pc:sldMk cId="890690095" sldId="262"/>
            <ac:cxnSpMk id="9" creationId="{487AFBC3-3B4F-4D19-9BB9-FF73E1632F0E}"/>
          </ac:cxnSpMkLst>
        </pc:cxnChg>
        <pc:cxnChg chg="add mod">
          <ac:chgData name="hannah davies" userId="266c4092b22d650d" providerId="LiveId" clId="{F62754C6-832C-4D09-AC33-1F418F369CBD}" dt="2019-01-15T10:26:37.295" v="222" actId="692"/>
          <ac:cxnSpMkLst>
            <pc:docMk/>
            <pc:sldMk cId="890690095" sldId="262"/>
            <ac:cxnSpMk id="10" creationId="{14C4E7ED-E57A-47DF-8F74-0C8DD385EAE2}"/>
          </ac:cxnSpMkLst>
        </pc:cxnChg>
        <pc:cxnChg chg="add mod">
          <ac:chgData name="hannah davies" userId="266c4092b22d650d" providerId="LiveId" clId="{F62754C6-832C-4D09-AC33-1F418F369CBD}" dt="2019-01-15T10:26:58.100" v="226" actId="692"/>
          <ac:cxnSpMkLst>
            <pc:docMk/>
            <pc:sldMk cId="890690095" sldId="262"/>
            <ac:cxnSpMk id="11" creationId="{890DB74E-8FC7-41A5-9EA7-1A45DFE6450B}"/>
          </ac:cxnSpMkLst>
        </pc:cxnChg>
        <pc:cxnChg chg="add mod">
          <ac:chgData name="hannah davies" userId="266c4092b22d650d" providerId="LiveId" clId="{F62754C6-832C-4D09-AC33-1F418F369CBD}" dt="2019-01-15T10:27:08.073" v="228" actId="692"/>
          <ac:cxnSpMkLst>
            <pc:docMk/>
            <pc:sldMk cId="890690095" sldId="262"/>
            <ac:cxnSpMk id="12" creationId="{8ECE94AE-0A82-45AF-9A7C-5DB66965AE4E}"/>
          </ac:cxnSpMkLst>
        </pc:cxnChg>
        <pc:cxnChg chg="add mod">
          <ac:chgData name="hannah davies" userId="266c4092b22d650d" providerId="LiveId" clId="{F62754C6-832C-4D09-AC33-1F418F369CBD}" dt="2019-01-15T10:27:03.405" v="227" actId="692"/>
          <ac:cxnSpMkLst>
            <pc:docMk/>
            <pc:sldMk cId="890690095" sldId="262"/>
            <ac:cxnSpMk id="13" creationId="{4DB52EC5-9F73-459B-96C4-B156D26FE66A}"/>
          </ac:cxnSpMkLst>
        </pc:cxnChg>
        <pc:cxnChg chg="add mod">
          <ac:chgData name="hannah davies" userId="266c4092b22d650d" providerId="LiveId" clId="{F62754C6-832C-4D09-AC33-1F418F369CBD}" dt="2019-01-15T10:26:43.071" v="223" actId="692"/>
          <ac:cxnSpMkLst>
            <pc:docMk/>
            <pc:sldMk cId="890690095" sldId="262"/>
            <ac:cxnSpMk id="14" creationId="{AFF2C70A-75E7-4851-8FC6-1867B1C00F14}"/>
          </ac:cxnSpMkLst>
        </pc:cxnChg>
        <pc:cxnChg chg="add mod">
          <ac:chgData name="hannah davies" userId="266c4092b22d650d" providerId="LiveId" clId="{F62754C6-832C-4D09-AC33-1F418F369CBD}" dt="2019-01-15T10:26:19.766" v="220" actId="692"/>
          <ac:cxnSpMkLst>
            <pc:docMk/>
            <pc:sldMk cId="890690095" sldId="262"/>
            <ac:cxnSpMk id="15" creationId="{967F28AE-72B7-4C5D-AA54-F68F74BA8558}"/>
          </ac:cxnSpMkLst>
        </pc:cxnChg>
      </pc:sldChg>
      <pc:sldChg chg="addSp delSp modSp">
        <pc:chgData name="hannah davies" userId="266c4092b22d650d" providerId="LiveId" clId="{F62754C6-832C-4D09-AC33-1F418F369CBD}" dt="2019-01-15T10:52:56.044" v="576" actId="1076"/>
        <pc:sldMkLst>
          <pc:docMk/>
          <pc:sldMk cId="3465910205" sldId="266"/>
        </pc:sldMkLst>
        <pc:spChg chg="del mod">
          <ac:chgData name="hannah davies" userId="266c4092b22d650d" providerId="LiveId" clId="{F62754C6-832C-4D09-AC33-1F418F369CBD}" dt="2019-01-15T10:35:28.173" v="242"/>
          <ac:spMkLst>
            <pc:docMk/>
            <pc:sldMk cId="3465910205" sldId="266"/>
            <ac:spMk id="2" creationId="{00000000-0000-0000-0000-000000000000}"/>
          </ac:spMkLst>
        </pc:spChg>
        <pc:spChg chg="del">
          <ac:chgData name="hannah davies" userId="266c4092b22d650d" providerId="LiveId" clId="{F62754C6-832C-4D09-AC33-1F418F369CBD}" dt="2019-01-15T10:35:30.441" v="243"/>
          <ac:spMkLst>
            <pc:docMk/>
            <pc:sldMk cId="3465910205" sldId="266"/>
            <ac:spMk id="3" creationId="{00000000-0000-0000-0000-000000000000}"/>
          </ac:spMkLst>
        </pc:spChg>
        <pc:spChg chg="add mod">
          <ac:chgData name="hannah davies" userId="266c4092b22d650d" providerId="LiveId" clId="{F62754C6-832C-4D09-AC33-1F418F369CBD}" dt="2019-01-15T10:36:02.276" v="270" actId="1076"/>
          <ac:spMkLst>
            <pc:docMk/>
            <pc:sldMk cId="3465910205" sldId="266"/>
            <ac:spMk id="4" creationId="{AC6A3624-1713-4653-85F5-D504F9292493}"/>
          </ac:spMkLst>
        </pc:spChg>
        <pc:spChg chg="add mod">
          <ac:chgData name="hannah davies" userId="266c4092b22d650d" providerId="LiveId" clId="{F62754C6-832C-4D09-AC33-1F418F369CBD}" dt="2019-01-15T10:52:25.278" v="559" actId="1076"/>
          <ac:spMkLst>
            <pc:docMk/>
            <pc:sldMk cId="3465910205" sldId="266"/>
            <ac:spMk id="5" creationId="{38460F1D-4808-4491-9E66-EBF0552D5558}"/>
          </ac:spMkLst>
        </pc:spChg>
        <pc:spChg chg="add mod">
          <ac:chgData name="hannah davies" userId="266c4092b22d650d" providerId="LiveId" clId="{F62754C6-832C-4D09-AC33-1F418F369CBD}" dt="2019-01-15T10:52:56.044" v="576" actId="1076"/>
          <ac:spMkLst>
            <pc:docMk/>
            <pc:sldMk cId="3465910205" sldId="266"/>
            <ac:spMk id="8" creationId="{16057896-384F-4B9D-9DE3-9824BB68B169}"/>
          </ac:spMkLst>
        </pc:spChg>
        <pc:picChg chg="add mod modCrop">
          <ac:chgData name="hannah davies" userId="266c4092b22d650d" providerId="LiveId" clId="{F62754C6-832C-4D09-AC33-1F418F369CBD}" dt="2019-01-15T10:40:51.810" v="281" actId="1076"/>
          <ac:picMkLst>
            <pc:docMk/>
            <pc:sldMk cId="3465910205" sldId="266"/>
            <ac:picMk id="6" creationId="{2779020C-8405-4076-9B7E-C5A5EE5115B3}"/>
          </ac:picMkLst>
        </pc:picChg>
        <pc:picChg chg="add mod">
          <ac:chgData name="hannah davies" userId="266c4092b22d650d" providerId="LiveId" clId="{F62754C6-832C-4D09-AC33-1F418F369CBD}" dt="2019-01-15T10:41:41.049" v="286" actId="14100"/>
          <ac:picMkLst>
            <pc:docMk/>
            <pc:sldMk cId="3465910205" sldId="266"/>
            <ac:picMk id="7" creationId="{5B925823-C33C-4542-94CC-140BC102D097}"/>
          </ac:picMkLst>
        </pc:picChg>
      </pc:sldChg>
      <pc:sldChg chg="addSp delSp modSp add">
        <pc:chgData name="hannah davies" userId="266c4092b22d650d" providerId="LiveId" clId="{F62754C6-832C-4D09-AC33-1F418F369CBD}" dt="2019-01-15T14:41:58.130" v="2742"/>
        <pc:sldMkLst>
          <pc:docMk/>
          <pc:sldMk cId="3078056044" sldId="271"/>
        </pc:sldMkLst>
        <pc:spChg chg="add mod">
          <ac:chgData name="hannah davies" userId="266c4092b22d650d" providerId="LiveId" clId="{F62754C6-832C-4D09-AC33-1F418F369CBD}" dt="2019-01-15T10:56:28.636" v="600" actId="1076"/>
          <ac:spMkLst>
            <pc:docMk/>
            <pc:sldMk cId="3078056044" sldId="271"/>
            <ac:spMk id="2" creationId="{D57898F6-C9E5-4722-B57D-86E932A56236}"/>
          </ac:spMkLst>
        </pc:spChg>
        <pc:spChg chg="add del mod">
          <ac:chgData name="hannah davies" userId="266c4092b22d650d" providerId="LiveId" clId="{F62754C6-832C-4D09-AC33-1F418F369CBD}" dt="2019-01-15T11:07:45.075" v="1062"/>
          <ac:spMkLst>
            <pc:docMk/>
            <pc:sldMk cId="3078056044" sldId="271"/>
            <ac:spMk id="4" creationId="{DDCABE7B-A427-410A-8AED-D1F7CB688487}"/>
          </ac:spMkLst>
        </pc:spChg>
        <pc:spChg chg="add mod">
          <ac:chgData name="hannah davies" userId="266c4092b22d650d" providerId="LiveId" clId="{F62754C6-832C-4D09-AC33-1F418F369CBD}" dt="2019-01-15T11:04:31.113" v="898" actId="20577"/>
          <ac:spMkLst>
            <pc:docMk/>
            <pc:sldMk cId="3078056044" sldId="271"/>
            <ac:spMk id="5" creationId="{F3016B7B-A95B-4560-B080-E422220013B3}"/>
          </ac:spMkLst>
        </pc:spChg>
        <pc:spChg chg="add mod">
          <ac:chgData name="hannah davies" userId="266c4092b22d650d" providerId="LiveId" clId="{F62754C6-832C-4D09-AC33-1F418F369CBD}" dt="2019-01-15T14:39:49.944" v="2725" actId="1076"/>
          <ac:spMkLst>
            <pc:docMk/>
            <pc:sldMk cId="3078056044" sldId="271"/>
            <ac:spMk id="6" creationId="{B7D60D18-CB39-4810-AA90-30EBD9FBA390}"/>
          </ac:spMkLst>
        </pc:spChg>
        <pc:spChg chg="add mod">
          <ac:chgData name="hannah davies" userId="266c4092b22d650d" providerId="LiveId" clId="{F62754C6-832C-4D09-AC33-1F418F369CBD}" dt="2019-01-15T14:39:53.741" v="2726" actId="1076"/>
          <ac:spMkLst>
            <pc:docMk/>
            <pc:sldMk cId="3078056044" sldId="271"/>
            <ac:spMk id="7" creationId="{FD37237D-68B1-422E-9237-0012790FDE0E}"/>
          </ac:spMkLst>
        </pc:spChg>
        <pc:spChg chg="add del mod">
          <ac:chgData name="hannah davies" userId="266c4092b22d650d" providerId="LiveId" clId="{F62754C6-832C-4D09-AC33-1F418F369CBD}" dt="2019-01-15T14:23:15.033" v="1659"/>
          <ac:spMkLst>
            <pc:docMk/>
            <pc:sldMk cId="3078056044" sldId="271"/>
            <ac:spMk id="8" creationId="{E06B4FCB-438A-4373-9274-4347A84106A4}"/>
          </ac:spMkLst>
        </pc:spChg>
        <pc:spChg chg="add mod">
          <ac:chgData name="hannah davies" userId="266c4092b22d650d" providerId="LiveId" clId="{F62754C6-832C-4D09-AC33-1F418F369CBD}" dt="2019-01-15T14:39:57.392" v="2727" actId="1076"/>
          <ac:spMkLst>
            <pc:docMk/>
            <pc:sldMk cId="3078056044" sldId="271"/>
            <ac:spMk id="9" creationId="{15B37492-7C54-496A-8825-16C5CCDF455D}"/>
          </ac:spMkLst>
        </pc:spChg>
        <pc:spChg chg="add mod">
          <ac:chgData name="hannah davies" userId="266c4092b22d650d" providerId="LiveId" clId="{F62754C6-832C-4D09-AC33-1F418F369CBD}" dt="2019-01-15T14:40:30.347" v="2733" actId="1076"/>
          <ac:spMkLst>
            <pc:docMk/>
            <pc:sldMk cId="3078056044" sldId="271"/>
            <ac:spMk id="10" creationId="{D765C83A-5C4F-40E4-8A5A-E6DB99191D16}"/>
          </ac:spMkLst>
        </pc:spChg>
        <pc:spChg chg="add mod">
          <ac:chgData name="hannah davies" userId="266c4092b22d650d" providerId="LiveId" clId="{F62754C6-832C-4D09-AC33-1F418F369CBD}" dt="2019-01-15T14:40:52.096" v="2740" actId="404"/>
          <ac:spMkLst>
            <pc:docMk/>
            <pc:sldMk cId="3078056044" sldId="271"/>
            <ac:spMk id="11" creationId="{03896502-9AB4-4CA6-A120-592B29860130}"/>
          </ac:spMkLst>
        </pc:spChg>
        <pc:spChg chg="add del">
          <ac:chgData name="hannah davies" userId="266c4092b22d650d" providerId="LiveId" clId="{F62754C6-832C-4D09-AC33-1F418F369CBD}" dt="2019-01-15T14:41:58.130" v="2742"/>
          <ac:spMkLst>
            <pc:docMk/>
            <pc:sldMk cId="3078056044" sldId="271"/>
            <ac:spMk id="12" creationId="{B684EA34-48FC-4FB4-B170-72063317B274}"/>
          </ac:spMkLst>
        </pc:spChg>
        <pc:picChg chg="add mod">
          <ac:chgData name="hannah davies" userId="266c4092b22d650d" providerId="LiveId" clId="{F62754C6-832C-4D09-AC33-1F418F369CBD}" dt="2019-01-15T14:40:35.380" v="2735" actId="1076"/>
          <ac:picMkLst>
            <pc:docMk/>
            <pc:sldMk cId="3078056044" sldId="271"/>
            <ac:picMk id="3" creationId="{057BAD8D-7E89-48E2-9272-4829D6BE664B}"/>
          </ac:picMkLst>
        </pc:picChg>
      </pc:sldChg>
      <pc:sldChg chg="addSp delSp modSp add">
        <pc:chgData name="hannah davies" userId="266c4092b22d650d" providerId="LiveId" clId="{F62754C6-832C-4D09-AC33-1F418F369CBD}" dt="2019-01-15T20:59:07.129" v="3845" actId="1076"/>
        <pc:sldMkLst>
          <pc:docMk/>
          <pc:sldMk cId="3547239792" sldId="272"/>
        </pc:sldMkLst>
        <pc:spChg chg="add mod">
          <ac:chgData name="hannah davies" userId="266c4092b22d650d" providerId="LiveId" clId="{F62754C6-832C-4D09-AC33-1F418F369CBD}" dt="2019-01-15T14:47:41.379" v="2797" actId="20577"/>
          <ac:spMkLst>
            <pc:docMk/>
            <pc:sldMk cId="3547239792" sldId="272"/>
            <ac:spMk id="2" creationId="{56859810-80BA-4826-B04E-4869E630675C}"/>
          </ac:spMkLst>
        </pc:spChg>
        <pc:spChg chg="add mod">
          <ac:chgData name="hannah davies" userId="266c4092b22d650d" providerId="LiveId" clId="{F62754C6-832C-4D09-AC33-1F418F369CBD}" dt="2019-01-15T15:00:32.549" v="3294" actId="1076"/>
          <ac:spMkLst>
            <pc:docMk/>
            <pc:sldMk cId="3547239792" sldId="272"/>
            <ac:spMk id="3" creationId="{B20FFA53-33A4-4414-8737-CCF28DB1F58B}"/>
          </ac:spMkLst>
        </pc:spChg>
        <pc:spChg chg="add del mod">
          <ac:chgData name="hannah davies" userId="266c4092b22d650d" providerId="LiveId" clId="{F62754C6-832C-4D09-AC33-1F418F369CBD}" dt="2019-01-15T14:51:34.504" v="2982"/>
          <ac:spMkLst>
            <pc:docMk/>
            <pc:sldMk cId="3547239792" sldId="272"/>
            <ac:spMk id="4" creationId="{18193858-1036-428E-8666-7C9E2F844BE7}"/>
          </ac:spMkLst>
        </pc:spChg>
        <pc:spChg chg="add del mod">
          <ac:chgData name="hannah davies" userId="266c4092b22d650d" providerId="LiveId" clId="{F62754C6-832C-4D09-AC33-1F418F369CBD}" dt="2019-01-15T14:47:42.940" v="2799"/>
          <ac:spMkLst>
            <pc:docMk/>
            <pc:sldMk cId="3547239792" sldId="272"/>
            <ac:spMk id="5" creationId="{41A86C18-9FE6-49D1-9B72-C921B09CAFE4}"/>
          </ac:spMkLst>
        </pc:spChg>
        <pc:spChg chg="add mod">
          <ac:chgData name="hannah davies" userId="266c4092b22d650d" providerId="LiveId" clId="{F62754C6-832C-4D09-AC33-1F418F369CBD}" dt="2019-01-15T14:53:45.236" v="3019" actId="20577"/>
          <ac:spMkLst>
            <pc:docMk/>
            <pc:sldMk cId="3547239792" sldId="272"/>
            <ac:spMk id="6" creationId="{2B5BAE96-87A3-41C2-9B71-1087C7930035}"/>
          </ac:spMkLst>
        </pc:spChg>
        <pc:spChg chg="add mod">
          <ac:chgData name="hannah davies" userId="266c4092b22d650d" providerId="LiveId" clId="{F62754C6-832C-4D09-AC33-1F418F369CBD}" dt="2019-01-15T20:50:52.246" v="3463" actId="207"/>
          <ac:spMkLst>
            <pc:docMk/>
            <pc:sldMk cId="3547239792" sldId="272"/>
            <ac:spMk id="7" creationId="{8BE36D98-9FDB-47CF-803C-1E8981C3A002}"/>
          </ac:spMkLst>
        </pc:spChg>
        <pc:spChg chg="add mod">
          <ac:chgData name="hannah davies" userId="266c4092b22d650d" providerId="LiveId" clId="{F62754C6-832C-4D09-AC33-1F418F369CBD}" dt="2019-01-15T14:57:02.668" v="3252" actId="20577"/>
          <ac:spMkLst>
            <pc:docMk/>
            <pc:sldMk cId="3547239792" sldId="272"/>
            <ac:spMk id="8" creationId="{BEC933FA-5271-4BE1-A73D-E31DBE54DEE4}"/>
          </ac:spMkLst>
        </pc:spChg>
        <pc:spChg chg="add mod">
          <ac:chgData name="hannah davies" userId="266c4092b22d650d" providerId="LiveId" clId="{F62754C6-832C-4D09-AC33-1F418F369CBD}" dt="2019-01-15T14:56:53.049" v="3251" actId="1076"/>
          <ac:spMkLst>
            <pc:docMk/>
            <pc:sldMk cId="3547239792" sldId="272"/>
            <ac:spMk id="9" creationId="{C6AAAD5F-7182-4FF9-8DFC-9541130C9120}"/>
          </ac:spMkLst>
        </pc:spChg>
        <pc:spChg chg="add mod">
          <ac:chgData name="hannah davies" userId="266c4092b22d650d" providerId="LiveId" clId="{F62754C6-832C-4D09-AC33-1F418F369CBD}" dt="2019-01-15T20:59:07.129" v="3845" actId="1076"/>
          <ac:spMkLst>
            <pc:docMk/>
            <pc:sldMk cId="3547239792" sldId="272"/>
            <ac:spMk id="10" creationId="{6F41FEE3-8AE6-4CE1-AF05-C7ACAAD02D57}"/>
          </ac:spMkLst>
        </pc:spChg>
        <pc:picChg chg="add mod">
          <ac:chgData name="hannah davies" userId="266c4092b22d650d" providerId="LiveId" clId="{F62754C6-832C-4D09-AC33-1F418F369CBD}" dt="2019-01-15T15:00:40.614" v="3296" actId="14100"/>
          <ac:picMkLst>
            <pc:docMk/>
            <pc:sldMk cId="3547239792" sldId="272"/>
            <ac:picMk id="12" creationId="{3DBE0858-9AF3-4152-A931-0CF872FBFB2A}"/>
          </ac:picMkLst>
        </pc:picChg>
      </pc:sldChg>
      <pc:sldChg chg="addSp modSp add">
        <pc:chgData name="hannah davies" userId="266c4092b22d650d" providerId="LiveId" clId="{F62754C6-832C-4D09-AC33-1F418F369CBD}" dt="2019-01-15T22:04:54.392" v="5795" actId="20577"/>
        <pc:sldMkLst>
          <pc:docMk/>
          <pc:sldMk cId="715085668" sldId="273"/>
        </pc:sldMkLst>
        <pc:spChg chg="add mod">
          <ac:chgData name="hannah davies" userId="266c4092b22d650d" providerId="LiveId" clId="{F62754C6-832C-4D09-AC33-1F418F369CBD}" dt="2019-01-15T14:58:44.846" v="3262" actId="1076"/>
          <ac:spMkLst>
            <pc:docMk/>
            <pc:sldMk cId="715085668" sldId="273"/>
            <ac:spMk id="2" creationId="{7347EFB1-F7F0-48F6-82A0-1EBCE738260B}"/>
          </ac:spMkLst>
        </pc:spChg>
        <pc:spChg chg="add mod">
          <ac:chgData name="hannah davies" userId="266c4092b22d650d" providerId="LiveId" clId="{F62754C6-832C-4D09-AC33-1F418F369CBD}" dt="2019-01-15T22:03:43.219" v="5774" actId="1076"/>
          <ac:spMkLst>
            <pc:docMk/>
            <pc:sldMk cId="715085668" sldId="273"/>
            <ac:spMk id="4" creationId="{BF6CA04E-FFE1-411E-8A7F-9694A4DD4CCB}"/>
          </ac:spMkLst>
        </pc:spChg>
        <pc:spChg chg="add mod">
          <ac:chgData name="hannah davies" userId="266c4092b22d650d" providerId="LiveId" clId="{F62754C6-832C-4D09-AC33-1F418F369CBD}" dt="2019-01-15T22:03:30.993" v="5771" actId="1076"/>
          <ac:spMkLst>
            <pc:docMk/>
            <pc:sldMk cId="715085668" sldId="273"/>
            <ac:spMk id="5" creationId="{D4407D45-D5B8-4EC2-84FC-EE065595C081}"/>
          </ac:spMkLst>
        </pc:spChg>
        <pc:spChg chg="add mod">
          <ac:chgData name="hannah davies" userId="266c4092b22d650d" providerId="LiveId" clId="{F62754C6-832C-4D09-AC33-1F418F369CBD}" dt="2019-01-15T22:04:18.370" v="5781" actId="1076"/>
          <ac:spMkLst>
            <pc:docMk/>
            <pc:sldMk cId="715085668" sldId="273"/>
            <ac:spMk id="7" creationId="{51EA61AC-211E-4F38-AFB4-C335A5151084}"/>
          </ac:spMkLst>
        </pc:spChg>
        <pc:spChg chg="add mod">
          <ac:chgData name="hannah davies" userId="266c4092b22d650d" providerId="LiveId" clId="{F62754C6-832C-4D09-AC33-1F418F369CBD}" dt="2019-01-15T22:04:54.392" v="5795" actId="20577"/>
          <ac:spMkLst>
            <pc:docMk/>
            <pc:sldMk cId="715085668" sldId="273"/>
            <ac:spMk id="8" creationId="{BEACCDBB-649E-421D-B540-71116FAFF2AB}"/>
          </ac:spMkLst>
        </pc:spChg>
        <pc:picChg chg="add mod modCrop">
          <ac:chgData name="hannah davies" userId="266c4092b22d650d" providerId="LiveId" clId="{F62754C6-832C-4D09-AC33-1F418F369CBD}" dt="2019-01-15T21:49:38.985" v="4776" actId="14100"/>
          <ac:picMkLst>
            <pc:docMk/>
            <pc:sldMk cId="715085668" sldId="273"/>
            <ac:picMk id="3" creationId="{C8A9FC4D-2903-413A-A9E6-F436747E6DA4}"/>
          </ac:picMkLst>
        </pc:picChg>
        <pc:picChg chg="add mod modCrop">
          <ac:chgData name="hannah davies" userId="266c4092b22d650d" providerId="LiveId" clId="{F62754C6-832C-4D09-AC33-1F418F369CBD}" dt="2019-01-15T22:04:14.444" v="5780" actId="14100"/>
          <ac:picMkLst>
            <pc:docMk/>
            <pc:sldMk cId="715085668" sldId="273"/>
            <ac:picMk id="6" creationId="{592BBCE2-26E7-4A20-A3C8-E38DD4757783}"/>
          </ac:picMkLst>
        </pc:picChg>
      </pc:sldChg>
      <pc:sldChg chg="addSp delSp modSp add">
        <pc:chgData name="hannah davies" userId="266c4092b22d650d" providerId="LiveId" clId="{F62754C6-832C-4D09-AC33-1F418F369CBD}" dt="2019-01-15T21:45:01.622" v="4768" actId="20577"/>
        <pc:sldMkLst>
          <pc:docMk/>
          <pc:sldMk cId="2369894318" sldId="274"/>
        </pc:sldMkLst>
        <pc:spChg chg="add del mod">
          <ac:chgData name="hannah davies" userId="266c4092b22d650d" providerId="LiveId" clId="{F62754C6-832C-4D09-AC33-1F418F369CBD}" dt="2019-01-15T15:04:48.616" v="3304"/>
          <ac:spMkLst>
            <pc:docMk/>
            <pc:sldMk cId="2369894318" sldId="274"/>
            <ac:spMk id="2" creationId="{D31EAD9E-341F-4A10-8549-CABEC84B1D56}"/>
          </ac:spMkLst>
        </pc:spChg>
        <pc:spChg chg="add mod">
          <ac:chgData name="hannah davies" userId="266c4092b22d650d" providerId="LiveId" clId="{F62754C6-832C-4D09-AC33-1F418F369CBD}" dt="2019-01-15T15:05:16.455" v="3328" actId="1076"/>
          <ac:spMkLst>
            <pc:docMk/>
            <pc:sldMk cId="2369894318" sldId="274"/>
            <ac:spMk id="5" creationId="{5BC9B50B-2D73-4FDB-BE48-2120882C9A24}"/>
          </ac:spMkLst>
        </pc:spChg>
        <pc:spChg chg="add mod">
          <ac:chgData name="hannah davies" userId="266c4092b22d650d" providerId="LiveId" clId="{F62754C6-832C-4D09-AC33-1F418F369CBD}" dt="2019-01-15T21:04:35.641" v="3914" actId="20577"/>
          <ac:spMkLst>
            <pc:docMk/>
            <pc:sldMk cId="2369894318" sldId="274"/>
            <ac:spMk id="11" creationId="{A983A903-2A34-4F22-ADF7-F15140B0FE43}"/>
          </ac:spMkLst>
        </pc:spChg>
        <pc:spChg chg="add mod">
          <ac:chgData name="hannah davies" userId="266c4092b22d650d" providerId="LiveId" clId="{F62754C6-832C-4D09-AC33-1F418F369CBD}" dt="2019-01-15T21:44:28.550" v="4760" actId="1076"/>
          <ac:spMkLst>
            <pc:docMk/>
            <pc:sldMk cId="2369894318" sldId="274"/>
            <ac:spMk id="12" creationId="{931C22C5-8055-4552-A66D-92FAA8457EE0}"/>
          </ac:spMkLst>
        </pc:spChg>
        <pc:spChg chg="add mod">
          <ac:chgData name="hannah davies" userId="266c4092b22d650d" providerId="LiveId" clId="{F62754C6-832C-4D09-AC33-1F418F369CBD}" dt="2019-01-15T21:45:01.622" v="4768" actId="20577"/>
          <ac:spMkLst>
            <pc:docMk/>
            <pc:sldMk cId="2369894318" sldId="274"/>
            <ac:spMk id="13" creationId="{5C0A02A8-90C7-4492-9B50-1D51726EFD16}"/>
          </ac:spMkLst>
        </pc:spChg>
        <pc:picChg chg="add mod modCrop">
          <ac:chgData name="hannah davies" userId="266c4092b22d650d" providerId="LiveId" clId="{F62754C6-832C-4D09-AC33-1F418F369CBD}" dt="2019-01-15T21:01:52.467" v="3848" actId="1076"/>
          <ac:picMkLst>
            <pc:docMk/>
            <pc:sldMk cId="2369894318" sldId="274"/>
            <ac:picMk id="4" creationId="{7CFF968F-0895-486B-884E-834F6DDC0AAC}"/>
          </ac:picMkLst>
        </pc:picChg>
        <pc:picChg chg="add del mod modCrop">
          <ac:chgData name="hannah davies" userId="266c4092b22d650d" providerId="LiveId" clId="{F62754C6-832C-4D09-AC33-1F418F369CBD}" dt="2019-01-15T15:06:12.565" v="3340" actId="478"/>
          <ac:picMkLst>
            <pc:docMk/>
            <pc:sldMk cId="2369894318" sldId="274"/>
            <ac:picMk id="7" creationId="{08432301-BD29-4897-93A5-C05B431B225F}"/>
          </ac:picMkLst>
        </pc:picChg>
        <pc:picChg chg="add mod">
          <ac:chgData name="hannah davies" userId="266c4092b22d650d" providerId="LiveId" clId="{F62754C6-832C-4D09-AC33-1F418F369CBD}" dt="2019-01-15T15:06:57.176" v="3342" actId="1076"/>
          <ac:picMkLst>
            <pc:docMk/>
            <pc:sldMk cId="2369894318" sldId="274"/>
            <ac:picMk id="9" creationId="{FD6C4329-A2E8-463F-B4F4-FB8425F1F3C8}"/>
          </ac:picMkLst>
        </pc:picChg>
        <pc:picChg chg="add mod">
          <ac:chgData name="hannah davies" userId="266c4092b22d650d" providerId="LiveId" clId="{F62754C6-832C-4D09-AC33-1F418F369CBD}" dt="2019-01-15T21:01:57.002" v="3849" actId="1440"/>
          <ac:picMkLst>
            <pc:docMk/>
            <pc:sldMk cId="2369894318" sldId="274"/>
            <ac:picMk id="10" creationId="{E87DC4BE-3789-4B4F-BA10-058F4B6E00B1}"/>
          </ac:picMkLst>
        </pc:picChg>
      </pc:sldChg>
      <pc:sldMasterChg chg="setBg modSldLayout">
        <pc:chgData name="hannah davies" userId="266c4092b22d650d" providerId="LiveId" clId="{F62754C6-832C-4D09-AC33-1F418F369CBD}" dt="2019-01-15T10:32:21.912" v="238"/>
        <pc:sldMasterMkLst>
          <pc:docMk/>
          <pc:sldMasterMk cId="3048479807" sldId="2147483648"/>
        </pc:sldMasterMkLst>
        <pc:sldLayoutChg chg="setBg">
          <pc:chgData name="hannah davies" userId="266c4092b22d650d" providerId="LiveId" clId="{F62754C6-832C-4D09-AC33-1F418F369CBD}" dt="2019-01-15T10:32:21.912" v="238"/>
          <pc:sldLayoutMkLst>
            <pc:docMk/>
            <pc:sldMasterMk cId="3048479807" sldId="2147483648"/>
            <pc:sldLayoutMk cId="2971626618" sldId="2147483649"/>
          </pc:sldLayoutMkLst>
        </pc:sldLayoutChg>
        <pc:sldLayoutChg chg="setBg">
          <pc:chgData name="hannah davies" userId="266c4092b22d650d" providerId="LiveId" clId="{F62754C6-832C-4D09-AC33-1F418F369CBD}" dt="2019-01-15T10:32:21.912" v="238"/>
          <pc:sldLayoutMkLst>
            <pc:docMk/>
            <pc:sldMasterMk cId="3048479807" sldId="2147483648"/>
            <pc:sldLayoutMk cId="475991792" sldId="2147483650"/>
          </pc:sldLayoutMkLst>
        </pc:sldLayoutChg>
        <pc:sldLayoutChg chg="setBg">
          <pc:chgData name="hannah davies" userId="266c4092b22d650d" providerId="LiveId" clId="{F62754C6-832C-4D09-AC33-1F418F369CBD}" dt="2019-01-15T10:32:21.912" v="238"/>
          <pc:sldLayoutMkLst>
            <pc:docMk/>
            <pc:sldMasterMk cId="3048479807" sldId="2147483648"/>
            <pc:sldLayoutMk cId="3463037075" sldId="2147483651"/>
          </pc:sldLayoutMkLst>
        </pc:sldLayoutChg>
        <pc:sldLayoutChg chg="setBg">
          <pc:chgData name="hannah davies" userId="266c4092b22d650d" providerId="LiveId" clId="{F62754C6-832C-4D09-AC33-1F418F369CBD}" dt="2019-01-15T10:32:21.912" v="238"/>
          <pc:sldLayoutMkLst>
            <pc:docMk/>
            <pc:sldMasterMk cId="3048479807" sldId="2147483648"/>
            <pc:sldLayoutMk cId="3756956115" sldId="2147483652"/>
          </pc:sldLayoutMkLst>
        </pc:sldLayoutChg>
        <pc:sldLayoutChg chg="setBg">
          <pc:chgData name="hannah davies" userId="266c4092b22d650d" providerId="LiveId" clId="{F62754C6-832C-4D09-AC33-1F418F369CBD}" dt="2019-01-15T10:32:21.912" v="238"/>
          <pc:sldLayoutMkLst>
            <pc:docMk/>
            <pc:sldMasterMk cId="3048479807" sldId="2147483648"/>
            <pc:sldLayoutMk cId="2651905744" sldId="2147483653"/>
          </pc:sldLayoutMkLst>
        </pc:sldLayoutChg>
        <pc:sldLayoutChg chg="setBg">
          <pc:chgData name="hannah davies" userId="266c4092b22d650d" providerId="LiveId" clId="{F62754C6-832C-4D09-AC33-1F418F369CBD}" dt="2019-01-15T10:32:21.912" v="238"/>
          <pc:sldLayoutMkLst>
            <pc:docMk/>
            <pc:sldMasterMk cId="3048479807" sldId="2147483648"/>
            <pc:sldLayoutMk cId="478457030" sldId="2147483654"/>
          </pc:sldLayoutMkLst>
        </pc:sldLayoutChg>
        <pc:sldLayoutChg chg="setBg">
          <pc:chgData name="hannah davies" userId="266c4092b22d650d" providerId="LiveId" clId="{F62754C6-832C-4D09-AC33-1F418F369CBD}" dt="2019-01-15T10:32:21.912" v="238"/>
          <pc:sldLayoutMkLst>
            <pc:docMk/>
            <pc:sldMasterMk cId="3048479807" sldId="2147483648"/>
            <pc:sldLayoutMk cId="2497343931" sldId="2147483655"/>
          </pc:sldLayoutMkLst>
        </pc:sldLayoutChg>
        <pc:sldLayoutChg chg="setBg">
          <pc:chgData name="hannah davies" userId="266c4092b22d650d" providerId="LiveId" clId="{F62754C6-832C-4D09-AC33-1F418F369CBD}" dt="2019-01-15T10:32:21.912" v="238"/>
          <pc:sldLayoutMkLst>
            <pc:docMk/>
            <pc:sldMasterMk cId="3048479807" sldId="2147483648"/>
            <pc:sldLayoutMk cId="955661708" sldId="2147483656"/>
          </pc:sldLayoutMkLst>
        </pc:sldLayoutChg>
        <pc:sldLayoutChg chg="setBg">
          <pc:chgData name="hannah davies" userId="266c4092b22d650d" providerId="LiveId" clId="{F62754C6-832C-4D09-AC33-1F418F369CBD}" dt="2019-01-15T10:32:21.912" v="238"/>
          <pc:sldLayoutMkLst>
            <pc:docMk/>
            <pc:sldMasterMk cId="3048479807" sldId="2147483648"/>
            <pc:sldLayoutMk cId="1457422178" sldId="2147483657"/>
          </pc:sldLayoutMkLst>
        </pc:sldLayoutChg>
        <pc:sldLayoutChg chg="setBg">
          <pc:chgData name="hannah davies" userId="266c4092b22d650d" providerId="LiveId" clId="{F62754C6-832C-4D09-AC33-1F418F369CBD}" dt="2019-01-15T10:32:21.912" v="238"/>
          <pc:sldLayoutMkLst>
            <pc:docMk/>
            <pc:sldMasterMk cId="3048479807" sldId="2147483648"/>
            <pc:sldLayoutMk cId="1143029886" sldId="2147483658"/>
          </pc:sldLayoutMkLst>
        </pc:sldLayoutChg>
        <pc:sldLayoutChg chg="setBg">
          <pc:chgData name="hannah davies" userId="266c4092b22d650d" providerId="LiveId" clId="{F62754C6-832C-4D09-AC33-1F418F369CBD}" dt="2019-01-15T10:32:21.912" v="238"/>
          <pc:sldLayoutMkLst>
            <pc:docMk/>
            <pc:sldMasterMk cId="3048479807" sldId="2147483648"/>
            <pc:sldLayoutMk cId="1577077085" sldId="21474836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934D7E-3F29-4338-91A4-57A3997C172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D0BF3D5-AEAA-491A-95FD-89557F314C9B}">
      <dgm:prSet/>
      <dgm:spPr/>
      <dgm:t>
        <a:bodyPr/>
        <a:lstStyle/>
        <a:p>
          <a:r>
            <a:rPr lang="en-GB"/>
            <a:t>In England, men have been found to be less likely to access psychological therapies than women, with males making up only 36% of referrals to Increasing Access to Psychological Therapies (MMH, 2017).  </a:t>
          </a:r>
          <a:endParaRPr lang="en-US"/>
        </a:p>
      </dgm:t>
    </dgm:pt>
    <dgm:pt modelId="{5BE798F1-899A-4978-BBBC-8B8C2E5D4A36}" type="parTrans" cxnId="{DF315B8E-3F68-44FE-8186-CAF2E3BBD10D}">
      <dgm:prSet/>
      <dgm:spPr/>
      <dgm:t>
        <a:bodyPr/>
        <a:lstStyle/>
        <a:p>
          <a:endParaRPr lang="en-US"/>
        </a:p>
      </dgm:t>
    </dgm:pt>
    <dgm:pt modelId="{FCC7410E-9ABF-4225-8844-C956F1CBD420}" type="sibTrans" cxnId="{DF315B8E-3F68-44FE-8186-CAF2E3BBD10D}">
      <dgm:prSet/>
      <dgm:spPr/>
      <dgm:t>
        <a:bodyPr/>
        <a:lstStyle/>
        <a:p>
          <a:endParaRPr lang="en-US"/>
        </a:p>
      </dgm:t>
    </dgm:pt>
    <dgm:pt modelId="{66F0102F-94B8-4E61-BB16-526B2563F511}">
      <dgm:prSet/>
      <dgm:spPr/>
      <dgm:t>
        <a:bodyPr/>
        <a:lstStyle/>
        <a:p>
          <a:r>
            <a:rPr lang="en-GB"/>
            <a:t>Men may also be less likely to disclose their mental health issues to family members or friends (MHF, 2016), and more likely to use potentially harmful coping methods such as drugs or alcohol in response to distress (Wylie, 2012). </a:t>
          </a:r>
          <a:endParaRPr lang="en-US"/>
        </a:p>
      </dgm:t>
    </dgm:pt>
    <dgm:pt modelId="{3EBA0E46-1866-4BFE-8C64-B086EC064A9D}" type="parTrans" cxnId="{11D221A8-DE3D-437B-8626-1BBB1DF82B2A}">
      <dgm:prSet/>
      <dgm:spPr/>
      <dgm:t>
        <a:bodyPr/>
        <a:lstStyle/>
        <a:p>
          <a:endParaRPr lang="en-US"/>
        </a:p>
      </dgm:t>
    </dgm:pt>
    <dgm:pt modelId="{16919C0E-CC4B-44C6-B809-57F28D8223D4}" type="sibTrans" cxnId="{11D221A8-DE3D-437B-8626-1BBB1DF82B2A}">
      <dgm:prSet/>
      <dgm:spPr/>
      <dgm:t>
        <a:bodyPr/>
        <a:lstStyle/>
        <a:p>
          <a:endParaRPr lang="en-US"/>
        </a:p>
      </dgm:t>
    </dgm:pt>
    <dgm:pt modelId="{403A2268-44FF-47CD-9BCD-EB50C511C486}">
      <dgm:prSet/>
      <dgm:spPr/>
      <dgm:t>
        <a:bodyPr/>
        <a:lstStyle/>
        <a:p>
          <a:r>
            <a:rPr lang="en-GB"/>
            <a:t>However, there is research to suggest that men will seek and access help when they feel that the help being offered meets their preferences, and is easily accessed, meaningful, and engaging (Seidler et al. 2016).</a:t>
          </a:r>
          <a:endParaRPr lang="en-US"/>
        </a:p>
      </dgm:t>
    </dgm:pt>
    <dgm:pt modelId="{68B5844B-25E6-4ABB-B9AA-59642D88D8A4}" type="parTrans" cxnId="{CCCCA8AB-3AE9-408C-BAA0-B2A7170D66AA}">
      <dgm:prSet/>
      <dgm:spPr/>
      <dgm:t>
        <a:bodyPr/>
        <a:lstStyle/>
        <a:p>
          <a:endParaRPr lang="en-US"/>
        </a:p>
      </dgm:t>
    </dgm:pt>
    <dgm:pt modelId="{8B45DD99-4083-40CF-A0FD-AF595484BC66}" type="sibTrans" cxnId="{CCCCA8AB-3AE9-408C-BAA0-B2A7170D66AA}">
      <dgm:prSet/>
      <dgm:spPr/>
      <dgm:t>
        <a:bodyPr/>
        <a:lstStyle/>
        <a:p>
          <a:endParaRPr lang="en-US"/>
        </a:p>
      </dgm:t>
    </dgm:pt>
    <dgm:pt modelId="{E9C44BC5-B21E-423B-B30C-4A88A8776BCA}" type="pres">
      <dgm:prSet presAssocID="{1E934D7E-3F29-4338-91A4-57A3997C1729}" presName="linear" presStyleCnt="0">
        <dgm:presLayoutVars>
          <dgm:animLvl val="lvl"/>
          <dgm:resizeHandles val="exact"/>
        </dgm:presLayoutVars>
      </dgm:prSet>
      <dgm:spPr/>
      <dgm:t>
        <a:bodyPr/>
        <a:lstStyle/>
        <a:p>
          <a:endParaRPr lang="en-GB"/>
        </a:p>
      </dgm:t>
    </dgm:pt>
    <dgm:pt modelId="{5BD8C0C2-89E3-4F0F-9EFC-C918F7740C00}" type="pres">
      <dgm:prSet presAssocID="{2D0BF3D5-AEAA-491A-95FD-89557F314C9B}" presName="parentText" presStyleLbl="node1" presStyleIdx="0" presStyleCnt="3">
        <dgm:presLayoutVars>
          <dgm:chMax val="0"/>
          <dgm:bulletEnabled val="1"/>
        </dgm:presLayoutVars>
      </dgm:prSet>
      <dgm:spPr/>
      <dgm:t>
        <a:bodyPr/>
        <a:lstStyle/>
        <a:p>
          <a:endParaRPr lang="en-GB"/>
        </a:p>
      </dgm:t>
    </dgm:pt>
    <dgm:pt modelId="{1CBBFC6D-D8A8-4824-A310-A1F91B7B5B69}" type="pres">
      <dgm:prSet presAssocID="{FCC7410E-9ABF-4225-8844-C956F1CBD420}" presName="spacer" presStyleCnt="0"/>
      <dgm:spPr/>
    </dgm:pt>
    <dgm:pt modelId="{E7EBD90F-1CA3-4F1B-B6D9-272275A4AD61}" type="pres">
      <dgm:prSet presAssocID="{66F0102F-94B8-4E61-BB16-526B2563F511}" presName="parentText" presStyleLbl="node1" presStyleIdx="1" presStyleCnt="3">
        <dgm:presLayoutVars>
          <dgm:chMax val="0"/>
          <dgm:bulletEnabled val="1"/>
        </dgm:presLayoutVars>
      </dgm:prSet>
      <dgm:spPr/>
      <dgm:t>
        <a:bodyPr/>
        <a:lstStyle/>
        <a:p>
          <a:endParaRPr lang="en-GB"/>
        </a:p>
      </dgm:t>
    </dgm:pt>
    <dgm:pt modelId="{D55B2BA1-3E97-4F68-9C0B-1B02B827AA0F}" type="pres">
      <dgm:prSet presAssocID="{16919C0E-CC4B-44C6-B809-57F28D8223D4}" presName="spacer" presStyleCnt="0"/>
      <dgm:spPr/>
    </dgm:pt>
    <dgm:pt modelId="{E26CE131-CA4B-4984-928C-816460A1601A}" type="pres">
      <dgm:prSet presAssocID="{403A2268-44FF-47CD-9BCD-EB50C511C486}" presName="parentText" presStyleLbl="node1" presStyleIdx="2" presStyleCnt="3">
        <dgm:presLayoutVars>
          <dgm:chMax val="0"/>
          <dgm:bulletEnabled val="1"/>
        </dgm:presLayoutVars>
      </dgm:prSet>
      <dgm:spPr/>
      <dgm:t>
        <a:bodyPr/>
        <a:lstStyle/>
        <a:p>
          <a:endParaRPr lang="en-GB"/>
        </a:p>
      </dgm:t>
    </dgm:pt>
  </dgm:ptLst>
  <dgm:cxnLst>
    <dgm:cxn modelId="{4B13D343-453C-4176-A8D7-23368ED98A83}" type="presOf" srcId="{2D0BF3D5-AEAA-491A-95FD-89557F314C9B}" destId="{5BD8C0C2-89E3-4F0F-9EFC-C918F7740C00}" srcOrd="0" destOrd="0" presId="urn:microsoft.com/office/officeart/2005/8/layout/vList2"/>
    <dgm:cxn modelId="{DF315B8E-3F68-44FE-8186-CAF2E3BBD10D}" srcId="{1E934D7E-3F29-4338-91A4-57A3997C1729}" destId="{2D0BF3D5-AEAA-491A-95FD-89557F314C9B}" srcOrd="0" destOrd="0" parTransId="{5BE798F1-899A-4978-BBBC-8B8C2E5D4A36}" sibTransId="{FCC7410E-9ABF-4225-8844-C956F1CBD420}"/>
    <dgm:cxn modelId="{8FE61AC9-610D-49B2-9847-C31E323ACC4F}" type="presOf" srcId="{403A2268-44FF-47CD-9BCD-EB50C511C486}" destId="{E26CE131-CA4B-4984-928C-816460A1601A}" srcOrd="0" destOrd="0" presId="urn:microsoft.com/office/officeart/2005/8/layout/vList2"/>
    <dgm:cxn modelId="{CCCCA8AB-3AE9-408C-BAA0-B2A7170D66AA}" srcId="{1E934D7E-3F29-4338-91A4-57A3997C1729}" destId="{403A2268-44FF-47CD-9BCD-EB50C511C486}" srcOrd="2" destOrd="0" parTransId="{68B5844B-25E6-4ABB-B9AA-59642D88D8A4}" sibTransId="{8B45DD99-4083-40CF-A0FD-AF595484BC66}"/>
    <dgm:cxn modelId="{11D221A8-DE3D-437B-8626-1BBB1DF82B2A}" srcId="{1E934D7E-3F29-4338-91A4-57A3997C1729}" destId="{66F0102F-94B8-4E61-BB16-526B2563F511}" srcOrd="1" destOrd="0" parTransId="{3EBA0E46-1866-4BFE-8C64-B086EC064A9D}" sibTransId="{16919C0E-CC4B-44C6-B809-57F28D8223D4}"/>
    <dgm:cxn modelId="{2E07CB77-25EA-43A4-BFF3-F754C1E942BA}" type="presOf" srcId="{66F0102F-94B8-4E61-BB16-526B2563F511}" destId="{E7EBD90F-1CA3-4F1B-B6D9-272275A4AD61}" srcOrd="0" destOrd="0" presId="urn:microsoft.com/office/officeart/2005/8/layout/vList2"/>
    <dgm:cxn modelId="{F052234F-2FBB-4175-BA8B-9E75BD549470}" type="presOf" srcId="{1E934D7E-3F29-4338-91A4-57A3997C1729}" destId="{E9C44BC5-B21E-423B-B30C-4A88A8776BCA}" srcOrd="0" destOrd="0" presId="urn:microsoft.com/office/officeart/2005/8/layout/vList2"/>
    <dgm:cxn modelId="{EC0F3B61-F2FA-466A-9617-2A256624F12D}" type="presParOf" srcId="{E9C44BC5-B21E-423B-B30C-4A88A8776BCA}" destId="{5BD8C0C2-89E3-4F0F-9EFC-C918F7740C00}" srcOrd="0" destOrd="0" presId="urn:microsoft.com/office/officeart/2005/8/layout/vList2"/>
    <dgm:cxn modelId="{E69460D9-30C1-44C4-92D7-45371741B360}" type="presParOf" srcId="{E9C44BC5-B21E-423B-B30C-4A88A8776BCA}" destId="{1CBBFC6D-D8A8-4824-A310-A1F91B7B5B69}" srcOrd="1" destOrd="0" presId="urn:microsoft.com/office/officeart/2005/8/layout/vList2"/>
    <dgm:cxn modelId="{07C6FDE6-AC12-477D-98E7-CA2C5E09A1B8}" type="presParOf" srcId="{E9C44BC5-B21E-423B-B30C-4A88A8776BCA}" destId="{E7EBD90F-1CA3-4F1B-B6D9-272275A4AD61}" srcOrd="2" destOrd="0" presId="urn:microsoft.com/office/officeart/2005/8/layout/vList2"/>
    <dgm:cxn modelId="{B70C1DF1-0D48-4BB3-AF46-ED4CD30DC03B}" type="presParOf" srcId="{E9C44BC5-B21E-423B-B30C-4A88A8776BCA}" destId="{D55B2BA1-3E97-4F68-9C0B-1B02B827AA0F}" srcOrd="3" destOrd="0" presId="urn:microsoft.com/office/officeart/2005/8/layout/vList2"/>
    <dgm:cxn modelId="{03473A9B-1451-43D5-957D-E94339714C2A}" type="presParOf" srcId="{E9C44BC5-B21E-423B-B30C-4A88A8776BCA}" destId="{E26CE131-CA4B-4984-928C-816460A1601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0A0F4D-1371-4C89-9482-AC8690FB879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8FBF0F3-6912-4047-913A-D9984F3C3C26}">
      <dgm:prSet/>
      <dgm:spPr/>
      <dgm:t>
        <a:bodyPr/>
        <a:lstStyle/>
        <a:p>
          <a:r>
            <a:rPr lang="en-GB"/>
            <a:t>In 2017, 5,821 suicides were recorded in Great Britain, of these 75% were males (Manders, 2017). Suicide represents the largest cause of death for men under 50 (Public Health England, 2017).</a:t>
          </a:r>
          <a:endParaRPr lang="en-US"/>
        </a:p>
      </dgm:t>
    </dgm:pt>
    <dgm:pt modelId="{B618DAA8-D1BB-4980-900F-C531FBA9CA73}" type="parTrans" cxnId="{BB853B3C-F8C0-401F-A7AA-801000AA8CE8}">
      <dgm:prSet/>
      <dgm:spPr/>
      <dgm:t>
        <a:bodyPr/>
        <a:lstStyle/>
        <a:p>
          <a:endParaRPr lang="en-US"/>
        </a:p>
      </dgm:t>
    </dgm:pt>
    <dgm:pt modelId="{E7172AFC-F5AE-4AE5-BFA3-09832FE20E34}" type="sibTrans" cxnId="{BB853B3C-F8C0-401F-A7AA-801000AA8CE8}">
      <dgm:prSet/>
      <dgm:spPr/>
      <dgm:t>
        <a:bodyPr/>
        <a:lstStyle/>
        <a:p>
          <a:endParaRPr lang="en-US"/>
        </a:p>
      </dgm:t>
    </dgm:pt>
    <dgm:pt modelId="{2AE11FC9-A07C-4B4F-8AD8-DFEA95D2A157}">
      <dgm:prSet/>
      <dgm:spPr/>
      <dgm:t>
        <a:bodyPr/>
        <a:lstStyle/>
        <a:p>
          <a:r>
            <a:rPr lang="en-GB"/>
            <a:t>Suicides rates have been consistently lower in females than in males over the past three decades (Manders, 2017)</a:t>
          </a:r>
          <a:endParaRPr lang="en-US"/>
        </a:p>
      </dgm:t>
    </dgm:pt>
    <dgm:pt modelId="{E52E6EB1-9A15-4F1A-8EF2-C75EF29D5E05}" type="parTrans" cxnId="{FD89B523-11A5-455F-B634-54AAF4956182}">
      <dgm:prSet/>
      <dgm:spPr/>
      <dgm:t>
        <a:bodyPr/>
        <a:lstStyle/>
        <a:p>
          <a:endParaRPr lang="en-US"/>
        </a:p>
      </dgm:t>
    </dgm:pt>
    <dgm:pt modelId="{3A45E03B-FA79-4707-A03D-A3E3B4A36EBE}" type="sibTrans" cxnId="{FD89B523-11A5-455F-B634-54AAF4956182}">
      <dgm:prSet/>
      <dgm:spPr/>
      <dgm:t>
        <a:bodyPr/>
        <a:lstStyle/>
        <a:p>
          <a:endParaRPr lang="en-US"/>
        </a:p>
      </dgm:t>
    </dgm:pt>
    <dgm:pt modelId="{6BF7329B-131E-4A28-9110-9C32F3B651A5}">
      <dgm:prSet/>
      <dgm:spPr/>
      <dgm:t>
        <a:bodyPr/>
        <a:lstStyle/>
        <a:p>
          <a:r>
            <a:rPr lang="en-GB"/>
            <a:t>Males accounted for three-quarters of suicides registered in 2017 (4,382 deaths), which has been the case since the mid-1990s (Manders, 2017). </a:t>
          </a:r>
          <a:endParaRPr lang="en-US"/>
        </a:p>
      </dgm:t>
    </dgm:pt>
    <dgm:pt modelId="{E6550AB8-55B7-4431-A938-42912D61B1C1}" type="parTrans" cxnId="{14823F15-A145-43DB-B24B-356FB9D75C1A}">
      <dgm:prSet/>
      <dgm:spPr/>
      <dgm:t>
        <a:bodyPr/>
        <a:lstStyle/>
        <a:p>
          <a:endParaRPr lang="en-US"/>
        </a:p>
      </dgm:t>
    </dgm:pt>
    <dgm:pt modelId="{194B1928-DD1D-4168-BF18-6188AA274A40}" type="sibTrans" cxnId="{14823F15-A145-43DB-B24B-356FB9D75C1A}">
      <dgm:prSet/>
      <dgm:spPr/>
      <dgm:t>
        <a:bodyPr/>
        <a:lstStyle/>
        <a:p>
          <a:endParaRPr lang="en-US"/>
        </a:p>
      </dgm:t>
    </dgm:pt>
    <dgm:pt modelId="{A4DB9D4E-9986-4B34-BF2D-03DF0008E6AE}" type="pres">
      <dgm:prSet presAssocID="{710A0F4D-1371-4C89-9482-AC8690FB8796}" presName="linear" presStyleCnt="0">
        <dgm:presLayoutVars>
          <dgm:animLvl val="lvl"/>
          <dgm:resizeHandles val="exact"/>
        </dgm:presLayoutVars>
      </dgm:prSet>
      <dgm:spPr/>
      <dgm:t>
        <a:bodyPr/>
        <a:lstStyle/>
        <a:p>
          <a:endParaRPr lang="en-GB"/>
        </a:p>
      </dgm:t>
    </dgm:pt>
    <dgm:pt modelId="{211D2632-A8C2-4DBB-AE69-D28BB6C58716}" type="pres">
      <dgm:prSet presAssocID="{28FBF0F3-6912-4047-913A-D9984F3C3C26}" presName="parentText" presStyleLbl="node1" presStyleIdx="0" presStyleCnt="3">
        <dgm:presLayoutVars>
          <dgm:chMax val="0"/>
          <dgm:bulletEnabled val="1"/>
        </dgm:presLayoutVars>
      </dgm:prSet>
      <dgm:spPr/>
      <dgm:t>
        <a:bodyPr/>
        <a:lstStyle/>
        <a:p>
          <a:endParaRPr lang="en-GB"/>
        </a:p>
      </dgm:t>
    </dgm:pt>
    <dgm:pt modelId="{E38B6F27-ED84-46B6-914B-21AFD1EA9776}" type="pres">
      <dgm:prSet presAssocID="{E7172AFC-F5AE-4AE5-BFA3-09832FE20E34}" presName="spacer" presStyleCnt="0"/>
      <dgm:spPr/>
    </dgm:pt>
    <dgm:pt modelId="{2CE09479-930B-499D-A389-52D512C0F360}" type="pres">
      <dgm:prSet presAssocID="{2AE11FC9-A07C-4B4F-8AD8-DFEA95D2A157}" presName="parentText" presStyleLbl="node1" presStyleIdx="1" presStyleCnt="3">
        <dgm:presLayoutVars>
          <dgm:chMax val="0"/>
          <dgm:bulletEnabled val="1"/>
        </dgm:presLayoutVars>
      </dgm:prSet>
      <dgm:spPr/>
      <dgm:t>
        <a:bodyPr/>
        <a:lstStyle/>
        <a:p>
          <a:endParaRPr lang="en-GB"/>
        </a:p>
      </dgm:t>
    </dgm:pt>
    <dgm:pt modelId="{E8473731-9FB1-43FC-B1D4-9CBAE1CB0E99}" type="pres">
      <dgm:prSet presAssocID="{3A45E03B-FA79-4707-A03D-A3E3B4A36EBE}" presName="spacer" presStyleCnt="0"/>
      <dgm:spPr/>
    </dgm:pt>
    <dgm:pt modelId="{69472755-905B-492B-A820-88F6809C36D3}" type="pres">
      <dgm:prSet presAssocID="{6BF7329B-131E-4A28-9110-9C32F3B651A5}" presName="parentText" presStyleLbl="node1" presStyleIdx="2" presStyleCnt="3">
        <dgm:presLayoutVars>
          <dgm:chMax val="0"/>
          <dgm:bulletEnabled val="1"/>
        </dgm:presLayoutVars>
      </dgm:prSet>
      <dgm:spPr/>
      <dgm:t>
        <a:bodyPr/>
        <a:lstStyle/>
        <a:p>
          <a:endParaRPr lang="en-GB"/>
        </a:p>
      </dgm:t>
    </dgm:pt>
  </dgm:ptLst>
  <dgm:cxnLst>
    <dgm:cxn modelId="{2124113F-56A2-47E1-B35A-B44E40904BDB}" type="presOf" srcId="{28FBF0F3-6912-4047-913A-D9984F3C3C26}" destId="{211D2632-A8C2-4DBB-AE69-D28BB6C58716}" srcOrd="0" destOrd="0" presId="urn:microsoft.com/office/officeart/2005/8/layout/vList2"/>
    <dgm:cxn modelId="{9CF1EDC2-ACDD-45FC-AE77-45DE45AABF10}" type="presOf" srcId="{2AE11FC9-A07C-4B4F-8AD8-DFEA95D2A157}" destId="{2CE09479-930B-499D-A389-52D512C0F360}" srcOrd="0" destOrd="0" presId="urn:microsoft.com/office/officeart/2005/8/layout/vList2"/>
    <dgm:cxn modelId="{BB853B3C-F8C0-401F-A7AA-801000AA8CE8}" srcId="{710A0F4D-1371-4C89-9482-AC8690FB8796}" destId="{28FBF0F3-6912-4047-913A-D9984F3C3C26}" srcOrd="0" destOrd="0" parTransId="{B618DAA8-D1BB-4980-900F-C531FBA9CA73}" sibTransId="{E7172AFC-F5AE-4AE5-BFA3-09832FE20E34}"/>
    <dgm:cxn modelId="{FD89B523-11A5-455F-B634-54AAF4956182}" srcId="{710A0F4D-1371-4C89-9482-AC8690FB8796}" destId="{2AE11FC9-A07C-4B4F-8AD8-DFEA95D2A157}" srcOrd="1" destOrd="0" parTransId="{E52E6EB1-9A15-4F1A-8EF2-C75EF29D5E05}" sibTransId="{3A45E03B-FA79-4707-A03D-A3E3B4A36EBE}"/>
    <dgm:cxn modelId="{14823F15-A145-43DB-B24B-356FB9D75C1A}" srcId="{710A0F4D-1371-4C89-9482-AC8690FB8796}" destId="{6BF7329B-131E-4A28-9110-9C32F3B651A5}" srcOrd="2" destOrd="0" parTransId="{E6550AB8-55B7-4431-A938-42912D61B1C1}" sibTransId="{194B1928-DD1D-4168-BF18-6188AA274A40}"/>
    <dgm:cxn modelId="{78C912C6-0520-4D5A-9E03-E739DAD0E464}" type="presOf" srcId="{710A0F4D-1371-4C89-9482-AC8690FB8796}" destId="{A4DB9D4E-9986-4B34-BF2D-03DF0008E6AE}" srcOrd="0" destOrd="0" presId="urn:microsoft.com/office/officeart/2005/8/layout/vList2"/>
    <dgm:cxn modelId="{642D0AC3-C43D-456E-B70B-B5CEAFD352C6}" type="presOf" srcId="{6BF7329B-131E-4A28-9110-9C32F3B651A5}" destId="{69472755-905B-492B-A820-88F6809C36D3}" srcOrd="0" destOrd="0" presId="urn:microsoft.com/office/officeart/2005/8/layout/vList2"/>
    <dgm:cxn modelId="{B509598C-91C1-4ABA-948C-BD499AFE5FB7}" type="presParOf" srcId="{A4DB9D4E-9986-4B34-BF2D-03DF0008E6AE}" destId="{211D2632-A8C2-4DBB-AE69-D28BB6C58716}" srcOrd="0" destOrd="0" presId="urn:microsoft.com/office/officeart/2005/8/layout/vList2"/>
    <dgm:cxn modelId="{F37778E8-ACF1-4556-B8A6-9E8056C18BDA}" type="presParOf" srcId="{A4DB9D4E-9986-4B34-BF2D-03DF0008E6AE}" destId="{E38B6F27-ED84-46B6-914B-21AFD1EA9776}" srcOrd="1" destOrd="0" presId="urn:microsoft.com/office/officeart/2005/8/layout/vList2"/>
    <dgm:cxn modelId="{223CB4DD-A55B-4BC6-8755-36902F9B0A42}" type="presParOf" srcId="{A4DB9D4E-9986-4B34-BF2D-03DF0008E6AE}" destId="{2CE09479-930B-499D-A389-52D512C0F360}" srcOrd="2" destOrd="0" presId="urn:microsoft.com/office/officeart/2005/8/layout/vList2"/>
    <dgm:cxn modelId="{B6F64956-D33B-4941-B5F9-70125EBACC71}" type="presParOf" srcId="{A4DB9D4E-9986-4B34-BF2D-03DF0008E6AE}" destId="{E8473731-9FB1-43FC-B1D4-9CBAE1CB0E99}" srcOrd="3" destOrd="0" presId="urn:microsoft.com/office/officeart/2005/8/layout/vList2"/>
    <dgm:cxn modelId="{95296E52-BF0F-486D-BA87-A952F9686DFE}" type="presParOf" srcId="{A4DB9D4E-9986-4B34-BF2D-03DF0008E6AE}" destId="{69472755-905B-492B-A820-88F6809C36D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EC28F0-2D18-4DD4-BF47-7FABDDA80AE4}" type="datetimeFigureOut">
              <a:rPr lang="en-GB" smtClean="0"/>
              <a:t>17/01/2019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941FE1-73DD-42DE-8BFC-A52C1C5E697D}" type="slidenum">
              <a:rPr lang="en-GB" smtClean="0"/>
              <a:t>‹#›</a:t>
            </a:fld>
            <a:endParaRPr lang="en-GB"/>
          </a:p>
        </p:txBody>
      </p:sp>
    </p:spTree>
    <p:extLst>
      <p:ext uri="{BB962C8B-B14F-4D97-AF65-F5344CB8AC3E}">
        <p14:creationId xmlns:p14="http://schemas.microsoft.com/office/powerpoint/2010/main" val="1062536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941FE1-73DD-42DE-8BFC-A52C1C5E697D}" type="slidenum">
              <a:rPr lang="en-GB" smtClean="0"/>
              <a:t>4</a:t>
            </a:fld>
            <a:endParaRPr lang="en-GB"/>
          </a:p>
        </p:txBody>
      </p:sp>
    </p:spTree>
    <p:extLst>
      <p:ext uri="{BB962C8B-B14F-4D97-AF65-F5344CB8AC3E}">
        <p14:creationId xmlns:p14="http://schemas.microsoft.com/office/powerpoint/2010/main" val="134543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Why we chose</a:t>
            </a:r>
            <a:r>
              <a:rPr lang="en-GB" baseline="0" dirty="0"/>
              <a:t> this subject</a:t>
            </a:r>
            <a:endParaRPr lang="en-GB" dirty="0"/>
          </a:p>
        </p:txBody>
      </p:sp>
      <p:sp>
        <p:nvSpPr>
          <p:cNvPr id="4" name="Slide Number Placeholder 3"/>
          <p:cNvSpPr>
            <a:spLocks noGrp="1"/>
          </p:cNvSpPr>
          <p:nvPr>
            <p:ph type="sldNum" sz="quarter" idx="10"/>
          </p:nvPr>
        </p:nvSpPr>
        <p:spPr/>
        <p:txBody>
          <a:bodyPr/>
          <a:lstStyle/>
          <a:p>
            <a:fld id="{E1941FE1-73DD-42DE-8BFC-A52C1C5E697D}" type="slidenum">
              <a:rPr lang="en-GB" smtClean="0"/>
              <a:t>5</a:t>
            </a:fld>
            <a:endParaRPr lang="en-GB"/>
          </a:p>
        </p:txBody>
      </p:sp>
    </p:spTree>
    <p:extLst>
      <p:ext uri="{BB962C8B-B14F-4D97-AF65-F5344CB8AC3E}">
        <p14:creationId xmlns:p14="http://schemas.microsoft.com/office/powerpoint/2010/main" val="971771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941FE1-73DD-42DE-8BFC-A52C1C5E697D}" type="slidenum">
              <a:rPr lang="en-GB" smtClean="0"/>
              <a:t>12</a:t>
            </a:fld>
            <a:endParaRPr lang="en-GB"/>
          </a:p>
        </p:txBody>
      </p:sp>
    </p:spTree>
    <p:extLst>
      <p:ext uri="{BB962C8B-B14F-4D97-AF65-F5344CB8AC3E}">
        <p14:creationId xmlns:p14="http://schemas.microsoft.com/office/powerpoint/2010/main" val="2216924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9825D02-474F-4539-AC4E-1AC6BE75A00C}"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2971626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825D02-474F-4539-AC4E-1AC6BE75A00C}"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475991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825D02-474F-4539-AC4E-1AC6BE75A00C}"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3463037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9825D02-474F-4539-AC4E-1AC6BE75A00C}"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3756956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9825D02-474F-4539-AC4E-1AC6BE75A00C}" type="datetimeFigureOut">
              <a:rPr lang="en-GB" smtClean="0"/>
              <a:t>17/01/2019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2651905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9825D02-474F-4539-AC4E-1AC6BE75A00C}" type="datetimeFigureOut">
              <a:rPr lang="en-GB" smtClean="0"/>
              <a:t>17/01/2019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478457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825D02-474F-4539-AC4E-1AC6BE75A00C}" type="datetimeFigureOut">
              <a:rPr lang="en-GB" smtClean="0"/>
              <a:t>17/01/2019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2497343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825D02-474F-4539-AC4E-1AC6BE75A00C}"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955661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825D02-474F-4539-AC4E-1AC6BE75A00C}"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1457422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825D02-474F-4539-AC4E-1AC6BE75A00C}"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1143029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9825D02-474F-4539-AC4E-1AC6BE75A00C}"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E4815-E83E-4DC7-8EDB-C3B31E6084BB}" type="slidenum">
              <a:rPr lang="en-GB" smtClean="0"/>
              <a:t>‹#›</a:t>
            </a:fld>
            <a:endParaRPr lang="en-GB"/>
          </a:p>
        </p:txBody>
      </p:sp>
    </p:spTree>
    <p:extLst>
      <p:ext uri="{BB962C8B-B14F-4D97-AF65-F5344CB8AC3E}">
        <p14:creationId xmlns:p14="http://schemas.microsoft.com/office/powerpoint/2010/main" val="1577077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825D02-474F-4539-AC4E-1AC6BE75A00C}" type="datetimeFigureOut">
              <a:rPr lang="en-GB" smtClean="0"/>
              <a:t>17/01/2019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7E4815-E83E-4DC7-8EDB-C3B31E6084BB}" type="slidenum">
              <a:rPr lang="en-GB" smtClean="0"/>
              <a:t>‹#›</a:t>
            </a:fld>
            <a:endParaRPr lang="en-GB"/>
          </a:p>
        </p:txBody>
      </p:sp>
    </p:spTree>
    <p:extLst>
      <p:ext uri="{BB962C8B-B14F-4D97-AF65-F5344CB8AC3E}">
        <p14:creationId xmlns:p14="http://schemas.microsoft.com/office/powerpoint/2010/main" val="30484798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hyperlink" Target="https://youtu.be/2jp9-lAHpRM" TargetMode="External"/><Relationship Id="rId2" Type="http://schemas.openxmlformats.org/officeDocument/2006/relationships/image" Target="../media/image26.jpg"/><Relationship Id="rId1" Type="http://schemas.openxmlformats.org/officeDocument/2006/relationships/slideLayout" Target="../slideLayouts/slideLayout7.xml"/><Relationship Id="rId6" Type="http://schemas.openxmlformats.org/officeDocument/2006/relationships/hyperlink" Target="https://youtu.be/0-xJQ-PKhSg" TargetMode="External"/><Relationship Id="rId5" Type="http://schemas.openxmlformats.org/officeDocument/2006/relationships/image" Target="../media/image28.png"/><Relationship Id="rId4" Type="http://schemas.openxmlformats.org/officeDocument/2006/relationships/image" Target="../media/image28.sv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hyperlink" Target="https://uk.movember.com/mens-health/mental-health"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gov.uk/government/publications/health-profile-for-england/chapter-2-major-causes-of-death-and-how-they-have-changed" TargetMode="External"/><Relationship Id="rId3" Type="http://schemas.openxmlformats.org/officeDocument/2006/relationships/hyperlink" Target="https://www.ons.gov.uk/peoplepopulationandcommunity/birthsdeathsandmarriages/deaths/bulletins/suicidesintheunitedkingdom/2017registrations" TargetMode="External"/><Relationship Id="rId7" Type="http://schemas.openxmlformats.org/officeDocument/2006/relationships/hyperlink" Target="https://assets.publishing.service.gov.uk/government/uploads/system/uploads/attachment_data/file/676144/safety-in-custody-q3-2017.pdf" TargetMode="External"/><Relationship Id="rId2" Type="http://schemas.openxmlformats.org/officeDocument/2006/relationships/hyperlink" Target="https://www.ons.gov.uk/peoplepopulationandcommunity/birthsdeathsandmarriages/deaths/bulletins/suicidesintheunitedkingdom/2016registration" TargetMode="External"/><Relationship Id="rId1" Type="http://schemas.openxmlformats.org/officeDocument/2006/relationships/slideLayout" Target="../slideLayouts/slideLayout2.xml"/><Relationship Id="rId6" Type="http://schemas.openxmlformats.org/officeDocument/2006/relationships/hyperlink" Target="https://www.mentalhealth.org.uk/news/survey-people-lived-experience-mental-health-problems-reveals-men-less-likely-seek-medical" TargetMode="External"/><Relationship Id="rId5" Type="http://schemas.openxmlformats.org/officeDocument/2006/relationships/hyperlink" Target="https://www.menshealthforum.org.uk/key-data-mental-health" TargetMode="External"/><Relationship Id="rId10" Type="http://schemas.openxmlformats.org/officeDocument/2006/relationships/hyperlink" Target="https://www.samaritans.org/sites/default/files/kcfinder/files/press/Men%20Suicide%20and%20Society%20Research%20Report%20151112.pdf" TargetMode="External"/><Relationship Id="rId4" Type="http://schemas.openxmlformats.org/officeDocument/2006/relationships/hyperlink" Target="http://content.digital.nhs.uk/catalogue/PUB21748/apms-2014-full-rpt.pdf" TargetMode="External"/><Relationship Id="rId9" Type="http://schemas.openxmlformats.org/officeDocument/2006/relationships/hyperlink" Target="https://www.sciencedirect.com/science/article/pii/S02727358163000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GB" b="1" dirty="0"/>
              <a:t>School of Sport, Health &amp; Outdoor Education</a:t>
            </a:r>
          </a:p>
          <a:p>
            <a:pPr marL="0" indent="0" algn="ctr">
              <a:buNone/>
            </a:pPr>
            <a:r>
              <a:rPr lang="en-GB" b="1" dirty="0"/>
              <a:t> </a:t>
            </a:r>
            <a:endParaRPr lang="en-GB" dirty="0"/>
          </a:p>
          <a:p>
            <a:pPr marL="0" indent="0" algn="ctr">
              <a:buNone/>
            </a:pPr>
            <a:r>
              <a:rPr lang="en-GB" u="sng" dirty="0"/>
              <a:t>Assessment Feedback Sheet</a:t>
            </a:r>
          </a:p>
          <a:p>
            <a:pPr marL="0" indent="0" algn="ctr">
              <a:buNone/>
            </a:pPr>
            <a:r>
              <a:rPr lang="en-GB" dirty="0"/>
              <a:t> </a:t>
            </a:r>
            <a:endParaRPr lang="en-GB" u="sng" dirty="0"/>
          </a:p>
          <a:p>
            <a:pPr marL="0" indent="0" algn="ctr">
              <a:buNone/>
            </a:pPr>
            <a:r>
              <a:rPr lang="en-GB" b="1" dirty="0"/>
              <a:t>	                Student No./Name:	</a:t>
            </a:r>
            <a:r>
              <a:rPr lang="en-GB" b="1" dirty="0" smtClean="0"/>
              <a:t>Catrena John 1600802</a:t>
            </a:r>
            <a:endParaRPr lang="en-GB" u="sng" dirty="0"/>
          </a:p>
          <a:p>
            <a:pPr marL="0" indent="0" algn="ctr">
              <a:buNone/>
            </a:pPr>
            <a:r>
              <a:rPr lang="en-GB" b="1" dirty="0"/>
              <a:t>                                               Module:  Perspectives on Health and Physical Activity</a:t>
            </a:r>
            <a:endParaRPr lang="en-GB" u="sng" dirty="0"/>
          </a:p>
          <a:p>
            <a:pPr marL="0" indent="0" algn="ctr">
              <a:buNone/>
            </a:pPr>
            <a:r>
              <a:rPr lang="en-GB" b="1" dirty="0"/>
              <a:t>                                     Module Code:  SHSS6071</a:t>
            </a:r>
            <a:endParaRPr lang="en-GB" u="sng" dirty="0"/>
          </a:p>
          <a:p>
            <a:pPr marL="0" indent="0">
              <a:buNone/>
            </a:pPr>
            <a:endParaRPr lang="en-GB" dirty="0"/>
          </a:p>
        </p:txBody>
      </p:sp>
    </p:spTree>
    <p:extLst>
      <p:ext uri="{BB962C8B-B14F-4D97-AF65-F5344CB8AC3E}">
        <p14:creationId xmlns:p14="http://schemas.microsoft.com/office/powerpoint/2010/main" val="200860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idx="1"/>
            <p:extLst>
              <p:ext uri="{D42A27DB-BD31-4B8C-83A1-F6EECF244321}">
                <p14:modId xmlns:p14="http://schemas.microsoft.com/office/powerpoint/2010/main" val="148034111"/>
              </p:ext>
            </p:extLst>
          </p:nvPr>
        </p:nvGraphicFramePr>
        <p:xfrm>
          <a:off x="104932" y="239846"/>
          <a:ext cx="11707837" cy="6566896"/>
        </p:xfrm>
        <a:graphic>
          <a:graphicData uri="http://schemas.openxmlformats.org/drawingml/2006/table">
            <a:tbl>
              <a:tblPr/>
              <a:tblGrid>
                <a:gridCol w="2412457"/>
                <a:gridCol w="203396"/>
                <a:gridCol w="203396"/>
                <a:gridCol w="966029"/>
                <a:gridCol w="966029"/>
                <a:gridCol w="966029"/>
                <a:gridCol w="203396"/>
                <a:gridCol w="966029"/>
                <a:gridCol w="966029"/>
                <a:gridCol w="966029"/>
                <a:gridCol w="966029"/>
                <a:gridCol w="203396"/>
                <a:gridCol w="966029"/>
                <a:gridCol w="753564"/>
              </a:tblGrid>
              <a:tr h="93627">
                <a:tc gridSpan="14">
                  <a:txBody>
                    <a:bodyPr/>
                    <a:lstStyle/>
                    <a:p>
                      <a:pPr algn="ctr">
                        <a:lnSpc>
                          <a:spcPct val="115000"/>
                        </a:lnSpc>
                        <a:spcAft>
                          <a:spcPts val="0"/>
                        </a:spcAft>
                      </a:pPr>
                      <a:r>
                        <a:rPr lang="en-GB" sz="400" b="1" u="none" strike="noStrike" dirty="0">
                          <a:effectLst/>
                          <a:latin typeface="Times New Roman" panose="02020603050405020304" pitchFamily="18" charset="0"/>
                          <a:ea typeface="MS Minngs"/>
                        </a:rPr>
                        <a:t>Personal Evaluation</a:t>
                      </a:r>
                      <a:r>
                        <a:rPr lang="en-GB" sz="400" u="none" strike="noStrike" dirty="0">
                          <a:effectLst/>
                          <a:latin typeface="Times New Roman" panose="02020603050405020304" pitchFamily="18" charset="0"/>
                          <a:ea typeface="MS Minngs"/>
                        </a:rPr>
                        <a:t> – to support your academic progress please complete the section below </a:t>
                      </a:r>
                      <a:r>
                        <a:rPr lang="en-GB" sz="400" b="1" u="sng" dirty="0">
                          <a:effectLst/>
                          <a:latin typeface="Times New Roman" panose="02020603050405020304" pitchFamily="18" charset="0"/>
                          <a:ea typeface="MS Minngs"/>
                        </a:rPr>
                        <a:t>BEFORE</a:t>
                      </a:r>
                      <a:r>
                        <a:rPr lang="en-GB" sz="400" u="none" strike="noStrike" dirty="0">
                          <a:effectLst/>
                          <a:latin typeface="Times New Roman" panose="02020603050405020304" pitchFamily="18" charset="0"/>
                          <a:ea typeface="MS Minngs"/>
                        </a:rPr>
                        <a:t> submitting your work.</a:t>
                      </a:r>
                      <a:endParaRPr lang="en-GB" sz="700" u="sng" dirty="0">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66675"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388214">
                <a:tc gridSpan="3">
                  <a:txBody>
                    <a:bodyPr/>
                    <a:lstStyle/>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What do you consider to be the best aspects of this work?</a:t>
                      </a: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11">
                  <a:txBody>
                    <a:bodyPr/>
                    <a:lstStyle/>
                    <a:p>
                      <a:pPr algn="ctr">
                        <a:lnSpc>
                          <a:spcPct val="115000"/>
                        </a:lnSpc>
                        <a:spcAft>
                          <a:spcPts val="0"/>
                        </a:spcAft>
                      </a:pPr>
                      <a:r>
                        <a:rPr lang="en-GB" sz="900" b="1" u="none" strike="noStrike" dirty="0" smtClean="0">
                          <a:effectLst/>
                          <a:latin typeface="Times New Roman" panose="02020603050405020304" pitchFamily="18" charset="0"/>
                          <a:ea typeface="MS Minngs"/>
                        </a:rPr>
                        <a:t>I consider the depth</a:t>
                      </a:r>
                      <a:r>
                        <a:rPr lang="en-GB" sz="900" b="1" u="none" strike="noStrike" baseline="0" dirty="0" smtClean="0">
                          <a:effectLst/>
                          <a:latin typeface="Times New Roman" panose="02020603050405020304" pitchFamily="18" charset="0"/>
                          <a:ea typeface="MS Minngs"/>
                        </a:rPr>
                        <a:t> of knowledge to be the best aspect of this work.</a:t>
                      </a:r>
                      <a:r>
                        <a:rPr lang="en-GB" sz="900" b="1"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388214">
                <a:tc gridSpan="3">
                  <a:txBody>
                    <a:bodyPr/>
                    <a:lstStyle/>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Which aspects do you consider could have been improved in this piece of work?</a:t>
                      </a: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11">
                  <a:txBody>
                    <a:bodyPr/>
                    <a:lstStyle/>
                    <a:p>
                      <a:pPr algn="ctr">
                        <a:lnSpc>
                          <a:spcPct val="115000"/>
                        </a:lnSpc>
                        <a:spcAft>
                          <a:spcPts val="0"/>
                        </a:spcAft>
                      </a:pPr>
                      <a:r>
                        <a:rPr lang="en-GB" sz="900" b="1" u="none" strike="noStrike" dirty="0">
                          <a:effectLst/>
                          <a:latin typeface="Times New Roman" panose="02020603050405020304" pitchFamily="18" charset="0"/>
                          <a:ea typeface="MS Minngs"/>
                        </a:rPr>
                        <a:t> </a:t>
                      </a:r>
                      <a:r>
                        <a:rPr lang="en-GB" sz="900" b="1" u="none" strike="noStrike" dirty="0" smtClean="0">
                          <a:effectLst/>
                          <a:latin typeface="Times New Roman" panose="02020603050405020304" pitchFamily="18" charset="0"/>
                          <a:ea typeface="MS Minngs"/>
                        </a:rPr>
                        <a:t>group contribution</a:t>
                      </a:r>
                      <a:r>
                        <a:rPr lang="en-GB" sz="900" b="1" u="none" strike="noStrike" baseline="0" dirty="0" smtClean="0">
                          <a:effectLst/>
                          <a:latin typeface="Times New Roman" panose="02020603050405020304" pitchFamily="18" charset="0"/>
                          <a:ea typeface="MS Minngs"/>
                        </a:rPr>
                        <a:t> could’ve been improved on this assignment as we struggled to find appropriate times to meet due to distance </a:t>
                      </a:r>
                      <a:r>
                        <a:rPr lang="en-GB" sz="900" b="1" u="none" strike="noStrike" baseline="0" smtClean="0">
                          <a:effectLst/>
                          <a:latin typeface="Times New Roman" panose="02020603050405020304" pitchFamily="18" charset="0"/>
                          <a:ea typeface="MS Minngs"/>
                        </a:rPr>
                        <a:t>and other </a:t>
                      </a:r>
                      <a:r>
                        <a:rPr lang="en-GB" sz="900" b="1" u="none" strike="noStrike" baseline="0" dirty="0" smtClean="0">
                          <a:effectLst/>
                          <a:latin typeface="Times New Roman" panose="02020603050405020304" pitchFamily="18" charset="0"/>
                          <a:ea typeface="MS Minngs"/>
                        </a:rPr>
                        <a:t>commitments</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388214">
                <a:tc gridSpan="3">
                  <a:txBody>
                    <a:bodyPr/>
                    <a:lstStyle/>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What have you found most satisfying whilst undertaking this submission?</a:t>
                      </a: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gridSpan="11">
                  <a:txBody>
                    <a:bodyPr/>
                    <a:lstStyle/>
                    <a:p>
                      <a:pPr algn="ctr">
                        <a:lnSpc>
                          <a:spcPct val="115000"/>
                        </a:lnSpc>
                        <a:spcAft>
                          <a:spcPts val="0"/>
                        </a:spcAft>
                      </a:pPr>
                      <a:r>
                        <a:rPr lang="en-GB" sz="900" b="1" u="none" strike="noStrike" dirty="0">
                          <a:effectLst/>
                          <a:latin typeface="Times New Roman" panose="02020603050405020304" pitchFamily="18" charset="0"/>
                          <a:ea typeface="MS Minngs"/>
                        </a:rPr>
                        <a:t> </a:t>
                      </a:r>
                      <a:r>
                        <a:rPr lang="en-GB" sz="900" b="1" u="none" strike="noStrike" dirty="0" smtClean="0">
                          <a:effectLst/>
                          <a:latin typeface="Times New Roman" panose="02020603050405020304" pitchFamily="18" charset="0"/>
                          <a:ea typeface="MS Minngs"/>
                        </a:rPr>
                        <a:t>finding out different statistics on</a:t>
                      </a:r>
                      <a:r>
                        <a:rPr lang="en-GB" sz="900" b="1" u="none" strike="noStrike" baseline="0" dirty="0" smtClean="0">
                          <a:effectLst/>
                          <a:latin typeface="Times New Roman" panose="02020603050405020304" pitchFamily="18" charset="0"/>
                          <a:ea typeface="MS Minngs"/>
                        </a:rPr>
                        <a:t> mental health</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83963">
                <a:tc rowSpan="2">
                  <a:txBody>
                    <a:bodyPr/>
                    <a:lstStyle/>
                    <a:p>
                      <a:pPr algn="l">
                        <a:lnSpc>
                          <a:spcPct val="115000"/>
                        </a:lnSpc>
                        <a:spcAft>
                          <a:spcPts val="0"/>
                        </a:spcAft>
                      </a:pPr>
                      <a:r>
                        <a:rPr lang="en-GB" sz="900" b="1"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ASSESSMENT CRITERIA</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gridSpan="2">
                  <a:txBody>
                    <a:bodyPr/>
                    <a:lstStyle/>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Learning</a:t>
                      </a:r>
                    </a:p>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Outcomes</a:t>
                      </a:r>
                    </a:p>
                    <a:p>
                      <a:pPr marL="71755" marR="71755">
                        <a:lnSpc>
                          <a:spcPct val="115000"/>
                        </a:lnSpc>
                        <a:spcAft>
                          <a:spcPts val="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p>
                    <a:p>
                      <a:pPr marL="71755" marR="71755" algn="ctr">
                        <a:lnSpc>
                          <a:spcPct val="115000"/>
                        </a:lnSpc>
                        <a:spcAft>
                          <a:spcPts val="0"/>
                        </a:spcAft>
                      </a:pPr>
                      <a:r>
                        <a:rPr lang="en-GB" sz="900" b="1"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hMerge="1">
                  <a:txBody>
                    <a:bodyPr/>
                    <a:lstStyle/>
                    <a:p>
                      <a:endParaRPr lang="en-GB"/>
                    </a:p>
                  </a:txBody>
                  <a:tcPr/>
                </a:tc>
                <a:tc gridSpan="11">
                  <a:txBody>
                    <a:bodyPr/>
                    <a:lstStyle/>
                    <a:p>
                      <a:pPr algn="ctr">
                        <a:lnSpc>
                          <a:spcPct val="115000"/>
                        </a:lnSpc>
                        <a:spcAft>
                          <a:spcPts val="0"/>
                        </a:spcAft>
                      </a:pPr>
                      <a:r>
                        <a:rPr lang="en-GB" sz="900" b="1" u="none" strike="noStrike">
                          <a:effectLst/>
                          <a:latin typeface="Times New Roman" panose="02020603050405020304" pitchFamily="18" charset="0"/>
                          <a:ea typeface="MS Minngs"/>
                        </a:rPr>
                        <a:t>GRADE</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583931">
                <a:tc vMerge="1">
                  <a:txBody>
                    <a:bodyPr/>
                    <a:lstStyle/>
                    <a:p>
                      <a:endParaRPr lang="en-GB"/>
                    </a:p>
                  </a:txBody>
                  <a:tcPr/>
                </a:tc>
                <a:tc gridSpan="2" vMerge="1">
                  <a:txBody>
                    <a:bodyPr/>
                    <a:lstStyle/>
                    <a:p>
                      <a:endParaRPr lang="en-GB"/>
                    </a:p>
                  </a:txBody>
                  <a:tcPr/>
                </a:tc>
                <a:tc hMerge="1" vMerge="1">
                  <a:txBody>
                    <a:bodyPr/>
                    <a:lstStyle/>
                    <a:p>
                      <a:endParaRPr lang="en-GB"/>
                    </a:p>
                  </a:txBody>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Poor</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&lt; 20%</a:t>
                      </a:r>
                      <a:endParaRPr lang="en-GB" sz="900" u="sng">
                        <a:effectLst/>
                        <a:latin typeface="Times New Roman" panose="02020603050405020304" pitchFamily="18" charset="0"/>
                        <a:ea typeface="MS Minngs"/>
                      </a:endParaRPr>
                    </a:p>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Weak</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20-29%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Unsatisfactory</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30-39%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Satisfactory</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40 – 49%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Good</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50 – 59%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Very Good</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60 – 69%</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Excellent</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70 – 84%</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b="1" u="none" strike="noStrike">
                          <a:effectLst/>
                          <a:latin typeface="Times New Roman" panose="02020603050405020304" pitchFamily="18" charset="0"/>
                          <a:ea typeface="MS Minngs"/>
                        </a:rPr>
                        <a:t>Exceptional</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85– 100%</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 </a:t>
                      </a:r>
                      <a:endParaRPr lang="en-GB" sz="700" u="sng">
                        <a:effectLst/>
                        <a:latin typeface="Times New Roman" panose="02020603050405020304" pitchFamily="18" charset="0"/>
                        <a:ea typeface="MS Minngs"/>
                      </a:endParaRPr>
                    </a:p>
                    <a:p>
                      <a:pPr algn="l">
                        <a:lnSpc>
                          <a:spcPct val="115000"/>
                        </a:lnSpc>
                        <a:spcAft>
                          <a:spcPts val="0"/>
                        </a:spcAft>
                      </a:pPr>
                      <a:r>
                        <a:rPr lang="en-GB" sz="400" b="1" u="none" strike="noStrike">
                          <a:effectLst/>
                          <a:latin typeface="Times New Roman" panose="02020603050405020304" pitchFamily="18" charset="0"/>
                          <a:ea typeface="MS Minngs"/>
                        </a:rPr>
                        <a:t>  %</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3931">
                <a:tc>
                  <a:txBody>
                    <a:bodyPr/>
                    <a:lstStyle/>
                    <a:p>
                      <a:pPr algn="l">
                        <a:lnSpc>
                          <a:spcPct val="115000"/>
                        </a:lnSpc>
                        <a:spcAft>
                          <a:spcPts val="0"/>
                        </a:spcAft>
                      </a:pPr>
                      <a:r>
                        <a:rPr lang="en-GB" sz="900" u="none" strike="noStrike">
                          <a:effectLst/>
                          <a:latin typeface="Times New Roman" panose="02020603050405020304" pitchFamily="18" charset="0"/>
                          <a:ea typeface="MS Minngs"/>
                        </a:rPr>
                        <a:t>Presentation skills and communication of ideas. (including use of visual aids and interaction with the audience)</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4</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20%</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55394">
                <a:tc>
                  <a:txBody>
                    <a:bodyPr/>
                    <a:lstStyle/>
                    <a:p>
                      <a:pPr algn="l">
                        <a:lnSpc>
                          <a:spcPct val="115000"/>
                        </a:lnSpc>
                        <a:spcAft>
                          <a:spcPts val="0"/>
                        </a:spcAft>
                      </a:pPr>
                      <a:r>
                        <a:rPr lang="en-GB" sz="900" u="none" strike="noStrike">
                          <a:effectLst/>
                          <a:latin typeface="Times New Roman" panose="02020603050405020304" pitchFamily="18" charset="0"/>
                          <a:ea typeface="MS Minngs"/>
                        </a:rPr>
                        <a:t>Depth of understanding of chosen topic</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1,2,3,4</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l">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900">
                          <a:effectLst/>
                          <a:latin typeface="Calibri" panose="020F0502020204030204" pitchFamily="34" charset="0"/>
                          <a:ea typeface="Calibri" panose="020F0502020204030204" pitchFamily="34" charset="0"/>
                          <a:cs typeface="Times New Roman" panose="02020603050405020304" pitchFamily="18" charset="0"/>
                        </a:rPr>
                        <a:t> </a:t>
                      </a: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35%</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16123">
                <a:tc>
                  <a:txBody>
                    <a:bodyPr/>
                    <a:lstStyle/>
                    <a:p>
                      <a:pPr algn="l">
                        <a:lnSpc>
                          <a:spcPct val="115000"/>
                        </a:lnSpc>
                        <a:spcAft>
                          <a:spcPts val="0"/>
                        </a:spcAft>
                      </a:pPr>
                      <a:r>
                        <a:rPr lang="en-GB" sz="900" u="none" strike="noStrike">
                          <a:effectLst/>
                          <a:latin typeface="Times New Roman" panose="02020603050405020304" pitchFamily="18" charset="0"/>
                          <a:ea typeface="MS Minngs"/>
                        </a:rPr>
                        <a:t>Quality of, and the appropriate use of research within the presentation</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p>
                      <a:pPr algn="ctr">
                        <a:lnSpc>
                          <a:spcPct val="115000"/>
                        </a:lnSpc>
                        <a:spcAft>
                          <a:spcPts val="0"/>
                        </a:spcAft>
                      </a:pPr>
                      <a:r>
                        <a:rPr lang="en-GB" sz="900" b="1" u="none" strike="noStrike">
                          <a:effectLst/>
                          <a:latin typeface="Times New Roman" panose="02020603050405020304" pitchFamily="18" charset="0"/>
                          <a:ea typeface="MS Minngs"/>
                        </a:rPr>
                        <a:t>1,3</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8435"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20%</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55394">
                <a:tc>
                  <a:txBody>
                    <a:bodyPr/>
                    <a:lstStyle/>
                    <a:p>
                      <a:pPr algn="l">
                        <a:lnSpc>
                          <a:spcPct val="115000"/>
                        </a:lnSpc>
                        <a:spcAft>
                          <a:spcPts val="0"/>
                        </a:spcAft>
                      </a:pPr>
                      <a:r>
                        <a:rPr lang="en-GB" sz="900" u="none" strike="noStrike">
                          <a:effectLst/>
                          <a:latin typeface="Times New Roman" panose="02020603050405020304" pitchFamily="18" charset="0"/>
                          <a:ea typeface="MS Minngs"/>
                        </a:rPr>
                        <a:t>Response to questioning</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1,2,3,4</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8435"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10%</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3931">
                <a:tc>
                  <a:txBody>
                    <a:bodyPr/>
                    <a:lstStyle/>
                    <a:p>
                      <a:pPr algn="l">
                        <a:lnSpc>
                          <a:spcPct val="115000"/>
                        </a:lnSpc>
                        <a:spcAft>
                          <a:spcPts val="0"/>
                        </a:spcAft>
                      </a:pPr>
                      <a:r>
                        <a:rPr lang="en-GB" sz="900" u="none" strike="noStrike">
                          <a:effectLst/>
                          <a:latin typeface="Times New Roman" panose="02020603050405020304" pitchFamily="18" charset="0"/>
                          <a:ea typeface="MS Minngs"/>
                        </a:rPr>
                        <a:t>Contribution to tutorial sessions / group meetings – evidenced via attendance and minutes   </a:t>
                      </a:r>
                      <a:endParaRPr lang="en-GB" sz="9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b="1" u="none" strike="noStrike">
                          <a:effectLst/>
                          <a:latin typeface="Times New Roman" panose="02020603050405020304" pitchFamily="18" charset="0"/>
                          <a:ea typeface="MS Minngs"/>
                        </a:rPr>
                        <a:t>5</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8435" algn="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ctr">
                        <a:lnSpc>
                          <a:spcPct val="115000"/>
                        </a:lnSpc>
                        <a:spcAft>
                          <a:spcPts val="0"/>
                        </a:spcAft>
                      </a:pPr>
                      <a:r>
                        <a:rPr lang="en-GB" sz="900" u="none" strike="noStrike" dirty="0">
                          <a:effectLst/>
                          <a:latin typeface="Times New Roman" panose="02020603050405020304" pitchFamily="18" charset="0"/>
                          <a:ea typeface="MS Minngs"/>
                        </a:rPr>
                        <a:t> </a:t>
                      </a:r>
                      <a:endParaRPr lang="en-GB" sz="9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ctr">
                        <a:lnSpc>
                          <a:spcPct val="115000"/>
                        </a:lnSpc>
                        <a:spcAft>
                          <a:spcPts val="0"/>
                        </a:spcAft>
                      </a:pPr>
                      <a:r>
                        <a:rPr lang="en-GB" sz="900" u="none" strike="noStrike">
                          <a:effectLst/>
                          <a:latin typeface="Times New Roman" panose="02020603050405020304" pitchFamily="18" charset="0"/>
                          <a:ea typeface="MS Minngs"/>
                        </a:rPr>
                        <a:t> </a:t>
                      </a:r>
                      <a:endParaRPr lang="en-GB" sz="9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400" b="1" u="none" strike="noStrike">
                          <a:effectLst/>
                          <a:latin typeface="Times New Roman" panose="02020603050405020304" pitchFamily="18" charset="0"/>
                          <a:ea typeface="MS Minngs"/>
                        </a:rPr>
                        <a:t>15%</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83947">
                <a:tc gridSpan="13">
                  <a:txBody>
                    <a:bodyPr/>
                    <a:lstStyle/>
                    <a:p>
                      <a:pPr algn="l">
                        <a:lnSpc>
                          <a:spcPct val="115000"/>
                        </a:lnSpc>
                        <a:spcAft>
                          <a:spcPts val="0"/>
                        </a:spcAft>
                      </a:pPr>
                      <a:r>
                        <a:rPr lang="en-GB" sz="900" u="none" strike="noStrike" dirty="0">
                          <a:effectLst/>
                          <a:latin typeface="Times New Roman" panose="02020603050405020304" pitchFamily="18" charset="0"/>
                          <a:ea typeface="MS Minngs"/>
                        </a:rPr>
                        <a:t>. It is expected that students will present work that is proof read, correctly referenced and adheres to the </a:t>
                      </a:r>
                      <a:r>
                        <a:rPr lang="en-GB" sz="900" b="1" u="none" strike="noStrike" dirty="0">
                          <a:effectLst/>
                          <a:latin typeface="Times New Roman" panose="02020603050405020304" pitchFamily="18" charset="0"/>
                          <a:ea typeface="MS Minngs"/>
                        </a:rPr>
                        <a:t>Assessment Checklist.</a:t>
                      </a:r>
                      <a:r>
                        <a:rPr lang="en-GB" sz="900" u="none" strike="noStrike" dirty="0">
                          <a:effectLst/>
                          <a:latin typeface="Times New Roman" panose="02020603050405020304" pitchFamily="18" charset="0"/>
                          <a:ea typeface="MS Minngs"/>
                        </a:rPr>
                        <a:t> Therefore a range of 0 – 10 marks will be deducted for non-completion of any of the points on the </a:t>
                      </a:r>
                      <a:r>
                        <a:rPr lang="en-GB" sz="900" b="1" u="none" strike="noStrike" dirty="0">
                          <a:effectLst/>
                          <a:latin typeface="Times New Roman" panose="02020603050405020304" pitchFamily="18" charset="0"/>
                          <a:ea typeface="MS Minngs"/>
                        </a:rPr>
                        <a:t>checklist below</a:t>
                      </a:r>
                      <a:r>
                        <a:rPr lang="en-GB" sz="900" u="none" strike="noStrike" dirty="0">
                          <a:effectLst/>
                          <a:latin typeface="Times New Roman" panose="02020603050405020304" pitchFamily="18" charset="0"/>
                          <a:ea typeface="MS Minngs"/>
                        </a:rPr>
                        <a:t>.</a:t>
                      </a:r>
                      <a:endParaRPr lang="en-GB" sz="900" u="sng" dirty="0">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a:lnSpc>
                          <a:spcPct val="115000"/>
                        </a:lnSpc>
                        <a:spcAft>
                          <a:spcPts val="0"/>
                        </a:spcAft>
                      </a:pPr>
                      <a:r>
                        <a:rPr lang="en-GB" sz="600" b="1" u="none" strike="noStrike">
                          <a:effectLst/>
                          <a:latin typeface="Times New Roman" panose="02020603050405020304" pitchFamily="18" charset="0"/>
                          <a:ea typeface="MS Minngs"/>
                        </a:rPr>
                        <a:t> </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81130">
                <a:tc gridSpan="14">
                  <a:txBody>
                    <a:bodyPr/>
                    <a:lstStyle/>
                    <a:p>
                      <a:pPr algn="l">
                        <a:lnSpc>
                          <a:spcPct val="115000"/>
                        </a:lnSpc>
                        <a:spcAft>
                          <a:spcPts val="0"/>
                        </a:spcAft>
                      </a:pPr>
                      <a:r>
                        <a:rPr lang="en-GB" sz="900" b="1" u="none" strike="noStrike" dirty="0">
                          <a:effectLst/>
                          <a:latin typeface="Times New Roman" panose="02020603050405020304" pitchFamily="18" charset="0"/>
                          <a:ea typeface="MS Minngs"/>
                        </a:rPr>
                        <a:t>TUTOR COMMENTS:</a:t>
                      </a:r>
                      <a:endParaRPr lang="en-GB" sz="900" u="sng" dirty="0">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80883">
                <a:tc gridSpan="2">
                  <a:txBody>
                    <a:bodyPr/>
                    <a:lstStyle/>
                    <a:p>
                      <a:pPr algn="l">
                        <a:lnSpc>
                          <a:spcPct val="115000"/>
                        </a:lnSpc>
                        <a:spcAft>
                          <a:spcPts val="0"/>
                        </a:spcAft>
                      </a:pPr>
                      <a:r>
                        <a:rPr lang="en-GB" sz="400" b="1" u="none" strike="noStrike">
                          <a:effectLst/>
                          <a:latin typeface="Times New Roman" panose="02020603050405020304" pitchFamily="18" charset="0"/>
                          <a:ea typeface="MS Minngs"/>
                        </a:rPr>
                        <a:t> Submission date: copy of presentation by 11</a:t>
                      </a:r>
                      <a:r>
                        <a:rPr lang="en-GB" sz="400" b="1" u="none" strike="noStrike" baseline="30000">
                          <a:effectLst/>
                          <a:latin typeface="Times New Roman" panose="02020603050405020304" pitchFamily="18" charset="0"/>
                          <a:ea typeface="MS Minngs"/>
                        </a:rPr>
                        <a:t>th</a:t>
                      </a:r>
                      <a:r>
                        <a:rPr lang="en-GB" sz="400" b="1" u="none" strike="noStrike">
                          <a:effectLst/>
                          <a:latin typeface="Times New Roman" panose="02020603050405020304" pitchFamily="18" charset="0"/>
                          <a:ea typeface="MS Minngs"/>
                        </a:rPr>
                        <a:t> of January, 2019 - via Turnitin</a:t>
                      </a:r>
                      <a:endParaRPr lang="en-GB" sz="700" u="sng">
                        <a:effectLst/>
                        <a:latin typeface="Times New Roman" panose="02020603050405020304" pitchFamily="18" charset="0"/>
                        <a:ea typeface="MS Minngs"/>
                      </a:endParaRPr>
                    </a:p>
                  </a:txBody>
                  <a:tcPr marL="32107" marR="32107"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GB"/>
                    </a:p>
                  </a:txBody>
                  <a:tcPr/>
                </a:tc>
                <a:tc gridSpan="4">
                  <a:txBody>
                    <a:bodyPr/>
                    <a:lstStyle/>
                    <a:p>
                      <a:pPr algn="l">
                        <a:lnSpc>
                          <a:spcPct val="115000"/>
                        </a:lnSpc>
                        <a:spcAft>
                          <a:spcPts val="0"/>
                        </a:spcAft>
                      </a:pPr>
                      <a:r>
                        <a:rPr lang="en-GB" sz="400" b="1" u="none" strike="noStrike">
                          <a:effectLst/>
                          <a:latin typeface="Times New Roman" panose="02020603050405020304" pitchFamily="18" charset="0"/>
                          <a:ea typeface="MS Minngs"/>
                        </a:rPr>
                        <a:t>Return date:</a:t>
                      </a:r>
                      <a:endParaRPr lang="en-GB" sz="700" u="sng">
                        <a:effectLst/>
                        <a:latin typeface="Times New Roman" panose="02020603050405020304" pitchFamily="18" charset="0"/>
                        <a:ea typeface="MS Minngs"/>
                      </a:endParaRPr>
                    </a:p>
                    <a:p>
                      <a:pPr algn="l">
                        <a:lnSpc>
                          <a:spcPct val="115000"/>
                        </a:lnSpc>
                        <a:spcAft>
                          <a:spcPts val="0"/>
                        </a:spcAft>
                      </a:pPr>
                      <a:r>
                        <a:rPr lang="en-GB" sz="400" b="1" u="none" strike="noStrike">
                          <a:effectLst/>
                          <a:latin typeface="Times New Roman" panose="02020603050405020304" pitchFamily="18" charset="0"/>
                          <a:ea typeface="MS Minngs"/>
                        </a:rPr>
                        <a:t>(at least within 4 weeks)</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algn="l">
                        <a:lnSpc>
                          <a:spcPct val="115000"/>
                        </a:lnSpc>
                        <a:spcAft>
                          <a:spcPts val="0"/>
                        </a:spcAft>
                      </a:pPr>
                      <a:r>
                        <a:rPr lang="en-GB" sz="400" b="1" u="none" strike="noStrike">
                          <a:effectLst/>
                          <a:latin typeface="Times New Roman" panose="02020603050405020304" pitchFamily="18" charset="0"/>
                          <a:ea typeface="MS Minngs"/>
                        </a:rPr>
                        <a:t>Tutor: Alison Connaughton </a:t>
                      </a:r>
                      <a:endParaRPr lang="en-GB" sz="700" u="sng">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l">
                        <a:lnSpc>
                          <a:spcPct val="115000"/>
                        </a:lnSpc>
                        <a:spcAft>
                          <a:spcPts val="0"/>
                        </a:spcAft>
                      </a:pPr>
                      <a:r>
                        <a:rPr lang="en-GB" sz="400" b="1" u="none" strike="noStrike" dirty="0">
                          <a:effectLst/>
                          <a:latin typeface="Times New Roman" panose="02020603050405020304" pitchFamily="18" charset="0"/>
                          <a:ea typeface="MS Minngs"/>
                        </a:rPr>
                        <a:t>Mark: </a:t>
                      </a:r>
                      <a:endParaRPr lang="en-GB" sz="700" u="sng" dirty="0">
                        <a:effectLst/>
                        <a:latin typeface="Times New Roman" panose="02020603050405020304" pitchFamily="18" charset="0"/>
                        <a:ea typeface="MS Minngs"/>
                      </a:endParaRPr>
                    </a:p>
                  </a:txBody>
                  <a:tcPr marL="32107" marR="32107"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r>
            </a:tbl>
          </a:graphicData>
        </a:graphic>
      </p:graphicFrame>
    </p:spTree>
    <p:extLst>
      <p:ext uri="{BB962C8B-B14F-4D97-AF65-F5344CB8AC3E}">
        <p14:creationId xmlns:p14="http://schemas.microsoft.com/office/powerpoint/2010/main" val="2115164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9" name="Straight Connector 78">
            <a:extLst>
              <a:ext uri="{FF2B5EF4-FFF2-40B4-BE49-F238E27FC236}">
                <a16:creationId xmlns:a16="http://schemas.microsoft.com/office/drawing/2014/main" xmlns="" id="{99AE2756-0FC4-4155-83E7-58AAAB63E75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040" name="Rectangle 80">
            <a:extLst>
              <a:ext uri="{FF2B5EF4-FFF2-40B4-BE49-F238E27FC236}">
                <a16:creationId xmlns:a16="http://schemas.microsoft.com/office/drawing/2014/main" xmlns="" id="{247AB924-1B87-43FC-B7C7-B112D5C51A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7538" y="4756638"/>
            <a:ext cx="11139854" cy="930447"/>
          </a:xfrm>
        </p:spPr>
        <p:txBody>
          <a:bodyPr>
            <a:normAutofit/>
          </a:bodyPr>
          <a:lstStyle/>
          <a:p>
            <a:r>
              <a:rPr lang="en-GB" sz="5000" b="1" dirty="0">
                <a:ln w="9525">
                  <a:solidFill>
                    <a:schemeClr val="bg1"/>
                  </a:solidFill>
                  <a:prstDash val="solid"/>
                </a:ln>
                <a:solidFill>
                  <a:srgbClr val="FFFFFF"/>
                </a:solidFill>
                <a:effectLst>
                  <a:outerShdw blurRad="12700" dist="38100" dir="2700000" algn="tl" rotWithShape="0">
                    <a:schemeClr val="bg1">
                      <a:lumMod val="50000"/>
                    </a:schemeClr>
                  </a:outerShdw>
                </a:effectLst>
                <a:latin typeface="Times New Roman" panose="02020603050405020304" pitchFamily="18" charset="0"/>
                <a:cs typeface="Times New Roman" panose="02020603050405020304" pitchFamily="18" charset="0"/>
              </a:rPr>
              <a:t>Mental health: is society doing enough?</a:t>
            </a:r>
          </a:p>
        </p:txBody>
      </p:sp>
      <p:pic>
        <p:nvPicPr>
          <p:cNvPr id="1026" name="Picture 2" descr="Image result for mental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040" y="401911"/>
            <a:ext cx="3425609" cy="3809276"/>
          </a:xfrm>
          <a:prstGeom prst="rect">
            <a:avLst/>
          </a:prstGeom>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xmlns="" id="{2269DF0D-A106-44BD-93BA-C1B451EAC647}"/>
              </a:ext>
            </a:extLst>
          </p:cNvPr>
          <p:cNvPicPr>
            <a:picLocks noChangeAspect="1"/>
          </p:cNvPicPr>
          <p:nvPr/>
        </p:nvPicPr>
        <p:blipFill>
          <a:blip r:embed="rId3"/>
          <a:stretch>
            <a:fillRect/>
          </a:stretch>
        </p:blipFill>
        <p:spPr>
          <a:xfrm>
            <a:off x="4385729" y="1156386"/>
            <a:ext cx="3433324" cy="2300327"/>
          </a:xfrm>
          <a:prstGeom prst="rect">
            <a:avLst/>
          </a:prstGeom>
        </p:spPr>
      </p:pic>
      <p:cxnSp>
        <p:nvCxnSpPr>
          <p:cNvPr id="1041" name="Straight Connector 82">
            <a:extLst>
              <a:ext uri="{FF2B5EF4-FFF2-40B4-BE49-F238E27FC236}">
                <a16:creationId xmlns:a16="http://schemas.microsoft.com/office/drawing/2014/main" xmlns="" id="{818DC98F-4057-4645-B948-F604F39A9CF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xmlns="" id="{E60EC660-FFBA-4636-9C4A-D992F7A35322}"/>
              </a:ext>
            </a:extLst>
          </p:cNvPr>
          <p:cNvPicPr>
            <a:picLocks noChangeAspect="1"/>
          </p:cNvPicPr>
          <p:nvPr/>
        </p:nvPicPr>
        <p:blipFill>
          <a:blip r:embed="rId4"/>
          <a:stretch>
            <a:fillRect/>
          </a:stretch>
        </p:blipFill>
        <p:spPr>
          <a:xfrm>
            <a:off x="8449725" y="338215"/>
            <a:ext cx="3423916" cy="3981297"/>
          </a:xfrm>
          <a:prstGeom prst="rect">
            <a:avLst/>
          </a:prstGeom>
        </p:spPr>
      </p:pic>
      <p:cxnSp>
        <p:nvCxnSpPr>
          <p:cNvPr id="1042" name="Straight Connector 84">
            <a:extLst>
              <a:ext uri="{FF2B5EF4-FFF2-40B4-BE49-F238E27FC236}">
                <a16:creationId xmlns:a16="http://schemas.microsoft.com/office/drawing/2014/main" xmlns="" id="{DAD2B705-4A9B-408D-AA80-4F41045E09D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221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6070"/>
            <a:ext cx="7028583" cy="2455587"/>
          </a:xfrm>
        </p:spPr>
        <p:txBody>
          <a:bodyPr/>
          <a:lstStyle/>
          <a:p>
            <a:pPr marL="0" indent="0">
              <a:buNone/>
            </a:pPr>
            <a:r>
              <a:rPr lang="en-GB" i="1" dirty="0">
                <a:latin typeface="Times New Roman" panose="02020603050405020304" pitchFamily="18" charset="0"/>
                <a:cs typeface="Times New Roman" panose="02020603050405020304" pitchFamily="18" charset="0"/>
              </a:rPr>
              <a:t>Mental Health is a state of well-being in which every individual realizes his or her own potential, can cope with the normal stresses of life and </a:t>
            </a:r>
            <a:r>
              <a:rPr lang="en-GB" dirty="0">
                <a:latin typeface="Times New Roman" panose="02020603050405020304" pitchFamily="18" charset="0"/>
                <a:cs typeface="Times New Roman" panose="02020603050405020304" pitchFamily="18" charset="0"/>
              </a:rPr>
              <a:t>not merely the absence of disease or infirmity</a:t>
            </a:r>
            <a:r>
              <a:rPr lang="en-GB" i="1"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(World Health Organization, 2004)</a:t>
            </a:r>
          </a:p>
          <a:p>
            <a:endParaRPr lang="en-GB" dirty="0"/>
          </a:p>
        </p:txBody>
      </p:sp>
      <p:sp>
        <p:nvSpPr>
          <p:cNvPr id="4" name="TextBox 3"/>
          <p:cNvSpPr txBox="1"/>
          <p:nvPr/>
        </p:nvSpPr>
        <p:spPr>
          <a:xfrm>
            <a:off x="4551336" y="4576357"/>
            <a:ext cx="7640664" cy="2585323"/>
          </a:xfrm>
          <a:prstGeom prst="rect">
            <a:avLst/>
          </a:prstGeom>
          <a:noFill/>
        </p:spPr>
        <p:txBody>
          <a:bodyPr wrap="square" rtlCol="0">
            <a:spAutoFit/>
          </a:bodyPr>
          <a:lstStyle/>
          <a:p>
            <a:r>
              <a:rPr lang="en-GB" sz="2400" i="1" dirty="0">
                <a:latin typeface="Times New Roman" panose="02020603050405020304" pitchFamily="18" charset="0"/>
                <a:cs typeface="Times New Roman" panose="02020603050405020304" pitchFamily="18" charset="0"/>
              </a:rPr>
              <a:t>Mental health includes our emotional, psychological, and social well-being. It affects how we think, feel, and act. It also helps determine how we handle stress, relate to others, and make choices. Mental health is important at every stage of life, from childhood and adolescence through adulthood </a:t>
            </a:r>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MentalHealth.Gov</a:t>
            </a:r>
            <a:r>
              <a:rPr lang="en-GB" sz="2400" dirty="0">
                <a:latin typeface="Times New Roman" panose="02020603050405020304" pitchFamily="18" charset="0"/>
                <a:cs typeface="Times New Roman" panose="02020603050405020304" pitchFamily="18" charset="0"/>
              </a:rPr>
              <a:t>, 2017)</a:t>
            </a:r>
          </a:p>
          <a:p>
            <a:endParaRPr lang="en-GB" dirty="0"/>
          </a:p>
        </p:txBody>
      </p:sp>
      <p:sp>
        <p:nvSpPr>
          <p:cNvPr id="5" name="Rectangle 4">
            <a:extLst>
              <a:ext uri="{FF2B5EF4-FFF2-40B4-BE49-F238E27FC236}">
                <a16:creationId xmlns:a16="http://schemas.microsoft.com/office/drawing/2014/main" xmlns="" id="{51EBC303-A2D9-4B90-8CDE-11C76922C1AB}"/>
              </a:ext>
            </a:extLst>
          </p:cNvPr>
          <p:cNvSpPr/>
          <p:nvPr/>
        </p:nvSpPr>
        <p:spPr>
          <a:xfrm>
            <a:off x="2339307" y="0"/>
            <a:ext cx="6862456" cy="923330"/>
          </a:xfrm>
          <a:prstGeom prst="rect">
            <a:avLst/>
          </a:prstGeom>
          <a:noFill/>
        </p:spPr>
        <p:txBody>
          <a:bodyPr wrap="none" lIns="91440" tIns="45720" rIns="91440" bIns="45720">
            <a:sp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What is mental health?</a:t>
            </a:r>
          </a:p>
        </p:txBody>
      </p:sp>
      <p:pic>
        <p:nvPicPr>
          <p:cNvPr id="6" name="Picture 5">
            <a:extLst>
              <a:ext uri="{FF2B5EF4-FFF2-40B4-BE49-F238E27FC236}">
                <a16:creationId xmlns:a16="http://schemas.microsoft.com/office/drawing/2014/main" xmlns="" id="{966EF632-2365-4A4F-8F97-85AD88DF7C81}"/>
              </a:ext>
            </a:extLst>
          </p:cNvPr>
          <p:cNvPicPr>
            <a:picLocks noChangeAspect="1"/>
          </p:cNvPicPr>
          <p:nvPr/>
        </p:nvPicPr>
        <p:blipFill rotWithShape="1">
          <a:blip r:embed="rId3"/>
          <a:srcRect t="10349"/>
          <a:stretch/>
        </p:blipFill>
        <p:spPr>
          <a:xfrm>
            <a:off x="7888637" y="1043335"/>
            <a:ext cx="3297829" cy="2748322"/>
          </a:xfrm>
          <a:prstGeom prst="rect">
            <a:avLst/>
          </a:prstGeom>
          <a:ln>
            <a:noFill/>
          </a:ln>
          <a:effectLst>
            <a:softEdge rad="112500"/>
          </a:effectLst>
        </p:spPr>
      </p:pic>
      <p:pic>
        <p:nvPicPr>
          <p:cNvPr id="7" name="Picture 6">
            <a:extLst>
              <a:ext uri="{FF2B5EF4-FFF2-40B4-BE49-F238E27FC236}">
                <a16:creationId xmlns:a16="http://schemas.microsoft.com/office/drawing/2014/main" xmlns="" id="{D1F46AF9-7FB6-44F7-BB6F-EF279DD80655}"/>
              </a:ext>
            </a:extLst>
          </p:cNvPr>
          <p:cNvPicPr>
            <a:picLocks noChangeAspect="1"/>
          </p:cNvPicPr>
          <p:nvPr/>
        </p:nvPicPr>
        <p:blipFill rotWithShape="1">
          <a:blip r:embed="rId4"/>
          <a:srcRect l="12665" t="8293" r="10898" b="8415"/>
          <a:stretch/>
        </p:blipFill>
        <p:spPr>
          <a:xfrm>
            <a:off x="219193" y="3791657"/>
            <a:ext cx="3589091" cy="3056059"/>
          </a:xfrm>
          <a:prstGeom prst="rect">
            <a:avLst/>
          </a:prstGeom>
          <a:ln>
            <a:noFill/>
          </a:ln>
          <a:effectLst>
            <a:softEdge rad="112500"/>
          </a:effectLst>
        </p:spPr>
      </p:pic>
    </p:spTree>
    <p:extLst>
      <p:ext uri="{BB962C8B-B14F-4D97-AF65-F5344CB8AC3E}">
        <p14:creationId xmlns:p14="http://schemas.microsoft.com/office/powerpoint/2010/main" val="1561772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426" y="-115322"/>
            <a:ext cx="10515600" cy="1325563"/>
          </a:xfrm>
        </p:spPr>
        <p:txBody>
          <a:bodyPr>
            <a:normAutofit/>
          </a:bodyPr>
          <a:lstStyle/>
          <a:p>
            <a:pPr algn="ctr"/>
            <a:r>
              <a:rPr lang="en-GB" sz="7200" b="1" dirty="0">
                <a:ln w="9525">
                  <a:solidFill>
                    <a:schemeClr val="bg1"/>
                  </a:solidFill>
                  <a:prstDash val="solid"/>
                </a:ln>
                <a:effectLst>
                  <a:outerShdw blurRad="12700" dist="38100" dir="2700000" algn="tl" rotWithShape="0">
                    <a:schemeClr val="bg1">
                      <a:lumMod val="50000"/>
                    </a:schemeClr>
                  </a:outerShdw>
                </a:effectLst>
              </a:rPr>
              <a:t>Types</a:t>
            </a:r>
          </a:p>
        </p:txBody>
      </p:sp>
      <p:sp>
        <p:nvSpPr>
          <p:cNvPr id="3" name="Content Placeholder 2"/>
          <p:cNvSpPr>
            <a:spLocks noGrp="1"/>
          </p:cNvSpPr>
          <p:nvPr>
            <p:ph idx="1"/>
          </p:nvPr>
        </p:nvSpPr>
        <p:spPr>
          <a:xfrm>
            <a:off x="493426" y="1253331"/>
            <a:ext cx="3523938" cy="4351338"/>
          </a:xfrm>
        </p:spPr>
        <p:txBody>
          <a:bodyPr>
            <a:normAutofit/>
          </a:bodyPr>
          <a:lstStyle/>
          <a:p>
            <a:r>
              <a:rPr lang="en-GB" i="1" dirty="0">
                <a:latin typeface="Times New Roman" panose="02020603050405020304" pitchFamily="18" charset="0"/>
                <a:cs typeface="Times New Roman" panose="02020603050405020304" pitchFamily="18" charset="0"/>
              </a:rPr>
              <a:t>Anger</a:t>
            </a:r>
          </a:p>
          <a:p>
            <a:r>
              <a:rPr lang="en-GB" i="1" dirty="0">
                <a:latin typeface="Times New Roman" panose="02020603050405020304" pitchFamily="18" charset="0"/>
                <a:cs typeface="Times New Roman" panose="02020603050405020304" pitchFamily="18" charset="0"/>
              </a:rPr>
              <a:t>Anxiety and panic attacks</a:t>
            </a:r>
          </a:p>
          <a:p>
            <a:r>
              <a:rPr lang="en-GB" i="1" dirty="0">
                <a:latin typeface="Times New Roman" panose="02020603050405020304" pitchFamily="18" charset="0"/>
                <a:cs typeface="Times New Roman" panose="02020603050405020304" pitchFamily="18" charset="0"/>
              </a:rPr>
              <a:t>Bipolar disorder</a:t>
            </a:r>
          </a:p>
          <a:p>
            <a:r>
              <a:rPr lang="en-GB" i="1" dirty="0">
                <a:latin typeface="Times New Roman" panose="02020603050405020304" pitchFamily="18" charset="0"/>
                <a:cs typeface="Times New Roman" panose="02020603050405020304" pitchFamily="18" charset="0"/>
              </a:rPr>
              <a:t>Body dysmorphic disorder</a:t>
            </a:r>
          </a:p>
          <a:p>
            <a:r>
              <a:rPr lang="en-GB" i="1" dirty="0">
                <a:latin typeface="Times New Roman" panose="02020603050405020304" pitchFamily="18" charset="0"/>
                <a:cs typeface="Times New Roman" panose="02020603050405020304" pitchFamily="18" charset="0"/>
              </a:rPr>
              <a:t>Borderline personality disorder</a:t>
            </a:r>
          </a:p>
        </p:txBody>
      </p:sp>
      <p:sp>
        <p:nvSpPr>
          <p:cNvPr id="4" name="TextBox 3"/>
          <p:cNvSpPr txBox="1"/>
          <p:nvPr/>
        </p:nvSpPr>
        <p:spPr>
          <a:xfrm>
            <a:off x="8940383" y="249597"/>
            <a:ext cx="4137285" cy="2831544"/>
          </a:xfrm>
          <a:prstGeom prst="rect">
            <a:avLst/>
          </a:prstGeom>
          <a:noFill/>
        </p:spPr>
        <p:txBody>
          <a:bodyPr wrap="square" rtlCol="0">
            <a:spAutoFit/>
          </a:bodyPr>
          <a:lstStyle/>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Depression</a:t>
            </a:r>
          </a:p>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Eating disorders</a:t>
            </a:r>
          </a:p>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Suicidal feelings</a:t>
            </a:r>
          </a:p>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Sleep problems</a:t>
            </a:r>
          </a:p>
          <a:p>
            <a:pPr marL="285750" indent="-285750">
              <a:buFont typeface="Arial" panose="020B0604020202020204" pitchFamily="34" charset="0"/>
              <a:buChar char="•"/>
            </a:pPr>
            <a:r>
              <a:rPr lang="en-GB" sz="3200" i="1" dirty="0">
                <a:latin typeface="Times New Roman" panose="02020603050405020304" pitchFamily="18" charset="0"/>
                <a:cs typeface="Times New Roman" panose="02020603050405020304" pitchFamily="18" charset="0"/>
              </a:rPr>
              <a:t>stress</a:t>
            </a:r>
          </a:p>
          <a:p>
            <a:endParaRPr lang="en-GB" dirty="0"/>
          </a:p>
        </p:txBody>
      </p:sp>
      <p:pic>
        <p:nvPicPr>
          <p:cNvPr id="2050" name="Picture 2" descr="Image result for mental 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4155" y="2173482"/>
            <a:ext cx="4467069" cy="251103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xmlns="" id="{823D015E-8F49-4470-B087-ADC5E4D1A804}"/>
              </a:ext>
            </a:extLst>
          </p:cNvPr>
          <p:cNvPicPr>
            <a:picLocks noChangeAspect="1"/>
          </p:cNvPicPr>
          <p:nvPr/>
        </p:nvPicPr>
        <p:blipFill rotWithShape="1">
          <a:blip r:embed="rId4"/>
          <a:srcRect l="15439" r="16593"/>
          <a:stretch/>
        </p:blipFill>
        <p:spPr>
          <a:xfrm>
            <a:off x="8658015" y="3519411"/>
            <a:ext cx="3369039" cy="3088992"/>
          </a:xfrm>
          <a:prstGeom prst="rect">
            <a:avLst/>
          </a:prstGeom>
          <a:ln>
            <a:noFill/>
          </a:ln>
          <a:effectLst>
            <a:softEdge rad="112500"/>
          </a:effectLst>
        </p:spPr>
      </p:pic>
    </p:spTree>
    <p:extLst>
      <p:ext uri="{BB962C8B-B14F-4D97-AF65-F5344CB8AC3E}">
        <p14:creationId xmlns:p14="http://schemas.microsoft.com/office/powerpoint/2010/main" val="101690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770" y="-158376"/>
            <a:ext cx="10515600" cy="1325563"/>
          </a:xfrm>
        </p:spPr>
        <p:txBody>
          <a:bodyPr>
            <a:norm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Stress</a:t>
            </a:r>
          </a:p>
        </p:txBody>
      </p:sp>
      <p:sp>
        <p:nvSpPr>
          <p:cNvPr id="3" name="Content Placeholder 2"/>
          <p:cNvSpPr>
            <a:spLocks noGrp="1"/>
          </p:cNvSpPr>
          <p:nvPr>
            <p:ph idx="1"/>
          </p:nvPr>
        </p:nvSpPr>
        <p:spPr>
          <a:xfrm>
            <a:off x="175330" y="907922"/>
            <a:ext cx="10515600" cy="1502191"/>
          </a:xfrm>
        </p:spPr>
        <p:txBody>
          <a:bodyPr>
            <a:normAutofit/>
          </a:bodyPr>
          <a:lstStyle/>
          <a:p>
            <a:pPr marL="0" indent="0">
              <a:buNone/>
            </a:pPr>
            <a:r>
              <a:rPr lang="en-GB" i="1" dirty="0">
                <a:latin typeface="Times New Roman" panose="02020603050405020304" pitchFamily="18" charset="0"/>
                <a:cs typeface="Times New Roman" panose="02020603050405020304" pitchFamily="18" charset="0"/>
              </a:rPr>
              <a:t>What is Stress?</a:t>
            </a:r>
          </a:p>
          <a:p>
            <a:pPr marL="0" indent="0">
              <a:buNone/>
            </a:pPr>
            <a:r>
              <a:rPr lang="en-GB" sz="2000" i="1" dirty="0">
                <a:latin typeface="Times New Roman" panose="02020603050405020304" pitchFamily="18" charset="0"/>
                <a:cs typeface="Times New Roman" panose="02020603050405020304" pitchFamily="18" charset="0"/>
              </a:rPr>
              <a:t>Stress is the feeling of being under too much mental or emotional pressure (NHS, 2018).</a:t>
            </a:r>
          </a:p>
          <a:p>
            <a:endParaRPr lang="en-GB" dirty="0"/>
          </a:p>
        </p:txBody>
      </p:sp>
      <p:sp>
        <p:nvSpPr>
          <p:cNvPr id="4" name="TextBox 3"/>
          <p:cNvSpPr txBox="1"/>
          <p:nvPr/>
        </p:nvSpPr>
        <p:spPr>
          <a:xfrm>
            <a:off x="80075" y="2025855"/>
            <a:ext cx="5301078" cy="2708434"/>
          </a:xfrm>
          <a:prstGeom prst="rect">
            <a:avLst/>
          </a:prstGeom>
          <a:noFill/>
        </p:spPr>
        <p:txBody>
          <a:bodyPr wrap="square" rtlCol="0">
            <a:spAutoFit/>
          </a:bodyPr>
          <a:lstStyle/>
          <a:p>
            <a:r>
              <a:rPr lang="en-GB" sz="3200" i="1" dirty="0">
                <a:latin typeface="Times New Roman" panose="02020603050405020304" pitchFamily="18" charset="0"/>
                <a:cs typeface="Times New Roman" panose="02020603050405020304" pitchFamily="18" charset="0"/>
              </a:rPr>
              <a:t>Common symptoms include</a:t>
            </a:r>
            <a:r>
              <a:rPr lang="en-GB" sz="2800" dirty="0">
                <a:latin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Low energy.</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Headaches.</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Aches, pains, and tense muscles.</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Chest pain and rapid heartbeat.</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Insomnia</a:t>
            </a:r>
          </a:p>
          <a:p>
            <a:endParaRPr lang="en-GB" dirty="0"/>
          </a:p>
        </p:txBody>
      </p:sp>
      <p:sp>
        <p:nvSpPr>
          <p:cNvPr id="5" name="TextBox 4"/>
          <p:cNvSpPr txBox="1"/>
          <p:nvPr/>
        </p:nvSpPr>
        <p:spPr>
          <a:xfrm>
            <a:off x="8218929" y="3080161"/>
            <a:ext cx="4122296" cy="3816429"/>
          </a:xfrm>
          <a:prstGeom prst="rect">
            <a:avLst/>
          </a:prstGeom>
          <a:noFill/>
        </p:spPr>
        <p:txBody>
          <a:bodyPr wrap="square" rtlCol="0">
            <a:spAutoFit/>
          </a:bodyPr>
          <a:lstStyle/>
          <a:p>
            <a:r>
              <a:rPr lang="en-GB" sz="3200" i="1" dirty="0">
                <a:latin typeface="Times New Roman" panose="02020603050405020304" pitchFamily="18" charset="0"/>
                <a:cs typeface="Times New Roman" panose="02020603050405020304" pitchFamily="18" charset="0"/>
              </a:rPr>
              <a:t>Common causes: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death of a loved one.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Divorce.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Loss of a job.</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Moving to a new home.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Chronic illness or injury.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Emotional problems (depression, anxiety, anger, grief, guilt, low self-esteem)</a:t>
            </a:r>
          </a:p>
          <a:p>
            <a:endParaRPr lang="en-GB" dirty="0"/>
          </a:p>
        </p:txBody>
      </p:sp>
      <p:pic>
        <p:nvPicPr>
          <p:cNvPr id="7" name="Picture 6">
            <a:extLst>
              <a:ext uri="{FF2B5EF4-FFF2-40B4-BE49-F238E27FC236}">
                <a16:creationId xmlns:a16="http://schemas.microsoft.com/office/drawing/2014/main" xmlns="" id="{7AA4E33F-8212-483E-987B-C044529CB0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05433" y="109168"/>
            <a:ext cx="2970993" cy="2970993"/>
          </a:xfrm>
          <a:prstGeom prst="rect">
            <a:avLst/>
          </a:prstGeom>
          <a:ln>
            <a:noFill/>
          </a:ln>
          <a:effectLst>
            <a:softEdge rad="112500"/>
          </a:effectLst>
        </p:spPr>
      </p:pic>
      <p:pic>
        <p:nvPicPr>
          <p:cNvPr id="8" name="Picture 7">
            <a:extLst>
              <a:ext uri="{FF2B5EF4-FFF2-40B4-BE49-F238E27FC236}">
                <a16:creationId xmlns:a16="http://schemas.microsoft.com/office/drawing/2014/main" xmlns="" id="{FBF14666-FE53-4422-995F-EBC218C35E3B}"/>
              </a:ext>
            </a:extLst>
          </p:cNvPr>
          <p:cNvPicPr>
            <a:picLocks noChangeAspect="1"/>
          </p:cNvPicPr>
          <p:nvPr/>
        </p:nvPicPr>
        <p:blipFill rotWithShape="1">
          <a:blip r:embed="rId3"/>
          <a:srcRect l="8396"/>
          <a:stretch/>
        </p:blipFill>
        <p:spPr>
          <a:xfrm>
            <a:off x="4186184" y="4006187"/>
            <a:ext cx="3819631" cy="2851813"/>
          </a:xfrm>
          <a:prstGeom prst="rect">
            <a:avLst/>
          </a:prstGeom>
          <a:ln>
            <a:noFill/>
          </a:ln>
          <a:effectLst>
            <a:softEdge rad="112500"/>
          </a:effectLst>
        </p:spPr>
      </p:pic>
    </p:spTree>
    <p:extLst>
      <p:ext uri="{BB962C8B-B14F-4D97-AF65-F5344CB8AC3E}">
        <p14:creationId xmlns:p14="http://schemas.microsoft.com/office/powerpoint/2010/main" val="3897931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Anxiety</a:t>
            </a:r>
          </a:p>
        </p:txBody>
      </p:sp>
      <p:sp>
        <p:nvSpPr>
          <p:cNvPr id="3" name="Content Placeholder 2"/>
          <p:cNvSpPr>
            <a:spLocks noGrp="1"/>
          </p:cNvSpPr>
          <p:nvPr>
            <p:ph idx="1"/>
          </p:nvPr>
        </p:nvSpPr>
        <p:spPr>
          <a:xfrm>
            <a:off x="188779" y="1485872"/>
            <a:ext cx="10515600" cy="1397260"/>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What is anxiety?</a:t>
            </a:r>
          </a:p>
          <a:p>
            <a:pPr marL="0" indent="0">
              <a:buNone/>
            </a:pPr>
            <a:r>
              <a:rPr lang="en-GB" sz="2400" i="1" dirty="0">
                <a:latin typeface="Times New Roman" panose="02020603050405020304" pitchFamily="18" charset="0"/>
                <a:cs typeface="Times New Roman" panose="02020603050405020304" pitchFamily="18" charset="0"/>
              </a:rPr>
              <a:t>“A feeling of worry, nervousness, or unease about something with an uncertain outcome”</a:t>
            </a:r>
          </a:p>
        </p:txBody>
      </p:sp>
      <p:sp>
        <p:nvSpPr>
          <p:cNvPr id="5" name="TextBox 4"/>
          <p:cNvSpPr txBox="1"/>
          <p:nvPr/>
        </p:nvSpPr>
        <p:spPr>
          <a:xfrm>
            <a:off x="194386" y="3610626"/>
            <a:ext cx="5768340" cy="2431435"/>
          </a:xfrm>
          <a:prstGeom prst="rect">
            <a:avLst/>
          </a:prstGeom>
          <a:noFill/>
        </p:spPr>
        <p:txBody>
          <a:bodyPr wrap="square" rtlCol="0">
            <a:spAutoFit/>
          </a:bodyPr>
          <a:lstStyle/>
          <a:p>
            <a:r>
              <a:rPr lang="en-GB" sz="2800" i="1" dirty="0">
                <a:latin typeface="Times New Roman" panose="02020603050405020304" pitchFamily="18" charset="0"/>
                <a:cs typeface="Times New Roman" panose="02020603050405020304" pitchFamily="18" charset="0"/>
              </a:rPr>
              <a:t>Anxiety is the main symptom that occurs as a result of the following:</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PTSD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Panic disorders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Social phobias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Phobias- claustrophobia </a:t>
            </a:r>
          </a:p>
        </p:txBody>
      </p:sp>
      <p:pic>
        <p:nvPicPr>
          <p:cNvPr id="1026" name="Picture 2" descr="Image result for anxie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23660" y="3610626"/>
            <a:ext cx="5768340" cy="32436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560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729" y="0"/>
            <a:ext cx="10515600" cy="1325563"/>
          </a:xfrm>
        </p:spPr>
        <p:txBody>
          <a:bodyPr>
            <a:norm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Depression</a:t>
            </a:r>
          </a:p>
        </p:txBody>
      </p:sp>
      <p:sp>
        <p:nvSpPr>
          <p:cNvPr id="3" name="Content Placeholder 2"/>
          <p:cNvSpPr>
            <a:spLocks noGrp="1"/>
          </p:cNvSpPr>
          <p:nvPr>
            <p:ph idx="1"/>
          </p:nvPr>
        </p:nvSpPr>
        <p:spPr>
          <a:xfrm>
            <a:off x="0" y="1295589"/>
            <a:ext cx="10515600" cy="1809115"/>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What is depression?</a:t>
            </a:r>
          </a:p>
          <a:p>
            <a:pPr marL="0" indent="0">
              <a:buNone/>
            </a:pPr>
            <a:r>
              <a:rPr lang="en-GB" sz="2400" i="1" dirty="0">
                <a:latin typeface="Times New Roman" panose="02020603050405020304" pitchFamily="18" charset="0"/>
                <a:cs typeface="Times New Roman" panose="02020603050405020304" pitchFamily="18" charset="0"/>
              </a:rPr>
              <a:t>Depression (major depressive disorder) is a common and serious medical illness that negatively affects how you feel, the way you think and how you act (American Psychiatric Association, 2017)</a:t>
            </a:r>
          </a:p>
        </p:txBody>
      </p:sp>
      <p:sp>
        <p:nvSpPr>
          <p:cNvPr id="4" name="Rectangle 3"/>
          <p:cNvSpPr/>
          <p:nvPr/>
        </p:nvSpPr>
        <p:spPr>
          <a:xfrm>
            <a:off x="0" y="3248059"/>
            <a:ext cx="6457111" cy="3447098"/>
          </a:xfrm>
          <a:prstGeom prst="rect">
            <a:avLst/>
          </a:prstGeom>
        </p:spPr>
        <p:txBody>
          <a:bodyPr wrap="square">
            <a:spAutoFit/>
          </a:bodyPr>
          <a:lstStyle/>
          <a:p>
            <a:r>
              <a:rPr lang="en-GB" sz="2800" dirty="0">
                <a:solidFill>
                  <a:srgbClr val="111111"/>
                </a:solidFill>
                <a:latin typeface="Times New Roman" panose="02020603050405020304" pitchFamily="18" charset="0"/>
                <a:cs typeface="Times New Roman" panose="02020603050405020304" pitchFamily="18" charset="0"/>
              </a:rPr>
              <a:t>Symptoms may include: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Feeling sad or having a depressed mood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Trouble sleeping or sleeping too much</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Loss of energy or increased fatigue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Feeling worthless or guilty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Difficulty thinking, concentrating or making decisions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Thoughts of death or suicide</a:t>
            </a:r>
          </a:p>
          <a:p>
            <a:endParaRPr lang="en-GB" dirty="0"/>
          </a:p>
        </p:txBody>
      </p:sp>
      <p:pic>
        <p:nvPicPr>
          <p:cNvPr id="2050" name="Picture 2" descr="Image result for depress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6181" y="3559842"/>
            <a:ext cx="4969579" cy="306944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20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480" y="2765425"/>
            <a:ext cx="10515600" cy="1325563"/>
          </a:xfrm>
        </p:spPr>
        <p:txBody>
          <a:bodyPr/>
          <a:lstStyle/>
          <a:p>
            <a:pPr algn="ctr"/>
            <a:r>
              <a:rPr lang="en-GB" b="1" dirty="0">
                <a:ln w="9525">
                  <a:solidFill>
                    <a:schemeClr val="bg1"/>
                  </a:solidFill>
                  <a:prstDash val="solid"/>
                </a:ln>
                <a:effectLst>
                  <a:outerShdw blurRad="12700" dist="38100" dir="2700000" algn="tl" rotWithShape="0">
                    <a:schemeClr val="bg1">
                      <a:lumMod val="50000"/>
                    </a:schemeClr>
                  </a:outerShdw>
                </a:effectLst>
              </a:rPr>
              <a:t>Mental health: How can we spot the signs?</a:t>
            </a:r>
          </a:p>
        </p:txBody>
      </p:sp>
      <p:cxnSp>
        <p:nvCxnSpPr>
          <p:cNvPr id="4" name="Straight Arrow Connector 3">
            <a:extLst>
              <a:ext uri="{FF2B5EF4-FFF2-40B4-BE49-F238E27FC236}">
                <a16:creationId xmlns:a16="http://schemas.microsoft.com/office/drawing/2014/main" xmlns="" id="{487AFBC3-3B4F-4D19-9BB9-FF73E1632F0E}"/>
              </a:ext>
            </a:extLst>
          </p:cNvPr>
          <p:cNvCxnSpPr>
            <a:cxnSpLocks/>
          </p:cNvCxnSpPr>
          <p:nvPr/>
        </p:nvCxnSpPr>
        <p:spPr>
          <a:xfrm>
            <a:off x="8150048" y="4161485"/>
            <a:ext cx="1052070" cy="110309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xmlns="" id="{487AFBC3-3B4F-4D19-9BB9-FF73E1632F0E}"/>
              </a:ext>
            </a:extLst>
          </p:cNvPr>
          <p:cNvCxnSpPr>
            <a:cxnSpLocks/>
          </p:cNvCxnSpPr>
          <p:nvPr/>
        </p:nvCxnSpPr>
        <p:spPr>
          <a:xfrm>
            <a:off x="5716682" y="4273488"/>
            <a:ext cx="446738" cy="107558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xmlns="" id="{487AFBC3-3B4F-4D19-9BB9-FF73E1632F0E}"/>
              </a:ext>
            </a:extLst>
          </p:cNvPr>
          <p:cNvCxnSpPr>
            <a:cxnSpLocks/>
          </p:cNvCxnSpPr>
          <p:nvPr/>
        </p:nvCxnSpPr>
        <p:spPr>
          <a:xfrm flipH="1">
            <a:off x="3548981" y="4161485"/>
            <a:ext cx="181073" cy="10561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xmlns="" id="{487AFBC3-3B4F-4D19-9BB9-FF73E1632F0E}"/>
              </a:ext>
            </a:extLst>
          </p:cNvPr>
          <p:cNvCxnSpPr>
            <a:cxnSpLocks/>
          </p:cNvCxnSpPr>
          <p:nvPr/>
        </p:nvCxnSpPr>
        <p:spPr>
          <a:xfrm flipH="1" flipV="1">
            <a:off x="2008577" y="2197531"/>
            <a:ext cx="806559" cy="79332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xmlns="" id="{487AFBC3-3B4F-4D19-9BB9-FF73E1632F0E}"/>
              </a:ext>
            </a:extLst>
          </p:cNvPr>
          <p:cNvCxnSpPr>
            <a:cxnSpLocks/>
          </p:cNvCxnSpPr>
          <p:nvPr/>
        </p:nvCxnSpPr>
        <p:spPr>
          <a:xfrm flipV="1">
            <a:off x="5886391" y="1922361"/>
            <a:ext cx="503787" cy="106218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xmlns="" id="{487AFBC3-3B4F-4D19-9BB9-FF73E1632F0E}"/>
              </a:ext>
            </a:extLst>
          </p:cNvPr>
          <p:cNvCxnSpPr>
            <a:cxnSpLocks/>
          </p:cNvCxnSpPr>
          <p:nvPr/>
        </p:nvCxnSpPr>
        <p:spPr>
          <a:xfrm flipV="1">
            <a:off x="10008678" y="1892731"/>
            <a:ext cx="278322" cy="109812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9372600" y="1211580"/>
            <a:ext cx="2606040" cy="369332"/>
          </a:xfrm>
          <a:prstGeom prst="rect">
            <a:avLst/>
          </a:prstGeom>
          <a:noFill/>
        </p:spPr>
        <p:txBody>
          <a:bodyPr wrap="square" rtlCol="0">
            <a:spAutoFit/>
          </a:bodyPr>
          <a:lstStyle/>
          <a:p>
            <a:r>
              <a:rPr lang="en-GB" dirty="0"/>
              <a:t>Sleep changes</a:t>
            </a:r>
          </a:p>
        </p:txBody>
      </p:sp>
      <p:sp>
        <p:nvSpPr>
          <p:cNvPr id="17" name="TextBox 16"/>
          <p:cNvSpPr txBox="1"/>
          <p:nvPr/>
        </p:nvSpPr>
        <p:spPr>
          <a:xfrm>
            <a:off x="6163420" y="1211580"/>
            <a:ext cx="1986628" cy="369332"/>
          </a:xfrm>
          <a:prstGeom prst="rect">
            <a:avLst/>
          </a:prstGeom>
          <a:noFill/>
        </p:spPr>
        <p:txBody>
          <a:bodyPr wrap="square" rtlCol="0">
            <a:spAutoFit/>
          </a:bodyPr>
          <a:lstStyle/>
          <a:p>
            <a:r>
              <a:rPr lang="en-GB" dirty="0"/>
              <a:t>Loss of appetite </a:t>
            </a:r>
          </a:p>
        </p:txBody>
      </p:sp>
      <p:sp>
        <p:nvSpPr>
          <p:cNvPr id="21" name="TextBox 20"/>
          <p:cNvSpPr txBox="1"/>
          <p:nvPr/>
        </p:nvSpPr>
        <p:spPr>
          <a:xfrm>
            <a:off x="2529649" y="5349075"/>
            <a:ext cx="2038663" cy="369332"/>
          </a:xfrm>
          <a:prstGeom prst="rect">
            <a:avLst/>
          </a:prstGeom>
          <a:noFill/>
        </p:spPr>
        <p:txBody>
          <a:bodyPr wrap="square" rtlCol="0">
            <a:spAutoFit/>
          </a:bodyPr>
          <a:lstStyle/>
          <a:p>
            <a:r>
              <a:rPr lang="en-GB" dirty="0"/>
              <a:t>Mood changes</a:t>
            </a:r>
          </a:p>
        </p:txBody>
      </p:sp>
      <p:sp>
        <p:nvSpPr>
          <p:cNvPr id="22" name="TextBox 21"/>
          <p:cNvSpPr txBox="1"/>
          <p:nvPr/>
        </p:nvSpPr>
        <p:spPr>
          <a:xfrm>
            <a:off x="8989346" y="5533741"/>
            <a:ext cx="2038663" cy="369332"/>
          </a:xfrm>
          <a:prstGeom prst="rect">
            <a:avLst/>
          </a:prstGeom>
          <a:noFill/>
        </p:spPr>
        <p:txBody>
          <a:bodyPr wrap="square" rtlCol="0">
            <a:spAutoFit/>
          </a:bodyPr>
          <a:lstStyle/>
          <a:p>
            <a:r>
              <a:rPr lang="en-GB" dirty="0"/>
              <a:t>Withdrawal</a:t>
            </a:r>
          </a:p>
        </p:txBody>
      </p:sp>
      <p:sp>
        <p:nvSpPr>
          <p:cNvPr id="23" name="TextBox 22"/>
          <p:cNvSpPr txBox="1"/>
          <p:nvPr/>
        </p:nvSpPr>
        <p:spPr>
          <a:xfrm>
            <a:off x="1034321" y="1396246"/>
            <a:ext cx="2038663" cy="369332"/>
          </a:xfrm>
          <a:prstGeom prst="rect">
            <a:avLst/>
          </a:prstGeom>
          <a:noFill/>
        </p:spPr>
        <p:txBody>
          <a:bodyPr wrap="square" rtlCol="0">
            <a:spAutoFit/>
          </a:bodyPr>
          <a:lstStyle/>
          <a:p>
            <a:r>
              <a:rPr lang="en-GB" dirty="0"/>
              <a:t>How they function</a:t>
            </a:r>
          </a:p>
        </p:txBody>
      </p:sp>
      <p:sp>
        <p:nvSpPr>
          <p:cNvPr id="24" name="TextBox 23"/>
          <p:cNvSpPr txBox="1"/>
          <p:nvPr/>
        </p:nvSpPr>
        <p:spPr>
          <a:xfrm>
            <a:off x="10287000" y="4594350"/>
            <a:ext cx="2038663" cy="369332"/>
          </a:xfrm>
          <a:prstGeom prst="rect">
            <a:avLst/>
          </a:prstGeom>
          <a:noFill/>
        </p:spPr>
        <p:txBody>
          <a:bodyPr wrap="square" rtlCol="0">
            <a:spAutoFit/>
          </a:bodyPr>
          <a:lstStyle/>
          <a:p>
            <a:r>
              <a:rPr lang="en-GB" dirty="0"/>
              <a:t>Cognitive problems</a:t>
            </a:r>
          </a:p>
        </p:txBody>
      </p:sp>
      <p:sp>
        <p:nvSpPr>
          <p:cNvPr id="25" name="TextBox 24"/>
          <p:cNvSpPr txBox="1"/>
          <p:nvPr/>
        </p:nvSpPr>
        <p:spPr>
          <a:xfrm>
            <a:off x="776473" y="4488039"/>
            <a:ext cx="2038663" cy="646331"/>
          </a:xfrm>
          <a:prstGeom prst="rect">
            <a:avLst/>
          </a:prstGeom>
          <a:noFill/>
        </p:spPr>
        <p:txBody>
          <a:bodyPr wrap="square" rtlCol="0">
            <a:spAutoFit/>
          </a:bodyPr>
          <a:lstStyle/>
          <a:p>
            <a:r>
              <a:rPr lang="en-GB" dirty="0"/>
              <a:t>Increased sensitivity</a:t>
            </a:r>
          </a:p>
        </p:txBody>
      </p:sp>
      <p:sp>
        <p:nvSpPr>
          <p:cNvPr id="26" name="TextBox 25"/>
          <p:cNvSpPr txBox="1"/>
          <p:nvPr/>
        </p:nvSpPr>
        <p:spPr>
          <a:xfrm>
            <a:off x="3639517" y="1619171"/>
            <a:ext cx="2038663" cy="369332"/>
          </a:xfrm>
          <a:prstGeom prst="rect">
            <a:avLst/>
          </a:prstGeom>
          <a:noFill/>
        </p:spPr>
        <p:txBody>
          <a:bodyPr wrap="square" rtlCol="0">
            <a:spAutoFit/>
          </a:bodyPr>
          <a:lstStyle/>
          <a:p>
            <a:r>
              <a:rPr lang="en-GB" dirty="0"/>
              <a:t>Nervousness</a:t>
            </a:r>
          </a:p>
        </p:txBody>
      </p:sp>
      <p:sp>
        <p:nvSpPr>
          <p:cNvPr id="27" name="TextBox 26"/>
          <p:cNvSpPr txBox="1"/>
          <p:nvPr/>
        </p:nvSpPr>
        <p:spPr>
          <a:xfrm>
            <a:off x="5243927" y="5718407"/>
            <a:ext cx="2038663" cy="369332"/>
          </a:xfrm>
          <a:prstGeom prst="rect">
            <a:avLst/>
          </a:prstGeom>
          <a:noFill/>
        </p:spPr>
        <p:txBody>
          <a:bodyPr wrap="square" rtlCol="0">
            <a:spAutoFit/>
          </a:bodyPr>
          <a:lstStyle/>
          <a:p>
            <a:r>
              <a:rPr lang="en-GB" dirty="0"/>
              <a:t>Behaviour change</a:t>
            </a:r>
          </a:p>
        </p:txBody>
      </p:sp>
      <p:cxnSp>
        <p:nvCxnSpPr>
          <p:cNvPr id="28" name="Straight Arrow Connector 27">
            <a:extLst>
              <a:ext uri="{FF2B5EF4-FFF2-40B4-BE49-F238E27FC236}">
                <a16:creationId xmlns:a16="http://schemas.microsoft.com/office/drawing/2014/main" xmlns="" id="{487AFBC3-3B4F-4D19-9BB9-FF73E1632F0E}"/>
              </a:ext>
            </a:extLst>
          </p:cNvPr>
          <p:cNvCxnSpPr>
            <a:cxnSpLocks/>
          </p:cNvCxnSpPr>
          <p:nvPr/>
        </p:nvCxnSpPr>
        <p:spPr>
          <a:xfrm>
            <a:off x="10099214" y="3767773"/>
            <a:ext cx="576406" cy="69743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xmlns="" id="{487AFBC3-3B4F-4D19-9BB9-FF73E1632F0E}"/>
              </a:ext>
            </a:extLst>
          </p:cNvPr>
          <p:cNvCxnSpPr>
            <a:cxnSpLocks/>
          </p:cNvCxnSpPr>
          <p:nvPr/>
        </p:nvCxnSpPr>
        <p:spPr>
          <a:xfrm flipH="1">
            <a:off x="1751884" y="3729864"/>
            <a:ext cx="1063252" cy="66549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A165CB8A-755B-467A-888F-F4D2D2261E30}"/>
              </a:ext>
            </a:extLst>
          </p:cNvPr>
          <p:cNvCxnSpPr>
            <a:cxnSpLocks/>
          </p:cNvCxnSpPr>
          <p:nvPr/>
        </p:nvCxnSpPr>
        <p:spPr>
          <a:xfrm flipV="1">
            <a:off x="3863735" y="2197531"/>
            <a:ext cx="167498" cy="85777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996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213" y="-13453"/>
            <a:ext cx="10515600" cy="1325563"/>
          </a:xfrm>
        </p:spPr>
        <p:txBody>
          <a:bodyPr>
            <a:normAutofit/>
          </a:bodyPr>
          <a:lstStyle/>
          <a:p>
            <a:pPr algn="ctr"/>
            <a:r>
              <a:rPr lang="en-GB" sz="4800" b="1" dirty="0">
                <a:ln w="9525">
                  <a:solidFill>
                    <a:schemeClr val="bg1"/>
                  </a:solidFill>
                  <a:prstDash val="solid"/>
                </a:ln>
                <a:effectLst>
                  <a:outerShdw blurRad="12700" dist="38100" dir="2700000" algn="tl" rotWithShape="0">
                    <a:schemeClr val="bg1">
                      <a:lumMod val="50000"/>
                    </a:schemeClr>
                  </a:outerShdw>
                </a:effectLst>
              </a:rPr>
              <a:t>Statistics</a:t>
            </a:r>
          </a:p>
        </p:txBody>
      </p:sp>
      <p:pic>
        <p:nvPicPr>
          <p:cNvPr id="4" name="Picture 3"/>
          <p:cNvPicPr/>
          <p:nvPr/>
        </p:nvPicPr>
        <p:blipFill rotWithShape="1">
          <a:blip r:embed="rId2">
            <a:extLst>
              <a:ext uri="{28A0092B-C50C-407E-A947-70E740481C1C}">
                <a14:useLocalDpi xmlns:a14="http://schemas.microsoft.com/office/drawing/2010/main" val="0"/>
              </a:ext>
            </a:extLst>
          </a:blip>
          <a:srcRect l="38722" t="50837" r="32528" b="18719"/>
          <a:stretch/>
        </p:blipFill>
        <p:spPr bwMode="auto">
          <a:xfrm>
            <a:off x="341181" y="2803154"/>
            <a:ext cx="4725493" cy="3147945"/>
          </a:xfrm>
          <a:prstGeom prst="rect">
            <a:avLst/>
          </a:prstGeom>
          <a:ln>
            <a:noFill/>
          </a:ln>
          <a:effectLst>
            <a:softEdge rad="112500"/>
          </a:effectLst>
          <a:extLst>
            <a:ext uri="{53640926-AAD7-44D8-BBD7-CCE9431645EC}">
              <a14:shadowObscured xmlns:a14="http://schemas.microsoft.com/office/drawing/2010/main"/>
            </a:ext>
          </a:extLst>
        </p:spPr>
      </p:pic>
      <p:pic>
        <p:nvPicPr>
          <p:cNvPr id="5" name="Picture 4"/>
          <p:cNvPicPr/>
          <p:nvPr/>
        </p:nvPicPr>
        <p:blipFill rotWithShape="1">
          <a:blip r:embed="rId3">
            <a:extLst>
              <a:ext uri="{28A0092B-C50C-407E-A947-70E740481C1C}">
                <a14:useLocalDpi xmlns:a14="http://schemas.microsoft.com/office/drawing/2010/main" val="0"/>
              </a:ext>
            </a:extLst>
          </a:blip>
          <a:srcRect l="38957" t="51800" r="41748" b="35991"/>
          <a:stretch/>
        </p:blipFill>
        <p:spPr bwMode="auto">
          <a:xfrm>
            <a:off x="6509289" y="3004882"/>
            <a:ext cx="5076838" cy="2873986"/>
          </a:xfrm>
          <a:prstGeom prst="rect">
            <a:avLst/>
          </a:prstGeom>
          <a:ln>
            <a:noFill/>
          </a:ln>
          <a:effectLst>
            <a:softEdge rad="112500"/>
          </a:effectLst>
          <a:extLst>
            <a:ext uri="{53640926-AAD7-44D8-BBD7-CCE9431645EC}">
              <a14:shadowObscured xmlns:a14="http://schemas.microsoft.com/office/drawing/2010/main"/>
            </a:ext>
          </a:extLst>
        </p:spPr>
      </p:pic>
      <p:sp>
        <p:nvSpPr>
          <p:cNvPr id="6" name="TextBox 5"/>
          <p:cNvSpPr txBox="1"/>
          <p:nvPr/>
        </p:nvSpPr>
        <p:spPr>
          <a:xfrm>
            <a:off x="714213" y="1226634"/>
            <a:ext cx="11143937" cy="830997"/>
          </a:xfrm>
          <a:prstGeom prst="rect">
            <a:avLst/>
          </a:prstGeom>
          <a:noFill/>
        </p:spPr>
        <p:txBody>
          <a:bodyPr wrap="square" rtlCol="0">
            <a:spAutoFit/>
          </a:bodyPr>
          <a:lstStyle/>
          <a:p>
            <a:pPr lvl="0"/>
            <a:r>
              <a:rPr lang="en-GB" sz="2400" i="1" dirty="0">
                <a:latin typeface="Times New Roman" panose="02020603050405020304" pitchFamily="18" charset="0"/>
                <a:cs typeface="Times New Roman" panose="02020603050405020304" pitchFamily="18" charset="0"/>
              </a:rPr>
              <a:t>Every seven years a survey is done in England to measure the number of people who have different types of mental health problems. In 2016 these figures were reported</a:t>
            </a:r>
            <a:r>
              <a:rPr lang="en-GB" sz="2400" dirty="0"/>
              <a:t>.</a:t>
            </a:r>
          </a:p>
        </p:txBody>
      </p:sp>
    </p:spTree>
    <p:extLst>
      <p:ext uri="{BB962C8B-B14F-4D97-AF65-F5344CB8AC3E}">
        <p14:creationId xmlns:p14="http://schemas.microsoft.com/office/powerpoint/2010/main" val="2560091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1065"/>
            <a:ext cx="10515600" cy="1325563"/>
          </a:xfrm>
        </p:spPr>
        <p:txBody>
          <a:bodyPr>
            <a:normAutofit/>
          </a:bodyPr>
          <a:lstStyle/>
          <a:p>
            <a:pPr algn="ctr"/>
            <a:r>
              <a:rPr lang="en-GB" sz="4800" b="1" dirty="0">
                <a:ln w="9525">
                  <a:solidFill>
                    <a:schemeClr val="bg1"/>
                  </a:solidFill>
                  <a:prstDash val="solid"/>
                </a:ln>
                <a:effectLst>
                  <a:outerShdw blurRad="12700" dist="38100" dir="2700000" algn="tl" rotWithShape="0">
                    <a:schemeClr val="bg1">
                      <a:lumMod val="50000"/>
                    </a:schemeClr>
                  </a:outerShdw>
                </a:effectLst>
              </a:rPr>
              <a:t>Statistics continued…</a:t>
            </a:r>
          </a:p>
        </p:txBody>
      </p:sp>
      <p:sp>
        <p:nvSpPr>
          <p:cNvPr id="4" name="TextBox 3"/>
          <p:cNvSpPr txBox="1"/>
          <p:nvPr/>
        </p:nvSpPr>
        <p:spPr>
          <a:xfrm>
            <a:off x="0" y="1087865"/>
            <a:ext cx="4317167" cy="1015663"/>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One in four people in the world will be affected by mental or neurological disorders at some point in their lives</a:t>
            </a:r>
          </a:p>
        </p:txBody>
      </p:sp>
      <p:sp>
        <p:nvSpPr>
          <p:cNvPr id="5" name="TextBox 4"/>
          <p:cNvSpPr txBox="1"/>
          <p:nvPr/>
        </p:nvSpPr>
        <p:spPr>
          <a:xfrm>
            <a:off x="1245200" y="2428772"/>
            <a:ext cx="4398364" cy="1908215"/>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Around 450 million people currently suffer from such conditions, placing mental disorders among the leading causes of ill-health and disability worldwide.</a:t>
            </a:r>
          </a:p>
          <a:p>
            <a:endParaRPr lang="en-GB" dirty="0"/>
          </a:p>
        </p:txBody>
      </p:sp>
      <p:sp>
        <p:nvSpPr>
          <p:cNvPr id="6" name="TextBox 5"/>
          <p:cNvSpPr txBox="1"/>
          <p:nvPr/>
        </p:nvSpPr>
        <p:spPr>
          <a:xfrm>
            <a:off x="106414" y="4969916"/>
            <a:ext cx="3897442" cy="1600438"/>
          </a:xfrm>
          <a:prstGeom prst="rect">
            <a:avLst/>
          </a:prstGeom>
          <a:noFill/>
        </p:spPr>
        <p:txBody>
          <a:bodyPr wrap="square" rtlCol="0">
            <a:spAutoFit/>
          </a:bodyPr>
          <a:lstStyle/>
          <a:p>
            <a:pPr marL="285750" lvl="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Nearly two-thirds of people with a known mental disorder never seek help from a health professional</a:t>
            </a:r>
          </a:p>
          <a:p>
            <a:endParaRPr lang="en-GB" dirty="0"/>
          </a:p>
        </p:txBody>
      </p:sp>
      <p:sp>
        <p:nvSpPr>
          <p:cNvPr id="7" name="TextBox 6"/>
          <p:cNvSpPr txBox="1"/>
          <p:nvPr/>
        </p:nvSpPr>
        <p:spPr>
          <a:xfrm>
            <a:off x="5961088" y="987165"/>
            <a:ext cx="4437088"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Self harm a significant problem in Wales, as a result there are 6,000 emergency admissions to hospital per year. </a:t>
            </a:r>
          </a:p>
        </p:txBody>
      </p:sp>
      <p:sp>
        <p:nvSpPr>
          <p:cNvPr id="8" name="TextBox 7"/>
          <p:cNvSpPr txBox="1"/>
          <p:nvPr/>
        </p:nvSpPr>
        <p:spPr>
          <a:xfrm>
            <a:off x="7754913" y="2546252"/>
            <a:ext cx="4437087"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300 people die by suicide each year in Wales, 150,000 have thoughts of suicide</a:t>
            </a:r>
          </a:p>
        </p:txBody>
      </p:sp>
      <p:sp>
        <p:nvSpPr>
          <p:cNvPr id="9" name="TextBox 8"/>
          <p:cNvSpPr txBox="1"/>
          <p:nvPr/>
        </p:nvSpPr>
        <p:spPr>
          <a:xfrm>
            <a:off x="6096000" y="3749911"/>
            <a:ext cx="4302176"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rate of suicide for men in Wales is higher than UK average</a:t>
            </a:r>
          </a:p>
        </p:txBody>
      </p:sp>
      <p:sp>
        <p:nvSpPr>
          <p:cNvPr id="10" name="TextBox 9"/>
          <p:cNvSpPr txBox="1"/>
          <p:nvPr/>
        </p:nvSpPr>
        <p:spPr>
          <a:xfrm>
            <a:off x="7529128" y="5100211"/>
            <a:ext cx="4437087"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By 2020 mental ill health related problems will be second to heart disease as the leading contributor to the global burden of disease </a:t>
            </a:r>
          </a:p>
        </p:txBody>
      </p:sp>
      <p:pic>
        <p:nvPicPr>
          <p:cNvPr id="3074" name="Picture 2" descr="Image result for mental healt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30263" y="4532731"/>
            <a:ext cx="3272457" cy="18393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Image result for mental healt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33322" y="203813"/>
            <a:ext cx="2457491" cy="160109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1711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E02F3C71-C981-4614-98EA-D6C494F809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1516" y="640263"/>
            <a:ext cx="6204984" cy="1344975"/>
          </a:xfrm>
        </p:spPr>
        <p:txBody>
          <a:bodyPr>
            <a:normAutofit/>
          </a:bodyPr>
          <a:lstStyle/>
          <a:p>
            <a:r>
              <a:rPr lang="en-GB" sz="4000" b="1">
                <a:ln w="9525">
                  <a:solidFill>
                    <a:schemeClr val="bg1"/>
                  </a:solidFill>
                  <a:prstDash val="solid"/>
                </a:ln>
                <a:effectLst>
                  <a:outerShdw blurRad="12700" dist="38100" dir="2700000" algn="tl" rotWithShape="0">
                    <a:schemeClr val="bg1">
                      <a:lumMod val="50000"/>
                    </a:schemeClr>
                  </a:outerShdw>
                </a:effectLst>
              </a:rPr>
              <a:t>What services are there;</a:t>
            </a:r>
          </a:p>
        </p:txBody>
      </p:sp>
      <p:sp>
        <p:nvSpPr>
          <p:cNvPr id="3" name="Content Placeholder 2"/>
          <p:cNvSpPr>
            <a:spLocks noGrp="1"/>
          </p:cNvSpPr>
          <p:nvPr>
            <p:ph idx="1"/>
          </p:nvPr>
        </p:nvSpPr>
        <p:spPr>
          <a:xfrm>
            <a:off x="821515" y="2121762"/>
            <a:ext cx="6204984" cy="3626917"/>
          </a:xfrm>
        </p:spPr>
        <p:txBody>
          <a:bodyPr>
            <a:normAutofit/>
          </a:bodyPr>
          <a:lstStyle/>
          <a:p>
            <a:pPr marL="0" indent="0">
              <a:buNone/>
            </a:pPr>
            <a:endParaRPr lang="en-GB" sz="2400">
              <a:latin typeface="Times New Roman" panose="02020603050405020304" pitchFamily="18" charset="0"/>
              <a:cs typeface="Times New Roman" panose="02020603050405020304" pitchFamily="18" charset="0"/>
            </a:endParaRPr>
          </a:p>
          <a:p>
            <a:pPr marL="0" indent="0"/>
            <a:r>
              <a:rPr lang="en-GB" sz="2400">
                <a:latin typeface="Times New Roman" panose="02020603050405020304" pitchFamily="18" charset="0"/>
                <a:cs typeface="Times New Roman" panose="02020603050405020304" pitchFamily="18" charset="0"/>
              </a:rPr>
              <a:t>Community mental health teams</a:t>
            </a:r>
          </a:p>
          <a:p>
            <a:pPr marL="0" indent="0"/>
            <a:r>
              <a:rPr lang="en-GB" sz="2400">
                <a:latin typeface="Times New Roman" panose="02020603050405020304" pitchFamily="18" charset="0"/>
                <a:cs typeface="Times New Roman" panose="02020603050405020304" pitchFamily="18" charset="0"/>
              </a:rPr>
              <a:t>Social (or community) care</a:t>
            </a:r>
          </a:p>
          <a:p>
            <a:pPr marL="0" indent="0"/>
            <a:r>
              <a:rPr lang="en-GB" sz="2400">
                <a:latin typeface="Times New Roman" panose="02020603050405020304" pitchFamily="18" charset="0"/>
                <a:cs typeface="Times New Roman" panose="02020603050405020304" pitchFamily="18" charset="0"/>
              </a:rPr>
              <a:t>Residential care</a:t>
            </a:r>
          </a:p>
          <a:p>
            <a:pPr marL="0" indent="0"/>
            <a:r>
              <a:rPr lang="en-GB" sz="2400">
                <a:latin typeface="Times New Roman" panose="02020603050405020304" pitchFamily="18" charset="0"/>
                <a:cs typeface="Times New Roman" panose="02020603050405020304" pitchFamily="18" charset="0"/>
              </a:rPr>
              <a:t>Hospitals</a:t>
            </a:r>
          </a:p>
          <a:p>
            <a:pPr marL="0" indent="0"/>
            <a:r>
              <a:rPr lang="en-GB" sz="2400">
                <a:latin typeface="Times New Roman" panose="02020603050405020304" pitchFamily="18" charset="0"/>
                <a:cs typeface="Times New Roman" panose="02020603050405020304" pitchFamily="18" charset="0"/>
              </a:rPr>
              <a:t>Counselling </a:t>
            </a:r>
          </a:p>
          <a:p>
            <a:pPr marL="0" indent="0"/>
            <a:r>
              <a:rPr lang="en-GB" sz="2400">
                <a:latin typeface="Times New Roman" panose="02020603050405020304" pitchFamily="18" charset="0"/>
                <a:cs typeface="Times New Roman" panose="02020603050405020304" pitchFamily="18" charset="0"/>
              </a:rPr>
              <a:t>Medication</a:t>
            </a:r>
          </a:p>
          <a:p>
            <a:pPr marL="0" indent="0"/>
            <a:r>
              <a:rPr lang="en-GB" sz="2400">
                <a:latin typeface="Times New Roman" panose="02020603050405020304" pitchFamily="18" charset="0"/>
                <a:cs typeface="Times New Roman" panose="02020603050405020304" pitchFamily="18" charset="0"/>
              </a:rPr>
              <a:t>CAMHS</a:t>
            </a:r>
          </a:p>
          <a:p>
            <a:endParaRPr lang="en-GB" sz="2400"/>
          </a:p>
        </p:txBody>
      </p:sp>
      <p:pic>
        <p:nvPicPr>
          <p:cNvPr id="5" name="Picture 4">
            <a:extLst>
              <a:ext uri="{FF2B5EF4-FFF2-40B4-BE49-F238E27FC236}">
                <a16:creationId xmlns:a16="http://schemas.microsoft.com/office/drawing/2014/main" xmlns="" id="{F12F2288-A103-4BD4-B23A-86DC5F65CF31}"/>
              </a:ext>
            </a:extLst>
          </p:cNvPr>
          <p:cNvPicPr>
            <a:picLocks noChangeAspect="1"/>
          </p:cNvPicPr>
          <p:nvPr/>
        </p:nvPicPr>
        <p:blipFill>
          <a:blip r:embed="rId3"/>
          <a:stretch>
            <a:fillRect/>
          </a:stretch>
        </p:blipFill>
        <p:spPr>
          <a:xfrm>
            <a:off x="7829551" y="499943"/>
            <a:ext cx="4042409" cy="1899932"/>
          </a:xfrm>
          <a:prstGeom prst="rect">
            <a:avLst/>
          </a:prstGeom>
          <a:ln>
            <a:noFill/>
          </a:ln>
          <a:effectLst>
            <a:softEdge rad="112500"/>
          </a:effectLst>
        </p:spPr>
      </p:pic>
      <p:pic>
        <p:nvPicPr>
          <p:cNvPr id="4" name="Picture 2" descr="Image result for hospital"/>
          <p:cNvPicPr>
            <a:picLocks noChangeAspect="1" noChangeArrowheads="1"/>
          </p:cNvPicPr>
          <p:nvPr/>
        </p:nvPicPr>
        <p:blipFill>
          <a:blip r:embed="rId4"/>
          <a:srcRect/>
          <a:stretch>
            <a:fillRect/>
          </a:stretch>
        </p:blipFill>
        <p:spPr bwMode="auto">
          <a:xfrm>
            <a:off x="7829551" y="3295540"/>
            <a:ext cx="4042410" cy="2455764"/>
          </a:xfrm>
          <a:prstGeom prst="rect">
            <a:avLst/>
          </a:prstGeom>
          <a:ln>
            <a:noFill/>
          </a:ln>
          <a:effectLst>
            <a:softEdge rad="112500"/>
          </a:effectLst>
        </p:spPr>
      </p:pic>
    </p:spTree>
    <p:extLst>
      <p:ext uri="{BB962C8B-B14F-4D97-AF65-F5344CB8AC3E}">
        <p14:creationId xmlns:p14="http://schemas.microsoft.com/office/powerpoint/2010/main" val="941252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E02F3C71-C981-4614-98EA-D6C494F809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1516" y="640263"/>
            <a:ext cx="6204984" cy="1344975"/>
          </a:xfrm>
        </p:spPr>
        <p:txBody>
          <a:bodyPr>
            <a:normAutofit/>
          </a:bodyPr>
          <a:lstStyle/>
          <a:p>
            <a:r>
              <a:rPr lang="en-GB" sz="4000"/>
              <a:t> </a:t>
            </a:r>
            <a:r>
              <a:rPr lang="en-GB" sz="4000" b="1">
                <a:ln w="9525">
                  <a:solidFill>
                    <a:schemeClr val="bg1"/>
                  </a:solidFill>
                  <a:prstDash val="solid"/>
                </a:ln>
                <a:effectLst>
                  <a:outerShdw blurRad="38100" dist="38100" dir="2700000" algn="tl">
                    <a:srgbClr val="000000">
                      <a:alpha val="43137"/>
                    </a:srgbClr>
                  </a:outerShdw>
                </a:effectLst>
              </a:rPr>
              <a:t>How are young people diagnosed?</a:t>
            </a:r>
            <a:endParaRPr lang="en-GB" sz="400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21515" y="2121762"/>
            <a:ext cx="6204984" cy="3626917"/>
          </a:xfrm>
        </p:spPr>
        <p:txBody>
          <a:bodyPr>
            <a:normAutofit/>
          </a:bodyPr>
          <a:lstStyle/>
          <a:p>
            <a:pPr marL="0" indent="0"/>
            <a:r>
              <a:rPr lang="en-GB" sz="2400">
                <a:latin typeface="Times New Roman" panose="02020603050405020304" pitchFamily="18" charset="0"/>
                <a:cs typeface="Times New Roman" panose="02020603050405020304" pitchFamily="18" charset="0"/>
              </a:rPr>
              <a:t>Parents/carers</a:t>
            </a:r>
          </a:p>
          <a:p>
            <a:pPr marL="0" indent="0"/>
            <a:r>
              <a:rPr lang="en-GB" sz="2400">
                <a:latin typeface="Times New Roman" panose="02020603050405020304" pitchFamily="18" charset="0"/>
                <a:cs typeface="Times New Roman" panose="02020603050405020304" pitchFamily="18" charset="0"/>
              </a:rPr>
              <a:t>Local GP</a:t>
            </a:r>
          </a:p>
          <a:p>
            <a:pPr marL="0" indent="0"/>
            <a:r>
              <a:rPr lang="en-GB" sz="2400">
                <a:latin typeface="Times New Roman" panose="02020603050405020304" pitchFamily="18" charset="0"/>
                <a:cs typeface="Times New Roman" panose="02020603050405020304" pitchFamily="18" charset="0"/>
              </a:rPr>
              <a:t>National Institute for Health and Care Excellence (NICE)</a:t>
            </a:r>
          </a:p>
          <a:p>
            <a:pPr marL="0" indent="0"/>
            <a:r>
              <a:rPr lang="en-GB" sz="2400">
                <a:latin typeface="Times New Roman" panose="02020603050405020304" pitchFamily="18" charset="0"/>
                <a:cs typeface="Times New Roman" panose="02020603050405020304" pitchFamily="18" charset="0"/>
              </a:rPr>
              <a:t>Psychologists and psychiatrists</a:t>
            </a:r>
          </a:p>
          <a:p>
            <a:endParaRPr lang="en-GB" sz="2400"/>
          </a:p>
        </p:txBody>
      </p:sp>
      <p:pic>
        <p:nvPicPr>
          <p:cNvPr id="5" name="Picture 4">
            <a:extLst>
              <a:ext uri="{FF2B5EF4-FFF2-40B4-BE49-F238E27FC236}">
                <a16:creationId xmlns:a16="http://schemas.microsoft.com/office/drawing/2014/main" xmlns="" id="{800CF1DD-CC81-4143-8E58-B1CCD00AA318}"/>
              </a:ext>
            </a:extLst>
          </p:cNvPr>
          <p:cNvPicPr>
            <a:picLocks noChangeAspect="1"/>
          </p:cNvPicPr>
          <p:nvPr/>
        </p:nvPicPr>
        <p:blipFill>
          <a:blip r:embed="rId2"/>
          <a:stretch>
            <a:fillRect/>
          </a:stretch>
        </p:blipFill>
        <p:spPr>
          <a:xfrm>
            <a:off x="8029415" y="306909"/>
            <a:ext cx="3330964" cy="2522016"/>
          </a:xfrm>
          <a:prstGeom prst="rect">
            <a:avLst/>
          </a:prstGeom>
          <a:ln>
            <a:noFill/>
          </a:ln>
          <a:effectLst>
            <a:softEdge rad="112500"/>
          </a:effectLst>
        </p:spPr>
      </p:pic>
      <p:pic>
        <p:nvPicPr>
          <p:cNvPr id="4" name="Picture 2" descr="Image result for comforting clipart"/>
          <p:cNvPicPr>
            <a:picLocks noChangeAspect="1" noChangeArrowheads="1"/>
          </p:cNvPicPr>
          <p:nvPr/>
        </p:nvPicPr>
        <p:blipFill>
          <a:blip r:embed="rId3"/>
          <a:srcRect/>
          <a:stretch>
            <a:fillRect/>
          </a:stretch>
        </p:blipFill>
        <p:spPr bwMode="auto">
          <a:xfrm>
            <a:off x="8018867" y="2828925"/>
            <a:ext cx="3663777" cy="3388994"/>
          </a:xfrm>
          <a:prstGeom prst="rect">
            <a:avLst/>
          </a:prstGeom>
          <a:noFill/>
        </p:spPr>
      </p:pic>
    </p:spTree>
    <p:extLst>
      <p:ext uri="{BB962C8B-B14F-4D97-AF65-F5344CB8AC3E}">
        <p14:creationId xmlns:p14="http://schemas.microsoft.com/office/powerpoint/2010/main" val="3524302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xmlns="" id="{E3AEAE71-E9AA-4F41-983B-D800528660FC}"/>
              </a:ext>
            </a:extLst>
          </p:cNvPr>
          <p:cNvSpPr/>
          <p:nvPr/>
        </p:nvSpPr>
        <p:spPr>
          <a:xfrm>
            <a:off x="4205207" y="2274376"/>
            <a:ext cx="3781586" cy="2309248"/>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3" name="Rectangle 2">
            <a:extLst>
              <a:ext uri="{FF2B5EF4-FFF2-40B4-BE49-F238E27FC236}">
                <a16:creationId xmlns:a16="http://schemas.microsoft.com/office/drawing/2014/main" xmlns="" id="{FC3AD323-59DF-4A71-845D-3D57FC6B711A}"/>
              </a:ext>
            </a:extLst>
          </p:cNvPr>
          <p:cNvSpPr/>
          <p:nvPr/>
        </p:nvSpPr>
        <p:spPr>
          <a:xfrm>
            <a:off x="4738097" y="2967335"/>
            <a:ext cx="2715808"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Charities</a:t>
            </a:r>
            <a:endParaRPr lang="en-US" sz="5400" b="0" cap="none" spc="0" dirty="0">
              <a:ln w="0"/>
              <a:gradFill>
                <a:gsLst>
                  <a:gs pos="21000">
                    <a:srgbClr val="53575C"/>
                  </a:gs>
                  <a:gs pos="88000">
                    <a:srgbClr val="C5C7CA"/>
                  </a:gs>
                </a:gsLst>
                <a:lin ang="5400000"/>
              </a:gradFill>
              <a:effectLst/>
            </a:endParaRPr>
          </a:p>
        </p:txBody>
      </p:sp>
      <p:cxnSp>
        <p:nvCxnSpPr>
          <p:cNvPr id="8" name="Straight Arrow Connector 7">
            <a:extLst>
              <a:ext uri="{FF2B5EF4-FFF2-40B4-BE49-F238E27FC236}">
                <a16:creationId xmlns:a16="http://schemas.microsoft.com/office/drawing/2014/main" xmlns="" id="{FBB50492-FA23-461E-8978-901D761D1ADA}"/>
              </a:ext>
            </a:extLst>
          </p:cNvPr>
          <p:cNvCxnSpPr>
            <a:cxnSpLocks/>
          </p:cNvCxnSpPr>
          <p:nvPr/>
        </p:nvCxnSpPr>
        <p:spPr>
          <a:xfrm flipV="1">
            <a:off x="6085668" y="1007390"/>
            <a:ext cx="5166" cy="110296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xmlns="" id="{487AFBC3-3B4F-4D19-9BB9-FF73E1632F0E}"/>
              </a:ext>
            </a:extLst>
          </p:cNvPr>
          <p:cNvCxnSpPr>
            <a:cxnSpLocks/>
          </p:cNvCxnSpPr>
          <p:nvPr/>
        </p:nvCxnSpPr>
        <p:spPr>
          <a:xfrm flipH="1" flipV="1">
            <a:off x="3639518" y="1892731"/>
            <a:ext cx="806559" cy="79332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xmlns="" id="{14C4E7ED-E57A-47DF-8F74-0C8DD385EAE2}"/>
              </a:ext>
            </a:extLst>
          </p:cNvPr>
          <p:cNvCxnSpPr>
            <a:cxnSpLocks/>
          </p:cNvCxnSpPr>
          <p:nvPr/>
        </p:nvCxnSpPr>
        <p:spPr>
          <a:xfrm>
            <a:off x="7735591" y="4287542"/>
            <a:ext cx="1115879" cy="76651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xmlns="" id="{890DB74E-8FC7-41A5-9EA7-1A45DFE6450B}"/>
              </a:ext>
            </a:extLst>
          </p:cNvPr>
          <p:cNvCxnSpPr>
            <a:cxnSpLocks/>
          </p:cNvCxnSpPr>
          <p:nvPr/>
        </p:nvCxnSpPr>
        <p:spPr>
          <a:xfrm flipH="1">
            <a:off x="2438723" y="3429000"/>
            <a:ext cx="1604074"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xmlns="" id="{8ECE94AE-0A82-45AF-9A7C-5DB66965AE4E}"/>
              </a:ext>
            </a:extLst>
          </p:cNvPr>
          <p:cNvCxnSpPr>
            <a:cxnSpLocks/>
          </p:cNvCxnSpPr>
          <p:nvPr/>
        </p:nvCxnSpPr>
        <p:spPr>
          <a:xfrm>
            <a:off x="6137329" y="4665078"/>
            <a:ext cx="10332" cy="135868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xmlns="" id="{4DB52EC5-9F73-459B-96C4-B156D26FE66A}"/>
              </a:ext>
            </a:extLst>
          </p:cNvPr>
          <p:cNvCxnSpPr>
            <a:cxnSpLocks/>
          </p:cNvCxnSpPr>
          <p:nvPr/>
        </p:nvCxnSpPr>
        <p:spPr>
          <a:xfrm flipH="1">
            <a:off x="3261748" y="4315632"/>
            <a:ext cx="1184329" cy="71034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xmlns="" id="{AFF2C70A-75E7-4851-8FC6-1867B1C00F14}"/>
              </a:ext>
            </a:extLst>
          </p:cNvPr>
          <p:cNvCxnSpPr>
            <a:cxnSpLocks/>
          </p:cNvCxnSpPr>
          <p:nvPr/>
        </p:nvCxnSpPr>
        <p:spPr>
          <a:xfrm flipV="1">
            <a:off x="7191213" y="1725478"/>
            <a:ext cx="795580" cy="64576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xmlns="" id="{967F28AE-72B7-4C5D-AA54-F68F74BA8558}"/>
              </a:ext>
            </a:extLst>
          </p:cNvPr>
          <p:cNvCxnSpPr>
            <a:cxnSpLocks/>
          </p:cNvCxnSpPr>
          <p:nvPr/>
        </p:nvCxnSpPr>
        <p:spPr>
          <a:xfrm>
            <a:off x="8219267" y="3429000"/>
            <a:ext cx="1327688" cy="0"/>
          </a:xfrm>
          <a:prstGeom prst="straightConnector1">
            <a:avLst/>
          </a:prstGeom>
          <a:ln>
            <a:solidFill>
              <a:schemeClr val="bg2"/>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xmlns="" id="{F7CBE8B7-9C29-4EB6-BCA7-3E10CFA89123}"/>
              </a:ext>
            </a:extLst>
          </p:cNvPr>
          <p:cNvSpPr txBox="1"/>
          <p:nvPr/>
        </p:nvSpPr>
        <p:spPr>
          <a:xfrm>
            <a:off x="8418162" y="1060939"/>
            <a:ext cx="3301139" cy="369332"/>
          </a:xfrm>
          <a:prstGeom prst="rect">
            <a:avLst/>
          </a:prstGeom>
          <a:noFill/>
        </p:spPr>
        <p:txBody>
          <a:bodyPr wrap="square" rtlCol="0">
            <a:spAutoFit/>
          </a:bodyPr>
          <a:lstStyle/>
          <a:p>
            <a:r>
              <a:rPr lang="en-GB" dirty="0"/>
              <a:t>Judith’s Trust</a:t>
            </a:r>
          </a:p>
        </p:txBody>
      </p:sp>
      <p:sp>
        <p:nvSpPr>
          <p:cNvPr id="26" name="TextBox 25">
            <a:extLst>
              <a:ext uri="{FF2B5EF4-FFF2-40B4-BE49-F238E27FC236}">
                <a16:creationId xmlns:a16="http://schemas.microsoft.com/office/drawing/2014/main" xmlns="" id="{EF3CC6C4-E032-4DCD-9D12-CE38D292B706}"/>
              </a:ext>
            </a:extLst>
          </p:cNvPr>
          <p:cNvSpPr txBox="1"/>
          <p:nvPr/>
        </p:nvSpPr>
        <p:spPr>
          <a:xfrm>
            <a:off x="9779429" y="3130658"/>
            <a:ext cx="2412571" cy="369332"/>
          </a:xfrm>
          <a:prstGeom prst="rect">
            <a:avLst/>
          </a:prstGeom>
          <a:noFill/>
        </p:spPr>
        <p:txBody>
          <a:bodyPr wrap="square" rtlCol="0">
            <a:spAutoFit/>
          </a:bodyPr>
          <a:lstStyle/>
          <a:p>
            <a:r>
              <a:rPr lang="en-GB" dirty="0"/>
              <a:t>SANE</a:t>
            </a:r>
          </a:p>
        </p:txBody>
      </p:sp>
      <p:sp>
        <p:nvSpPr>
          <p:cNvPr id="27" name="TextBox 26">
            <a:extLst>
              <a:ext uri="{FF2B5EF4-FFF2-40B4-BE49-F238E27FC236}">
                <a16:creationId xmlns:a16="http://schemas.microsoft.com/office/drawing/2014/main" xmlns="" id="{B439FC69-51CF-41FC-BB85-A00D66967E0E}"/>
              </a:ext>
            </a:extLst>
          </p:cNvPr>
          <p:cNvSpPr txBox="1"/>
          <p:nvPr/>
        </p:nvSpPr>
        <p:spPr>
          <a:xfrm>
            <a:off x="9360976" y="5054061"/>
            <a:ext cx="2360911" cy="369332"/>
          </a:xfrm>
          <a:prstGeom prst="rect">
            <a:avLst/>
          </a:prstGeom>
          <a:noFill/>
        </p:spPr>
        <p:txBody>
          <a:bodyPr wrap="square" rtlCol="0">
            <a:spAutoFit/>
          </a:bodyPr>
          <a:lstStyle/>
          <a:p>
            <a:r>
              <a:rPr lang="en-GB" dirty="0"/>
              <a:t>Mental Health illness</a:t>
            </a:r>
          </a:p>
        </p:txBody>
      </p:sp>
      <p:sp>
        <p:nvSpPr>
          <p:cNvPr id="28" name="TextBox 27">
            <a:extLst>
              <a:ext uri="{FF2B5EF4-FFF2-40B4-BE49-F238E27FC236}">
                <a16:creationId xmlns:a16="http://schemas.microsoft.com/office/drawing/2014/main" xmlns="" id="{12C99F5D-0A3D-4F68-9F2F-EAEE99C1A8FF}"/>
              </a:ext>
            </a:extLst>
          </p:cNvPr>
          <p:cNvSpPr txBox="1"/>
          <p:nvPr/>
        </p:nvSpPr>
        <p:spPr>
          <a:xfrm>
            <a:off x="5703376" y="307251"/>
            <a:ext cx="2283417" cy="369332"/>
          </a:xfrm>
          <a:prstGeom prst="rect">
            <a:avLst/>
          </a:prstGeom>
          <a:noFill/>
        </p:spPr>
        <p:txBody>
          <a:bodyPr wrap="square" rtlCol="0">
            <a:spAutoFit/>
          </a:bodyPr>
          <a:lstStyle/>
          <a:p>
            <a:r>
              <a:rPr lang="en-GB" dirty="0"/>
              <a:t>Mind</a:t>
            </a:r>
          </a:p>
        </p:txBody>
      </p:sp>
      <p:sp>
        <p:nvSpPr>
          <p:cNvPr id="29" name="TextBox 28">
            <a:extLst>
              <a:ext uri="{FF2B5EF4-FFF2-40B4-BE49-F238E27FC236}">
                <a16:creationId xmlns:a16="http://schemas.microsoft.com/office/drawing/2014/main" xmlns="" id="{F23A6EAE-65DD-4B34-8D8A-518DB5B580BE}"/>
              </a:ext>
            </a:extLst>
          </p:cNvPr>
          <p:cNvSpPr txBox="1"/>
          <p:nvPr/>
        </p:nvSpPr>
        <p:spPr>
          <a:xfrm>
            <a:off x="2123268" y="1144247"/>
            <a:ext cx="2862021" cy="369332"/>
          </a:xfrm>
          <a:prstGeom prst="rect">
            <a:avLst/>
          </a:prstGeom>
          <a:noFill/>
        </p:spPr>
        <p:txBody>
          <a:bodyPr wrap="square" rtlCol="0">
            <a:spAutoFit/>
          </a:bodyPr>
          <a:lstStyle/>
          <a:p>
            <a:r>
              <a:rPr lang="en-GB" dirty="0"/>
              <a:t>Get The Boys A Lift</a:t>
            </a:r>
          </a:p>
        </p:txBody>
      </p:sp>
      <p:sp>
        <p:nvSpPr>
          <p:cNvPr id="30" name="TextBox 29">
            <a:extLst>
              <a:ext uri="{FF2B5EF4-FFF2-40B4-BE49-F238E27FC236}">
                <a16:creationId xmlns:a16="http://schemas.microsoft.com/office/drawing/2014/main" xmlns="" id="{9A998EBD-11E4-4695-8224-AAD74BA8C625}"/>
              </a:ext>
            </a:extLst>
          </p:cNvPr>
          <p:cNvSpPr txBox="1"/>
          <p:nvPr/>
        </p:nvSpPr>
        <p:spPr>
          <a:xfrm>
            <a:off x="371959" y="3130658"/>
            <a:ext cx="1904354" cy="369332"/>
          </a:xfrm>
          <a:prstGeom prst="rect">
            <a:avLst/>
          </a:prstGeom>
          <a:noFill/>
        </p:spPr>
        <p:txBody>
          <a:bodyPr wrap="square" rtlCol="0">
            <a:spAutoFit/>
          </a:bodyPr>
          <a:lstStyle/>
          <a:p>
            <a:r>
              <a:rPr lang="en-GB" dirty="0"/>
              <a:t>Young minds</a:t>
            </a:r>
          </a:p>
        </p:txBody>
      </p:sp>
      <p:sp>
        <p:nvSpPr>
          <p:cNvPr id="31" name="TextBox 30">
            <a:extLst>
              <a:ext uri="{FF2B5EF4-FFF2-40B4-BE49-F238E27FC236}">
                <a16:creationId xmlns:a16="http://schemas.microsoft.com/office/drawing/2014/main" xmlns="" id="{2FFF7F48-8A26-4863-BACF-CEAD46776F5E}"/>
              </a:ext>
            </a:extLst>
          </p:cNvPr>
          <p:cNvSpPr txBox="1"/>
          <p:nvPr/>
        </p:nvSpPr>
        <p:spPr>
          <a:xfrm>
            <a:off x="697424" y="5423393"/>
            <a:ext cx="2942094" cy="369332"/>
          </a:xfrm>
          <a:prstGeom prst="rect">
            <a:avLst/>
          </a:prstGeom>
          <a:noFill/>
        </p:spPr>
        <p:txBody>
          <a:bodyPr wrap="square" rtlCol="0">
            <a:spAutoFit/>
          </a:bodyPr>
          <a:lstStyle/>
          <a:p>
            <a:r>
              <a:rPr lang="en-GB" dirty="0"/>
              <a:t>Mental Health Helplines-NHS</a:t>
            </a:r>
          </a:p>
        </p:txBody>
      </p:sp>
      <p:sp>
        <p:nvSpPr>
          <p:cNvPr id="32" name="TextBox 31">
            <a:extLst>
              <a:ext uri="{FF2B5EF4-FFF2-40B4-BE49-F238E27FC236}">
                <a16:creationId xmlns:a16="http://schemas.microsoft.com/office/drawing/2014/main" xmlns="" id="{F9E3BA9F-1768-4805-B6F3-66832C681E4F}"/>
              </a:ext>
            </a:extLst>
          </p:cNvPr>
          <p:cNvSpPr txBox="1"/>
          <p:nvPr/>
        </p:nvSpPr>
        <p:spPr>
          <a:xfrm>
            <a:off x="4907796" y="6132194"/>
            <a:ext cx="3579327" cy="369332"/>
          </a:xfrm>
          <a:prstGeom prst="rect">
            <a:avLst/>
          </a:prstGeom>
          <a:noFill/>
        </p:spPr>
        <p:txBody>
          <a:bodyPr wrap="square" rtlCol="0">
            <a:spAutoFit/>
          </a:bodyPr>
          <a:lstStyle/>
          <a:p>
            <a:r>
              <a:rPr lang="en-GB" dirty="0"/>
              <a:t>Mental Health Foundation </a:t>
            </a:r>
          </a:p>
        </p:txBody>
      </p:sp>
    </p:spTree>
    <p:extLst>
      <p:ext uri="{BB962C8B-B14F-4D97-AF65-F5344CB8AC3E}">
        <p14:creationId xmlns:p14="http://schemas.microsoft.com/office/powerpoint/2010/main" val="890690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AC6A3624-1713-4653-85F5-D504F9292493}"/>
              </a:ext>
            </a:extLst>
          </p:cNvPr>
          <p:cNvSpPr/>
          <p:nvPr/>
        </p:nvSpPr>
        <p:spPr>
          <a:xfrm>
            <a:off x="0" y="0"/>
            <a:ext cx="791518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Mental Health Foundation </a:t>
            </a:r>
          </a:p>
        </p:txBody>
      </p:sp>
      <p:sp>
        <p:nvSpPr>
          <p:cNvPr id="5" name="Rectangle 4">
            <a:extLst>
              <a:ext uri="{FF2B5EF4-FFF2-40B4-BE49-F238E27FC236}">
                <a16:creationId xmlns:a16="http://schemas.microsoft.com/office/drawing/2014/main" xmlns="" id="{38460F1D-4808-4491-9E66-EBF0552D5558}"/>
              </a:ext>
            </a:extLst>
          </p:cNvPr>
          <p:cNvSpPr/>
          <p:nvPr/>
        </p:nvSpPr>
        <p:spPr>
          <a:xfrm>
            <a:off x="-192220" y="750139"/>
            <a:ext cx="8299619" cy="646331"/>
          </a:xfrm>
          <a:prstGeom prst="rect">
            <a:avLst/>
          </a:prstGeom>
        </p:spPr>
        <p:txBody>
          <a:bodyPr wrap="square">
            <a:spAutoFit/>
          </a:bodyPr>
          <a:lstStyle/>
          <a:p>
            <a:r>
              <a:rPr lang="en-GB" sz="1600" i="1" dirty="0">
                <a:solidFill>
                  <a:schemeClr val="bg1"/>
                </a:solidFill>
                <a:latin typeface="Times New Roman" panose="02020603050405020304" pitchFamily="18" charset="0"/>
                <a:cs typeface="Times New Roman" panose="02020603050405020304" pitchFamily="18" charset="0"/>
              </a:rPr>
              <a:t>    The Mental Health Foundation will mark their 70 years anniversary on New Year’s Day, 2019.</a:t>
            </a:r>
          </a:p>
          <a:p>
            <a:endParaRPr lang="en-GB" sz="2000" dirty="0">
              <a:solidFill>
                <a:schemeClr val="bg1"/>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xmlns="" id="{2779020C-8405-4076-9B7E-C5A5EE5115B3}"/>
              </a:ext>
            </a:extLst>
          </p:cNvPr>
          <p:cNvPicPr>
            <a:picLocks noChangeAspect="1"/>
          </p:cNvPicPr>
          <p:nvPr/>
        </p:nvPicPr>
        <p:blipFill rotWithShape="1">
          <a:blip r:embed="rId2"/>
          <a:srcRect l="24921" r="23474"/>
          <a:stretch/>
        </p:blipFill>
        <p:spPr>
          <a:xfrm>
            <a:off x="8474528" y="1978343"/>
            <a:ext cx="3539123" cy="4476750"/>
          </a:xfrm>
          <a:prstGeom prst="rect">
            <a:avLst/>
          </a:prstGeom>
          <a:ln>
            <a:noFill/>
          </a:ln>
          <a:effectLst>
            <a:softEdge rad="112500"/>
          </a:effectLst>
        </p:spPr>
      </p:pic>
      <p:pic>
        <p:nvPicPr>
          <p:cNvPr id="7" name="Picture 6">
            <a:extLst>
              <a:ext uri="{FF2B5EF4-FFF2-40B4-BE49-F238E27FC236}">
                <a16:creationId xmlns:a16="http://schemas.microsoft.com/office/drawing/2014/main" xmlns="" id="{5B925823-C33C-4542-94CC-140BC102D097}"/>
              </a:ext>
            </a:extLst>
          </p:cNvPr>
          <p:cNvPicPr>
            <a:picLocks noChangeAspect="1"/>
          </p:cNvPicPr>
          <p:nvPr/>
        </p:nvPicPr>
        <p:blipFill>
          <a:blip r:embed="rId3"/>
          <a:stretch>
            <a:fillRect/>
          </a:stretch>
        </p:blipFill>
        <p:spPr>
          <a:xfrm>
            <a:off x="7829036" y="44768"/>
            <a:ext cx="4384735" cy="1637075"/>
          </a:xfrm>
          <a:prstGeom prst="rect">
            <a:avLst/>
          </a:prstGeom>
          <a:ln>
            <a:noFill/>
          </a:ln>
          <a:effectLst>
            <a:softEdge rad="112500"/>
          </a:effectLst>
        </p:spPr>
      </p:pic>
      <p:sp>
        <p:nvSpPr>
          <p:cNvPr id="8" name="TextBox 7">
            <a:extLst>
              <a:ext uri="{FF2B5EF4-FFF2-40B4-BE49-F238E27FC236}">
                <a16:creationId xmlns:a16="http://schemas.microsoft.com/office/drawing/2014/main" xmlns="" id="{16057896-384F-4B9D-9DE3-9824BB68B169}"/>
              </a:ext>
            </a:extLst>
          </p:cNvPr>
          <p:cNvSpPr txBox="1"/>
          <p:nvPr/>
        </p:nvSpPr>
        <p:spPr>
          <a:xfrm>
            <a:off x="489100" y="1783164"/>
            <a:ext cx="7426080" cy="4124206"/>
          </a:xfrm>
          <a:prstGeom prst="rect">
            <a:avLst/>
          </a:prstGeom>
          <a:noFill/>
        </p:spPr>
        <p:txBody>
          <a:bodyPr wrap="square" rtlCol="0">
            <a:spAutoFit/>
          </a:bodyPr>
          <a:lstStyle/>
          <a:p>
            <a:r>
              <a:rPr lang="en-GB" sz="2400" b="1" u="sng" dirty="0">
                <a:solidFill>
                  <a:schemeClr val="bg1"/>
                </a:solidFill>
                <a:latin typeface="Times New Roman" panose="02020603050405020304" pitchFamily="18" charset="0"/>
                <a:cs typeface="Times New Roman" panose="02020603050405020304" pitchFamily="18" charset="0"/>
              </a:rPr>
              <a:t>Our work </a:t>
            </a:r>
          </a:p>
          <a:p>
            <a:r>
              <a:rPr lang="en-GB" dirty="0">
                <a:solidFill>
                  <a:schemeClr val="bg1"/>
                </a:solidFill>
                <a:latin typeface="Times New Roman" panose="02020603050405020304" pitchFamily="18" charset="0"/>
                <a:cs typeface="Times New Roman" panose="02020603050405020304" pitchFamily="18" charset="0"/>
              </a:rPr>
              <a:t>• We deliver and run ground-breaking evidence and practice informed programmes, giving us the expertise to share what works</a:t>
            </a:r>
          </a:p>
          <a:p>
            <a:r>
              <a:rPr lang="en-GB" dirty="0">
                <a:solidFill>
                  <a:schemeClr val="bg1"/>
                </a:solidFill>
                <a:latin typeface="Times New Roman" panose="02020603050405020304" pitchFamily="18" charset="0"/>
                <a:cs typeface="Times New Roman" panose="02020603050405020304" pitchFamily="18" charset="0"/>
              </a:rPr>
              <a:t> • We help by offering straightforward information and tools for everyone</a:t>
            </a:r>
          </a:p>
          <a:p>
            <a:r>
              <a:rPr lang="en-GB" dirty="0">
                <a:solidFill>
                  <a:schemeClr val="bg1"/>
                </a:solidFill>
                <a:latin typeface="Times New Roman" panose="02020603050405020304" pitchFamily="18" charset="0"/>
                <a:cs typeface="Times New Roman" panose="02020603050405020304" pitchFamily="18" charset="0"/>
              </a:rPr>
              <a:t> • We produce authoritative reports and evidence used by government and the media </a:t>
            </a:r>
          </a:p>
          <a:p>
            <a:r>
              <a:rPr lang="en-GB" dirty="0">
                <a:solidFill>
                  <a:schemeClr val="bg1"/>
                </a:solidFill>
                <a:latin typeface="Times New Roman" panose="02020603050405020304" pitchFamily="18" charset="0"/>
                <a:cs typeface="Times New Roman" panose="02020603050405020304" pitchFamily="18" charset="0"/>
              </a:rPr>
              <a:t>• We influence policymakers and advocate for change</a:t>
            </a:r>
          </a:p>
          <a:p>
            <a:endParaRPr lang="en-GB" dirty="0">
              <a:solidFill>
                <a:schemeClr val="bg1"/>
              </a:solidFill>
              <a:latin typeface="Times New Roman" panose="02020603050405020304" pitchFamily="18" charset="0"/>
              <a:cs typeface="Times New Roman" panose="02020603050405020304" pitchFamily="18" charset="0"/>
            </a:endParaRPr>
          </a:p>
          <a:p>
            <a:r>
              <a:rPr lang="en-GB" sz="2000" b="1" u="sng" dirty="0">
                <a:solidFill>
                  <a:schemeClr val="bg1"/>
                </a:solidFill>
                <a:latin typeface="Times New Roman" panose="02020603050405020304" pitchFamily="18" charset="0"/>
                <a:cs typeface="Times New Roman" panose="02020603050405020304" pitchFamily="18" charset="0"/>
              </a:rPr>
              <a:t>Our Ambition </a:t>
            </a: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To be more than  a charity </a:t>
            </a:r>
          </a:p>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If we are to achieve good mental health for all, the Mental Health Foundation needs to connect to a wider movement. </a:t>
            </a:r>
          </a:p>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A movement of people who know the importance of mental health through their own experience and the experience of others. </a:t>
            </a:r>
          </a:p>
        </p:txBody>
      </p:sp>
    </p:spTree>
    <p:extLst>
      <p:ext uri="{BB962C8B-B14F-4D97-AF65-F5344CB8AC3E}">
        <p14:creationId xmlns:p14="http://schemas.microsoft.com/office/powerpoint/2010/main" val="3465910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D57898F6-C9E5-4722-B57D-86E932A56236}"/>
              </a:ext>
            </a:extLst>
          </p:cNvPr>
          <p:cNvSpPr/>
          <p:nvPr/>
        </p:nvSpPr>
        <p:spPr>
          <a:xfrm>
            <a:off x="0" y="0"/>
            <a:ext cx="532350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 Judith’s Trust </a:t>
            </a:r>
          </a:p>
        </p:txBody>
      </p:sp>
      <p:pic>
        <p:nvPicPr>
          <p:cNvPr id="3" name="Picture 2">
            <a:extLst>
              <a:ext uri="{FF2B5EF4-FFF2-40B4-BE49-F238E27FC236}">
                <a16:creationId xmlns:a16="http://schemas.microsoft.com/office/drawing/2014/main" xmlns="" id="{057BAD8D-7E89-48E2-9272-4829D6BE664B}"/>
              </a:ext>
            </a:extLst>
          </p:cNvPr>
          <p:cNvPicPr>
            <a:picLocks noChangeAspect="1"/>
          </p:cNvPicPr>
          <p:nvPr/>
        </p:nvPicPr>
        <p:blipFill>
          <a:blip r:embed="rId2"/>
          <a:stretch>
            <a:fillRect/>
          </a:stretch>
        </p:blipFill>
        <p:spPr>
          <a:xfrm>
            <a:off x="8562813" y="126622"/>
            <a:ext cx="2200760" cy="1707881"/>
          </a:xfrm>
          <a:prstGeom prst="rect">
            <a:avLst/>
          </a:prstGeom>
          <a:ln>
            <a:noFill/>
          </a:ln>
          <a:effectLst>
            <a:softEdge rad="112500"/>
          </a:effectLst>
        </p:spPr>
      </p:pic>
      <p:sp>
        <p:nvSpPr>
          <p:cNvPr id="5" name="TextBox 4">
            <a:extLst>
              <a:ext uri="{FF2B5EF4-FFF2-40B4-BE49-F238E27FC236}">
                <a16:creationId xmlns:a16="http://schemas.microsoft.com/office/drawing/2014/main" xmlns="" id="{F3016B7B-A95B-4560-B080-E422220013B3}"/>
              </a:ext>
            </a:extLst>
          </p:cNvPr>
          <p:cNvSpPr txBox="1"/>
          <p:nvPr/>
        </p:nvSpPr>
        <p:spPr>
          <a:xfrm>
            <a:off x="0" y="795897"/>
            <a:ext cx="7640664" cy="369332"/>
          </a:xfrm>
          <a:prstGeom prst="rect">
            <a:avLst/>
          </a:prstGeom>
          <a:noFill/>
        </p:spPr>
        <p:txBody>
          <a:bodyPr wrap="square" rtlCol="0">
            <a:spAutoFit/>
          </a:bodyPr>
          <a:lstStyle/>
          <a:p>
            <a:r>
              <a:rPr lang="en-GB" i="1" dirty="0">
                <a:solidFill>
                  <a:schemeClr val="bg1"/>
                </a:solidFill>
              </a:rPr>
              <a:t>In 1997, this trust was established.  </a:t>
            </a:r>
          </a:p>
        </p:txBody>
      </p:sp>
      <p:sp>
        <p:nvSpPr>
          <p:cNvPr id="6" name="TextBox 5">
            <a:extLst>
              <a:ext uri="{FF2B5EF4-FFF2-40B4-BE49-F238E27FC236}">
                <a16:creationId xmlns:a16="http://schemas.microsoft.com/office/drawing/2014/main" xmlns="" id="{B7D60D18-CB39-4810-AA90-30EBD9FBA390}"/>
              </a:ext>
            </a:extLst>
          </p:cNvPr>
          <p:cNvSpPr txBox="1"/>
          <p:nvPr/>
        </p:nvSpPr>
        <p:spPr>
          <a:xfrm>
            <a:off x="0" y="1134452"/>
            <a:ext cx="5935851" cy="584775"/>
          </a:xfrm>
          <a:prstGeom prst="rect">
            <a:avLst/>
          </a:prstGeom>
          <a:noFill/>
        </p:spPr>
        <p:txBody>
          <a:bodyPr wrap="square" rtlCol="0">
            <a:spAutoFit/>
          </a:bodyPr>
          <a:lstStyle/>
          <a:p>
            <a:r>
              <a:rPr lang="en-GB" sz="3200" dirty="0">
                <a:solidFill>
                  <a:schemeClr val="bg1"/>
                </a:solidFill>
                <a:latin typeface="Times New Roman" panose="02020603050405020304" pitchFamily="18" charset="0"/>
                <a:cs typeface="Times New Roman" panose="02020603050405020304" pitchFamily="18" charset="0"/>
              </a:rPr>
              <a:t>What is the focus of this trust?</a:t>
            </a:r>
          </a:p>
        </p:txBody>
      </p:sp>
      <p:sp>
        <p:nvSpPr>
          <p:cNvPr id="7" name="TextBox 6">
            <a:extLst>
              <a:ext uri="{FF2B5EF4-FFF2-40B4-BE49-F238E27FC236}">
                <a16:creationId xmlns:a16="http://schemas.microsoft.com/office/drawing/2014/main" xmlns="" id="{FD37237D-68B1-422E-9237-0012790FDE0E}"/>
              </a:ext>
            </a:extLst>
          </p:cNvPr>
          <p:cNvSpPr txBox="1"/>
          <p:nvPr/>
        </p:nvSpPr>
        <p:spPr>
          <a:xfrm>
            <a:off x="0" y="1643782"/>
            <a:ext cx="7640664"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It works on the problems in which individual’s face, individuals with learning needs and mental ill-health.</a:t>
            </a:r>
          </a:p>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This trust ensures to work closely with the nature of Judith’s own issues, her Jewish background and personal characteristics.</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xmlns="" id="{15B37492-7C54-496A-8825-16C5CCDF455D}"/>
              </a:ext>
            </a:extLst>
          </p:cNvPr>
          <p:cNvSpPr txBox="1"/>
          <p:nvPr/>
        </p:nvSpPr>
        <p:spPr>
          <a:xfrm>
            <a:off x="0" y="2930636"/>
            <a:ext cx="5935851" cy="4247317"/>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It provides match funded grants for projects which involve, focused research, core costs, project costs, and payments up to three months.</a:t>
            </a:r>
          </a:p>
          <a:p>
            <a:pPr marL="285750" indent="-285750">
              <a:buFont typeface="Arial" panose="020B0604020202020204" pitchFamily="34" charset="0"/>
              <a:buChar char="•"/>
            </a:pPr>
            <a:r>
              <a:rPr lang="en-GB" dirty="0">
                <a:solidFill>
                  <a:schemeClr val="bg1"/>
                </a:solidFill>
              </a:rPr>
              <a:t> different range of funds; small-medium sized charities or foundations.</a:t>
            </a:r>
          </a:p>
          <a:p>
            <a:pPr marL="285750" indent="-285750">
              <a:buFont typeface="Arial" panose="020B0604020202020204" pitchFamily="34" charset="0"/>
              <a:buChar char="•"/>
            </a:pPr>
            <a:r>
              <a:rPr lang="en-GB" dirty="0">
                <a:solidFill>
                  <a:schemeClr val="bg1"/>
                </a:solidFill>
              </a:rPr>
              <a:t>This foundation does not fund government bodies or individuals.</a:t>
            </a:r>
          </a:p>
          <a:p>
            <a:pPr marL="285750" indent="-285750">
              <a:buFont typeface="Arial" panose="020B0604020202020204" pitchFamily="34" charset="0"/>
              <a:buChar char="•"/>
            </a:pPr>
            <a:r>
              <a:rPr lang="en-GB" dirty="0">
                <a:solidFill>
                  <a:schemeClr val="bg1"/>
                </a:solidFill>
              </a:rPr>
              <a:t>It supports examples of good practice and the involvement of knowledge in its publications and funded programmes. </a:t>
            </a:r>
          </a:p>
          <a:p>
            <a:pPr marL="285750" indent="-285750">
              <a:buFont typeface="Arial" panose="020B0604020202020204" pitchFamily="34" charset="0"/>
              <a:buChar char="•"/>
            </a:pPr>
            <a:r>
              <a:rPr lang="en-GB" dirty="0">
                <a:solidFill>
                  <a:schemeClr val="bg1"/>
                </a:solidFill>
              </a:rPr>
              <a:t>Voluntary organisations and educational institutions, and provides to government policies where appropriate.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
        <p:nvSpPr>
          <p:cNvPr id="10" name="TextBox 9">
            <a:extLst>
              <a:ext uri="{FF2B5EF4-FFF2-40B4-BE49-F238E27FC236}">
                <a16:creationId xmlns:a16="http://schemas.microsoft.com/office/drawing/2014/main" xmlns="" id="{D765C83A-5C4F-40E4-8A5A-E6DB99191D16}"/>
              </a:ext>
            </a:extLst>
          </p:cNvPr>
          <p:cNvSpPr txBox="1"/>
          <p:nvPr/>
        </p:nvSpPr>
        <p:spPr>
          <a:xfrm>
            <a:off x="5998002" y="2648014"/>
            <a:ext cx="6258731" cy="4247317"/>
          </a:xfrm>
          <a:prstGeom prst="rect">
            <a:avLst/>
          </a:prstGeom>
          <a:noFill/>
        </p:spPr>
        <p:txBody>
          <a:bodyPr wrap="square" rtlCol="0">
            <a:spAutoFit/>
          </a:bodyPr>
          <a:lstStyle/>
          <a:p>
            <a:pPr marL="285750" indent="-285750" fontAlgn="base">
              <a:buFont typeface="Arial" panose="020B0604020202020204" pitchFamily="34" charset="0"/>
              <a:buChar char="•"/>
            </a:pPr>
            <a:r>
              <a:rPr lang="en-GB" dirty="0">
                <a:solidFill>
                  <a:schemeClr val="bg1"/>
                </a:solidFill>
              </a:rPr>
              <a:t>They will work and support individuals with both learning needs and mental ill-health, along with organisations to identify and express the problems in their lives. They suggest to achieve this ambition by the development and dissemination of new thinking and best practice during evidence-based research through their partnership with others.</a:t>
            </a:r>
          </a:p>
          <a:p>
            <a:pPr marL="285750" indent="-285750" fontAlgn="base">
              <a:buFont typeface="Arial" panose="020B0604020202020204" pitchFamily="34" charset="0"/>
              <a:buChar char="•"/>
            </a:pPr>
            <a:r>
              <a:rPr lang="en-GB" dirty="0">
                <a:solidFill>
                  <a:schemeClr val="bg1"/>
                </a:solidFill>
              </a:rPr>
              <a:t>They will offer a focus on gender concerns and challenges for women and for those seeking Jewish faith who suffer with learning disability and mental health.</a:t>
            </a:r>
          </a:p>
          <a:p>
            <a:pPr marL="285750" indent="-285750" fontAlgn="base">
              <a:buFont typeface="Arial" panose="020B0604020202020204" pitchFamily="34" charset="0"/>
              <a:buChar char="•"/>
            </a:pPr>
            <a:r>
              <a:rPr lang="en-GB" dirty="0">
                <a:solidFill>
                  <a:schemeClr val="bg1"/>
                </a:solidFill>
              </a:rPr>
              <a:t>They will assemble partnerships with other faith groups and other organisations which allow them to achieve their ambition of inclusion.</a:t>
            </a:r>
          </a:p>
          <a:p>
            <a:pPr marL="285750" indent="-285750" fontAlgn="base">
              <a:buFont typeface="Arial" panose="020B0604020202020204" pitchFamily="34" charset="0"/>
              <a:buChar char="•"/>
            </a:pPr>
            <a:r>
              <a:rPr lang="en-GB" dirty="0">
                <a:solidFill>
                  <a:schemeClr val="bg1"/>
                </a:solidFill>
              </a:rPr>
              <a:t>Try their hardest to build a culture of inclusion, equality and diversity.</a:t>
            </a:r>
            <a:endParaRPr lang="en-GB" dirty="0"/>
          </a:p>
        </p:txBody>
      </p:sp>
      <p:sp>
        <p:nvSpPr>
          <p:cNvPr id="11" name="TextBox 10">
            <a:extLst>
              <a:ext uri="{FF2B5EF4-FFF2-40B4-BE49-F238E27FC236}">
                <a16:creationId xmlns:a16="http://schemas.microsoft.com/office/drawing/2014/main" xmlns="" id="{03896502-9AB4-4CA6-A120-592B29860130}"/>
              </a:ext>
            </a:extLst>
          </p:cNvPr>
          <p:cNvSpPr txBox="1"/>
          <p:nvPr/>
        </p:nvSpPr>
        <p:spPr>
          <a:xfrm>
            <a:off x="9402462" y="1915066"/>
            <a:ext cx="3745425" cy="584775"/>
          </a:xfrm>
          <a:prstGeom prst="rect">
            <a:avLst/>
          </a:prstGeom>
          <a:noFill/>
        </p:spPr>
        <p:txBody>
          <a:bodyPr wrap="square" rtlCol="0">
            <a:spAutoFit/>
          </a:bodyPr>
          <a:lstStyle/>
          <a:p>
            <a:r>
              <a:rPr lang="en-GB" sz="3200" dirty="0">
                <a:solidFill>
                  <a:schemeClr val="bg1"/>
                </a:solidFill>
                <a:latin typeface="Times New Roman" panose="02020603050405020304" pitchFamily="18" charset="0"/>
                <a:cs typeface="Times New Roman" panose="02020603050405020304" pitchFamily="18" charset="0"/>
              </a:rPr>
              <a:t>Strategy plan </a:t>
            </a:r>
          </a:p>
        </p:txBody>
      </p:sp>
    </p:spTree>
    <p:extLst>
      <p:ext uri="{BB962C8B-B14F-4D97-AF65-F5344CB8AC3E}">
        <p14:creationId xmlns:p14="http://schemas.microsoft.com/office/powerpoint/2010/main" val="3078056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56859810-80BA-4826-B04E-4869E630675C}"/>
              </a:ext>
            </a:extLst>
          </p:cNvPr>
          <p:cNvSpPr/>
          <p:nvPr/>
        </p:nvSpPr>
        <p:spPr>
          <a:xfrm>
            <a:off x="-137858" y="0"/>
            <a:ext cx="388471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Young Minds</a:t>
            </a:r>
          </a:p>
        </p:txBody>
      </p:sp>
      <p:sp>
        <p:nvSpPr>
          <p:cNvPr id="3" name="Rectangle 2">
            <a:extLst>
              <a:ext uri="{FF2B5EF4-FFF2-40B4-BE49-F238E27FC236}">
                <a16:creationId xmlns:a16="http://schemas.microsoft.com/office/drawing/2014/main" xmlns="" id="{B20FFA53-33A4-4414-8737-CCF28DB1F58B}"/>
              </a:ext>
            </a:extLst>
          </p:cNvPr>
          <p:cNvSpPr/>
          <p:nvPr/>
        </p:nvSpPr>
        <p:spPr>
          <a:xfrm>
            <a:off x="0" y="785096"/>
            <a:ext cx="4118114" cy="1631216"/>
          </a:xfrm>
          <a:prstGeom prst="rect">
            <a:avLst/>
          </a:prstGeom>
        </p:spPr>
        <p:txBody>
          <a:bodyPr wrap="square">
            <a:spAutoFit/>
          </a:bodyPr>
          <a:lstStyle/>
          <a:p>
            <a:r>
              <a:rPr lang="en-GB" sz="2000" i="1" dirty="0">
                <a:solidFill>
                  <a:schemeClr val="bg1"/>
                </a:solidFill>
                <a:latin typeface="Times New Roman" panose="02020603050405020304" pitchFamily="18" charset="0"/>
                <a:cs typeface="Times New Roman" panose="02020603050405020304" pitchFamily="18" charset="0"/>
              </a:rPr>
              <a:t>Did you know?</a:t>
            </a:r>
          </a:p>
          <a:p>
            <a:r>
              <a:rPr lang="en-GB" sz="2000" i="1" dirty="0">
                <a:solidFill>
                  <a:schemeClr val="bg1"/>
                </a:solidFill>
                <a:latin typeface="Times New Roman" panose="02020603050405020304" pitchFamily="18" charset="0"/>
                <a:cs typeface="Times New Roman" panose="02020603050405020304" pitchFamily="18" charset="0"/>
              </a:rPr>
              <a:t>3 children in every classroom have a mental health problem. They set out to put them at the heart of tackling the problem</a:t>
            </a:r>
            <a:r>
              <a:rPr lang="en-GB" dirty="0">
                <a:solidFill>
                  <a:schemeClr val="bg1"/>
                </a:solidFill>
                <a:latin typeface="Lato" panose="020F0502020204030203" pitchFamily="34" charset="0"/>
              </a:rPr>
              <a:t>.</a:t>
            </a:r>
            <a:endParaRPr lang="en-GB" b="0" i="0" u="none" strike="noStrike" dirty="0">
              <a:solidFill>
                <a:schemeClr val="bg1"/>
              </a:solidFill>
              <a:effectLst/>
              <a:latin typeface="Lato" panose="020F0502020204030203" pitchFamily="34" charset="0"/>
            </a:endParaRPr>
          </a:p>
        </p:txBody>
      </p:sp>
      <p:sp>
        <p:nvSpPr>
          <p:cNvPr id="6" name="TextBox 5">
            <a:extLst>
              <a:ext uri="{FF2B5EF4-FFF2-40B4-BE49-F238E27FC236}">
                <a16:creationId xmlns:a16="http://schemas.microsoft.com/office/drawing/2014/main" xmlns="" id="{2B5BAE96-87A3-41C2-9B71-1087C7930035}"/>
              </a:ext>
            </a:extLst>
          </p:cNvPr>
          <p:cNvSpPr txBox="1"/>
          <p:nvPr/>
        </p:nvSpPr>
        <p:spPr>
          <a:xfrm>
            <a:off x="6096000" y="0"/>
            <a:ext cx="6096000" cy="1323439"/>
          </a:xfrm>
          <a:prstGeom prst="rect">
            <a:avLst/>
          </a:prstGeom>
          <a:noFill/>
        </p:spPr>
        <p:txBody>
          <a:bodyPr wrap="square" rtlCol="0">
            <a:spAutoFit/>
          </a:bodyPr>
          <a:lstStyle/>
          <a:p>
            <a:r>
              <a:rPr lang="en-GB" sz="3200" dirty="0">
                <a:solidFill>
                  <a:schemeClr val="bg1"/>
                </a:solidFill>
                <a:latin typeface="Times New Roman" panose="02020603050405020304" pitchFamily="18" charset="0"/>
                <a:cs typeface="Times New Roman" panose="02020603050405020304" pitchFamily="18" charset="0"/>
              </a:rPr>
              <a:t>Their vision</a:t>
            </a:r>
          </a:p>
          <a:p>
            <a:r>
              <a:rPr lang="en-GB" sz="2000" i="1" dirty="0">
                <a:solidFill>
                  <a:schemeClr val="bg1"/>
                </a:solidFill>
                <a:latin typeface="Times New Roman" panose="02020603050405020304" pitchFamily="18" charset="0"/>
                <a:cs typeface="Times New Roman" panose="02020603050405020304" pitchFamily="18" charset="0"/>
              </a:rPr>
              <a:t> fight for a future where all young individual’s minds are supported and inspired, whatever the challenges</a:t>
            </a:r>
            <a:r>
              <a:rPr lang="en-GB" sz="2800" dirty="0">
                <a:solidFill>
                  <a:schemeClr val="bg1"/>
                </a:solidFill>
                <a:latin typeface="Times New Roman" panose="02020603050405020304" pitchFamily="18" charset="0"/>
                <a:cs typeface="Times New Roman" panose="02020603050405020304" pitchFamily="18" charset="0"/>
              </a:rPr>
              <a:t>.</a:t>
            </a:r>
          </a:p>
        </p:txBody>
      </p:sp>
      <p:sp>
        <p:nvSpPr>
          <p:cNvPr id="7" name="Rectangle 6">
            <a:extLst>
              <a:ext uri="{FF2B5EF4-FFF2-40B4-BE49-F238E27FC236}">
                <a16:creationId xmlns:a16="http://schemas.microsoft.com/office/drawing/2014/main" xmlns="" id="{8BE36D98-9FDB-47CF-803C-1E8981C3A002}"/>
              </a:ext>
            </a:extLst>
          </p:cNvPr>
          <p:cNvSpPr/>
          <p:nvPr/>
        </p:nvSpPr>
        <p:spPr>
          <a:xfrm>
            <a:off x="89260" y="2640929"/>
            <a:ext cx="6096000" cy="3323987"/>
          </a:xfrm>
          <a:prstGeom prst="rect">
            <a:avLst/>
          </a:prstGeom>
        </p:spPr>
        <p:txBody>
          <a:bodyPr>
            <a:spAutoFit/>
          </a:bodyPr>
          <a:lstStyle/>
          <a:p>
            <a:r>
              <a:rPr lang="en-GB" sz="3200" dirty="0">
                <a:solidFill>
                  <a:schemeClr val="bg1"/>
                </a:solidFill>
                <a:latin typeface="Times New Roman" panose="02020603050405020304" pitchFamily="18" charset="0"/>
                <a:cs typeface="Times New Roman" panose="02020603050405020304" pitchFamily="18" charset="0"/>
              </a:rPr>
              <a:t>Our goals</a:t>
            </a:r>
          </a:p>
          <a:p>
            <a:r>
              <a:rPr lang="en-GB" i="1" dirty="0">
                <a:solidFill>
                  <a:schemeClr val="bg1"/>
                </a:solidFill>
                <a:latin typeface="Times New Roman" panose="02020603050405020304" pitchFamily="18" charset="0"/>
                <a:cs typeface="Times New Roman" panose="02020603050405020304" pitchFamily="18" charset="0"/>
              </a:rPr>
              <a:t>4 key strategic aims:</a:t>
            </a:r>
          </a:p>
          <a:p>
            <a:pP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Improve the needs of vulnerable and excluded children and young people.</a:t>
            </a:r>
          </a:p>
          <a:p>
            <a:pP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Indorse good mental health to more children and young people than before.</a:t>
            </a:r>
          </a:p>
          <a:p>
            <a:pP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Encourage the voices of young people and parents to prompt mental health policy and practice.</a:t>
            </a:r>
          </a:p>
          <a:p>
            <a:pPr>
              <a:buFont typeface="+mj-lt"/>
              <a:buAutoNum type="arabicPeriod"/>
            </a:pPr>
            <a:r>
              <a:rPr lang="en-GB" sz="2000" dirty="0">
                <a:solidFill>
                  <a:schemeClr val="bg1"/>
                </a:solidFill>
                <a:latin typeface="Times New Roman" panose="02020603050405020304" pitchFamily="18" charset="0"/>
                <a:cs typeface="Times New Roman" panose="02020603050405020304" pitchFamily="18" charset="0"/>
              </a:rPr>
              <a:t>Inspire excellence to achieve transformed, integrated services.</a:t>
            </a:r>
            <a:endParaRPr lang="en-GB" sz="2000" b="0" i="0" u="none" strike="noStrike" dirty="0">
              <a:solidFill>
                <a:schemeClr val="bg1"/>
              </a:solidFill>
              <a:effectLst/>
              <a:latin typeface="Times New Roman" panose="02020603050405020304" pitchFamily="18" charset="0"/>
              <a:cs typeface="Times New Roman" panose="02020603050405020304" pitchFamily="18" charset="0"/>
            </a:endParaRPr>
          </a:p>
        </p:txBody>
      </p:sp>
      <p:sp>
        <p:nvSpPr>
          <p:cNvPr id="8" name="Rectangle 2">
            <a:extLst>
              <a:ext uri="{FF2B5EF4-FFF2-40B4-BE49-F238E27FC236}">
                <a16:creationId xmlns:a16="http://schemas.microsoft.com/office/drawing/2014/main" xmlns="" id="{BEC933FA-5271-4BE1-A73D-E31DBE54DEE4}"/>
              </a:ext>
            </a:extLst>
          </p:cNvPr>
          <p:cNvSpPr>
            <a:spLocks noChangeArrowheads="1"/>
          </p:cNvSpPr>
          <p:nvPr/>
        </p:nvSpPr>
        <p:spPr bwMode="auto">
          <a:xfrm>
            <a:off x="1596325" y="5833012"/>
            <a:ext cx="102592" cy="547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68203"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rPr>
              <a:t>.</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
        <p:nvSpPr>
          <p:cNvPr id="9" name="TextBox 8">
            <a:extLst>
              <a:ext uri="{FF2B5EF4-FFF2-40B4-BE49-F238E27FC236}">
                <a16:creationId xmlns:a16="http://schemas.microsoft.com/office/drawing/2014/main" xmlns="" id="{C6AAAD5F-7182-4FF9-8DFC-9541130C9120}"/>
              </a:ext>
            </a:extLst>
          </p:cNvPr>
          <p:cNvSpPr txBox="1"/>
          <p:nvPr/>
        </p:nvSpPr>
        <p:spPr>
          <a:xfrm>
            <a:off x="6096000" y="1317490"/>
            <a:ext cx="5424407" cy="1508105"/>
          </a:xfrm>
          <a:prstGeom prst="rect">
            <a:avLst/>
          </a:prstGeom>
          <a:noFill/>
        </p:spPr>
        <p:txBody>
          <a:bodyPr wrap="square" rtlCol="0">
            <a:spAutoFit/>
          </a:bodyPr>
          <a:lstStyle/>
          <a:p>
            <a:r>
              <a:rPr lang="en-GB" sz="3200" dirty="0">
                <a:solidFill>
                  <a:schemeClr val="bg1"/>
                </a:solidFill>
                <a:latin typeface="Times New Roman" panose="02020603050405020304" pitchFamily="18" charset="0"/>
                <a:cs typeface="Times New Roman" panose="02020603050405020304" pitchFamily="18" charset="0"/>
              </a:rPr>
              <a:t>Their mission</a:t>
            </a:r>
          </a:p>
          <a:p>
            <a:r>
              <a:rPr lang="en-GB" sz="2000" i="1" dirty="0">
                <a:solidFill>
                  <a:schemeClr val="bg1"/>
                </a:solidFill>
                <a:latin typeface="Times New Roman" panose="02020603050405020304" pitchFamily="18" charset="0"/>
                <a:cs typeface="Times New Roman" panose="02020603050405020304" pitchFamily="18" charset="0"/>
              </a:rPr>
              <a:t>To make sure young individuals get the best potential mental health support and have the strength to overcome life’s challenges.</a:t>
            </a:r>
          </a:p>
        </p:txBody>
      </p:sp>
      <p:sp>
        <p:nvSpPr>
          <p:cNvPr id="10" name="Rectangle 9">
            <a:extLst>
              <a:ext uri="{FF2B5EF4-FFF2-40B4-BE49-F238E27FC236}">
                <a16:creationId xmlns:a16="http://schemas.microsoft.com/office/drawing/2014/main" xmlns="" id="{6F41FEE3-8AE6-4CE1-AF05-C7ACAAD02D57}"/>
              </a:ext>
            </a:extLst>
          </p:cNvPr>
          <p:cNvSpPr/>
          <p:nvPr/>
        </p:nvSpPr>
        <p:spPr>
          <a:xfrm>
            <a:off x="6274520" y="3367044"/>
            <a:ext cx="5917480" cy="3016210"/>
          </a:xfrm>
          <a:prstGeom prst="rect">
            <a:avLst/>
          </a:prstGeom>
        </p:spPr>
        <p:txBody>
          <a:bodyPr wrap="square">
            <a:spAutoFit/>
          </a:bodyPr>
          <a:lstStyle/>
          <a:p>
            <a:r>
              <a:rPr lang="en-GB" sz="3200" dirty="0">
                <a:solidFill>
                  <a:schemeClr val="bg1"/>
                </a:solidFill>
                <a:latin typeface="Times New Roman" panose="02020603050405020304" pitchFamily="18" charset="0"/>
                <a:cs typeface="Times New Roman" panose="02020603050405020304" pitchFamily="18" charset="0"/>
              </a:rPr>
              <a:t>Our values</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value young people’s voice as it’s important and they say every voice needs to be listened to.</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tell it as it is.</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aim to always be honest and straightforward.</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All about impact </a:t>
            </a:r>
          </a:p>
          <a:p>
            <a:pPr marL="285750" indent="-28575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are determined to work as a team to make a life-changing difference. </a:t>
            </a:r>
          </a:p>
          <a:p>
            <a:endParaRPr lang="en-GB" dirty="0">
              <a:solidFill>
                <a:srgbClr val="555454"/>
              </a:solidFill>
              <a:latin typeface="GarageGothic"/>
            </a:endParaRPr>
          </a:p>
        </p:txBody>
      </p:sp>
      <p:pic>
        <p:nvPicPr>
          <p:cNvPr id="12" name="Picture 11">
            <a:extLst>
              <a:ext uri="{FF2B5EF4-FFF2-40B4-BE49-F238E27FC236}">
                <a16:creationId xmlns:a16="http://schemas.microsoft.com/office/drawing/2014/main" xmlns="" id="{3DBE0858-9AF3-4152-A931-0CF872FBFB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7199" y="84556"/>
            <a:ext cx="2048801" cy="2048801"/>
          </a:xfrm>
          <a:prstGeom prst="rect">
            <a:avLst/>
          </a:prstGeom>
          <a:ln>
            <a:noFill/>
          </a:ln>
          <a:effectLst>
            <a:softEdge rad="112500"/>
          </a:effectLst>
        </p:spPr>
      </p:pic>
    </p:spTree>
    <p:extLst>
      <p:ext uri="{BB962C8B-B14F-4D97-AF65-F5344CB8AC3E}">
        <p14:creationId xmlns:p14="http://schemas.microsoft.com/office/powerpoint/2010/main" val="35472397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7347EFB1-F7F0-48F6-82A0-1EBCE738260B}"/>
              </a:ext>
            </a:extLst>
          </p:cNvPr>
          <p:cNvSpPr/>
          <p:nvPr/>
        </p:nvSpPr>
        <p:spPr>
          <a:xfrm>
            <a:off x="0" y="-132326"/>
            <a:ext cx="170431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Mind</a:t>
            </a:r>
          </a:p>
        </p:txBody>
      </p:sp>
      <p:pic>
        <p:nvPicPr>
          <p:cNvPr id="3" name="Picture 2">
            <a:extLst>
              <a:ext uri="{FF2B5EF4-FFF2-40B4-BE49-F238E27FC236}">
                <a16:creationId xmlns:a16="http://schemas.microsoft.com/office/drawing/2014/main" xmlns="" id="{C8A9FC4D-2903-413A-A9E6-F436747E6DA4}"/>
              </a:ext>
            </a:extLst>
          </p:cNvPr>
          <p:cNvPicPr>
            <a:picLocks noChangeAspect="1"/>
          </p:cNvPicPr>
          <p:nvPr/>
        </p:nvPicPr>
        <p:blipFill rotWithShape="1">
          <a:blip r:embed="rId2"/>
          <a:srcRect l="12458" t="13994" r="70763" b="70405"/>
          <a:stretch/>
        </p:blipFill>
        <p:spPr>
          <a:xfrm>
            <a:off x="8400081" y="123987"/>
            <a:ext cx="3471621" cy="1814711"/>
          </a:xfrm>
          <a:prstGeom prst="rect">
            <a:avLst/>
          </a:prstGeom>
          <a:ln>
            <a:noFill/>
          </a:ln>
          <a:effectLst>
            <a:softEdge rad="112500"/>
          </a:effectLst>
        </p:spPr>
      </p:pic>
      <p:sp>
        <p:nvSpPr>
          <p:cNvPr id="4" name="Rectangle 3">
            <a:extLst>
              <a:ext uri="{FF2B5EF4-FFF2-40B4-BE49-F238E27FC236}">
                <a16:creationId xmlns:a16="http://schemas.microsoft.com/office/drawing/2014/main" xmlns="" id="{BF6CA04E-FFE1-411E-8A7F-9694A4DD4CCB}"/>
              </a:ext>
            </a:extLst>
          </p:cNvPr>
          <p:cNvSpPr/>
          <p:nvPr/>
        </p:nvSpPr>
        <p:spPr>
          <a:xfrm>
            <a:off x="6096000" y="2088659"/>
            <a:ext cx="6096000" cy="1015663"/>
          </a:xfrm>
          <a:prstGeom prst="rect">
            <a:avLst/>
          </a:prstGeom>
        </p:spPr>
        <p:txBody>
          <a:bodyPr>
            <a:spAutoFit/>
          </a:bodyPr>
          <a:lstStyle/>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Across England and Wales, there are 130 local Minds that offer support and care based on the needs of the communities they support.</a:t>
            </a:r>
          </a:p>
        </p:txBody>
      </p:sp>
      <p:sp>
        <p:nvSpPr>
          <p:cNvPr id="5" name="TextBox 4">
            <a:extLst>
              <a:ext uri="{FF2B5EF4-FFF2-40B4-BE49-F238E27FC236}">
                <a16:creationId xmlns:a16="http://schemas.microsoft.com/office/drawing/2014/main" xmlns="" id="{D4407D45-D5B8-4EC2-84FC-EE065595C081}"/>
              </a:ext>
            </a:extLst>
          </p:cNvPr>
          <p:cNvSpPr txBox="1"/>
          <p:nvPr/>
        </p:nvSpPr>
        <p:spPr>
          <a:xfrm>
            <a:off x="0" y="564651"/>
            <a:ext cx="8508569" cy="1938992"/>
          </a:xfrm>
          <a:prstGeom prst="rect">
            <a:avLst/>
          </a:prstGeom>
          <a:noFill/>
        </p:spPr>
        <p:txBody>
          <a:bodyPr wrap="square" rtlCol="0">
            <a:spAutoFit/>
          </a:bodyPr>
          <a:lstStyle/>
          <a:p>
            <a:r>
              <a:rPr lang="en-GB" sz="2000" dirty="0">
                <a:solidFill>
                  <a:schemeClr val="bg1"/>
                </a:solidFill>
                <a:latin typeface="Times New Roman" panose="02020603050405020304" pitchFamily="18" charset="0"/>
                <a:cs typeface="Times New Roman" panose="02020603050405020304" pitchFamily="18" charset="0"/>
              </a:rPr>
              <a:t>This organisation provides advice and support to encourage anyone experiencing a mental health condition. They campaign to enhance services, raise awareness and promote understanding. </a:t>
            </a:r>
          </a:p>
          <a:p>
            <a:endParaRPr lang="en-GB" sz="2000" i="1" dirty="0">
              <a:solidFill>
                <a:schemeClr val="bg1"/>
              </a:solidFill>
              <a:latin typeface="Times New Roman" panose="02020603050405020304" pitchFamily="18" charset="0"/>
              <a:cs typeface="Times New Roman" panose="02020603050405020304" pitchFamily="18" charset="0"/>
            </a:endParaRPr>
          </a:p>
          <a:p>
            <a:r>
              <a:rPr lang="en-GB" sz="2000" i="1" dirty="0">
                <a:solidFill>
                  <a:schemeClr val="bg1"/>
                </a:solidFill>
                <a:latin typeface="Times New Roman" panose="02020603050405020304" pitchFamily="18" charset="0"/>
                <a:cs typeface="Times New Roman" panose="02020603050405020304" pitchFamily="18" charset="0"/>
              </a:rPr>
              <a:t>“We wont give up until everyone experiencing a mental health condition gets support and respect”.</a:t>
            </a:r>
          </a:p>
        </p:txBody>
      </p:sp>
      <p:pic>
        <p:nvPicPr>
          <p:cNvPr id="6" name="Picture 5">
            <a:extLst>
              <a:ext uri="{FF2B5EF4-FFF2-40B4-BE49-F238E27FC236}">
                <a16:creationId xmlns:a16="http://schemas.microsoft.com/office/drawing/2014/main" xmlns="" id="{592BBCE2-26E7-4A20-A3C8-E38DD4757783}"/>
              </a:ext>
            </a:extLst>
          </p:cNvPr>
          <p:cNvPicPr>
            <a:picLocks noChangeAspect="1"/>
          </p:cNvPicPr>
          <p:nvPr/>
        </p:nvPicPr>
        <p:blipFill rotWithShape="1">
          <a:blip r:embed="rId3"/>
          <a:srcRect l="13979" t="35183" r="50000" b="4837"/>
          <a:stretch/>
        </p:blipFill>
        <p:spPr>
          <a:xfrm>
            <a:off x="113154" y="3983064"/>
            <a:ext cx="2885304" cy="2701190"/>
          </a:xfrm>
          <a:prstGeom prst="rect">
            <a:avLst/>
          </a:prstGeom>
          <a:ln>
            <a:noFill/>
          </a:ln>
          <a:effectLst>
            <a:softEdge rad="112500"/>
          </a:effectLst>
        </p:spPr>
      </p:pic>
      <p:sp>
        <p:nvSpPr>
          <p:cNvPr id="7" name="Rectangle 6">
            <a:extLst>
              <a:ext uri="{FF2B5EF4-FFF2-40B4-BE49-F238E27FC236}">
                <a16:creationId xmlns:a16="http://schemas.microsoft.com/office/drawing/2014/main" xmlns="" id="{51EA61AC-211E-4F38-AFB4-C335A5151084}"/>
              </a:ext>
            </a:extLst>
          </p:cNvPr>
          <p:cNvSpPr/>
          <p:nvPr/>
        </p:nvSpPr>
        <p:spPr>
          <a:xfrm>
            <a:off x="2712707" y="2959643"/>
            <a:ext cx="6096000" cy="1631216"/>
          </a:xfrm>
          <a:prstGeom prst="rect">
            <a:avLst/>
          </a:prstGeom>
        </p:spPr>
        <p:txBody>
          <a:bodyPr>
            <a:spAutoFit/>
          </a:bodyPr>
          <a:lstStyle/>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include, planning local mental health services.</a:t>
            </a: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promote local mental health problems and link in with our national campaigns.</a:t>
            </a: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Aid to change attitudes towards mental health within there are.</a:t>
            </a:r>
            <a:endParaRPr lang="en-GB" sz="2000" b="0" i="0" u="none" strike="noStrike" dirty="0">
              <a:solidFill>
                <a:schemeClr val="bg1"/>
              </a:solidFill>
              <a:effectLst/>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xmlns="" id="{BEACCDBB-649E-421D-B540-71116FAFF2AB}"/>
              </a:ext>
            </a:extLst>
          </p:cNvPr>
          <p:cNvSpPr/>
          <p:nvPr/>
        </p:nvSpPr>
        <p:spPr>
          <a:xfrm>
            <a:off x="5278933" y="4365544"/>
            <a:ext cx="6096000" cy="2862322"/>
          </a:xfrm>
          <a:prstGeom prst="rect">
            <a:avLst/>
          </a:prstGeom>
        </p:spPr>
        <p:txBody>
          <a:bodyPr>
            <a:spAutoFit/>
          </a:bodyPr>
          <a:lstStyle/>
          <a:p>
            <a:r>
              <a:rPr lang="en-GB" sz="2000" dirty="0">
                <a:solidFill>
                  <a:schemeClr val="bg1"/>
                </a:solidFill>
                <a:latin typeface="Times New Roman" panose="02020603050405020304" pitchFamily="18" charset="0"/>
                <a:cs typeface="Times New Roman" panose="02020603050405020304" pitchFamily="18" charset="0"/>
              </a:rPr>
              <a:t>Local Minds as independent charities which are responsible for their own funding. They can  do this through donations, grants and income from the services they provide for local councils, the NHS and private organisations. Last year we supported local Minds with £5.9m of direct and indirect funding (an increase of £1.9m on the previous year). Most local Minds provide services to people free of charge, but some may charge a small fee.</a:t>
            </a:r>
          </a:p>
        </p:txBody>
      </p:sp>
    </p:spTree>
    <p:extLst>
      <p:ext uri="{BB962C8B-B14F-4D97-AF65-F5344CB8AC3E}">
        <p14:creationId xmlns:p14="http://schemas.microsoft.com/office/powerpoint/2010/main" val="715085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7CFF968F-0895-486B-884E-834F6DDC0AAC}"/>
              </a:ext>
            </a:extLst>
          </p:cNvPr>
          <p:cNvPicPr>
            <a:picLocks noChangeAspect="1"/>
          </p:cNvPicPr>
          <p:nvPr/>
        </p:nvPicPr>
        <p:blipFill rotWithShape="1">
          <a:blip r:embed="rId2">
            <a:extLst>
              <a:ext uri="{28A0092B-C50C-407E-A947-70E740481C1C}">
                <a14:useLocalDpi xmlns:a14="http://schemas.microsoft.com/office/drawing/2010/main" val="0"/>
              </a:ext>
            </a:extLst>
          </a:blip>
          <a:srcRect l="20212" r="28687" b="4510"/>
          <a:stretch/>
        </p:blipFill>
        <p:spPr>
          <a:xfrm>
            <a:off x="8618227" y="0"/>
            <a:ext cx="3573773" cy="1898784"/>
          </a:xfrm>
          <a:prstGeom prst="rect">
            <a:avLst/>
          </a:prstGeom>
          <a:ln>
            <a:noFill/>
          </a:ln>
          <a:effectLst>
            <a:softEdge rad="112500"/>
          </a:effectLst>
        </p:spPr>
      </p:pic>
      <p:sp>
        <p:nvSpPr>
          <p:cNvPr id="5" name="Rectangle 4">
            <a:extLst>
              <a:ext uri="{FF2B5EF4-FFF2-40B4-BE49-F238E27FC236}">
                <a16:creationId xmlns:a16="http://schemas.microsoft.com/office/drawing/2014/main" xmlns="" id="{5BC9B50B-2D73-4FDB-BE48-2120882C9A24}"/>
              </a:ext>
            </a:extLst>
          </p:cNvPr>
          <p:cNvSpPr/>
          <p:nvPr/>
        </p:nvSpPr>
        <p:spPr>
          <a:xfrm>
            <a:off x="0" y="0"/>
            <a:ext cx="5599225"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Get The Boys A Lift</a:t>
            </a:r>
          </a:p>
        </p:txBody>
      </p:sp>
      <p:pic>
        <p:nvPicPr>
          <p:cNvPr id="9" name="Graphic 8" descr="Car">
            <a:extLst>
              <a:ext uri="{FF2B5EF4-FFF2-40B4-BE49-F238E27FC236}">
                <a16:creationId xmlns:a16="http://schemas.microsoft.com/office/drawing/2014/main" xmlns="" id="{FD6C4329-A2E8-463F-B4F4-FB8425F1F3C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5714540" y="0"/>
            <a:ext cx="914400" cy="914400"/>
          </a:xfrm>
          <a:prstGeom prst="rect">
            <a:avLst/>
          </a:prstGeom>
        </p:spPr>
      </p:pic>
      <p:pic>
        <p:nvPicPr>
          <p:cNvPr id="10" name="Picture 9">
            <a:extLst>
              <a:ext uri="{FF2B5EF4-FFF2-40B4-BE49-F238E27FC236}">
                <a16:creationId xmlns:a16="http://schemas.microsoft.com/office/drawing/2014/main" xmlns="" id="{E87DC4BE-3789-4B4F-BA10-058F4B6E00B1}"/>
              </a:ext>
            </a:extLst>
          </p:cNvPr>
          <p:cNvPicPr>
            <a:picLocks noChangeAspect="1"/>
          </p:cNvPicPr>
          <p:nvPr/>
        </p:nvPicPr>
        <p:blipFill>
          <a:blip r:embed="rId5"/>
          <a:stretch>
            <a:fillRect/>
          </a:stretch>
        </p:blipFill>
        <p:spPr>
          <a:xfrm>
            <a:off x="9334500" y="1876425"/>
            <a:ext cx="2857500" cy="4981575"/>
          </a:xfrm>
          <a:prstGeom prst="rect">
            <a:avLst/>
          </a:prstGeom>
          <a:ln>
            <a:noFill/>
          </a:ln>
          <a:effectLst>
            <a:softEdge rad="112500"/>
          </a:effectLst>
        </p:spPr>
      </p:pic>
      <p:sp>
        <p:nvSpPr>
          <p:cNvPr id="11" name="Rectangle 10">
            <a:extLst>
              <a:ext uri="{FF2B5EF4-FFF2-40B4-BE49-F238E27FC236}">
                <a16:creationId xmlns:a16="http://schemas.microsoft.com/office/drawing/2014/main" xmlns="" id="{A983A903-2A34-4F22-ADF7-F15140B0FE43}"/>
              </a:ext>
            </a:extLst>
          </p:cNvPr>
          <p:cNvSpPr/>
          <p:nvPr/>
        </p:nvSpPr>
        <p:spPr>
          <a:xfrm>
            <a:off x="0" y="914400"/>
            <a:ext cx="8855242" cy="656590"/>
          </a:xfrm>
          <a:prstGeom prst="rect">
            <a:avLst/>
          </a:prstGeom>
        </p:spPr>
        <p:txBody>
          <a:bodyPr wrap="square">
            <a:spAutoFit/>
          </a:bodyPr>
          <a:lstStyle/>
          <a:p>
            <a:pPr>
              <a:lnSpc>
                <a:spcPts val="2175"/>
              </a:lnSpc>
              <a:spcAft>
                <a:spcPts val="1500"/>
              </a:spcAft>
            </a:pPr>
            <a:r>
              <a:rPr lang="en-GB" sz="20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Their mission is to do everything within the best interest of our community. Why? Because it’s our community which helped bring us to this point. </a:t>
            </a:r>
            <a:endParaRPr lang="en-GB" sz="20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xmlns="" id="{931C22C5-8055-4552-A66D-92FAA8457EE0}"/>
              </a:ext>
            </a:extLst>
          </p:cNvPr>
          <p:cNvSpPr/>
          <p:nvPr/>
        </p:nvSpPr>
        <p:spPr>
          <a:xfrm>
            <a:off x="235465" y="6333927"/>
            <a:ext cx="7082725" cy="646331"/>
          </a:xfrm>
          <a:prstGeom prst="rect">
            <a:avLst/>
          </a:prstGeom>
        </p:spPr>
        <p:txBody>
          <a:bodyPr wrap="square">
            <a:spAutoFit/>
          </a:bodyPr>
          <a:lstStyle/>
          <a:p>
            <a:r>
              <a:rPr lang="en-GB" dirty="0">
                <a:hlinkClick r:id="rId6"/>
              </a:rPr>
              <a:t>https://youtu.be/0-xJQ-PKhSg</a:t>
            </a:r>
            <a:r>
              <a:rPr lang="en-GB" dirty="0"/>
              <a:t>    </a:t>
            </a:r>
            <a:r>
              <a:rPr lang="en-GB" dirty="0">
                <a:hlinkClick r:id="rId7"/>
              </a:rPr>
              <a:t>https://youtu.be/2jp9-lAHpRM</a:t>
            </a:r>
            <a:endParaRPr lang="en-GB" dirty="0"/>
          </a:p>
          <a:p>
            <a:endParaRPr lang="en-GB" dirty="0"/>
          </a:p>
        </p:txBody>
      </p:sp>
      <p:sp>
        <p:nvSpPr>
          <p:cNvPr id="13" name="TextBox 12">
            <a:extLst>
              <a:ext uri="{FF2B5EF4-FFF2-40B4-BE49-F238E27FC236}">
                <a16:creationId xmlns:a16="http://schemas.microsoft.com/office/drawing/2014/main" xmlns="" id="{5C0A02A8-90C7-4492-9B50-1D51726EFD16}"/>
              </a:ext>
            </a:extLst>
          </p:cNvPr>
          <p:cNvSpPr txBox="1"/>
          <p:nvPr/>
        </p:nvSpPr>
        <p:spPr>
          <a:xfrm>
            <a:off x="0" y="1624946"/>
            <a:ext cx="7553656" cy="4708981"/>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In 2017, on a drunken night out, four boys from the Pembrokeshire area decided they wanting to break down the stigma surrounding mental health issues in their community. </a:t>
            </a:r>
          </a:p>
          <a:p>
            <a:pPr marL="342900" indent="-342900">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decide to hitch-hike to raise money and awareness of suicide in young teenagers.</a:t>
            </a:r>
          </a:p>
          <a:p>
            <a:pPr marL="342900" indent="-342900">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Will, Gaz, Noah and Thomas have all experience mental health condition either themselves or a close friend or family member. </a:t>
            </a:r>
          </a:p>
          <a:p>
            <a:pPr marL="342900" indent="-342900">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They all set off on 7</a:t>
            </a:r>
            <a:r>
              <a:rPr lang="en-GB" sz="2000" baseline="30000" dirty="0">
                <a:solidFill>
                  <a:schemeClr val="bg1"/>
                </a:solidFill>
                <a:latin typeface="Times New Roman" panose="02020603050405020304" pitchFamily="18" charset="0"/>
                <a:cs typeface="Times New Roman" panose="02020603050405020304" pitchFamily="18" charset="0"/>
              </a:rPr>
              <a:t>th</a:t>
            </a:r>
            <a:r>
              <a:rPr lang="en-GB" sz="2000" dirty="0">
                <a:solidFill>
                  <a:schemeClr val="bg1"/>
                </a:solidFill>
                <a:latin typeface="Times New Roman" panose="02020603050405020304" pitchFamily="18" charset="0"/>
                <a:cs typeface="Times New Roman" panose="02020603050405020304" pitchFamily="18" charset="0"/>
              </a:rPr>
              <a:t> August 2017 from Haverfordwest and hitch-hiked all the way to north wales and back. </a:t>
            </a:r>
          </a:p>
          <a:p>
            <a:pPr marL="342900" indent="-342900">
              <a:buFont typeface="Arial" panose="020B0604020202020204" pitchFamily="34" charset="0"/>
              <a:buChar char="•"/>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solidFill>
                  <a:schemeClr val="bg1"/>
                </a:solidFill>
                <a:latin typeface="Times New Roman" panose="02020603050405020304" pitchFamily="18" charset="0"/>
                <a:cs typeface="Times New Roman" panose="02020603050405020304" pitchFamily="18" charset="0"/>
              </a:rPr>
              <a:t>People could support these boys by following them online, Facebook or snapchat</a:t>
            </a:r>
          </a:p>
        </p:txBody>
      </p:sp>
    </p:spTree>
    <p:extLst>
      <p:ext uri="{BB962C8B-B14F-4D97-AF65-F5344CB8AC3E}">
        <p14:creationId xmlns:p14="http://schemas.microsoft.com/office/powerpoint/2010/main" val="2369894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1">
            <a:extLst>
              <a:ext uri="{FF2B5EF4-FFF2-40B4-BE49-F238E27FC236}">
                <a16:creationId xmlns:a16="http://schemas.microsoft.com/office/drawing/2014/main" xmlns="" id="{A0BF428C-DA8B-4D99-9930-18F7F91D87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76801" y="1690688"/>
            <a:ext cx="7316944" cy="5167312"/>
          </a:xfrm>
          <a:custGeom>
            <a:avLst/>
            <a:gdLst>
              <a:gd name="connsiteX0" fmla="*/ 0 w 7316944"/>
              <a:gd name="connsiteY0" fmla="*/ 0 h 5167312"/>
              <a:gd name="connsiteX1" fmla="*/ 7316944 w 7316944"/>
              <a:gd name="connsiteY1" fmla="*/ 0 h 5167312"/>
              <a:gd name="connsiteX2" fmla="*/ 7316944 w 7316944"/>
              <a:gd name="connsiteY2" fmla="*/ 5167312 h 5167312"/>
              <a:gd name="connsiteX3" fmla="*/ 472697 w 7316944"/>
              <a:gd name="connsiteY3" fmla="*/ 5167312 h 5167312"/>
              <a:gd name="connsiteX4" fmla="*/ 2866576 w 7316944"/>
              <a:gd name="connsiteY4" fmla="*/ 952 h 5167312"/>
              <a:gd name="connsiteX5" fmla="*/ 0 w 731694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37">
            <a:extLst>
              <a:ext uri="{FF2B5EF4-FFF2-40B4-BE49-F238E27FC236}">
                <a16:creationId xmlns:a16="http://schemas.microsoft.com/office/drawing/2014/main" xmlns="" id="{A03E2379-8871-408A-95CE-7AAE8FA53A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746" y="1691164"/>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b="1" dirty="0">
                <a:ln w="9525">
                  <a:solidFill>
                    <a:schemeClr val="bg1"/>
                  </a:solidFill>
                  <a:prstDash val="solid"/>
                </a:ln>
                <a:effectLst>
                  <a:outerShdw blurRad="12700" dist="38100" dir="2700000" algn="tl" rotWithShape="0">
                    <a:schemeClr val="bg1">
                      <a:lumMod val="50000"/>
                    </a:schemeClr>
                  </a:outerShdw>
                </a:effectLst>
              </a:rPr>
              <a:t>Mental Health within schools</a:t>
            </a:r>
            <a:endParaRPr lang="en-GB" b="1">
              <a:ln w="9525">
                <a:solidFill>
                  <a:schemeClr val="bg1"/>
                </a:solidFill>
                <a:prstDash val="solid"/>
              </a:ln>
              <a:effectLst>
                <a:outerShdw blurRad="12700" dist="38100" dir="2700000" algn="tl" rotWithShape="0">
                  <a:schemeClr val="bg1">
                    <a:lumMod val="50000"/>
                  </a:schemeClr>
                </a:outerShdw>
              </a:effectLst>
            </a:endParaRPr>
          </a:p>
        </p:txBody>
      </p:sp>
      <p:sp>
        <p:nvSpPr>
          <p:cNvPr id="3" name="Content Placeholder 2"/>
          <p:cNvSpPr>
            <a:spLocks noGrp="1"/>
          </p:cNvSpPr>
          <p:nvPr>
            <p:ph idx="1"/>
          </p:nvPr>
        </p:nvSpPr>
        <p:spPr>
          <a:xfrm>
            <a:off x="283936" y="2241351"/>
            <a:ext cx="5097779" cy="4065986"/>
          </a:xfrm>
        </p:spPr>
        <p:txBody>
          <a:bodyPr anchor="t">
            <a:normAutofit/>
          </a:bodyPr>
          <a:lstStyle/>
          <a:p>
            <a:pPr marL="0" indent="0">
              <a:buNone/>
            </a:pPr>
            <a:r>
              <a:rPr lang="en-GB" dirty="0">
                <a:solidFill>
                  <a:srgbClr val="FFFFFF"/>
                </a:solidFill>
                <a:latin typeface="Times New Roman" panose="02020603050405020304" pitchFamily="18" charset="0"/>
                <a:cs typeface="Times New Roman" panose="02020603050405020304" pitchFamily="18" charset="0"/>
              </a:rPr>
              <a:t>What services are provided in schools?</a:t>
            </a:r>
          </a:p>
          <a:p>
            <a:r>
              <a:rPr lang="en-GB" i="1" dirty="0">
                <a:solidFill>
                  <a:srgbClr val="FFFFFF"/>
                </a:solidFill>
                <a:latin typeface="Times New Roman" panose="02020603050405020304" pitchFamily="18" charset="0"/>
                <a:cs typeface="Times New Roman" panose="02020603050405020304" pitchFamily="18" charset="0"/>
              </a:rPr>
              <a:t>Nurses</a:t>
            </a:r>
          </a:p>
          <a:p>
            <a:r>
              <a:rPr lang="en-GB" i="1" dirty="0">
                <a:solidFill>
                  <a:srgbClr val="FFFFFF"/>
                </a:solidFill>
                <a:latin typeface="Times New Roman" panose="02020603050405020304" pitchFamily="18" charset="0"/>
                <a:cs typeface="Times New Roman" panose="02020603050405020304" pitchFamily="18" charset="0"/>
              </a:rPr>
              <a:t>Teachers</a:t>
            </a:r>
          </a:p>
          <a:p>
            <a:r>
              <a:rPr lang="en-GB" i="1" dirty="0">
                <a:solidFill>
                  <a:srgbClr val="FFFFFF"/>
                </a:solidFill>
                <a:latin typeface="Times New Roman" panose="02020603050405020304" pitchFamily="18" charset="0"/>
                <a:cs typeface="Times New Roman" panose="02020603050405020304" pitchFamily="18" charset="0"/>
              </a:rPr>
              <a:t>Family involvement </a:t>
            </a:r>
          </a:p>
          <a:p>
            <a:r>
              <a:rPr lang="en-GB" dirty="0">
                <a:solidFill>
                  <a:srgbClr val="FFFFFF"/>
                </a:solidFill>
                <a:latin typeface="Times New Roman" panose="02020603050405020304" pitchFamily="18" charset="0"/>
                <a:cs typeface="Times New Roman" panose="02020603050405020304" pitchFamily="18" charset="0"/>
              </a:rPr>
              <a:t>Types of things that happen in schools</a:t>
            </a:r>
          </a:p>
        </p:txBody>
      </p:sp>
      <p:pic>
        <p:nvPicPr>
          <p:cNvPr id="4098" name="Picture 2" descr="Image result for mental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85407" y="1960034"/>
            <a:ext cx="2830863" cy="21124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0" name="Picture 4" descr="Image result for mental healt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8801" y="4102100"/>
            <a:ext cx="4092500" cy="2639663"/>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038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9445" y="141310"/>
            <a:ext cx="9894133" cy="1031216"/>
          </a:xfrm>
        </p:spPr>
        <p:txBody>
          <a:bodyPr anchor="b">
            <a:normAutofit/>
          </a:bodyPr>
          <a:lstStyle/>
          <a:p>
            <a:r>
              <a:rPr lang="en-GB" sz="4800" b="1" dirty="0">
                <a:ln w="9525">
                  <a:solidFill>
                    <a:schemeClr val="bg1"/>
                  </a:solidFill>
                  <a:prstDash val="solid"/>
                </a:ln>
                <a:effectLst>
                  <a:outerShdw blurRad="12700" dist="38100" dir="2700000" algn="tl" rotWithShape="0">
                    <a:schemeClr val="bg1">
                      <a:lumMod val="50000"/>
                    </a:schemeClr>
                  </a:outerShdw>
                </a:effectLst>
              </a:rPr>
              <a:t>Pressures of school life:</a:t>
            </a:r>
          </a:p>
        </p:txBody>
      </p:sp>
      <p:pic>
        <p:nvPicPr>
          <p:cNvPr id="5122" name="Picture 2" descr="Image result for mental healt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1728" y="2589086"/>
            <a:ext cx="4554512" cy="2755478"/>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Shape 70">
            <a:extLst>
              <a:ext uri="{FF2B5EF4-FFF2-40B4-BE49-F238E27FC236}">
                <a16:creationId xmlns:a16="http://schemas.microsoft.com/office/drawing/2014/main" xmlns="" id="{C607803A-4E99-444E-94F7-8785CDDF5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73" name="Freeform: Shape 72">
            <a:extLst>
              <a:ext uri="{FF2B5EF4-FFF2-40B4-BE49-F238E27FC236}">
                <a16:creationId xmlns:a16="http://schemas.microsoft.com/office/drawing/2014/main" xmlns="" id="{2989BE6A-C309-418E-8ADD-1616A98057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781373" y="2279151"/>
            <a:ext cx="3627063" cy="3387145"/>
          </a:xfrm>
        </p:spPr>
        <p:txBody>
          <a:bodyPr anchor="ctr">
            <a:normAutofit/>
          </a:bodyPr>
          <a:lstStyle/>
          <a:p>
            <a:pPr marL="0" indent="0">
              <a:buNone/>
            </a:pPr>
            <a:endParaRPr lang="en-GB" sz="2200">
              <a:latin typeface="Times New Roman" panose="02020603050405020304" pitchFamily="18" charset="0"/>
              <a:cs typeface="Times New Roman" panose="02020603050405020304" pitchFamily="18" charset="0"/>
            </a:endParaRPr>
          </a:p>
          <a:p>
            <a:r>
              <a:rPr lang="en-GB" sz="2200">
                <a:latin typeface="Times New Roman" panose="02020603050405020304" pitchFamily="18" charset="0"/>
                <a:cs typeface="Times New Roman" panose="02020603050405020304" pitchFamily="18" charset="0"/>
              </a:rPr>
              <a:t>Exams</a:t>
            </a:r>
          </a:p>
          <a:p>
            <a:r>
              <a:rPr lang="en-GB" sz="2200">
                <a:latin typeface="Times New Roman" panose="02020603050405020304" pitchFamily="18" charset="0"/>
                <a:cs typeface="Times New Roman" panose="02020603050405020304" pitchFamily="18" charset="0"/>
              </a:rPr>
              <a:t>Homework</a:t>
            </a:r>
          </a:p>
          <a:p>
            <a:r>
              <a:rPr lang="en-GB" sz="2200">
                <a:latin typeface="Times New Roman" panose="02020603050405020304" pitchFamily="18" charset="0"/>
                <a:cs typeface="Times New Roman" panose="02020603050405020304" pitchFamily="18" charset="0"/>
              </a:rPr>
              <a:t>Little time to relax</a:t>
            </a:r>
          </a:p>
          <a:p>
            <a:r>
              <a:rPr lang="en-GB" sz="2200">
                <a:latin typeface="Times New Roman" panose="02020603050405020304" pitchFamily="18" charset="0"/>
                <a:cs typeface="Times New Roman" panose="02020603050405020304" pitchFamily="18" charset="0"/>
              </a:rPr>
              <a:t>Lack of support</a:t>
            </a:r>
          </a:p>
          <a:p>
            <a:r>
              <a:rPr lang="en-GB" sz="2200">
                <a:latin typeface="Times New Roman" panose="02020603050405020304" pitchFamily="18" charset="0"/>
                <a:cs typeface="Times New Roman" panose="02020603050405020304" pitchFamily="18" charset="0"/>
              </a:rPr>
              <a:t>Transitioning to a new environment</a:t>
            </a:r>
          </a:p>
          <a:p>
            <a:r>
              <a:rPr lang="en-GB" sz="2200">
                <a:latin typeface="Times New Roman" panose="02020603050405020304" pitchFamily="18" charset="0"/>
                <a:cs typeface="Times New Roman" panose="02020603050405020304" pitchFamily="18" charset="0"/>
              </a:rPr>
              <a:t>Finding subjects difficult</a:t>
            </a:r>
          </a:p>
        </p:txBody>
      </p:sp>
    </p:spTree>
    <p:extLst>
      <p:ext uri="{BB962C8B-B14F-4D97-AF65-F5344CB8AC3E}">
        <p14:creationId xmlns:p14="http://schemas.microsoft.com/office/powerpoint/2010/main" val="17732768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1">
            <a:extLst>
              <a:ext uri="{FF2B5EF4-FFF2-40B4-BE49-F238E27FC236}">
                <a16:creationId xmlns:a16="http://schemas.microsoft.com/office/drawing/2014/main" xmlns="" id="{A0BF428C-DA8B-4D99-9930-18F7F91D87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76801" y="1690688"/>
            <a:ext cx="7316944" cy="5167312"/>
          </a:xfrm>
          <a:custGeom>
            <a:avLst/>
            <a:gdLst>
              <a:gd name="connsiteX0" fmla="*/ 0 w 7316944"/>
              <a:gd name="connsiteY0" fmla="*/ 0 h 5167312"/>
              <a:gd name="connsiteX1" fmla="*/ 7316944 w 7316944"/>
              <a:gd name="connsiteY1" fmla="*/ 0 h 5167312"/>
              <a:gd name="connsiteX2" fmla="*/ 7316944 w 7316944"/>
              <a:gd name="connsiteY2" fmla="*/ 5167312 h 5167312"/>
              <a:gd name="connsiteX3" fmla="*/ 472697 w 7316944"/>
              <a:gd name="connsiteY3" fmla="*/ 5167312 h 5167312"/>
              <a:gd name="connsiteX4" fmla="*/ 2866576 w 7316944"/>
              <a:gd name="connsiteY4" fmla="*/ 952 h 5167312"/>
              <a:gd name="connsiteX5" fmla="*/ 0 w 731694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16944" h="5167312">
                <a:moveTo>
                  <a:pt x="0" y="0"/>
                </a:moveTo>
                <a:lnTo>
                  <a:pt x="7316944" y="0"/>
                </a:lnTo>
                <a:lnTo>
                  <a:pt x="7316944" y="5167312"/>
                </a:lnTo>
                <a:lnTo>
                  <a:pt x="472697" y="5167312"/>
                </a:lnTo>
                <a:lnTo>
                  <a:pt x="2866576" y="952"/>
                </a:lnTo>
                <a:lnTo>
                  <a:pt x="0" y="952"/>
                </a:lnTo>
                <a:close/>
              </a:path>
            </a:pathLst>
          </a:custGeom>
          <a:solidFill>
            <a:srgbClr val="A6A6A6">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37">
            <a:extLst>
              <a:ext uri="{FF2B5EF4-FFF2-40B4-BE49-F238E27FC236}">
                <a16:creationId xmlns:a16="http://schemas.microsoft.com/office/drawing/2014/main" xmlns="" id="{A03E2379-8871-408A-95CE-7AAE8FA53A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746" y="1691164"/>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82800" y="227013"/>
            <a:ext cx="10515600" cy="1325563"/>
          </a:xfrm>
        </p:spPr>
        <p:txBody>
          <a:bodyPr>
            <a:normAutofit/>
          </a:bodyPr>
          <a:lstStyle/>
          <a:p>
            <a:r>
              <a:rPr lang="en-GB" sz="5400" b="1" dirty="0">
                <a:ln w="9525">
                  <a:solidFill>
                    <a:schemeClr val="bg1"/>
                  </a:solidFill>
                  <a:prstDash val="solid"/>
                </a:ln>
                <a:effectLst>
                  <a:outerShdw blurRad="12700" dist="38100" dir="2700000" algn="tl" rotWithShape="0">
                    <a:schemeClr val="bg1">
                      <a:lumMod val="50000"/>
                    </a:schemeClr>
                  </a:outerShdw>
                </a:effectLst>
              </a:rPr>
              <a:t>A whole school approach</a:t>
            </a:r>
          </a:p>
        </p:txBody>
      </p:sp>
      <p:sp>
        <p:nvSpPr>
          <p:cNvPr id="3" name="Content Placeholder 2"/>
          <p:cNvSpPr>
            <a:spLocks noGrp="1"/>
          </p:cNvSpPr>
          <p:nvPr>
            <p:ph idx="1"/>
          </p:nvPr>
        </p:nvSpPr>
        <p:spPr>
          <a:xfrm>
            <a:off x="342821" y="2600943"/>
            <a:ext cx="5097779" cy="2680580"/>
          </a:xfrm>
        </p:spPr>
        <p:txBody>
          <a:bodyPr anchor="t">
            <a:normAutofit/>
          </a:bodyPr>
          <a:lstStyle/>
          <a:p>
            <a:pPr marL="342900" indent="-342900"/>
            <a:r>
              <a:rPr lang="en-GB" sz="3600" dirty="0">
                <a:solidFill>
                  <a:srgbClr val="FFFFFF"/>
                </a:solidFill>
                <a:latin typeface="Times New Roman" panose="02020603050405020304" pitchFamily="18" charset="0"/>
                <a:cs typeface="Times New Roman" panose="02020603050405020304" pitchFamily="18" charset="0"/>
              </a:rPr>
              <a:t>What is a whole school approach?</a:t>
            </a:r>
          </a:p>
          <a:p>
            <a:pPr marL="342900" indent="-342900"/>
            <a:r>
              <a:rPr lang="en-GB" sz="3600" dirty="0">
                <a:solidFill>
                  <a:srgbClr val="FFFFFF"/>
                </a:solidFill>
                <a:latin typeface="Times New Roman" panose="02020603050405020304" pitchFamily="18" charset="0"/>
                <a:cs typeface="Times New Roman" panose="02020603050405020304" pitchFamily="18" charset="0"/>
              </a:rPr>
              <a:t>What does a mentally healthy school involve?</a:t>
            </a:r>
          </a:p>
          <a:p>
            <a:pPr marL="0" indent="0">
              <a:buNone/>
            </a:pPr>
            <a:endParaRPr lang="en-GB" sz="2000" dirty="0">
              <a:solidFill>
                <a:srgbClr val="FFFFFF"/>
              </a:solidFill>
            </a:endParaRPr>
          </a:p>
        </p:txBody>
      </p:sp>
      <p:pic>
        <p:nvPicPr>
          <p:cNvPr id="6146" name="Picture 2" descr="Image result for mental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9462" y="1690688"/>
            <a:ext cx="2985771" cy="21124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48" name="Picture 4" descr="Image result for mental 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3455" y="3941233"/>
            <a:ext cx="4916406" cy="282361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220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7379" y="145592"/>
            <a:ext cx="10515600" cy="1325563"/>
          </a:xfrm>
        </p:spPr>
        <p:txBody>
          <a:bodyPr>
            <a:normAutofit/>
          </a:bodyPr>
          <a:lstStyle/>
          <a:p>
            <a:r>
              <a:rPr lang="en-GB" sz="5400" b="1" dirty="0">
                <a:ln w="9525">
                  <a:solidFill>
                    <a:schemeClr val="bg1"/>
                  </a:solidFill>
                  <a:prstDash val="solid"/>
                </a:ln>
                <a:effectLst>
                  <a:outerShdw blurRad="12700" dist="38100" dir="2700000" algn="tl" rotWithShape="0">
                    <a:schemeClr val="bg1">
                      <a:lumMod val="50000"/>
                    </a:schemeClr>
                  </a:outerShdw>
                </a:effectLst>
              </a:rPr>
              <a:t>Disabilities and mental health</a:t>
            </a:r>
          </a:p>
        </p:txBody>
      </p:sp>
      <p:cxnSp>
        <p:nvCxnSpPr>
          <p:cNvPr id="4" name="Straight Arrow Connector 3">
            <a:extLst>
              <a:ext uri="{FF2B5EF4-FFF2-40B4-BE49-F238E27FC236}">
                <a16:creationId xmlns:a16="http://schemas.microsoft.com/office/drawing/2014/main" xmlns="" id="{487AFBC3-3B4F-4D19-9BB9-FF73E1632F0E}"/>
              </a:ext>
            </a:extLst>
          </p:cNvPr>
          <p:cNvCxnSpPr>
            <a:cxnSpLocks/>
          </p:cNvCxnSpPr>
          <p:nvPr/>
        </p:nvCxnSpPr>
        <p:spPr>
          <a:xfrm flipH="1">
            <a:off x="1887379" y="1498557"/>
            <a:ext cx="849695" cy="129244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xmlns="" id="{487AFBC3-3B4F-4D19-9BB9-FF73E1632F0E}"/>
              </a:ext>
            </a:extLst>
          </p:cNvPr>
          <p:cNvCxnSpPr>
            <a:cxnSpLocks/>
          </p:cNvCxnSpPr>
          <p:nvPr/>
        </p:nvCxnSpPr>
        <p:spPr>
          <a:xfrm>
            <a:off x="5963360" y="1471155"/>
            <a:ext cx="0" cy="131984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xmlns="" id="{487AFBC3-3B4F-4D19-9BB9-FF73E1632F0E}"/>
              </a:ext>
            </a:extLst>
          </p:cNvPr>
          <p:cNvCxnSpPr>
            <a:cxnSpLocks/>
          </p:cNvCxnSpPr>
          <p:nvPr/>
        </p:nvCxnSpPr>
        <p:spPr>
          <a:xfrm>
            <a:off x="8957949" y="1329258"/>
            <a:ext cx="1346672" cy="140531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49379" y="3430933"/>
            <a:ext cx="2387695"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Coping skills</a:t>
            </a:r>
          </a:p>
        </p:txBody>
      </p:sp>
      <p:sp>
        <p:nvSpPr>
          <p:cNvPr id="11" name="TextBox 10"/>
          <p:cNvSpPr txBox="1"/>
          <p:nvPr/>
        </p:nvSpPr>
        <p:spPr>
          <a:xfrm>
            <a:off x="5281387" y="3661766"/>
            <a:ext cx="1813810"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Risk factors</a:t>
            </a:r>
          </a:p>
        </p:txBody>
      </p:sp>
      <p:sp>
        <p:nvSpPr>
          <p:cNvPr id="12" name="TextBox 11"/>
          <p:cNvSpPr txBox="1"/>
          <p:nvPr/>
        </p:nvSpPr>
        <p:spPr>
          <a:xfrm>
            <a:off x="9959567" y="3646378"/>
            <a:ext cx="1993692" cy="954107"/>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Treatments available</a:t>
            </a:r>
          </a:p>
        </p:txBody>
      </p:sp>
      <p:pic>
        <p:nvPicPr>
          <p:cNvPr id="7" name="Picture 6">
            <a:extLst>
              <a:ext uri="{FF2B5EF4-FFF2-40B4-BE49-F238E27FC236}">
                <a16:creationId xmlns:a16="http://schemas.microsoft.com/office/drawing/2014/main" xmlns="" id="{AF0FCB02-FBC2-43F0-9F8D-9FEC9F5F3107}"/>
              </a:ext>
            </a:extLst>
          </p:cNvPr>
          <p:cNvPicPr>
            <a:picLocks noChangeAspect="1"/>
          </p:cNvPicPr>
          <p:nvPr/>
        </p:nvPicPr>
        <p:blipFill>
          <a:blip r:embed="rId2"/>
          <a:stretch>
            <a:fillRect/>
          </a:stretch>
        </p:blipFill>
        <p:spPr>
          <a:xfrm>
            <a:off x="7973330" y="4846492"/>
            <a:ext cx="3315910" cy="1865916"/>
          </a:xfrm>
          <a:prstGeom prst="rect">
            <a:avLst/>
          </a:prstGeom>
          <a:ln>
            <a:noFill/>
          </a:ln>
          <a:effectLst>
            <a:softEdge rad="112500"/>
          </a:effectLst>
        </p:spPr>
      </p:pic>
      <p:pic>
        <p:nvPicPr>
          <p:cNvPr id="8" name="Picture 7">
            <a:extLst>
              <a:ext uri="{FF2B5EF4-FFF2-40B4-BE49-F238E27FC236}">
                <a16:creationId xmlns:a16="http://schemas.microsoft.com/office/drawing/2014/main" xmlns="" id="{3EAAD35C-C27B-4B2E-B604-13F0DD5A5806}"/>
              </a:ext>
            </a:extLst>
          </p:cNvPr>
          <p:cNvPicPr>
            <a:picLocks noChangeAspect="1"/>
          </p:cNvPicPr>
          <p:nvPr/>
        </p:nvPicPr>
        <p:blipFill>
          <a:blip r:embed="rId3"/>
          <a:stretch>
            <a:fillRect/>
          </a:stretch>
        </p:blipFill>
        <p:spPr>
          <a:xfrm>
            <a:off x="1991470" y="3904983"/>
            <a:ext cx="2838490" cy="2825529"/>
          </a:xfrm>
          <a:prstGeom prst="rect">
            <a:avLst/>
          </a:prstGeom>
          <a:ln>
            <a:noFill/>
          </a:ln>
          <a:effectLst>
            <a:softEdge rad="112500"/>
          </a:effectLst>
        </p:spPr>
      </p:pic>
    </p:spTree>
    <p:extLst>
      <p:ext uri="{BB962C8B-B14F-4D97-AF65-F5344CB8AC3E}">
        <p14:creationId xmlns:p14="http://schemas.microsoft.com/office/powerpoint/2010/main" val="2055673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325563"/>
          </a:xfrm>
        </p:spPr>
        <p:txBody>
          <a:bodyPr>
            <a:normAutofit/>
          </a:bodyPr>
          <a:lstStyle/>
          <a:p>
            <a:r>
              <a:rPr lang="en-GB" sz="5400" b="1" dirty="0">
                <a:ln w="9525">
                  <a:solidFill>
                    <a:schemeClr val="bg1"/>
                  </a:solidFill>
                  <a:prstDash val="solid"/>
                </a:ln>
                <a:effectLst>
                  <a:outerShdw blurRad="12700" dist="38100" dir="2700000" algn="tl" rotWithShape="0">
                    <a:schemeClr val="bg1">
                      <a:lumMod val="50000"/>
                    </a:schemeClr>
                  </a:outerShdw>
                </a:effectLst>
              </a:rPr>
              <a:t>What can schools do?</a:t>
            </a:r>
          </a:p>
        </p:txBody>
      </p:sp>
      <p:sp>
        <p:nvSpPr>
          <p:cNvPr id="3" name="Content Placeholder 2"/>
          <p:cNvSpPr>
            <a:spLocks noGrp="1"/>
          </p:cNvSpPr>
          <p:nvPr>
            <p:ph idx="1"/>
          </p:nvPr>
        </p:nvSpPr>
        <p:spPr>
          <a:xfrm>
            <a:off x="171772" y="1325563"/>
            <a:ext cx="4408357" cy="4351338"/>
          </a:xfrm>
        </p:spPr>
        <p:txBody>
          <a:bodyPr>
            <a:normAutofit/>
          </a:bodyPr>
          <a:lstStyle/>
          <a:p>
            <a:pPr marL="342900" indent="-342900">
              <a:buFont typeface="Wingdings" panose="05000000000000000000" pitchFamily="2" charset="2"/>
              <a:buChar char="§"/>
            </a:pPr>
            <a:r>
              <a:rPr lang="en-GB" i="1" dirty="0">
                <a:latin typeface="Times New Roman" panose="02020603050405020304" pitchFamily="18" charset="0"/>
                <a:cs typeface="Times New Roman" panose="02020603050405020304" pitchFamily="18" charset="0"/>
              </a:rPr>
              <a:t>What can schools offer?</a:t>
            </a:r>
          </a:p>
          <a:p>
            <a:pPr marL="342900" indent="-34290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School environment.</a:t>
            </a:r>
          </a:p>
          <a:p>
            <a:pPr marL="342900" indent="-34290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PSHE lessons.</a:t>
            </a:r>
          </a:p>
          <a:p>
            <a:pPr marL="342900" indent="-34290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Relationships.</a:t>
            </a:r>
          </a:p>
          <a:p>
            <a:pPr marL="342900" indent="-34290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Recognising signs.</a:t>
            </a:r>
          </a:p>
          <a:p>
            <a:pPr marL="342900" indent="-342900"/>
            <a:endParaRPr lang="en-GB"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What should school staff recognise?</a:t>
            </a:r>
          </a:p>
        </p:txBody>
      </p:sp>
      <p:sp>
        <p:nvSpPr>
          <p:cNvPr id="4" name="TextBox 3"/>
          <p:cNvSpPr txBox="1"/>
          <p:nvPr/>
        </p:nvSpPr>
        <p:spPr>
          <a:xfrm>
            <a:off x="6477275" y="3041571"/>
            <a:ext cx="5837420" cy="3816429"/>
          </a:xfrm>
          <a:prstGeom prst="rect">
            <a:avLst/>
          </a:prstGeom>
          <a:noFill/>
        </p:spPr>
        <p:txBody>
          <a:bodyPr wrap="square" rtlCol="0">
            <a:spAutoFit/>
          </a:bodyPr>
          <a:lstStyle/>
          <a:p>
            <a:pPr marL="342900" indent="-342900">
              <a:buFont typeface="Wingdings" panose="05000000000000000000" pitchFamily="2" charset="2"/>
              <a:buChar char="§"/>
            </a:pPr>
            <a:r>
              <a:rPr lang="en-GB" sz="2800" i="1" dirty="0">
                <a:latin typeface="Times New Roman" panose="02020603050405020304" pitchFamily="18" charset="0"/>
                <a:cs typeface="Times New Roman" panose="02020603050405020304" pitchFamily="18" charset="0"/>
              </a:rPr>
              <a:t>The school role in supporting and promoting mental health and wellbeing summarised:</a:t>
            </a:r>
          </a:p>
          <a:p>
            <a:endParaRPr lang="en-GB" sz="28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Prevention.</a:t>
            </a:r>
          </a:p>
          <a:p>
            <a:pPr marL="342900" indent="-3429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Identification.</a:t>
            </a:r>
          </a:p>
          <a:p>
            <a:pPr marL="342900" indent="-3429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Early support.</a:t>
            </a:r>
          </a:p>
          <a:p>
            <a:pPr marL="342900" indent="-342900">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Access to specialist support.</a:t>
            </a:r>
          </a:p>
          <a:p>
            <a:endParaRPr lang="en-GB" dirty="0"/>
          </a:p>
        </p:txBody>
      </p:sp>
      <p:pic>
        <p:nvPicPr>
          <p:cNvPr id="5" name="Picture 4">
            <a:extLst>
              <a:ext uri="{FF2B5EF4-FFF2-40B4-BE49-F238E27FC236}">
                <a16:creationId xmlns:a16="http://schemas.microsoft.com/office/drawing/2014/main" xmlns="" id="{771FEF0E-8346-4B28-B392-C7865424B357}"/>
              </a:ext>
            </a:extLst>
          </p:cNvPr>
          <p:cNvPicPr>
            <a:picLocks noChangeAspect="1"/>
          </p:cNvPicPr>
          <p:nvPr/>
        </p:nvPicPr>
        <p:blipFill>
          <a:blip r:embed="rId2"/>
          <a:stretch>
            <a:fillRect/>
          </a:stretch>
        </p:blipFill>
        <p:spPr>
          <a:xfrm>
            <a:off x="7611873" y="275604"/>
            <a:ext cx="4355441" cy="2439047"/>
          </a:xfrm>
          <a:prstGeom prst="rect">
            <a:avLst/>
          </a:prstGeom>
          <a:ln>
            <a:noFill/>
          </a:ln>
          <a:effectLst>
            <a:softEdge rad="112500"/>
          </a:effectLst>
        </p:spPr>
      </p:pic>
      <p:pic>
        <p:nvPicPr>
          <p:cNvPr id="6" name="Picture 5">
            <a:extLst>
              <a:ext uri="{FF2B5EF4-FFF2-40B4-BE49-F238E27FC236}">
                <a16:creationId xmlns:a16="http://schemas.microsoft.com/office/drawing/2014/main" xmlns="" id="{B215C85E-0C52-4619-B784-1C089A833C03}"/>
              </a:ext>
            </a:extLst>
          </p:cNvPr>
          <p:cNvPicPr>
            <a:picLocks noChangeAspect="1"/>
          </p:cNvPicPr>
          <p:nvPr/>
        </p:nvPicPr>
        <p:blipFill>
          <a:blip r:embed="rId3"/>
          <a:stretch>
            <a:fillRect/>
          </a:stretch>
        </p:blipFill>
        <p:spPr>
          <a:xfrm>
            <a:off x="2305050" y="4949785"/>
            <a:ext cx="2952750" cy="1657350"/>
          </a:xfrm>
          <a:prstGeom prst="rect">
            <a:avLst/>
          </a:prstGeom>
          <a:ln>
            <a:noFill/>
          </a:ln>
          <a:effectLst>
            <a:softEdge rad="112500"/>
          </a:effectLst>
        </p:spPr>
      </p:pic>
    </p:spTree>
    <p:extLst>
      <p:ext uri="{BB962C8B-B14F-4D97-AF65-F5344CB8AC3E}">
        <p14:creationId xmlns:p14="http://schemas.microsoft.com/office/powerpoint/2010/main" val="2894997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6192"/>
            <a:ext cx="10515600" cy="1325563"/>
          </a:xfrm>
        </p:spPr>
        <p:txBody>
          <a:bodyPr>
            <a:normAutofit/>
          </a:bodyPr>
          <a:lstStyle/>
          <a:p>
            <a:r>
              <a:rPr lang="en-GB" sz="6000" b="1" dirty="0">
                <a:ln w="9525">
                  <a:solidFill>
                    <a:schemeClr val="bg1"/>
                  </a:solidFill>
                  <a:prstDash val="solid"/>
                </a:ln>
                <a:effectLst>
                  <a:outerShdw blurRad="12700" dist="38100" dir="2700000" algn="tl" rotWithShape="0">
                    <a:schemeClr val="bg1">
                      <a:lumMod val="50000"/>
                    </a:schemeClr>
                  </a:outerShdw>
                </a:effectLst>
              </a:rPr>
              <a:t>Mental health in men</a:t>
            </a:r>
          </a:p>
        </p:txBody>
      </p:sp>
      <p:sp>
        <p:nvSpPr>
          <p:cNvPr id="3" name="Content Placeholder 2"/>
          <p:cNvSpPr>
            <a:spLocks noGrp="1"/>
          </p:cNvSpPr>
          <p:nvPr>
            <p:ph idx="1"/>
          </p:nvPr>
        </p:nvSpPr>
        <p:spPr>
          <a:xfrm>
            <a:off x="156275" y="1542498"/>
            <a:ext cx="10515600" cy="2126443"/>
          </a:xfrm>
        </p:spPr>
        <p:txBody>
          <a:bodyPr/>
          <a:lstStyle/>
          <a:p>
            <a:r>
              <a:rPr lang="en-GB" dirty="0">
                <a:latin typeface="Times New Roman" panose="02020603050405020304" pitchFamily="18" charset="0"/>
                <a:cs typeface="Times New Roman" panose="02020603050405020304" pitchFamily="18" charset="0"/>
              </a:rPr>
              <a:t>Mental illness is a very serious public health issue. It is expected to account for 15% of the global burden of disease by 2020, which would make it the leading disease burden. (Biddle &amp; </a:t>
            </a:r>
            <a:r>
              <a:rPr lang="en-GB" dirty="0" err="1">
                <a:latin typeface="Times New Roman" panose="02020603050405020304" pitchFamily="18" charset="0"/>
                <a:cs typeface="Times New Roman" panose="02020603050405020304" pitchFamily="18" charset="0"/>
              </a:rPr>
              <a:t>Mutrie</a:t>
            </a:r>
            <a:r>
              <a:rPr lang="en-GB" dirty="0">
                <a:latin typeface="Times New Roman" panose="02020603050405020304" pitchFamily="18" charset="0"/>
                <a:cs typeface="Times New Roman" panose="02020603050405020304" pitchFamily="18" charset="0"/>
              </a:rPr>
              <a:t> 2008).</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p:txBody>
      </p:sp>
      <p:sp>
        <p:nvSpPr>
          <p:cNvPr id="4" name="Rectangle 3">
            <a:extLst>
              <a:ext uri="{FF2B5EF4-FFF2-40B4-BE49-F238E27FC236}">
                <a16:creationId xmlns:a16="http://schemas.microsoft.com/office/drawing/2014/main" xmlns="" id="{FA00620C-ADF2-4DC4-8904-D3356F89CC82}"/>
              </a:ext>
            </a:extLst>
          </p:cNvPr>
          <p:cNvSpPr/>
          <p:nvPr/>
        </p:nvSpPr>
        <p:spPr>
          <a:xfrm>
            <a:off x="4703735" y="2929180"/>
            <a:ext cx="7222211" cy="2677656"/>
          </a:xfrm>
          <a:prstGeom prst="rect">
            <a:avLst/>
          </a:prstGeom>
        </p:spPr>
        <p:txBody>
          <a:bodyPr wrap="square">
            <a:spAutoFit/>
          </a:bodyPr>
          <a:lstStyle/>
          <a:p>
            <a:pPr marL="342900" indent="-34290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Mental health includes our emotional, psychological, and social well-being. It affects how we think, feel, and act. It also helps determine how we handle stress, relate to others, and make choices. Mental health is important at every stage of life, from childhood and adolescence through adulthood.</a:t>
            </a:r>
          </a:p>
        </p:txBody>
      </p:sp>
      <p:pic>
        <p:nvPicPr>
          <p:cNvPr id="5" name="Picture 4">
            <a:extLst>
              <a:ext uri="{FF2B5EF4-FFF2-40B4-BE49-F238E27FC236}">
                <a16:creationId xmlns:a16="http://schemas.microsoft.com/office/drawing/2014/main" xmlns="" id="{087C1CC6-D85F-405B-BD1C-8027ABB8E8DF}"/>
              </a:ext>
            </a:extLst>
          </p:cNvPr>
          <p:cNvPicPr>
            <a:picLocks noChangeAspect="1"/>
          </p:cNvPicPr>
          <p:nvPr/>
        </p:nvPicPr>
        <p:blipFill>
          <a:blip r:embed="rId2"/>
          <a:stretch>
            <a:fillRect/>
          </a:stretch>
        </p:blipFill>
        <p:spPr>
          <a:xfrm>
            <a:off x="156275" y="3846755"/>
            <a:ext cx="4566833" cy="2417735"/>
          </a:xfrm>
          <a:prstGeom prst="rect">
            <a:avLst/>
          </a:prstGeom>
          <a:ln>
            <a:noFill/>
          </a:ln>
          <a:effectLst>
            <a:softEdge rad="112500"/>
          </a:effectLst>
        </p:spPr>
      </p:pic>
    </p:spTree>
    <p:extLst>
      <p:ext uri="{BB962C8B-B14F-4D97-AF65-F5344CB8AC3E}">
        <p14:creationId xmlns:p14="http://schemas.microsoft.com/office/powerpoint/2010/main" val="2867067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0515600" cy="3989651"/>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Over the course of life, many people can experience mental heath problems, this could affect and individual’s mood and behaviour. There are several factors that contribute to mental health problems, these include: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Biological factors. </a:t>
            </a:r>
          </a:p>
          <a:p>
            <a:r>
              <a:rPr lang="en-GB" i="1" dirty="0">
                <a:latin typeface="Times New Roman" panose="02020603050405020304" pitchFamily="18" charset="0"/>
                <a:cs typeface="Times New Roman" panose="02020603050405020304" pitchFamily="18" charset="0"/>
              </a:rPr>
              <a:t>        Psychological Factors</a:t>
            </a:r>
          </a:p>
          <a:p>
            <a:r>
              <a:rPr lang="en-GB" i="1" dirty="0">
                <a:latin typeface="Times New Roman" panose="02020603050405020304" pitchFamily="18" charset="0"/>
                <a:cs typeface="Times New Roman" panose="02020603050405020304" pitchFamily="18" charset="0"/>
              </a:rPr>
              <a:t>        Environmental Factors </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2" name="Rectangle 1">
            <a:extLst>
              <a:ext uri="{FF2B5EF4-FFF2-40B4-BE49-F238E27FC236}">
                <a16:creationId xmlns:a16="http://schemas.microsoft.com/office/drawing/2014/main" xmlns="" id="{47B3F8CD-B1BB-40C1-8606-7089D57EF646}"/>
              </a:ext>
            </a:extLst>
          </p:cNvPr>
          <p:cNvSpPr/>
          <p:nvPr/>
        </p:nvSpPr>
        <p:spPr>
          <a:xfrm>
            <a:off x="3791918" y="5153582"/>
            <a:ext cx="8400082" cy="1569660"/>
          </a:xfrm>
          <a:prstGeom prst="rect">
            <a:avLst/>
          </a:prstGeom>
        </p:spPr>
        <p:txBody>
          <a:bodyPr wrap="square">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 England, around 1 in 8 men have a common mental health problem (McManus et al. 2016). However, men may be reluctant to seek support for their mental health or disclose mental health problems to loved ones (MHF 2016).</a:t>
            </a:r>
          </a:p>
        </p:txBody>
      </p:sp>
      <p:pic>
        <p:nvPicPr>
          <p:cNvPr id="4" name="Picture 3">
            <a:extLst>
              <a:ext uri="{FF2B5EF4-FFF2-40B4-BE49-F238E27FC236}">
                <a16:creationId xmlns:a16="http://schemas.microsoft.com/office/drawing/2014/main" xmlns="" id="{7D1BF5AD-3EAD-416F-B0A2-CE83145274D8}"/>
              </a:ext>
            </a:extLst>
          </p:cNvPr>
          <p:cNvPicPr>
            <a:picLocks noChangeAspect="1"/>
          </p:cNvPicPr>
          <p:nvPr/>
        </p:nvPicPr>
        <p:blipFill>
          <a:blip r:embed="rId2"/>
          <a:stretch>
            <a:fillRect/>
          </a:stretch>
        </p:blipFill>
        <p:spPr>
          <a:xfrm>
            <a:off x="6096000" y="1316144"/>
            <a:ext cx="5085058" cy="2845211"/>
          </a:xfrm>
          <a:prstGeom prst="rect">
            <a:avLst/>
          </a:prstGeom>
          <a:ln>
            <a:noFill/>
          </a:ln>
          <a:effectLst>
            <a:softEdge rad="112500"/>
          </a:effectLst>
        </p:spPr>
      </p:pic>
    </p:spTree>
    <p:extLst>
      <p:ext uri="{BB962C8B-B14F-4D97-AF65-F5344CB8AC3E}">
        <p14:creationId xmlns:p14="http://schemas.microsoft.com/office/powerpoint/2010/main" val="552628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526D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b="1">
                <a:ln w="9525">
                  <a:solidFill>
                    <a:schemeClr val="bg1"/>
                  </a:solidFill>
                  <a:prstDash val="solid"/>
                </a:ln>
                <a:solidFill>
                  <a:srgbClr val="FFFFFF"/>
                </a:solidFill>
                <a:effectLst>
                  <a:outerShdw blurRad="12700" dist="38100" dir="2700000" algn="tl" rotWithShape="0">
                    <a:schemeClr val="bg1">
                      <a:lumMod val="50000"/>
                    </a:schemeClr>
                  </a:outerShdw>
                </a:effectLst>
              </a:rPr>
              <a:t>Societal Expectations and Traditional Gender Roles</a:t>
            </a:r>
          </a:p>
        </p:txBody>
      </p:sp>
      <p:pic>
        <p:nvPicPr>
          <p:cNvPr id="6" name="Picture 5">
            <a:extLst>
              <a:ext uri="{FF2B5EF4-FFF2-40B4-BE49-F238E27FC236}">
                <a16:creationId xmlns:a16="http://schemas.microsoft.com/office/drawing/2014/main" xmlns="" id="{802A0F57-4D41-4AD3-B6D5-8436A8470762}"/>
              </a:ext>
            </a:extLst>
          </p:cNvPr>
          <p:cNvPicPr>
            <a:picLocks noChangeAspect="1"/>
          </p:cNvPicPr>
          <p:nvPr/>
        </p:nvPicPr>
        <p:blipFill rotWithShape="1">
          <a:blip r:embed="rId2">
            <a:extLst>
              <a:ext uri="{28A0092B-C50C-407E-A947-70E740481C1C}">
                <a14:useLocalDpi xmlns:a14="http://schemas.microsoft.com/office/drawing/2010/main" val="0"/>
              </a:ext>
            </a:extLst>
          </a:blip>
          <a:srcRect r="1" b="5856"/>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sz="2000">
                <a:solidFill>
                  <a:srgbClr val="FFFFFF"/>
                </a:solidFill>
                <a:latin typeface="Times New Roman" panose="02020603050405020304" pitchFamily="18" charset="0"/>
                <a:cs typeface="Times New Roman" panose="02020603050405020304" pitchFamily="18" charset="0"/>
              </a:rPr>
              <a:t>Societal Expectations, that is, the ways in which men and women have been traditionally expected to behave may play a role in mental health. For men, societal expectations about how men “should” behave and what masculinity is includes the expectation that men be the breadwinners of their family, and that they display what have traditionally been perceived as masculine traits like strength, dominance, and control.</a:t>
            </a:r>
          </a:p>
          <a:p>
            <a:pPr marL="0" indent="0">
              <a:buNone/>
            </a:pPr>
            <a:endParaRPr lang="en-GB" sz="2000">
              <a:solidFill>
                <a:srgbClr val="FFFFFF"/>
              </a:solidFill>
            </a:endParaRPr>
          </a:p>
        </p:txBody>
      </p:sp>
    </p:spTree>
    <p:extLst>
      <p:ext uri="{BB962C8B-B14F-4D97-AF65-F5344CB8AC3E}">
        <p14:creationId xmlns:p14="http://schemas.microsoft.com/office/powerpoint/2010/main" val="864277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7702" y="0"/>
            <a:ext cx="6177366" cy="1325563"/>
          </a:xfrm>
        </p:spPr>
        <p:txBody>
          <a:bodyPr>
            <a:normAutofit fontScale="90000"/>
          </a:bodyPr>
          <a:lstStyle/>
          <a:p>
            <a:r>
              <a:rPr lang="en-GB" sz="5400" b="1" dirty="0">
                <a:ln w="9525">
                  <a:solidFill>
                    <a:schemeClr val="bg1"/>
                  </a:solidFill>
                  <a:prstDash val="solid"/>
                </a:ln>
                <a:effectLst>
                  <a:outerShdw blurRad="12700" dist="38100" dir="2700000" algn="tl" rotWithShape="0">
                    <a:schemeClr val="bg1">
                      <a:lumMod val="50000"/>
                    </a:schemeClr>
                  </a:outerShdw>
                </a:effectLst>
              </a:rPr>
              <a:t>Under Diagnosis of Men</a:t>
            </a:r>
          </a:p>
        </p:txBody>
      </p:sp>
      <p:sp>
        <p:nvSpPr>
          <p:cNvPr id="3" name="Content Placeholder 2"/>
          <p:cNvSpPr>
            <a:spLocks noGrp="1"/>
          </p:cNvSpPr>
          <p:nvPr>
            <p:ph idx="1"/>
          </p:nvPr>
        </p:nvSpPr>
        <p:spPr>
          <a:xfrm>
            <a:off x="373251" y="1325563"/>
            <a:ext cx="10515600" cy="2653385"/>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There is a considerable amount of debate about the true level of mental health disorders among men and whether larger numbers of men than women may be undiagnosed. </a:t>
            </a:r>
          </a:p>
          <a:p>
            <a:endParaRPr lang="en-GB" sz="2400" dirty="0">
              <a:latin typeface="Times New Roman" panose="02020603050405020304" pitchFamily="18" charset="0"/>
              <a:cs typeface="Times New Roman" panose="02020603050405020304" pitchFamily="18" charset="0"/>
            </a:endParaRPr>
          </a:p>
          <a:p>
            <a:endParaRPr lang="en-GB" sz="2400" dirty="0"/>
          </a:p>
        </p:txBody>
      </p:sp>
      <p:sp>
        <p:nvSpPr>
          <p:cNvPr id="4" name="Rectangle 3">
            <a:extLst>
              <a:ext uri="{FF2B5EF4-FFF2-40B4-BE49-F238E27FC236}">
                <a16:creationId xmlns:a16="http://schemas.microsoft.com/office/drawing/2014/main" xmlns="" id="{D0B212F9-DE17-4139-94C1-F5F3BBBFBC0D}"/>
              </a:ext>
            </a:extLst>
          </p:cNvPr>
          <p:cNvSpPr/>
          <p:nvPr/>
        </p:nvSpPr>
        <p:spPr>
          <a:xfrm>
            <a:off x="5631051" y="2936088"/>
            <a:ext cx="6096000" cy="3108543"/>
          </a:xfrm>
          <a:prstGeom prst="rect">
            <a:avLst/>
          </a:prstGeom>
        </p:spPr>
        <p:txBody>
          <a:bodyPr>
            <a:spAutoFit/>
          </a:bodyPr>
          <a:lstStyle/>
          <a:p>
            <a:r>
              <a:rPr lang="en-GB" sz="2800" dirty="0">
                <a:latin typeface="Times New Roman" panose="02020603050405020304" pitchFamily="18" charset="0"/>
                <a:cs typeface="Times New Roman" panose="02020603050405020304" pitchFamily="18" charset="0"/>
              </a:rPr>
              <a:t>A survey by Opinion Leader for the Men’s Health Forum (2016) showed the majority of men said that they would take time off work to get medical help for physical symptoms although fewer than one in five said they would do the same for anxiety or feeling low. </a:t>
            </a:r>
          </a:p>
        </p:txBody>
      </p:sp>
      <p:pic>
        <p:nvPicPr>
          <p:cNvPr id="5" name="Picture 4">
            <a:extLst>
              <a:ext uri="{FF2B5EF4-FFF2-40B4-BE49-F238E27FC236}">
                <a16:creationId xmlns:a16="http://schemas.microsoft.com/office/drawing/2014/main" xmlns="" id="{3F9D1623-3302-449B-B594-3FB98845B5D8}"/>
              </a:ext>
            </a:extLst>
          </p:cNvPr>
          <p:cNvPicPr>
            <a:picLocks noChangeAspect="1"/>
          </p:cNvPicPr>
          <p:nvPr/>
        </p:nvPicPr>
        <p:blipFill>
          <a:blip r:embed="rId2"/>
          <a:stretch>
            <a:fillRect/>
          </a:stretch>
        </p:blipFill>
        <p:spPr>
          <a:xfrm>
            <a:off x="373251" y="3135364"/>
            <a:ext cx="4865176" cy="3237972"/>
          </a:xfrm>
          <a:prstGeom prst="rect">
            <a:avLst/>
          </a:prstGeom>
          <a:ln>
            <a:noFill/>
          </a:ln>
          <a:effectLst>
            <a:softEdge rad="112500"/>
          </a:effectLst>
        </p:spPr>
      </p:pic>
    </p:spTree>
    <p:extLst>
      <p:ext uri="{BB962C8B-B14F-4D97-AF65-F5344CB8AC3E}">
        <p14:creationId xmlns:p14="http://schemas.microsoft.com/office/powerpoint/2010/main" val="11070744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b="1">
                <a:ln w="9525">
                  <a:solidFill>
                    <a:schemeClr val="bg1"/>
                  </a:solidFill>
                  <a:prstDash val="solid"/>
                </a:ln>
                <a:solidFill>
                  <a:srgbClr val="FFFFFF"/>
                </a:solidFill>
                <a:effectLst>
                  <a:outerShdw blurRad="12700" dist="38100" dir="2700000" algn="tl" rotWithShape="0">
                    <a:schemeClr val="bg1">
                      <a:lumMod val="50000"/>
                    </a:schemeClr>
                  </a:outerShdw>
                </a:effectLst>
              </a:rPr>
              <a:t>Use of Services </a:t>
            </a:r>
          </a:p>
        </p:txBody>
      </p:sp>
      <p:graphicFrame>
        <p:nvGraphicFramePr>
          <p:cNvPr id="5" name="Content Placeholder 2">
            <a:extLst>
              <a:ext uri="{FF2B5EF4-FFF2-40B4-BE49-F238E27FC236}">
                <a16:creationId xmlns:a16="http://schemas.microsoft.com/office/drawing/2014/main" xmlns="" id="{C4A21B52-73C9-45DE-A3C3-1B0F22D35538}"/>
              </a:ext>
            </a:extLst>
          </p:cNvPr>
          <p:cNvGraphicFramePr>
            <a:graphicFrameLocks noGrp="1"/>
          </p:cNvGraphicFramePr>
          <p:nvPr>
            <p:ph idx="1"/>
            <p:extLst>
              <p:ext uri="{D42A27DB-BD31-4B8C-83A1-F6EECF244321}">
                <p14:modId xmlns:p14="http://schemas.microsoft.com/office/powerpoint/2010/main" val="250781166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574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7546" y="4572000"/>
            <a:ext cx="7058307" cy="1964266"/>
          </a:xfrm>
          <a:prstGeom prst="rect">
            <a:avLst/>
          </a:prstGeom>
          <a:solidFill>
            <a:srgbClr val="7C35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Suicide in Men </a:t>
            </a:r>
          </a:p>
        </p:txBody>
      </p:sp>
      <p:pic>
        <p:nvPicPr>
          <p:cNvPr id="1026" name="Picture 2" descr="Image result for mental health"/>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 b="1314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xmlns=""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sz="2000">
                <a:solidFill>
                  <a:srgbClr val="FFFFFF"/>
                </a:solidFill>
              </a:rPr>
              <a:t>Although suicide is not one of the main causes of death in men overall, since the year 2013, males aged 45 to 59 years have had the highest rate of suicide (Manders, 2017).</a:t>
            </a:r>
          </a:p>
          <a:p>
            <a:pPr marL="0" indent="0">
              <a:buNone/>
            </a:pPr>
            <a:endParaRPr lang="en-GB" sz="2000">
              <a:solidFill>
                <a:srgbClr val="FFFFFF"/>
              </a:solidFill>
            </a:endParaRPr>
          </a:p>
          <a:p>
            <a:pPr marL="0" indent="0">
              <a:buNone/>
            </a:pPr>
            <a:r>
              <a:rPr lang="en-GB" sz="2000">
                <a:solidFill>
                  <a:srgbClr val="FFFFFF"/>
                </a:solidFill>
              </a:rPr>
              <a:t>In 2016 there were 5,668 suicides in Great Britain. Of the total number of suicides, 76% were males and 24% were females, around three quarters of these suicides were male (John, 2017).</a:t>
            </a:r>
          </a:p>
          <a:p>
            <a:pPr marL="0" indent="0">
              <a:buNone/>
            </a:pPr>
            <a:endParaRPr lang="en-GB" sz="2000">
              <a:solidFill>
                <a:srgbClr val="FFFFFF"/>
              </a:solidFill>
            </a:endParaRPr>
          </a:p>
        </p:txBody>
      </p:sp>
    </p:spTree>
    <p:extLst>
      <p:ext uri="{BB962C8B-B14F-4D97-AF65-F5344CB8AC3E}">
        <p14:creationId xmlns:p14="http://schemas.microsoft.com/office/powerpoint/2010/main" val="29240212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278" y="1253331"/>
            <a:ext cx="10515600" cy="4351338"/>
          </a:xfrm>
        </p:spPr>
        <p:txBody>
          <a:bodyPr/>
          <a:lstStyle/>
          <a:p>
            <a:r>
              <a:rPr lang="en-GB" dirty="0"/>
              <a:t>Studies showed the risk of suicide also varies by occupation. Men working in 'elementary occupations' have the highest risk of suicide - 44% higher than the national average. This accounted for 19% of male suicides. </a:t>
            </a:r>
          </a:p>
          <a:p>
            <a:r>
              <a:rPr lang="en-GB" dirty="0"/>
              <a:t>Males working in skilled trade occupations had the second-highest risk among the major occupational groups - and account for 29% of all male suicides. </a:t>
            </a:r>
          </a:p>
          <a:p>
            <a:r>
              <a:rPr lang="en-GB" dirty="0"/>
              <a:t>The lowest risk is among managers, directors and senior officials. In this group the risk of suicide was around 50% less than the national average.</a:t>
            </a:r>
          </a:p>
        </p:txBody>
      </p:sp>
      <p:sp>
        <p:nvSpPr>
          <p:cNvPr id="4" name="Rectangle 3">
            <a:extLst>
              <a:ext uri="{FF2B5EF4-FFF2-40B4-BE49-F238E27FC236}">
                <a16:creationId xmlns:a16="http://schemas.microsoft.com/office/drawing/2014/main" xmlns="" id="{11028198-ADEE-4735-BC9C-BF571966364B}"/>
              </a:ext>
            </a:extLst>
          </p:cNvPr>
          <p:cNvSpPr/>
          <p:nvPr/>
        </p:nvSpPr>
        <p:spPr>
          <a:xfrm>
            <a:off x="4341055" y="389853"/>
            <a:ext cx="273497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Statistics</a:t>
            </a:r>
          </a:p>
        </p:txBody>
      </p:sp>
    </p:spTree>
    <p:extLst>
      <p:ext uri="{BB962C8B-B14F-4D97-AF65-F5344CB8AC3E}">
        <p14:creationId xmlns:p14="http://schemas.microsoft.com/office/powerpoint/2010/main" val="34511251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xmlns="" id="{7D53D705-BCB9-46E0-B2F6-C9F364B09956}"/>
              </a:ext>
            </a:extLst>
          </p:cNvPr>
          <p:cNvGraphicFramePr>
            <a:graphicFrameLocks noGrp="1"/>
          </p:cNvGraphicFramePr>
          <p:nvPr>
            <p:ph idx="1"/>
            <p:extLst>
              <p:ext uri="{D42A27DB-BD31-4B8C-83A1-F6EECF244321}">
                <p14:modId xmlns:p14="http://schemas.microsoft.com/office/powerpoint/2010/main" val="35219520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xmlns="" id="{C2FD112C-AC18-47F3-ABCE-4D141AA50BF7}"/>
              </a:ext>
            </a:extLst>
          </p:cNvPr>
          <p:cNvSpPr/>
          <p:nvPr/>
        </p:nvSpPr>
        <p:spPr>
          <a:xfrm>
            <a:off x="736893" y="2490307"/>
            <a:ext cx="3233770" cy="1107996"/>
          </a:xfrm>
          <a:prstGeom prst="rect">
            <a:avLst/>
          </a:prstGeom>
          <a:noFill/>
        </p:spPr>
        <p:txBody>
          <a:bodyPr wrap="none" lIns="91440" tIns="45720" rIns="91440" bIns="45720">
            <a:spAutoFit/>
          </a:bodyPr>
          <a:lstStyle/>
          <a:p>
            <a:pPr algn="ctr"/>
            <a:r>
              <a:rPr lang="en-US" sz="6600" b="1" dirty="0">
                <a:ln w="9525">
                  <a:solidFill>
                    <a:schemeClr val="bg1"/>
                  </a:solidFill>
                  <a:prstDash val="solid"/>
                </a:ln>
                <a:effectLst>
                  <a:outerShdw blurRad="12700" dist="38100" dir="2700000" algn="tl" rotWithShape="0">
                    <a:schemeClr val="bg1">
                      <a:lumMod val="50000"/>
                    </a:schemeClr>
                  </a:outerShdw>
                </a:effectLst>
              </a:rPr>
              <a:t>statistics</a:t>
            </a:r>
          </a:p>
        </p:txBody>
      </p:sp>
    </p:spTree>
    <p:extLst>
      <p:ext uri="{BB962C8B-B14F-4D97-AF65-F5344CB8AC3E}">
        <p14:creationId xmlns:p14="http://schemas.microsoft.com/office/powerpoint/2010/main" val="42323859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xmlns=""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xmlns=""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xmlns=""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200">
                <a:solidFill>
                  <a:srgbClr val="000000"/>
                </a:solidFill>
                <a:latin typeface="Times New Roman" panose="02020603050405020304" pitchFamily="18" charset="0"/>
                <a:cs typeface="Times New Roman" panose="02020603050405020304" pitchFamily="18" charset="0"/>
              </a:rPr>
              <a:t>In 2017, a total of 5,821 suicides were registered in the UK. This equates to an age-standardised suicide rate of 10.1 deaths per 100,000 population; this is one of the lowest rates observed since investigations  began in 1981, when the rate was 14.7 deaths per 100,000 (Manders, 2017). </a:t>
            </a:r>
          </a:p>
          <a:p>
            <a:pPr marL="0" indent="0">
              <a:buNone/>
            </a:pPr>
            <a:endParaRPr lang="en-GB" sz="2200">
              <a:solidFill>
                <a:srgbClr val="000000"/>
              </a:solidFill>
              <a:latin typeface="Times New Roman" panose="02020603050405020304" pitchFamily="18" charset="0"/>
              <a:cs typeface="Times New Roman" panose="02020603050405020304" pitchFamily="18" charset="0"/>
            </a:endParaRPr>
          </a:p>
          <a:p>
            <a:pPr marL="0" indent="0">
              <a:buNone/>
            </a:pPr>
            <a:r>
              <a:rPr lang="en-GB" sz="2200">
                <a:solidFill>
                  <a:srgbClr val="000000"/>
                </a:solidFill>
                <a:latin typeface="Times New Roman" panose="02020603050405020304" pitchFamily="18" charset="0"/>
                <a:cs typeface="Times New Roman" panose="02020603050405020304" pitchFamily="18" charset="0"/>
              </a:rPr>
              <a:t>Since 2013, males aged 45 to 59 years have had the highest rate of suicide. Generally, higher rates of suicide among middle-aged males in recent years might be due to this group being more likely to be affected by alcoholism, economic adversity and isolation (Manders, 2017). </a:t>
            </a:r>
          </a:p>
        </p:txBody>
      </p:sp>
      <p:pic>
        <p:nvPicPr>
          <p:cNvPr id="6" name="Picture 5">
            <a:extLst>
              <a:ext uri="{FF2B5EF4-FFF2-40B4-BE49-F238E27FC236}">
                <a16:creationId xmlns:a16="http://schemas.microsoft.com/office/drawing/2014/main" xmlns="" id="{294C9A44-6286-4412-A85A-F84B5BB649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8363" y="2103895"/>
            <a:ext cx="3644039" cy="2650210"/>
          </a:xfrm>
          <a:prstGeom prst="rect">
            <a:avLst/>
          </a:prstGeom>
          <a:ln>
            <a:noFill/>
          </a:ln>
          <a:effectLst>
            <a:softEdge rad="112500"/>
          </a:effectLst>
        </p:spPr>
      </p:pic>
    </p:spTree>
    <p:extLst>
      <p:ext uri="{BB962C8B-B14F-4D97-AF65-F5344CB8AC3E}">
        <p14:creationId xmlns:p14="http://schemas.microsoft.com/office/powerpoint/2010/main" val="16611936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AB45A142-4255-493C-8284-5D566C121B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What is society doing to help?</a:t>
            </a:r>
          </a:p>
        </p:txBody>
      </p:sp>
      <p:sp>
        <p:nvSpPr>
          <p:cNvPr id="3" name="Content Placeholder 2"/>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hlinkClick r:id="rId2"/>
              </a:rPr>
              <a:t>https://uk.movember.com/mens-health/mental-health</a:t>
            </a:r>
            <a:r>
              <a:rPr lang="en-US" sz="2000" kern="1200">
                <a:solidFill>
                  <a:srgbClr val="FFFFFF"/>
                </a:solidFill>
                <a:latin typeface="+mn-lt"/>
                <a:ea typeface="+mn-ea"/>
                <a:cs typeface="+mn-cs"/>
              </a:rPr>
              <a:t>  </a:t>
            </a:r>
          </a:p>
        </p:txBody>
      </p:sp>
      <p:cxnSp>
        <p:nvCxnSpPr>
          <p:cNvPr id="73" name="Straight Connector 72">
            <a:extLst>
              <a:ext uri="{FF2B5EF4-FFF2-40B4-BE49-F238E27FC236}">
                <a16:creationId xmlns:a16="http://schemas.microsoft.com/office/drawing/2014/main" xmlns="" id="{38FB9660-F42F-4313-BBC4-47C007FE484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050" name="Picture 2" descr="Image result for mental 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6289" y="492573"/>
            <a:ext cx="5248610"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3190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23962611-DFD5-4092-AAFD-559E3DFCE2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xmlns="" id="{2270F1FA-0425-408F-9861-80BF5AFB276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What more could be done?</a:t>
            </a:r>
          </a:p>
        </p:txBody>
      </p:sp>
    </p:spTree>
    <p:extLst>
      <p:ext uri="{BB962C8B-B14F-4D97-AF65-F5344CB8AC3E}">
        <p14:creationId xmlns:p14="http://schemas.microsoft.com/office/powerpoint/2010/main" val="23391599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76" y="0"/>
            <a:ext cx="10515600" cy="1325563"/>
          </a:xfrm>
        </p:spPr>
        <p:txBody>
          <a:bodyPr/>
          <a:lstStyle/>
          <a:p>
            <a:r>
              <a:rPr lang="en-GB" dirty="0"/>
              <a:t>Reference List</a:t>
            </a:r>
          </a:p>
        </p:txBody>
      </p:sp>
      <p:sp>
        <p:nvSpPr>
          <p:cNvPr id="3" name="Content Placeholder 2"/>
          <p:cNvSpPr>
            <a:spLocks noGrp="1"/>
          </p:cNvSpPr>
          <p:nvPr>
            <p:ph idx="1"/>
          </p:nvPr>
        </p:nvSpPr>
        <p:spPr>
          <a:xfrm>
            <a:off x="389744" y="1109272"/>
            <a:ext cx="10964056" cy="4495397"/>
          </a:xfrm>
        </p:spPr>
        <p:txBody>
          <a:bodyPr>
            <a:normAutofit fontScale="25000" lnSpcReduction="20000"/>
          </a:bodyPr>
          <a:lstStyle/>
          <a:p>
            <a:r>
              <a:rPr lang="en-GB" dirty="0"/>
              <a:t> </a:t>
            </a:r>
          </a:p>
          <a:p>
            <a:pPr lvl="0"/>
            <a:r>
              <a:rPr lang="en-GB" dirty="0"/>
              <a:t>Biddle SJH, </a:t>
            </a:r>
            <a:r>
              <a:rPr lang="en-GB" dirty="0" err="1"/>
              <a:t>Mutrie</a:t>
            </a:r>
            <a:r>
              <a:rPr lang="en-GB" dirty="0"/>
              <a:t> N. (2008) Psychology of Physical Activity: Determinants, Well-being and Interventions. Second edition. London: Routledge </a:t>
            </a:r>
          </a:p>
          <a:p>
            <a:pPr lvl="0"/>
            <a:r>
              <a:rPr lang="en-GB" dirty="0"/>
              <a:t>Get-the-boys-a-lift.mybigcommerce.com. (2019). </a:t>
            </a:r>
            <a:r>
              <a:rPr lang="en-GB" i="1" dirty="0"/>
              <a:t>Get The Boys A Lift</a:t>
            </a:r>
            <a:r>
              <a:rPr lang="en-GB" dirty="0"/>
              <a:t>. [online] Available at: https://get-the-boys-a-lift.mybigcommerce.com/ [Accessed 6 Jan. 2019].</a:t>
            </a:r>
          </a:p>
          <a:p>
            <a:pPr lvl="0"/>
            <a:r>
              <a:rPr lang="en-GB" dirty="0"/>
              <a:t>John, E (2017) Suicides in Great Britain: 2016 registrations. Office for National Statistics. Available: </a:t>
            </a:r>
            <a:r>
              <a:rPr lang="en-GB" u="sng" dirty="0">
                <a:hlinkClick r:id="rId2"/>
              </a:rPr>
              <a:t>https://www.ons.gov.uk/peoplepopulationandcommunity/birthsdeathsandmarriages/deaths/bulletins/suicidesintheunitedkingdom/2016registration</a:t>
            </a:r>
            <a:r>
              <a:rPr lang="en-GB" dirty="0"/>
              <a:t>  Accessed: Dec 20th, 2018</a:t>
            </a:r>
          </a:p>
          <a:p>
            <a:pPr lvl="0"/>
            <a:r>
              <a:rPr lang="en-GB" dirty="0"/>
              <a:t>Judithtrust.org.uk. (2018). </a:t>
            </a:r>
            <a:r>
              <a:rPr lang="en-GB" i="1" dirty="0"/>
              <a:t>Our History | The Judith Trust</a:t>
            </a:r>
            <a:r>
              <a:rPr lang="en-GB" dirty="0"/>
              <a:t>. [online] Available at: http://www.judithtrust.org.uk/about-us/our-history/ [Accessed 20 Dec. 2018].</a:t>
            </a:r>
          </a:p>
          <a:p>
            <a:pPr lvl="0"/>
            <a:r>
              <a:rPr lang="en-GB" dirty="0" err="1"/>
              <a:t>Manders</a:t>
            </a:r>
            <a:r>
              <a:rPr lang="en-GB" dirty="0"/>
              <a:t>, B (2018) Suicides in the UK: 2017 registrations. Office for National Statistics  Available: </a:t>
            </a:r>
            <a:r>
              <a:rPr lang="en-GB" u="sng" dirty="0">
                <a:hlinkClick r:id="rId3"/>
              </a:rPr>
              <a:t>https://www.ons.gov.uk/peoplepopulationandcommunity/birthsdeathsandmarriages/deaths/bulletins/suicidesintheunitedkingdom/2017registrations</a:t>
            </a:r>
            <a:r>
              <a:rPr lang="en-GB" dirty="0"/>
              <a:t>  Accessed: Dec 17th, 2018</a:t>
            </a:r>
          </a:p>
          <a:p>
            <a:pPr lvl="0"/>
            <a:r>
              <a:rPr lang="en-GB" dirty="0"/>
              <a:t>McManus S, </a:t>
            </a:r>
            <a:r>
              <a:rPr lang="en-GB" dirty="0" err="1"/>
              <a:t>Bebbington</a:t>
            </a:r>
            <a:r>
              <a:rPr lang="en-GB" dirty="0"/>
              <a:t> P, Jenkins R, </a:t>
            </a:r>
            <a:r>
              <a:rPr lang="en-GB" dirty="0" err="1"/>
              <a:t>Brugha</a:t>
            </a:r>
            <a:r>
              <a:rPr lang="en-GB" dirty="0"/>
              <a:t> T. (2016) Mental health and wellbeing in England: Adult Psychiatric Morbidity Survey 2014. Leeds: NHS Digital. Available: </a:t>
            </a:r>
            <a:r>
              <a:rPr lang="en-GB" u="sng" dirty="0">
                <a:hlinkClick r:id="rId4"/>
              </a:rPr>
              <a:t>http://content.digital.nhs.uk/catalogue/PUB21748/apms-2014-full-rpt.pdf</a:t>
            </a:r>
            <a:r>
              <a:rPr lang="en-GB" dirty="0"/>
              <a:t>  Accessed: Dec 17th, 2018</a:t>
            </a:r>
          </a:p>
          <a:p>
            <a:pPr lvl="0"/>
            <a:r>
              <a:rPr lang="en-GB" dirty="0" err="1"/>
              <a:t>Mens</a:t>
            </a:r>
            <a:r>
              <a:rPr lang="en-GB" dirty="0"/>
              <a:t> Mental Health (2017). Key data: mental health. Available: </a:t>
            </a:r>
            <a:r>
              <a:rPr lang="en-GB" u="sng" dirty="0">
                <a:hlinkClick r:id="rId5"/>
              </a:rPr>
              <a:t>https://www.menshealthforum.org.uk/key-data-mental-health</a:t>
            </a:r>
            <a:r>
              <a:rPr lang="en-GB" dirty="0"/>
              <a:t>  (Accessed: 17 December, 2018)</a:t>
            </a:r>
          </a:p>
          <a:p>
            <a:pPr lvl="0"/>
            <a:r>
              <a:rPr lang="en-GB" dirty="0"/>
              <a:t>Mental Health Forum (2017) Statistics on mental health and men. Available: </a:t>
            </a:r>
            <a:r>
              <a:rPr lang="en-GB" u="sng" dirty="0">
                <a:hlinkClick r:id="rId5"/>
              </a:rPr>
              <a:t>https://www.menshealthforum.org.uk/key-data-mental-health</a:t>
            </a:r>
            <a:r>
              <a:rPr lang="en-GB" dirty="0"/>
              <a:t>   (Accessed: 17 December, 2018)</a:t>
            </a:r>
          </a:p>
          <a:p>
            <a:pPr lvl="0"/>
            <a:r>
              <a:rPr lang="en-GB" dirty="0"/>
              <a:t>Mental Health Foundation (2016). Survey of people with lived experience of mental health problems reveals men less likely to seek medical support. Available: </a:t>
            </a:r>
            <a:r>
              <a:rPr lang="en-GB" u="sng" dirty="0">
                <a:hlinkClick r:id="rId6"/>
              </a:rPr>
              <a:t>https://www.mentalhealth.org.uk/news/survey-people-lived-experience-mental-health-problems-reveals-men-less-likely-seek-medical</a:t>
            </a:r>
            <a:r>
              <a:rPr lang="en-GB" dirty="0"/>
              <a:t>    (Accessed: 17 December, 2018)</a:t>
            </a:r>
          </a:p>
          <a:p>
            <a:pPr lvl="0"/>
            <a:r>
              <a:rPr lang="en-GB" dirty="0"/>
              <a:t>Mentalhealth.gov. (2018). </a:t>
            </a:r>
            <a:r>
              <a:rPr lang="en-GB" i="1" dirty="0"/>
              <a:t>What Is Mental Health? | MentalHealth.gov</a:t>
            </a:r>
            <a:r>
              <a:rPr lang="en-GB" dirty="0"/>
              <a:t>. Available at: https://www.mentalhealth.gov/basics/what-is-mental-health (Accessed: 20 December, 2018).</a:t>
            </a:r>
          </a:p>
          <a:p>
            <a:pPr lvl="0"/>
            <a:r>
              <a:rPr lang="en-GB" dirty="0"/>
              <a:t>Mentalhealth.org.uk. (2018). [online] Available at: https://www.mentalhealth.org.uk/sites/default/files/who-we-are-2016.pdf [Accessed 16 Dec. 2018].</a:t>
            </a:r>
          </a:p>
          <a:p>
            <a:pPr lvl="0"/>
            <a:r>
              <a:rPr lang="en-GB" dirty="0"/>
              <a:t>Mind.org.uk. (2018). </a:t>
            </a:r>
            <a:r>
              <a:rPr lang="en-GB" i="1" dirty="0"/>
              <a:t>Home | Mind, the mental health charity - help for mental health problems</a:t>
            </a:r>
            <a:r>
              <a:rPr lang="en-GB" dirty="0"/>
              <a:t>. [online] Available at: https://www.mind.org.uk/ [Accessed 6 Jan. 2019].</a:t>
            </a:r>
          </a:p>
          <a:p>
            <a:pPr lvl="0"/>
            <a:r>
              <a:rPr lang="en-GB" dirty="0"/>
              <a:t>Mind.org.uk. (2018). </a:t>
            </a:r>
            <a:r>
              <a:rPr lang="en-GB" i="1" dirty="0"/>
              <a:t>Types of mental health problems | Mind, the mental health charity - help for mental health problems</a:t>
            </a:r>
            <a:r>
              <a:rPr lang="en-GB" dirty="0"/>
              <a:t>. Available at: https://www.mind.org.uk/information-support/types-of-mental-health-problems/ (Accessed: 17 December, 2018)</a:t>
            </a:r>
          </a:p>
          <a:p>
            <a:pPr lvl="0"/>
            <a:r>
              <a:rPr lang="en-GB" dirty="0"/>
              <a:t>Ministry of Justice (2018) Safety in Custody Statistics, England and Wales: Deaths in Prison Custody to December 2017 Assaults and Self-harm to September 2017. Available: </a:t>
            </a:r>
            <a:r>
              <a:rPr lang="en-GB" u="sng" dirty="0">
                <a:hlinkClick r:id="rId7"/>
              </a:rPr>
              <a:t>https://assets.publishing.service.gov.uk/government/uploads/system/uploads/attachment_data/file/676144/safety-in-custody-q3-2017.pdf</a:t>
            </a:r>
            <a:r>
              <a:rPr lang="en-GB" dirty="0"/>
              <a:t>   (Accessed: 19 December, 2018)</a:t>
            </a:r>
          </a:p>
          <a:p>
            <a:pPr lvl="0"/>
            <a:r>
              <a:rPr lang="en-GB" dirty="0"/>
              <a:t>nhs.uk. (2019). </a:t>
            </a:r>
            <a:r>
              <a:rPr lang="en-GB" i="1" dirty="0"/>
              <a:t>Generalised anxiety disorder in adults</a:t>
            </a:r>
            <a:r>
              <a:rPr lang="en-GB" dirty="0"/>
              <a:t>. Available at: https://www.nhs.uk/conditions/generalised-anxiety-disorder/ (Accessed: 17 December, 2018)</a:t>
            </a:r>
          </a:p>
          <a:p>
            <a:pPr lvl="0"/>
            <a:r>
              <a:rPr lang="en-GB" dirty="0" err="1"/>
              <a:t>Nhsinform.scot</a:t>
            </a:r>
            <a:r>
              <a:rPr lang="en-GB" dirty="0"/>
              <a:t>. (2019). </a:t>
            </a:r>
            <a:r>
              <a:rPr lang="en-GB" i="1" dirty="0"/>
              <a:t>Struggling with stress?</a:t>
            </a:r>
            <a:r>
              <a:rPr lang="en-GB" dirty="0"/>
              <a:t> Available at: https://www.nhsinform.scot/healthy-living/mental-wellbeing/stress/struggling-with-stress (Accessed: 17 December, 2018)</a:t>
            </a:r>
          </a:p>
          <a:p>
            <a:pPr lvl="0"/>
            <a:r>
              <a:rPr lang="en-GB" dirty="0"/>
              <a:t>Office for National Statistics (2017). Suicides in the UK: 2016 registrations. Available: </a:t>
            </a:r>
            <a:r>
              <a:rPr lang="en-GB" u="sng" dirty="0">
                <a:hlinkClick r:id="rId3"/>
              </a:rPr>
              <a:t>https://www.ons.gov.uk/peoplepopulationandcommunity/birthsdeathsandmarriages/deaths/bulletins/suicidesintheunitedkingdom/2017registrations#suicides-in-the-uk</a:t>
            </a:r>
            <a:r>
              <a:rPr lang="en-GB" dirty="0"/>
              <a:t>  (Accessed: 20 December, 2018)</a:t>
            </a:r>
          </a:p>
          <a:p>
            <a:pPr lvl="0"/>
            <a:r>
              <a:rPr lang="en-GB" dirty="0"/>
              <a:t>Public Health England. (2017).  Major causes of death and how they have changed. Health Profile for England 2017. Available: </a:t>
            </a:r>
            <a:r>
              <a:rPr lang="en-GB" u="sng" dirty="0">
                <a:hlinkClick r:id="rId8"/>
              </a:rPr>
              <a:t>https://www.gov.uk/government/publications/health-profile-for-england/chapter-2-major-causes-of-death-and-how-they-have-changed#main-messages</a:t>
            </a:r>
            <a:r>
              <a:rPr lang="en-GB" dirty="0"/>
              <a:t> (Accessed: 17 December, 2018)</a:t>
            </a:r>
          </a:p>
          <a:p>
            <a:pPr lvl="0"/>
            <a:r>
              <a:rPr lang="en-GB" dirty="0" err="1"/>
              <a:t>Seidler</a:t>
            </a:r>
            <a:r>
              <a:rPr lang="en-GB" dirty="0"/>
              <a:t>, Z.E., Dawes, A.J., Rice, S.M., </a:t>
            </a:r>
            <a:r>
              <a:rPr lang="en-GB" dirty="0" err="1"/>
              <a:t>Oliffe</a:t>
            </a:r>
            <a:r>
              <a:rPr lang="en-GB" dirty="0"/>
              <a:t>, J.L., &amp; </a:t>
            </a:r>
            <a:r>
              <a:rPr lang="en-GB" dirty="0" err="1"/>
              <a:t>Dhillon</a:t>
            </a:r>
            <a:r>
              <a:rPr lang="en-GB" dirty="0"/>
              <a:t>, H.M. (2016). The role of masculinity in men’s help-seeking for depression: A systematic review. Clinical Psychology Review, 49:106-118. Available: </a:t>
            </a:r>
            <a:r>
              <a:rPr lang="en-GB" u="sng" dirty="0">
                <a:hlinkClick r:id="rId9"/>
              </a:rPr>
              <a:t>https://www.sciencedirect.com/science/article/pii/S0272735816300046</a:t>
            </a:r>
            <a:r>
              <a:rPr lang="en-GB" dirty="0"/>
              <a:t> (Accessed: 17 December, 2018)</a:t>
            </a:r>
          </a:p>
          <a:p>
            <a:pPr lvl="0"/>
            <a:r>
              <a:rPr lang="en-GB" dirty="0"/>
              <a:t>Viner R, </a:t>
            </a:r>
            <a:r>
              <a:rPr lang="en-GB" dirty="0" err="1"/>
              <a:t>Booy</a:t>
            </a:r>
            <a:r>
              <a:rPr lang="en-GB" dirty="0"/>
              <a:t> R. (2005) Epidemiology of health and illness. BMJ </a:t>
            </a:r>
          </a:p>
          <a:p>
            <a:pPr lvl="0"/>
            <a:r>
              <a:rPr lang="en-GB" b="1" dirty="0"/>
              <a:t> </a:t>
            </a:r>
            <a:r>
              <a:rPr lang="en-GB" dirty="0"/>
              <a:t>WHO (2018). </a:t>
            </a:r>
            <a:r>
              <a:rPr lang="en-GB" i="1" dirty="0"/>
              <a:t>WHO | Mental health: a state of well-being</a:t>
            </a:r>
            <a:r>
              <a:rPr lang="en-GB" dirty="0"/>
              <a:t>. Available at: https://www.who.int/features/factfiles/mental_health/en/ (Accessed: 17 January, 2019).</a:t>
            </a:r>
          </a:p>
          <a:p>
            <a:pPr lvl="0"/>
            <a:r>
              <a:rPr lang="en-GB" dirty="0"/>
              <a:t>Wong, J.Y., </a:t>
            </a:r>
            <a:r>
              <a:rPr lang="en-GB" dirty="0" err="1"/>
              <a:t>Ho</a:t>
            </a:r>
            <a:r>
              <a:rPr lang="en-GB" dirty="0"/>
              <a:t>, M.R., Wang, S.Y., &amp; Miller, I.S.K. (2016). Meta-analyses of the relationship between conformity to masculine norms and mental health-related outcomes. Journal of Counselling Psychology.</a:t>
            </a:r>
          </a:p>
          <a:p>
            <a:pPr lvl="0"/>
            <a:r>
              <a:rPr lang="en-GB" dirty="0"/>
              <a:t>Wylie, C., Platt, S., </a:t>
            </a:r>
            <a:r>
              <a:rPr lang="en-GB" dirty="0" err="1"/>
              <a:t>Brownlie</a:t>
            </a:r>
            <a:r>
              <a:rPr lang="en-GB" dirty="0"/>
              <a:t>, J., Chandler, A., Connolly, S., Evans, R… </a:t>
            </a:r>
            <a:r>
              <a:rPr lang="en-GB" dirty="0" err="1"/>
              <a:t>Scourfield</a:t>
            </a:r>
            <a:r>
              <a:rPr lang="en-GB" dirty="0"/>
              <a:t>, J. (2012). Men, suicide, and society: Why disadvantaged men in mid-life die by suicide. Samaritans.  Available:  </a:t>
            </a:r>
            <a:r>
              <a:rPr lang="en-GB" u="sng" dirty="0">
                <a:hlinkClick r:id="rId10"/>
              </a:rPr>
              <a:t>https://www.samaritans.org/sites/default/files/kcfinder/files/press/Men%20Suicide%20and%20Society%20Research%20Report%20151112.pdf</a:t>
            </a:r>
            <a:r>
              <a:rPr lang="en-GB" dirty="0"/>
              <a:t>  (Accessed: 20 December, 2018)</a:t>
            </a:r>
          </a:p>
          <a:p>
            <a:pPr lvl="0"/>
            <a:r>
              <a:rPr lang="en-GB" dirty="0" err="1"/>
              <a:t>YoungMinds</a:t>
            </a:r>
            <a:r>
              <a:rPr lang="en-GB" dirty="0"/>
              <a:t>. (2018). </a:t>
            </a:r>
            <a:r>
              <a:rPr lang="en-GB" i="1" dirty="0"/>
              <a:t>Our Projects</a:t>
            </a:r>
            <a:r>
              <a:rPr lang="en-GB" dirty="0"/>
              <a:t>. [online] Available at: https://youngminds.org.uk/youngminds-professionals/our-projects/ [Accessed 17 Dec. 2018].</a:t>
            </a:r>
          </a:p>
          <a:p>
            <a:pPr lvl="0"/>
            <a:r>
              <a:rPr lang="en-GB" dirty="0"/>
              <a:t>YouTube. (2018). </a:t>
            </a:r>
            <a:r>
              <a:rPr lang="en-GB" i="1" dirty="0"/>
              <a:t>Get The Boys A Lift 2017 Trip</a:t>
            </a:r>
            <a:r>
              <a:rPr lang="en-GB" dirty="0"/>
              <a:t>. [online] Available at: https://youtu.be/2jp9-lAHpRM [Accessed 8 Jan. 2019].</a:t>
            </a:r>
          </a:p>
          <a:p>
            <a:pPr marL="0" indent="0">
              <a:buNone/>
            </a:pPr>
            <a:endParaRPr lang="en-GB" dirty="0"/>
          </a:p>
        </p:txBody>
      </p:sp>
    </p:spTree>
    <p:extLst>
      <p:ext uri="{BB962C8B-B14F-4D97-AF65-F5344CB8AC3E}">
        <p14:creationId xmlns:p14="http://schemas.microsoft.com/office/powerpoint/2010/main" val="1895202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2792</Words>
  <Application>Microsoft Office PowerPoint</Application>
  <PresentationFormat>Widescreen</PresentationFormat>
  <Paragraphs>371</Paragraphs>
  <Slides>36</Slides>
  <Notes>3</Notes>
  <HiddenSlides>0</HiddenSlides>
  <MMClips>0</MMClips>
  <ScaleCrop>false</ScaleCrop>
  <HeadingPairs>
    <vt:vector size="8" baseType="variant">
      <vt:variant>
        <vt:lpstr>Fonts Used</vt:lpstr>
      </vt:variant>
      <vt:variant>
        <vt:i4>8</vt:i4>
      </vt:variant>
      <vt:variant>
        <vt:lpstr>Theme</vt:lpstr>
      </vt:variant>
      <vt:variant>
        <vt:i4>1</vt:i4>
      </vt:variant>
      <vt:variant>
        <vt:lpstr>Slide Titles</vt:lpstr>
      </vt:variant>
      <vt:variant>
        <vt:i4>36</vt:i4>
      </vt:variant>
      <vt:variant>
        <vt:lpstr>Custom Shows</vt:lpstr>
      </vt:variant>
      <vt:variant>
        <vt:i4>1</vt:i4>
      </vt:variant>
    </vt:vector>
  </HeadingPairs>
  <TitlesOfParts>
    <vt:vector size="46" baseType="lpstr">
      <vt:lpstr>Arial</vt:lpstr>
      <vt:lpstr>Calibri</vt:lpstr>
      <vt:lpstr>Calibri Light</vt:lpstr>
      <vt:lpstr>GarageGothic</vt:lpstr>
      <vt:lpstr>Lato</vt:lpstr>
      <vt:lpstr>MS Minngs</vt:lpstr>
      <vt:lpstr>Times New Roman</vt:lpstr>
      <vt:lpstr>Wingdings</vt:lpstr>
      <vt:lpstr>Office Theme</vt:lpstr>
      <vt:lpstr>PowerPoint Presentation</vt:lpstr>
      <vt:lpstr>PowerPoint Presentation</vt:lpstr>
      <vt:lpstr>Mental health: is society doing enough?</vt:lpstr>
      <vt:lpstr>PowerPoint Presentation</vt:lpstr>
      <vt:lpstr>Types</vt:lpstr>
      <vt:lpstr>Stress</vt:lpstr>
      <vt:lpstr>Anxiety</vt:lpstr>
      <vt:lpstr>Depression</vt:lpstr>
      <vt:lpstr>Mental health: How can we spot the signs?</vt:lpstr>
      <vt:lpstr>Statistics</vt:lpstr>
      <vt:lpstr>Statistics continued…</vt:lpstr>
      <vt:lpstr>What services are there;</vt:lpstr>
      <vt:lpstr> How are young people diagnosed?</vt:lpstr>
      <vt:lpstr>PowerPoint Presentation</vt:lpstr>
      <vt:lpstr>PowerPoint Presentation</vt:lpstr>
      <vt:lpstr>PowerPoint Presentation</vt:lpstr>
      <vt:lpstr>PowerPoint Presentation</vt:lpstr>
      <vt:lpstr>PowerPoint Presentation</vt:lpstr>
      <vt:lpstr>PowerPoint Presentation</vt:lpstr>
      <vt:lpstr>Mental Health within schools</vt:lpstr>
      <vt:lpstr>Pressures of school life:</vt:lpstr>
      <vt:lpstr>A whole school approach</vt:lpstr>
      <vt:lpstr>Disabilities and mental health</vt:lpstr>
      <vt:lpstr>What can schools do?</vt:lpstr>
      <vt:lpstr>Mental health in men</vt:lpstr>
      <vt:lpstr>PowerPoint Presentation</vt:lpstr>
      <vt:lpstr>Societal Expectations and Traditional Gender Roles</vt:lpstr>
      <vt:lpstr>Under Diagnosis of Men</vt:lpstr>
      <vt:lpstr>Use of Services </vt:lpstr>
      <vt:lpstr>Suicide in Men </vt:lpstr>
      <vt:lpstr>PowerPoint Presentation</vt:lpstr>
      <vt:lpstr>PowerPoint Presentation</vt:lpstr>
      <vt:lpstr>PowerPoint Presentation</vt:lpstr>
      <vt:lpstr>What is society doing to help?</vt:lpstr>
      <vt:lpstr>What more could be done?</vt:lpstr>
      <vt:lpstr>Reference List</vt:lpstr>
      <vt:lpstr>Custom Show 1</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is society doing enough?</dc:title>
  <dc:creator>hannah davies</dc:creator>
  <cp:lastModifiedBy>catra katie</cp:lastModifiedBy>
  <cp:revision>3</cp:revision>
  <dcterms:created xsi:type="dcterms:W3CDTF">2019-01-17T18:59:31Z</dcterms:created>
  <dcterms:modified xsi:type="dcterms:W3CDTF">2019-01-17T19:43:56Z</dcterms:modified>
</cp:coreProperties>
</file>