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63"/>
  </p:notesMasterIdLst>
  <p:handoutMasterIdLst>
    <p:handoutMasterId r:id="rId64"/>
  </p:handout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71" r:id="rId14"/>
    <p:sldId id="269" r:id="rId15"/>
    <p:sldId id="270" r:id="rId16"/>
    <p:sldId id="272" r:id="rId17"/>
    <p:sldId id="273" r:id="rId18"/>
    <p:sldId id="274" r:id="rId19"/>
    <p:sldId id="275" r:id="rId20"/>
    <p:sldId id="276" r:id="rId21"/>
    <p:sldId id="277" r:id="rId22"/>
    <p:sldId id="278" r:id="rId23"/>
    <p:sldId id="279" r:id="rId24"/>
    <p:sldId id="280" r:id="rId25"/>
    <p:sldId id="281" r:id="rId26"/>
    <p:sldId id="282" r:id="rId27"/>
    <p:sldId id="283" r:id="rId28"/>
    <p:sldId id="284" r:id="rId29"/>
    <p:sldId id="285" r:id="rId30"/>
    <p:sldId id="286" r:id="rId31"/>
    <p:sldId id="287" r:id="rId32"/>
    <p:sldId id="288" r:id="rId33"/>
    <p:sldId id="289" r:id="rId34"/>
    <p:sldId id="290" r:id="rId35"/>
    <p:sldId id="311" r:id="rId36"/>
    <p:sldId id="291" r:id="rId37"/>
    <p:sldId id="292" r:id="rId38"/>
    <p:sldId id="295" r:id="rId39"/>
    <p:sldId id="300" r:id="rId40"/>
    <p:sldId id="301" r:id="rId41"/>
    <p:sldId id="302" r:id="rId42"/>
    <p:sldId id="303" r:id="rId43"/>
    <p:sldId id="304" r:id="rId44"/>
    <p:sldId id="305" r:id="rId45"/>
    <p:sldId id="306" r:id="rId46"/>
    <p:sldId id="307" r:id="rId47"/>
    <p:sldId id="308" r:id="rId48"/>
    <p:sldId id="296" r:id="rId49"/>
    <p:sldId id="297" r:id="rId50"/>
    <p:sldId id="298" r:id="rId51"/>
    <p:sldId id="299" r:id="rId52"/>
    <p:sldId id="309" r:id="rId53"/>
    <p:sldId id="310" r:id="rId54"/>
    <p:sldId id="312" r:id="rId55"/>
    <p:sldId id="313" r:id="rId56"/>
    <p:sldId id="314" r:id="rId57"/>
    <p:sldId id="316" r:id="rId58"/>
    <p:sldId id="317" r:id="rId59"/>
    <p:sldId id="318" r:id="rId60"/>
    <p:sldId id="293" r:id="rId61"/>
    <p:sldId id="294" r:id="rId62"/>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AA4CF81-2E61-5276-325C-B48E1D9D495D}" v="212" dt="2022-05-18T12:08:16.189"/>
    <p1510:client id="{76754644-B214-2E5D-03CF-D4F854E6F97B}" v="5471" dt="2022-05-22T14:56:26.188"/>
    <p1510:client id="{A836B61F-2D16-A70B-C76A-AD7846FD1B86}" v="1186" dt="2022-05-23T10:17:21.865"/>
    <p1510:client id="{CCE77D8D-909D-981D-E343-510710A9BE81}" v="552" dt="2022-05-20T11:38:10.990"/>
    <p1510:client id="{D9A9E65D-94EB-B765-B903-ABE7E25AD65B}" v="1076" dt="2022-05-20T14:06:25.842"/>
    <p1510:client id="{E298475C-ACC8-4972-9A0D-A9FFA01D29D2}" v="46" dt="2022-05-18T11:03:00.00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notesMaster" Target="notesMasters/notesMaster1.xml"/><Relationship Id="rId68"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viewProps" Target="viewProp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handoutMaster" Target="handoutMasters/handoutMaster1.xml"/><Relationship Id="rId69" Type="http://schemas.microsoft.com/office/2016/11/relationships/changesInfo" Target="changesInfos/changesInfo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isie Bidwell (2114523)" userId="S::2114523@student.uwtsd.ac.uk::50e29807-2925-4932-8ca2-1ea20f0ca2ec" providerId="AD" clId="Web-{E298475C-ACC8-4972-9A0D-A9FFA01D29D2}"/>
    <pc:docChg chg="modSld">
      <pc:chgData name="Maisie Bidwell (2114523)" userId="S::2114523@student.uwtsd.ac.uk::50e29807-2925-4932-8ca2-1ea20f0ca2ec" providerId="AD" clId="Web-{E298475C-ACC8-4972-9A0D-A9FFA01D29D2}" dt="2022-05-18T11:03:00.001" v="22" actId="20577"/>
      <pc:docMkLst>
        <pc:docMk/>
      </pc:docMkLst>
      <pc:sldChg chg="modSp">
        <pc:chgData name="Maisie Bidwell (2114523)" userId="S::2114523@student.uwtsd.ac.uk::50e29807-2925-4932-8ca2-1ea20f0ca2ec" providerId="AD" clId="Web-{E298475C-ACC8-4972-9A0D-A9FFA01D29D2}" dt="2022-05-18T11:02:22.155" v="14" actId="20577"/>
        <pc:sldMkLst>
          <pc:docMk/>
          <pc:sldMk cId="2352018523" sldId="292"/>
        </pc:sldMkLst>
        <pc:spChg chg="mod">
          <ac:chgData name="Maisie Bidwell (2114523)" userId="S::2114523@student.uwtsd.ac.uk::50e29807-2925-4932-8ca2-1ea20f0ca2ec" providerId="AD" clId="Web-{E298475C-ACC8-4972-9A0D-A9FFA01D29D2}" dt="2022-05-18T11:02:22.155" v="14" actId="20577"/>
          <ac:spMkLst>
            <pc:docMk/>
            <pc:sldMk cId="2352018523" sldId="292"/>
            <ac:spMk id="6" creationId="{4EC39E36-B36E-63E4-0A54-57ECBBA9DE4D}"/>
          </ac:spMkLst>
        </pc:spChg>
      </pc:sldChg>
      <pc:sldChg chg="modSp">
        <pc:chgData name="Maisie Bidwell (2114523)" userId="S::2114523@student.uwtsd.ac.uk::50e29807-2925-4932-8ca2-1ea20f0ca2ec" providerId="AD" clId="Web-{E298475C-ACC8-4972-9A0D-A9FFA01D29D2}" dt="2022-05-18T11:03:00.001" v="22" actId="20577"/>
        <pc:sldMkLst>
          <pc:docMk/>
          <pc:sldMk cId="2350656181" sldId="295"/>
        </pc:sldMkLst>
        <pc:spChg chg="mod">
          <ac:chgData name="Maisie Bidwell (2114523)" userId="S::2114523@student.uwtsd.ac.uk::50e29807-2925-4932-8ca2-1ea20f0ca2ec" providerId="AD" clId="Web-{E298475C-ACC8-4972-9A0D-A9FFA01D29D2}" dt="2022-05-18T11:03:00.001" v="22" actId="20577"/>
          <ac:spMkLst>
            <pc:docMk/>
            <pc:sldMk cId="2350656181" sldId="295"/>
            <ac:spMk id="4" creationId="{F0E92426-EE44-4EBC-0E44-40205A81DF46}"/>
          </ac:spMkLst>
        </pc:spChg>
      </pc:sldChg>
    </pc:docChg>
  </pc:docChgLst>
  <pc:docChgLst>
    <pc:chgData name="Maisie Bidwell (2114523)" userId="50e29807-2925-4932-8ca2-1ea20f0ca2ec" providerId="ADAL" clId="{A3CBAAC2-F5AB-CB40-9D5D-2A2E11FA2973}"/>
    <pc:docChg chg="custSel addSld modSld">
      <pc:chgData name="Maisie Bidwell (2114523)" userId="50e29807-2925-4932-8ca2-1ea20f0ca2ec" providerId="ADAL" clId="{A3CBAAC2-F5AB-CB40-9D5D-2A2E11FA2973}" dt="2022-05-17T10:53:21.623" v="3609" actId="1076"/>
      <pc:docMkLst>
        <pc:docMk/>
      </pc:docMkLst>
      <pc:sldChg chg="addSp modSp">
        <pc:chgData name="Maisie Bidwell (2114523)" userId="50e29807-2925-4932-8ca2-1ea20f0ca2ec" providerId="ADAL" clId="{A3CBAAC2-F5AB-CB40-9D5D-2A2E11FA2973}" dt="2022-05-08T13:38:46.230" v="2465" actId="20577"/>
        <pc:sldMkLst>
          <pc:docMk/>
          <pc:sldMk cId="1894051605" sldId="286"/>
        </pc:sldMkLst>
        <pc:spChg chg="add">
          <ac:chgData name="Maisie Bidwell (2114523)" userId="50e29807-2925-4932-8ca2-1ea20f0ca2ec" providerId="ADAL" clId="{A3CBAAC2-F5AB-CB40-9D5D-2A2E11FA2973}" dt="2022-05-08T13:08:50.416" v="0" actId="139"/>
          <ac:spMkLst>
            <pc:docMk/>
            <pc:sldMk cId="1894051605" sldId="286"/>
            <ac:spMk id="2" creationId="{EE0CEB13-8B4E-C543-E36E-C74D4035D5BB}"/>
          </ac:spMkLst>
        </pc:spChg>
        <pc:spChg chg="add mod">
          <ac:chgData name="Maisie Bidwell (2114523)" userId="50e29807-2925-4932-8ca2-1ea20f0ca2ec" providerId="ADAL" clId="{A3CBAAC2-F5AB-CB40-9D5D-2A2E11FA2973}" dt="2022-05-08T13:14:21.128" v="465" actId="1076"/>
          <ac:spMkLst>
            <pc:docMk/>
            <pc:sldMk cId="1894051605" sldId="286"/>
            <ac:spMk id="3" creationId="{3CB428EA-F606-DB2C-9C4C-51AA0CED60C1}"/>
          </ac:spMkLst>
        </pc:spChg>
        <pc:spChg chg="mod">
          <ac:chgData name="Maisie Bidwell (2114523)" userId="50e29807-2925-4932-8ca2-1ea20f0ca2ec" providerId="ADAL" clId="{A3CBAAC2-F5AB-CB40-9D5D-2A2E11FA2973}" dt="2022-05-08T13:14:49.973" v="468" actId="1076"/>
          <ac:spMkLst>
            <pc:docMk/>
            <pc:sldMk cId="1894051605" sldId="286"/>
            <ac:spMk id="4" creationId="{DEF10A59-3791-3467-E1A5-84B82F763518}"/>
          </ac:spMkLst>
        </pc:spChg>
        <pc:spChg chg="mod">
          <ac:chgData name="Maisie Bidwell (2114523)" userId="50e29807-2925-4932-8ca2-1ea20f0ca2ec" providerId="ADAL" clId="{A3CBAAC2-F5AB-CB40-9D5D-2A2E11FA2973}" dt="2022-05-08T13:32:41.607" v="1760" actId="20577"/>
          <ac:spMkLst>
            <pc:docMk/>
            <pc:sldMk cId="1894051605" sldId="286"/>
            <ac:spMk id="5" creationId="{60856E16-D6BB-42F5-191D-56D5D800D528}"/>
          </ac:spMkLst>
        </pc:spChg>
        <pc:spChg chg="mod">
          <ac:chgData name="Maisie Bidwell (2114523)" userId="50e29807-2925-4932-8ca2-1ea20f0ca2ec" providerId="ADAL" clId="{A3CBAAC2-F5AB-CB40-9D5D-2A2E11FA2973}" dt="2022-05-08T13:38:46.230" v="2465" actId="20577"/>
          <ac:spMkLst>
            <pc:docMk/>
            <pc:sldMk cId="1894051605" sldId="286"/>
            <ac:spMk id="6" creationId="{5C7D84FC-5C21-DA93-9A24-D14D366609CE}"/>
          </ac:spMkLst>
        </pc:spChg>
        <pc:spChg chg="add">
          <ac:chgData name="Maisie Bidwell (2114523)" userId="50e29807-2925-4932-8ca2-1ea20f0ca2ec" providerId="ADAL" clId="{A3CBAAC2-F5AB-CB40-9D5D-2A2E11FA2973}" dt="2022-05-08T13:09:06.577" v="5" actId="139"/>
          <ac:spMkLst>
            <pc:docMk/>
            <pc:sldMk cId="1894051605" sldId="286"/>
            <ac:spMk id="7" creationId="{D2F84C2B-5ED6-B577-F09E-EE3C8D6FEA2D}"/>
          </ac:spMkLst>
        </pc:spChg>
        <pc:spChg chg="add mod">
          <ac:chgData name="Maisie Bidwell (2114523)" userId="50e29807-2925-4932-8ca2-1ea20f0ca2ec" providerId="ADAL" clId="{A3CBAAC2-F5AB-CB40-9D5D-2A2E11FA2973}" dt="2022-05-08T13:14:18.564" v="464" actId="1076"/>
          <ac:spMkLst>
            <pc:docMk/>
            <pc:sldMk cId="1894051605" sldId="286"/>
            <ac:spMk id="8" creationId="{55D2886C-F26F-7761-6E6F-E843C75A10D5}"/>
          </ac:spMkLst>
        </pc:spChg>
        <pc:spChg chg="mod">
          <ac:chgData name="Maisie Bidwell (2114523)" userId="50e29807-2925-4932-8ca2-1ea20f0ca2ec" providerId="ADAL" clId="{A3CBAAC2-F5AB-CB40-9D5D-2A2E11FA2973}" dt="2022-05-08T13:13:49.317" v="453" actId="1076"/>
          <ac:spMkLst>
            <pc:docMk/>
            <pc:sldMk cId="1894051605" sldId="286"/>
            <ac:spMk id="29" creationId="{A96D24D6-755B-56E0-0336-49EA14E90ECA}"/>
          </ac:spMkLst>
        </pc:spChg>
        <pc:spChg chg="mod">
          <ac:chgData name="Maisie Bidwell (2114523)" userId="50e29807-2925-4932-8ca2-1ea20f0ca2ec" providerId="ADAL" clId="{A3CBAAC2-F5AB-CB40-9D5D-2A2E11FA2973}" dt="2022-05-08T13:30:54.550" v="1667" actId="1076"/>
          <ac:spMkLst>
            <pc:docMk/>
            <pc:sldMk cId="1894051605" sldId="286"/>
            <ac:spMk id="30" creationId="{1D47DC8C-C16F-544E-B4EA-E1408BD2CA23}"/>
          </ac:spMkLst>
        </pc:spChg>
        <pc:spChg chg="mod">
          <ac:chgData name="Maisie Bidwell (2114523)" userId="50e29807-2925-4932-8ca2-1ea20f0ca2ec" providerId="ADAL" clId="{A3CBAAC2-F5AB-CB40-9D5D-2A2E11FA2973}" dt="2022-05-08T13:13:56.986" v="456" actId="1076"/>
          <ac:spMkLst>
            <pc:docMk/>
            <pc:sldMk cId="1894051605" sldId="286"/>
            <ac:spMk id="32" creationId="{CE3A6C64-CAF5-98B9-5532-F0290ABA5708}"/>
          </ac:spMkLst>
        </pc:spChg>
        <pc:spChg chg="mod">
          <ac:chgData name="Maisie Bidwell (2114523)" userId="50e29807-2925-4932-8ca2-1ea20f0ca2ec" providerId="ADAL" clId="{A3CBAAC2-F5AB-CB40-9D5D-2A2E11FA2973}" dt="2022-05-08T13:14:08.197" v="460" actId="1076"/>
          <ac:spMkLst>
            <pc:docMk/>
            <pc:sldMk cId="1894051605" sldId="286"/>
            <ac:spMk id="35" creationId="{76E4024D-688B-067A-145B-904958860279}"/>
          </ac:spMkLst>
        </pc:spChg>
      </pc:sldChg>
      <pc:sldChg chg="addSp delSp modSp">
        <pc:chgData name="Maisie Bidwell (2114523)" userId="50e29807-2925-4932-8ca2-1ea20f0ca2ec" providerId="ADAL" clId="{A3CBAAC2-F5AB-CB40-9D5D-2A2E11FA2973}" dt="2022-05-08T13:38:16.611" v="2451" actId="20577"/>
        <pc:sldMkLst>
          <pc:docMk/>
          <pc:sldMk cId="1608151193" sldId="287"/>
        </pc:sldMkLst>
        <pc:spChg chg="add mod">
          <ac:chgData name="Maisie Bidwell (2114523)" userId="50e29807-2925-4932-8ca2-1ea20f0ca2ec" providerId="ADAL" clId="{A3CBAAC2-F5AB-CB40-9D5D-2A2E11FA2973}" dt="2022-05-08T13:14:45.209" v="467" actId="1076"/>
          <ac:spMkLst>
            <pc:docMk/>
            <pc:sldMk cId="1608151193" sldId="287"/>
            <ac:spMk id="2" creationId="{6BC1593B-CCE0-480D-39C0-BF74F538FC72}"/>
          </ac:spMkLst>
        </pc:spChg>
        <pc:spChg chg="add">
          <ac:chgData name="Maisie Bidwell (2114523)" userId="50e29807-2925-4932-8ca2-1ea20f0ca2ec" providerId="ADAL" clId="{A3CBAAC2-F5AB-CB40-9D5D-2A2E11FA2973}" dt="2022-05-08T13:15:05.286" v="469" actId="22"/>
          <ac:spMkLst>
            <pc:docMk/>
            <pc:sldMk cId="1608151193" sldId="287"/>
            <ac:spMk id="4" creationId="{60C933B7-45C8-A6C8-71A5-D56C6E4E6020}"/>
          </ac:spMkLst>
        </pc:spChg>
        <pc:spChg chg="add mod">
          <ac:chgData name="Maisie Bidwell (2114523)" userId="50e29807-2925-4932-8ca2-1ea20f0ca2ec" providerId="ADAL" clId="{A3CBAAC2-F5AB-CB40-9D5D-2A2E11FA2973}" dt="2022-05-08T13:30:44.013" v="1666" actId="1076"/>
          <ac:spMkLst>
            <pc:docMk/>
            <pc:sldMk cId="1608151193" sldId="287"/>
            <ac:spMk id="6" creationId="{66EB251E-F3F6-56D0-2A85-C676C5F3955D}"/>
          </ac:spMkLst>
        </pc:spChg>
        <pc:spChg chg="add mod">
          <ac:chgData name="Maisie Bidwell (2114523)" userId="50e29807-2925-4932-8ca2-1ea20f0ca2ec" providerId="ADAL" clId="{A3CBAAC2-F5AB-CB40-9D5D-2A2E11FA2973}" dt="2022-05-08T13:34:52.234" v="1963" actId="20577"/>
          <ac:spMkLst>
            <pc:docMk/>
            <pc:sldMk cId="1608151193" sldId="287"/>
            <ac:spMk id="8" creationId="{746F58E1-83EA-2F27-6F85-EDC740ECDF3C}"/>
          </ac:spMkLst>
        </pc:spChg>
        <pc:spChg chg="add del">
          <ac:chgData name="Maisie Bidwell (2114523)" userId="50e29807-2925-4932-8ca2-1ea20f0ca2ec" providerId="ADAL" clId="{A3CBAAC2-F5AB-CB40-9D5D-2A2E11FA2973}" dt="2022-05-08T13:15:18.852" v="476" actId="478"/>
          <ac:spMkLst>
            <pc:docMk/>
            <pc:sldMk cId="1608151193" sldId="287"/>
            <ac:spMk id="10" creationId="{5EB739C3-F7AC-0652-7375-C6225D31D77A}"/>
          </ac:spMkLst>
        </pc:spChg>
        <pc:spChg chg="add mod">
          <ac:chgData name="Maisie Bidwell (2114523)" userId="50e29807-2925-4932-8ca2-1ea20f0ca2ec" providerId="ADAL" clId="{A3CBAAC2-F5AB-CB40-9D5D-2A2E11FA2973}" dt="2022-05-08T13:30:38.197" v="1664" actId="1076"/>
          <ac:spMkLst>
            <pc:docMk/>
            <pc:sldMk cId="1608151193" sldId="287"/>
            <ac:spMk id="12" creationId="{93EE0853-4129-18F1-EDF6-CC08A30C885B}"/>
          </ac:spMkLst>
        </pc:spChg>
        <pc:spChg chg="add del">
          <ac:chgData name="Maisie Bidwell (2114523)" userId="50e29807-2925-4932-8ca2-1ea20f0ca2ec" providerId="ADAL" clId="{A3CBAAC2-F5AB-CB40-9D5D-2A2E11FA2973}" dt="2022-05-08T13:15:17.617" v="475" actId="478"/>
          <ac:spMkLst>
            <pc:docMk/>
            <pc:sldMk cId="1608151193" sldId="287"/>
            <ac:spMk id="16" creationId="{214DC6E8-30AD-8A0C-49DE-0BFA6CBD4418}"/>
          </ac:spMkLst>
        </pc:spChg>
        <pc:spChg chg="add del">
          <ac:chgData name="Maisie Bidwell (2114523)" userId="50e29807-2925-4932-8ca2-1ea20f0ca2ec" providerId="ADAL" clId="{A3CBAAC2-F5AB-CB40-9D5D-2A2E11FA2973}" dt="2022-05-08T13:15:16.603" v="474" actId="478"/>
          <ac:spMkLst>
            <pc:docMk/>
            <pc:sldMk cId="1608151193" sldId="287"/>
            <ac:spMk id="20" creationId="{62A7C087-B27C-9A3C-DE52-0CE6129EFAB5}"/>
          </ac:spMkLst>
        </pc:spChg>
        <pc:spChg chg="add del">
          <ac:chgData name="Maisie Bidwell (2114523)" userId="50e29807-2925-4932-8ca2-1ea20f0ca2ec" providerId="ADAL" clId="{A3CBAAC2-F5AB-CB40-9D5D-2A2E11FA2973}" dt="2022-05-08T13:15:15.525" v="473" actId="478"/>
          <ac:spMkLst>
            <pc:docMk/>
            <pc:sldMk cId="1608151193" sldId="287"/>
            <ac:spMk id="22" creationId="{C544C0C1-33D1-CC0E-8A8B-A7F8A30BEEC5}"/>
          </ac:spMkLst>
        </pc:spChg>
        <pc:spChg chg="add del">
          <ac:chgData name="Maisie Bidwell (2114523)" userId="50e29807-2925-4932-8ca2-1ea20f0ca2ec" providerId="ADAL" clId="{A3CBAAC2-F5AB-CB40-9D5D-2A2E11FA2973}" dt="2022-05-08T13:15:12.310" v="471" actId="478"/>
          <ac:spMkLst>
            <pc:docMk/>
            <pc:sldMk cId="1608151193" sldId="287"/>
            <ac:spMk id="24" creationId="{74A76054-4F13-4BBB-95EC-8B1FFF628B06}"/>
          </ac:spMkLst>
        </pc:spChg>
        <pc:spChg chg="add del">
          <ac:chgData name="Maisie Bidwell (2114523)" userId="50e29807-2925-4932-8ca2-1ea20f0ca2ec" providerId="ADAL" clId="{A3CBAAC2-F5AB-CB40-9D5D-2A2E11FA2973}" dt="2022-05-08T13:15:13.409" v="472" actId="478"/>
          <ac:spMkLst>
            <pc:docMk/>
            <pc:sldMk cId="1608151193" sldId="287"/>
            <ac:spMk id="26" creationId="{DBCCDF29-E524-EED6-F045-A82CA5EA57BF}"/>
          </ac:spMkLst>
        </pc:spChg>
        <pc:spChg chg="add del">
          <ac:chgData name="Maisie Bidwell (2114523)" userId="50e29807-2925-4932-8ca2-1ea20f0ca2ec" providerId="ADAL" clId="{A3CBAAC2-F5AB-CB40-9D5D-2A2E11FA2973}" dt="2022-05-08T13:15:11.013" v="470" actId="478"/>
          <ac:spMkLst>
            <pc:docMk/>
            <pc:sldMk cId="1608151193" sldId="287"/>
            <ac:spMk id="28" creationId="{5E4EADE0-2499-A84B-A1C5-EE4799BF83E4}"/>
          </ac:spMkLst>
        </pc:spChg>
        <pc:spChg chg="add mod">
          <ac:chgData name="Maisie Bidwell (2114523)" userId="50e29807-2925-4932-8ca2-1ea20f0ca2ec" providerId="ADAL" clId="{A3CBAAC2-F5AB-CB40-9D5D-2A2E11FA2973}" dt="2022-05-08T13:21:46.804" v="1168" actId="20577"/>
          <ac:spMkLst>
            <pc:docMk/>
            <pc:sldMk cId="1608151193" sldId="287"/>
            <ac:spMk id="29" creationId="{8CA504E2-1D03-301E-668D-028D94C57E7A}"/>
          </ac:spMkLst>
        </pc:spChg>
        <pc:spChg chg="add mod">
          <ac:chgData name="Maisie Bidwell (2114523)" userId="50e29807-2925-4932-8ca2-1ea20f0ca2ec" providerId="ADAL" clId="{A3CBAAC2-F5AB-CB40-9D5D-2A2E11FA2973}" dt="2022-05-08T13:23:23.489" v="1378" actId="20577"/>
          <ac:spMkLst>
            <pc:docMk/>
            <pc:sldMk cId="1608151193" sldId="287"/>
            <ac:spMk id="30" creationId="{FA85B7FD-824B-28C0-4B34-2B616C68482C}"/>
          </ac:spMkLst>
        </pc:spChg>
        <pc:spChg chg="add mod">
          <ac:chgData name="Maisie Bidwell (2114523)" userId="50e29807-2925-4932-8ca2-1ea20f0ca2ec" providerId="ADAL" clId="{A3CBAAC2-F5AB-CB40-9D5D-2A2E11FA2973}" dt="2022-05-08T13:33:44.594" v="1865" actId="20577"/>
          <ac:spMkLst>
            <pc:docMk/>
            <pc:sldMk cId="1608151193" sldId="287"/>
            <ac:spMk id="31" creationId="{3552B5DB-6379-7A36-3B3E-055F3A0A4DE5}"/>
          </ac:spMkLst>
        </pc:spChg>
        <pc:spChg chg="add mod">
          <ac:chgData name="Maisie Bidwell (2114523)" userId="50e29807-2925-4932-8ca2-1ea20f0ca2ec" providerId="ADAL" clId="{A3CBAAC2-F5AB-CB40-9D5D-2A2E11FA2973}" dt="2022-05-08T13:37:04.075" v="2205" actId="1076"/>
          <ac:spMkLst>
            <pc:docMk/>
            <pc:sldMk cId="1608151193" sldId="287"/>
            <ac:spMk id="32" creationId="{F5AF5831-E31B-BA84-1D57-EBA0D8D0F064}"/>
          </ac:spMkLst>
        </pc:spChg>
        <pc:spChg chg="add mod">
          <ac:chgData name="Maisie Bidwell (2114523)" userId="50e29807-2925-4932-8ca2-1ea20f0ca2ec" providerId="ADAL" clId="{A3CBAAC2-F5AB-CB40-9D5D-2A2E11FA2973}" dt="2022-05-08T13:38:16.611" v="2451" actId="20577"/>
          <ac:spMkLst>
            <pc:docMk/>
            <pc:sldMk cId="1608151193" sldId="287"/>
            <ac:spMk id="33" creationId="{157DEDCD-58F4-7E27-1516-059EFC333C02}"/>
          </ac:spMkLst>
        </pc:spChg>
        <pc:picChg chg="add del">
          <ac:chgData name="Maisie Bidwell (2114523)" userId="50e29807-2925-4932-8ca2-1ea20f0ca2ec" providerId="ADAL" clId="{A3CBAAC2-F5AB-CB40-9D5D-2A2E11FA2973}" dt="2022-05-08T13:15:22.818" v="477" actId="478"/>
          <ac:picMkLst>
            <pc:docMk/>
            <pc:sldMk cId="1608151193" sldId="287"/>
            <ac:picMk id="14" creationId="{0747360E-3C78-C003-3769-ACBF999897EB}"/>
          </ac:picMkLst>
        </pc:picChg>
        <pc:cxnChg chg="add">
          <ac:chgData name="Maisie Bidwell (2114523)" userId="50e29807-2925-4932-8ca2-1ea20f0ca2ec" providerId="ADAL" clId="{A3CBAAC2-F5AB-CB40-9D5D-2A2E11FA2973}" dt="2022-05-08T13:15:05.286" v="469" actId="22"/>
          <ac:cxnSpMkLst>
            <pc:docMk/>
            <pc:sldMk cId="1608151193" sldId="287"/>
            <ac:cxnSpMk id="18" creationId="{8185EA3D-60A1-E802-5129-18314AA5949F}"/>
          </ac:cxnSpMkLst>
        </pc:cxnChg>
      </pc:sldChg>
      <pc:sldChg chg="modSp">
        <pc:chgData name="Maisie Bidwell (2114523)" userId="50e29807-2925-4932-8ca2-1ea20f0ca2ec" providerId="ADAL" clId="{A3CBAAC2-F5AB-CB40-9D5D-2A2E11FA2973}" dt="2022-05-17T10:53:21.623" v="3609" actId="1076"/>
        <pc:sldMkLst>
          <pc:docMk/>
          <pc:sldMk cId="2352018523" sldId="292"/>
        </pc:sldMkLst>
        <pc:spChg chg="mod">
          <ac:chgData name="Maisie Bidwell (2114523)" userId="50e29807-2925-4932-8ca2-1ea20f0ca2ec" providerId="ADAL" clId="{A3CBAAC2-F5AB-CB40-9D5D-2A2E11FA2973}" dt="2022-05-17T10:31:55.294" v="3582" actId="255"/>
          <ac:spMkLst>
            <pc:docMk/>
            <pc:sldMk cId="2352018523" sldId="292"/>
            <ac:spMk id="4" creationId="{A4149873-0D77-4FC6-B14F-EB034D8F62CE}"/>
          </ac:spMkLst>
        </pc:spChg>
        <pc:spChg chg="mod">
          <ac:chgData name="Maisie Bidwell (2114523)" userId="50e29807-2925-4932-8ca2-1ea20f0ca2ec" providerId="ADAL" clId="{A3CBAAC2-F5AB-CB40-9D5D-2A2E11FA2973}" dt="2022-05-17T10:53:16.268" v="3607" actId="14100"/>
          <ac:spMkLst>
            <pc:docMk/>
            <pc:sldMk cId="2352018523" sldId="292"/>
            <ac:spMk id="6" creationId="{4EC39E36-B36E-63E4-0A54-57ECBBA9DE4D}"/>
          </ac:spMkLst>
        </pc:spChg>
        <pc:picChg chg="mod">
          <ac:chgData name="Maisie Bidwell (2114523)" userId="50e29807-2925-4932-8ca2-1ea20f0ca2ec" providerId="ADAL" clId="{A3CBAAC2-F5AB-CB40-9D5D-2A2E11FA2973}" dt="2022-05-17T10:53:21.623" v="3609" actId="1076"/>
          <ac:picMkLst>
            <pc:docMk/>
            <pc:sldMk cId="2352018523" sldId="292"/>
            <ac:picMk id="7" creationId="{2C2F0560-8045-BB18-E8E4-AFB0877B2466}"/>
          </ac:picMkLst>
        </pc:picChg>
      </pc:sldChg>
      <pc:sldChg chg="addSp delSp modSp new">
        <pc:chgData name="Maisie Bidwell (2114523)" userId="50e29807-2925-4932-8ca2-1ea20f0ca2ec" providerId="ADAL" clId="{A3CBAAC2-F5AB-CB40-9D5D-2A2E11FA2973}" dt="2022-05-17T10:52:06.529" v="3601" actId="1076"/>
        <pc:sldMkLst>
          <pc:docMk/>
          <pc:sldMk cId="2350656181" sldId="295"/>
        </pc:sldMkLst>
        <pc:spChg chg="del">
          <ac:chgData name="Maisie Bidwell (2114523)" userId="50e29807-2925-4932-8ca2-1ea20f0ca2ec" providerId="ADAL" clId="{A3CBAAC2-F5AB-CB40-9D5D-2A2E11FA2973}" dt="2022-05-17T10:17:44.267" v="2931" actId="478"/>
          <ac:spMkLst>
            <pc:docMk/>
            <pc:sldMk cId="2350656181" sldId="295"/>
            <ac:spMk id="2" creationId="{3F5DB4EC-D6E7-BD7C-5359-A879CF9E5706}"/>
          </ac:spMkLst>
        </pc:spChg>
        <pc:spChg chg="del">
          <ac:chgData name="Maisie Bidwell (2114523)" userId="50e29807-2925-4932-8ca2-1ea20f0ca2ec" providerId="ADAL" clId="{A3CBAAC2-F5AB-CB40-9D5D-2A2E11FA2973}" dt="2022-05-17T10:17:45.931" v="2932" actId="478"/>
          <ac:spMkLst>
            <pc:docMk/>
            <pc:sldMk cId="2350656181" sldId="295"/>
            <ac:spMk id="3" creationId="{F8874172-141E-BA5F-0864-B694F40A729B}"/>
          </ac:spMkLst>
        </pc:spChg>
        <pc:spChg chg="add mod">
          <ac:chgData name="Maisie Bidwell (2114523)" userId="50e29807-2925-4932-8ca2-1ea20f0ca2ec" providerId="ADAL" clId="{A3CBAAC2-F5AB-CB40-9D5D-2A2E11FA2973}" dt="2022-05-17T10:30:50.149" v="3579" actId="14100"/>
          <ac:spMkLst>
            <pc:docMk/>
            <pc:sldMk cId="2350656181" sldId="295"/>
            <ac:spMk id="4" creationId="{F0E92426-EE44-4EBC-0E44-40205A81DF46}"/>
          </ac:spMkLst>
        </pc:spChg>
        <pc:picChg chg="add mod">
          <ac:chgData name="Maisie Bidwell (2114523)" userId="50e29807-2925-4932-8ca2-1ea20f0ca2ec" providerId="ADAL" clId="{A3CBAAC2-F5AB-CB40-9D5D-2A2E11FA2973}" dt="2022-05-17T10:51:55.312" v="3597" actId="14100"/>
          <ac:picMkLst>
            <pc:docMk/>
            <pc:sldMk cId="2350656181" sldId="295"/>
            <ac:picMk id="7" creationId="{B084FCB3-2307-DD2A-A3E8-73C693A78521}"/>
          </ac:picMkLst>
        </pc:picChg>
        <pc:picChg chg="add del">
          <ac:chgData name="Maisie Bidwell (2114523)" userId="50e29807-2925-4932-8ca2-1ea20f0ca2ec" providerId="ADAL" clId="{A3CBAAC2-F5AB-CB40-9D5D-2A2E11FA2973}" dt="2022-05-17T10:50:00.320" v="3584" actId="478"/>
          <ac:picMkLst>
            <pc:docMk/>
            <pc:sldMk cId="2350656181" sldId="295"/>
            <ac:picMk id="10" creationId="{0645B3D6-8CBA-96A1-D6BA-64CB47F7669A}"/>
          </ac:picMkLst>
        </pc:picChg>
        <pc:picChg chg="add mod">
          <ac:chgData name="Maisie Bidwell (2114523)" userId="50e29807-2925-4932-8ca2-1ea20f0ca2ec" providerId="ADAL" clId="{A3CBAAC2-F5AB-CB40-9D5D-2A2E11FA2973}" dt="2022-05-17T10:52:03.413" v="3599" actId="1076"/>
          <ac:picMkLst>
            <pc:docMk/>
            <pc:sldMk cId="2350656181" sldId="295"/>
            <ac:picMk id="13" creationId="{FFCCF3A7-8687-1A81-03FA-CBF2064DFA5F}"/>
          </ac:picMkLst>
        </pc:picChg>
        <pc:picChg chg="add mod">
          <ac:chgData name="Maisie Bidwell (2114523)" userId="50e29807-2925-4932-8ca2-1ea20f0ca2ec" providerId="ADAL" clId="{A3CBAAC2-F5AB-CB40-9D5D-2A2E11FA2973}" dt="2022-05-17T10:52:06.529" v="3601" actId="1076"/>
          <ac:picMkLst>
            <pc:docMk/>
            <pc:sldMk cId="2350656181" sldId="295"/>
            <ac:picMk id="16" creationId="{1374E486-C09D-FC68-F758-4CCA10F6D7AA}"/>
          </ac:picMkLst>
        </pc:picChg>
      </pc:sldChg>
    </pc:docChg>
  </pc:docChgLst>
  <pc:docChgLst>
    <pc:chgData name="Maisie Bidwell (2114523)" userId="S::2114523@student.uwtsd.ac.uk::50e29807-2925-4932-8ca2-1ea20f0ca2ec" providerId="AD" clId="Web-{26FF92AD-6926-4D0A-95E7-2F8742DE89C2}"/>
    <pc:docChg chg="addSld delSld modSld sldOrd">
      <pc:chgData name="Maisie Bidwell (2114523)" userId="S::2114523@student.uwtsd.ac.uk::50e29807-2925-4932-8ca2-1ea20f0ca2ec" providerId="AD" clId="Web-{26FF92AD-6926-4D0A-95E7-2F8742DE89C2}" dt="2022-04-27T13:54:57.973" v="1607" actId="20577"/>
      <pc:docMkLst>
        <pc:docMk/>
      </pc:docMkLst>
      <pc:sldChg chg="modSp">
        <pc:chgData name="Maisie Bidwell (2114523)" userId="S::2114523@student.uwtsd.ac.uk::50e29807-2925-4932-8ca2-1ea20f0ca2ec" providerId="AD" clId="Web-{26FF92AD-6926-4D0A-95E7-2F8742DE89C2}" dt="2022-04-27T10:21:37.587" v="18" actId="20577"/>
        <pc:sldMkLst>
          <pc:docMk/>
          <pc:sldMk cId="4141345911" sldId="256"/>
        </pc:sldMkLst>
        <pc:spChg chg="mod">
          <ac:chgData name="Maisie Bidwell (2114523)" userId="S::2114523@student.uwtsd.ac.uk::50e29807-2925-4932-8ca2-1ea20f0ca2ec" providerId="AD" clId="Web-{26FF92AD-6926-4D0A-95E7-2F8742DE89C2}" dt="2022-04-27T10:21:17.727" v="8" actId="20577"/>
          <ac:spMkLst>
            <pc:docMk/>
            <pc:sldMk cId="4141345911" sldId="256"/>
            <ac:spMk id="2" creationId="{00000000-0000-0000-0000-000000000000}"/>
          </ac:spMkLst>
        </pc:spChg>
        <pc:spChg chg="mod">
          <ac:chgData name="Maisie Bidwell (2114523)" userId="S::2114523@student.uwtsd.ac.uk::50e29807-2925-4932-8ca2-1ea20f0ca2ec" providerId="AD" clId="Web-{26FF92AD-6926-4D0A-95E7-2F8742DE89C2}" dt="2022-04-27T10:21:37.587" v="18" actId="20577"/>
          <ac:spMkLst>
            <pc:docMk/>
            <pc:sldMk cId="4141345911" sldId="256"/>
            <ac:spMk id="3" creationId="{00000000-0000-0000-0000-000000000000}"/>
          </ac:spMkLst>
        </pc:spChg>
      </pc:sldChg>
      <pc:sldChg chg="addSp delSp modSp new mod setBg">
        <pc:chgData name="Maisie Bidwell (2114523)" userId="S::2114523@student.uwtsd.ac.uk::50e29807-2925-4932-8ca2-1ea20f0ca2ec" providerId="AD" clId="Web-{26FF92AD-6926-4D0A-95E7-2F8742DE89C2}" dt="2022-04-27T10:39:48.270" v="273" actId="20577"/>
        <pc:sldMkLst>
          <pc:docMk/>
          <pc:sldMk cId="3943909791" sldId="257"/>
        </pc:sldMkLst>
        <pc:spChg chg="mod">
          <ac:chgData name="Maisie Bidwell (2114523)" userId="S::2114523@student.uwtsd.ac.uk::50e29807-2925-4932-8ca2-1ea20f0ca2ec" providerId="AD" clId="Web-{26FF92AD-6926-4D0A-95E7-2F8742DE89C2}" dt="2022-04-27T10:38:39.346" v="266" actId="1076"/>
          <ac:spMkLst>
            <pc:docMk/>
            <pc:sldMk cId="3943909791" sldId="257"/>
            <ac:spMk id="2" creationId="{08C271ED-E998-1466-9A99-519098A9DD85}"/>
          </ac:spMkLst>
        </pc:spChg>
        <pc:spChg chg="mod">
          <ac:chgData name="Maisie Bidwell (2114523)" userId="S::2114523@student.uwtsd.ac.uk::50e29807-2925-4932-8ca2-1ea20f0ca2ec" providerId="AD" clId="Web-{26FF92AD-6926-4D0A-95E7-2F8742DE89C2}" dt="2022-04-27T10:39:48.270" v="273" actId="20577"/>
          <ac:spMkLst>
            <pc:docMk/>
            <pc:sldMk cId="3943909791" sldId="257"/>
            <ac:spMk id="3" creationId="{C27CF8EA-33D4-3606-D6D6-355A18269DC6}"/>
          </ac:spMkLst>
        </pc:spChg>
        <pc:spChg chg="add del">
          <ac:chgData name="Maisie Bidwell (2114523)" userId="S::2114523@student.uwtsd.ac.uk::50e29807-2925-4932-8ca2-1ea20f0ca2ec" providerId="AD" clId="Web-{26FF92AD-6926-4D0A-95E7-2F8742DE89C2}" dt="2022-04-27T10:38:34.080" v="265"/>
          <ac:spMkLst>
            <pc:docMk/>
            <pc:sldMk cId="3943909791" sldId="257"/>
            <ac:spMk id="10" creationId="{A601F395-3079-4179-84BA-6654D9F8258F}"/>
          </ac:spMkLst>
        </pc:spChg>
        <pc:picChg chg="add mod">
          <ac:chgData name="Maisie Bidwell (2114523)" userId="S::2114523@student.uwtsd.ac.uk::50e29807-2925-4932-8ca2-1ea20f0ca2ec" providerId="AD" clId="Web-{26FF92AD-6926-4D0A-95E7-2F8742DE89C2}" dt="2022-04-27T10:38:34.080" v="265"/>
          <ac:picMkLst>
            <pc:docMk/>
            <pc:sldMk cId="3943909791" sldId="257"/>
            <ac:picMk id="4" creationId="{655318B9-3122-BE82-F71F-E1980B83B2F0}"/>
          </ac:picMkLst>
        </pc:picChg>
        <pc:picChg chg="add mod">
          <ac:chgData name="Maisie Bidwell (2114523)" userId="S::2114523@student.uwtsd.ac.uk::50e29807-2925-4932-8ca2-1ea20f0ca2ec" providerId="AD" clId="Web-{26FF92AD-6926-4D0A-95E7-2F8742DE89C2}" dt="2022-04-27T10:38:34.080" v="265"/>
          <ac:picMkLst>
            <pc:docMk/>
            <pc:sldMk cId="3943909791" sldId="257"/>
            <ac:picMk id="5" creationId="{585B5848-5F0F-B6CC-EC42-655889A4DFC7}"/>
          </ac:picMkLst>
        </pc:picChg>
        <pc:picChg chg="add del">
          <ac:chgData name="Maisie Bidwell (2114523)" userId="S::2114523@student.uwtsd.ac.uk::50e29807-2925-4932-8ca2-1ea20f0ca2ec" providerId="AD" clId="Web-{26FF92AD-6926-4D0A-95E7-2F8742DE89C2}" dt="2022-04-27T10:38:34.080" v="265"/>
          <ac:picMkLst>
            <pc:docMk/>
            <pc:sldMk cId="3943909791" sldId="257"/>
            <ac:picMk id="8" creationId="{BB28D430-56EA-45B9-8632-927BEBF02975}"/>
          </ac:picMkLst>
        </pc:picChg>
      </pc:sldChg>
      <pc:sldChg chg="addSp delSp modSp new mod setBg">
        <pc:chgData name="Maisie Bidwell (2114523)" userId="S::2114523@student.uwtsd.ac.uk::50e29807-2925-4932-8ca2-1ea20f0ca2ec" providerId="AD" clId="Web-{26FF92AD-6926-4D0A-95E7-2F8742DE89C2}" dt="2022-04-27T10:39:39.269" v="271" actId="20577"/>
        <pc:sldMkLst>
          <pc:docMk/>
          <pc:sldMk cId="2674714713" sldId="258"/>
        </pc:sldMkLst>
        <pc:spChg chg="del">
          <ac:chgData name="Maisie Bidwell (2114523)" userId="S::2114523@student.uwtsd.ac.uk::50e29807-2925-4932-8ca2-1ea20f0ca2ec" providerId="AD" clId="Web-{26FF92AD-6926-4D0A-95E7-2F8742DE89C2}" dt="2022-04-27T10:28:01.174" v="82"/>
          <ac:spMkLst>
            <pc:docMk/>
            <pc:sldMk cId="2674714713" sldId="258"/>
            <ac:spMk id="2" creationId="{53B9DFAF-2697-DB43-000C-DB8301196D1A}"/>
          </ac:spMkLst>
        </pc:spChg>
        <pc:spChg chg="del">
          <ac:chgData name="Maisie Bidwell (2114523)" userId="S::2114523@student.uwtsd.ac.uk::50e29807-2925-4932-8ca2-1ea20f0ca2ec" providerId="AD" clId="Web-{26FF92AD-6926-4D0A-95E7-2F8742DE89C2}" dt="2022-04-27T10:28:04.143" v="83"/>
          <ac:spMkLst>
            <pc:docMk/>
            <pc:sldMk cId="2674714713" sldId="258"/>
            <ac:spMk id="3" creationId="{877BCB76-4C15-3654-94C0-210D6E34FD25}"/>
          </ac:spMkLst>
        </pc:spChg>
        <pc:spChg chg="add mod ord">
          <ac:chgData name="Maisie Bidwell (2114523)" userId="S::2114523@student.uwtsd.ac.uk::50e29807-2925-4932-8ca2-1ea20f0ca2ec" providerId="AD" clId="Web-{26FF92AD-6926-4D0A-95E7-2F8742DE89C2}" dt="2022-04-27T10:39:39.269" v="271" actId="20577"/>
          <ac:spMkLst>
            <pc:docMk/>
            <pc:sldMk cId="2674714713" sldId="258"/>
            <ac:spMk id="4" creationId="{B0F46120-6DBD-5E8B-D187-1226FDF6184A}"/>
          </ac:spMkLst>
        </pc:spChg>
        <pc:spChg chg="add del">
          <ac:chgData name="Maisie Bidwell (2114523)" userId="S::2114523@student.uwtsd.ac.uk::50e29807-2925-4932-8ca2-1ea20f0ca2ec" providerId="AD" clId="Web-{26FF92AD-6926-4D0A-95E7-2F8742DE89C2}" dt="2022-04-27T10:36:32.374" v="239"/>
          <ac:spMkLst>
            <pc:docMk/>
            <pc:sldMk cId="2674714713" sldId="258"/>
            <ac:spMk id="11" creationId="{A601F395-3079-4179-84BA-6654D9F8258F}"/>
          </ac:spMkLst>
        </pc:spChg>
        <pc:picChg chg="add mod ord">
          <ac:chgData name="Maisie Bidwell (2114523)" userId="S::2114523@student.uwtsd.ac.uk::50e29807-2925-4932-8ca2-1ea20f0ca2ec" providerId="AD" clId="Web-{26FF92AD-6926-4D0A-95E7-2F8742DE89C2}" dt="2022-04-27T10:38:17.767" v="264" actId="1076"/>
          <ac:picMkLst>
            <pc:docMk/>
            <pc:sldMk cId="2674714713" sldId="258"/>
            <ac:picMk id="5" creationId="{2D9FA9F5-D3A5-0F38-380A-E7B240BC188F}"/>
          </ac:picMkLst>
        </pc:picChg>
        <pc:picChg chg="add mod ord">
          <ac:chgData name="Maisie Bidwell (2114523)" userId="S::2114523@student.uwtsd.ac.uk::50e29807-2925-4932-8ca2-1ea20f0ca2ec" providerId="AD" clId="Web-{26FF92AD-6926-4D0A-95E7-2F8742DE89C2}" dt="2022-04-27T10:37:10.578" v="248"/>
          <ac:picMkLst>
            <pc:docMk/>
            <pc:sldMk cId="2674714713" sldId="258"/>
            <ac:picMk id="6" creationId="{E1A7ACEE-D1D4-D557-38D1-DD2B4A859694}"/>
          </ac:picMkLst>
        </pc:picChg>
        <pc:picChg chg="add mod">
          <ac:chgData name="Maisie Bidwell (2114523)" userId="S::2114523@student.uwtsd.ac.uk::50e29807-2925-4932-8ca2-1ea20f0ca2ec" providerId="AD" clId="Web-{26FF92AD-6926-4D0A-95E7-2F8742DE89C2}" dt="2022-04-27T10:38:15.611" v="263" actId="1076"/>
          <ac:picMkLst>
            <pc:docMk/>
            <pc:sldMk cId="2674714713" sldId="258"/>
            <ac:picMk id="7" creationId="{5B97AAE9-0952-C120-1045-86BEBF9F3DA8}"/>
          </ac:picMkLst>
        </pc:picChg>
        <pc:picChg chg="add del">
          <ac:chgData name="Maisie Bidwell (2114523)" userId="S::2114523@student.uwtsd.ac.uk::50e29807-2925-4932-8ca2-1ea20f0ca2ec" providerId="AD" clId="Web-{26FF92AD-6926-4D0A-95E7-2F8742DE89C2}" dt="2022-04-27T10:36:32.374" v="239"/>
          <ac:picMkLst>
            <pc:docMk/>
            <pc:sldMk cId="2674714713" sldId="258"/>
            <ac:picMk id="9" creationId="{BB28D430-56EA-45B9-8632-927BEBF02975}"/>
          </ac:picMkLst>
        </pc:picChg>
      </pc:sldChg>
      <pc:sldChg chg="addSp delSp modSp new mod setBg">
        <pc:chgData name="Maisie Bidwell (2114523)" userId="S::2114523@student.uwtsd.ac.uk::50e29807-2925-4932-8ca2-1ea20f0ca2ec" providerId="AD" clId="Web-{26FF92AD-6926-4D0A-95E7-2F8742DE89C2}" dt="2022-04-27T10:42:31.289" v="311" actId="1076"/>
        <pc:sldMkLst>
          <pc:docMk/>
          <pc:sldMk cId="2019076284" sldId="259"/>
        </pc:sldMkLst>
        <pc:spChg chg="del">
          <ac:chgData name="Maisie Bidwell (2114523)" userId="S::2114523@student.uwtsd.ac.uk::50e29807-2925-4932-8ca2-1ea20f0ca2ec" providerId="AD" clId="Web-{26FF92AD-6926-4D0A-95E7-2F8742DE89C2}" dt="2022-04-27T10:40:02.254" v="277"/>
          <ac:spMkLst>
            <pc:docMk/>
            <pc:sldMk cId="2019076284" sldId="259"/>
            <ac:spMk id="2" creationId="{E4D33F46-B723-98BA-E3C2-C883B2B36872}"/>
          </ac:spMkLst>
        </pc:spChg>
        <pc:spChg chg="add del mod ord">
          <ac:chgData name="Maisie Bidwell (2114523)" userId="S::2114523@student.uwtsd.ac.uk::50e29807-2925-4932-8ca2-1ea20f0ca2ec" providerId="AD" clId="Web-{26FF92AD-6926-4D0A-95E7-2F8742DE89C2}" dt="2022-04-27T10:42:21.898" v="309" actId="1076"/>
          <ac:spMkLst>
            <pc:docMk/>
            <pc:sldMk cId="2019076284" sldId="259"/>
            <ac:spMk id="3" creationId="{8DA1766F-1889-B50D-E4CE-4DE7E3CCBAFA}"/>
          </ac:spMkLst>
        </pc:spChg>
        <pc:picChg chg="add mod">
          <ac:chgData name="Maisie Bidwell (2114523)" userId="S::2114523@student.uwtsd.ac.uk::50e29807-2925-4932-8ca2-1ea20f0ca2ec" providerId="AD" clId="Web-{26FF92AD-6926-4D0A-95E7-2F8742DE89C2}" dt="2022-04-27T10:42:31.289" v="311" actId="1076"/>
          <ac:picMkLst>
            <pc:docMk/>
            <pc:sldMk cId="2019076284" sldId="259"/>
            <ac:picMk id="4" creationId="{8CE814DB-7E3F-BA77-9D96-2E981101D069}"/>
          </ac:picMkLst>
        </pc:picChg>
        <pc:picChg chg="add mod">
          <ac:chgData name="Maisie Bidwell (2114523)" userId="S::2114523@student.uwtsd.ac.uk::50e29807-2925-4932-8ca2-1ea20f0ca2ec" providerId="AD" clId="Web-{26FF92AD-6926-4D0A-95E7-2F8742DE89C2}" dt="2022-04-27T10:42:23.836" v="310" actId="1076"/>
          <ac:picMkLst>
            <pc:docMk/>
            <pc:sldMk cId="2019076284" sldId="259"/>
            <ac:picMk id="5" creationId="{4B4BB266-0B27-5755-A5E7-16F0A44A28AA}"/>
          </ac:picMkLst>
        </pc:picChg>
      </pc:sldChg>
      <pc:sldChg chg="addSp delSp modSp new mod setBg setClrOvrMap">
        <pc:chgData name="Maisie Bidwell (2114523)" userId="S::2114523@student.uwtsd.ac.uk::50e29807-2925-4932-8ca2-1ea20f0ca2ec" providerId="AD" clId="Web-{26FF92AD-6926-4D0A-95E7-2F8742DE89C2}" dt="2022-04-27T10:45:36.325" v="352" actId="1076"/>
        <pc:sldMkLst>
          <pc:docMk/>
          <pc:sldMk cId="1645693681" sldId="260"/>
        </pc:sldMkLst>
        <pc:spChg chg="mod">
          <ac:chgData name="Maisie Bidwell (2114523)" userId="S::2114523@student.uwtsd.ac.uk::50e29807-2925-4932-8ca2-1ea20f0ca2ec" providerId="AD" clId="Web-{26FF92AD-6926-4D0A-95E7-2F8742DE89C2}" dt="2022-04-27T10:45:06.465" v="346" actId="1076"/>
          <ac:spMkLst>
            <pc:docMk/>
            <pc:sldMk cId="1645693681" sldId="260"/>
            <ac:spMk id="2" creationId="{D0B5515B-2C41-F8F9-DB53-E770FA077BB0}"/>
          </ac:spMkLst>
        </pc:spChg>
        <pc:spChg chg="add del mod">
          <ac:chgData name="Maisie Bidwell (2114523)" userId="S::2114523@student.uwtsd.ac.uk::50e29807-2925-4932-8ca2-1ea20f0ca2ec" providerId="AD" clId="Web-{26FF92AD-6926-4D0A-95E7-2F8742DE89C2}" dt="2022-04-27T10:43:06.212" v="319"/>
          <ac:spMkLst>
            <pc:docMk/>
            <pc:sldMk cId="1645693681" sldId="260"/>
            <ac:spMk id="3" creationId="{E83CDCA0-F29A-BB67-04D4-96BB9D83E9D0}"/>
          </ac:spMkLst>
        </pc:spChg>
        <pc:spChg chg="add mod">
          <ac:chgData name="Maisie Bidwell (2114523)" userId="S::2114523@student.uwtsd.ac.uk::50e29807-2925-4932-8ca2-1ea20f0ca2ec" providerId="AD" clId="Web-{26FF92AD-6926-4D0A-95E7-2F8742DE89C2}" dt="2022-04-27T10:45:36.325" v="352" actId="1076"/>
          <ac:spMkLst>
            <pc:docMk/>
            <pc:sldMk cId="1645693681" sldId="260"/>
            <ac:spMk id="5" creationId="{065217A6-D236-11AF-F1C0-5B6CCD0348A0}"/>
          </ac:spMkLst>
        </pc:spChg>
        <pc:spChg chg="add del">
          <ac:chgData name="Maisie Bidwell (2114523)" userId="S::2114523@student.uwtsd.ac.uk::50e29807-2925-4932-8ca2-1ea20f0ca2ec" providerId="AD" clId="Web-{26FF92AD-6926-4D0A-95E7-2F8742DE89C2}" dt="2022-04-27T10:42:47.696" v="314"/>
          <ac:spMkLst>
            <pc:docMk/>
            <pc:sldMk cId="1645693681" sldId="260"/>
            <ac:spMk id="8" creationId="{C38E665F-010A-4CF3-9B64-5888D0D74550}"/>
          </ac:spMkLst>
        </pc:spChg>
        <pc:spChg chg="add del">
          <ac:chgData name="Maisie Bidwell (2114523)" userId="S::2114523@student.uwtsd.ac.uk::50e29807-2925-4932-8ca2-1ea20f0ca2ec" providerId="AD" clId="Web-{26FF92AD-6926-4D0A-95E7-2F8742DE89C2}" dt="2022-04-27T10:43:03.056" v="316"/>
          <ac:spMkLst>
            <pc:docMk/>
            <pc:sldMk cId="1645693681" sldId="260"/>
            <ac:spMk id="10" creationId="{DBC44137-B240-488D-B88F-9D266FACAA4F}"/>
          </ac:spMkLst>
        </pc:spChg>
        <pc:spChg chg="add del">
          <ac:chgData name="Maisie Bidwell (2114523)" userId="S::2114523@student.uwtsd.ac.uk::50e29807-2925-4932-8ca2-1ea20f0ca2ec" providerId="AD" clId="Web-{26FF92AD-6926-4D0A-95E7-2F8742DE89C2}" dt="2022-04-27T10:43:03.056" v="316"/>
          <ac:spMkLst>
            <pc:docMk/>
            <pc:sldMk cId="1645693681" sldId="260"/>
            <ac:spMk id="12" creationId="{70FFA344-365C-4944-848F-8B966C335657}"/>
          </ac:spMkLst>
        </pc:spChg>
        <pc:spChg chg="add del">
          <ac:chgData name="Maisie Bidwell (2114523)" userId="S::2114523@student.uwtsd.ac.uk::50e29807-2925-4932-8ca2-1ea20f0ca2ec" providerId="AD" clId="Web-{26FF92AD-6926-4D0A-95E7-2F8742DE89C2}" dt="2022-04-27T10:43:03.056" v="316"/>
          <ac:spMkLst>
            <pc:docMk/>
            <pc:sldMk cId="1645693681" sldId="260"/>
            <ac:spMk id="14" creationId="{D73EBEE6-2E8A-47F3-ADCA-5C0A95C36366}"/>
          </ac:spMkLst>
        </pc:spChg>
        <pc:spChg chg="add del">
          <ac:chgData name="Maisie Bidwell (2114523)" userId="S::2114523@student.uwtsd.ac.uk::50e29807-2925-4932-8ca2-1ea20f0ca2ec" providerId="AD" clId="Web-{26FF92AD-6926-4D0A-95E7-2F8742DE89C2}" dt="2022-04-27T10:43:03.056" v="316"/>
          <ac:spMkLst>
            <pc:docMk/>
            <pc:sldMk cId="1645693681" sldId="260"/>
            <ac:spMk id="16" creationId="{47525714-3E1C-46F0-A17D-D3BE3D221F0D}"/>
          </ac:spMkLst>
        </pc:spChg>
        <pc:spChg chg="add del">
          <ac:chgData name="Maisie Bidwell (2114523)" userId="S::2114523@student.uwtsd.ac.uk::50e29807-2925-4932-8ca2-1ea20f0ca2ec" providerId="AD" clId="Web-{26FF92AD-6926-4D0A-95E7-2F8742DE89C2}" dt="2022-04-27T10:43:03.056" v="316"/>
          <ac:spMkLst>
            <pc:docMk/>
            <pc:sldMk cId="1645693681" sldId="260"/>
            <ac:spMk id="18" creationId="{B178D758-A5E1-416F-9966-F71730470AE4}"/>
          </ac:spMkLst>
        </pc:spChg>
        <pc:spChg chg="add del">
          <ac:chgData name="Maisie Bidwell (2114523)" userId="S::2114523@student.uwtsd.ac.uk::50e29807-2925-4932-8ca2-1ea20f0ca2ec" providerId="AD" clId="Web-{26FF92AD-6926-4D0A-95E7-2F8742DE89C2}" dt="2022-04-27T10:43:03.056" v="316"/>
          <ac:spMkLst>
            <pc:docMk/>
            <pc:sldMk cId="1645693681" sldId="260"/>
            <ac:spMk id="20" creationId="{43B4841E-E6B6-48C3-BA02-F73659C6DAA1}"/>
          </ac:spMkLst>
        </pc:spChg>
        <pc:spChg chg="add del">
          <ac:chgData name="Maisie Bidwell (2114523)" userId="S::2114523@student.uwtsd.ac.uk::50e29807-2925-4932-8ca2-1ea20f0ca2ec" providerId="AD" clId="Web-{26FF92AD-6926-4D0A-95E7-2F8742DE89C2}" dt="2022-04-27T10:43:03.056" v="316"/>
          <ac:spMkLst>
            <pc:docMk/>
            <pc:sldMk cId="1645693681" sldId="260"/>
            <ac:spMk id="22" creationId="{3E5F7785-4545-4A24-9709-5B34B5748283}"/>
          </ac:spMkLst>
        </pc:spChg>
        <pc:spChg chg="add del">
          <ac:chgData name="Maisie Bidwell (2114523)" userId="S::2114523@student.uwtsd.ac.uk::50e29807-2925-4932-8ca2-1ea20f0ca2ec" providerId="AD" clId="Web-{26FF92AD-6926-4D0A-95E7-2F8742DE89C2}" dt="2022-04-27T10:43:06.118" v="318"/>
          <ac:spMkLst>
            <pc:docMk/>
            <pc:sldMk cId="1645693681" sldId="260"/>
            <ac:spMk id="24" creationId="{1C1CD6AA-C6A5-4977-A468-8B03371D1727}"/>
          </ac:spMkLst>
        </pc:spChg>
        <pc:spChg chg="add del">
          <ac:chgData name="Maisie Bidwell (2114523)" userId="S::2114523@student.uwtsd.ac.uk::50e29807-2925-4932-8ca2-1ea20f0ca2ec" providerId="AD" clId="Web-{26FF92AD-6926-4D0A-95E7-2F8742DE89C2}" dt="2022-04-27T10:43:06.118" v="318"/>
          <ac:spMkLst>
            <pc:docMk/>
            <pc:sldMk cId="1645693681" sldId="260"/>
            <ac:spMk id="25" creationId="{A601F395-3079-4179-84BA-6654D9F8258F}"/>
          </ac:spMkLst>
        </pc:spChg>
        <pc:spChg chg="add del">
          <ac:chgData name="Maisie Bidwell (2114523)" userId="S::2114523@student.uwtsd.ac.uk::50e29807-2925-4932-8ca2-1ea20f0ca2ec" providerId="AD" clId="Web-{26FF92AD-6926-4D0A-95E7-2F8742DE89C2}" dt="2022-04-27T10:43:06.118" v="318"/>
          <ac:spMkLst>
            <pc:docMk/>
            <pc:sldMk cId="1645693681" sldId="260"/>
            <ac:spMk id="26" creationId="{E83CDCA0-F29A-BB67-04D4-96BB9D83E9D0}"/>
          </ac:spMkLst>
        </pc:spChg>
        <pc:spChg chg="add del">
          <ac:chgData name="Maisie Bidwell (2114523)" userId="S::2114523@student.uwtsd.ac.uk::50e29807-2925-4932-8ca2-1ea20f0ca2ec" providerId="AD" clId="Web-{26FF92AD-6926-4D0A-95E7-2F8742DE89C2}" dt="2022-04-27T10:44:36.417" v="340"/>
          <ac:spMkLst>
            <pc:docMk/>
            <pc:sldMk cId="1645693681" sldId="260"/>
            <ac:spMk id="29" creationId="{A601F395-3079-4179-84BA-6654D9F8258F}"/>
          </ac:spMkLst>
        </pc:spChg>
        <pc:spChg chg="add del">
          <ac:chgData name="Maisie Bidwell (2114523)" userId="S::2114523@student.uwtsd.ac.uk::50e29807-2925-4932-8ca2-1ea20f0ca2ec" providerId="AD" clId="Web-{26FF92AD-6926-4D0A-95E7-2F8742DE89C2}" dt="2022-04-27T10:43:24.244" v="324"/>
          <ac:spMkLst>
            <pc:docMk/>
            <pc:sldMk cId="1645693681" sldId="260"/>
            <ac:spMk id="30" creationId="{E83CDCA0-F29A-BB67-04D4-96BB9D83E9D0}"/>
          </ac:spMkLst>
        </pc:spChg>
        <pc:picChg chg="add mod ord">
          <ac:chgData name="Maisie Bidwell (2114523)" userId="S::2114523@student.uwtsd.ac.uk::50e29807-2925-4932-8ca2-1ea20f0ca2ec" providerId="AD" clId="Web-{26FF92AD-6926-4D0A-95E7-2F8742DE89C2}" dt="2022-04-27T10:45:31.309" v="351" actId="1076"/>
          <ac:picMkLst>
            <pc:docMk/>
            <pc:sldMk cId="1645693681" sldId="260"/>
            <ac:picMk id="4" creationId="{EEA726F6-9D6A-1945-47D8-D0008C09C9CA}"/>
          </ac:picMkLst>
        </pc:picChg>
        <pc:picChg chg="add del">
          <ac:chgData name="Maisie Bidwell (2114523)" userId="S::2114523@student.uwtsd.ac.uk::50e29807-2925-4932-8ca2-1ea20f0ca2ec" providerId="AD" clId="Web-{26FF92AD-6926-4D0A-95E7-2F8742DE89C2}" dt="2022-04-27T10:43:03.056" v="316"/>
          <ac:picMkLst>
            <pc:docMk/>
            <pc:sldMk cId="1645693681" sldId="260"/>
            <ac:picMk id="11" creationId="{01A8CDCA-EC58-40B4-9F17-A7B613A32F58}"/>
          </ac:picMkLst>
        </pc:picChg>
        <pc:picChg chg="add del">
          <ac:chgData name="Maisie Bidwell (2114523)" userId="S::2114523@student.uwtsd.ac.uk::50e29807-2925-4932-8ca2-1ea20f0ca2ec" providerId="AD" clId="Web-{26FF92AD-6926-4D0A-95E7-2F8742DE89C2}" dt="2022-04-27T10:44:36.417" v="340"/>
          <ac:picMkLst>
            <pc:docMk/>
            <pc:sldMk cId="1645693681" sldId="260"/>
            <ac:picMk id="28" creationId="{BB28D430-56EA-45B9-8632-927BEBF02975}"/>
          </ac:picMkLst>
        </pc:picChg>
      </pc:sldChg>
      <pc:sldChg chg="addSp delSp modSp new mod setBg">
        <pc:chgData name="Maisie Bidwell (2114523)" userId="S::2114523@student.uwtsd.ac.uk::50e29807-2925-4932-8ca2-1ea20f0ca2ec" providerId="AD" clId="Web-{26FF92AD-6926-4D0A-95E7-2F8742DE89C2}" dt="2022-04-27T11:01:21.192" v="366" actId="20577"/>
        <pc:sldMkLst>
          <pc:docMk/>
          <pc:sldMk cId="1064924644" sldId="261"/>
        </pc:sldMkLst>
        <pc:spChg chg="mod">
          <ac:chgData name="Maisie Bidwell (2114523)" userId="S::2114523@student.uwtsd.ac.uk::50e29807-2925-4932-8ca2-1ea20f0ca2ec" providerId="AD" clId="Web-{26FF92AD-6926-4D0A-95E7-2F8742DE89C2}" dt="2022-04-27T11:01:21.192" v="366" actId="20577"/>
          <ac:spMkLst>
            <pc:docMk/>
            <pc:sldMk cId="1064924644" sldId="261"/>
            <ac:spMk id="2" creationId="{236D16F0-6CFD-642A-0F09-F09280694AC0}"/>
          </ac:spMkLst>
        </pc:spChg>
        <pc:spChg chg="del">
          <ac:chgData name="Maisie Bidwell (2114523)" userId="S::2114523@student.uwtsd.ac.uk::50e29807-2925-4932-8ca2-1ea20f0ca2ec" providerId="AD" clId="Web-{26FF92AD-6926-4D0A-95E7-2F8742DE89C2}" dt="2022-04-27T11:00:45.941" v="354"/>
          <ac:spMkLst>
            <pc:docMk/>
            <pc:sldMk cId="1064924644" sldId="261"/>
            <ac:spMk id="3" creationId="{DEEFC6F1-9FDF-506D-F719-F3F3822B80C6}"/>
          </ac:spMkLst>
        </pc:spChg>
        <pc:spChg chg="add">
          <ac:chgData name="Maisie Bidwell (2114523)" userId="S::2114523@student.uwtsd.ac.uk::50e29807-2925-4932-8ca2-1ea20f0ca2ec" providerId="AD" clId="Web-{26FF92AD-6926-4D0A-95E7-2F8742DE89C2}" dt="2022-04-27T11:00:45.941" v="354"/>
          <ac:spMkLst>
            <pc:docMk/>
            <pc:sldMk cId="1064924644" sldId="261"/>
            <ac:spMk id="10" creationId="{DBC44137-B240-488D-B88F-9D266FACAA4F}"/>
          </ac:spMkLst>
        </pc:spChg>
        <pc:spChg chg="add">
          <ac:chgData name="Maisie Bidwell (2114523)" userId="S::2114523@student.uwtsd.ac.uk::50e29807-2925-4932-8ca2-1ea20f0ca2ec" providerId="AD" clId="Web-{26FF92AD-6926-4D0A-95E7-2F8742DE89C2}" dt="2022-04-27T11:00:45.941" v="354"/>
          <ac:spMkLst>
            <pc:docMk/>
            <pc:sldMk cId="1064924644" sldId="261"/>
            <ac:spMk id="12" creationId="{70FFA344-365C-4944-848F-8B966C335657}"/>
          </ac:spMkLst>
        </pc:spChg>
        <pc:spChg chg="add">
          <ac:chgData name="Maisie Bidwell (2114523)" userId="S::2114523@student.uwtsd.ac.uk::50e29807-2925-4932-8ca2-1ea20f0ca2ec" providerId="AD" clId="Web-{26FF92AD-6926-4D0A-95E7-2F8742DE89C2}" dt="2022-04-27T11:00:45.941" v="354"/>
          <ac:spMkLst>
            <pc:docMk/>
            <pc:sldMk cId="1064924644" sldId="261"/>
            <ac:spMk id="14" creationId="{D73EBEE6-2E8A-47F3-ADCA-5C0A95C36366}"/>
          </ac:spMkLst>
        </pc:spChg>
        <pc:spChg chg="add">
          <ac:chgData name="Maisie Bidwell (2114523)" userId="S::2114523@student.uwtsd.ac.uk::50e29807-2925-4932-8ca2-1ea20f0ca2ec" providerId="AD" clId="Web-{26FF92AD-6926-4D0A-95E7-2F8742DE89C2}" dt="2022-04-27T11:00:45.941" v="354"/>
          <ac:spMkLst>
            <pc:docMk/>
            <pc:sldMk cId="1064924644" sldId="261"/>
            <ac:spMk id="16" creationId="{47525714-3E1C-46F0-A17D-D3BE3D221F0D}"/>
          </ac:spMkLst>
        </pc:spChg>
        <pc:spChg chg="add">
          <ac:chgData name="Maisie Bidwell (2114523)" userId="S::2114523@student.uwtsd.ac.uk::50e29807-2925-4932-8ca2-1ea20f0ca2ec" providerId="AD" clId="Web-{26FF92AD-6926-4D0A-95E7-2F8742DE89C2}" dt="2022-04-27T11:00:45.941" v="354"/>
          <ac:spMkLst>
            <pc:docMk/>
            <pc:sldMk cId="1064924644" sldId="261"/>
            <ac:spMk id="18" creationId="{B178D758-A5E1-416F-9966-F71730470AE4}"/>
          </ac:spMkLst>
        </pc:spChg>
        <pc:spChg chg="add">
          <ac:chgData name="Maisie Bidwell (2114523)" userId="S::2114523@student.uwtsd.ac.uk::50e29807-2925-4932-8ca2-1ea20f0ca2ec" providerId="AD" clId="Web-{26FF92AD-6926-4D0A-95E7-2F8742DE89C2}" dt="2022-04-27T11:00:45.941" v="354"/>
          <ac:spMkLst>
            <pc:docMk/>
            <pc:sldMk cId="1064924644" sldId="261"/>
            <ac:spMk id="22" creationId="{A601F395-3079-4179-84BA-6654D9F8258F}"/>
          </ac:spMkLst>
        </pc:spChg>
        <pc:spChg chg="add">
          <ac:chgData name="Maisie Bidwell (2114523)" userId="S::2114523@student.uwtsd.ac.uk::50e29807-2925-4932-8ca2-1ea20f0ca2ec" providerId="AD" clId="Web-{26FF92AD-6926-4D0A-95E7-2F8742DE89C2}" dt="2022-04-27T11:00:45.941" v="354"/>
          <ac:spMkLst>
            <pc:docMk/>
            <pc:sldMk cId="1064924644" sldId="261"/>
            <ac:spMk id="24" creationId="{B15DEAD7-09E6-42D9-9D03-43E6EA3E0564}"/>
          </ac:spMkLst>
        </pc:spChg>
        <pc:picChg chg="add">
          <ac:chgData name="Maisie Bidwell (2114523)" userId="S::2114523@student.uwtsd.ac.uk::50e29807-2925-4932-8ca2-1ea20f0ca2ec" providerId="AD" clId="Web-{26FF92AD-6926-4D0A-95E7-2F8742DE89C2}" dt="2022-04-27T11:00:45.941" v="354"/>
          <ac:picMkLst>
            <pc:docMk/>
            <pc:sldMk cId="1064924644" sldId="261"/>
            <ac:picMk id="8" creationId="{01A8CDCA-EC58-40B4-9F17-A7B613A32F58}"/>
          </ac:picMkLst>
        </pc:picChg>
        <pc:picChg chg="add">
          <ac:chgData name="Maisie Bidwell (2114523)" userId="S::2114523@student.uwtsd.ac.uk::50e29807-2925-4932-8ca2-1ea20f0ca2ec" providerId="AD" clId="Web-{26FF92AD-6926-4D0A-95E7-2F8742DE89C2}" dt="2022-04-27T11:00:45.941" v="354"/>
          <ac:picMkLst>
            <pc:docMk/>
            <pc:sldMk cId="1064924644" sldId="261"/>
            <ac:picMk id="20" creationId="{BB28D430-56EA-45B9-8632-927BEBF02975}"/>
          </ac:picMkLst>
        </pc:picChg>
      </pc:sldChg>
      <pc:sldChg chg="addSp delSp modSp new mod setBg">
        <pc:chgData name="Maisie Bidwell (2114523)" userId="S::2114523@student.uwtsd.ac.uk::50e29807-2925-4932-8ca2-1ea20f0ca2ec" providerId="AD" clId="Web-{26FF92AD-6926-4D0A-95E7-2F8742DE89C2}" dt="2022-04-27T11:15:22.400" v="482" actId="14100"/>
        <pc:sldMkLst>
          <pc:docMk/>
          <pc:sldMk cId="3358272902" sldId="262"/>
        </pc:sldMkLst>
        <pc:spChg chg="del">
          <ac:chgData name="Maisie Bidwell (2114523)" userId="S::2114523@student.uwtsd.ac.uk::50e29807-2925-4932-8ca2-1ea20f0ca2ec" providerId="AD" clId="Web-{26FF92AD-6926-4D0A-95E7-2F8742DE89C2}" dt="2022-04-27T11:05:16.619" v="368"/>
          <ac:spMkLst>
            <pc:docMk/>
            <pc:sldMk cId="3358272902" sldId="262"/>
            <ac:spMk id="2" creationId="{474D7AB8-2361-0CD1-47A3-24A57F823C97}"/>
          </ac:spMkLst>
        </pc:spChg>
        <pc:spChg chg="del">
          <ac:chgData name="Maisie Bidwell (2114523)" userId="S::2114523@student.uwtsd.ac.uk::50e29807-2925-4932-8ca2-1ea20f0ca2ec" providerId="AD" clId="Web-{26FF92AD-6926-4D0A-95E7-2F8742DE89C2}" dt="2022-04-27T11:05:18.822" v="369"/>
          <ac:spMkLst>
            <pc:docMk/>
            <pc:sldMk cId="3358272902" sldId="262"/>
            <ac:spMk id="3" creationId="{15E02B1A-56E2-5A5D-D8A4-F0E0BAE4C6FD}"/>
          </ac:spMkLst>
        </pc:spChg>
        <pc:spChg chg="add mod ord">
          <ac:chgData name="Maisie Bidwell (2114523)" userId="S::2114523@student.uwtsd.ac.uk::50e29807-2925-4932-8ca2-1ea20f0ca2ec" providerId="AD" clId="Web-{26FF92AD-6926-4D0A-95E7-2F8742DE89C2}" dt="2022-04-27T11:15:22.400" v="482" actId="14100"/>
          <ac:spMkLst>
            <pc:docMk/>
            <pc:sldMk cId="3358272902" sldId="262"/>
            <ac:spMk id="4" creationId="{7390AEC5-B796-2359-F9EE-C7231BDC10E8}"/>
          </ac:spMkLst>
        </pc:spChg>
        <pc:spChg chg="add mod">
          <ac:chgData name="Maisie Bidwell (2114523)" userId="S::2114523@student.uwtsd.ac.uk::50e29807-2925-4932-8ca2-1ea20f0ca2ec" providerId="AD" clId="Web-{26FF92AD-6926-4D0A-95E7-2F8742DE89C2}" dt="2022-04-27T11:11:28.066" v="435" actId="1076"/>
          <ac:spMkLst>
            <pc:docMk/>
            <pc:sldMk cId="3358272902" sldId="262"/>
            <ac:spMk id="7" creationId="{1224E69B-34CE-FA71-05AD-2048BAB431E3}"/>
          </ac:spMkLst>
        </pc:spChg>
        <pc:spChg chg="add mod">
          <ac:chgData name="Maisie Bidwell (2114523)" userId="S::2114523@student.uwtsd.ac.uk::50e29807-2925-4932-8ca2-1ea20f0ca2ec" providerId="AD" clId="Web-{26FF92AD-6926-4D0A-95E7-2F8742DE89C2}" dt="2022-04-27T11:12:14.629" v="449" actId="1076"/>
          <ac:spMkLst>
            <pc:docMk/>
            <pc:sldMk cId="3358272902" sldId="262"/>
            <ac:spMk id="8" creationId="{3C5DB526-2F25-984D-290C-DD3045DC2C83}"/>
          </ac:spMkLst>
        </pc:spChg>
        <pc:spChg chg="add del">
          <ac:chgData name="Maisie Bidwell (2114523)" userId="S::2114523@student.uwtsd.ac.uk::50e29807-2925-4932-8ca2-1ea20f0ca2ec" providerId="AD" clId="Web-{26FF92AD-6926-4D0A-95E7-2F8742DE89C2}" dt="2022-04-27T11:07:46.904" v="393"/>
          <ac:spMkLst>
            <pc:docMk/>
            <pc:sldMk cId="3358272902" sldId="262"/>
            <ac:spMk id="10" creationId="{40EBDF3C-61A6-450C-8532-9276D9A1EB04}"/>
          </ac:spMkLst>
        </pc:spChg>
        <pc:picChg chg="add mod">
          <ac:chgData name="Maisie Bidwell (2114523)" userId="S::2114523@student.uwtsd.ac.uk::50e29807-2925-4932-8ca2-1ea20f0ca2ec" providerId="AD" clId="Web-{26FF92AD-6926-4D0A-95E7-2F8742DE89C2}" dt="2022-04-27T11:09:26.172" v="413" actId="1076"/>
          <ac:picMkLst>
            <pc:docMk/>
            <pc:sldMk cId="3358272902" sldId="262"/>
            <ac:picMk id="5" creationId="{9CAA4F1F-13BA-23E5-6275-18AD3C2B0468}"/>
          </ac:picMkLst>
        </pc:picChg>
        <pc:picChg chg="add mod ord modCrop">
          <ac:chgData name="Maisie Bidwell (2114523)" userId="S::2114523@student.uwtsd.ac.uk::50e29807-2925-4932-8ca2-1ea20f0ca2ec" providerId="AD" clId="Web-{26FF92AD-6926-4D0A-95E7-2F8742DE89C2}" dt="2022-04-27T11:15:00.727" v="476" actId="14100"/>
          <ac:picMkLst>
            <pc:docMk/>
            <pc:sldMk cId="3358272902" sldId="262"/>
            <ac:picMk id="6" creationId="{B71BF77A-B8EE-44E6-9331-4DE848AE5F76}"/>
          </ac:picMkLst>
        </pc:picChg>
      </pc:sldChg>
      <pc:sldChg chg="addSp delSp modSp new">
        <pc:chgData name="Maisie Bidwell (2114523)" userId="S::2114523@student.uwtsd.ac.uk::50e29807-2925-4932-8ca2-1ea20f0ca2ec" providerId="AD" clId="Web-{26FF92AD-6926-4D0A-95E7-2F8742DE89C2}" dt="2022-04-27T11:31:20.298" v="631" actId="20577"/>
        <pc:sldMkLst>
          <pc:docMk/>
          <pc:sldMk cId="4187918092" sldId="263"/>
        </pc:sldMkLst>
        <pc:spChg chg="del">
          <ac:chgData name="Maisie Bidwell (2114523)" userId="S::2114523@student.uwtsd.ac.uk::50e29807-2925-4932-8ca2-1ea20f0ca2ec" providerId="AD" clId="Web-{26FF92AD-6926-4D0A-95E7-2F8742DE89C2}" dt="2022-04-27T11:13:27.537" v="451"/>
          <ac:spMkLst>
            <pc:docMk/>
            <pc:sldMk cId="4187918092" sldId="263"/>
            <ac:spMk id="2" creationId="{8236CABB-A972-73CF-7BA0-1B2E8EDA4716}"/>
          </ac:spMkLst>
        </pc:spChg>
        <pc:spChg chg="del">
          <ac:chgData name="Maisie Bidwell (2114523)" userId="S::2114523@student.uwtsd.ac.uk::50e29807-2925-4932-8ca2-1ea20f0ca2ec" providerId="AD" clId="Web-{26FF92AD-6926-4D0A-95E7-2F8742DE89C2}" dt="2022-04-27T11:13:30.881" v="452"/>
          <ac:spMkLst>
            <pc:docMk/>
            <pc:sldMk cId="4187918092" sldId="263"/>
            <ac:spMk id="3" creationId="{A5149528-16B3-D362-E31A-5C0660DBB784}"/>
          </ac:spMkLst>
        </pc:spChg>
        <pc:spChg chg="add mod">
          <ac:chgData name="Maisie Bidwell (2114523)" userId="S::2114523@student.uwtsd.ac.uk::50e29807-2925-4932-8ca2-1ea20f0ca2ec" providerId="AD" clId="Web-{26FF92AD-6926-4D0A-95E7-2F8742DE89C2}" dt="2022-04-27T11:24:45.616" v="573" actId="20577"/>
          <ac:spMkLst>
            <pc:docMk/>
            <pc:sldMk cId="4187918092" sldId="263"/>
            <ac:spMk id="4" creationId="{A9E8AA24-0F9B-9635-DE76-AED8A045899E}"/>
          </ac:spMkLst>
        </pc:spChg>
        <pc:spChg chg="add mod">
          <ac:chgData name="Maisie Bidwell (2114523)" userId="S::2114523@student.uwtsd.ac.uk::50e29807-2925-4932-8ca2-1ea20f0ca2ec" providerId="AD" clId="Web-{26FF92AD-6926-4D0A-95E7-2F8742DE89C2}" dt="2022-04-27T11:31:20.298" v="631" actId="20577"/>
          <ac:spMkLst>
            <pc:docMk/>
            <pc:sldMk cId="4187918092" sldId="263"/>
            <ac:spMk id="7" creationId="{05CF188F-97D4-F1E9-1C6F-1C0D7205B933}"/>
          </ac:spMkLst>
        </pc:spChg>
        <pc:picChg chg="add mod">
          <ac:chgData name="Maisie Bidwell (2114523)" userId="S::2114523@student.uwtsd.ac.uk::50e29807-2925-4932-8ca2-1ea20f0ca2ec" providerId="AD" clId="Web-{26FF92AD-6926-4D0A-95E7-2F8742DE89C2}" dt="2022-04-27T11:19:13.874" v="540" actId="1076"/>
          <ac:picMkLst>
            <pc:docMk/>
            <pc:sldMk cId="4187918092" sldId="263"/>
            <ac:picMk id="5" creationId="{EF94BDD9-FD03-2B30-22A6-C8D6B3888316}"/>
          </ac:picMkLst>
        </pc:picChg>
        <pc:picChg chg="add mod">
          <ac:chgData name="Maisie Bidwell (2114523)" userId="S::2114523@student.uwtsd.ac.uk::50e29807-2925-4932-8ca2-1ea20f0ca2ec" providerId="AD" clId="Web-{26FF92AD-6926-4D0A-95E7-2F8742DE89C2}" dt="2022-04-27T11:19:10.968" v="539" actId="1076"/>
          <ac:picMkLst>
            <pc:docMk/>
            <pc:sldMk cId="4187918092" sldId="263"/>
            <ac:picMk id="6" creationId="{8C90C9E8-4474-D849-415E-16D641D3CC89}"/>
          </ac:picMkLst>
        </pc:picChg>
        <pc:picChg chg="add del mod">
          <ac:chgData name="Maisie Bidwell (2114523)" userId="S::2114523@student.uwtsd.ac.uk::50e29807-2925-4932-8ca2-1ea20f0ca2ec" providerId="AD" clId="Web-{26FF92AD-6926-4D0A-95E7-2F8742DE89C2}" dt="2022-04-27T11:16:15.026" v="494"/>
          <ac:picMkLst>
            <pc:docMk/>
            <pc:sldMk cId="4187918092" sldId="263"/>
            <ac:picMk id="8" creationId="{AC48123A-58C8-2A33-9AE2-77B9E32C20E2}"/>
          </ac:picMkLst>
        </pc:picChg>
      </pc:sldChg>
      <pc:sldChg chg="addSp delSp modSp new mod setBg">
        <pc:chgData name="Maisie Bidwell (2114523)" userId="S::2114523@student.uwtsd.ac.uk::50e29807-2925-4932-8ca2-1ea20f0ca2ec" providerId="AD" clId="Web-{26FF92AD-6926-4D0A-95E7-2F8742DE89C2}" dt="2022-04-27T11:30:22.625" v="627" actId="1076"/>
        <pc:sldMkLst>
          <pc:docMk/>
          <pc:sldMk cId="2417535198" sldId="264"/>
        </pc:sldMkLst>
        <pc:spChg chg="del">
          <ac:chgData name="Maisie Bidwell (2114523)" userId="S::2114523@student.uwtsd.ac.uk::50e29807-2925-4932-8ca2-1ea20f0ca2ec" providerId="AD" clId="Web-{26FF92AD-6926-4D0A-95E7-2F8742DE89C2}" dt="2022-04-27T11:20:01.938" v="542"/>
          <ac:spMkLst>
            <pc:docMk/>
            <pc:sldMk cId="2417535198" sldId="264"/>
            <ac:spMk id="2" creationId="{200C0629-813D-C939-E523-80763BBC04CD}"/>
          </ac:spMkLst>
        </pc:spChg>
        <pc:spChg chg="del">
          <ac:chgData name="Maisie Bidwell (2114523)" userId="S::2114523@student.uwtsd.ac.uk::50e29807-2925-4932-8ca2-1ea20f0ca2ec" providerId="AD" clId="Web-{26FF92AD-6926-4D0A-95E7-2F8742DE89C2}" dt="2022-04-27T11:20:06.594" v="543"/>
          <ac:spMkLst>
            <pc:docMk/>
            <pc:sldMk cId="2417535198" sldId="264"/>
            <ac:spMk id="3" creationId="{4B480203-19D1-E43C-B5A0-ADEFC6CD1184}"/>
          </ac:spMkLst>
        </pc:spChg>
        <pc:spChg chg="add mod ord">
          <ac:chgData name="Maisie Bidwell (2114523)" userId="S::2114523@student.uwtsd.ac.uk::50e29807-2925-4932-8ca2-1ea20f0ca2ec" providerId="AD" clId="Web-{26FF92AD-6926-4D0A-95E7-2F8742DE89C2}" dt="2022-04-27T11:23:16.661" v="567" actId="20577"/>
          <ac:spMkLst>
            <pc:docMk/>
            <pc:sldMk cId="2417535198" sldId="264"/>
            <ac:spMk id="4" creationId="{54376B64-38BB-A283-46E6-F424FD5BF577}"/>
          </ac:spMkLst>
        </pc:spChg>
        <pc:spChg chg="add mod">
          <ac:chgData name="Maisie Bidwell (2114523)" userId="S::2114523@student.uwtsd.ac.uk::50e29807-2925-4932-8ca2-1ea20f0ca2ec" providerId="AD" clId="Web-{26FF92AD-6926-4D0A-95E7-2F8742DE89C2}" dt="2022-04-27T11:30:18.671" v="626" actId="20577"/>
          <ac:spMkLst>
            <pc:docMk/>
            <pc:sldMk cId="2417535198" sldId="264"/>
            <ac:spMk id="7" creationId="{B6EB27D7-525C-B5B1-6247-8D4B4E7AD299}"/>
          </ac:spMkLst>
        </pc:spChg>
        <pc:spChg chg="add mod">
          <ac:chgData name="Maisie Bidwell (2114523)" userId="S::2114523@student.uwtsd.ac.uk::50e29807-2925-4932-8ca2-1ea20f0ca2ec" providerId="AD" clId="Web-{26FF92AD-6926-4D0A-95E7-2F8742DE89C2}" dt="2022-04-27T11:30:09.359" v="624" actId="1076"/>
          <ac:spMkLst>
            <pc:docMk/>
            <pc:sldMk cId="2417535198" sldId="264"/>
            <ac:spMk id="8" creationId="{3F51E45F-C0B2-41B5-7804-E13F588F10C4}"/>
          </ac:spMkLst>
        </pc:spChg>
        <pc:picChg chg="add mod">
          <ac:chgData name="Maisie Bidwell (2114523)" userId="S::2114523@student.uwtsd.ac.uk::50e29807-2925-4932-8ca2-1ea20f0ca2ec" providerId="AD" clId="Web-{26FF92AD-6926-4D0A-95E7-2F8742DE89C2}" dt="2022-04-27T11:26:36.213" v="576" actId="1076"/>
          <ac:picMkLst>
            <pc:docMk/>
            <pc:sldMk cId="2417535198" sldId="264"/>
            <ac:picMk id="5" creationId="{D9AD5638-515C-1ED5-B035-8A721FEADCB4}"/>
          </ac:picMkLst>
        </pc:picChg>
        <pc:picChg chg="add mod">
          <ac:chgData name="Maisie Bidwell (2114523)" userId="S::2114523@student.uwtsd.ac.uk::50e29807-2925-4932-8ca2-1ea20f0ca2ec" providerId="AD" clId="Web-{26FF92AD-6926-4D0A-95E7-2F8742DE89C2}" dt="2022-04-27T11:30:22.625" v="627" actId="1076"/>
          <ac:picMkLst>
            <pc:docMk/>
            <pc:sldMk cId="2417535198" sldId="264"/>
            <ac:picMk id="6" creationId="{87D86092-B41E-C843-3A6C-61B8C468C0DF}"/>
          </ac:picMkLst>
        </pc:picChg>
      </pc:sldChg>
      <pc:sldChg chg="addSp delSp modSp new mod setBg">
        <pc:chgData name="Maisie Bidwell (2114523)" userId="S::2114523@student.uwtsd.ac.uk::50e29807-2925-4932-8ca2-1ea20f0ca2ec" providerId="AD" clId="Web-{26FF92AD-6926-4D0A-95E7-2F8742DE89C2}" dt="2022-04-27T11:53:06.377" v="782" actId="1076"/>
        <pc:sldMkLst>
          <pc:docMk/>
          <pc:sldMk cId="2636727093" sldId="265"/>
        </pc:sldMkLst>
        <pc:spChg chg="del">
          <ac:chgData name="Maisie Bidwell (2114523)" userId="S::2114523@student.uwtsd.ac.uk::50e29807-2925-4932-8ca2-1ea20f0ca2ec" providerId="AD" clId="Web-{26FF92AD-6926-4D0A-95E7-2F8742DE89C2}" dt="2022-04-27T11:31:49.471" v="633"/>
          <ac:spMkLst>
            <pc:docMk/>
            <pc:sldMk cId="2636727093" sldId="265"/>
            <ac:spMk id="2" creationId="{7122E0F8-B49D-6B69-9638-744A1CBFF03F}"/>
          </ac:spMkLst>
        </pc:spChg>
        <pc:spChg chg="del">
          <ac:chgData name="Maisie Bidwell (2114523)" userId="S::2114523@student.uwtsd.ac.uk::50e29807-2925-4932-8ca2-1ea20f0ca2ec" providerId="AD" clId="Web-{26FF92AD-6926-4D0A-95E7-2F8742DE89C2}" dt="2022-04-27T11:31:50.971" v="634"/>
          <ac:spMkLst>
            <pc:docMk/>
            <pc:sldMk cId="2636727093" sldId="265"/>
            <ac:spMk id="3" creationId="{140792BC-37BE-7C8E-5B9B-2E327F6960F5}"/>
          </ac:spMkLst>
        </pc:spChg>
        <pc:spChg chg="add mod">
          <ac:chgData name="Maisie Bidwell (2114523)" userId="S::2114523@student.uwtsd.ac.uk::50e29807-2925-4932-8ca2-1ea20f0ca2ec" providerId="AD" clId="Web-{26FF92AD-6926-4D0A-95E7-2F8742DE89C2}" dt="2022-04-27T11:50:45.639" v="750" actId="14100"/>
          <ac:spMkLst>
            <pc:docMk/>
            <pc:sldMk cId="2636727093" sldId="265"/>
            <ac:spMk id="4" creationId="{442C06D9-9167-4A25-6365-CE7319C9A3F8}"/>
          </ac:spMkLst>
        </pc:spChg>
        <pc:spChg chg="add mod">
          <ac:chgData name="Maisie Bidwell (2114523)" userId="S::2114523@student.uwtsd.ac.uk::50e29807-2925-4932-8ca2-1ea20f0ca2ec" providerId="AD" clId="Web-{26FF92AD-6926-4D0A-95E7-2F8742DE89C2}" dt="2022-04-27T11:50:53.076" v="752" actId="1076"/>
          <ac:spMkLst>
            <pc:docMk/>
            <pc:sldMk cId="2636727093" sldId="265"/>
            <ac:spMk id="7" creationId="{51C9922E-E393-3E0F-445D-E5C99235BBA3}"/>
          </ac:spMkLst>
        </pc:spChg>
        <pc:spChg chg="add mod">
          <ac:chgData name="Maisie Bidwell (2114523)" userId="S::2114523@student.uwtsd.ac.uk::50e29807-2925-4932-8ca2-1ea20f0ca2ec" providerId="AD" clId="Web-{26FF92AD-6926-4D0A-95E7-2F8742DE89C2}" dt="2022-04-27T11:51:01.436" v="754" actId="1076"/>
          <ac:spMkLst>
            <pc:docMk/>
            <pc:sldMk cId="2636727093" sldId="265"/>
            <ac:spMk id="8" creationId="{E67DB283-35DD-3919-0AA8-246C780E6522}"/>
          </ac:spMkLst>
        </pc:spChg>
        <pc:spChg chg="add mod">
          <ac:chgData name="Maisie Bidwell (2114523)" userId="S::2114523@student.uwtsd.ac.uk::50e29807-2925-4932-8ca2-1ea20f0ca2ec" providerId="AD" clId="Web-{26FF92AD-6926-4D0A-95E7-2F8742DE89C2}" dt="2022-04-27T11:52:59.611" v="781" actId="1076"/>
          <ac:spMkLst>
            <pc:docMk/>
            <pc:sldMk cId="2636727093" sldId="265"/>
            <ac:spMk id="13" creationId="{8E5B3A28-EAC0-85A1-5FC3-D5B85A14A497}"/>
          </ac:spMkLst>
        </pc:spChg>
        <pc:picChg chg="add mod ord">
          <ac:chgData name="Maisie Bidwell (2114523)" userId="S::2114523@student.uwtsd.ac.uk::50e29807-2925-4932-8ca2-1ea20f0ca2ec" providerId="AD" clId="Web-{26FF92AD-6926-4D0A-95E7-2F8742DE89C2}" dt="2022-04-27T11:50:58.030" v="753" actId="1076"/>
          <ac:picMkLst>
            <pc:docMk/>
            <pc:sldMk cId="2636727093" sldId="265"/>
            <ac:picMk id="5" creationId="{9508F34D-54BF-60EC-90D8-2B2762285A57}"/>
          </ac:picMkLst>
        </pc:picChg>
        <pc:picChg chg="add mod">
          <ac:chgData name="Maisie Bidwell (2114523)" userId="S::2114523@student.uwtsd.ac.uk::50e29807-2925-4932-8ca2-1ea20f0ca2ec" providerId="AD" clId="Web-{26FF92AD-6926-4D0A-95E7-2F8742DE89C2}" dt="2022-04-27T11:50:47.858" v="751" actId="1076"/>
          <ac:picMkLst>
            <pc:docMk/>
            <pc:sldMk cId="2636727093" sldId="265"/>
            <ac:picMk id="6" creationId="{02E3E528-D98E-6BFA-0841-0F0580119C10}"/>
          </ac:picMkLst>
        </pc:picChg>
        <pc:picChg chg="add del mod">
          <ac:chgData name="Maisie Bidwell (2114523)" userId="S::2114523@student.uwtsd.ac.uk::50e29807-2925-4932-8ca2-1ea20f0ca2ec" providerId="AD" clId="Web-{26FF92AD-6926-4D0A-95E7-2F8742DE89C2}" dt="2022-04-27T11:48:25.729" v="723"/>
          <ac:picMkLst>
            <pc:docMk/>
            <pc:sldMk cId="2636727093" sldId="265"/>
            <ac:picMk id="9" creationId="{28C9C5F2-712C-12FF-8351-04F945F2171F}"/>
          </ac:picMkLst>
        </pc:picChg>
        <pc:picChg chg="add del mod">
          <ac:chgData name="Maisie Bidwell (2114523)" userId="S::2114523@student.uwtsd.ac.uk::50e29807-2925-4932-8ca2-1ea20f0ca2ec" providerId="AD" clId="Web-{26FF92AD-6926-4D0A-95E7-2F8742DE89C2}" dt="2022-04-27T11:49:05.871" v="727"/>
          <ac:picMkLst>
            <pc:docMk/>
            <pc:sldMk cId="2636727093" sldId="265"/>
            <ac:picMk id="10" creationId="{E03517A6-9114-31E1-BB48-330F32EE5AC2}"/>
          </ac:picMkLst>
        </pc:picChg>
        <pc:picChg chg="add del mod">
          <ac:chgData name="Maisie Bidwell (2114523)" userId="S::2114523@student.uwtsd.ac.uk::50e29807-2925-4932-8ca2-1ea20f0ca2ec" providerId="AD" clId="Web-{26FF92AD-6926-4D0A-95E7-2F8742DE89C2}" dt="2022-04-27T11:49:18.996" v="729"/>
          <ac:picMkLst>
            <pc:docMk/>
            <pc:sldMk cId="2636727093" sldId="265"/>
            <ac:picMk id="11" creationId="{C0B9F548-ECCE-CDE0-0B3D-248976CAAC89}"/>
          </ac:picMkLst>
        </pc:picChg>
        <pc:picChg chg="add mod">
          <ac:chgData name="Maisie Bidwell (2114523)" userId="S::2114523@student.uwtsd.ac.uk::50e29807-2925-4932-8ca2-1ea20f0ca2ec" providerId="AD" clId="Web-{26FF92AD-6926-4D0A-95E7-2F8742DE89C2}" dt="2022-04-27T11:53:06.377" v="782" actId="1076"/>
          <ac:picMkLst>
            <pc:docMk/>
            <pc:sldMk cId="2636727093" sldId="265"/>
            <ac:picMk id="12" creationId="{60B27FD1-65AF-1FEA-55CE-EBE1025D2080}"/>
          </ac:picMkLst>
        </pc:picChg>
      </pc:sldChg>
      <pc:sldChg chg="addSp delSp modSp new mod setBg">
        <pc:chgData name="Maisie Bidwell (2114523)" userId="S::2114523@student.uwtsd.ac.uk::50e29807-2925-4932-8ca2-1ea20f0ca2ec" providerId="AD" clId="Web-{26FF92AD-6926-4D0A-95E7-2F8742DE89C2}" dt="2022-04-27T12:06:44.256" v="928" actId="20577"/>
        <pc:sldMkLst>
          <pc:docMk/>
          <pc:sldMk cId="1528054906" sldId="266"/>
        </pc:sldMkLst>
        <pc:spChg chg="del">
          <ac:chgData name="Maisie Bidwell (2114523)" userId="S::2114523@student.uwtsd.ac.uk::50e29807-2925-4932-8ca2-1ea20f0ca2ec" providerId="AD" clId="Web-{26FF92AD-6926-4D0A-95E7-2F8742DE89C2}" dt="2022-04-27T11:40:53.640" v="706"/>
          <ac:spMkLst>
            <pc:docMk/>
            <pc:sldMk cId="1528054906" sldId="266"/>
            <ac:spMk id="2" creationId="{4F955800-F90A-B6CC-5050-5696F0A1CF50}"/>
          </ac:spMkLst>
        </pc:spChg>
        <pc:spChg chg="del">
          <ac:chgData name="Maisie Bidwell (2114523)" userId="S::2114523@student.uwtsd.ac.uk::50e29807-2925-4932-8ca2-1ea20f0ca2ec" providerId="AD" clId="Web-{26FF92AD-6926-4D0A-95E7-2F8742DE89C2}" dt="2022-04-27T11:40:54.828" v="707"/>
          <ac:spMkLst>
            <pc:docMk/>
            <pc:sldMk cId="1528054906" sldId="266"/>
            <ac:spMk id="3" creationId="{3BB5DD6A-1607-C5FC-5042-C8B790A2D458}"/>
          </ac:spMkLst>
        </pc:spChg>
        <pc:spChg chg="add mod ord">
          <ac:chgData name="Maisie Bidwell (2114523)" userId="S::2114523@student.uwtsd.ac.uk::50e29807-2925-4932-8ca2-1ea20f0ca2ec" providerId="AD" clId="Web-{26FF92AD-6926-4D0A-95E7-2F8742DE89C2}" dt="2022-04-27T12:06:44.256" v="928" actId="20577"/>
          <ac:spMkLst>
            <pc:docMk/>
            <pc:sldMk cId="1528054906" sldId="266"/>
            <ac:spMk id="4" creationId="{B47582EA-C217-AC05-AA77-5C8B2336EBDE}"/>
          </ac:spMkLst>
        </pc:spChg>
        <pc:spChg chg="add mod">
          <ac:chgData name="Maisie Bidwell (2114523)" userId="S::2114523@student.uwtsd.ac.uk::50e29807-2925-4932-8ca2-1ea20f0ca2ec" providerId="AD" clId="Web-{26FF92AD-6926-4D0A-95E7-2F8742DE89C2}" dt="2022-04-27T11:55:54.803" v="823" actId="1076"/>
          <ac:spMkLst>
            <pc:docMk/>
            <pc:sldMk cId="1528054906" sldId="266"/>
            <ac:spMk id="7" creationId="{D904AA92-58ED-A870-AE95-56CCDDA39889}"/>
          </ac:spMkLst>
        </pc:spChg>
        <pc:spChg chg="add mod">
          <ac:chgData name="Maisie Bidwell (2114523)" userId="S::2114523@student.uwtsd.ac.uk::50e29807-2925-4932-8ca2-1ea20f0ca2ec" providerId="AD" clId="Web-{26FF92AD-6926-4D0A-95E7-2F8742DE89C2}" dt="2022-04-27T12:05:30.270" v="915" actId="20577"/>
          <ac:spMkLst>
            <pc:docMk/>
            <pc:sldMk cId="1528054906" sldId="266"/>
            <ac:spMk id="9" creationId="{8A053BDA-02F9-1475-4E87-08CBB2EEFC0A}"/>
          </ac:spMkLst>
        </pc:spChg>
        <pc:picChg chg="add mod">
          <ac:chgData name="Maisie Bidwell (2114523)" userId="S::2114523@student.uwtsd.ac.uk::50e29807-2925-4932-8ca2-1ea20f0ca2ec" providerId="AD" clId="Web-{26FF92AD-6926-4D0A-95E7-2F8742DE89C2}" dt="2022-04-27T11:53:44.362" v="794" actId="14100"/>
          <ac:picMkLst>
            <pc:docMk/>
            <pc:sldMk cId="1528054906" sldId="266"/>
            <ac:picMk id="5" creationId="{8A831B36-14D6-2401-B87C-26F2FC6CDC77}"/>
          </ac:picMkLst>
        </pc:picChg>
        <pc:picChg chg="add del mod">
          <ac:chgData name="Maisie Bidwell (2114523)" userId="S::2114523@student.uwtsd.ac.uk::50e29807-2925-4932-8ca2-1ea20f0ca2ec" providerId="AD" clId="Web-{26FF92AD-6926-4D0A-95E7-2F8742DE89C2}" dt="2022-04-27T12:03:51.705" v="878"/>
          <ac:picMkLst>
            <pc:docMk/>
            <pc:sldMk cId="1528054906" sldId="266"/>
            <ac:picMk id="6" creationId="{806E4659-72A7-5838-2956-19A1C0CCB456}"/>
          </ac:picMkLst>
        </pc:picChg>
        <pc:picChg chg="add mod">
          <ac:chgData name="Maisie Bidwell (2114523)" userId="S::2114523@student.uwtsd.ac.uk::50e29807-2925-4932-8ca2-1ea20f0ca2ec" providerId="AD" clId="Web-{26FF92AD-6926-4D0A-95E7-2F8742DE89C2}" dt="2022-04-27T12:04:58.113" v="888" actId="1076"/>
          <ac:picMkLst>
            <pc:docMk/>
            <pc:sldMk cId="1528054906" sldId="266"/>
            <ac:picMk id="8" creationId="{3B11F62B-8A88-BE99-602E-BC6CA907080F}"/>
          </ac:picMkLst>
        </pc:picChg>
      </pc:sldChg>
      <pc:sldChg chg="addSp delSp modSp new mod setBg setClrOvrMap">
        <pc:chgData name="Maisie Bidwell (2114523)" userId="S::2114523@student.uwtsd.ac.uk::50e29807-2925-4932-8ca2-1ea20f0ca2ec" providerId="AD" clId="Web-{26FF92AD-6926-4D0A-95E7-2F8742DE89C2}" dt="2022-04-27T12:08:45.993" v="938"/>
        <pc:sldMkLst>
          <pc:docMk/>
          <pc:sldMk cId="3657339525" sldId="267"/>
        </pc:sldMkLst>
        <pc:spChg chg="mod">
          <ac:chgData name="Maisie Bidwell (2114523)" userId="S::2114523@student.uwtsd.ac.uk::50e29807-2925-4932-8ca2-1ea20f0ca2ec" providerId="AD" clId="Web-{26FF92AD-6926-4D0A-95E7-2F8742DE89C2}" dt="2022-04-27T12:08:45.993" v="938"/>
          <ac:spMkLst>
            <pc:docMk/>
            <pc:sldMk cId="3657339525" sldId="267"/>
            <ac:spMk id="2" creationId="{D1742B19-5D2C-9C38-C48E-5ED2B7BF68BB}"/>
          </ac:spMkLst>
        </pc:spChg>
        <pc:spChg chg="add del">
          <ac:chgData name="Maisie Bidwell (2114523)" userId="S::2114523@student.uwtsd.ac.uk::50e29807-2925-4932-8ca2-1ea20f0ca2ec" providerId="AD" clId="Web-{26FF92AD-6926-4D0A-95E7-2F8742DE89C2}" dt="2022-04-27T12:08:45.993" v="938"/>
          <ac:spMkLst>
            <pc:docMk/>
            <pc:sldMk cId="3657339525" sldId="267"/>
            <ac:spMk id="3" creationId="{D6AFE14F-55B7-5691-487B-D3EBDCD40BCB}"/>
          </ac:spMkLst>
        </pc:spChg>
        <pc:spChg chg="add">
          <ac:chgData name="Maisie Bidwell (2114523)" userId="S::2114523@student.uwtsd.ac.uk::50e29807-2925-4932-8ca2-1ea20f0ca2ec" providerId="AD" clId="Web-{26FF92AD-6926-4D0A-95E7-2F8742DE89C2}" dt="2022-04-27T12:08:45.993" v="938"/>
          <ac:spMkLst>
            <pc:docMk/>
            <pc:sldMk cId="3657339525" sldId="267"/>
            <ac:spMk id="10" creationId="{DBC44137-B240-488D-B88F-9D266FACAA4F}"/>
          </ac:spMkLst>
        </pc:spChg>
        <pc:spChg chg="add del">
          <ac:chgData name="Maisie Bidwell (2114523)" userId="S::2114523@student.uwtsd.ac.uk::50e29807-2925-4932-8ca2-1ea20f0ca2ec" providerId="AD" clId="Web-{26FF92AD-6926-4D0A-95E7-2F8742DE89C2}" dt="2022-04-27T12:08:45.821" v="937"/>
          <ac:spMkLst>
            <pc:docMk/>
            <pc:sldMk cId="3657339525" sldId="267"/>
            <ac:spMk id="11" creationId="{D2B54B4E-3454-4B76-B85A-8512B77298D7}"/>
          </ac:spMkLst>
        </pc:spChg>
        <pc:spChg chg="add">
          <ac:chgData name="Maisie Bidwell (2114523)" userId="S::2114523@student.uwtsd.ac.uk::50e29807-2925-4932-8ca2-1ea20f0ca2ec" providerId="AD" clId="Web-{26FF92AD-6926-4D0A-95E7-2F8742DE89C2}" dt="2022-04-27T12:08:45.993" v="938"/>
          <ac:spMkLst>
            <pc:docMk/>
            <pc:sldMk cId="3657339525" sldId="267"/>
            <ac:spMk id="12" creationId="{70FFA344-365C-4944-848F-8B966C335657}"/>
          </ac:spMkLst>
        </pc:spChg>
        <pc:spChg chg="add del">
          <ac:chgData name="Maisie Bidwell (2114523)" userId="S::2114523@student.uwtsd.ac.uk::50e29807-2925-4932-8ca2-1ea20f0ca2ec" providerId="AD" clId="Web-{26FF92AD-6926-4D0A-95E7-2F8742DE89C2}" dt="2022-04-27T12:08:45.821" v="937"/>
          <ac:spMkLst>
            <pc:docMk/>
            <pc:sldMk cId="3657339525" sldId="267"/>
            <ac:spMk id="13" creationId="{7EFFE965-5586-4889-A74D-3A6080D04B44}"/>
          </ac:spMkLst>
        </pc:spChg>
        <pc:spChg chg="add">
          <ac:chgData name="Maisie Bidwell (2114523)" userId="S::2114523@student.uwtsd.ac.uk::50e29807-2925-4932-8ca2-1ea20f0ca2ec" providerId="AD" clId="Web-{26FF92AD-6926-4D0A-95E7-2F8742DE89C2}" dt="2022-04-27T12:08:45.993" v="938"/>
          <ac:spMkLst>
            <pc:docMk/>
            <pc:sldMk cId="3657339525" sldId="267"/>
            <ac:spMk id="14" creationId="{D73EBEE6-2E8A-47F3-ADCA-5C0A95C36366}"/>
          </ac:spMkLst>
        </pc:spChg>
        <pc:spChg chg="add del">
          <ac:chgData name="Maisie Bidwell (2114523)" userId="S::2114523@student.uwtsd.ac.uk::50e29807-2925-4932-8ca2-1ea20f0ca2ec" providerId="AD" clId="Web-{26FF92AD-6926-4D0A-95E7-2F8742DE89C2}" dt="2022-04-27T12:08:45.821" v="937"/>
          <ac:spMkLst>
            <pc:docMk/>
            <pc:sldMk cId="3657339525" sldId="267"/>
            <ac:spMk id="15" creationId="{5BC4125D-18D9-4A65-82B6-C24FE9434FAF}"/>
          </ac:spMkLst>
        </pc:spChg>
        <pc:spChg chg="add">
          <ac:chgData name="Maisie Bidwell (2114523)" userId="S::2114523@student.uwtsd.ac.uk::50e29807-2925-4932-8ca2-1ea20f0ca2ec" providerId="AD" clId="Web-{26FF92AD-6926-4D0A-95E7-2F8742DE89C2}" dt="2022-04-27T12:08:45.993" v="938"/>
          <ac:spMkLst>
            <pc:docMk/>
            <pc:sldMk cId="3657339525" sldId="267"/>
            <ac:spMk id="16" creationId="{47525714-3E1C-46F0-A17D-D3BE3D221F0D}"/>
          </ac:spMkLst>
        </pc:spChg>
        <pc:spChg chg="add del">
          <ac:chgData name="Maisie Bidwell (2114523)" userId="S::2114523@student.uwtsd.ac.uk::50e29807-2925-4932-8ca2-1ea20f0ca2ec" providerId="AD" clId="Web-{26FF92AD-6926-4D0A-95E7-2F8742DE89C2}" dt="2022-04-27T12:08:45.821" v="937"/>
          <ac:spMkLst>
            <pc:docMk/>
            <pc:sldMk cId="3657339525" sldId="267"/>
            <ac:spMk id="17" creationId="{A86DE327-0F45-4F54-BB6C-68A093CE55CC}"/>
          </ac:spMkLst>
        </pc:spChg>
        <pc:spChg chg="add">
          <ac:chgData name="Maisie Bidwell (2114523)" userId="S::2114523@student.uwtsd.ac.uk::50e29807-2925-4932-8ca2-1ea20f0ca2ec" providerId="AD" clId="Web-{26FF92AD-6926-4D0A-95E7-2F8742DE89C2}" dt="2022-04-27T12:08:45.993" v="938"/>
          <ac:spMkLst>
            <pc:docMk/>
            <pc:sldMk cId="3657339525" sldId="267"/>
            <ac:spMk id="18" creationId="{B178D758-A5E1-416F-9966-F71730470AE4}"/>
          </ac:spMkLst>
        </pc:spChg>
        <pc:spChg chg="add del">
          <ac:chgData name="Maisie Bidwell (2114523)" userId="S::2114523@student.uwtsd.ac.uk::50e29807-2925-4932-8ca2-1ea20f0ca2ec" providerId="AD" clId="Web-{26FF92AD-6926-4D0A-95E7-2F8742DE89C2}" dt="2022-04-27T12:08:45.821" v="937"/>
          <ac:spMkLst>
            <pc:docMk/>
            <pc:sldMk cId="3657339525" sldId="267"/>
            <ac:spMk id="19" creationId="{795857C2-E6E7-405A-B5A3-4DE3B50A7BCF}"/>
          </ac:spMkLst>
        </pc:spChg>
        <pc:spChg chg="add del">
          <ac:chgData name="Maisie Bidwell (2114523)" userId="S::2114523@student.uwtsd.ac.uk::50e29807-2925-4932-8ca2-1ea20f0ca2ec" providerId="AD" clId="Web-{26FF92AD-6926-4D0A-95E7-2F8742DE89C2}" dt="2022-04-27T12:08:45.821" v="937"/>
          <ac:spMkLst>
            <pc:docMk/>
            <pc:sldMk cId="3657339525" sldId="267"/>
            <ac:spMk id="21" creationId="{CBF37E64-678E-4AAC-82EB-281D0E37B3D4}"/>
          </ac:spMkLst>
        </pc:spChg>
        <pc:spChg chg="add">
          <ac:chgData name="Maisie Bidwell (2114523)" userId="S::2114523@student.uwtsd.ac.uk::50e29807-2925-4932-8ca2-1ea20f0ca2ec" providerId="AD" clId="Web-{26FF92AD-6926-4D0A-95E7-2F8742DE89C2}" dt="2022-04-27T12:08:45.993" v="938"/>
          <ac:spMkLst>
            <pc:docMk/>
            <pc:sldMk cId="3657339525" sldId="267"/>
            <ac:spMk id="22" creationId="{A601F395-3079-4179-84BA-6654D9F8258F}"/>
          </ac:spMkLst>
        </pc:spChg>
        <pc:spChg chg="add del">
          <ac:chgData name="Maisie Bidwell (2114523)" userId="S::2114523@student.uwtsd.ac.uk::50e29807-2925-4932-8ca2-1ea20f0ca2ec" providerId="AD" clId="Web-{26FF92AD-6926-4D0A-95E7-2F8742DE89C2}" dt="2022-04-27T12:08:45.821" v="937"/>
          <ac:spMkLst>
            <pc:docMk/>
            <pc:sldMk cId="3657339525" sldId="267"/>
            <ac:spMk id="23" creationId="{3F315017-1C57-42D9-9FFB-A9CFD97F9573}"/>
          </ac:spMkLst>
        </pc:spChg>
        <pc:spChg chg="add">
          <ac:chgData name="Maisie Bidwell (2114523)" userId="S::2114523@student.uwtsd.ac.uk::50e29807-2925-4932-8ca2-1ea20f0ca2ec" providerId="AD" clId="Web-{26FF92AD-6926-4D0A-95E7-2F8742DE89C2}" dt="2022-04-27T12:08:45.993" v="938"/>
          <ac:spMkLst>
            <pc:docMk/>
            <pc:sldMk cId="3657339525" sldId="267"/>
            <ac:spMk id="24" creationId="{B15DEAD7-09E6-42D9-9D03-43E6EA3E0564}"/>
          </ac:spMkLst>
        </pc:spChg>
        <pc:picChg chg="add del">
          <ac:chgData name="Maisie Bidwell (2114523)" userId="S::2114523@student.uwtsd.ac.uk::50e29807-2925-4932-8ca2-1ea20f0ca2ec" providerId="AD" clId="Web-{26FF92AD-6926-4D0A-95E7-2F8742DE89C2}" dt="2022-04-27T12:08:45.821" v="937"/>
          <ac:picMkLst>
            <pc:docMk/>
            <pc:sldMk cId="3657339525" sldId="267"/>
            <ac:picMk id="5" creationId="{64A13AFD-6DBE-28C5-6D55-2DE27A953E63}"/>
          </ac:picMkLst>
        </pc:picChg>
        <pc:picChg chg="add">
          <ac:chgData name="Maisie Bidwell (2114523)" userId="S::2114523@student.uwtsd.ac.uk::50e29807-2925-4932-8ca2-1ea20f0ca2ec" providerId="AD" clId="Web-{26FF92AD-6926-4D0A-95E7-2F8742DE89C2}" dt="2022-04-27T12:08:45.993" v="938"/>
          <ac:picMkLst>
            <pc:docMk/>
            <pc:sldMk cId="3657339525" sldId="267"/>
            <ac:picMk id="8" creationId="{01A8CDCA-EC58-40B4-9F17-A7B613A32F58}"/>
          </ac:picMkLst>
        </pc:picChg>
        <pc:picChg chg="add del">
          <ac:chgData name="Maisie Bidwell (2114523)" userId="S::2114523@student.uwtsd.ac.uk::50e29807-2925-4932-8ca2-1ea20f0ca2ec" providerId="AD" clId="Web-{26FF92AD-6926-4D0A-95E7-2F8742DE89C2}" dt="2022-04-27T12:08:45.821" v="937"/>
          <ac:picMkLst>
            <pc:docMk/>
            <pc:sldMk cId="3657339525" sldId="267"/>
            <ac:picMk id="9" creationId="{4C886762-16F0-4868-B83A-26174621418A}"/>
          </ac:picMkLst>
        </pc:picChg>
        <pc:picChg chg="add">
          <ac:chgData name="Maisie Bidwell (2114523)" userId="S::2114523@student.uwtsd.ac.uk::50e29807-2925-4932-8ca2-1ea20f0ca2ec" providerId="AD" clId="Web-{26FF92AD-6926-4D0A-95E7-2F8742DE89C2}" dt="2022-04-27T12:08:45.993" v="938"/>
          <ac:picMkLst>
            <pc:docMk/>
            <pc:sldMk cId="3657339525" sldId="267"/>
            <ac:picMk id="20" creationId="{BB28D430-56EA-45B9-8632-927BEBF02975}"/>
          </ac:picMkLst>
        </pc:picChg>
      </pc:sldChg>
      <pc:sldChg chg="addSp delSp modSp new del mod setBg">
        <pc:chgData name="Maisie Bidwell (2114523)" userId="S::2114523@student.uwtsd.ac.uk::50e29807-2925-4932-8ca2-1ea20f0ca2ec" providerId="AD" clId="Web-{26FF92AD-6926-4D0A-95E7-2F8742DE89C2}" dt="2022-04-27T12:16:12.910" v="1016"/>
        <pc:sldMkLst>
          <pc:docMk/>
          <pc:sldMk cId="107267474" sldId="268"/>
        </pc:sldMkLst>
        <pc:spChg chg="del">
          <ac:chgData name="Maisie Bidwell (2114523)" userId="S::2114523@student.uwtsd.ac.uk::50e29807-2925-4932-8ca2-1ea20f0ca2ec" providerId="AD" clId="Web-{26FF92AD-6926-4D0A-95E7-2F8742DE89C2}" dt="2022-04-27T12:08:57.447" v="940"/>
          <ac:spMkLst>
            <pc:docMk/>
            <pc:sldMk cId="107267474" sldId="268"/>
            <ac:spMk id="2" creationId="{74F48BEE-FA38-2B54-6724-7113A695A003}"/>
          </ac:spMkLst>
        </pc:spChg>
        <pc:spChg chg="del">
          <ac:chgData name="Maisie Bidwell (2114523)" userId="S::2114523@student.uwtsd.ac.uk::50e29807-2925-4932-8ca2-1ea20f0ca2ec" providerId="AD" clId="Web-{26FF92AD-6926-4D0A-95E7-2F8742DE89C2}" dt="2022-04-27T12:08:58.603" v="941"/>
          <ac:spMkLst>
            <pc:docMk/>
            <pc:sldMk cId="107267474" sldId="268"/>
            <ac:spMk id="3" creationId="{FC38AB15-9402-7E7A-A6D0-CD4E25C339AD}"/>
          </ac:spMkLst>
        </pc:spChg>
        <pc:spChg chg="add mod ord">
          <ac:chgData name="Maisie Bidwell (2114523)" userId="S::2114523@student.uwtsd.ac.uk::50e29807-2925-4932-8ca2-1ea20f0ca2ec" providerId="AD" clId="Web-{26FF92AD-6926-4D0A-95E7-2F8742DE89C2}" dt="2022-04-27T12:14:58.737" v="1006"/>
          <ac:spMkLst>
            <pc:docMk/>
            <pc:sldMk cId="107267474" sldId="268"/>
            <ac:spMk id="4" creationId="{D2FE040E-123B-5820-B608-3AE5F3D7CE15}"/>
          </ac:spMkLst>
        </pc:spChg>
        <pc:spChg chg="add del">
          <ac:chgData name="Maisie Bidwell (2114523)" userId="S::2114523@student.uwtsd.ac.uk::50e29807-2925-4932-8ca2-1ea20f0ca2ec" providerId="AD" clId="Web-{26FF92AD-6926-4D0A-95E7-2F8742DE89C2}" dt="2022-04-27T12:11:51.670" v="958"/>
          <ac:spMkLst>
            <pc:docMk/>
            <pc:sldMk cId="107267474" sldId="268"/>
            <ac:spMk id="10" creationId="{40EBDF3C-61A6-450C-8532-9276D9A1EB04}"/>
          </ac:spMkLst>
        </pc:spChg>
        <pc:spChg chg="add del">
          <ac:chgData name="Maisie Bidwell (2114523)" userId="S::2114523@student.uwtsd.ac.uk::50e29807-2925-4932-8ca2-1ea20f0ca2ec" providerId="AD" clId="Web-{26FF92AD-6926-4D0A-95E7-2F8742DE89C2}" dt="2022-04-27T12:14:58.737" v="1006"/>
          <ac:spMkLst>
            <pc:docMk/>
            <pc:sldMk cId="107267474" sldId="268"/>
            <ac:spMk id="15" creationId="{0276CF47-78D1-45D4-B8A5-05DD68D9FB03}"/>
          </ac:spMkLst>
        </pc:spChg>
        <pc:spChg chg="add">
          <ac:chgData name="Maisie Bidwell (2114523)" userId="S::2114523@student.uwtsd.ac.uk::50e29807-2925-4932-8ca2-1ea20f0ca2ec" providerId="AD" clId="Web-{26FF92AD-6926-4D0A-95E7-2F8742DE89C2}" dt="2022-04-27T12:14:58.737" v="1006"/>
          <ac:spMkLst>
            <pc:docMk/>
            <pc:sldMk cId="107267474" sldId="268"/>
            <ac:spMk id="20" creationId="{31F1EB30-368F-4E15-B86B-4E0AAD2C77F1}"/>
          </ac:spMkLst>
        </pc:spChg>
        <pc:picChg chg="add mod ord">
          <ac:chgData name="Maisie Bidwell (2114523)" userId="S::2114523@student.uwtsd.ac.uk::50e29807-2925-4932-8ca2-1ea20f0ca2ec" providerId="AD" clId="Web-{26FF92AD-6926-4D0A-95E7-2F8742DE89C2}" dt="2022-04-27T12:15:33.409" v="1015" actId="14100"/>
          <ac:picMkLst>
            <pc:docMk/>
            <pc:sldMk cId="107267474" sldId="268"/>
            <ac:picMk id="5" creationId="{0B3FABF6-58F5-E1B4-D33B-24E290F4BD8E}"/>
          </ac:picMkLst>
        </pc:picChg>
        <pc:picChg chg="add mod">
          <ac:chgData name="Maisie Bidwell (2114523)" userId="S::2114523@student.uwtsd.ac.uk::50e29807-2925-4932-8ca2-1ea20f0ca2ec" providerId="AD" clId="Web-{26FF92AD-6926-4D0A-95E7-2F8742DE89C2}" dt="2022-04-27T12:15:12.190" v="1009" actId="14100"/>
          <ac:picMkLst>
            <pc:docMk/>
            <pc:sldMk cId="107267474" sldId="268"/>
            <ac:picMk id="6" creationId="{FC23C405-F76A-1DE9-15DE-C2E5D9B5474C}"/>
          </ac:picMkLst>
        </pc:picChg>
        <pc:picChg chg="add mod ord">
          <ac:chgData name="Maisie Bidwell (2114523)" userId="S::2114523@student.uwtsd.ac.uk::50e29807-2925-4932-8ca2-1ea20f0ca2ec" providerId="AD" clId="Web-{26FF92AD-6926-4D0A-95E7-2F8742DE89C2}" dt="2022-04-27T12:15:27.144" v="1013" actId="14100"/>
          <ac:picMkLst>
            <pc:docMk/>
            <pc:sldMk cId="107267474" sldId="268"/>
            <ac:picMk id="7" creationId="{747EF81D-5FD5-502A-8771-15A71651ADCA}"/>
          </ac:picMkLst>
        </pc:picChg>
        <pc:picChg chg="add mod">
          <ac:chgData name="Maisie Bidwell (2114523)" userId="S::2114523@student.uwtsd.ac.uk::50e29807-2925-4932-8ca2-1ea20f0ca2ec" providerId="AD" clId="Web-{26FF92AD-6926-4D0A-95E7-2F8742DE89C2}" dt="2022-04-27T12:15:17.315" v="1011" actId="14100"/>
          <ac:picMkLst>
            <pc:docMk/>
            <pc:sldMk cId="107267474" sldId="268"/>
            <ac:picMk id="8" creationId="{FDE7F71F-39EC-8EAB-0067-4D50F52249DD}"/>
          </ac:picMkLst>
        </pc:picChg>
      </pc:sldChg>
      <pc:sldChg chg="addSp delSp modSp new">
        <pc:chgData name="Maisie Bidwell (2114523)" userId="S::2114523@student.uwtsd.ac.uk::50e29807-2925-4932-8ca2-1ea20f0ca2ec" providerId="AD" clId="Web-{26FF92AD-6926-4D0A-95E7-2F8742DE89C2}" dt="2022-04-27T12:13:18.797" v="989" actId="1076"/>
        <pc:sldMkLst>
          <pc:docMk/>
          <pc:sldMk cId="4041469293" sldId="269"/>
        </pc:sldMkLst>
        <pc:spChg chg="del">
          <ac:chgData name="Maisie Bidwell (2114523)" userId="S::2114523@student.uwtsd.ac.uk::50e29807-2925-4932-8ca2-1ea20f0ca2ec" providerId="AD" clId="Web-{26FF92AD-6926-4D0A-95E7-2F8742DE89C2}" dt="2022-04-27T12:12:15.186" v="967"/>
          <ac:spMkLst>
            <pc:docMk/>
            <pc:sldMk cId="4041469293" sldId="269"/>
            <ac:spMk id="2" creationId="{2FD32DE9-3865-0029-8719-35B57DEFBA55}"/>
          </ac:spMkLst>
        </pc:spChg>
        <pc:spChg chg="del">
          <ac:chgData name="Maisie Bidwell (2114523)" userId="S::2114523@student.uwtsd.ac.uk::50e29807-2925-4932-8ca2-1ea20f0ca2ec" providerId="AD" clId="Web-{26FF92AD-6926-4D0A-95E7-2F8742DE89C2}" dt="2022-04-27T12:12:14.201" v="966"/>
          <ac:spMkLst>
            <pc:docMk/>
            <pc:sldMk cId="4041469293" sldId="269"/>
            <ac:spMk id="3" creationId="{BA6EF234-D9A8-AB93-C39E-31A55EB8C450}"/>
          </ac:spMkLst>
        </pc:spChg>
        <pc:spChg chg="add mod">
          <ac:chgData name="Maisie Bidwell (2114523)" userId="S::2114523@student.uwtsd.ac.uk::50e29807-2925-4932-8ca2-1ea20f0ca2ec" providerId="AD" clId="Web-{26FF92AD-6926-4D0A-95E7-2F8742DE89C2}" dt="2022-04-27T12:13:14.937" v="988" actId="1076"/>
          <ac:spMkLst>
            <pc:docMk/>
            <pc:sldMk cId="4041469293" sldId="269"/>
            <ac:spMk id="4" creationId="{4083FCCE-A1FD-D587-1224-C6061E900FD7}"/>
          </ac:spMkLst>
        </pc:spChg>
        <pc:picChg chg="add mod">
          <ac:chgData name="Maisie Bidwell (2114523)" userId="S::2114523@student.uwtsd.ac.uk::50e29807-2925-4932-8ca2-1ea20f0ca2ec" providerId="AD" clId="Web-{26FF92AD-6926-4D0A-95E7-2F8742DE89C2}" dt="2022-04-27T12:13:18.797" v="989" actId="1076"/>
          <ac:picMkLst>
            <pc:docMk/>
            <pc:sldMk cId="4041469293" sldId="269"/>
            <ac:picMk id="5" creationId="{C53F0D8E-8996-9A5B-978A-468C316132C1}"/>
          </ac:picMkLst>
        </pc:picChg>
      </pc:sldChg>
      <pc:sldChg chg="addSp delSp modSp new mod setBg">
        <pc:chgData name="Maisie Bidwell (2114523)" userId="S::2114523@student.uwtsd.ac.uk::50e29807-2925-4932-8ca2-1ea20f0ca2ec" providerId="AD" clId="Web-{26FF92AD-6926-4D0A-95E7-2F8742DE89C2}" dt="2022-04-27T12:56:48.115" v="1256" actId="1076"/>
        <pc:sldMkLst>
          <pc:docMk/>
          <pc:sldMk cId="3932896222" sldId="270"/>
        </pc:sldMkLst>
        <pc:spChg chg="del">
          <ac:chgData name="Maisie Bidwell (2114523)" userId="S::2114523@student.uwtsd.ac.uk::50e29807-2925-4932-8ca2-1ea20f0ca2ec" providerId="AD" clId="Web-{26FF92AD-6926-4D0A-95E7-2F8742DE89C2}" dt="2022-04-27T12:13:31.078" v="991"/>
          <ac:spMkLst>
            <pc:docMk/>
            <pc:sldMk cId="3932896222" sldId="270"/>
            <ac:spMk id="2" creationId="{8FCC34B5-CEDE-6030-1E33-79CBBB41C69B}"/>
          </ac:spMkLst>
        </pc:spChg>
        <pc:spChg chg="del">
          <ac:chgData name="Maisie Bidwell (2114523)" userId="S::2114523@student.uwtsd.ac.uk::50e29807-2925-4932-8ca2-1ea20f0ca2ec" providerId="AD" clId="Web-{26FF92AD-6926-4D0A-95E7-2F8742DE89C2}" dt="2022-04-27T12:13:32.219" v="992"/>
          <ac:spMkLst>
            <pc:docMk/>
            <pc:sldMk cId="3932896222" sldId="270"/>
            <ac:spMk id="3" creationId="{8D907C2C-95FE-39F8-432D-14327A3452E1}"/>
          </ac:spMkLst>
        </pc:spChg>
        <pc:spChg chg="add mod ord">
          <ac:chgData name="Maisie Bidwell (2114523)" userId="S::2114523@student.uwtsd.ac.uk::50e29807-2925-4932-8ca2-1ea20f0ca2ec" providerId="AD" clId="Web-{26FF92AD-6926-4D0A-95E7-2F8742DE89C2}" dt="2022-04-27T12:56:33.427" v="1249" actId="14100"/>
          <ac:spMkLst>
            <pc:docMk/>
            <pc:sldMk cId="3932896222" sldId="270"/>
            <ac:spMk id="4" creationId="{553967CF-6218-9D07-98A9-9F5DE6E7EC6F}"/>
          </ac:spMkLst>
        </pc:spChg>
        <pc:spChg chg="add del">
          <ac:chgData name="Maisie Bidwell (2114523)" userId="S::2114523@student.uwtsd.ac.uk::50e29807-2925-4932-8ca2-1ea20f0ca2ec" providerId="AD" clId="Web-{26FF92AD-6926-4D0A-95E7-2F8742DE89C2}" dt="2022-04-27T12:50:25.811" v="1189"/>
          <ac:spMkLst>
            <pc:docMk/>
            <pc:sldMk cId="3932896222" sldId="270"/>
            <ac:spMk id="9" creationId="{40EBDF3C-61A6-450C-8532-9276D9A1EB04}"/>
          </ac:spMkLst>
        </pc:spChg>
        <pc:spChg chg="add del">
          <ac:chgData name="Maisie Bidwell (2114523)" userId="S::2114523@student.uwtsd.ac.uk::50e29807-2925-4932-8ca2-1ea20f0ca2ec" providerId="AD" clId="Web-{26FF92AD-6926-4D0A-95E7-2F8742DE89C2}" dt="2022-04-27T12:56:23.380" v="1246"/>
          <ac:spMkLst>
            <pc:docMk/>
            <pc:sldMk cId="3932896222" sldId="270"/>
            <ac:spMk id="14" creationId="{0276CF47-78D1-45D4-B8A5-05DD68D9FB03}"/>
          </ac:spMkLst>
        </pc:spChg>
        <pc:picChg chg="add del mod">
          <ac:chgData name="Maisie Bidwell (2114523)" userId="S::2114523@student.uwtsd.ac.uk::50e29807-2925-4932-8ca2-1ea20f0ca2ec" providerId="AD" clId="Web-{26FF92AD-6926-4D0A-95E7-2F8742DE89C2}" dt="2022-04-27T12:50:00.935" v="1179"/>
          <ac:picMkLst>
            <pc:docMk/>
            <pc:sldMk cId="3932896222" sldId="270"/>
            <ac:picMk id="2" creationId="{8DC922FE-C05E-AA9F-80CB-D32D7A29DEC9}"/>
          </ac:picMkLst>
        </pc:picChg>
        <pc:picChg chg="add mod">
          <ac:chgData name="Maisie Bidwell (2114523)" userId="S::2114523@student.uwtsd.ac.uk::50e29807-2925-4932-8ca2-1ea20f0ca2ec" providerId="AD" clId="Web-{26FF92AD-6926-4D0A-95E7-2F8742DE89C2}" dt="2022-04-27T12:56:46.490" v="1255" actId="1076"/>
          <ac:picMkLst>
            <pc:docMk/>
            <pc:sldMk cId="3932896222" sldId="270"/>
            <ac:picMk id="3" creationId="{12FF86EC-0FD4-0845-05E5-4DE5E6431DAB}"/>
          </ac:picMkLst>
        </pc:picChg>
        <pc:picChg chg="add mod">
          <ac:chgData name="Maisie Bidwell (2114523)" userId="S::2114523@student.uwtsd.ac.uk::50e29807-2925-4932-8ca2-1ea20f0ca2ec" providerId="AD" clId="Web-{26FF92AD-6926-4D0A-95E7-2F8742DE89C2}" dt="2022-04-27T12:56:48.115" v="1256" actId="1076"/>
          <ac:picMkLst>
            <pc:docMk/>
            <pc:sldMk cId="3932896222" sldId="270"/>
            <ac:picMk id="5" creationId="{38F46BD3-0273-C6A0-3913-7FCD53D6E3F6}"/>
          </ac:picMkLst>
        </pc:picChg>
      </pc:sldChg>
      <pc:sldChg chg="addSp delSp modSp new ord">
        <pc:chgData name="Maisie Bidwell (2114523)" userId="S::2114523@student.uwtsd.ac.uk::50e29807-2925-4932-8ca2-1ea20f0ca2ec" providerId="AD" clId="Web-{26FF92AD-6926-4D0A-95E7-2F8742DE89C2}" dt="2022-04-27T12:26:24.456" v="1163" actId="14100"/>
        <pc:sldMkLst>
          <pc:docMk/>
          <pc:sldMk cId="2405969347" sldId="271"/>
        </pc:sldMkLst>
        <pc:spChg chg="del">
          <ac:chgData name="Maisie Bidwell (2114523)" userId="S::2114523@student.uwtsd.ac.uk::50e29807-2925-4932-8ca2-1ea20f0ca2ec" providerId="AD" clId="Web-{26FF92AD-6926-4D0A-95E7-2F8742DE89C2}" dt="2022-04-27T12:16:18.489" v="1020"/>
          <ac:spMkLst>
            <pc:docMk/>
            <pc:sldMk cId="2405969347" sldId="271"/>
            <ac:spMk id="2" creationId="{5EB09C13-5C89-1F56-FC7A-5390B79FE545}"/>
          </ac:spMkLst>
        </pc:spChg>
        <pc:spChg chg="del">
          <ac:chgData name="Maisie Bidwell (2114523)" userId="S::2114523@student.uwtsd.ac.uk::50e29807-2925-4932-8ca2-1ea20f0ca2ec" providerId="AD" clId="Web-{26FF92AD-6926-4D0A-95E7-2F8742DE89C2}" dt="2022-04-27T12:16:17.754" v="1019"/>
          <ac:spMkLst>
            <pc:docMk/>
            <pc:sldMk cId="2405969347" sldId="271"/>
            <ac:spMk id="3" creationId="{4F933163-6715-FAF5-FDB8-22061F97654B}"/>
          </ac:spMkLst>
        </pc:spChg>
        <pc:spChg chg="add mod">
          <ac:chgData name="Maisie Bidwell (2114523)" userId="S::2114523@student.uwtsd.ac.uk::50e29807-2925-4932-8ca2-1ea20f0ca2ec" providerId="AD" clId="Web-{26FF92AD-6926-4D0A-95E7-2F8742DE89C2}" dt="2022-04-27T12:18:06.085" v="1064" actId="1076"/>
          <ac:spMkLst>
            <pc:docMk/>
            <pc:sldMk cId="2405969347" sldId="271"/>
            <ac:spMk id="4" creationId="{788B0E95-877C-C08E-7CC0-5E2CBF785E90}"/>
          </ac:spMkLst>
        </pc:spChg>
        <pc:spChg chg="add mod">
          <ac:chgData name="Maisie Bidwell (2114523)" userId="S::2114523@student.uwtsd.ac.uk::50e29807-2925-4932-8ca2-1ea20f0ca2ec" providerId="AD" clId="Web-{26FF92AD-6926-4D0A-95E7-2F8742DE89C2}" dt="2022-04-27T12:24:16.235" v="1154" actId="20577"/>
          <ac:spMkLst>
            <pc:docMk/>
            <pc:sldMk cId="2405969347" sldId="271"/>
            <ac:spMk id="11" creationId="{F5D3FCDD-15F2-9F68-852C-0E975ED2FA82}"/>
          </ac:spMkLst>
        </pc:spChg>
        <pc:spChg chg="add mod">
          <ac:chgData name="Maisie Bidwell (2114523)" userId="S::2114523@student.uwtsd.ac.uk::50e29807-2925-4932-8ca2-1ea20f0ca2ec" providerId="AD" clId="Web-{26FF92AD-6926-4D0A-95E7-2F8742DE89C2}" dt="2022-04-27T12:26:24.456" v="1163" actId="14100"/>
          <ac:spMkLst>
            <pc:docMk/>
            <pc:sldMk cId="2405969347" sldId="271"/>
            <ac:spMk id="12" creationId="{0EE68E98-A083-23F8-6E8F-41D037FB6F0C}"/>
          </ac:spMkLst>
        </pc:spChg>
        <pc:spChg chg="add mod">
          <ac:chgData name="Maisie Bidwell (2114523)" userId="S::2114523@student.uwtsd.ac.uk::50e29807-2925-4932-8ca2-1ea20f0ca2ec" providerId="AD" clId="Web-{26FF92AD-6926-4D0A-95E7-2F8742DE89C2}" dt="2022-04-27T12:24:21.250" v="1156" actId="20577"/>
          <ac:spMkLst>
            <pc:docMk/>
            <pc:sldMk cId="2405969347" sldId="271"/>
            <ac:spMk id="13" creationId="{52D9CAD7-F9F5-2E15-3D36-B89EED121BB1}"/>
          </ac:spMkLst>
        </pc:spChg>
        <pc:spChg chg="add mod">
          <ac:chgData name="Maisie Bidwell (2114523)" userId="S::2114523@student.uwtsd.ac.uk::50e29807-2925-4932-8ca2-1ea20f0ca2ec" providerId="AD" clId="Web-{26FF92AD-6926-4D0A-95E7-2F8742DE89C2}" dt="2022-04-27T12:21:14.886" v="1128" actId="20577"/>
          <ac:spMkLst>
            <pc:docMk/>
            <pc:sldMk cId="2405969347" sldId="271"/>
            <ac:spMk id="14" creationId="{DC0AB75E-A133-AE6B-4EF3-9FD1A67D1A57}"/>
          </ac:spMkLst>
        </pc:spChg>
        <pc:picChg chg="add mod">
          <ac:chgData name="Maisie Bidwell (2114523)" userId="S::2114523@student.uwtsd.ac.uk::50e29807-2925-4932-8ca2-1ea20f0ca2ec" providerId="AD" clId="Web-{26FF92AD-6926-4D0A-95E7-2F8742DE89C2}" dt="2022-04-27T12:17:36.194" v="1055" actId="1076"/>
          <ac:picMkLst>
            <pc:docMk/>
            <pc:sldMk cId="2405969347" sldId="271"/>
            <ac:picMk id="5" creationId="{5B65A859-6C3F-4295-6B94-549192BE66F9}"/>
          </ac:picMkLst>
        </pc:picChg>
        <pc:picChg chg="add mod">
          <ac:chgData name="Maisie Bidwell (2114523)" userId="S::2114523@student.uwtsd.ac.uk::50e29807-2925-4932-8ca2-1ea20f0ca2ec" providerId="AD" clId="Web-{26FF92AD-6926-4D0A-95E7-2F8742DE89C2}" dt="2022-04-27T12:17:38.194" v="1056" actId="1076"/>
          <ac:picMkLst>
            <pc:docMk/>
            <pc:sldMk cId="2405969347" sldId="271"/>
            <ac:picMk id="6" creationId="{0D6C2FAE-7A68-624E-AC0C-98D41014C9FE}"/>
          </ac:picMkLst>
        </pc:picChg>
        <pc:picChg chg="add del mod">
          <ac:chgData name="Maisie Bidwell (2114523)" userId="S::2114523@student.uwtsd.ac.uk::50e29807-2925-4932-8ca2-1ea20f0ca2ec" providerId="AD" clId="Web-{26FF92AD-6926-4D0A-95E7-2F8742DE89C2}" dt="2022-04-27T12:16:53.646" v="1038"/>
          <ac:picMkLst>
            <pc:docMk/>
            <pc:sldMk cId="2405969347" sldId="271"/>
            <ac:picMk id="7" creationId="{395B7462-F50E-7774-1E0B-E020412A56CE}"/>
          </ac:picMkLst>
        </pc:picChg>
        <pc:picChg chg="add del mod">
          <ac:chgData name="Maisie Bidwell (2114523)" userId="S::2114523@student.uwtsd.ac.uk::50e29807-2925-4932-8ca2-1ea20f0ca2ec" providerId="AD" clId="Web-{26FF92AD-6926-4D0A-95E7-2F8742DE89C2}" dt="2022-04-27T12:16:53.646" v="1037"/>
          <ac:picMkLst>
            <pc:docMk/>
            <pc:sldMk cId="2405969347" sldId="271"/>
            <ac:picMk id="8" creationId="{34AF66D3-8E7D-003A-EAEB-429292D4266C}"/>
          </ac:picMkLst>
        </pc:picChg>
        <pc:picChg chg="add mod">
          <ac:chgData name="Maisie Bidwell (2114523)" userId="S::2114523@student.uwtsd.ac.uk::50e29807-2925-4932-8ca2-1ea20f0ca2ec" providerId="AD" clId="Web-{26FF92AD-6926-4D0A-95E7-2F8742DE89C2}" dt="2022-04-27T12:18:31.289" v="1069" actId="1076"/>
          <ac:picMkLst>
            <pc:docMk/>
            <pc:sldMk cId="2405969347" sldId="271"/>
            <ac:picMk id="9" creationId="{67A09AB3-EA76-99D0-5811-EBEE67EC6651}"/>
          </ac:picMkLst>
        </pc:picChg>
        <pc:picChg chg="add mod">
          <ac:chgData name="Maisie Bidwell (2114523)" userId="S::2114523@student.uwtsd.ac.uk::50e29807-2925-4932-8ca2-1ea20f0ca2ec" providerId="AD" clId="Web-{26FF92AD-6926-4D0A-95E7-2F8742DE89C2}" dt="2022-04-27T12:18:34.632" v="1070" actId="1076"/>
          <ac:picMkLst>
            <pc:docMk/>
            <pc:sldMk cId="2405969347" sldId="271"/>
            <ac:picMk id="10" creationId="{9FFFBC3B-8D77-B6FE-F05C-C10208D32489}"/>
          </ac:picMkLst>
        </pc:picChg>
      </pc:sldChg>
      <pc:sldChg chg="addSp delSp modSp new mod setBg">
        <pc:chgData name="Maisie Bidwell (2114523)" userId="S::2114523@student.uwtsd.ac.uk::50e29807-2925-4932-8ca2-1ea20f0ca2ec" providerId="AD" clId="Web-{26FF92AD-6926-4D0A-95E7-2F8742DE89C2}" dt="2022-04-27T12:54:18.862" v="1244" actId="1076"/>
        <pc:sldMkLst>
          <pc:docMk/>
          <pc:sldMk cId="1441681628" sldId="272"/>
        </pc:sldMkLst>
        <pc:spChg chg="del">
          <ac:chgData name="Maisie Bidwell (2114523)" userId="S::2114523@student.uwtsd.ac.uk::50e29807-2925-4932-8ca2-1ea20f0ca2ec" providerId="AD" clId="Web-{26FF92AD-6926-4D0A-95E7-2F8742DE89C2}" dt="2022-04-27T12:51:01.249" v="1199"/>
          <ac:spMkLst>
            <pc:docMk/>
            <pc:sldMk cId="1441681628" sldId="272"/>
            <ac:spMk id="2" creationId="{1C85B569-377F-560A-0D39-3702B010C1F1}"/>
          </ac:spMkLst>
        </pc:spChg>
        <pc:spChg chg="del">
          <ac:chgData name="Maisie Bidwell (2114523)" userId="S::2114523@student.uwtsd.ac.uk::50e29807-2925-4932-8ca2-1ea20f0ca2ec" providerId="AD" clId="Web-{26FF92AD-6926-4D0A-95E7-2F8742DE89C2}" dt="2022-04-27T12:50:59.358" v="1198"/>
          <ac:spMkLst>
            <pc:docMk/>
            <pc:sldMk cId="1441681628" sldId="272"/>
            <ac:spMk id="3" creationId="{1F4ADCC1-9978-D203-7992-79B7C55CA5B4}"/>
          </ac:spMkLst>
        </pc:spChg>
        <pc:spChg chg="add mod ord">
          <ac:chgData name="Maisie Bidwell (2114523)" userId="S::2114523@student.uwtsd.ac.uk::50e29807-2925-4932-8ca2-1ea20f0ca2ec" providerId="AD" clId="Web-{26FF92AD-6926-4D0A-95E7-2F8742DE89C2}" dt="2022-04-27T12:54:18.862" v="1244" actId="1076"/>
          <ac:spMkLst>
            <pc:docMk/>
            <pc:sldMk cId="1441681628" sldId="272"/>
            <ac:spMk id="4" creationId="{0710783D-E054-FF8B-0C06-EE3773BE0389}"/>
          </ac:spMkLst>
        </pc:spChg>
        <pc:spChg chg="add del">
          <ac:chgData name="Maisie Bidwell (2114523)" userId="S::2114523@student.uwtsd.ac.uk::50e29807-2925-4932-8ca2-1ea20f0ca2ec" providerId="AD" clId="Web-{26FF92AD-6926-4D0A-95E7-2F8742DE89C2}" dt="2022-04-27T12:53:39.439" v="1234"/>
          <ac:spMkLst>
            <pc:docMk/>
            <pc:sldMk cId="1441681628" sldId="272"/>
            <ac:spMk id="14" creationId="{00EF3C38-8DAE-4B7F-AA51-4084DF99D098}"/>
          </ac:spMkLst>
        </pc:spChg>
        <pc:spChg chg="add">
          <ac:chgData name="Maisie Bidwell (2114523)" userId="S::2114523@student.uwtsd.ac.uk::50e29807-2925-4932-8ca2-1ea20f0ca2ec" providerId="AD" clId="Web-{26FF92AD-6926-4D0A-95E7-2F8742DE89C2}" dt="2022-04-27T12:53:39.471" v="1235"/>
          <ac:spMkLst>
            <pc:docMk/>
            <pc:sldMk cId="1441681628" sldId="272"/>
            <ac:spMk id="16" creationId="{909E2B68-A044-46FA-9A61-8366DCE12AB6}"/>
          </ac:spMkLst>
        </pc:spChg>
        <pc:picChg chg="add del mod">
          <ac:chgData name="Maisie Bidwell (2114523)" userId="S::2114523@student.uwtsd.ac.uk::50e29807-2925-4932-8ca2-1ea20f0ca2ec" providerId="AD" clId="Web-{26FF92AD-6926-4D0A-95E7-2F8742DE89C2}" dt="2022-04-27T12:52:45.438" v="1220"/>
          <ac:picMkLst>
            <pc:docMk/>
            <pc:sldMk cId="1441681628" sldId="272"/>
            <ac:picMk id="5" creationId="{C52C7267-19FC-AB43-469E-7AA2346F1FC7}"/>
          </ac:picMkLst>
        </pc:picChg>
        <pc:picChg chg="add del mod">
          <ac:chgData name="Maisie Bidwell (2114523)" userId="S::2114523@student.uwtsd.ac.uk::50e29807-2925-4932-8ca2-1ea20f0ca2ec" providerId="AD" clId="Web-{26FF92AD-6926-4D0A-95E7-2F8742DE89C2}" dt="2022-04-27T12:53:20.142" v="1230"/>
          <ac:picMkLst>
            <pc:docMk/>
            <pc:sldMk cId="1441681628" sldId="272"/>
            <ac:picMk id="6" creationId="{C052958D-0840-C2CB-9F77-0CFD7FC1DF50}"/>
          </ac:picMkLst>
        </pc:picChg>
        <pc:picChg chg="add mod ord">
          <ac:chgData name="Maisie Bidwell (2114523)" userId="S::2114523@student.uwtsd.ac.uk::50e29807-2925-4932-8ca2-1ea20f0ca2ec" providerId="AD" clId="Web-{26FF92AD-6926-4D0A-95E7-2F8742DE89C2}" dt="2022-04-27T12:53:39.471" v="1235"/>
          <ac:picMkLst>
            <pc:docMk/>
            <pc:sldMk cId="1441681628" sldId="272"/>
            <ac:picMk id="7" creationId="{17510D5B-85F8-3104-32CF-64CB5C3D79C7}"/>
          </ac:picMkLst>
        </pc:picChg>
        <pc:picChg chg="add mod ord">
          <ac:chgData name="Maisie Bidwell (2114523)" userId="S::2114523@student.uwtsd.ac.uk::50e29807-2925-4932-8ca2-1ea20f0ca2ec" providerId="AD" clId="Web-{26FF92AD-6926-4D0A-95E7-2F8742DE89C2}" dt="2022-04-27T12:53:39.471" v="1235"/>
          <ac:picMkLst>
            <pc:docMk/>
            <pc:sldMk cId="1441681628" sldId="272"/>
            <ac:picMk id="8" creationId="{9A7E19C8-C296-24A5-6C11-51A378CAF053}"/>
          </ac:picMkLst>
        </pc:picChg>
        <pc:picChg chg="add mod">
          <ac:chgData name="Maisie Bidwell (2114523)" userId="S::2114523@student.uwtsd.ac.uk::50e29807-2925-4932-8ca2-1ea20f0ca2ec" providerId="AD" clId="Web-{26FF92AD-6926-4D0A-95E7-2F8742DE89C2}" dt="2022-04-27T12:53:39.471" v="1235"/>
          <ac:picMkLst>
            <pc:docMk/>
            <pc:sldMk cId="1441681628" sldId="272"/>
            <ac:picMk id="9" creationId="{13E2E206-40EB-870E-336C-B204C7A6986D}"/>
          </ac:picMkLst>
        </pc:picChg>
      </pc:sldChg>
      <pc:sldChg chg="addSp delSp modSp new">
        <pc:chgData name="Maisie Bidwell (2114523)" userId="S::2114523@student.uwtsd.ac.uk::50e29807-2925-4932-8ca2-1ea20f0ca2ec" providerId="AD" clId="Web-{26FF92AD-6926-4D0A-95E7-2F8742DE89C2}" dt="2022-04-27T13:21:42.153" v="1330" actId="14100"/>
        <pc:sldMkLst>
          <pc:docMk/>
          <pc:sldMk cId="2325313228" sldId="273"/>
        </pc:sldMkLst>
        <pc:spChg chg="del">
          <ac:chgData name="Maisie Bidwell (2114523)" userId="S::2114523@student.uwtsd.ac.uk::50e29807-2925-4932-8ca2-1ea20f0ca2ec" providerId="AD" clId="Web-{26FF92AD-6926-4D0A-95E7-2F8742DE89C2}" dt="2022-04-27T12:57:05.256" v="1258"/>
          <ac:spMkLst>
            <pc:docMk/>
            <pc:sldMk cId="2325313228" sldId="273"/>
            <ac:spMk id="2" creationId="{CCE13DD8-C23F-1F4E-2E9B-C57D59524979}"/>
          </ac:spMkLst>
        </pc:spChg>
        <pc:spChg chg="del">
          <ac:chgData name="Maisie Bidwell (2114523)" userId="S::2114523@student.uwtsd.ac.uk::50e29807-2925-4932-8ca2-1ea20f0ca2ec" providerId="AD" clId="Web-{26FF92AD-6926-4D0A-95E7-2F8742DE89C2}" dt="2022-04-27T12:57:06.240" v="1259"/>
          <ac:spMkLst>
            <pc:docMk/>
            <pc:sldMk cId="2325313228" sldId="273"/>
            <ac:spMk id="3" creationId="{0B5DFA10-680C-4CCD-90F5-16A37CCBF087}"/>
          </ac:spMkLst>
        </pc:spChg>
        <pc:spChg chg="add mod">
          <ac:chgData name="Maisie Bidwell (2114523)" userId="S::2114523@student.uwtsd.ac.uk::50e29807-2925-4932-8ca2-1ea20f0ca2ec" providerId="AD" clId="Web-{26FF92AD-6926-4D0A-95E7-2F8742DE89C2}" dt="2022-04-27T13:02:13.950" v="1313" actId="20577"/>
          <ac:spMkLst>
            <pc:docMk/>
            <pc:sldMk cId="2325313228" sldId="273"/>
            <ac:spMk id="9" creationId="{26748887-FC41-8E61-A506-004F88FF9F81}"/>
          </ac:spMkLst>
        </pc:spChg>
        <pc:picChg chg="add mod">
          <ac:chgData name="Maisie Bidwell (2114523)" userId="S::2114523@student.uwtsd.ac.uk::50e29807-2925-4932-8ca2-1ea20f0ca2ec" providerId="AD" clId="Web-{26FF92AD-6926-4D0A-95E7-2F8742DE89C2}" dt="2022-04-27T13:19:37.525" v="1322" actId="1076"/>
          <ac:picMkLst>
            <pc:docMk/>
            <pc:sldMk cId="2325313228" sldId="273"/>
            <ac:picMk id="2" creationId="{EC5462DE-8733-FD00-E586-C9120486E1D4}"/>
          </ac:picMkLst>
        </pc:picChg>
        <pc:picChg chg="add del mod">
          <ac:chgData name="Maisie Bidwell (2114523)" userId="S::2114523@student.uwtsd.ac.uk::50e29807-2925-4932-8ca2-1ea20f0ca2ec" providerId="AD" clId="Web-{26FF92AD-6926-4D0A-95E7-2F8742DE89C2}" dt="2022-04-27T13:21:30.637" v="1327"/>
          <ac:picMkLst>
            <pc:docMk/>
            <pc:sldMk cId="2325313228" sldId="273"/>
            <ac:picMk id="3" creationId="{3480578F-9371-AD30-29CC-4D899C6BE731}"/>
          </ac:picMkLst>
        </pc:picChg>
        <pc:picChg chg="add mod">
          <ac:chgData name="Maisie Bidwell (2114523)" userId="S::2114523@student.uwtsd.ac.uk::50e29807-2925-4932-8ca2-1ea20f0ca2ec" providerId="AD" clId="Web-{26FF92AD-6926-4D0A-95E7-2F8742DE89C2}" dt="2022-04-27T13:21:42.153" v="1330" actId="14100"/>
          <ac:picMkLst>
            <pc:docMk/>
            <pc:sldMk cId="2325313228" sldId="273"/>
            <ac:picMk id="4" creationId="{3B2E62A3-81EB-A9EC-82FE-05F9689A0992}"/>
          </ac:picMkLst>
        </pc:picChg>
        <pc:picChg chg="add del mod">
          <ac:chgData name="Maisie Bidwell (2114523)" userId="S::2114523@student.uwtsd.ac.uk::50e29807-2925-4932-8ca2-1ea20f0ca2ec" providerId="AD" clId="Web-{26FF92AD-6926-4D0A-95E7-2F8742DE89C2}" dt="2022-04-27T12:58:36.320" v="1269"/>
          <ac:picMkLst>
            <pc:docMk/>
            <pc:sldMk cId="2325313228" sldId="273"/>
            <ac:picMk id="4" creationId="{821ED86F-8520-DB05-A183-618EF9C5E46F}"/>
          </ac:picMkLst>
        </pc:picChg>
        <pc:picChg chg="add mod">
          <ac:chgData name="Maisie Bidwell (2114523)" userId="S::2114523@student.uwtsd.ac.uk::50e29807-2925-4932-8ca2-1ea20f0ca2ec" providerId="AD" clId="Web-{26FF92AD-6926-4D0A-95E7-2F8742DE89C2}" dt="2022-04-27T12:57:27.741" v="1264" actId="14100"/>
          <ac:picMkLst>
            <pc:docMk/>
            <pc:sldMk cId="2325313228" sldId="273"/>
            <ac:picMk id="5" creationId="{DDBCF70B-A03B-76BD-A1C1-D193C5D27306}"/>
          </ac:picMkLst>
        </pc:picChg>
        <pc:picChg chg="add mod">
          <ac:chgData name="Maisie Bidwell (2114523)" userId="S::2114523@student.uwtsd.ac.uk::50e29807-2925-4932-8ca2-1ea20f0ca2ec" providerId="AD" clId="Web-{26FF92AD-6926-4D0A-95E7-2F8742DE89C2}" dt="2022-04-27T12:58:02.726" v="1268" actId="1076"/>
          <ac:picMkLst>
            <pc:docMk/>
            <pc:sldMk cId="2325313228" sldId="273"/>
            <ac:picMk id="6" creationId="{0D877623-AFAA-F6EA-2DBB-66711D167B4D}"/>
          </ac:picMkLst>
        </pc:picChg>
        <pc:picChg chg="add del mod">
          <ac:chgData name="Maisie Bidwell (2114523)" userId="S::2114523@student.uwtsd.ac.uk::50e29807-2925-4932-8ca2-1ea20f0ca2ec" providerId="AD" clId="Web-{26FF92AD-6926-4D0A-95E7-2F8742DE89C2}" dt="2022-04-27T13:21:21.496" v="1323"/>
          <ac:picMkLst>
            <pc:docMk/>
            <pc:sldMk cId="2325313228" sldId="273"/>
            <ac:picMk id="7" creationId="{DDEBF74E-CC7A-0D6A-2ADD-62F7346395AE}"/>
          </ac:picMkLst>
        </pc:picChg>
        <pc:picChg chg="add mod">
          <ac:chgData name="Maisie Bidwell (2114523)" userId="S::2114523@student.uwtsd.ac.uk::50e29807-2925-4932-8ca2-1ea20f0ca2ec" providerId="AD" clId="Web-{26FF92AD-6926-4D0A-95E7-2F8742DE89C2}" dt="2022-04-27T13:00:37.541" v="1278" actId="14100"/>
          <ac:picMkLst>
            <pc:docMk/>
            <pc:sldMk cId="2325313228" sldId="273"/>
            <ac:picMk id="8" creationId="{0020D541-A207-1A87-5FA4-634E66F5E019}"/>
          </ac:picMkLst>
        </pc:picChg>
      </pc:sldChg>
      <pc:sldChg chg="addSp delSp modSp new mod setBg">
        <pc:chgData name="Maisie Bidwell (2114523)" userId="S::2114523@student.uwtsd.ac.uk::50e29807-2925-4932-8ca2-1ea20f0ca2ec" providerId="AD" clId="Web-{26FF92AD-6926-4D0A-95E7-2F8742DE89C2}" dt="2022-04-27T13:23:26.828" v="1346" actId="20577"/>
        <pc:sldMkLst>
          <pc:docMk/>
          <pc:sldMk cId="2655644553" sldId="274"/>
        </pc:sldMkLst>
        <pc:spChg chg="mod">
          <ac:chgData name="Maisie Bidwell (2114523)" userId="S::2114523@student.uwtsd.ac.uk::50e29807-2925-4932-8ca2-1ea20f0ca2ec" providerId="AD" clId="Web-{26FF92AD-6926-4D0A-95E7-2F8742DE89C2}" dt="2022-04-27T13:23:26.828" v="1346" actId="20577"/>
          <ac:spMkLst>
            <pc:docMk/>
            <pc:sldMk cId="2655644553" sldId="274"/>
            <ac:spMk id="2" creationId="{20D6DF91-7E7E-D55C-9F19-5CF34A0879DA}"/>
          </ac:spMkLst>
        </pc:spChg>
        <pc:spChg chg="del">
          <ac:chgData name="Maisie Bidwell (2114523)" userId="S::2114523@student.uwtsd.ac.uk::50e29807-2925-4932-8ca2-1ea20f0ca2ec" providerId="AD" clId="Web-{26FF92AD-6926-4D0A-95E7-2F8742DE89C2}" dt="2022-04-27T13:23:12.359" v="1332"/>
          <ac:spMkLst>
            <pc:docMk/>
            <pc:sldMk cId="2655644553" sldId="274"/>
            <ac:spMk id="3" creationId="{4B91AEE0-FE1F-0E43-B634-46E401E4D8B2}"/>
          </ac:spMkLst>
        </pc:spChg>
        <pc:spChg chg="add">
          <ac:chgData name="Maisie Bidwell (2114523)" userId="S::2114523@student.uwtsd.ac.uk::50e29807-2925-4932-8ca2-1ea20f0ca2ec" providerId="AD" clId="Web-{26FF92AD-6926-4D0A-95E7-2F8742DE89C2}" dt="2022-04-27T13:23:12.359" v="1332"/>
          <ac:spMkLst>
            <pc:docMk/>
            <pc:sldMk cId="2655644553" sldId="274"/>
            <ac:spMk id="10" creationId="{DBC44137-B240-488D-B88F-9D266FACAA4F}"/>
          </ac:spMkLst>
        </pc:spChg>
        <pc:spChg chg="add">
          <ac:chgData name="Maisie Bidwell (2114523)" userId="S::2114523@student.uwtsd.ac.uk::50e29807-2925-4932-8ca2-1ea20f0ca2ec" providerId="AD" clId="Web-{26FF92AD-6926-4D0A-95E7-2F8742DE89C2}" dt="2022-04-27T13:23:12.359" v="1332"/>
          <ac:spMkLst>
            <pc:docMk/>
            <pc:sldMk cId="2655644553" sldId="274"/>
            <ac:spMk id="12" creationId="{70FFA344-365C-4944-848F-8B966C335657}"/>
          </ac:spMkLst>
        </pc:spChg>
        <pc:spChg chg="add">
          <ac:chgData name="Maisie Bidwell (2114523)" userId="S::2114523@student.uwtsd.ac.uk::50e29807-2925-4932-8ca2-1ea20f0ca2ec" providerId="AD" clId="Web-{26FF92AD-6926-4D0A-95E7-2F8742DE89C2}" dt="2022-04-27T13:23:12.359" v="1332"/>
          <ac:spMkLst>
            <pc:docMk/>
            <pc:sldMk cId="2655644553" sldId="274"/>
            <ac:spMk id="14" creationId="{D73EBEE6-2E8A-47F3-ADCA-5C0A95C36366}"/>
          </ac:spMkLst>
        </pc:spChg>
        <pc:spChg chg="add">
          <ac:chgData name="Maisie Bidwell (2114523)" userId="S::2114523@student.uwtsd.ac.uk::50e29807-2925-4932-8ca2-1ea20f0ca2ec" providerId="AD" clId="Web-{26FF92AD-6926-4D0A-95E7-2F8742DE89C2}" dt="2022-04-27T13:23:12.359" v="1332"/>
          <ac:spMkLst>
            <pc:docMk/>
            <pc:sldMk cId="2655644553" sldId="274"/>
            <ac:spMk id="16" creationId="{47525714-3E1C-46F0-A17D-D3BE3D221F0D}"/>
          </ac:spMkLst>
        </pc:spChg>
        <pc:spChg chg="add">
          <ac:chgData name="Maisie Bidwell (2114523)" userId="S::2114523@student.uwtsd.ac.uk::50e29807-2925-4932-8ca2-1ea20f0ca2ec" providerId="AD" clId="Web-{26FF92AD-6926-4D0A-95E7-2F8742DE89C2}" dt="2022-04-27T13:23:12.359" v="1332"/>
          <ac:spMkLst>
            <pc:docMk/>
            <pc:sldMk cId="2655644553" sldId="274"/>
            <ac:spMk id="18" creationId="{B178D758-A5E1-416F-9966-F71730470AE4}"/>
          </ac:spMkLst>
        </pc:spChg>
        <pc:spChg chg="add">
          <ac:chgData name="Maisie Bidwell (2114523)" userId="S::2114523@student.uwtsd.ac.uk::50e29807-2925-4932-8ca2-1ea20f0ca2ec" providerId="AD" clId="Web-{26FF92AD-6926-4D0A-95E7-2F8742DE89C2}" dt="2022-04-27T13:23:12.359" v="1332"/>
          <ac:spMkLst>
            <pc:docMk/>
            <pc:sldMk cId="2655644553" sldId="274"/>
            <ac:spMk id="22" creationId="{A601F395-3079-4179-84BA-6654D9F8258F}"/>
          </ac:spMkLst>
        </pc:spChg>
        <pc:spChg chg="add">
          <ac:chgData name="Maisie Bidwell (2114523)" userId="S::2114523@student.uwtsd.ac.uk::50e29807-2925-4932-8ca2-1ea20f0ca2ec" providerId="AD" clId="Web-{26FF92AD-6926-4D0A-95E7-2F8742DE89C2}" dt="2022-04-27T13:23:12.359" v="1332"/>
          <ac:spMkLst>
            <pc:docMk/>
            <pc:sldMk cId="2655644553" sldId="274"/>
            <ac:spMk id="24" creationId="{B15DEAD7-09E6-42D9-9D03-43E6EA3E0564}"/>
          </ac:spMkLst>
        </pc:spChg>
        <pc:picChg chg="add">
          <ac:chgData name="Maisie Bidwell (2114523)" userId="S::2114523@student.uwtsd.ac.uk::50e29807-2925-4932-8ca2-1ea20f0ca2ec" providerId="AD" clId="Web-{26FF92AD-6926-4D0A-95E7-2F8742DE89C2}" dt="2022-04-27T13:23:12.359" v="1332"/>
          <ac:picMkLst>
            <pc:docMk/>
            <pc:sldMk cId="2655644553" sldId="274"/>
            <ac:picMk id="8" creationId="{01A8CDCA-EC58-40B4-9F17-A7B613A32F58}"/>
          </ac:picMkLst>
        </pc:picChg>
        <pc:picChg chg="add">
          <ac:chgData name="Maisie Bidwell (2114523)" userId="S::2114523@student.uwtsd.ac.uk::50e29807-2925-4932-8ca2-1ea20f0ca2ec" providerId="AD" clId="Web-{26FF92AD-6926-4D0A-95E7-2F8742DE89C2}" dt="2022-04-27T13:23:12.359" v="1332"/>
          <ac:picMkLst>
            <pc:docMk/>
            <pc:sldMk cId="2655644553" sldId="274"/>
            <ac:picMk id="20" creationId="{BB28D430-56EA-45B9-8632-927BEBF02975}"/>
          </ac:picMkLst>
        </pc:picChg>
      </pc:sldChg>
      <pc:sldChg chg="addSp delSp modSp new">
        <pc:chgData name="Maisie Bidwell (2114523)" userId="S::2114523@student.uwtsd.ac.uk::50e29807-2925-4932-8ca2-1ea20f0ca2ec" providerId="AD" clId="Web-{26FF92AD-6926-4D0A-95E7-2F8742DE89C2}" dt="2022-04-27T13:26:35.067" v="1405" actId="14100"/>
        <pc:sldMkLst>
          <pc:docMk/>
          <pc:sldMk cId="4238191749" sldId="275"/>
        </pc:sldMkLst>
        <pc:spChg chg="del">
          <ac:chgData name="Maisie Bidwell (2114523)" userId="S::2114523@student.uwtsd.ac.uk::50e29807-2925-4932-8ca2-1ea20f0ca2ec" providerId="AD" clId="Web-{26FF92AD-6926-4D0A-95E7-2F8742DE89C2}" dt="2022-04-27T13:24:12.532" v="1349"/>
          <ac:spMkLst>
            <pc:docMk/>
            <pc:sldMk cId="4238191749" sldId="275"/>
            <ac:spMk id="2" creationId="{C043ADDA-4EEC-ACA4-5752-E17C0FE26599}"/>
          </ac:spMkLst>
        </pc:spChg>
        <pc:spChg chg="del">
          <ac:chgData name="Maisie Bidwell (2114523)" userId="S::2114523@student.uwtsd.ac.uk::50e29807-2925-4932-8ca2-1ea20f0ca2ec" providerId="AD" clId="Web-{26FF92AD-6926-4D0A-95E7-2F8742DE89C2}" dt="2022-04-27T13:24:11.032" v="1348"/>
          <ac:spMkLst>
            <pc:docMk/>
            <pc:sldMk cId="4238191749" sldId="275"/>
            <ac:spMk id="3" creationId="{06FCFE4C-5B3D-F286-711C-7E1E1F2E3886}"/>
          </ac:spMkLst>
        </pc:spChg>
        <pc:spChg chg="add mod">
          <ac:chgData name="Maisie Bidwell (2114523)" userId="S::2114523@student.uwtsd.ac.uk::50e29807-2925-4932-8ca2-1ea20f0ca2ec" providerId="AD" clId="Web-{26FF92AD-6926-4D0A-95E7-2F8742DE89C2}" dt="2022-04-27T13:26:35.067" v="1405" actId="14100"/>
          <ac:spMkLst>
            <pc:docMk/>
            <pc:sldMk cId="4238191749" sldId="275"/>
            <ac:spMk id="6" creationId="{F3948143-76F7-90B6-3205-BACCDF469ED6}"/>
          </ac:spMkLst>
        </pc:spChg>
        <pc:picChg chg="add mod">
          <ac:chgData name="Maisie Bidwell (2114523)" userId="S::2114523@student.uwtsd.ac.uk::50e29807-2925-4932-8ca2-1ea20f0ca2ec" providerId="AD" clId="Web-{26FF92AD-6926-4D0A-95E7-2F8742DE89C2}" dt="2022-04-27T13:24:22.610" v="1353" actId="14100"/>
          <ac:picMkLst>
            <pc:docMk/>
            <pc:sldMk cId="4238191749" sldId="275"/>
            <ac:picMk id="4" creationId="{580982EA-4A2F-9010-9E5C-458243B3AAC7}"/>
          </ac:picMkLst>
        </pc:picChg>
        <pc:picChg chg="add mod">
          <ac:chgData name="Maisie Bidwell (2114523)" userId="S::2114523@student.uwtsd.ac.uk::50e29807-2925-4932-8ca2-1ea20f0ca2ec" providerId="AD" clId="Web-{26FF92AD-6926-4D0A-95E7-2F8742DE89C2}" dt="2022-04-27T13:24:39.111" v="1356" actId="14100"/>
          <ac:picMkLst>
            <pc:docMk/>
            <pc:sldMk cId="4238191749" sldId="275"/>
            <ac:picMk id="5" creationId="{44907790-330F-EACA-D255-E0ADDA4FDB42}"/>
          </ac:picMkLst>
        </pc:picChg>
      </pc:sldChg>
      <pc:sldChg chg="addSp delSp modSp new">
        <pc:chgData name="Maisie Bidwell (2114523)" userId="S::2114523@student.uwtsd.ac.uk::50e29807-2925-4932-8ca2-1ea20f0ca2ec" providerId="AD" clId="Web-{26FF92AD-6926-4D0A-95E7-2F8742DE89C2}" dt="2022-04-27T13:54:57.973" v="1607" actId="20577"/>
        <pc:sldMkLst>
          <pc:docMk/>
          <pc:sldMk cId="2824653212" sldId="276"/>
        </pc:sldMkLst>
        <pc:spChg chg="del">
          <ac:chgData name="Maisie Bidwell (2114523)" userId="S::2114523@student.uwtsd.ac.uk::50e29807-2925-4932-8ca2-1ea20f0ca2ec" providerId="AD" clId="Web-{26FF92AD-6926-4D0A-95E7-2F8742DE89C2}" dt="2022-04-27T13:26:49.739" v="1408"/>
          <ac:spMkLst>
            <pc:docMk/>
            <pc:sldMk cId="2824653212" sldId="276"/>
            <ac:spMk id="2" creationId="{AD62714B-66A7-D5C6-7EEA-8E643D43E977}"/>
          </ac:spMkLst>
        </pc:spChg>
        <pc:spChg chg="del">
          <ac:chgData name="Maisie Bidwell (2114523)" userId="S::2114523@student.uwtsd.ac.uk::50e29807-2925-4932-8ca2-1ea20f0ca2ec" providerId="AD" clId="Web-{26FF92AD-6926-4D0A-95E7-2F8742DE89C2}" dt="2022-04-27T13:26:47.786" v="1407"/>
          <ac:spMkLst>
            <pc:docMk/>
            <pc:sldMk cId="2824653212" sldId="276"/>
            <ac:spMk id="3" creationId="{B971BAE4-54DF-C02C-52AC-5237F8FAF084}"/>
          </ac:spMkLst>
        </pc:spChg>
        <pc:spChg chg="add mod">
          <ac:chgData name="Maisie Bidwell (2114523)" userId="S::2114523@student.uwtsd.ac.uk::50e29807-2925-4932-8ca2-1ea20f0ca2ec" providerId="AD" clId="Web-{26FF92AD-6926-4D0A-95E7-2F8742DE89C2}" dt="2022-04-27T13:54:57.973" v="1607" actId="20577"/>
          <ac:spMkLst>
            <pc:docMk/>
            <pc:sldMk cId="2824653212" sldId="276"/>
            <ac:spMk id="4" creationId="{A9700401-1F7E-2B29-6AAB-9C239CBE790D}"/>
          </ac:spMkLst>
        </pc:spChg>
        <pc:spChg chg="add mod">
          <ac:chgData name="Maisie Bidwell (2114523)" userId="S::2114523@student.uwtsd.ac.uk::50e29807-2925-4932-8ca2-1ea20f0ca2ec" providerId="AD" clId="Web-{26FF92AD-6926-4D0A-95E7-2F8742DE89C2}" dt="2022-04-27T13:53:53.752" v="1598" actId="20577"/>
          <ac:spMkLst>
            <pc:docMk/>
            <pc:sldMk cId="2824653212" sldId="276"/>
            <ac:spMk id="6" creationId="{8889DAEA-31BC-7289-187E-5BD38A59969F}"/>
          </ac:spMkLst>
        </pc:spChg>
        <pc:spChg chg="add mod">
          <ac:chgData name="Maisie Bidwell (2114523)" userId="S::2114523@student.uwtsd.ac.uk::50e29807-2925-4932-8ca2-1ea20f0ca2ec" providerId="AD" clId="Web-{26FF92AD-6926-4D0A-95E7-2F8742DE89C2}" dt="2022-04-27T13:54:25.441" v="1605" actId="20577"/>
          <ac:spMkLst>
            <pc:docMk/>
            <pc:sldMk cId="2824653212" sldId="276"/>
            <ac:spMk id="8" creationId="{2083F0EF-5481-3696-EAE3-FAFD35A5D833}"/>
          </ac:spMkLst>
        </pc:spChg>
        <pc:spChg chg="add mod">
          <ac:chgData name="Maisie Bidwell (2114523)" userId="S::2114523@student.uwtsd.ac.uk::50e29807-2925-4932-8ca2-1ea20f0ca2ec" providerId="AD" clId="Web-{26FF92AD-6926-4D0A-95E7-2F8742DE89C2}" dt="2022-04-27T13:53:17.345" v="1591" actId="20577"/>
          <ac:spMkLst>
            <pc:docMk/>
            <pc:sldMk cId="2824653212" sldId="276"/>
            <ac:spMk id="10" creationId="{015C1ABB-202A-4F1D-2CC3-9A801B2A24F1}"/>
          </ac:spMkLst>
        </pc:spChg>
        <pc:picChg chg="add mod">
          <ac:chgData name="Maisie Bidwell (2114523)" userId="S::2114523@student.uwtsd.ac.uk::50e29807-2925-4932-8ca2-1ea20f0ca2ec" providerId="AD" clId="Web-{26FF92AD-6926-4D0A-95E7-2F8742DE89C2}" dt="2022-04-27T13:43:10.344" v="1500" actId="1076"/>
          <ac:picMkLst>
            <pc:docMk/>
            <pc:sldMk cId="2824653212" sldId="276"/>
            <ac:picMk id="5" creationId="{B145D526-CB6D-2F1B-EDF3-562B5E2262BF}"/>
          </ac:picMkLst>
        </pc:picChg>
        <pc:picChg chg="add mod">
          <ac:chgData name="Maisie Bidwell (2114523)" userId="S::2114523@student.uwtsd.ac.uk::50e29807-2925-4932-8ca2-1ea20f0ca2ec" providerId="AD" clId="Web-{26FF92AD-6926-4D0A-95E7-2F8742DE89C2}" dt="2022-04-27T13:50:35.638" v="1519" actId="1076"/>
          <ac:picMkLst>
            <pc:docMk/>
            <pc:sldMk cId="2824653212" sldId="276"/>
            <ac:picMk id="7" creationId="{701442DB-C923-6708-7A0B-309E6C805C90}"/>
          </ac:picMkLst>
        </pc:picChg>
        <pc:picChg chg="add mod">
          <ac:chgData name="Maisie Bidwell (2114523)" userId="S::2114523@student.uwtsd.ac.uk::50e29807-2925-4932-8ca2-1ea20f0ca2ec" providerId="AD" clId="Web-{26FF92AD-6926-4D0A-95E7-2F8742DE89C2}" dt="2022-04-27T13:52:25.890" v="1561" actId="1076"/>
          <ac:picMkLst>
            <pc:docMk/>
            <pc:sldMk cId="2824653212" sldId="276"/>
            <ac:picMk id="9" creationId="{C7CB9B4E-F832-3ADC-D227-299EA38D4E51}"/>
          </ac:picMkLst>
        </pc:picChg>
      </pc:sldChg>
    </pc:docChg>
  </pc:docChgLst>
  <pc:docChgLst>
    <pc:chgData name="Maisie Bidwell" userId="50e29807-2925-4932-8ca2-1ea20f0ca2ec" providerId="ADAL" clId="{A3CBAAC2-F5AB-CB40-9D5D-2A2E11FA2973}"/>
    <pc:docChg chg="undo custSel addSld modSld">
      <pc:chgData name="Maisie Bidwell" userId="50e29807-2925-4932-8ca2-1ea20f0ca2ec" providerId="ADAL" clId="{A3CBAAC2-F5AB-CB40-9D5D-2A2E11FA2973}" dt="2022-05-17T12:04:22.145" v="2941" actId="20577"/>
      <pc:docMkLst>
        <pc:docMk/>
      </pc:docMkLst>
      <pc:sldChg chg="addSp delSp modSp new">
        <pc:chgData name="Maisie Bidwell" userId="50e29807-2925-4932-8ca2-1ea20f0ca2ec" providerId="ADAL" clId="{A3CBAAC2-F5AB-CB40-9D5D-2A2E11FA2973}" dt="2022-05-17T11:38:53.357" v="1952" actId="14100"/>
        <pc:sldMkLst>
          <pc:docMk/>
          <pc:sldMk cId="4258618071" sldId="293"/>
        </pc:sldMkLst>
        <pc:spChg chg="del">
          <ac:chgData name="Maisie Bidwell" userId="50e29807-2925-4932-8ca2-1ea20f0ca2ec" providerId="ADAL" clId="{A3CBAAC2-F5AB-CB40-9D5D-2A2E11FA2973}" dt="2022-05-12T08:29:43.568" v="1" actId="478"/>
          <ac:spMkLst>
            <pc:docMk/>
            <pc:sldMk cId="4258618071" sldId="293"/>
            <ac:spMk id="2" creationId="{FB589602-9314-CA62-DBD3-875B46E38071}"/>
          </ac:spMkLst>
        </pc:spChg>
        <pc:spChg chg="del">
          <ac:chgData name="Maisie Bidwell" userId="50e29807-2925-4932-8ca2-1ea20f0ca2ec" providerId="ADAL" clId="{A3CBAAC2-F5AB-CB40-9D5D-2A2E11FA2973}" dt="2022-05-12T08:29:45.994" v="2" actId="478"/>
          <ac:spMkLst>
            <pc:docMk/>
            <pc:sldMk cId="4258618071" sldId="293"/>
            <ac:spMk id="3" creationId="{5B354E9A-1BC3-3C6E-34A7-EFD0609583FE}"/>
          </ac:spMkLst>
        </pc:spChg>
        <pc:spChg chg="add mod">
          <ac:chgData name="Maisie Bidwell" userId="50e29807-2925-4932-8ca2-1ea20f0ca2ec" providerId="ADAL" clId="{A3CBAAC2-F5AB-CB40-9D5D-2A2E11FA2973}" dt="2022-05-17T11:38:53.357" v="1952" actId="14100"/>
          <ac:spMkLst>
            <pc:docMk/>
            <pc:sldMk cId="4258618071" sldId="293"/>
            <ac:spMk id="4" creationId="{05FF8A45-A4AB-0661-27C3-3F4CB28FD63C}"/>
          </ac:spMkLst>
        </pc:spChg>
        <pc:spChg chg="add mod">
          <ac:chgData name="Maisie Bidwell" userId="50e29807-2925-4932-8ca2-1ea20f0ca2ec" providerId="ADAL" clId="{A3CBAAC2-F5AB-CB40-9D5D-2A2E11FA2973}" dt="2022-05-12T08:34:36.070" v="569" actId="1076"/>
          <ac:spMkLst>
            <pc:docMk/>
            <pc:sldMk cId="4258618071" sldId="293"/>
            <ac:spMk id="5" creationId="{5D3E6E94-88E8-0174-DD08-9A2CBC0CB215}"/>
          </ac:spMkLst>
        </pc:spChg>
      </pc:sldChg>
      <pc:sldChg chg="addSp delSp modSp new">
        <pc:chgData name="Maisie Bidwell" userId="50e29807-2925-4932-8ca2-1ea20f0ca2ec" providerId="ADAL" clId="{A3CBAAC2-F5AB-CB40-9D5D-2A2E11FA2973}" dt="2022-05-12T08:35:47.719" v="573" actId="1076"/>
        <pc:sldMkLst>
          <pc:docMk/>
          <pc:sldMk cId="1386446449" sldId="294"/>
        </pc:sldMkLst>
        <pc:spChg chg="del">
          <ac:chgData name="Maisie Bidwell" userId="50e29807-2925-4932-8ca2-1ea20f0ca2ec" providerId="ADAL" clId="{A3CBAAC2-F5AB-CB40-9D5D-2A2E11FA2973}" dt="2022-05-12T08:32:16.452" v="59" actId="478"/>
          <ac:spMkLst>
            <pc:docMk/>
            <pc:sldMk cId="1386446449" sldId="294"/>
            <ac:spMk id="2" creationId="{6DA82F28-3D0A-3FDD-4D77-186F0D196819}"/>
          </ac:spMkLst>
        </pc:spChg>
        <pc:spChg chg="del">
          <ac:chgData name="Maisie Bidwell" userId="50e29807-2925-4932-8ca2-1ea20f0ca2ec" providerId="ADAL" clId="{A3CBAAC2-F5AB-CB40-9D5D-2A2E11FA2973}" dt="2022-05-12T08:32:20.758" v="60" actId="478"/>
          <ac:spMkLst>
            <pc:docMk/>
            <pc:sldMk cId="1386446449" sldId="294"/>
            <ac:spMk id="3" creationId="{C569043D-8BB6-E892-7370-D08EF145C0DE}"/>
          </ac:spMkLst>
        </pc:spChg>
        <pc:spChg chg="add mod">
          <ac:chgData name="Maisie Bidwell" userId="50e29807-2925-4932-8ca2-1ea20f0ca2ec" providerId="ADAL" clId="{A3CBAAC2-F5AB-CB40-9D5D-2A2E11FA2973}" dt="2022-05-12T08:35:47.719" v="573" actId="1076"/>
          <ac:spMkLst>
            <pc:docMk/>
            <pc:sldMk cId="1386446449" sldId="294"/>
            <ac:spMk id="4" creationId="{7F32C847-5FF8-BDE2-F7E0-3D03F4987688}"/>
          </ac:spMkLst>
        </pc:spChg>
      </pc:sldChg>
      <pc:sldChg chg="addSp modSp">
        <pc:chgData name="Maisie Bidwell" userId="50e29807-2925-4932-8ca2-1ea20f0ca2ec" providerId="ADAL" clId="{A3CBAAC2-F5AB-CB40-9D5D-2A2E11FA2973}" dt="2022-05-17T11:13:50.126" v="1899" actId="1076"/>
        <pc:sldMkLst>
          <pc:docMk/>
          <pc:sldMk cId="2350656181" sldId="295"/>
        </pc:sldMkLst>
        <pc:spChg chg="add mod">
          <ac:chgData name="Maisie Bidwell" userId="50e29807-2925-4932-8ca2-1ea20f0ca2ec" providerId="ADAL" clId="{A3CBAAC2-F5AB-CB40-9D5D-2A2E11FA2973}" dt="2022-05-17T11:13:05.820" v="1887" actId="1076"/>
          <ac:spMkLst>
            <pc:docMk/>
            <pc:sldMk cId="2350656181" sldId="295"/>
            <ac:spMk id="2" creationId="{CA8991BD-4ED4-6220-6E75-CD2A3E50D293}"/>
          </ac:spMkLst>
        </pc:spChg>
        <pc:spChg chg="add mod">
          <ac:chgData name="Maisie Bidwell" userId="50e29807-2925-4932-8ca2-1ea20f0ca2ec" providerId="ADAL" clId="{A3CBAAC2-F5AB-CB40-9D5D-2A2E11FA2973}" dt="2022-05-17T11:13:37.288" v="1898" actId="1076"/>
          <ac:spMkLst>
            <pc:docMk/>
            <pc:sldMk cId="2350656181" sldId="295"/>
            <ac:spMk id="3" creationId="{E8A41697-BD75-F501-4B63-8DE70F58D74D}"/>
          </ac:spMkLst>
        </pc:spChg>
        <pc:spChg chg="mod">
          <ac:chgData name="Maisie Bidwell" userId="50e29807-2925-4932-8ca2-1ea20f0ca2ec" providerId="ADAL" clId="{A3CBAAC2-F5AB-CB40-9D5D-2A2E11FA2973}" dt="2022-05-17T11:13:00.487" v="1886" actId="14100"/>
          <ac:spMkLst>
            <pc:docMk/>
            <pc:sldMk cId="2350656181" sldId="295"/>
            <ac:spMk id="4" creationId="{F0E92426-EE44-4EBC-0E44-40205A81DF46}"/>
          </ac:spMkLst>
        </pc:spChg>
        <pc:picChg chg="mod">
          <ac:chgData name="Maisie Bidwell" userId="50e29807-2925-4932-8ca2-1ea20f0ca2ec" providerId="ADAL" clId="{A3CBAAC2-F5AB-CB40-9D5D-2A2E11FA2973}" dt="2022-05-17T11:13:29.795" v="1895" actId="1076"/>
          <ac:picMkLst>
            <pc:docMk/>
            <pc:sldMk cId="2350656181" sldId="295"/>
            <ac:picMk id="13" creationId="{FFCCF3A7-8687-1A81-03FA-CBF2064DFA5F}"/>
          </ac:picMkLst>
        </pc:picChg>
        <pc:picChg chg="mod">
          <ac:chgData name="Maisie Bidwell" userId="50e29807-2925-4932-8ca2-1ea20f0ca2ec" providerId="ADAL" clId="{A3CBAAC2-F5AB-CB40-9D5D-2A2E11FA2973}" dt="2022-05-17T11:13:50.126" v="1899" actId="1076"/>
          <ac:picMkLst>
            <pc:docMk/>
            <pc:sldMk cId="2350656181" sldId="295"/>
            <ac:picMk id="16" creationId="{1374E486-C09D-FC68-F758-4CCA10F6D7AA}"/>
          </ac:picMkLst>
        </pc:picChg>
      </pc:sldChg>
      <pc:sldChg chg="addSp delSp modSp new mod setBg">
        <pc:chgData name="Maisie Bidwell" userId="50e29807-2925-4932-8ca2-1ea20f0ca2ec" providerId="ADAL" clId="{A3CBAAC2-F5AB-CB40-9D5D-2A2E11FA2973}" dt="2022-05-17T11:37:46.792" v="1930" actId="1076"/>
        <pc:sldMkLst>
          <pc:docMk/>
          <pc:sldMk cId="2476374919" sldId="296"/>
        </pc:sldMkLst>
        <pc:spChg chg="del">
          <ac:chgData name="Maisie Bidwell" userId="50e29807-2925-4932-8ca2-1ea20f0ca2ec" providerId="ADAL" clId="{A3CBAAC2-F5AB-CB40-9D5D-2A2E11FA2973}" dt="2022-05-17T11:21:06.060" v="1901" actId="478"/>
          <ac:spMkLst>
            <pc:docMk/>
            <pc:sldMk cId="2476374919" sldId="296"/>
            <ac:spMk id="2" creationId="{E5E66FF7-2A30-E575-05CB-ED0738DD77B0}"/>
          </ac:spMkLst>
        </pc:spChg>
        <pc:spChg chg="del">
          <ac:chgData name="Maisie Bidwell" userId="50e29807-2925-4932-8ca2-1ea20f0ca2ec" providerId="ADAL" clId="{A3CBAAC2-F5AB-CB40-9D5D-2A2E11FA2973}" dt="2022-05-17T11:21:09.625" v="1902" actId="478"/>
          <ac:spMkLst>
            <pc:docMk/>
            <pc:sldMk cId="2476374919" sldId="296"/>
            <ac:spMk id="3" creationId="{558F7D55-BC9F-305E-987C-62E2136E8F8A}"/>
          </ac:spMkLst>
        </pc:spChg>
        <pc:spChg chg="add mod">
          <ac:chgData name="Maisie Bidwell" userId="50e29807-2925-4932-8ca2-1ea20f0ca2ec" providerId="ADAL" clId="{A3CBAAC2-F5AB-CB40-9D5D-2A2E11FA2973}" dt="2022-05-17T11:35:24.697" v="1927" actId="26606"/>
          <ac:spMkLst>
            <pc:docMk/>
            <pc:sldMk cId="2476374919" sldId="296"/>
            <ac:spMk id="4" creationId="{F9C58291-09EA-274A-741F-8FF780D17B95}"/>
          </ac:spMkLst>
        </pc:spChg>
        <pc:spChg chg="add">
          <ac:chgData name="Maisie Bidwell" userId="50e29807-2925-4932-8ca2-1ea20f0ca2ec" providerId="ADAL" clId="{A3CBAAC2-F5AB-CB40-9D5D-2A2E11FA2973}" dt="2022-05-17T11:35:24.697" v="1927" actId="26606"/>
          <ac:spMkLst>
            <pc:docMk/>
            <pc:sldMk cId="2476374919" sldId="296"/>
            <ac:spMk id="11" creationId="{DBC44137-B240-488D-B88F-9D266FACAA4F}"/>
          </ac:spMkLst>
        </pc:spChg>
        <pc:spChg chg="add">
          <ac:chgData name="Maisie Bidwell" userId="50e29807-2925-4932-8ca2-1ea20f0ca2ec" providerId="ADAL" clId="{A3CBAAC2-F5AB-CB40-9D5D-2A2E11FA2973}" dt="2022-05-17T11:35:24.697" v="1927" actId="26606"/>
          <ac:spMkLst>
            <pc:docMk/>
            <pc:sldMk cId="2476374919" sldId="296"/>
            <ac:spMk id="13" creationId="{70FFA344-365C-4944-848F-8B966C335657}"/>
          </ac:spMkLst>
        </pc:spChg>
        <pc:spChg chg="add">
          <ac:chgData name="Maisie Bidwell" userId="50e29807-2925-4932-8ca2-1ea20f0ca2ec" providerId="ADAL" clId="{A3CBAAC2-F5AB-CB40-9D5D-2A2E11FA2973}" dt="2022-05-17T11:35:24.697" v="1927" actId="26606"/>
          <ac:spMkLst>
            <pc:docMk/>
            <pc:sldMk cId="2476374919" sldId="296"/>
            <ac:spMk id="15" creationId="{D73EBEE6-2E8A-47F3-ADCA-5C0A95C36366}"/>
          </ac:spMkLst>
        </pc:spChg>
        <pc:spChg chg="add">
          <ac:chgData name="Maisie Bidwell" userId="50e29807-2925-4932-8ca2-1ea20f0ca2ec" providerId="ADAL" clId="{A3CBAAC2-F5AB-CB40-9D5D-2A2E11FA2973}" dt="2022-05-17T11:35:24.697" v="1927" actId="26606"/>
          <ac:spMkLst>
            <pc:docMk/>
            <pc:sldMk cId="2476374919" sldId="296"/>
            <ac:spMk id="17" creationId="{47525714-3E1C-46F0-A17D-D3BE3D221F0D}"/>
          </ac:spMkLst>
        </pc:spChg>
        <pc:spChg chg="add">
          <ac:chgData name="Maisie Bidwell" userId="50e29807-2925-4932-8ca2-1ea20f0ca2ec" providerId="ADAL" clId="{A3CBAAC2-F5AB-CB40-9D5D-2A2E11FA2973}" dt="2022-05-17T11:35:24.697" v="1927" actId="26606"/>
          <ac:spMkLst>
            <pc:docMk/>
            <pc:sldMk cId="2476374919" sldId="296"/>
            <ac:spMk id="19" creationId="{B178D758-A5E1-416F-9966-F71730470AE4}"/>
          </ac:spMkLst>
        </pc:spChg>
        <pc:spChg chg="add">
          <ac:chgData name="Maisie Bidwell" userId="50e29807-2925-4932-8ca2-1ea20f0ca2ec" providerId="ADAL" clId="{A3CBAAC2-F5AB-CB40-9D5D-2A2E11FA2973}" dt="2022-05-17T11:35:24.697" v="1927" actId="26606"/>
          <ac:spMkLst>
            <pc:docMk/>
            <pc:sldMk cId="2476374919" sldId="296"/>
            <ac:spMk id="23" creationId="{A601F395-3079-4179-84BA-6654D9F8258F}"/>
          </ac:spMkLst>
        </pc:spChg>
        <pc:spChg chg="add">
          <ac:chgData name="Maisie Bidwell" userId="50e29807-2925-4932-8ca2-1ea20f0ca2ec" providerId="ADAL" clId="{A3CBAAC2-F5AB-CB40-9D5D-2A2E11FA2973}" dt="2022-05-17T11:35:24.697" v="1927" actId="26606"/>
          <ac:spMkLst>
            <pc:docMk/>
            <pc:sldMk cId="2476374919" sldId="296"/>
            <ac:spMk id="25" creationId="{E3020E19-18D1-4E9B-A91C-D364DCCD3488}"/>
          </ac:spMkLst>
        </pc:spChg>
        <pc:picChg chg="add mod">
          <ac:chgData name="Maisie Bidwell" userId="50e29807-2925-4932-8ca2-1ea20f0ca2ec" providerId="ADAL" clId="{A3CBAAC2-F5AB-CB40-9D5D-2A2E11FA2973}" dt="2022-05-17T11:37:46.792" v="1930" actId="1076"/>
          <ac:picMkLst>
            <pc:docMk/>
            <pc:sldMk cId="2476374919" sldId="296"/>
            <ac:picMk id="6" creationId="{47CA8830-5984-13E0-0B36-9CB7D3B38CA7}"/>
          </ac:picMkLst>
        </pc:picChg>
        <pc:picChg chg="add">
          <ac:chgData name="Maisie Bidwell" userId="50e29807-2925-4932-8ca2-1ea20f0ca2ec" providerId="ADAL" clId="{A3CBAAC2-F5AB-CB40-9D5D-2A2E11FA2973}" dt="2022-05-17T11:35:24.697" v="1927" actId="26606"/>
          <ac:picMkLst>
            <pc:docMk/>
            <pc:sldMk cId="2476374919" sldId="296"/>
            <ac:picMk id="9" creationId="{01A8CDCA-EC58-40B4-9F17-A7B613A32F58}"/>
          </ac:picMkLst>
        </pc:picChg>
        <pc:picChg chg="add">
          <ac:chgData name="Maisie Bidwell" userId="50e29807-2925-4932-8ca2-1ea20f0ca2ec" providerId="ADAL" clId="{A3CBAAC2-F5AB-CB40-9D5D-2A2E11FA2973}" dt="2022-05-17T11:35:24.697" v="1927" actId="26606"/>
          <ac:picMkLst>
            <pc:docMk/>
            <pc:sldMk cId="2476374919" sldId="296"/>
            <ac:picMk id="21" creationId="{BB28D430-56EA-45B9-8632-927BEBF02975}"/>
          </ac:picMkLst>
        </pc:picChg>
      </pc:sldChg>
      <pc:sldChg chg="addSp delSp modSp new">
        <pc:chgData name="Maisie Bidwell" userId="50e29807-2925-4932-8ca2-1ea20f0ca2ec" providerId="ADAL" clId="{A3CBAAC2-F5AB-CB40-9D5D-2A2E11FA2973}" dt="2022-05-17T12:03:21.616" v="2882" actId="20577"/>
        <pc:sldMkLst>
          <pc:docMk/>
          <pc:sldMk cId="1629495880" sldId="297"/>
        </pc:sldMkLst>
        <pc:spChg chg="del">
          <ac:chgData name="Maisie Bidwell" userId="50e29807-2925-4932-8ca2-1ea20f0ca2ec" providerId="ADAL" clId="{A3CBAAC2-F5AB-CB40-9D5D-2A2E11FA2973}" dt="2022-05-17T11:39:26.683" v="1954" actId="478"/>
          <ac:spMkLst>
            <pc:docMk/>
            <pc:sldMk cId="1629495880" sldId="297"/>
            <ac:spMk id="2" creationId="{DD1270EE-8934-C742-40F4-12A14DA1A90B}"/>
          </ac:spMkLst>
        </pc:spChg>
        <pc:spChg chg="del">
          <ac:chgData name="Maisie Bidwell" userId="50e29807-2925-4932-8ca2-1ea20f0ca2ec" providerId="ADAL" clId="{A3CBAAC2-F5AB-CB40-9D5D-2A2E11FA2973}" dt="2022-05-17T11:39:28.279" v="1955" actId="478"/>
          <ac:spMkLst>
            <pc:docMk/>
            <pc:sldMk cId="1629495880" sldId="297"/>
            <ac:spMk id="3" creationId="{F4A77B8E-AF3B-503B-97EB-AD66F94D138D}"/>
          </ac:spMkLst>
        </pc:spChg>
        <pc:spChg chg="add mod">
          <ac:chgData name="Maisie Bidwell" userId="50e29807-2925-4932-8ca2-1ea20f0ca2ec" providerId="ADAL" clId="{A3CBAAC2-F5AB-CB40-9D5D-2A2E11FA2973}" dt="2022-05-17T12:01:45.963" v="2787" actId="1076"/>
          <ac:spMkLst>
            <pc:docMk/>
            <pc:sldMk cId="1629495880" sldId="297"/>
            <ac:spMk id="4" creationId="{668360ED-00E8-EF96-0BCC-FBC0E34D37B6}"/>
          </ac:spMkLst>
        </pc:spChg>
        <pc:spChg chg="add mod">
          <ac:chgData name="Maisie Bidwell" userId="50e29807-2925-4932-8ca2-1ea20f0ca2ec" providerId="ADAL" clId="{A3CBAAC2-F5AB-CB40-9D5D-2A2E11FA2973}" dt="2022-05-17T12:00:46.123" v="2779" actId="20577"/>
          <ac:spMkLst>
            <pc:docMk/>
            <pc:sldMk cId="1629495880" sldId="297"/>
            <ac:spMk id="5" creationId="{06A63561-3438-CF5B-EA03-66CE716E27C0}"/>
          </ac:spMkLst>
        </pc:spChg>
        <pc:spChg chg="add mod">
          <ac:chgData name="Maisie Bidwell" userId="50e29807-2925-4932-8ca2-1ea20f0ca2ec" providerId="ADAL" clId="{A3CBAAC2-F5AB-CB40-9D5D-2A2E11FA2973}" dt="2022-05-17T12:03:21.616" v="2882" actId="20577"/>
          <ac:spMkLst>
            <pc:docMk/>
            <pc:sldMk cId="1629495880" sldId="297"/>
            <ac:spMk id="12" creationId="{C2F968D7-DC11-6A13-3E78-BB6E2F92FA63}"/>
          </ac:spMkLst>
        </pc:spChg>
        <pc:picChg chg="add mod">
          <ac:chgData name="Maisie Bidwell" userId="50e29807-2925-4932-8ca2-1ea20f0ca2ec" providerId="ADAL" clId="{A3CBAAC2-F5AB-CB40-9D5D-2A2E11FA2973}" dt="2022-05-17T12:00:39.568" v="2776" actId="1076"/>
          <ac:picMkLst>
            <pc:docMk/>
            <pc:sldMk cId="1629495880" sldId="297"/>
            <ac:picMk id="8" creationId="{F4569C1A-B623-8EF8-400F-D40F10E23683}"/>
          </ac:picMkLst>
        </pc:picChg>
        <pc:picChg chg="add mod modCrop">
          <ac:chgData name="Maisie Bidwell" userId="50e29807-2925-4932-8ca2-1ea20f0ca2ec" providerId="ADAL" clId="{A3CBAAC2-F5AB-CB40-9D5D-2A2E11FA2973}" dt="2022-05-17T12:02:07.832" v="2790" actId="1076"/>
          <ac:picMkLst>
            <pc:docMk/>
            <pc:sldMk cId="1629495880" sldId="297"/>
            <ac:picMk id="11" creationId="{F8FC1E80-DA46-18D7-6AB8-FA22604B58B1}"/>
          </ac:picMkLst>
        </pc:picChg>
      </pc:sldChg>
      <pc:sldChg chg="addSp delSp modSp new">
        <pc:chgData name="Maisie Bidwell" userId="50e29807-2925-4932-8ca2-1ea20f0ca2ec" providerId="ADAL" clId="{A3CBAAC2-F5AB-CB40-9D5D-2A2E11FA2973}" dt="2022-05-17T12:04:22.145" v="2941" actId="20577"/>
        <pc:sldMkLst>
          <pc:docMk/>
          <pc:sldMk cId="4035097715" sldId="298"/>
        </pc:sldMkLst>
        <pc:spChg chg="del">
          <ac:chgData name="Maisie Bidwell" userId="50e29807-2925-4932-8ca2-1ea20f0ca2ec" providerId="ADAL" clId="{A3CBAAC2-F5AB-CB40-9D5D-2A2E11FA2973}" dt="2022-05-17T12:03:44.481" v="2884" actId="478"/>
          <ac:spMkLst>
            <pc:docMk/>
            <pc:sldMk cId="4035097715" sldId="298"/>
            <ac:spMk id="2" creationId="{AB0EC262-ACA4-D3F5-D32A-422D28099AB2}"/>
          </ac:spMkLst>
        </pc:spChg>
        <pc:spChg chg="del">
          <ac:chgData name="Maisie Bidwell" userId="50e29807-2925-4932-8ca2-1ea20f0ca2ec" providerId="ADAL" clId="{A3CBAAC2-F5AB-CB40-9D5D-2A2E11FA2973}" dt="2022-05-17T12:03:46.165" v="2885" actId="478"/>
          <ac:spMkLst>
            <pc:docMk/>
            <pc:sldMk cId="4035097715" sldId="298"/>
            <ac:spMk id="3" creationId="{0F535473-DE0B-5F5B-F724-804D565DFB56}"/>
          </ac:spMkLst>
        </pc:spChg>
        <pc:spChg chg="add mod">
          <ac:chgData name="Maisie Bidwell" userId="50e29807-2925-4932-8ca2-1ea20f0ca2ec" providerId="ADAL" clId="{A3CBAAC2-F5AB-CB40-9D5D-2A2E11FA2973}" dt="2022-05-17T12:04:22.145" v="2941" actId="20577"/>
          <ac:spMkLst>
            <pc:docMk/>
            <pc:sldMk cId="4035097715" sldId="298"/>
            <ac:spMk id="4" creationId="{D571BC40-EBF0-A5CB-C010-05C987AB831A}"/>
          </ac:spMkLst>
        </pc:spChg>
      </pc:sldChg>
    </pc:docChg>
  </pc:docChgLst>
  <pc:docChgLst>
    <pc:chgData name="Maisie Bidwell (2114523)" userId="S::2114523@student.uwtsd.ac.uk::50e29807-2925-4932-8ca2-1ea20f0ca2ec" providerId="AD" clId="Web-{A836B61F-2D16-A70B-C76A-AD7846FD1B86}"/>
    <pc:docChg chg="addSld delSld modSld sldOrd">
      <pc:chgData name="Maisie Bidwell (2114523)" userId="S::2114523@student.uwtsd.ac.uk::50e29807-2925-4932-8ca2-1ea20f0ca2ec" providerId="AD" clId="Web-{A836B61F-2D16-A70B-C76A-AD7846FD1B86}" dt="2022-05-23T10:17:20.412" v="782" actId="20577"/>
      <pc:docMkLst>
        <pc:docMk/>
      </pc:docMkLst>
      <pc:sldChg chg="addSp delSp modSp new">
        <pc:chgData name="Maisie Bidwell (2114523)" userId="S::2114523@student.uwtsd.ac.uk::50e29807-2925-4932-8ca2-1ea20f0ca2ec" providerId="AD" clId="Web-{A836B61F-2D16-A70B-C76A-AD7846FD1B86}" dt="2022-05-23T09:17:07.717" v="71" actId="1076"/>
        <pc:sldMkLst>
          <pc:docMk/>
          <pc:sldMk cId="304033253" sldId="312"/>
        </pc:sldMkLst>
        <pc:spChg chg="del">
          <ac:chgData name="Maisie Bidwell (2114523)" userId="S::2114523@student.uwtsd.ac.uk::50e29807-2925-4932-8ca2-1ea20f0ca2ec" providerId="AD" clId="Web-{A836B61F-2D16-A70B-C76A-AD7846FD1B86}" dt="2022-05-23T09:14:06.386" v="1"/>
          <ac:spMkLst>
            <pc:docMk/>
            <pc:sldMk cId="304033253" sldId="312"/>
            <ac:spMk id="2" creationId="{5F45C757-991D-21AF-4386-85B1C2F8B4C1}"/>
          </ac:spMkLst>
        </pc:spChg>
        <pc:spChg chg="del">
          <ac:chgData name="Maisie Bidwell (2114523)" userId="S::2114523@student.uwtsd.ac.uk::50e29807-2925-4932-8ca2-1ea20f0ca2ec" providerId="AD" clId="Web-{A836B61F-2D16-A70B-C76A-AD7846FD1B86}" dt="2022-05-23T09:14:07.417" v="2"/>
          <ac:spMkLst>
            <pc:docMk/>
            <pc:sldMk cId="304033253" sldId="312"/>
            <ac:spMk id="3" creationId="{810C5A46-9AAD-80C3-C3FB-0700DC94A52E}"/>
          </ac:spMkLst>
        </pc:spChg>
        <pc:spChg chg="add mod">
          <ac:chgData name="Maisie Bidwell (2114523)" userId="S::2114523@student.uwtsd.ac.uk::50e29807-2925-4932-8ca2-1ea20f0ca2ec" providerId="AD" clId="Web-{A836B61F-2D16-A70B-C76A-AD7846FD1B86}" dt="2022-05-23T09:16:43.904" v="64" actId="14100"/>
          <ac:spMkLst>
            <pc:docMk/>
            <pc:sldMk cId="304033253" sldId="312"/>
            <ac:spMk id="4" creationId="{8F100901-FF87-4940-B83D-E1C3DB4D254D}"/>
          </ac:spMkLst>
        </pc:spChg>
        <pc:picChg chg="add mod modCrop">
          <ac:chgData name="Maisie Bidwell (2114523)" userId="S::2114523@student.uwtsd.ac.uk::50e29807-2925-4932-8ca2-1ea20f0ca2ec" providerId="AD" clId="Web-{A836B61F-2D16-A70B-C76A-AD7846FD1B86}" dt="2022-05-23T09:17:07.717" v="71" actId="1076"/>
          <ac:picMkLst>
            <pc:docMk/>
            <pc:sldMk cId="304033253" sldId="312"/>
            <ac:picMk id="5" creationId="{04467463-72FD-CD3B-04D8-42BE82E537BD}"/>
          </ac:picMkLst>
        </pc:picChg>
        <pc:picChg chg="add mod modCrop">
          <ac:chgData name="Maisie Bidwell (2114523)" userId="S::2114523@student.uwtsd.ac.uk::50e29807-2925-4932-8ca2-1ea20f0ca2ec" providerId="AD" clId="Web-{A836B61F-2D16-A70B-C76A-AD7846FD1B86}" dt="2022-05-23T09:17:05.188" v="70" actId="1076"/>
          <ac:picMkLst>
            <pc:docMk/>
            <pc:sldMk cId="304033253" sldId="312"/>
            <ac:picMk id="6" creationId="{D49721EA-8462-77DA-0F63-3542E12C974E}"/>
          </ac:picMkLst>
        </pc:picChg>
      </pc:sldChg>
      <pc:sldChg chg="addSp delSp modSp new mod ord setBg">
        <pc:chgData name="Maisie Bidwell (2114523)" userId="S::2114523@student.uwtsd.ac.uk::50e29807-2925-4932-8ca2-1ea20f0ca2ec" providerId="AD" clId="Web-{A836B61F-2D16-A70B-C76A-AD7846FD1B86}" dt="2022-05-23T09:20:56.050" v="94"/>
        <pc:sldMkLst>
          <pc:docMk/>
          <pc:sldMk cId="140714655" sldId="313"/>
        </pc:sldMkLst>
        <pc:spChg chg="mod">
          <ac:chgData name="Maisie Bidwell (2114523)" userId="S::2114523@student.uwtsd.ac.uk::50e29807-2925-4932-8ca2-1ea20f0ca2ec" providerId="AD" clId="Web-{A836B61F-2D16-A70B-C76A-AD7846FD1B86}" dt="2022-05-23T09:20:56.050" v="94"/>
          <ac:spMkLst>
            <pc:docMk/>
            <pc:sldMk cId="140714655" sldId="313"/>
            <ac:spMk id="2" creationId="{80690595-85D6-3F5E-FC8B-1F56C7095514}"/>
          </ac:spMkLst>
        </pc:spChg>
        <pc:spChg chg="del">
          <ac:chgData name="Maisie Bidwell (2114523)" userId="S::2114523@student.uwtsd.ac.uk::50e29807-2925-4932-8ca2-1ea20f0ca2ec" providerId="AD" clId="Web-{A836B61F-2D16-A70B-C76A-AD7846FD1B86}" dt="2022-05-23T09:20:56.050" v="94"/>
          <ac:spMkLst>
            <pc:docMk/>
            <pc:sldMk cId="140714655" sldId="313"/>
            <ac:spMk id="3" creationId="{788F3D81-7BD5-1A47-F418-E2494B766068}"/>
          </ac:spMkLst>
        </pc:spChg>
        <pc:spChg chg="add">
          <ac:chgData name="Maisie Bidwell (2114523)" userId="S::2114523@student.uwtsd.ac.uk::50e29807-2925-4932-8ca2-1ea20f0ca2ec" providerId="AD" clId="Web-{A836B61F-2D16-A70B-C76A-AD7846FD1B86}" dt="2022-05-23T09:20:56.050" v="94"/>
          <ac:spMkLst>
            <pc:docMk/>
            <pc:sldMk cId="140714655" sldId="313"/>
            <ac:spMk id="10" creationId="{DBC44137-B240-488D-B88F-9D266FACAA4F}"/>
          </ac:spMkLst>
        </pc:spChg>
        <pc:spChg chg="add">
          <ac:chgData name="Maisie Bidwell (2114523)" userId="S::2114523@student.uwtsd.ac.uk::50e29807-2925-4932-8ca2-1ea20f0ca2ec" providerId="AD" clId="Web-{A836B61F-2D16-A70B-C76A-AD7846FD1B86}" dt="2022-05-23T09:20:56.050" v="94"/>
          <ac:spMkLst>
            <pc:docMk/>
            <pc:sldMk cId="140714655" sldId="313"/>
            <ac:spMk id="12" creationId="{70FFA344-365C-4944-848F-8B966C335657}"/>
          </ac:spMkLst>
        </pc:spChg>
        <pc:spChg chg="add">
          <ac:chgData name="Maisie Bidwell (2114523)" userId="S::2114523@student.uwtsd.ac.uk::50e29807-2925-4932-8ca2-1ea20f0ca2ec" providerId="AD" clId="Web-{A836B61F-2D16-A70B-C76A-AD7846FD1B86}" dt="2022-05-23T09:20:56.050" v="94"/>
          <ac:spMkLst>
            <pc:docMk/>
            <pc:sldMk cId="140714655" sldId="313"/>
            <ac:spMk id="14" creationId="{D73EBEE6-2E8A-47F3-ADCA-5C0A95C36366}"/>
          </ac:spMkLst>
        </pc:spChg>
        <pc:spChg chg="add">
          <ac:chgData name="Maisie Bidwell (2114523)" userId="S::2114523@student.uwtsd.ac.uk::50e29807-2925-4932-8ca2-1ea20f0ca2ec" providerId="AD" clId="Web-{A836B61F-2D16-A70B-C76A-AD7846FD1B86}" dt="2022-05-23T09:20:56.050" v="94"/>
          <ac:spMkLst>
            <pc:docMk/>
            <pc:sldMk cId="140714655" sldId="313"/>
            <ac:spMk id="16" creationId="{47525714-3E1C-46F0-A17D-D3BE3D221F0D}"/>
          </ac:spMkLst>
        </pc:spChg>
        <pc:spChg chg="add">
          <ac:chgData name="Maisie Bidwell (2114523)" userId="S::2114523@student.uwtsd.ac.uk::50e29807-2925-4932-8ca2-1ea20f0ca2ec" providerId="AD" clId="Web-{A836B61F-2D16-A70B-C76A-AD7846FD1B86}" dt="2022-05-23T09:20:56.050" v="94"/>
          <ac:spMkLst>
            <pc:docMk/>
            <pc:sldMk cId="140714655" sldId="313"/>
            <ac:spMk id="18" creationId="{B178D758-A5E1-416F-9966-F71730470AE4}"/>
          </ac:spMkLst>
        </pc:spChg>
        <pc:spChg chg="add">
          <ac:chgData name="Maisie Bidwell (2114523)" userId="S::2114523@student.uwtsd.ac.uk::50e29807-2925-4932-8ca2-1ea20f0ca2ec" providerId="AD" clId="Web-{A836B61F-2D16-A70B-C76A-AD7846FD1B86}" dt="2022-05-23T09:20:56.050" v="94"/>
          <ac:spMkLst>
            <pc:docMk/>
            <pc:sldMk cId="140714655" sldId="313"/>
            <ac:spMk id="22" creationId="{A601F395-3079-4179-84BA-6654D9F8258F}"/>
          </ac:spMkLst>
        </pc:spChg>
        <pc:spChg chg="add">
          <ac:chgData name="Maisie Bidwell (2114523)" userId="S::2114523@student.uwtsd.ac.uk::50e29807-2925-4932-8ca2-1ea20f0ca2ec" providerId="AD" clId="Web-{A836B61F-2D16-A70B-C76A-AD7846FD1B86}" dt="2022-05-23T09:20:56.050" v="94"/>
          <ac:spMkLst>
            <pc:docMk/>
            <pc:sldMk cId="140714655" sldId="313"/>
            <ac:spMk id="24" creationId="{B15DEAD7-09E6-42D9-9D03-43E6EA3E0564}"/>
          </ac:spMkLst>
        </pc:spChg>
        <pc:picChg chg="add">
          <ac:chgData name="Maisie Bidwell (2114523)" userId="S::2114523@student.uwtsd.ac.uk::50e29807-2925-4932-8ca2-1ea20f0ca2ec" providerId="AD" clId="Web-{A836B61F-2D16-A70B-C76A-AD7846FD1B86}" dt="2022-05-23T09:20:56.050" v="94"/>
          <ac:picMkLst>
            <pc:docMk/>
            <pc:sldMk cId="140714655" sldId="313"/>
            <ac:picMk id="8" creationId="{01A8CDCA-EC58-40B4-9F17-A7B613A32F58}"/>
          </ac:picMkLst>
        </pc:picChg>
        <pc:picChg chg="add">
          <ac:chgData name="Maisie Bidwell (2114523)" userId="S::2114523@student.uwtsd.ac.uk::50e29807-2925-4932-8ca2-1ea20f0ca2ec" providerId="AD" clId="Web-{A836B61F-2D16-A70B-C76A-AD7846FD1B86}" dt="2022-05-23T09:20:56.050" v="94"/>
          <ac:picMkLst>
            <pc:docMk/>
            <pc:sldMk cId="140714655" sldId="313"/>
            <ac:picMk id="20" creationId="{BB28D430-56EA-45B9-8632-927BEBF02975}"/>
          </ac:picMkLst>
        </pc:picChg>
      </pc:sldChg>
      <pc:sldChg chg="addSp delSp modSp new del ord">
        <pc:chgData name="Maisie Bidwell (2114523)" userId="S::2114523@student.uwtsd.ac.uk::50e29807-2925-4932-8ca2-1ea20f0ca2ec" providerId="AD" clId="Web-{A836B61F-2D16-A70B-C76A-AD7846FD1B86}" dt="2022-05-23T09:20:39.393" v="87"/>
        <pc:sldMkLst>
          <pc:docMk/>
          <pc:sldMk cId="1545166216" sldId="313"/>
        </pc:sldMkLst>
        <pc:spChg chg="add del mod">
          <ac:chgData name="Maisie Bidwell (2114523)" userId="S::2114523@student.uwtsd.ac.uk::50e29807-2925-4932-8ca2-1ea20f0ca2ec" providerId="AD" clId="Web-{A836B61F-2D16-A70B-C76A-AD7846FD1B86}" dt="2022-05-23T09:20:37.300" v="86"/>
          <ac:spMkLst>
            <pc:docMk/>
            <pc:sldMk cId="1545166216" sldId="313"/>
            <ac:spMk id="2" creationId="{C76AEEAD-F6CD-15F1-8579-2B34A191FDDB}"/>
          </ac:spMkLst>
        </pc:spChg>
      </pc:sldChg>
      <pc:sldChg chg="addSp delSp modSp new del mod setBg">
        <pc:chgData name="Maisie Bidwell (2114523)" userId="S::2114523@student.uwtsd.ac.uk::50e29807-2925-4932-8ca2-1ea20f0ca2ec" providerId="AD" clId="Web-{A836B61F-2D16-A70B-C76A-AD7846FD1B86}" dt="2022-05-23T09:20:16.643" v="77"/>
        <pc:sldMkLst>
          <pc:docMk/>
          <pc:sldMk cId="1914460570" sldId="313"/>
        </pc:sldMkLst>
        <pc:spChg chg="mod">
          <ac:chgData name="Maisie Bidwell (2114523)" userId="S::2114523@student.uwtsd.ac.uk::50e29807-2925-4932-8ca2-1ea20f0ca2ec" providerId="AD" clId="Web-{A836B61F-2D16-A70B-C76A-AD7846FD1B86}" dt="2022-05-23T09:20:02.924" v="76" actId="20577"/>
          <ac:spMkLst>
            <pc:docMk/>
            <pc:sldMk cId="1914460570" sldId="313"/>
            <ac:spMk id="2" creationId="{814177A7-01E6-2EE8-4786-CE5A62CB8AA7}"/>
          </ac:spMkLst>
        </pc:spChg>
        <pc:spChg chg="del">
          <ac:chgData name="Maisie Bidwell (2114523)" userId="S::2114523@student.uwtsd.ac.uk::50e29807-2925-4932-8ca2-1ea20f0ca2ec" providerId="AD" clId="Web-{A836B61F-2D16-A70B-C76A-AD7846FD1B86}" dt="2022-05-23T09:19:55.205" v="73"/>
          <ac:spMkLst>
            <pc:docMk/>
            <pc:sldMk cId="1914460570" sldId="313"/>
            <ac:spMk id="3" creationId="{759B4E67-5D85-17AF-4944-F3A710B0B98A}"/>
          </ac:spMkLst>
        </pc:spChg>
        <pc:spChg chg="add">
          <ac:chgData name="Maisie Bidwell (2114523)" userId="S::2114523@student.uwtsd.ac.uk::50e29807-2925-4932-8ca2-1ea20f0ca2ec" providerId="AD" clId="Web-{A836B61F-2D16-A70B-C76A-AD7846FD1B86}" dt="2022-05-23T09:19:55.205" v="73"/>
          <ac:spMkLst>
            <pc:docMk/>
            <pc:sldMk cId="1914460570" sldId="313"/>
            <ac:spMk id="10" creationId="{DBC44137-B240-488D-B88F-9D266FACAA4F}"/>
          </ac:spMkLst>
        </pc:spChg>
        <pc:spChg chg="add">
          <ac:chgData name="Maisie Bidwell (2114523)" userId="S::2114523@student.uwtsd.ac.uk::50e29807-2925-4932-8ca2-1ea20f0ca2ec" providerId="AD" clId="Web-{A836B61F-2D16-A70B-C76A-AD7846FD1B86}" dt="2022-05-23T09:19:55.205" v="73"/>
          <ac:spMkLst>
            <pc:docMk/>
            <pc:sldMk cId="1914460570" sldId="313"/>
            <ac:spMk id="12" creationId="{70FFA344-365C-4944-848F-8B966C335657}"/>
          </ac:spMkLst>
        </pc:spChg>
        <pc:spChg chg="add">
          <ac:chgData name="Maisie Bidwell (2114523)" userId="S::2114523@student.uwtsd.ac.uk::50e29807-2925-4932-8ca2-1ea20f0ca2ec" providerId="AD" clId="Web-{A836B61F-2D16-A70B-C76A-AD7846FD1B86}" dt="2022-05-23T09:19:55.205" v="73"/>
          <ac:spMkLst>
            <pc:docMk/>
            <pc:sldMk cId="1914460570" sldId="313"/>
            <ac:spMk id="14" creationId="{D73EBEE6-2E8A-47F3-ADCA-5C0A95C36366}"/>
          </ac:spMkLst>
        </pc:spChg>
        <pc:spChg chg="add">
          <ac:chgData name="Maisie Bidwell (2114523)" userId="S::2114523@student.uwtsd.ac.uk::50e29807-2925-4932-8ca2-1ea20f0ca2ec" providerId="AD" clId="Web-{A836B61F-2D16-A70B-C76A-AD7846FD1B86}" dt="2022-05-23T09:19:55.205" v="73"/>
          <ac:spMkLst>
            <pc:docMk/>
            <pc:sldMk cId="1914460570" sldId="313"/>
            <ac:spMk id="16" creationId="{47525714-3E1C-46F0-A17D-D3BE3D221F0D}"/>
          </ac:spMkLst>
        </pc:spChg>
        <pc:spChg chg="add">
          <ac:chgData name="Maisie Bidwell (2114523)" userId="S::2114523@student.uwtsd.ac.uk::50e29807-2925-4932-8ca2-1ea20f0ca2ec" providerId="AD" clId="Web-{A836B61F-2D16-A70B-C76A-AD7846FD1B86}" dt="2022-05-23T09:19:55.205" v="73"/>
          <ac:spMkLst>
            <pc:docMk/>
            <pc:sldMk cId="1914460570" sldId="313"/>
            <ac:spMk id="18" creationId="{B178D758-A5E1-416F-9966-F71730470AE4}"/>
          </ac:spMkLst>
        </pc:spChg>
        <pc:spChg chg="add">
          <ac:chgData name="Maisie Bidwell (2114523)" userId="S::2114523@student.uwtsd.ac.uk::50e29807-2925-4932-8ca2-1ea20f0ca2ec" providerId="AD" clId="Web-{A836B61F-2D16-A70B-C76A-AD7846FD1B86}" dt="2022-05-23T09:19:55.205" v="73"/>
          <ac:spMkLst>
            <pc:docMk/>
            <pc:sldMk cId="1914460570" sldId="313"/>
            <ac:spMk id="22" creationId="{A601F395-3079-4179-84BA-6654D9F8258F}"/>
          </ac:spMkLst>
        </pc:spChg>
        <pc:spChg chg="add">
          <ac:chgData name="Maisie Bidwell (2114523)" userId="S::2114523@student.uwtsd.ac.uk::50e29807-2925-4932-8ca2-1ea20f0ca2ec" providerId="AD" clId="Web-{A836B61F-2D16-A70B-C76A-AD7846FD1B86}" dt="2022-05-23T09:19:55.205" v="73"/>
          <ac:spMkLst>
            <pc:docMk/>
            <pc:sldMk cId="1914460570" sldId="313"/>
            <ac:spMk id="24" creationId="{B15DEAD7-09E6-42D9-9D03-43E6EA3E0564}"/>
          </ac:spMkLst>
        </pc:spChg>
        <pc:picChg chg="add">
          <ac:chgData name="Maisie Bidwell (2114523)" userId="S::2114523@student.uwtsd.ac.uk::50e29807-2925-4932-8ca2-1ea20f0ca2ec" providerId="AD" clId="Web-{A836B61F-2D16-A70B-C76A-AD7846FD1B86}" dt="2022-05-23T09:19:55.205" v="73"/>
          <ac:picMkLst>
            <pc:docMk/>
            <pc:sldMk cId="1914460570" sldId="313"/>
            <ac:picMk id="8" creationId="{01A8CDCA-EC58-40B4-9F17-A7B613A32F58}"/>
          </ac:picMkLst>
        </pc:picChg>
        <pc:picChg chg="add">
          <ac:chgData name="Maisie Bidwell (2114523)" userId="S::2114523@student.uwtsd.ac.uk::50e29807-2925-4932-8ca2-1ea20f0ca2ec" providerId="AD" clId="Web-{A836B61F-2D16-A70B-C76A-AD7846FD1B86}" dt="2022-05-23T09:19:55.205" v="73"/>
          <ac:picMkLst>
            <pc:docMk/>
            <pc:sldMk cId="1914460570" sldId="313"/>
            <ac:picMk id="20" creationId="{BB28D430-56EA-45B9-8632-927BEBF02975}"/>
          </ac:picMkLst>
        </pc:picChg>
      </pc:sldChg>
      <pc:sldChg chg="addSp delSp modSp new">
        <pc:chgData name="Maisie Bidwell (2114523)" userId="S::2114523@student.uwtsd.ac.uk::50e29807-2925-4932-8ca2-1ea20f0ca2ec" providerId="AD" clId="Web-{A836B61F-2D16-A70B-C76A-AD7846FD1B86}" dt="2022-05-23T09:56:33.076" v="474" actId="14100"/>
        <pc:sldMkLst>
          <pc:docMk/>
          <pc:sldMk cId="139415894" sldId="314"/>
        </pc:sldMkLst>
        <pc:spChg chg="del">
          <ac:chgData name="Maisie Bidwell (2114523)" userId="S::2114523@student.uwtsd.ac.uk::50e29807-2925-4932-8ca2-1ea20f0ca2ec" providerId="AD" clId="Web-{A836B61F-2D16-A70B-C76A-AD7846FD1B86}" dt="2022-05-23T09:21:20.441" v="97"/>
          <ac:spMkLst>
            <pc:docMk/>
            <pc:sldMk cId="139415894" sldId="314"/>
            <ac:spMk id="2" creationId="{DB0EEA0E-0D5C-B533-00EC-66E77CD5C94A}"/>
          </ac:spMkLst>
        </pc:spChg>
        <pc:spChg chg="del">
          <ac:chgData name="Maisie Bidwell (2114523)" userId="S::2114523@student.uwtsd.ac.uk::50e29807-2925-4932-8ca2-1ea20f0ca2ec" providerId="AD" clId="Web-{A836B61F-2D16-A70B-C76A-AD7846FD1B86}" dt="2022-05-23T09:21:19.097" v="96"/>
          <ac:spMkLst>
            <pc:docMk/>
            <pc:sldMk cId="139415894" sldId="314"/>
            <ac:spMk id="3" creationId="{BCC59232-73D0-1A49-DFC3-92A236D24A4F}"/>
          </ac:spMkLst>
        </pc:spChg>
        <pc:spChg chg="add mod">
          <ac:chgData name="Maisie Bidwell (2114523)" userId="S::2114523@student.uwtsd.ac.uk::50e29807-2925-4932-8ca2-1ea20f0ca2ec" providerId="AD" clId="Web-{A836B61F-2D16-A70B-C76A-AD7846FD1B86}" dt="2022-05-23T09:51:48.007" v="457" actId="14100"/>
          <ac:spMkLst>
            <pc:docMk/>
            <pc:sldMk cId="139415894" sldId="314"/>
            <ac:spMk id="4" creationId="{7B8C7CB6-0820-EB25-BB3F-19F06F531C57}"/>
          </ac:spMkLst>
        </pc:spChg>
        <pc:spChg chg="add mod">
          <ac:chgData name="Maisie Bidwell (2114523)" userId="S::2114523@student.uwtsd.ac.uk::50e29807-2925-4932-8ca2-1ea20f0ca2ec" providerId="AD" clId="Web-{A836B61F-2D16-A70B-C76A-AD7846FD1B86}" dt="2022-05-23T09:54:04.885" v="467" actId="14100"/>
          <ac:spMkLst>
            <pc:docMk/>
            <pc:sldMk cId="139415894" sldId="314"/>
            <ac:spMk id="5" creationId="{A7F8D44E-F381-5BE7-07D5-704EFE700AD7}"/>
          </ac:spMkLst>
        </pc:spChg>
        <pc:picChg chg="add mod">
          <ac:chgData name="Maisie Bidwell (2114523)" userId="S::2114523@student.uwtsd.ac.uk::50e29807-2925-4932-8ca2-1ea20f0ca2ec" providerId="AD" clId="Web-{A836B61F-2D16-A70B-C76A-AD7846FD1B86}" dt="2022-05-23T09:51:27.226" v="450" actId="1076"/>
          <ac:picMkLst>
            <pc:docMk/>
            <pc:sldMk cId="139415894" sldId="314"/>
            <ac:picMk id="6" creationId="{B45A8EEC-64BA-B3B7-FE50-CC75D20501F2}"/>
          </ac:picMkLst>
        </pc:picChg>
        <pc:picChg chg="add mod">
          <ac:chgData name="Maisie Bidwell (2114523)" userId="S::2114523@student.uwtsd.ac.uk::50e29807-2925-4932-8ca2-1ea20f0ca2ec" providerId="AD" clId="Web-{A836B61F-2D16-A70B-C76A-AD7846FD1B86}" dt="2022-05-23T09:51:20.585" v="447" actId="14100"/>
          <ac:picMkLst>
            <pc:docMk/>
            <pc:sldMk cId="139415894" sldId="314"/>
            <ac:picMk id="7" creationId="{5B89875B-7EC0-0E7D-2A5A-05A7388DD189}"/>
          </ac:picMkLst>
        </pc:picChg>
        <pc:picChg chg="add mod">
          <ac:chgData name="Maisie Bidwell (2114523)" userId="S::2114523@student.uwtsd.ac.uk::50e29807-2925-4932-8ca2-1ea20f0ca2ec" providerId="AD" clId="Web-{A836B61F-2D16-A70B-C76A-AD7846FD1B86}" dt="2022-05-23T09:54:10.229" v="469" actId="14100"/>
          <ac:picMkLst>
            <pc:docMk/>
            <pc:sldMk cId="139415894" sldId="314"/>
            <ac:picMk id="8" creationId="{07508CAF-955F-3BA8-AF2E-F5977A3EC948}"/>
          </ac:picMkLst>
        </pc:picChg>
        <pc:picChg chg="add mod">
          <ac:chgData name="Maisie Bidwell (2114523)" userId="S::2114523@student.uwtsd.ac.uk::50e29807-2925-4932-8ca2-1ea20f0ca2ec" providerId="AD" clId="Web-{A836B61F-2D16-A70B-C76A-AD7846FD1B86}" dt="2022-05-23T09:51:52.351" v="459" actId="1076"/>
          <ac:picMkLst>
            <pc:docMk/>
            <pc:sldMk cId="139415894" sldId="314"/>
            <ac:picMk id="9" creationId="{B295138C-4D3A-DB42-07DB-0D6E434D2E52}"/>
          </ac:picMkLst>
        </pc:picChg>
        <pc:picChg chg="add mod">
          <ac:chgData name="Maisie Bidwell (2114523)" userId="S::2114523@student.uwtsd.ac.uk::50e29807-2925-4932-8ca2-1ea20f0ca2ec" providerId="AD" clId="Web-{A836B61F-2D16-A70B-C76A-AD7846FD1B86}" dt="2022-05-23T09:53:45.525" v="463" actId="14100"/>
          <ac:picMkLst>
            <pc:docMk/>
            <pc:sldMk cId="139415894" sldId="314"/>
            <ac:picMk id="10" creationId="{F3F22C97-B31C-549A-6CC8-87BC3124090C}"/>
          </ac:picMkLst>
        </pc:picChg>
        <pc:picChg chg="add mod">
          <ac:chgData name="Maisie Bidwell (2114523)" userId="S::2114523@student.uwtsd.ac.uk::50e29807-2925-4932-8ca2-1ea20f0ca2ec" providerId="AD" clId="Web-{A836B61F-2D16-A70B-C76A-AD7846FD1B86}" dt="2022-05-23T09:56:33.076" v="474" actId="14100"/>
          <ac:picMkLst>
            <pc:docMk/>
            <pc:sldMk cId="139415894" sldId="314"/>
            <ac:picMk id="11" creationId="{31DFCB62-B7AE-BE4C-CD06-C2FE7DC19107}"/>
          </ac:picMkLst>
        </pc:picChg>
      </pc:sldChg>
      <pc:sldChg chg="addSp delSp modSp new del">
        <pc:chgData name="Maisie Bidwell (2114523)" userId="S::2114523@student.uwtsd.ac.uk::50e29807-2925-4932-8ca2-1ea20f0ca2ec" providerId="AD" clId="Web-{A836B61F-2D16-A70B-C76A-AD7846FD1B86}" dt="2022-05-23T09:59:30.548" v="498"/>
        <pc:sldMkLst>
          <pc:docMk/>
          <pc:sldMk cId="484690939" sldId="315"/>
        </pc:sldMkLst>
        <pc:spChg chg="del">
          <ac:chgData name="Maisie Bidwell (2114523)" userId="S::2114523@student.uwtsd.ac.uk::50e29807-2925-4932-8ca2-1ea20f0ca2ec" providerId="AD" clId="Web-{A836B61F-2D16-A70B-C76A-AD7846FD1B86}" dt="2022-05-23T09:58:58.172" v="479"/>
          <ac:spMkLst>
            <pc:docMk/>
            <pc:sldMk cId="484690939" sldId="315"/>
            <ac:spMk id="2" creationId="{89196B18-A2FA-1976-2F5E-7701223FF0DA}"/>
          </ac:spMkLst>
        </pc:spChg>
        <pc:spChg chg="del">
          <ac:chgData name="Maisie Bidwell (2114523)" userId="S::2114523@student.uwtsd.ac.uk::50e29807-2925-4932-8ca2-1ea20f0ca2ec" providerId="AD" clId="Web-{A836B61F-2D16-A70B-C76A-AD7846FD1B86}" dt="2022-05-23T09:58:59.453" v="480"/>
          <ac:spMkLst>
            <pc:docMk/>
            <pc:sldMk cId="484690939" sldId="315"/>
            <ac:spMk id="3" creationId="{CCE7D4D9-F332-9C49-E670-60BF9D324DB5}"/>
          </ac:spMkLst>
        </pc:spChg>
        <pc:spChg chg="add del mod">
          <ac:chgData name="Maisie Bidwell (2114523)" userId="S::2114523@student.uwtsd.ac.uk::50e29807-2925-4932-8ca2-1ea20f0ca2ec" providerId="AD" clId="Web-{A836B61F-2D16-A70B-C76A-AD7846FD1B86}" dt="2022-05-23T09:59:25.126" v="496"/>
          <ac:spMkLst>
            <pc:docMk/>
            <pc:sldMk cId="484690939" sldId="315"/>
            <ac:spMk id="4" creationId="{FB5C16F7-0759-F559-9343-095D3D5C3E75}"/>
          </ac:spMkLst>
        </pc:spChg>
      </pc:sldChg>
      <pc:sldChg chg="delSp new del">
        <pc:chgData name="Maisie Bidwell (2114523)" userId="S::2114523@student.uwtsd.ac.uk::50e29807-2925-4932-8ca2-1ea20f0ca2ec" providerId="AD" clId="Web-{A836B61F-2D16-A70B-C76A-AD7846FD1B86}" dt="2022-05-23T09:58:04.437" v="477"/>
        <pc:sldMkLst>
          <pc:docMk/>
          <pc:sldMk cId="2163618349" sldId="315"/>
        </pc:sldMkLst>
        <pc:spChg chg="del">
          <ac:chgData name="Maisie Bidwell (2114523)" userId="S::2114523@student.uwtsd.ac.uk::50e29807-2925-4932-8ca2-1ea20f0ca2ec" providerId="AD" clId="Web-{A836B61F-2D16-A70B-C76A-AD7846FD1B86}" dt="2022-05-23T09:58:02.390" v="476"/>
          <ac:spMkLst>
            <pc:docMk/>
            <pc:sldMk cId="2163618349" sldId="315"/>
            <ac:spMk id="2" creationId="{B88E989C-9267-7D49-62F8-BE4B21DD1D30}"/>
          </ac:spMkLst>
        </pc:spChg>
      </pc:sldChg>
      <pc:sldChg chg="addSp modSp new mod setBg">
        <pc:chgData name="Maisie Bidwell (2114523)" userId="S::2114523@student.uwtsd.ac.uk::50e29807-2925-4932-8ca2-1ea20f0ca2ec" providerId="AD" clId="Web-{A836B61F-2D16-A70B-C76A-AD7846FD1B86}" dt="2022-05-23T09:59:57.220" v="524" actId="20577"/>
        <pc:sldMkLst>
          <pc:docMk/>
          <pc:sldMk cId="426536204" sldId="316"/>
        </pc:sldMkLst>
        <pc:spChg chg="mod">
          <ac:chgData name="Maisie Bidwell (2114523)" userId="S::2114523@student.uwtsd.ac.uk::50e29807-2925-4932-8ca2-1ea20f0ca2ec" providerId="AD" clId="Web-{A836B61F-2D16-A70B-C76A-AD7846FD1B86}" dt="2022-05-23T09:59:57.220" v="524" actId="20577"/>
          <ac:spMkLst>
            <pc:docMk/>
            <pc:sldMk cId="426536204" sldId="316"/>
            <ac:spMk id="2" creationId="{1FD25A94-EB11-6264-4F37-9843E9AE43FD}"/>
          </ac:spMkLst>
        </pc:spChg>
        <pc:spChg chg="add">
          <ac:chgData name="Maisie Bidwell (2114523)" userId="S::2114523@student.uwtsd.ac.uk::50e29807-2925-4932-8ca2-1ea20f0ca2ec" providerId="AD" clId="Web-{A836B61F-2D16-A70B-C76A-AD7846FD1B86}" dt="2022-05-23T09:59:34.314" v="499"/>
          <ac:spMkLst>
            <pc:docMk/>
            <pc:sldMk cId="426536204" sldId="316"/>
            <ac:spMk id="9" creationId="{DBC44137-B240-488D-B88F-9D266FACAA4F}"/>
          </ac:spMkLst>
        </pc:spChg>
        <pc:spChg chg="add">
          <ac:chgData name="Maisie Bidwell (2114523)" userId="S::2114523@student.uwtsd.ac.uk::50e29807-2925-4932-8ca2-1ea20f0ca2ec" providerId="AD" clId="Web-{A836B61F-2D16-A70B-C76A-AD7846FD1B86}" dt="2022-05-23T09:59:34.314" v="499"/>
          <ac:spMkLst>
            <pc:docMk/>
            <pc:sldMk cId="426536204" sldId="316"/>
            <ac:spMk id="11" creationId="{70FFA344-365C-4944-848F-8B966C335657}"/>
          </ac:spMkLst>
        </pc:spChg>
        <pc:spChg chg="add">
          <ac:chgData name="Maisie Bidwell (2114523)" userId="S::2114523@student.uwtsd.ac.uk::50e29807-2925-4932-8ca2-1ea20f0ca2ec" providerId="AD" clId="Web-{A836B61F-2D16-A70B-C76A-AD7846FD1B86}" dt="2022-05-23T09:59:34.314" v="499"/>
          <ac:spMkLst>
            <pc:docMk/>
            <pc:sldMk cId="426536204" sldId="316"/>
            <ac:spMk id="13" creationId="{D73EBEE6-2E8A-47F3-ADCA-5C0A95C36366}"/>
          </ac:spMkLst>
        </pc:spChg>
        <pc:spChg chg="add">
          <ac:chgData name="Maisie Bidwell (2114523)" userId="S::2114523@student.uwtsd.ac.uk::50e29807-2925-4932-8ca2-1ea20f0ca2ec" providerId="AD" clId="Web-{A836B61F-2D16-A70B-C76A-AD7846FD1B86}" dt="2022-05-23T09:59:34.314" v="499"/>
          <ac:spMkLst>
            <pc:docMk/>
            <pc:sldMk cId="426536204" sldId="316"/>
            <ac:spMk id="15" creationId="{47525714-3E1C-46F0-A17D-D3BE3D221F0D}"/>
          </ac:spMkLst>
        </pc:spChg>
        <pc:spChg chg="add">
          <ac:chgData name="Maisie Bidwell (2114523)" userId="S::2114523@student.uwtsd.ac.uk::50e29807-2925-4932-8ca2-1ea20f0ca2ec" providerId="AD" clId="Web-{A836B61F-2D16-A70B-C76A-AD7846FD1B86}" dt="2022-05-23T09:59:34.314" v="499"/>
          <ac:spMkLst>
            <pc:docMk/>
            <pc:sldMk cId="426536204" sldId="316"/>
            <ac:spMk id="17" creationId="{B178D758-A5E1-416F-9966-F71730470AE4}"/>
          </ac:spMkLst>
        </pc:spChg>
        <pc:spChg chg="add">
          <ac:chgData name="Maisie Bidwell (2114523)" userId="S::2114523@student.uwtsd.ac.uk::50e29807-2925-4932-8ca2-1ea20f0ca2ec" providerId="AD" clId="Web-{A836B61F-2D16-A70B-C76A-AD7846FD1B86}" dt="2022-05-23T09:59:34.314" v="499"/>
          <ac:spMkLst>
            <pc:docMk/>
            <pc:sldMk cId="426536204" sldId="316"/>
            <ac:spMk id="21" creationId="{A601F395-3079-4179-84BA-6654D9F8258F}"/>
          </ac:spMkLst>
        </pc:spChg>
        <pc:spChg chg="add">
          <ac:chgData name="Maisie Bidwell (2114523)" userId="S::2114523@student.uwtsd.ac.uk::50e29807-2925-4932-8ca2-1ea20f0ca2ec" providerId="AD" clId="Web-{A836B61F-2D16-A70B-C76A-AD7846FD1B86}" dt="2022-05-23T09:59:34.314" v="499"/>
          <ac:spMkLst>
            <pc:docMk/>
            <pc:sldMk cId="426536204" sldId="316"/>
            <ac:spMk id="23" creationId="{B15DEAD7-09E6-42D9-9D03-43E6EA3E0564}"/>
          </ac:spMkLst>
        </pc:spChg>
        <pc:picChg chg="add">
          <ac:chgData name="Maisie Bidwell (2114523)" userId="S::2114523@student.uwtsd.ac.uk::50e29807-2925-4932-8ca2-1ea20f0ca2ec" providerId="AD" clId="Web-{A836B61F-2D16-A70B-C76A-AD7846FD1B86}" dt="2022-05-23T09:59:34.314" v="499"/>
          <ac:picMkLst>
            <pc:docMk/>
            <pc:sldMk cId="426536204" sldId="316"/>
            <ac:picMk id="7" creationId="{01A8CDCA-EC58-40B4-9F17-A7B613A32F58}"/>
          </ac:picMkLst>
        </pc:picChg>
        <pc:picChg chg="add">
          <ac:chgData name="Maisie Bidwell (2114523)" userId="S::2114523@student.uwtsd.ac.uk::50e29807-2925-4932-8ca2-1ea20f0ca2ec" providerId="AD" clId="Web-{A836B61F-2D16-A70B-C76A-AD7846FD1B86}" dt="2022-05-23T09:59:34.314" v="499"/>
          <ac:picMkLst>
            <pc:docMk/>
            <pc:sldMk cId="426536204" sldId="316"/>
            <ac:picMk id="19" creationId="{BB28D430-56EA-45B9-8632-927BEBF02975}"/>
          </ac:picMkLst>
        </pc:picChg>
      </pc:sldChg>
      <pc:sldChg chg="addSp delSp modSp new">
        <pc:chgData name="Maisie Bidwell (2114523)" userId="S::2114523@student.uwtsd.ac.uk::50e29807-2925-4932-8ca2-1ea20f0ca2ec" providerId="AD" clId="Web-{A836B61F-2D16-A70B-C76A-AD7846FD1B86}" dt="2022-05-23T10:11:54.453" v="660" actId="20577"/>
        <pc:sldMkLst>
          <pc:docMk/>
          <pc:sldMk cId="308116510" sldId="317"/>
        </pc:sldMkLst>
        <pc:spChg chg="del">
          <ac:chgData name="Maisie Bidwell (2114523)" userId="S::2114523@student.uwtsd.ac.uk::50e29807-2925-4932-8ca2-1ea20f0ca2ec" providerId="AD" clId="Web-{A836B61F-2D16-A70B-C76A-AD7846FD1B86}" dt="2022-05-23T10:00:03.220" v="526"/>
          <ac:spMkLst>
            <pc:docMk/>
            <pc:sldMk cId="308116510" sldId="317"/>
            <ac:spMk id="2" creationId="{658A885B-4271-CC2F-32E2-218395B21481}"/>
          </ac:spMkLst>
        </pc:spChg>
        <pc:spChg chg="add mod">
          <ac:chgData name="Maisie Bidwell (2114523)" userId="S::2114523@student.uwtsd.ac.uk::50e29807-2925-4932-8ca2-1ea20f0ca2ec" providerId="AD" clId="Web-{A836B61F-2D16-A70B-C76A-AD7846FD1B86}" dt="2022-05-23T10:11:48.187" v="655" actId="20577"/>
          <ac:spMkLst>
            <pc:docMk/>
            <pc:sldMk cId="308116510" sldId="317"/>
            <ac:spMk id="17" creationId="{D64CF698-9BA0-49FF-27A3-1D73D076F160}"/>
          </ac:spMkLst>
        </pc:spChg>
        <pc:spChg chg="add mod">
          <ac:chgData name="Maisie Bidwell (2114523)" userId="S::2114523@student.uwtsd.ac.uk::50e29807-2925-4932-8ca2-1ea20f0ca2ec" providerId="AD" clId="Web-{A836B61F-2D16-A70B-C76A-AD7846FD1B86}" dt="2022-05-23T10:11:54.453" v="660" actId="20577"/>
          <ac:spMkLst>
            <pc:docMk/>
            <pc:sldMk cId="308116510" sldId="317"/>
            <ac:spMk id="18" creationId="{7A86F319-A7CE-84E9-52B2-819D2F43BE8E}"/>
          </ac:spMkLst>
        </pc:spChg>
        <pc:picChg chg="add mod modCrop">
          <ac:chgData name="Maisie Bidwell (2114523)" userId="S::2114523@student.uwtsd.ac.uk::50e29807-2925-4932-8ca2-1ea20f0ca2ec" providerId="AD" clId="Web-{A836B61F-2D16-A70B-C76A-AD7846FD1B86}" dt="2022-05-23T10:10:54.373" v="635" actId="1076"/>
          <ac:picMkLst>
            <pc:docMk/>
            <pc:sldMk cId="308116510" sldId="317"/>
            <ac:picMk id="3" creationId="{344754BE-7030-8E14-82F9-7579B314BABB}"/>
          </ac:picMkLst>
        </pc:picChg>
        <pc:picChg chg="add del mod">
          <ac:chgData name="Maisie Bidwell (2114523)" userId="S::2114523@student.uwtsd.ac.uk::50e29807-2925-4932-8ca2-1ea20f0ca2ec" providerId="AD" clId="Web-{A836B61F-2D16-A70B-C76A-AD7846FD1B86}" dt="2022-05-23T10:10:01.091" v="611"/>
          <ac:picMkLst>
            <pc:docMk/>
            <pc:sldMk cId="308116510" sldId="317"/>
            <ac:picMk id="4" creationId="{D5BAF682-6322-5841-A534-66866AFB06E2}"/>
          </ac:picMkLst>
        </pc:picChg>
        <pc:picChg chg="add del mod">
          <ac:chgData name="Maisie Bidwell (2114523)" userId="S::2114523@student.uwtsd.ac.uk::50e29807-2925-4932-8ca2-1ea20f0ca2ec" providerId="AD" clId="Web-{A836B61F-2D16-A70B-C76A-AD7846FD1B86}" dt="2022-05-23T10:06:22.274" v="533"/>
          <ac:picMkLst>
            <pc:docMk/>
            <pc:sldMk cId="308116510" sldId="317"/>
            <ac:picMk id="5" creationId="{059990EB-B9C6-7622-F132-60B55889DE5A}"/>
          </ac:picMkLst>
        </pc:picChg>
        <pc:picChg chg="add mod">
          <ac:chgData name="Maisie Bidwell (2114523)" userId="S::2114523@student.uwtsd.ac.uk::50e29807-2925-4932-8ca2-1ea20f0ca2ec" providerId="AD" clId="Web-{A836B61F-2D16-A70B-C76A-AD7846FD1B86}" dt="2022-05-23T10:11:28.843" v="646" actId="1076"/>
          <ac:picMkLst>
            <pc:docMk/>
            <pc:sldMk cId="308116510" sldId="317"/>
            <ac:picMk id="6" creationId="{05FCEACC-32A8-5AB9-3596-0AAAFA077507}"/>
          </ac:picMkLst>
        </pc:picChg>
        <pc:picChg chg="add mod">
          <ac:chgData name="Maisie Bidwell (2114523)" userId="S::2114523@student.uwtsd.ac.uk::50e29807-2925-4932-8ca2-1ea20f0ca2ec" providerId="AD" clId="Web-{A836B61F-2D16-A70B-C76A-AD7846FD1B86}" dt="2022-05-23T10:10:59.702" v="637" actId="14100"/>
          <ac:picMkLst>
            <pc:docMk/>
            <pc:sldMk cId="308116510" sldId="317"/>
            <ac:picMk id="7" creationId="{D11FE6FE-B4DD-2F10-A0AA-806102DA896C}"/>
          </ac:picMkLst>
        </pc:picChg>
        <pc:picChg chg="add mod modCrop">
          <ac:chgData name="Maisie Bidwell (2114523)" userId="S::2114523@student.uwtsd.ac.uk::50e29807-2925-4932-8ca2-1ea20f0ca2ec" providerId="AD" clId="Web-{A836B61F-2D16-A70B-C76A-AD7846FD1B86}" dt="2022-05-23T10:11:23.483" v="644" actId="1076"/>
          <ac:picMkLst>
            <pc:docMk/>
            <pc:sldMk cId="308116510" sldId="317"/>
            <ac:picMk id="8" creationId="{F9207363-341C-3506-38D5-1D482105AF36}"/>
          </ac:picMkLst>
        </pc:picChg>
        <pc:picChg chg="add del mod">
          <ac:chgData name="Maisie Bidwell (2114523)" userId="S::2114523@student.uwtsd.ac.uk::50e29807-2925-4932-8ca2-1ea20f0ca2ec" providerId="AD" clId="Web-{A836B61F-2D16-A70B-C76A-AD7846FD1B86}" dt="2022-05-23T10:10:07.294" v="614"/>
          <ac:picMkLst>
            <pc:docMk/>
            <pc:sldMk cId="308116510" sldId="317"/>
            <ac:picMk id="9" creationId="{1A10D936-79DA-A78E-BEA3-BC76BF74BC92}"/>
          </ac:picMkLst>
        </pc:picChg>
        <pc:picChg chg="add del mod">
          <ac:chgData name="Maisie Bidwell (2114523)" userId="S::2114523@student.uwtsd.ac.uk::50e29807-2925-4932-8ca2-1ea20f0ca2ec" providerId="AD" clId="Web-{A836B61F-2D16-A70B-C76A-AD7846FD1B86}" dt="2022-05-23T10:09:53.513" v="609"/>
          <ac:picMkLst>
            <pc:docMk/>
            <pc:sldMk cId="308116510" sldId="317"/>
            <ac:picMk id="10" creationId="{DD6BA8A3-AA95-32D7-62ED-6679ACF4427C}"/>
          </ac:picMkLst>
        </pc:picChg>
        <pc:picChg chg="add del mod">
          <ac:chgData name="Maisie Bidwell (2114523)" userId="S::2114523@student.uwtsd.ac.uk::50e29807-2925-4932-8ca2-1ea20f0ca2ec" providerId="AD" clId="Web-{A836B61F-2D16-A70B-C76A-AD7846FD1B86}" dt="2022-05-23T10:09:48.013" v="607"/>
          <ac:picMkLst>
            <pc:docMk/>
            <pc:sldMk cId="308116510" sldId="317"/>
            <ac:picMk id="11" creationId="{9237F93F-AAE0-FD58-FACA-56A026688406}"/>
          </ac:picMkLst>
        </pc:picChg>
        <pc:picChg chg="add del mod">
          <ac:chgData name="Maisie Bidwell (2114523)" userId="S::2114523@student.uwtsd.ac.uk::50e29807-2925-4932-8ca2-1ea20f0ca2ec" providerId="AD" clId="Web-{A836B61F-2D16-A70B-C76A-AD7846FD1B86}" dt="2022-05-23T10:10:18.545" v="618"/>
          <ac:picMkLst>
            <pc:docMk/>
            <pc:sldMk cId="308116510" sldId="317"/>
            <ac:picMk id="12" creationId="{BADA759B-A7BE-BFE6-C851-E32FC19445B7}"/>
          </ac:picMkLst>
        </pc:picChg>
        <pc:picChg chg="add mod">
          <ac:chgData name="Maisie Bidwell (2114523)" userId="S::2114523@student.uwtsd.ac.uk::50e29807-2925-4932-8ca2-1ea20f0ca2ec" providerId="AD" clId="Web-{A836B61F-2D16-A70B-C76A-AD7846FD1B86}" dt="2022-05-23T10:10:43.701" v="630" actId="14100"/>
          <ac:picMkLst>
            <pc:docMk/>
            <pc:sldMk cId="308116510" sldId="317"/>
            <ac:picMk id="13" creationId="{F7D5D80C-C94B-1398-8EF9-ED80A3333558}"/>
          </ac:picMkLst>
        </pc:picChg>
        <pc:picChg chg="add del mod">
          <ac:chgData name="Maisie Bidwell (2114523)" userId="S::2114523@student.uwtsd.ac.uk::50e29807-2925-4932-8ca2-1ea20f0ca2ec" providerId="AD" clId="Web-{A836B61F-2D16-A70B-C76A-AD7846FD1B86}" dt="2022-05-23T10:10:12.732" v="616"/>
          <ac:picMkLst>
            <pc:docMk/>
            <pc:sldMk cId="308116510" sldId="317"/>
            <ac:picMk id="14" creationId="{E3522638-60D6-506B-986D-B6DAF04E37A9}"/>
          </ac:picMkLst>
        </pc:picChg>
        <pc:picChg chg="add del mod">
          <ac:chgData name="Maisie Bidwell (2114523)" userId="S::2114523@student.uwtsd.ac.uk::50e29807-2925-4932-8ca2-1ea20f0ca2ec" providerId="AD" clId="Web-{A836B61F-2D16-A70B-C76A-AD7846FD1B86}" dt="2022-05-23T10:09:41.934" v="605"/>
          <ac:picMkLst>
            <pc:docMk/>
            <pc:sldMk cId="308116510" sldId="317"/>
            <ac:picMk id="15" creationId="{1F810282-0D43-47A5-0E9C-FD8334E341BF}"/>
          </ac:picMkLst>
        </pc:picChg>
        <pc:picChg chg="add del mod">
          <ac:chgData name="Maisie Bidwell (2114523)" userId="S::2114523@student.uwtsd.ac.uk::50e29807-2925-4932-8ca2-1ea20f0ca2ec" providerId="AD" clId="Web-{A836B61F-2D16-A70B-C76A-AD7846FD1B86}" dt="2022-05-23T10:09:39.450" v="604"/>
          <ac:picMkLst>
            <pc:docMk/>
            <pc:sldMk cId="308116510" sldId="317"/>
            <ac:picMk id="16" creationId="{A8CF25DF-4D3B-41D9-623E-C1DC74A7654A}"/>
          </ac:picMkLst>
        </pc:picChg>
      </pc:sldChg>
      <pc:sldChg chg="addSp delSp modSp new">
        <pc:chgData name="Maisie Bidwell (2114523)" userId="S::2114523@student.uwtsd.ac.uk::50e29807-2925-4932-8ca2-1ea20f0ca2ec" providerId="AD" clId="Web-{A836B61F-2D16-A70B-C76A-AD7846FD1B86}" dt="2022-05-23T10:17:20.412" v="782" actId="20577"/>
        <pc:sldMkLst>
          <pc:docMk/>
          <pc:sldMk cId="3560640819" sldId="318"/>
        </pc:sldMkLst>
        <pc:spChg chg="del">
          <ac:chgData name="Maisie Bidwell (2114523)" userId="S::2114523@student.uwtsd.ac.uk::50e29807-2925-4932-8ca2-1ea20f0ca2ec" providerId="AD" clId="Web-{A836B61F-2D16-A70B-C76A-AD7846FD1B86}" dt="2022-05-23T10:09:34.544" v="602"/>
          <ac:spMkLst>
            <pc:docMk/>
            <pc:sldMk cId="3560640819" sldId="318"/>
            <ac:spMk id="2" creationId="{31490B83-DEBC-ACC6-47E3-00B7D5138DD0}"/>
          </ac:spMkLst>
        </pc:spChg>
        <pc:spChg chg="add mod">
          <ac:chgData name="Maisie Bidwell (2114523)" userId="S::2114523@student.uwtsd.ac.uk::50e29807-2925-4932-8ca2-1ea20f0ca2ec" providerId="AD" clId="Web-{A836B61F-2D16-A70B-C76A-AD7846FD1B86}" dt="2022-05-23T10:17:20.412" v="782" actId="20577"/>
          <ac:spMkLst>
            <pc:docMk/>
            <pc:sldMk cId="3560640819" sldId="318"/>
            <ac:spMk id="12" creationId="{E4C195A5-E760-A0F0-5A8E-BCF74B9DEBFC}"/>
          </ac:spMkLst>
        </pc:spChg>
        <pc:picChg chg="add mod">
          <ac:chgData name="Maisie Bidwell (2114523)" userId="S::2114523@student.uwtsd.ac.uk::50e29807-2925-4932-8ca2-1ea20f0ca2ec" providerId="AD" clId="Web-{A836B61F-2D16-A70B-C76A-AD7846FD1B86}" dt="2022-05-23T10:15:52.614" v="747" actId="14100"/>
          <ac:picMkLst>
            <pc:docMk/>
            <pc:sldMk cId="3560640819" sldId="318"/>
            <ac:picMk id="4" creationId="{FBD1828D-8633-21FF-C551-0BB1471FAFFB}"/>
          </ac:picMkLst>
        </pc:picChg>
        <pc:picChg chg="add mod modCrop">
          <ac:chgData name="Maisie Bidwell (2114523)" userId="S::2114523@student.uwtsd.ac.uk::50e29807-2925-4932-8ca2-1ea20f0ca2ec" providerId="AD" clId="Web-{A836B61F-2D16-A70B-C76A-AD7846FD1B86}" dt="2022-05-23T10:17:04.615" v="776" actId="1076"/>
          <ac:picMkLst>
            <pc:docMk/>
            <pc:sldMk cId="3560640819" sldId="318"/>
            <ac:picMk id="5" creationId="{CC485E43-EEB4-D805-5AEF-8C971E384F79}"/>
          </ac:picMkLst>
        </pc:picChg>
        <pc:picChg chg="add mod modCrop">
          <ac:chgData name="Maisie Bidwell (2114523)" userId="S::2114523@student.uwtsd.ac.uk::50e29807-2925-4932-8ca2-1ea20f0ca2ec" providerId="AD" clId="Web-{A836B61F-2D16-A70B-C76A-AD7846FD1B86}" dt="2022-05-23T10:16:47.474" v="769" actId="14100"/>
          <ac:picMkLst>
            <pc:docMk/>
            <pc:sldMk cId="3560640819" sldId="318"/>
            <ac:picMk id="6" creationId="{4FC6FD27-02D8-67FE-84F6-CDC7F8F7B377}"/>
          </ac:picMkLst>
        </pc:picChg>
        <pc:picChg chg="add mod ord modCrop">
          <ac:chgData name="Maisie Bidwell (2114523)" userId="S::2114523@student.uwtsd.ac.uk::50e29807-2925-4932-8ca2-1ea20f0ca2ec" providerId="AD" clId="Web-{A836B61F-2D16-A70B-C76A-AD7846FD1B86}" dt="2022-05-23T10:17:03.196" v="775" actId="1076"/>
          <ac:picMkLst>
            <pc:docMk/>
            <pc:sldMk cId="3560640819" sldId="318"/>
            <ac:picMk id="7" creationId="{A1280869-996A-C068-E2C2-71606BC7F180}"/>
          </ac:picMkLst>
        </pc:picChg>
        <pc:picChg chg="add mod">
          <ac:chgData name="Maisie Bidwell (2114523)" userId="S::2114523@student.uwtsd.ac.uk::50e29807-2925-4932-8ca2-1ea20f0ca2ec" providerId="AD" clId="Web-{A836B61F-2D16-A70B-C76A-AD7846FD1B86}" dt="2022-05-23T10:16:52.052" v="771" actId="1076"/>
          <ac:picMkLst>
            <pc:docMk/>
            <pc:sldMk cId="3560640819" sldId="318"/>
            <ac:picMk id="8" creationId="{E2E50F3B-18C7-37FD-3000-A0F31163F447}"/>
          </ac:picMkLst>
        </pc:picChg>
        <pc:picChg chg="add mod modCrop">
          <ac:chgData name="Maisie Bidwell (2114523)" userId="S::2114523@student.uwtsd.ac.uk::50e29807-2925-4932-8ca2-1ea20f0ca2ec" providerId="AD" clId="Web-{A836B61F-2D16-A70B-C76A-AD7846FD1B86}" dt="2022-05-23T10:16:41.036" v="767" actId="14100"/>
          <ac:picMkLst>
            <pc:docMk/>
            <pc:sldMk cId="3560640819" sldId="318"/>
            <ac:picMk id="9" creationId="{1DDDCEE1-CC27-63B7-934B-11653DF1D7F2}"/>
          </ac:picMkLst>
        </pc:picChg>
        <pc:picChg chg="add mod modCrop">
          <ac:chgData name="Maisie Bidwell (2114523)" userId="S::2114523@student.uwtsd.ac.uk::50e29807-2925-4932-8ca2-1ea20f0ca2ec" providerId="AD" clId="Web-{A836B61F-2D16-A70B-C76A-AD7846FD1B86}" dt="2022-05-23T10:16:23.615" v="759" actId="14100"/>
          <ac:picMkLst>
            <pc:docMk/>
            <pc:sldMk cId="3560640819" sldId="318"/>
            <ac:picMk id="10" creationId="{66D49EE0-F788-BED0-C9C2-7D463F0E25CA}"/>
          </ac:picMkLst>
        </pc:picChg>
        <pc:picChg chg="add mod">
          <ac:chgData name="Maisie Bidwell (2114523)" userId="S::2114523@student.uwtsd.ac.uk::50e29807-2925-4932-8ca2-1ea20f0ca2ec" providerId="AD" clId="Web-{A836B61F-2D16-A70B-C76A-AD7846FD1B86}" dt="2022-05-23T10:16:25.645" v="761" actId="1076"/>
          <ac:picMkLst>
            <pc:docMk/>
            <pc:sldMk cId="3560640819" sldId="318"/>
            <ac:picMk id="11" creationId="{61B08C6C-B33E-59BF-9C44-8F118E74721E}"/>
          </ac:picMkLst>
        </pc:picChg>
      </pc:sldChg>
    </pc:docChg>
  </pc:docChgLst>
  <pc:docChgLst>
    <pc:chgData name="Maisie Bidwell (2114523)" userId="S::2114523@student.uwtsd.ac.uk::50e29807-2925-4932-8ca2-1ea20f0ca2ec" providerId="AD" clId="Web-{D9A9E65D-94EB-B765-B903-ABE7E25AD65B}"/>
    <pc:docChg chg="addSld delSld modSld">
      <pc:chgData name="Maisie Bidwell (2114523)" userId="S::2114523@student.uwtsd.ac.uk::50e29807-2925-4932-8ca2-1ea20f0ca2ec" providerId="AD" clId="Web-{D9A9E65D-94EB-B765-B903-ABE7E25AD65B}" dt="2022-05-20T14:06:25.842" v="646" actId="20577"/>
      <pc:docMkLst>
        <pc:docMk/>
      </pc:docMkLst>
      <pc:sldChg chg="modSp">
        <pc:chgData name="Maisie Bidwell (2114523)" userId="S::2114523@student.uwtsd.ac.uk::50e29807-2925-4932-8ca2-1ea20f0ca2ec" providerId="AD" clId="Web-{D9A9E65D-94EB-B765-B903-ABE7E25AD65B}" dt="2022-05-20T13:29:04.022" v="66" actId="20577"/>
        <pc:sldMkLst>
          <pc:docMk/>
          <pc:sldMk cId="1629495880" sldId="297"/>
        </pc:sldMkLst>
        <pc:spChg chg="mod">
          <ac:chgData name="Maisie Bidwell (2114523)" userId="S::2114523@student.uwtsd.ac.uk::50e29807-2925-4932-8ca2-1ea20f0ca2ec" providerId="AD" clId="Web-{D9A9E65D-94EB-B765-B903-ABE7E25AD65B}" dt="2022-05-20T13:29:04.022" v="66" actId="20577"/>
          <ac:spMkLst>
            <pc:docMk/>
            <pc:sldMk cId="1629495880" sldId="297"/>
            <ac:spMk id="4" creationId="{668360ED-00E8-EF96-0BCC-FBC0E34D37B6}"/>
          </ac:spMkLst>
        </pc:spChg>
        <pc:picChg chg="mod">
          <ac:chgData name="Maisie Bidwell (2114523)" userId="S::2114523@student.uwtsd.ac.uk::50e29807-2925-4932-8ca2-1ea20f0ca2ec" providerId="AD" clId="Web-{D9A9E65D-94EB-B765-B903-ABE7E25AD65B}" dt="2022-05-20T13:26:09.346" v="38" actId="1076"/>
          <ac:picMkLst>
            <pc:docMk/>
            <pc:sldMk cId="1629495880" sldId="297"/>
            <ac:picMk id="8" creationId="{F4569C1A-B623-8EF8-400F-D40F10E23683}"/>
          </ac:picMkLst>
        </pc:picChg>
        <pc:picChg chg="mod">
          <ac:chgData name="Maisie Bidwell (2114523)" userId="S::2114523@student.uwtsd.ac.uk::50e29807-2925-4932-8ca2-1ea20f0ca2ec" providerId="AD" clId="Web-{D9A9E65D-94EB-B765-B903-ABE7E25AD65B}" dt="2022-05-20T13:26:05.018" v="36" actId="14100"/>
          <ac:picMkLst>
            <pc:docMk/>
            <pc:sldMk cId="1629495880" sldId="297"/>
            <ac:picMk id="11" creationId="{F8FC1E80-DA46-18D7-6AB8-FA22604B58B1}"/>
          </ac:picMkLst>
        </pc:picChg>
      </pc:sldChg>
      <pc:sldChg chg="addSp delSp modSp mod setBg">
        <pc:chgData name="Maisie Bidwell (2114523)" userId="S::2114523@student.uwtsd.ac.uk::50e29807-2925-4932-8ca2-1ea20f0ca2ec" providerId="AD" clId="Web-{D9A9E65D-94EB-B765-B903-ABE7E25AD65B}" dt="2022-05-20T13:56:06.171" v="610" actId="20577"/>
        <pc:sldMkLst>
          <pc:docMk/>
          <pc:sldMk cId="3174902369" sldId="299"/>
        </pc:sldMkLst>
        <pc:spChg chg="add del mod">
          <ac:chgData name="Maisie Bidwell (2114523)" userId="S::2114523@student.uwtsd.ac.uk::50e29807-2925-4932-8ca2-1ea20f0ca2ec" providerId="AD" clId="Web-{D9A9E65D-94EB-B765-B903-ABE7E25AD65B}" dt="2022-05-20T13:44:18.857" v="247"/>
          <ac:spMkLst>
            <pc:docMk/>
            <pc:sldMk cId="3174902369" sldId="299"/>
            <ac:spMk id="2" creationId="{503DC8F6-7365-95D8-4F96-0EED01357997}"/>
          </ac:spMkLst>
        </pc:spChg>
        <pc:spChg chg="del mod">
          <ac:chgData name="Maisie Bidwell (2114523)" userId="S::2114523@student.uwtsd.ac.uk::50e29807-2925-4932-8ca2-1ea20f0ca2ec" providerId="AD" clId="Web-{D9A9E65D-94EB-B765-B903-ABE7E25AD65B}" dt="2022-05-20T13:50:32.616" v="349"/>
          <ac:spMkLst>
            <pc:docMk/>
            <pc:sldMk cId="3174902369" sldId="299"/>
            <ac:spMk id="5" creationId="{C90C469E-777C-4B15-3654-11524BC1CC96}"/>
          </ac:spMkLst>
        </pc:spChg>
        <pc:spChg chg="add del mod">
          <ac:chgData name="Maisie Bidwell (2114523)" userId="S::2114523@student.uwtsd.ac.uk::50e29807-2925-4932-8ca2-1ea20f0ca2ec" providerId="AD" clId="Web-{D9A9E65D-94EB-B765-B903-ABE7E25AD65B}" dt="2022-05-20T13:43:57.403" v="243"/>
          <ac:spMkLst>
            <pc:docMk/>
            <pc:sldMk cId="3174902369" sldId="299"/>
            <ac:spMk id="7" creationId="{0E95E962-96C8-6FE5-9DCC-2B83DCD40E54}"/>
          </ac:spMkLst>
        </pc:spChg>
        <pc:spChg chg="add del mod">
          <ac:chgData name="Maisie Bidwell (2114523)" userId="S::2114523@student.uwtsd.ac.uk::50e29807-2925-4932-8ca2-1ea20f0ca2ec" providerId="AD" clId="Web-{D9A9E65D-94EB-B765-B903-ABE7E25AD65B}" dt="2022-05-20T13:43:59.153" v="244"/>
          <ac:spMkLst>
            <pc:docMk/>
            <pc:sldMk cId="3174902369" sldId="299"/>
            <ac:spMk id="8" creationId="{012E175D-D20F-5EC6-A145-F9AD6349BA27}"/>
          </ac:spMkLst>
        </pc:spChg>
        <pc:spChg chg="add del mod">
          <ac:chgData name="Maisie Bidwell (2114523)" userId="S::2114523@student.uwtsd.ac.uk::50e29807-2925-4932-8ca2-1ea20f0ca2ec" providerId="AD" clId="Web-{D9A9E65D-94EB-B765-B903-ABE7E25AD65B}" dt="2022-05-20T13:45:25.624" v="272"/>
          <ac:spMkLst>
            <pc:docMk/>
            <pc:sldMk cId="3174902369" sldId="299"/>
            <ac:spMk id="9" creationId="{B74091C1-8760-8B0C-B37F-A0565DFDFCB8}"/>
          </ac:spMkLst>
        </pc:spChg>
        <pc:spChg chg="add del">
          <ac:chgData name="Maisie Bidwell (2114523)" userId="S::2114523@student.uwtsd.ac.uk::50e29807-2925-4932-8ca2-1ea20f0ca2ec" providerId="AD" clId="Web-{D9A9E65D-94EB-B765-B903-ABE7E25AD65B}" dt="2022-05-20T13:50:16.662" v="342"/>
          <ac:spMkLst>
            <pc:docMk/>
            <pc:sldMk cId="3174902369" sldId="299"/>
            <ac:spMk id="10" creationId="{EB0A0B1C-118E-4B41-923F-22606DFFB673}"/>
          </ac:spMkLst>
        </pc:spChg>
        <pc:spChg chg="add del">
          <ac:chgData name="Maisie Bidwell (2114523)" userId="S::2114523@student.uwtsd.ac.uk::50e29807-2925-4932-8ca2-1ea20f0ca2ec" providerId="AD" clId="Web-{D9A9E65D-94EB-B765-B903-ABE7E25AD65B}" dt="2022-05-20T13:45:28.687" v="273"/>
          <ac:spMkLst>
            <pc:docMk/>
            <pc:sldMk cId="3174902369" sldId="299"/>
            <ac:spMk id="11" creationId="{EB0A0B1C-118E-4B41-923F-22606DFFB673}"/>
          </ac:spMkLst>
        </pc:spChg>
        <pc:spChg chg="add del">
          <ac:chgData name="Maisie Bidwell (2114523)" userId="S::2114523@student.uwtsd.ac.uk::50e29807-2925-4932-8ca2-1ea20f0ca2ec" providerId="AD" clId="Web-{D9A9E65D-94EB-B765-B903-ABE7E25AD65B}" dt="2022-05-20T13:50:16.662" v="342"/>
          <ac:spMkLst>
            <pc:docMk/>
            <pc:sldMk cId="3174902369" sldId="299"/>
            <ac:spMk id="12" creationId="{21CF2FF7-AF2E-43A1-9777-69B8BB5E3D08}"/>
          </ac:spMkLst>
        </pc:spChg>
        <pc:spChg chg="add del">
          <ac:chgData name="Maisie Bidwell (2114523)" userId="S::2114523@student.uwtsd.ac.uk::50e29807-2925-4932-8ca2-1ea20f0ca2ec" providerId="AD" clId="Web-{D9A9E65D-94EB-B765-B903-ABE7E25AD65B}" dt="2022-05-20T13:45:28.687" v="273"/>
          <ac:spMkLst>
            <pc:docMk/>
            <pc:sldMk cId="3174902369" sldId="299"/>
            <ac:spMk id="13" creationId="{21CF2FF7-AF2E-43A1-9777-69B8BB5E3D08}"/>
          </ac:spMkLst>
        </pc:spChg>
        <pc:spChg chg="add del">
          <ac:chgData name="Maisie Bidwell (2114523)" userId="S::2114523@student.uwtsd.ac.uk::50e29807-2925-4932-8ca2-1ea20f0ca2ec" providerId="AD" clId="Web-{D9A9E65D-94EB-B765-B903-ABE7E25AD65B}" dt="2022-05-20T13:50:16.662" v="342"/>
          <ac:spMkLst>
            <pc:docMk/>
            <pc:sldMk cId="3174902369" sldId="299"/>
            <ac:spMk id="14" creationId="{4C9D0EF8-5A69-48B7-8DAF-DB7D25A08336}"/>
          </ac:spMkLst>
        </pc:spChg>
        <pc:spChg chg="add del">
          <ac:chgData name="Maisie Bidwell (2114523)" userId="S::2114523@student.uwtsd.ac.uk::50e29807-2925-4932-8ca2-1ea20f0ca2ec" providerId="AD" clId="Web-{D9A9E65D-94EB-B765-B903-ABE7E25AD65B}" dt="2022-05-20T13:45:28.687" v="273"/>
          <ac:spMkLst>
            <pc:docMk/>
            <pc:sldMk cId="3174902369" sldId="299"/>
            <ac:spMk id="15" creationId="{4C9D0EF8-5A69-48B7-8DAF-DB7D25A08336}"/>
          </ac:spMkLst>
        </pc:spChg>
        <pc:spChg chg="add">
          <ac:chgData name="Maisie Bidwell (2114523)" userId="S::2114523@student.uwtsd.ac.uk::50e29807-2925-4932-8ca2-1ea20f0ca2ec" providerId="AD" clId="Web-{D9A9E65D-94EB-B765-B903-ABE7E25AD65B}" dt="2022-05-20T13:50:24.569" v="343"/>
          <ac:spMkLst>
            <pc:docMk/>
            <pc:sldMk cId="3174902369" sldId="299"/>
            <ac:spMk id="16" creationId="{EB0A0B1C-118E-4B41-923F-22606DFFB673}"/>
          </ac:spMkLst>
        </pc:spChg>
        <pc:spChg chg="add del mod">
          <ac:chgData name="Maisie Bidwell (2114523)" userId="S::2114523@student.uwtsd.ac.uk::50e29807-2925-4932-8ca2-1ea20f0ca2ec" providerId="AD" clId="Web-{D9A9E65D-94EB-B765-B903-ABE7E25AD65B}" dt="2022-05-20T13:48:55.707" v="330"/>
          <ac:spMkLst>
            <pc:docMk/>
            <pc:sldMk cId="3174902369" sldId="299"/>
            <ac:spMk id="18" creationId="{45C7B769-158E-E10E-B822-B4F144B45FBD}"/>
          </ac:spMkLst>
        </pc:spChg>
        <pc:spChg chg="add">
          <ac:chgData name="Maisie Bidwell (2114523)" userId="S::2114523@student.uwtsd.ac.uk::50e29807-2925-4932-8ca2-1ea20f0ca2ec" providerId="AD" clId="Web-{D9A9E65D-94EB-B765-B903-ABE7E25AD65B}" dt="2022-05-20T13:50:24.569" v="343"/>
          <ac:spMkLst>
            <pc:docMk/>
            <pc:sldMk cId="3174902369" sldId="299"/>
            <ac:spMk id="19" creationId="{21CF2FF7-AF2E-43A1-9777-69B8BB5E3D08}"/>
          </ac:spMkLst>
        </pc:spChg>
        <pc:spChg chg="add">
          <ac:chgData name="Maisie Bidwell (2114523)" userId="S::2114523@student.uwtsd.ac.uk::50e29807-2925-4932-8ca2-1ea20f0ca2ec" providerId="AD" clId="Web-{D9A9E65D-94EB-B765-B903-ABE7E25AD65B}" dt="2022-05-20T13:50:24.569" v="343"/>
          <ac:spMkLst>
            <pc:docMk/>
            <pc:sldMk cId="3174902369" sldId="299"/>
            <ac:spMk id="21" creationId="{4C9D0EF8-5A69-48B7-8DAF-DB7D25A08336}"/>
          </ac:spMkLst>
        </pc:spChg>
        <pc:spChg chg="add mod">
          <ac:chgData name="Maisie Bidwell (2114523)" userId="S::2114523@student.uwtsd.ac.uk::50e29807-2925-4932-8ca2-1ea20f0ca2ec" providerId="AD" clId="Web-{D9A9E65D-94EB-B765-B903-ABE7E25AD65B}" dt="2022-05-20T13:50:58.679" v="358" actId="20577"/>
          <ac:spMkLst>
            <pc:docMk/>
            <pc:sldMk cId="3174902369" sldId="299"/>
            <ac:spMk id="25" creationId="{4D7E28D3-22AF-3779-333A-444473A32804}"/>
          </ac:spMkLst>
        </pc:spChg>
        <pc:spChg chg="add mod">
          <ac:chgData name="Maisie Bidwell (2114523)" userId="S::2114523@student.uwtsd.ac.uk::50e29807-2925-4932-8ca2-1ea20f0ca2ec" providerId="AD" clId="Web-{D9A9E65D-94EB-B765-B903-ABE7E25AD65B}" dt="2022-05-20T13:56:06.171" v="610" actId="20577"/>
          <ac:spMkLst>
            <pc:docMk/>
            <pc:sldMk cId="3174902369" sldId="299"/>
            <ac:spMk id="30" creationId="{5048BE68-D263-F8C8-DE1E-AE1F75125885}"/>
          </ac:spMkLst>
        </pc:spChg>
        <pc:picChg chg="add del mod ord">
          <ac:chgData name="Maisie Bidwell (2114523)" userId="S::2114523@student.uwtsd.ac.uk::50e29807-2925-4932-8ca2-1ea20f0ca2ec" providerId="AD" clId="Web-{D9A9E65D-94EB-B765-B903-ABE7E25AD65B}" dt="2022-05-20T13:50:29.288" v="346"/>
          <ac:picMkLst>
            <pc:docMk/>
            <pc:sldMk cId="3174902369" sldId="299"/>
            <ac:picMk id="3" creationId="{43C4040F-F1CE-7750-14BE-164E322DA1AA}"/>
          </ac:picMkLst>
        </pc:picChg>
        <pc:picChg chg="add del mod ord">
          <ac:chgData name="Maisie Bidwell (2114523)" userId="S::2114523@student.uwtsd.ac.uk::50e29807-2925-4932-8ca2-1ea20f0ca2ec" providerId="AD" clId="Web-{D9A9E65D-94EB-B765-B903-ABE7E25AD65B}" dt="2022-05-20T13:50:28.600" v="345"/>
          <ac:picMkLst>
            <pc:docMk/>
            <pc:sldMk cId="3174902369" sldId="299"/>
            <ac:picMk id="4" creationId="{A4A76343-D0A4-A193-BF74-3E998AA25BA1}"/>
          </ac:picMkLst>
        </pc:picChg>
        <pc:picChg chg="add del mod ord">
          <ac:chgData name="Maisie Bidwell (2114523)" userId="S::2114523@student.uwtsd.ac.uk::50e29807-2925-4932-8ca2-1ea20f0ca2ec" providerId="AD" clId="Web-{D9A9E65D-94EB-B765-B903-ABE7E25AD65B}" dt="2022-05-20T13:50:27.225" v="344"/>
          <ac:picMkLst>
            <pc:docMk/>
            <pc:sldMk cId="3174902369" sldId="299"/>
            <ac:picMk id="6" creationId="{A97F949F-9BD0-28CB-FA20-23F752CD9D5B}"/>
          </ac:picMkLst>
        </pc:picChg>
        <pc:picChg chg="add del mod">
          <ac:chgData name="Maisie Bidwell (2114523)" userId="S::2114523@student.uwtsd.ac.uk::50e29807-2925-4932-8ca2-1ea20f0ca2ec" providerId="AD" clId="Web-{D9A9E65D-94EB-B765-B903-ABE7E25AD65B}" dt="2022-05-20T13:48:58.707" v="333"/>
          <ac:picMkLst>
            <pc:docMk/>
            <pc:sldMk cId="3174902369" sldId="299"/>
            <ac:picMk id="17" creationId="{3DBB2961-C186-3B1E-3641-17E01B76492A}"/>
          </ac:picMkLst>
        </pc:picChg>
        <pc:picChg chg="add del">
          <ac:chgData name="Maisie Bidwell (2114523)" userId="S::2114523@student.uwtsd.ac.uk::50e29807-2925-4932-8ca2-1ea20f0ca2ec" providerId="AD" clId="Web-{D9A9E65D-94EB-B765-B903-ABE7E25AD65B}" dt="2022-05-20T13:48:43.160" v="318"/>
          <ac:picMkLst>
            <pc:docMk/>
            <pc:sldMk cId="3174902369" sldId="299"/>
            <ac:picMk id="20" creationId="{99D47966-7D17-BE17-6D32-FA8F19B6E5BF}"/>
          </ac:picMkLst>
        </pc:picChg>
        <pc:picChg chg="add del mod">
          <ac:chgData name="Maisie Bidwell (2114523)" userId="S::2114523@student.uwtsd.ac.uk::50e29807-2925-4932-8ca2-1ea20f0ca2ec" providerId="AD" clId="Web-{D9A9E65D-94EB-B765-B903-ABE7E25AD65B}" dt="2022-05-20T13:48:40.910" v="317"/>
          <ac:picMkLst>
            <pc:docMk/>
            <pc:sldMk cId="3174902369" sldId="299"/>
            <ac:picMk id="22" creationId="{4AB67DFA-CEBD-2E17-84DA-0760A25D5284}"/>
          </ac:picMkLst>
        </pc:picChg>
        <pc:picChg chg="add mod">
          <ac:chgData name="Maisie Bidwell (2114523)" userId="S::2114523@student.uwtsd.ac.uk::50e29807-2925-4932-8ca2-1ea20f0ca2ec" providerId="AD" clId="Web-{D9A9E65D-94EB-B765-B903-ABE7E25AD65B}" dt="2022-05-20T13:50:41.257" v="351" actId="14100"/>
          <ac:picMkLst>
            <pc:docMk/>
            <pc:sldMk cId="3174902369" sldId="299"/>
            <ac:picMk id="24" creationId="{44B231B9-EF37-0DE4-3E3E-372E8B4C401A}"/>
          </ac:picMkLst>
        </pc:picChg>
        <pc:picChg chg="add">
          <ac:chgData name="Maisie Bidwell (2114523)" userId="S::2114523@student.uwtsd.ac.uk::50e29807-2925-4932-8ca2-1ea20f0ca2ec" providerId="AD" clId="Web-{D9A9E65D-94EB-B765-B903-ABE7E25AD65B}" dt="2022-05-20T13:51:05.679" v="359"/>
          <ac:picMkLst>
            <pc:docMk/>
            <pc:sldMk cId="3174902369" sldId="299"/>
            <ac:picMk id="27" creationId="{B800ECA8-9125-ED2B-EDC7-C853F49665C6}"/>
          </ac:picMkLst>
        </pc:picChg>
        <pc:picChg chg="add mod">
          <ac:chgData name="Maisie Bidwell (2114523)" userId="S::2114523@student.uwtsd.ac.uk::50e29807-2925-4932-8ca2-1ea20f0ca2ec" providerId="AD" clId="Web-{D9A9E65D-94EB-B765-B903-ABE7E25AD65B}" dt="2022-05-20T13:51:13.742" v="362" actId="1076"/>
          <ac:picMkLst>
            <pc:docMk/>
            <pc:sldMk cId="3174902369" sldId="299"/>
            <ac:picMk id="29" creationId="{79A6E439-9867-A259-F7DF-AEFE9EA381AA}"/>
          </ac:picMkLst>
        </pc:picChg>
      </pc:sldChg>
      <pc:sldChg chg="addSp delSp modSp new del">
        <pc:chgData name="Maisie Bidwell (2114523)" userId="S::2114523@student.uwtsd.ac.uk::50e29807-2925-4932-8ca2-1ea20f0ca2ec" providerId="AD" clId="Web-{D9A9E65D-94EB-B765-B903-ABE7E25AD65B}" dt="2022-05-20T13:51:22.820" v="365"/>
        <pc:sldMkLst>
          <pc:docMk/>
          <pc:sldMk cId="491868417" sldId="300"/>
        </pc:sldMkLst>
        <pc:spChg chg="del">
          <ac:chgData name="Maisie Bidwell (2114523)" userId="S::2114523@student.uwtsd.ac.uk::50e29807-2925-4932-8ca2-1ea20f0ca2ec" providerId="AD" clId="Web-{D9A9E65D-94EB-B765-B903-ABE7E25AD65B}" dt="2022-05-20T13:45:38.577" v="276"/>
          <ac:spMkLst>
            <pc:docMk/>
            <pc:sldMk cId="491868417" sldId="300"/>
            <ac:spMk id="2" creationId="{23448220-D221-9288-EC58-DCC8523FCABE}"/>
          </ac:spMkLst>
        </pc:spChg>
        <pc:spChg chg="del">
          <ac:chgData name="Maisie Bidwell (2114523)" userId="S::2114523@student.uwtsd.ac.uk::50e29807-2925-4932-8ca2-1ea20f0ca2ec" providerId="AD" clId="Web-{D9A9E65D-94EB-B765-B903-ABE7E25AD65B}" dt="2022-05-20T13:45:37.015" v="275"/>
          <ac:spMkLst>
            <pc:docMk/>
            <pc:sldMk cId="491868417" sldId="300"/>
            <ac:spMk id="3" creationId="{924A64D9-98B0-B947-0FA3-E054DBF8F8C0}"/>
          </ac:spMkLst>
        </pc:spChg>
        <pc:spChg chg="add mod">
          <ac:chgData name="Maisie Bidwell (2114523)" userId="S::2114523@student.uwtsd.ac.uk::50e29807-2925-4932-8ca2-1ea20f0ca2ec" providerId="AD" clId="Web-{D9A9E65D-94EB-B765-B903-ABE7E25AD65B}" dt="2022-05-20T13:46:04.266" v="282" actId="1076"/>
          <ac:spMkLst>
            <pc:docMk/>
            <pc:sldMk cId="491868417" sldId="300"/>
            <ac:spMk id="10" creationId="{C88B3347-5713-A54D-2377-13F583CFD0BA}"/>
          </ac:spMkLst>
        </pc:spChg>
        <pc:picChg chg="add">
          <ac:chgData name="Maisie Bidwell (2114523)" userId="S::2114523@student.uwtsd.ac.uk::50e29807-2925-4932-8ca2-1ea20f0ca2ec" providerId="AD" clId="Web-{D9A9E65D-94EB-B765-B903-ABE7E25AD65B}" dt="2022-05-20T13:45:43.093" v="277"/>
          <ac:picMkLst>
            <pc:docMk/>
            <pc:sldMk cId="491868417" sldId="300"/>
            <ac:picMk id="5" creationId="{52B79A19-9662-6993-F0F0-A8EE781BA896}"/>
          </ac:picMkLst>
        </pc:picChg>
        <pc:picChg chg="add">
          <ac:chgData name="Maisie Bidwell (2114523)" userId="S::2114523@student.uwtsd.ac.uk::50e29807-2925-4932-8ca2-1ea20f0ca2ec" providerId="AD" clId="Web-{D9A9E65D-94EB-B765-B903-ABE7E25AD65B}" dt="2022-05-20T13:45:48.062" v="278"/>
          <ac:picMkLst>
            <pc:docMk/>
            <pc:sldMk cId="491868417" sldId="300"/>
            <ac:picMk id="7" creationId="{830C7133-4919-2F01-8B0A-DEAC50326795}"/>
          </ac:picMkLst>
        </pc:picChg>
        <pc:picChg chg="add">
          <ac:chgData name="Maisie Bidwell (2114523)" userId="S::2114523@student.uwtsd.ac.uk::50e29807-2925-4932-8ca2-1ea20f0ca2ec" providerId="AD" clId="Web-{D9A9E65D-94EB-B765-B903-ABE7E25AD65B}" dt="2022-05-20T13:45:55.015" v="279"/>
          <ac:picMkLst>
            <pc:docMk/>
            <pc:sldMk cId="491868417" sldId="300"/>
            <ac:picMk id="9" creationId="{0E0E8D9F-9F66-8B09-5276-2BB12733961F}"/>
          </ac:picMkLst>
        </pc:picChg>
        <pc:picChg chg="add del">
          <ac:chgData name="Maisie Bidwell (2114523)" userId="S::2114523@student.uwtsd.ac.uk::50e29807-2925-4932-8ca2-1ea20f0ca2ec" providerId="AD" clId="Web-{D9A9E65D-94EB-B765-B903-ABE7E25AD65B}" dt="2022-05-20T13:49:00.457" v="335"/>
          <ac:picMkLst>
            <pc:docMk/>
            <pc:sldMk cId="491868417" sldId="300"/>
            <ac:picMk id="11" creationId="{DCAD10FE-D27A-9D19-0DAD-9B505727246E}"/>
          </ac:picMkLst>
        </pc:picChg>
      </pc:sldChg>
      <pc:sldChg chg="addSp delSp modSp new mod setBg">
        <pc:chgData name="Maisie Bidwell (2114523)" userId="S::2114523@student.uwtsd.ac.uk::50e29807-2925-4932-8ca2-1ea20f0ca2ec" providerId="AD" clId="Web-{D9A9E65D-94EB-B765-B903-ABE7E25AD65B}" dt="2022-05-20T14:05:53.763" v="636" actId="1076"/>
        <pc:sldMkLst>
          <pc:docMk/>
          <pc:sldMk cId="2441250359" sldId="300"/>
        </pc:sldMkLst>
        <pc:spChg chg="mod">
          <ac:chgData name="Maisie Bidwell (2114523)" userId="S::2114523@student.uwtsd.ac.uk::50e29807-2925-4932-8ca2-1ea20f0ca2ec" providerId="AD" clId="Web-{D9A9E65D-94EB-B765-B903-ABE7E25AD65B}" dt="2022-05-20T14:01:21.069" v="624" actId="20577"/>
          <ac:spMkLst>
            <pc:docMk/>
            <pc:sldMk cId="2441250359" sldId="300"/>
            <ac:spMk id="2" creationId="{8EAD474D-701A-5021-2792-154BE38A760E}"/>
          </ac:spMkLst>
        </pc:spChg>
        <pc:spChg chg="del">
          <ac:chgData name="Maisie Bidwell (2114523)" userId="S::2114523@student.uwtsd.ac.uk::50e29807-2925-4932-8ca2-1ea20f0ca2ec" providerId="AD" clId="Web-{D9A9E65D-94EB-B765-B903-ABE7E25AD65B}" dt="2022-05-20T14:00:52.568" v="619"/>
          <ac:spMkLst>
            <pc:docMk/>
            <pc:sldMk cId="2441250359" sldId="300"/>
            <ac:spMk id="3" creationId="{732E201D-964C-ADA6-DEE7-52BC5A0FA952}"/>
          </ac:spMkLst>
        </pc:spChg>
        <pc:spChg chg="add">
          <ac:chgData name="Maisie Bidwell (2114523)" userId="S::2114523@student.uwtsd.ac.uk::50e29807-2925-4932-8ca2-1ea20f0ca2ec" providerId="AD" clId="Web-{D9A9E65D-94EB-B765-B903-ABE7E25AD65B}" dt="2022-05-20T14:01:14.663" v="622"/>
          <ac:spMkLst>
            <pc:docMk/>
            <pc:sldMk cId="2441250359" sldId="300"/>
            <ac:spMk id="9" creationId="{DBC44137-B240-488D-B88F-9D266FACAA4F}"/>
          </ac:spMkLst>
        </pc:spChg>
        <pc:spChg chg="add">
          <ac:chgData name="Maisie Bidwell (2114523)" userId="S::2114523@student.uwtsd.ac.uk::50e29807-2925-4932-8ca2-1ea20f0ca2ec" providerId="AD" clId="Web-{D9A9E65D-94EB-B765-B903-ABE7E25AD65B}" dt="2022-05-20T14:01:14.663" v="622"/>
          <ac:spMkLst>
            <pc:docMk/>
            <pc:sldMk cId="2441250359" sldId="300"/>
            <ac:spMk id="11" creationId="{70FFA344-365C-4944-848F-8B966C335657}"/>
          </ac:spMkLst>
        </pc:spChg>
        <pc:spChg chg="add">
          <ac:chgData name="Maisie Bidwell (2114523)" userId="S::2114523@student.uwtsd.ac.uk::50e29807-2925-4932-8ca2-1ea20f0ca2ec" providerId="AD" clId="Web-{D9A9E65D-94EB-B765-B903-ABE7E25AD65B}" dt="2022-05-20T14:01:14.663" v="622"/>
          <ac:spMkLst>
            <pc:docMk/>
            <pc:sldMk cId="2441250359" sldId="300"/>
            <ac:spMk id="13" creationId="{D73EBEE6-2E8A-47F3-ADCA-5C0A95C36366}"/>
          </ac:spMkLst>
        </pc:spChg>
        <pc:spChg chg="add">
          <ac:chgData name="Maisie Bidwell (2114523)" userId="S::2114523@student.uwtsd.ac.uk::50e29807-2925-4932-8ca2-1ea20f0ca2ec" providerId="AD" clId="Web-{D9A9E65D-94EB-B765-B903-ABE7E25AD65B}" dt="2022-05-20T14:01:14.663" v="622"/>
          <ac:spMkLst>
            <pc:docMk/>
            <pc:sldMk cId="2441250359" sldId="300"/>
            <ac:spMk id="15" creationId="{47525714-3E1C-46F0-A17D-D3BE3D221F0D}"/>
          </ac:spMkLst>
        </pc:spChg>
        <pc:spChg chg="add">
          <ac:chgData name="Maisie Bidwell (2114523)" userId="S::2114523@student.uwtsd.ac.uk::50e29807-2925-4932-8ca2-1ea20f0ca2ec" providerId="AD" clId="Web-{D9A9E65D-94EB-B765-B903-ABE7E25AD65B}" dt="2022-05-20T14:01:14.663" v="622"/>
          <ac:spMkLst>
            <pc:docMk/>
            <pc:sldMk cId="2441250359" sldId="300"/>
            <ac:spMk id="17" creationId="{B178D758-A5E1-416F-9966-F71730470AE4}"/>
          </ac:spMkLst>
        </pc:spChg>
        <pc:spChg chg="add">
          <ac:chgData name="Maisie Bidwell (2114523)" userId="S::2114523@student.uwtsd.ac.uk::50e29807-2925-4932-8ca2-1ea20f0ca2ec" providerId="AD" clId="Web-{D9A9E65D-94EB-B765-B903-ABE7E25AD65B}" dt="2022-05-20T14:01:14.663" v="622"/>
          <ac:spMkLst>
            <pc:docMk/>
            <pc:sldMk cId="2441250359" sldId="300"/>
            <ac:spMk id="19" creationId="{43B4841E-E6B6-48C3-BA02-F73659C6DAA1}"/>
          </ac:spMkLst>
        </pc:spChg>
        <pc:spChg chg="add">
          <ac:chgData name="Maisie Bidwell (2114523)" userId="S::2114523@student.uwtsd.ac.uk::50e29807-2925-4932-8ca2-1ea20f0ca2ec" providerId="AD" clId="Web-{D9A9E65D-94EB-B765-B903-ABE7E25AD65B}" dt="2022-05-20T14:01:14.663" v="622"/>
          <ac:spMkLst>
            <pc:docMk/>
            <pc:sldMk cId="2441250359" sldId="300"/>
            <ac:spMk id="23" creationId="{3E5F7785-4545-4A24-9709-5B34B5748283}"/>
          </ac:spMkLst>
        </pc:spChg>
        <pc:picChg chg="add del mod">
          <ac:chgData name="Maisie Bidwell (2114523)" userId="S::2114523@student.uwtsd.ac.uk::50e29807-2925-4932-8ca2-1ea20f0ca2ec" providerId="AD" clId="Web-{D9A9E65D-94EB-B765-B903-ABE7E25AD65B}" dt="2022-05-20T14:03:10.009" v="627"/>
          <ac:picMkLst>
            <pc:docMk/>
            <pc:sldMk cId="2441250359" sldId="300"/>
            <ac:picMk id="4" creationId="{DEF590CE-250C-A309-875B-6CFC7D7E0C54}"/>
          </ac:picMkLst>
        </pc:picChg>
        <pc:picChg chg="add del mod">
          <ac:chgData name="Maisie Bidwell (2114523)" userId="S::2114523@student.uwtsd.ac.uk::50e29807-2925-4932-8ca2-1ea20f0ca2ec" providerId="AD" clId="Web-{D9A9E65D-94EB-B765-B903-ABE7E25AD65B}" dt="2022-05-20T14:05:29.653" v="632"/>
          <ac:picMkLst>
            <pc:docMk/>
            <pc:sldMk cId="2441250359" sldId="300"/>
            <ac:picMk id="5" creationId="{1D71DEB0-4035-B3AF-789C-868B3BA04428}"/>
          </ac:picMkLst>
        </pc:picChg>
        <pc:picChg chg="add mod">
          <ac:chgData name="Maisie Bidwell (2114523)" userId="S::2114523@student.uwtsd.ac.uk::50e29807-2925-4932-8ca2-1ea20f0ca2ec" providerId="AD" clId="Web-{D9A9E65D-94EB-B765-B903-ABE7E25AD65B}" dt="2022-05-20T14:05:53.763" v="636" actId="1076"/>
          <ac:picMkLst>
            <pc:docMk/>
            <pc:sldMk cId="2441250359" sldId="300"/>
            <ac:picMk id="6" creationId="{09554C62-650F-EE73-9F12-05B1DD98AF1C}"/>
          </ac:picMkLst>
        </pc:picChg>
        <pc:picChg chg="add">
          <ac:chgData name="Maisie Bidwell (2114523)" userId="S::2114523@student.uwtsd.ac.uk::50e29807-2925-4932-8ca2-1ea20f0ca2ec" providerId="AD" clId="Web-{D9A9E65D-94EB-B765-B903-ABE7E25AD65B}" dt="2022-05-20T14:01:14.663" v="622"/>
          <ac:picMkLst>
            <pc:docMk/>
            <pc:sldMk cId="2441250359" sldId="300"/>
            <ac:picMk id="7" creationId="{01A8CDCA-EC58-40B4-9F17-A7B613A32F58}"/>
          </ac:picMkLst>
        </pc:picChg>
        <pc:cxnChg chg="add">
          <ac:chgData name="Maisie Bidwell (2114523)" userId="S::2114523@student.uwtsd.ac.uk::50e29807-2925-4932-8ca2-1ea20f0ca2ec" providerId="AD" clId="Web-{D9A9E65D-94EB-B765-B903-ABE7E25AD65B}" dt="2022-05-20T14:01:14.663" v="622"/>
          <ac:cxnSpMkLst>
            <pc:docMk/>
            <pc:sldMk cId="2441250359" sldId="300"/>
            <ac:cxnSpMk id="21" creationId="{9EBFCA9E-15A5-437B-9F71-6FA5091EF182}"/>
          </ac:cxnSpMkLst>
        </pc:cxnChg>
      </pc:sldChg>
      <pc:sldChg chg="modSp new">
        <pc:chgData name="Maisie Bidwell (2114523)" userId="S::2114523@student.uwtsd.ac.uk::50e29807-2925-4932-8ca2-1ea20f0ca2ec" providerId="AD" clId="Web-{D9A9E65D-94EB-B765-B903-ABE7E25AD65B}" dt="2022-05-20T14:06:25.842" v="646" actId="20577"/>
        <pc:sldMkLst>
          <pc:docMk/>
          <pc:sldMk cId="3242841276" sldId="301"/>
        </pc:sldMkLst>
        <pc:spChg chg="mod">
          <ac:chgData name="Maisie Bidwell (2114523)" userId="S::2114523@student.uwtsd.ac.uk::50e29807-2925-4932-8ca2-1ea20f0ca2ec" providerId="AD" clId="Web-{D9A9E65D-94EB-B765-B903-ABE7E25AD65B}" dt="2022-05-20T14:06:25.842" v="646" actId="20577"/>
          <ac:spMkLst>
            <pc:docMk/>
            <pc:sldMk cId="3242841276" sldId="301"/>
            <ac:spMk id="2" creationId="{6A2C8405-767B-6EAA-147E-B48D80AB9E5A}"/>
          </ac:spMkLst>
        </pc:spChg>
      </pc:sldChg>
      <pc:sldChg chg="new add del">
        <pc:chgData name="Maisie Bidwell (2114523)" userId="S::2114523@student.uwtsd.ac.uk::50e29807-2925-4932-8ca2-1ea20f0ca2ec" providerId="AD" clId="Web-{D9A9E65D-94EB-B765-B903-ABE7E25AD65B}" dt="2022-05-20T13:49:04.192" v="337"/>
        <pc:sldMkLst>
          <pc:docMk/>
          <pc:sldMk cId="3711806530" sldId="301"/>
        </pc:sldMkLst>
      </pc:sldChg>
    </pc:docChg>
  </pc:docChgLst>
  <pc:docChgLst>
    <pc:chgData name="Maisie Bidwell (2114523)" userId="S::2114523@student.uwtsd.ac.uk::50e29807-2925-4932-8ca2-1ea20f0ca2ec" providerId="AD" clId="Web-{306F7A4F-AB56-FF5F-1CB9-EB33D93F4AD4}"/>
    <pc:docChg chg="addSld modSld">
      <pc:chgData name="Maisie Bidwell (2114523)" userId="S::2114523@student.uwtsd.ac.uk::50e29807-2925-4932-8ca2-1ea20f0ca2ec" providerId="AD" clId="Web-{306F7A4F-AB56-FF5F-1CB9-EB33D93F4AD4}" dt="2022-05-11T11:26:10.849" v="1462" actId="1076"/>
      <pc:docMkLst>
        <pc:docMk/>
      </pc:docMkLst>
      <pc:sldChg chg="addSp modSp">
        <pc:chgData name="Maisie Bidwell (2114523)" userId="S::2114523@student.uwtsd.ac.uk::50e29807-2925-4932-8ca2-1ea20f0ca2ec" providerId="AD" clId="Web-{306F7A4F-AB56-FF5F-1CB9-EB33D93F4AD4}" dt="2022-05-09T10:51:33.408" v="242" actId="14100"/>
        <pc:sldMkLst>
          <pc:docMk/>
          <pc:sldMk cId="2019076284" sldId="259"/>
        </pc:sldMkLst>
        <pc:spChg chg="add mod">
          <ac:chgData name="Maisie Bidwell (2114523)" userId="S::2114523@student.uwtsd.ac.uk::50e29807-2925-4932-8ca2-1ea20f0ca2ec" providerId="AD" clId="Web-{306F7A4F-AB56-FF5F-1CB9-EB33D93F4AD4}" dt="2022-05-09T10:46:00.930" v="190" actId="1076"/>
          <ac:spMkLst>
            <pc:docMk/>
            <pc:sldMk cId="2019076284" sldId="259"/>
            <ac:spMk id="2" creationId="{B50E8FA8-778E-917B-6AD7-28897092B6D6}"/>
          </ac:spMkLst>
        </pc:spChg>
        <pc:spChg chg="mod">
          <ac:chgData name="Maisie Bidwell (2114523)" userId="S::2114523@student.uwtsd.ac.uk::50e29807-2925-4932-8ca2-1ea20f0ca2ec" providerId="AD" clId="Web-{306F7A4F-AB56-FF5F-1CB9-EB33D93F4AD4}" dt="2022-05-09T10:45:28.539" v="173" actId="14100"/>
          <ac:spMkLst>
            <pc:docMk/>
            <pc:sldMk cId="2019076284" sldId="259"/>
            <ac:spMk id="3" creationId="{8DA1766F-1889-B50D-E4CE-4DE7E3CCBAFA}"/>
          </ac:spMkLst>
        </pc:spChg>
        <pc:spChg chg="add mod">
          <ac:chgData name="Maisie Bidwell (2114523)" userId="S::2114523@student.uwtsd.ac.uk::50e29807-2925-4932-8ca2-1ea20f0ca2ec" providerId="AD" clId="Web-{306F7A4F-AB56-FF5F-1CB9-EB33D93F4AD4}" dt="2022-05-09T10:51:33.408" v="242" actId="14100"/>
          <ac:spMkLst>
            <pc:docMk/>
            <pc:sldMk cId="2019076284" sldId="259"/>
            <ac:spMk id="7" creationId="{A76D6723-946A-E429-CE4D-0617DF3E00D2}"/>
          </ac:spMkLst>
        </pc:spChg>
        <pc:picChg chg="mod">
          <ac:chgData name="Maisie Bidwell (2114523)" userId="S::2114523@student.uwtsd.ac.uk::50e29807-2925-4932-8ca2-1ea20f0ca2ec" providerId="AD" clId="Web-{306F7A4F-AB56-FF5F-1CB9-EB33D93F4AD4}" dt="2022-05-09T10:45:30.164" v="174" actId="1076"/>
          <ac:picMkLst>
            <pc:docMk/>
            <pc:sldMk cId="2019076284" sldId="259"/>
            <ac:picMk id="4" creationId="{8CE814DB-7E3F-BA77-9D96-2E981101D069}"/>
          </ac:picMkLst>
        </pc:picChg>
        <pc:picChg chg="mod">
          <ac:chgData name="Maisie Bidwell (2114523)" userId="S::2114523@student.uwtsd.ac.uk::50e29807-2925-4932-8ca2-1ea20f0ca2ec" providerId="AD" clId="Web-{306F7A4F-AB56-FF5F-1CB9-EB33D93F4AD4}" dt="2022-05-09T10:45:07.398" v="167" actId="1076"/>
          <ac:picMkLst>
            <pc:docMk/>
            <pc:sldMk cId="2019076284" sldId="259"/>
            <ac:picMk id="5" creationId="{4B4BB266-0B27-5755-A5E7-16F0A44A28AA}"/>
          </ac:picMkLst>
        </pc:picChg>
        <pc:picChg chg="add mod">
          <ac:chgData name="Maisie Bidwell (2114523)" userId="S::2114523@student.uwtsd.ac.uk::50e29807-2925-4932-8ca2-1ea20f0ca2ec" providerId="AD" clId="Web-{306F7A4F-AB56-FF5F-1CB9-EB33D93F4AD4}" dt="2022-05-09T10:46:20.931" v="193" actId="1076"/>
          <ac:picMkLst>
            <pc:docMk/>
            <pc:sldMk cId="2019076284" sldId="259"/>
            <ac:picMk id="6" creationId="{E025D887-DF7A-FB42-F566-250FB8B62D24}"/>
          </ac:picMkLst>
        </pc:picChg>
      </pc:sldChg>
      <pc:sldChg chg="modSp">
        <pc:chgData name="Maisie Bidwell (2114523)" userId="S::2114523@student.uwtsd.ac.uk::50e29807-2925-4932-8ca2-1ea20f0ca2ec" providerId="AD" clId="Web-{306F7A4F-AB56-FF5F-1CB9-EB33D93F4AD4}" dt="2022-05-09T10:34:05.162" v="9" actId="20577"/>
        <pc:sldMkLst>
          <pc:docMk/>
          <pc:sldMk cId="1894051605" sldId="286"/>
        </pc:sldMkLst>
        <pc:spChg chg="mod">
          <ac:chgData name="Maisie Bidwell (2114523)" userId="S::2114523@student.uwtsd.ac.uk::50e29807-2925-4932-8ca2-1ea20f0ca2ec" providerId="AD" clId="Web-{306F7A4F-AB56-FF5F-1CB9-EB33D93F4AD4}" dt="2022-05-09T10:33:56.146" v="5" actId="20577"/>
          <ac:spMkLst>
            <pc:docMk/>
            <pc:sldMk cId="1894051605" sldId="286"/>
            <ac:spMk id="3" creationId="{3CB428EA-F606-DB2C-9C4C-51AA0CED60C1}"/>
          </ac:spMkLst>
        </pc:spChg>
        <pc:spChg chg="mod">
          <ac:chgData name="Maisie Bidwell (2114523)" userId="S::2114523@student.uwtsd.ac.uk::50e29807-2925-4932-8ca2-1ea20f0ca2ec" providerId="AD" clId="Web-{306F7A4F-AB56-FF5F-1CB9-EB33D93F4AD4}" dt="2022-05-09T10:34:05.162" v="9" actId="20577"/>
          <ac:spMkLst>
            <pc:docMk/>
            <pc:sldMk cId="1894051605" sldId="286"/>
            <ac:spMk id="8" creationId="{55D2886C-F26F-7761-6E6F-E843C75A10D5}"/>
          </ac:spMkLst>
        </pc:spChg>
      </pc:sldChg>
      <pc:sldChg chg="modSp">
        <pc:chgData name="Maisie Bidwell (2114523)" userId="S::2114523@student.uwtsd.ac.uk::50e29807-2925-4932-8ca2-1ea20f0ca2ec" providerId="AD" clId="Web-{306F7A4F-AB56-FF5F-1CB9-EB33D93F4AD4}" dt="2022-05-09T11:48:29.479" v="840" actId="1076"/>
        <pc:sldMkLst>
          <pc:docMk/>
          <pc:sldMk cId="1608151193" sldId="287"/>
        </pc:sldMkLst>
        <pc:spChg chg="mod">
          <ac:chgData name="Maisie Bidwell (2114523)" userId="S::2114523@student.uwtsd.ac.uk::50e29807-2925-4932-8ca2-1ea20f0ca2ec" providerId="AD" clId="Web-{306F7A4F-AB56-FF5F-1CB9-EB33D93F4AD4}" dt="2022-05-09T10:34:43.413" v="17" actId="20577"/>
          <ac:spMkLst>
            <pc:docMk/>
            <pc:sldMk cId="1608151193" sldId="287"/>
            <ac:spMk id="29" creationId="{8CA504E2-1D03-301E-668D-028D94C57E7A}"/>
          </ac:spMkLst>
        </pc:spChg>
        <pc:spChg chg="mod">
          <ac:chgData name="Maisie Bidwell (2114523)" userId="S::2114523@student.uwtsd.ac.uk::50e29807-2925-4932-8ca2-1ea20f0ca2ec" providerId="AD" clId="Web-{306F7A4F-AB56-FF5F-1CB9-EB33D93F4AD4}" dt="2022-05-09T10:34:55.132" v="21" actId="20577"/>
          <ac:spMkLst>
            <pc:docMk/>
            <pc:sldMk cId="1608151193" sldId="287"/>
            <ac:spMk id="30" creationId="{FA85B7FD-824B-28C0-4B34-2B616C68482C}"/>
          </ac:spMkLst>
        </pc:spChg>
        <pc:spChg chg="mod">
          <ac:chgData name="Maisie Bidwell (2114523)" userId="S::2114523@student.uwtsd.ac.uk::50e29807-2925-4932-8ca2-1ea20f0ca2ec" providerId="AD" clId="Web-{306F7A4F-AB56-FF5F-1CB9-EB33D93F4AD4}" dt="2022-05-09T10:34:59.491" v="23" actId="20577"/>
          <ac:spMkLst>
            <pc:docMk/>
            <pc:sldMk cId="1608151193" sldId="287"/>
            <ac:spMk id="31" creationId="{3552B5DB-6379-7A36-3B3E-055F3A0A4DE5}"/>
          </ac:spMkLst>
        </pc:spChg>
        <pc:spChg chg="mod">
          <ac:chgData name="Maisie Bidwell (2114523)" userId="S::2114523@student.uwtsd.ac.uk::50e29807-2925-4932-8ca2-1ea20f0ca2ec" providerId="AD" clId="Web-{306F7A4F-AB56-FF5F-1CB9-EB33D93F4AD4}" dt="2022-05-09T10:35:15.320" v="29" actId="20577"/>
          <ac:spMkLst>
            <pc:docMk/>
            <pc:sldMk cId="1608151193" sldId="287"/>
            <ac:spMk id="32" creationId="{F5AF5831-E31B-BA84-1D57-EBA0D8D0F064}"/>
          </ac:spMkLst>
        </pc:spChg>
        <pc:spChg chg="mod">
          <ac:chgData name="Maisie Bidwell (2114523)" userId="S::2114523@student.uwtsd.ac.uk::50e29807-2925-4932-8ca2-1ea20f0ca2ec" providerId="AD" clId="Web-{306F7A4F-AB56-FF5F-1CB9-EB33D93F4AD4}" dt="2022-05-09T11:48:29.479" v="840" actId="1076"/>
          <ac:spMkLst>
            <pc:docMk/>
            <pc:sldMk cId="1608151193" sldId="287"/>
            <ac:spMk id="33" creationId="{157DEDCD-58F4-7E27-1516-059EFC333C02}"/>
          </ac:spMkLst>
        </pc:spChg>
      </pc:sldChg>
      <pc:sldChg chg="addSp delSp modSp new">
        <pc:chgData name="Maisie Bidwell (2114523)" userId="S::2114523@student.uwtsd.ac.uk::50e29807-2925-4932-8ca2-1ea20f0ca2ec" providerId="AD" clId="Web-{306F7A4F-AB56-FF5F-1CB9-EB33D93F4AD4}" dt="2022-05-09T11:31:37.314" v="589" actId="20577"/>
        <pc:sldMkLst>
          <pc:docMk/>
          <pc:sldMk cId="2607872693" sldId="288"/>
        </pc:sldMkLst>
        <pc:spChg chg="del">
          <ac:chgData name="Maisie Bidwell (2114523)" userId="S::2114523@student.uwtsd.ac.uk::50e29807-2925-4932-8ca2-1ea20f0ca2ec" providerId="AD" clId="Web-{306F7A4F-AB56-FF5F-1CB9-EB33D93F4AD4}" dt="2022-05-09T10:36:38.619" v="42"/>
          <ac:spMkLst>
            <pc:docMk/>
            <pc:sldMk cId="2607872693" sldId="288"/>
            <ac:spMk id="2" creationId="{362562F5-497E-464C-4C34-76E30D01A7D7}"/>
          </ac:spMkLst>
        </pc:spChg>
        <pc:spChg chg="del">
          <ac:chgData name="Maisie Bidwell (2114523)" userId="S::2114523@student.uwtsd.ac.uk::50e29807-2925-4932-8ca2-1ea20f0ca2ec" providerId="AD" clId="Web-{306F7A4F-AB56-FF5F-1CB9-EB33D93F4AD4}" dt="2022-05-09T10:36:39.588" v="43"/>
          <ac:spMkLst>
            <pc:docMk/>
            <pc:sldMk cId="2607872693" sldId="288"/>
            <ac:spMk id="3" creationId="{47E3C2DB-99F1-5F45-70DA-B4F88004F704}"/>
          </ac:spMkLst>
        </pc:spChg>
        <pc:spChg chg="add mod">
          <ac:chgData name="Maisie Bidwell (2114523)" userId="S::2114523@student.uwtsd.ac.uk::50e29807-2925-4932-8ca2-1ea20f0ca2ec" providerId="AD" clId="Web-{306F7A4F-AB56-FF5F-1CB9-EB33D93F4AD4}" dt="2022-05-09T11:31:37.314" v="589" actId="20577"/>
          <ac:spMkLst>
            <pc:docMk/>
            <pc:sldMk cId="2607872693" sldId="288"/>
            <ac:spMk id="3" creationId="{80058105-4BCD-565F-8576-70172B2F14E2}"/>
          </ac:spMkLst>
        </pc:spChg>
        <pc:spChg chg="add mod">
          <ac:chgData name="Maisie Bidwell (2114523)" userId="S::2114523@student.uwtsd.ac.uk::50e29807-2925-4932-8ca2-1ea20f0ca2ec" providerId="AD" clId="Web-{306F7A4F-AB56-FF5F-1CB9-EB33D93F4AD4}" dt="2022-05-09T10:38:04.980" v="63" actId="20577"/>
          <ac:spMkLst>
            <pc:docMk/>
            <pc:sldMk cId="2607872693" sldId="288"/>
            <ac:spMk id="4" creationId="{66D0C2F1-60D0-9EE3-FDCE-E25DE262F76E}"/>
          </ac:spMkLst>
        </pc:spChg>
        <pc:spChg chg="add mod">
          <ac:chgData name="Maisie Bidwell (2114523)" userId="S::2114523@student.uwtsd.ac.uk::50e29807-2925-4932-8ca2-1ea20f0ca2ec" providerId="AD" clId="Web-{306F7A4F-AB56-FF5F-1CB9-EB33D93F4AD4}" dt="2022-05-09T10:41:17.845" v="140" actId="20577"/>
          <ac:spMkLst>
            <pc:docMk/>
            <pc:sldMk cId="2607872693" sldId="288"/>
            <ac:spMk id="6" creationId="{DD741E0D-D644-5AD6-6F0F-1221C2B0049D}"/>
          </ac:spMkLst>
        </pc:spChg>
        <pc:spChg chg="add mod">
          <ac:chgData name="Maisie Bidwell (2114523)" userId="S::2114523@student.uwtsd.ac.uk::50e29807-2925-4932-8ca2-1ea20f0ca2ec" providerId="AD" clId="Web-{306F7A4F-AB56-FF5F-1CB9-EB33D93F4AD4}" dt="2022-05-09T11:22:18.675" v="337" actId="20577"/>
          <ac:spMkLst>
            <pc:docMk/>
            <pc:sldMk cId="2607872693" sldId="288"/>
            <ac:spMk id="7" creationId="{43D346F4-6A7A-E36A-D13C-68E91C321CC0}"/>
          </ac:spMkLst>
        </pc:spChg>
        <pc:spChg chg="add mod">
          <ac:chgData name="Maisie Bidwell (2114523)" userId="S::2114523@student.uwtsd.ac.uk::50e29807-2925-4932-8ca2-1ea20f0ca2ec" providerId="AD" clId="Web-{306F7A4F-AB56-FF5F-1CB9-EB33D93F4AD4}" dt="2022-05-09T11:24:26.866" v="406" actId="20577"/>
          <ac:spMkLst>
            <pc:docMk/>
            <pc:sldMk cId="2607872693" sldId="288"/>
            <ac:spMk id="8" creationId="{DAFCFD1F-48EE-DD6B-7D33-C2CEC578D94D}"/>
          </ac:spMkLst>
        </pc:spChg>
        <pc:spChg chg="add mod">
          <ac:chgData name="Maisie Bidwell (2114523)" userId="S::2114523@student.uwtsd.ac.uk::50e29807-2925-4932-8ca2-1ea20f0ca2ec" providerId="AD" clId="Web-{306F7A4F-AB56-FF5F-1CB9-EB33D93F4AD4}" dt="2022-05-09T11:25:07.070" v="420" actId="14100"/>
          <ac:spMkLst>
            <pc:docMk/>
            <pc:sldMk cId="2607872693" sldId="288"/>
            <ac:spMk id="9" creationId="{40DA00D6-5A7E-E0C3-08F5-5686CE2E7BE4}"/>
          </ac:spMkLst>
        </pc:spChg>
        <pc:spChg chg="add mod">
          <ac:chgData name="Maisie Bidwell (2114523)" userId="S::2114523@student.uwtsd.ac.uk::50e29807-2925-4932-8ca2-1ea20f0ca2ec" providerId="AD" clId="Web-{306F7A4F-AB56-FF5F-1CB9-EB33D93F4AD4}" dt="2022-05-09T11:25:39.321" v="431" actId="20577"/>
          <ac:spMkLst>
            <pc:docMk/>
            <pc:sldMk cId="2607872693" sldId="288"/>
            <ac:spMk id="10" creationId="{AF8D6AB2-F5CB-30D5-6A40-3AEFF3654CA1}"/>
          </ac:spMkLst>
        </pc:spChg>
        <pc:spChg chg="add mod">
          <ac:chgData name="Maisie Bidwell (2114523)" userId="S::2114523@student.uwtsd.ac.uk::50e29807-2925-4932-8ca2-1ea20f0ca2ec" providerId="AD" clId="Web-{306F7A4F-AB56-FF5F-1CB9-EB33D93F4AD4}" dt="2022-05-09T11:26:20.197" v="448" actId="20577"/>
          <ac:spMkLst>
            <pc:docMk/>
            <pc:sldMk cId="2607872693" sldId="288"/>
            <ac:spMk id="11" creationId="{3823DC8B-6CEA-2C63-7C48-639EFF89002B}"/>
          </ac:spMkLst>
        </pc:spChg>
        <pc:picChg chg="add mod">
          <ac:chgData name="Maisie Bidwell (2114523)" userId="S::2114523@student.uwtsd.ac.uk::50e29807-2925-4932-8ca2-1ea20f0ca2ec" providerId="AD" clId="Web-{306F7A4F-AB56-FF5F-1CB9-EB33D93F4AD4}" dt="2022-05-09T11:21:09.173" v="303" actId="14100"/>
          <ac:picMkLst>
            <pc:docMk/>
            <pc:sldMk cId="2607872693" sldId="288"/>
            <ac:picMk id="2" creationId="{78D6C257-14EC-CC22-F3A9-695FA07A3C02}"/>
          </ac:picMkLst>
        </pc:picChg>
        <pc:cxnChg chg="add mod">
          <ac:chgData name="Maisie Bidwell (2114523)" userId="S::2114523@student.uwtsd.ac.uk::50e29807-2925-4932-8ca2-1ea20f0ca2ec" providerId="AD" clId="Web-{306F7A4F-AB56-FF5F-1CB9-EB33D93F4AD4}" dt="2022-05-09T10:38:25.778" v="69" actId="14100"/>
          <ac:cxnSpMkLst>
            <pc:docMk/>
            <pc:sldMk cId="2607872693" sldId="288"/>
            <ac:cxnSpMk id="5" creationId="{5964FE0F-3B73-264E-4732-A1B48A2F630A}"/>
          </ac:cxnSpMkLst>
        </pc:cxnChg>
      </pc:sldChg>
      <pc:sldChg chg="addSp delSp modSp new">
        <pc:chgData name="Maisie Bidwell (2114523)" userId="S::2114523@student.uwtsd.ac.uk::50e29807-2925-4932-8ca2-1ea20f0ca2ec" providerId="AD" clId="Web-{306F7A4F-AB56-FF5F-1CB9-EB33D93F4AD4}" dt="2022-05-09T11:49:15.215" v="860" actId="14100"/>
        <pc:sldMkLst>
          <pc:docMk/>
          <pc:sldMk cId="1693398994" sldId="289"/>
        </pc:sldMkLst>
        <pc:spChg chg="del">
          <ac:chgData name="Maisie Bidwell (2114523)" userId="S::2114523@student.uwtsd.ac.uk::50e29807-2925-4932-8ca2-1ea20f0ca2ec" providerId="AD" clId="Web-{306F7A4F-AB56-FF5F-1CB9-EB33D93F4AD4}" dt="2022-05-09T11:26:33.072" v="450"/>
          <ac:spMkLst>
            <pc:docMk/>
            <pc:sldMk cId="1693398994" sldId="289"/>
            <ac:spMk id="2" creationId="{10CA899D-7DE2-FABE-BE70-DBAE09B36FA6}"/>
          </ac:spMkLst>
        </pc:spChg>
        <pc:spChg chg="del">
          <ac:chgData name="Maisie Bidwell (2114523)" userId="S::2114523@student.uwtsd.ac.uk::50e29807-2925-4932-8ca2-1ea20f0ca2ec" providerId="AD" clId="Web-{306F7A4F-AB56-FF5F-1CB9-EB33D93F4AD4}" dt="2022-05-09T11:26:34.056" v="451"/>
          <ac:spMkLst>
            <pc:docMk/>
            <pc:sldMk cId="1693398994" sldId="289"/>
            <ac:spMk id="3" creationId="{92C1C761-62D6-8B82-D74E-2B33F1FA6856}"/>
          </ac:spMkLst>
        </pc:spChg>
        <pc:spChg chg="add">
          <ac:chgData name="Maisie Bidwell (2114523)" userId="S::2114523@student.uwtsd.ac.uk::50e29807-2925-4932-8ca2-1ea20f0ca2ec" providerId="AD" clId="Web-{306F7A4F-AB56-FF5F-1CB9-EB33D93F4AD4}" dt="2022-05-09T11:26:37.650" v="452"/>
          <ac:spMkLst>
            <pc:docMk/>
            <pc:sldMk cId="1693398994" sldId="289"/>
            <ac:spMk id="5" creationId="{60DAF541-D363-DF5E-17EB-63E1B697C90F}"/>
          </ac:spMkLst>
        </pc:spChg>
        <pc:spChg chg="add">
          <ac:chgData name="Maisie Bidwell (2114523)" userId="S::2114523@student.uwtsd.ac.uk::50e29807-2925-4932-8ca2-1ea20f0ca2ec" providerId="AD" clId="Web-{306F7A4F-AB56-FF5F-1CB9-EB33D93F4AD4}" dt="2022-05-09T11:26:37.666" v="454"/>
          <ac:spMkLst>
            <pc:docMk/>
            <pc:sldMk cId="1693398994" sldId="289"/>
            <ac:spMk id="9" creationId="{F3E98F12-0AAE-CC61-ABFC-CC050B4354F8}"/>
          </ac:spMkLst>
        </pc:spChg>
        <pc:spChg chg="add">
          <ac:chgData name="Maisie Bidwell (2114523)" userId="S::2114523@student.uwtsd.ac.uk::50e29807-2925-4932-8ca2-1ea20f0ca2ec" providerId="AD" clId="Web-{306F7A4F-AB56-FF5F-1CB9-EB33D93F4AD4}" dt="2022-05-09T11:26:37.666" v="455"/>
          <ac:spMkLst>
            <pc:docMk/>
            <pc:sldMk cId="1693398994" sldId="289"/>
            <ac:spMk id="11" creationId="{3B7FE8E4-9395-DC73-BDEC-AEB032A7DC10}"/>
          </ac:spMkLst>
        </pc:spChg>
        <pc:spChg chg="add">
          <ac:chgData name="Maisie Bidwell (2114523)" userId="S::2114523@student.uwtsd.ac.uk::50e29807-2925-4932-8ca2-1ea20f0ca2ec" providerId="AD" clId="Web-{306F7A4F-AB56-FF5F-1CB9-EB33D93F4AD4}" dt="2022-05-09T11:26:37.713" v="457"/>
          <ac:spMkLst>
            <pc:docMk/>
            <pc:sldMk cId="1693398994" sldId="289"/>
            <ac:spMk id="15" creationId="{133CA472-7C40-E4C0-BA67-2E18FADCC82D}"/>
          </ac:spMkLst>
        </pc:spChg>
        <pc:spChg chg="add del mod">
          <ac:chgData name="Maisie Bidwell (2114523)" userId="S::2114523@student.uwtsd.ac.uk::50e29807-2925-4932-8ca2-1ea20f0ca2ec" providerId="AD" clId="Web-{306F7A4F-AB56-FF5F-1CB9-EB33D93F4AD4}" dt="2022-05-09T11:26:44.604" v="467"/>
          <ac:spMkLst>
            <pc:docMk/>
            <pc:sldMk cId="1693398994" sldId="289"/>
            <ac:spMk id="17" creationId="{AD72DB53-B214-2F27-1667-B92B2AFE5679}"/>
          </ac:spMkLst>
        </pc:spChg>
        <pc:spChg chg="add del mod">
          <ac:chgData name="Maisie Bidwell (2114523)" userId="S::2114523@student.uwtsd.ac.uk::50e29807-2925-4932-8ca2-1ea20f0ca2ec" providerId="AD" clId="Web-{306F7A4F-AB56-FF5F-1CB9-EB33D93F4AD4}" dt="2022-05-09T11:26:43.213" v="466"/>
          <ac:spMkLst>
            <pc:docMk/>
            <pc:sldMk cId="1693398994" sldId="289"/>
            <ac:spMk id="19" creationId="{5070FB38-54AC-B6F6-9627-CCBE1F3DF9BD}"/>
          </ac:spMkLst>
        </pc:spChg>
        <pc:spChg chg="add del">
          <ac:chgData name="Maisie Bidwell (2114523)" userId="S::2114523@student.uwtsd.ac.uk::50e29807-2925-4932-8ca2-1ea20f0ca2ec" providerId="AD" clId="Web-{306F7A4F-AB56-FF5F-1CB9-EB33D93F4AD4}" dt="2022-05-09T11:26:46.041" v="468"/>
          <ac:spMkLst>
            <pc:docMk/>
            <pc:sldMk cId="1693398994" sldId="289"/>
            <ac:spMk id="21" creationId="{B7DEE4F4-9DEA-C42E-6BD3-1EBCD8FB8E75}"/>
          </ac:spMkLst>
        </pc:spChg>
        <pc:spChg chg="add del">
          <ac:chgData name="Maisie Bidwell (2114523)" userId="S::2114523@student.uwtsd.ac.uk::50e29807-2925-4932-8ca2-1ea20f0ca2ec" providerId="AD" clId="Web-{306F7A4F-AB56-FF5F-1CB9-EB33D93F4AD4}" dt="2022-05-09T11:26:47.775" v="469"/>
          <ac:spMkLst>
            <pc:docMk/>
            <pc:sldMk cId="1693398994" sldId="289"/>
            <ac:spMk id="23" creationId="{2ACD5531-4F3F-7B8F-76EE-FDEA35DCFE50}"/>
          </ac:spMkLst>
        </pc:spChg>
        <pc:spChg chg="add mod">
          <ac:chgData name="Maisie Bidwell (2114523)" userId="S::2114523@student.uwtsd.ac.uk::50e29807-2925-4932-8ca2-1ea20f0ca2ec" providerId="AD" clId="Web-{306F7A4F-AB56-FF5F-1CB9-EB33D93F4AD4}" dt="2022-05-09T11:36:15.274" v="654" actId="20577"/>
          <ac:spMkLst>
            <pc:docMk/>
            <pc:sldMk cId="1693398994" sldId="289"/>
            <ac:spMk id="24" creationId="{A82A3B60-8C84-1D95-ED4D-EE509298E7F2}"/>
          </ac:spMkLst>
        </pc:spChg>
        <pc:spChg chg="add mod">
          <ac:chgData name="Maisie Bidwell (2114523)" userId="S::2114523@student.uwtsd.ac.uk::50e29807-2925-4932-8ca2-1ea20f0ca2ec" providerId="AD" clId="Web-{306F7A4F-AB56-FF5F-1CB9-EB33D93F4AD4}" dt="2022-05-09T11:41:27.188" v="703" actId="1076"/>
          <ac:spMkLst>
            <pc:docMk/>
            <pc:sldMk cId="1693398994" sldId="289"/>
            <ac:spMk id="27" creationId="{72F598CC-2574-7468-5204-2E93FA7C9534}"/>
          </ac:spMkLst>
        </pc:spChg>
        <pc:spChg chg="add mod">
          <ac:chgData name="Maisie Bidwell (2114523)" userId="S::2114523@student.uwtsd.ac.uk::50e29807-2925-4932-8ca2-1ea20f0ca2ec" providerId="AD" clId="Web-{306F7A4F-AB56-FF5F-1CB9-EB33D93F4AD4}" dt="2022-05-09T11:42:23.033" v="732" actId="1076"/>
          <ac:spMkLst>
            <pc:docMk/>
            <pc:sldMk cId="1693398994" sldId="289"/>
            <ac:spMk id="28" creationId="{EE649F5B-C773-30F3-05BD-D1536CC97C3B}"/>
          </ac:spMkLst>
        </pc:spChg>
        <pc:spChg chg="add mod">
          <ac:chgData name="Maisie Bidwell (2114523)" userId="S::2114523@student.uwtsd.ac.uk::50e29807-2925-4932-8ca2-1ea20f0ca2ec" providerId="AD" clId="Web-{306F7A4F-AB56-FF5F-1CB9-EB33D93F4AD4}" dt="2022-05-09T11:42:34.221" v="735" actId="1076"/>
          <ac:spMkLst>
            <pc:docMk/>
            <pc:sldMk cId="1693398994" sldId="289"/>
            <ac:spMk id="29" creationId="{12291A1B-814C-F876-DC8A-1413996C2D2B}"/>
          </ac:spMkLst>
        </pc:spChg>
        <pc:spChg chg="add mod">
          <ac:chgData name="Maisie Bidwell (2114523)" userId="S::2114523@student.uwtsd.ac.uk::50e29807-2925-4932-8ca2-1ea20f0ca2ec" providerId="AD" clId="Web-{306F7A4F-AB56-FF5F-1CB9-EB33D93F4AD4}" dt="2022-05-09T11:48:15.026" v="835" actId="20577"/>
          <ac:spMkLst>
            <pc:docMk/>
            <pc:sldMk cId="1693398994" sldId="289"/>
            <ac:spMk id="30" creationId="{32A0C70D-2EC3-8B44-714D-5DD7C0BFD2EB}"/>
          </ac:spMkLst>
        </pc:spChg>
        <pc:spChg chg="add mod">
          <ac:chgData name="Maisie Bidwell (2114523)" userId="S::2114523@student.uwtsd.ac.uk::50e29807-2925-4932-8ca2-1ea20f0ca2ec" providerId="AD" clId="Web-{306F7A4F-AB56-FF5F-1CB9-EB33D93F4AD4}" dt="2022-05-09T11:48:45.542" v="844" actId="14100"/>
          <ac:spMkLst>
            <pc:docMk/>
            <pc:sldMk cId="1693398994" sldId="289"/>
            <ac:spMk id="31" creationId="{FD8BA2E7-559B-1C40-902B-1AA5B53EECCE}"/>
          </ac:spMkLst>
        </pc:spChg>
        <pc:spChg chg="add mod">
          <ac:chgData name="Maisie Bidwell (2114523)" userId="S::2114523@student.uwtsd.ac.uk::50e29807-2925-4932-8ca2-1ea20f0ca2ec" providerId="AD" clId="Web-{306F7A4F-AB56-FF5F-1CB9-EB33D93F4AD4}" dt="2022-05-09T11:49:15.215" v="860" actId="14100"/>
          <ac:spMkLst>
            <pc:docMk/>
            <pc:sldMk cId="1693398994" sldId="289"/>
            <ac:spMk id="32" creationId="{C528EEE5-1E60-3385-974D-DC25BE131A7A}"/>
          </ac:spMkLst>
        </pc:spChg>
        <pc:picChg chg="add del">
          <ac:chgData name="Maisie Bidwell (2114523)" userId="S::2114523@student.uwtsd.ac.uk::50e29807-2925-4932-8ca2-1ea20f0ca2ec" providerId="AD" clId="Web-{306F7A4F-AB56-FF5F-1CB9-EB33D93F4AD4}" dt="2022-05-09T11:26:49.197" v="470"/>
          <ac:picMkLst>
            <pc:docMk/>
            <pc:sldMk cId="1693398994" sldId="289"/>
            <ac:picMk id="13" creationId="{404D99AE-CBBA-1AE2-4F01-71972584F857}"/>
          </ac:picMkLst>
        </pc:picChg>
        <pc:picChg chg="add mod modCrop">
          <ac:chgData name="Maisie Bidwell (2114523)" userId="S::2114523@student.uwtsd.ac.uk::50e29807-2925-4932-8ca2-1ea20f0ca2ec" providerId="AD" clId="Web-{306F7A4F-AB56-FF5F-1CB9-EB33D93F4AD4}" dt="2022-05-09T11:40:42.796" v="695" actId="1076"/>
          <ac:picMkLst>
            <pc:docMk/>
            <pc:sldMk cId="1693398994" sldId="289"/>
            <ac:picMk id="25" creationId="{40D0FA89-8946-BFB0-E4C4-2F3DC4AFE2A7}"/>
          </ac:picMkLst>
        </pc:picChg>
        <pc:picChg chg="add mod modCrop">
          <ac:chgData name="Maisie Bidwell (2114523)" userId="S::2114523@student.uwtsd.ac.uk::50e29807-2925-4932-8ca2-1ea20f0ca2ec" providerId="AD" clId="Web-{306F7A4F-AB56-FF5F-1CB9-EB33D93F4AD4}" dt="2022-05-09T11:40:41.655" v="694" actId="1076"/>
          <ac:picMkLst>
            <pc:docMk/>
            <pc:sldMk cId="1693398994" sldId="289"/>
            <ac:picMk id="26" creationId="{8FBE803A-1CEA-6838-BD84-6A149E12307F}"/>
          </ac:picMkLst>
        </pc:picChg>
        <pc:cxnChg chg="add">
          <ac:chgData name="Maisie Bidwell (2114523)" userId="S::2114523@student.uwtsd.ac.uk::50e29807-2925-4932-8ca2-1ea20f0ca2ec" providerId="AD" clId="Web-{306F7A4F-AB56-FF5F-1CB9-EB33D93F4AD4}" dt="2022-05-09T11:26:37.650" v="453"/>
          <ac:cxnSpMkLst>
            <pc:docMk/>
            <pc:sldMk cId="1693398994" sldId="289"/>
            <ac:cxnSpMk id="7" creationId="{2587C3DE-131C-D42E-925E-D15017E77E20}"/>
          </ac:cxnSpMkLst>
        </pc:cxnChg>
      </pc:sldChg>
      <pc:sldChg chg="addSp delSp modSp new">
        <pc:chgData name="Maisie Bidwell (2114523)" userId="S::2114523@student.uwtsd.ac.uk::50e29807-2925-4932-8ca2-1ea20f0ca2ec" providerId="AD" clId="Web-{306F7A4F-AB56-FF5F-1CB9-EB33D93F4AD4}" dt="2022-05-11T10:34:41.117" v="939" actId="1076"/>
        <pc:sldMkLst>
          <pc:docMk/>
          <pc:sldMk cId="3401542765" sldId="290"/>
        </pc:sldMkLst>
        <pc:spChg chg="del">
          <ac:chgData name="Maisie Bidwell (2114523)" userId="S::2114523@student.uwtsd.ac.uk::50e29807-2925-4932-8ca2-1ea20f0ca2ec" providerId="AD" clId="Web-{306F7A4F-AB56-FF5F-1CB9-EB33D93F4AD4}" dt="2022-05-09T11:51:35.328" v="862"/>
          <ac:spMkLst>
            <pc:docMk/>
            <pc:sldMk cId="3401542765" sldId="290"/>
            <ac:spMk id="2" creationId="{ABDF8474-5250-3E7F-8E0B-FD3EC2427753}"/>
          </ac:spMkLst>
        </pc:spChg>
        <pc:spChg chg="del">
          <ac:chgData name="Maisie Bidwell (2114523)" userId="S::2114523@student.uwtsd.ac.uk::50e29807-2925-4932-8ca2-1ea20f0ca2ec" providerId="AD" clId="Web-{306F7A4F-AB56-FF5F-1CB9-EB33D93F4AD4}" dt="2022-05-09T11:51:36.172" v="863"/>
          <ac:spMkLst>
            <pc:docMk/>
            <pc:sldMk cId="3401542765" sldId="290"/>
            <ac:spMk id="3" creationId="{212B4143-8086-B2BF-6EFC-EED1315E826A}"/>
          </ac:spMkLst>
        </pc:spChg>
        <pc:spChg chg="add mod">
          <ac:chgData name="Maisie Bidwell (2114523)" userId="S::2114523@student.uwtsd.ac.uk::50e29807-2925-4932-8ca2-1ea20f0ca2ec" providerId="AD" clId="Web-{306F7A4F-AB56-FF5F-1CB9-EB33D93F4AD4}" dt="2022-05-09T11:51:54.578" v="876" actId="1076"/>
          <ac:spMkLst>
            <pc:docMk/>
            <pc:sldMk cId="3401542765" sldId="290"/>
            <ac:spMk id="4" creationId="{6B9961C9-D0F9-25F9-11A8-06881FE74E7B}"/>
          </ac:spMkLst>
        </pc:spChg>
        <pc:picChg chg="add mod modCrop">
          <ac:chgData name="Maisie Bidwell (2114523)" userId="S::2114523@student.uwtsd.ac.uk::50e29807-2925-4932-8ca2-1ea20f0ca2ec" providerId="AD" clId="Web-{306F7A4F-AB56-FF5F-1CB9-EB33D93F4AD4}" dt="2022-05-11T10:34:41.117" v="939" actId="1076"/>
          <ac:picMkLst>
            <pc:docMk/>
            <pc:sldMk cId="3401542765" sldId="290"/>
            <ac:picMk id="2" creationId="{F57CC150-886F-4393-AC71-F1DA7306CDFD}"/>
          </ac:picMkLst>
        </pc:picChg>
      </pc:sldChg>
      <pc:sldChg chg="addSp delSp modSp new mod setBg setClrOvrMap">
        <pc:chgData name="Maisie Bidwell (2114523)" userId="S::2114523@student.uwtsd.ac.uk::50e29807-2925-4932-8ca2-1ea20f0ca2ec" providerId="AD" clId="Web-{306F7A4F-AB56-FF5F-1CB9-EB33D93F4AD4}" dt="2022-05-09T12:00:26.284" v="889"/>
        <pc:sldMkLst>
          <pc:docMk/>
          <pc:sldMk cId="2137841411" sldId="291"/>
        </pc:sldMkLst>
        <pc:spChg chg="mod">
          <ac:chgData name="Maisie Bidwell (2114523)" userId="S::2114523@student.uwtsd.ac.uk::50e29807-2925-4932-8ca2-1ea20f0ca2ec" providerId="AD" clId="Web-{306F7A4F-AB56-FF5F-1CB9-EB33D93F4AD4}" dt="2022-05-09T12:00:26.284" v="889"/>
          <ac:spMkLst>
            <pc:docMk/>
            <pc:sldMk cId="2137841411" sldId="291"/>
            <ac:spMk id="2" creationId="{5C67EF54-00F2-A382-FEB1-01F8BBA06F07}"/>
          </ac:spMkLst>
        </pc:spChg>
        <pc:spChg chg="del">
          <ac:chgData name="Maisie Bidwell (2114523)" userId="S::2114523@student.uwtsd.ac.uk::50e29807-2925-4932-8ca2-1ea20f0ca2ec" providerId="AD" clId="Web-{306F7A4F-AB56-FF5F-1CB9-EB33D93F4AD4}" dt="2022-05-09T12:00:26.284" v="889"/>
          <ac:spMkLst>
            <pc:docMk/>
            <pc:sldMk cId="2137841411" sldId="291"/>
            <ac:spMk id="3" creationId="{B28506C4-D45D-E393-75D7-2E1FB89133A3}"/>
          </ac:spMkLst>
        </pc:spChg>
        <pc:spChg chg="add">
          <ac:chgData name="Maisie Bidwell (2114523)" userId="S::2114523@student.uwtsd.ac.uk::50e29807-2925-4932-8ca2-1ea20f0ca2ec" providerId="AD" clId="Web-{306F7A4F-AB56-FF5F-1CB9-EB33D93F4AD4}" dt="2022-05-09T12:00:26.284" v="889"/>
          <ac:spMkLst>
            <pc:docMk/>
            <pc:sldMk cId="2137841411" sldId="291"/>
            <ac:spMk id="11" creationId="{D2B54B4E-3454-4B76-B85A-8512B77298D7}"/>
          </ac:spMkLst>
        </pc:spChg>
        <pc:spChg chg="add">
          <ac:chgData name="Maisie Bidwell (2114523)" userId="S::2114523@student.uwtsd.ac.uk::50e29807-2925-4932-8ca2-1ea20f0ca2ec" providerId="AD" clId="Web-{306F7A4F-AB56-FF5F-1CB9-EB33D93F4AD4}" dt="2022-05-09T12:00:26.284" v="889"/>
          <ac:spMkLst>
            <pc:docMk/>
            <pc:sldMk cId="2137841411" sldId="291"/>
            <ac:spMk id="13" creationId="{7EFFE965-5586-4889-A74D-3A6080D04B44}"/>
          </ac:spMkLst>
        </pc:spChg>
        <pc:spChg chg="add">
          <ac:chgData name="Maisie Bidwell (2114523)" userId="S::2114523@student.uwtsd.ac.uk::50e29807-2925-4932-8ca2-1ea20f0ca2ec" providerId="AD" clId="Web-{306F7A4F-AB56-FF5F-1CB9-EB33D93F4AD4}" dt="2022-05-09T12:00:26.284" v="889"/>
          <ac:spMkLst>
            <pc:docMk/>
            <pc:sldMk cId="2137841411" sldId="291"/>
            <ac:spMk id="15" creationId="{5BC4125D-18D9-4A65-82B6-C24FE9434FAF}"/>
          </ac:spMkLst>
        </pc:spChg>
        <pc:spChg chg="add">
          <ac:chgData name="Maisie Bidwell (2114523)" userId="S::2114523@student.uwtsd.ac.uk::50e29807-2925-4932-8ca2-1ea20f0ca2ec" providerId="AD" clId="Web-{306F7A4F-AB56-FF5F-1CB9-EB33D93F4AD4}" dt="2022-05-09T12:00:26.284" v="889"/>
          <ac:spMkLst>
            <pc:docMk/>
            <pc:sldMk cId="2137841411" sldId="291"/>
            <ac:spMk id="17" creationId="{A86DE327-0F45-4F54-BB6C-68A093CE55CC}"/>
          </ac:spMkLst>
        </pc:spChg>
        <pc:spChg chg="add">
          <ac:chgData name="Maisie Bidwell (2114523)" userId="S::2114523@student.uwtsd.ac.uk::50e29807-2925-4932-8ca2-1ea20f0ca2ec" providerId="AD" clId="Web-{306F7A4F-AB56-FF5F-1CB9-EB33D93F4AD4}" dt="2022-05-09T12:00:26.284" v="889"/>
          <ac:spMkLst>
            <pc:docMk/>
            <pc:sldMk cId="2137841411" sldId="291"/>
            <ac:spMk id="19" creationId="{795857C2-E6E7-405A-B5A3-4DE3B50A7BCF}"/>
          </ac:spMkLst>
        </pc:spChg>
        <pc:spChg chg="add">
          <ac:chgData name="Maisie Bidwell (2114523)" userId="S::2114523@student.uwtsd.ac.uk::50e29807-2925-4932-8ca2-1ea20f0ca2ec" providerId="AD" clId="Web-{306F7A4F-AB56-FF5F-1CB9-EB33D93F4AD4}" dt="2022-05-09T12:00:26.284" v="889"/>
          <ac:spMkLst>
            <pc:docMk/>
            <pc:sldMk cId="2137841411" sldId="291"/>
            <ac:spMk id="21" creationId="{6F776733-A05B-4A45-903C-A77D9DEBDEFB}"/>
          </ac:spMkLst>
        </pc:spChg>
        <pc:picChg chg="add">
          <ac:chgData name="Maisie Bidwell (2114523)" userId="S::2114523@student.uwtsd.ac.uk::50e29807-2925-4932-8ca2-1ea20f0ca2ec" providerId="AD" clId="Web-{306F7A4F-AB56-FF5F-1CB9-EB33D93F4AD4}" dt="2022-05-09T12:00:26.284" v="889"/>
          <ac:picMkLst>
            <pc:docMk/>
            <pc:sldMk cId="2137841411" sldId="291"/>
            <ac:picMk id="5" creationId="{BC98B600-050A-182C-7C6B-1AA63A9A5574}"/>
          </ac:picMkLst>
        </pc:picChg>
        <pc:picChg chg="add">
          <ac:chgData name="Maisie Bidwell (2114523)" userId="S::2114523@student.uwtsd.ac.uk::50e29807-2925-4932-8ca2-1ea20f0ca2ec" providerId="AD" clId="Web-{306F7A4F-AB56-FF5F-1CB9-EB33D93F4AD4}" dt="2022-05-09T12:00:26.284" v="889"/>
          <ac:picMkLst>
            <pc:docMk/>
            <pc:sldMk cId="2137841411" sldId="291"/>
            <ac:picMk id="9" creationId="{4C886762-16F0-4868-B83A-26174621418A}"/>
          </ac:picMkLst>
        </pc:picChg>
      </pc:sldChg>
      <pc:sldChg chg="addSp delSp modSp new">
        <pc:chgData name="Maisie Bidwell (2114523)" userId="S::2114523@student.uwtsd.ac.uk::50e29807-2925-4932-8ca2-1ea20f0ca2ec" providerId="AD" clId="Web-{306F7A4F-AB56-FF5F-1CB9-EB33D93F4AD4}" dt="2022-05-11T11:26:10.849" v="1462" actId="1076"/>
        <pc:sldMkLst>
          <pc:docMk/>
          <pc:sldMk cId="2352018523" sldId="292"/>
        </pc:sldMkLst>
        <pc:spChg chg="del">
          <ac:chgData name="Maisie Bidwell (2114523)" userId="S::2114523@student.uwtsd.ac.uk::50e29807-2925-4932-8ca2-1ea20f0ca2ec" providerId="AD" clId="Web-{306F7A4F-AB56-FF5F-1CB9-EB33D93F4AD4}" dt="2022-05-09T12:00:55.253" v="891"/>
          <ac:spMkLst>
            <pc:docMk/>
            <pc:sldMk cId="2352018523" sldId="292"/>
            <ac:spMk id="2" creationId="{A0C2A767-C065-75DE-D95B-655D4626B768}"/>
          </ac:spMkLst>
        </pc:spChg>
        <pc:spChg chg="del">
          <ac:chgData name="Maisie Bidwell (2114523)" userId="S::2114523@student.uwtsd.ac.uk::50e29807-2925-4932-8ca2-1ea20f0ca2ec" providerId="AD" clId="Web-{306F7A4F-AB56-FF5F-1CB9-EB33D93F4AD4}" dt="2022-05-09T12:00:58.222" v="892"/>
          <ac:spMkLst>
            <pc:docMk/>
            <pc:sldMk cId="2352018523" sldId="292"/>
            <ac:spMk id="3" creationId="{AAA63F07-9D0F-8764-94AE-A884C98B6F34}"/>
          </ac:spMkLst>
        </pc:spChg>
        <pc:spChg chg="add mod">
          <ac:chgData name="Maisie Bidwell (2114523)" userId="S::2114523@student.uwtsd.ac.uk::50e29807-2925-4932-8ca2-1ea20f0ca2ec" providerId="AD" clId="Web-{306F7A4F-AB56-FF5F-1CB9-EB33D93F4AD4}" dt="2022-05-09T12:05:17.983" v="900" actId="20577"/>
          <ac:spMkLst>
            <pc:docMk/>
            <pc:sldMk cId="2352018523" sldId="292"/>
            <ac:spMk id="4" creationId="{A4149873-0D77-4FC6-B14F-EB034D8F62CE}"/>
          </ac:spMkLst>
        </pc:spChg>
        <pc:spChg chg="add mod">
          <ac:chgData name="Maisie Bidwell (2114523)" userId="S::2114523@student.uwtsd.ac.uk::50e29807-2925-4932-8ca2-1ea20f0ca2ec" providerId="AD" clId="Web-{306F7A4F-AB56-FF5F-1CB9-EB33D93F4AD4}" dt="2022-05-11T10:46:55.229" v="1291" actId="20577"/>
          <ac:spMkLst>
            <pc:docMk/>
            <pc:sldMk cId="2352018523" sldId="292"/>
            <ac:spMk id="5" creationId="{7B867D5B-EE4D-41FB-BFA3-4CEFB2AAFF7B}"/>
          </ac:spMkLst>
        </pc:spChg>
        <pc:spChg chg="add del mod">
          <ac:chgData name="Maisie Bidwell (2114523)" userId="S::2114523@student.uwtsd.ac.uk::50e29807-2925-4932-8ca2-1ea20f0ca2ec" providerId="AD" clId="Web-{306F7A4F-AB56-FF5F-1CB9-EB33D93F4AD4}" dt="2022-05-09T12:05:22.608" v="904"/>
          <ac:spMkLst>
            <pc:docMk/>
            <pc:sldMk cId="2352018523" sldId="292"/>
            <ac:spMk id="6" creationId="{4AF8B1A5-301A-D76B-7618-E9285FAFA73F}"/>
          </ac:spMkLst>
        </pc:spChg>
        <pc:spChg chg="add mod">
          <ac:chgData name="Maisie Bidwell (2114523)" userId="S::2114523@student.uwtsd.ac.uk::50e29807-2925-4932-8ca2-1ea20f0ca2ec" providerId="AD" clId="Web-{306F7A4F-AB56-FF5F-1CB9-EB33D93F4AD4}" dt="2022-05-11T11:26:08.161" v="1461" actId="1076"/>
          <ac:spMkLst>
            <pc:docMk/>
            <pc:sldMk cId="2352018523" sldId="292"/>
            <ac:spMk id="6" creationId="{4EC39E36-B36E-63E4-0A54-57ECBBA9DE4D}"/>
          </ac:spMkLst>
        </pc:spChg>
        <pc:picChg chg="add mod modCrop">
          <ac:chgData name="Maisie Bidwell (2114523)" userId="S::2114523@student.uwtsd.ac.uk::50e29807-2925-4932-8ca2-1ea20f0ca2ec" providerId="AD" clId="Web-{306F7A4F-AB56-FF5F-1CB9-EB33D93F4AD4}" dt="2022-05-11T10:49:07.545" v="1296" actId="1076"/>
          <ac:picMkLst>
            <pc:docMk/>
            <pc:sldMk cId="2352018523" sldId="292"/>
            <ac:picMk id="2" creationId="{790AA63C-985C-866B-E339-4369E3EB78AA}"/>
          </ac:picMkLst>
        </pc:picChg>
        <pc:picChg chg="add mod">
          <ac:chgData name="Maisie Bidwell (2114523)" userId="S::2114523@student.uwtsd.ac.uk::50e29807-2925-4932-8ca2-1ea20f0ca2ec" providerId="AD" clId="Web-{306F7A4F-AB56-FF5F-1CB9-EB33D93F4AD4}" dt="2022-05-11T10:49:55.593" v="1300" actId="14100"/>
          <ac:picMkLst>
            <pc:docMk/>
            <pc:sldMk cId="2352018523" sldId="292"/>
            <ac:picMk id="3" creationId="{72B00E98-5D5B-F04B-22FC-80D9F86C01BD}"/>
          </ac:picMkLst>
        </pc:picChg>
        <pc:picChg chg="add mod modCrop">
          <ac:chgData name="Maisie Bidwell (2114523)" userId="S::2114523@student.uwtsd.ac.uk::50e29807-2925-4932-8ca2-1ea20f0ca2ec" providerId="AD" clId="Web-{306F7A4F-AB56-FF5F-1CB9-EB33D93F4AD4}" dt="2022-05-11T11:26:10.849" v="1462" actId="1076"/>
          <ac:picMkLst>
            <pc:docMk/>
            <pc:sldMk cId="2352018523" sldId="292"/>
            <ac:picMk id="7" creationId="{2C2F0560-8045-BB18-E8E4-AFB0877B2466}"/>
          </ac:picMkLst>
        </pc:picChg>
      </pc:sldChg>
    </pc:docChg>
  </pc:docChgLst>
  <pc:docChgLst>
    <pc:chgData name="Maisie Bidwell (2114523)" userId="S::2114523@student.uwtsd.ac.uk::50e29807-2925-4932-8ca2-1ea20f0ca2ec" providerId="AD" clId="Web-{CCE77D8D-909D-981D-E343-510710A9BE81}"/>
    <pc:docChg chg="addSld modSld">
      <pc:chgData name="Maisie Bidwell (2114523)" userId="S::2114523@student.uwtsd.ac.uk::50e29807-2925-4932-8ca2-1ea20f0ca2ec" providerId="AD" clId="Web-{CCE77D8D-909D-981D-E343-510710A9BE81}" dt="2022-05-20T11:38:10.990" v="310" actId="1076"/>
      <pc:docMkLst>
        <pc:docMk/>
      </pc:docMkLst>
      <pc:sldChg chg="addSp delSp modSp mod setBg">
        <pc:chgData name="Maisie Bidwell (2114523)" userId="S::2114523@student.uwtsd.ac.uk::50e29807-2925-4932-8ca2-1ea20f0ca2ec" providerId="AD" clId="Web-{CCE77D8D-909D-981D-E343-510710A9BE81}" dt="2022-05-20T11:36:28.468" v="281" actId="1076"/>
        <pc:sldMkLst>
          <pc:docMk/>
          <pc:sldMk cId="4035097715" sldId="298"/>
        </pc:sldMkLst>
        <pc:spChg chg="mod">
          <ac:chgData name="Maisie Bidwell (2114523)" userId="S::2114523@student.uwtsd.ac.uk::50e29807-2925-4932-8ca2-1ea20f0ca2ec" providerId="AD" clId="Web-{CCE77D8D-909D-981D-E343-510710A9BE81}" dt="2022-05-20T11:36:28.468" v="281" actId="1076"/>
          <ac:spMkLst>
            <pc:docMk/>
            <pc:sldMk cId="4035097715" sldId="298"/>
            <ac:spMk id="2" creationId="{C19B8AA5-A32A-6DD8-D4C8-21CDA8BBE5D1}"/>
          </ac:spMkLst>
        </pc:spChg>
        <pc:spChg chg="mod">
          <ac:chgData name="Maisie Bidwell (2114523)" userId="S::2114523@student.uwtsd.ac.uk::50e29807-2925-4932-8ca2-1ea20f0ca2ec" providerId="AD" clId="Web-{CCE77D8D-909D-981D-E343-510710A9BE81}" dt="2022-05-20T11:36:14.670" v="278"/>
          <ac:spMkLst>
            <pc:docMk/>
            <pc:sldMk cId="4035097715" sldId="298"/>
            <ac:spMk id="4" creationId="{D571BC40-EBF0-A5CB-C010-05C987AB831A}"/>
          </ac:spMkLst>
        </pc:spChg>
        <pc:spChg chg="add del mod">
          <ac:chgData name="Maisie Bidwell (2114523)" userId="S::2114523@student.uwtsd.ac.uk::50e29807-2925-4932-8ca2-1ea20f0ca2ec" providerId="AD" clId="Web-{CCE77D8D-909D-981D-E343-510710A9BE81}" dt="2022-05-20T11:36:10.779" v="276"/>
          <ac:spMkLst>
            <pc:docMk/>
            <pc:sldMk cId="4035097715" sldId="298"/>
            <ac:spMk id="6" creationId="{98392687-1ED0-8BAF-8832-70BB1860CA88}"/>
          </ac:spMkLst>
        </pc:spChg>
        <pc:spChg chg="add del mod">
          <ac:chgData name="Maisie Bidwell (2114523)" userId="S::2114523@student.uwtsd.ac.uk::50e29807-2925-4932-8ca2-1ea20f0ca2ec" providerId="AD" clId="Web-{CCE77D8D-909D-981D-E343-510710A9BE81}" dt="2022-05-20T11:35:28.933" v="261"/>
          <ac:spMkLst>
            <pc:docMk/>
            <pc:sldMk cId="4035097715" sldId="298"/>
            <ac:spMk id="7" creationId="{BAEB9685-2CEC-2DCE-6685-39DD0824F568}"/>
          </ac:spMkLst>
        </pc:spChg>
        <pc:spChg chg="add del">
          <ac:chgData name="Maisie Bidwell (2114523)" userId="S::2114523@student.uwtsd.ac.uk::50e29807-2925-4932-8ca2-1ea20f0ca2ec" providerId="AD" clId="Web-{CCE77D8D-909D-981D-E343-510710A9BE81}" dt="2022-05-20T11:35:40.840" v="264"/>
          <ac:spMkLst>
            <pc:docMk/>
            <pc:sldMk cId="4035097715" sldId="298"/>
            <ac:spMk id="8" creationId="{CFE83848-35F1-9713-CC5C-AB60AB69CC97}"/>
          </ac:spMkLst>
        </pc:spChg>
        <pc:spChg chg="add del">
          <ac:chgData name="Maisie Bidwell (2114523)" userId="S::2114523@student.uwtsd.ac.uk::50e29807-2925-4932-8ca2-1ea20f0ca2ec" providerId="AD" clId="Web-{CCE77D8D-909D-981D-E343-510710A9BE81}" dt="2022-05-20T11:35:52.903" v="269"/>
          <ac:spMkLst>
            <pc:docMk/>
            <pc:sldMk cId="4035097715" sldId="298"/>
            <ac:spMk id="9" creationId="{CFE83848-35F1-9713-CC5C-AB60AB69CC97}"/>
          </ac:spMkLst>
        </pc:spChg>
        <pc:spChg chg="add">
          <ac:chgData name="Maisie Bidwell (2114523)" userId="S::2114523@student.uwtsd.ac.uk::50e29807-2925-4932-8ca2-1ea20f0ca2ec" providerId="AD" clId="Web-{CCE77D8D-909D-981D-E343-510710A9BE81}" dt="2022-05-20T11:36:14.670" v="278"/>
          <ac:spMkLst>
            <pc:docMk/>
            <pc:sldMk cId="4035097715" sldId="298"/>
            <ac:spMk id="10" creationId="{7A37A05B-5EE5-46EF-B1F8-182A3F3C17C7}"/>
          </ac:spMkLst>
        </pc:spChg>
        <pc:spChg chg="add">
          <ac:chgData name="Maisie Bidwell (2114523)" userId="S::2114523@student.uwtsd.ac.uk::50e29807-2925-4932-8ca2-1ea20f0ca2ec" providerId="AD" clId="Web-{CCE77D8D-909D-981D-E343-510710A9BE81}" dt="2022-05-20T11:36:14.670" v="278"/>
          <ac:spMkLst>
            <pc:docMk/>
            <pc:sldMk cId="4035097715" sldId="298"/>
            <ac:spMk id="12" creationId="{ECE753A3-CB2D-4B90-A1D6-68B9618BB0DD}"/>
          </ac:spMkLst>
        </pc:spChg>
        <pc:spChg chg="add">
          <ac:chgData name="Maisie Bidwell (2114523)" userId="S::2114523@student.uwtsd.ac.uk::50e29807-2925-4932-8ca2-1ea20f0ca2ec" providerId="AD" clId="Web-{CCE77D8D-909D-981D-E343-510710A9BE81}" dt="2022-05-20T11:36:14.670" v="278"/>
          <ac:spMkLst>
            <pc:docMk/>
            <pc:sldMk cId="4035097715" sldId="298"/>
            <ac:spMk id="14" creationId="{EF9B69EB-1232-4524-836D-824F991F89C9}"/>
          </ac:spMkLst>
        </pc:spChg>
        <pc:spChg chg="add">
          <ac:chgData name="Maisie Bidwell (2114523)" userId="S::2114523@student.uwtsd.ac.uk::50e29807-2925-4932-8ca2-1ea20f0ca2ec" providerId="AD" clId="Web-{CCE77D8D-909D-981D-E343-510710A9BE81}" dt="2022-05-20T11:36:14.670" v="278"/>
          <ac:spMkLst>
            <pc:docMk/>
            <pc:sldMk cId="4035097715" sldId="298"/>
            <ac:spMk id="16" creationId="{B4EA443A-62A7-44FA-AC12-5E09BE08CF5B}"/>
          </ac:spMkLst>
        </pc:spChg>
        <pc:picChg chg="add mod">
          <ac:chgData name="Maisie Bidwell (2114523)" userId="S::2114523@student.uwtsd.ac.uk::50e29807-2925-4932-8ca2-1ea20f0ca2ec" providerId="AD" clId="Web-{CCE77D8D-909D-981D-E343-510710A9BE81}" dt="2022-05-20T11:36:14.670" v="278"/>
          <ac:picMkLst>
            <pc:docMk/>
            <pc:sldMk cId="4035097715" sldId="298"/>
            <ac:picMk id="3" creationId="{6E24C363-54B9-CCBA-0619-65B83FD6D494}"/>
          </ac:picMkLst>
        </pc:picChg>
        <pc:picChg chg="add mod">
          <ac:chgData name="Maisie Bidwell (2114523)" userId="S::2114523@student.uwtsd.ac.uk::50e29807-2925-4932-8ca2-1ea20f0ca2ec" providerId="AD" clId="Web-{CCE77D8D-909D-981D-E343-510710A9BE81}" dt="2022-05-20T11:36:14.670" v="278"/>
          <ac:picMkLst>
            <pc:docMk/>
            <pc:sldMk cId="4035097715" sldId="298"/>
            <ac:picMk id="5" creationId="{1483C332-E426-B03B-4D53-D02CF5222502}"/>
          </ac:picMkLst>
        </pc:picChg>
      </pc:sldChg>
      <pc:sldChg chg="addSp delSp modSp new">
        <pc:chgData name="Maisie Bidwell (2114523)" userId="S::2114523@student.uwtsd.ac.uk::50e29807-2925-4932-8ca2-1ea20f0ca2ec" providerId="AD" clId="Web-{CCE77D8D-909D-981D-E343-510710A9BE81}" dt="2022-05-20T11:38:10.990" v="310" actId="1076"/>
        <pc:sldMkLst>
          <pc:docMk/>
          <pc:sldMk cId="3174902369" sldId="299"/>
        </pc:sldMkLst>
        <pc:spChg chg="del">
          <ac:chgData name="Maisie Bidwell (2114523)" userId="S::2114523@student.uwtsd.ac.uk::50e29807-2925-4932-8ca2-1ea20f0ca2ec" providerId="AD" clId="Web-{CCE77D8D-909D-981D-E343-510710A9BE81}" dt="2022-05-20T11:36:32.921" v="283"/>
          <ac:spMkLst>
            <pc:docMk/>
            <pc:sldMk cId="3174902369" sldId="299"/>
            <ac:spMk id="2" creationId="{B3B4B323-82EE-7923-E018-BE51EBC31787}"/>
          </ac:spMkLst>
        </pc:spChg>
        <pc:spChg chg="del">
          <ac:chgData name="Maisie Bidwell (2114523)" userId="S::2114523@student.uwtsd.ac.uk::50e29807-2925-4932-8ca2-1ea20f0ca2ec" providerId="AD" clId="Web-{CCE77D8D-909D-981D-E343-510710A9BE81}" dt="2022-05-20T11:36:34.109" v="284"/>
          <ac:spMkLst>
            <pc:docMk/>
            <pc:sldMk cId="3174902369" sldId="299"/>
            <ac:spMk id="3" creationId="{F667E848-66D5-5F60-B2EF-EEDB31846C35}"/>
          </ac:spMkLst>
        </pc:spChg>
        <pc:spChg chg="add mod">
          <ac:chgData name="Maisie Bidwell (2114523)" userId="S::2114523@student.uwtsd.ac.uk::50e29807-2925-4932-8ca2-1ea20f0ca2ec" providerId="AD" clId="Web-{CCE77D8D-909D-981D-E343-510710A9BE81}" dt="2022-05-20T11:38:10.990" v="310" actId="1076"/>
          <ac:spMkLst>
            <pc:docMk/>
            <pc:sldMk cId="3174902369" sldId="299"/>
            <ac:spMk id="5" creationId="{C90C469E-777C-4B15-3654-11524BC1CC96}"/>
          </ac:spMkLst>
        </pc:spChg>
        <pc:picChg chg="add mod">
          <ac:chgData name="Maisie Bidwell (2114523)" userId="S::2114523@student.uwtsd.ac.uk::50e29807-2925-4932-8ca2-1ea20f0ca2ec" providerId="AD" clId="Web-{CCE77D8D-909D-981D-E343-510710A9BE81}" dt="2022-05-20T11:36:49.250" v="286" actId="1076"/>
          <ac:picMkLst>
            <pc:docMk/>
            <pc:sldMk cId="3174902369" sldId="299"/>
            <ac:picMk id="4" creationId="{A4A76343-D0A4-A193-BF74-3E998AA25BA1}"/>
          </ac:picMkLst>
        </pc:picChg>
      </pc:sldChg>
    </pc:docChg>
  </pc:docChgLst>
  <pc:docChgLst>
    <pc:chgData name="Maisie Bidwell (2114523)" userId="S::2114523@student.uwtsd.ac.uk::50e29807-2925-4932-8ca2-1ea20f0ca2ec" providerId="AD" clId="Web-{76754644-B214-2E5D-03CF-D4F854E6F97B}"/>
    <pc:docChg chg="addSld delSld modSld">
      <pc:chgData name="Maisie Bidwell (2114523)" userId="S::2114523@student.uwtsd.ac.uk::50e29807-2925-4932-8ca2-1ea20f0ca2ec" providerId="AD" clId="Web-{76754644-B214-2E5D-03CF-D4F854E6F97B}" dt="2022-05-22T14:56:26.188" v="3199" actId="1076"/>
      <pc:docMkLst>
        <pc:docMk/>
      </pc:docMkLst>
      <pc:sldChg chg="modSp">
        <pc:chgData name="Maisie Bidwell (2114523)" userId="S::2114523@student.uwtsd.ac.uk::50e29807-2925-4932-8ca2-1ea20f0ca2ec" providerId="AD" clId="Web-{76754644-B214-2E5D-03CF-D4F854E6F97B}" dt="2022-05-22T10:28:48.080" v="46" actId="20577"/>
        <pc:sldMkLst>
          <pc:docMk/>
          <pc:sldMk cId="1377445749" sldId="284"/>
        </pc:sldMkLst>
        <pc:spChg chg="mod">
          <ac:chgData name="Maisie Bidwell (2114523)" userId="S::2114523@student.uwtsd.ac.uk::50e29807-2925-4932-8ca2-1ea20f0ca2ec" providerId="AD" clId="Web-{76754644-B214-2E5D-03CF-D4F854E6F97B}" dt="2022-05-22T10:28:48.080" v="46" actId="20577"/>
          <ac:spMkLst>
            <pc:docMk/>
            <pc:sldMk cId="1377445749" sldId="284"/>
            <ac:spMk id="8" creationId="{3C584838-44C7-68C2-AE23-023F23F0C57D}"/>
          </ac:spMkLst>
        </pc:spChg>
        <pc:picChg chg="mod">
          <ac:chgData name="Maisie Bidwell (2114523)" userId="S::2114523@student.uwtsd.ac.uk::50e29807-2925-4932-8ca2-1ea20f0ca2ec" providerId="AD" clId="Web-{76754644-B214-2E5D-03CF-D4F854E6F97B}" dt="2022-05-22T10:28:14.001" v="37" actId="14100"/>
          <ac:picMkLst>
            <pc:docMk/>
            <pc:sldMk cId="1377445749" sldId="284"/>
            <ac:picMk id="4" creationId="{C9313144-B9B4-6F30-1823-AB51BE634FD1}"/>
          </ac:picMkLst>
        </pc:picChg>
        <pc:picChg chg="mod">
          <ac:chgData name="Maisie Bidwell (2114523)" userId="S::2114523@student.uwtsd.ac.uk::50e29807-2925-4932-8ca2-1ea20f0ca2ec" providerId="AD" clId="Web-{76754644-B214-2E5D-03CF-D4F854E6F97B}" dt="2022-05-22T10:28:07.438" v="36" actId="1076"/>
          <ac:picMkLst>
            <pc:docMk/>
            <pc:sldMk cId="1377445749" sldId="284"/>
            <ac:picMk id="5" creationId="{05B307AA-8B0F-B362-FE46-6EC4D7C4A06E}"/>
          </ac:picMkLst>
        </pc:picChg>
        <pc:picChg chg="mod">
          <ac:chgData name="Maisie Bidwell (2114523)" userId="S::2114523@student.uwtsd.ac.uk::50e29807-2925-4932-8ca2-1ea20f0ca2ec" providerId="AD" clId="Web-{76754644-B214-2E5D-03CF-D4F854E6F97B}" dt="2022-05-22T10:27:47.891" v="30" actId="1076"/>
          <ac:picMkLst>
            <pc:docMk/>
            <pc:sldMk cId="1377445749" sldId="284"/>
            <ac:picMk id="6" creationId="{09100A65-8FDB-F084-F910-9437B3B0DE90}"/>
          </ac:picMkLst>
        </pc:picChg>
      </pc:sldChg>
      <pc:sldChg chg="modSp">
        <pc:chgData name="Maisie Bidwell (2114523)" userId="S::2114523@student.uwtsd.ac.uk::50e29807-2925-4932-8ca2-1ea20f0ca2ec" providerId="AD" clId="Web-{76754644-B214-2E5D-03CF-D4F854E6F97B}" dt="2022-05-22T13:16:13.031" v="1384" actId="20577"/>
        <pc:sldMkLst>
          <pc:docMk/>
          <pc:sldMk cId="1894051605" sldId="286"/>
        </pc:sldMkLst>
        <pc:spChg chg="mod">
          <ac:chgData name="Maisie Bidwell (2114523)" userId="S::2114523@student.uwtsd.ac.uk::50e29807-2925-4932-8ca2-1ea20f0ca2ec" providerId="AD" clId="Web-{76754644-B214-2E5D-03CF-D4F854E6F97B}" dt="2022-05-22T13:16:13.031" v="1384" actId="20577"/>
          <ac:spMkLst>
            <pc:docMk/>
            <pc:sldMk cId="1894051605" sldId="286"/>
            <ac:spMk id="6" creationId="{5C7D84FC-5C21-DA93-9A24-D14D366609CE}"/>
          </ac:spMkLst>
        </pc:spChg>
      </pc:sldChg>
      <pc:sldChg chg="modSp">
        <pc:chgData name="Maisie Bidwell (2114523)" userId="S::2114523@student.uwtsd.ac.uk::50e29807-2925-4932-8ca2-1ea20f0ca2ec" providerId="AD" clId="Web-{76754644-B214-2E5D-03CF-D4F854E6F97B}" dt="2022-05-22T13:16:24.016" v="1389" actId="20577"/>
        <pc:sldMkLst>
          <pc:docMk/>
          <pc:sldMk cId="1608151193" sldId="287"/>
        </pc:sldMkLst>
        <pc:spChg chg="mod">
          <ac:chgData name="Maisie Bidwell (2114523)" userId="S::2114523@student.uwtsd.ac.uk::50e29807-2925-4932-8ca2-1ea20f0ca2ec" providerId="AD" clId="Web-{76754644-B214-2E5D-03CF-D4F854E6F97B}" dt="2022-05-22T13:16:24.016" v="1389" actId="20577"/>
          <ac:spMkLst>
            <pc:docMk/>
            <pc:sldMk cId="1608151193" sldId="287"/>
            <ac:spMk id="8" creationId="{746F58E1-83EA-2F27-6F85-EDC740ECDF3C}"/>
          </ac:spMkLst>
        </pc:spChg>
      </pc:sldChg>
      <pc:sldChg chg="modSp">
        <pc:chgData name="Maisie Bidwell (2114523)" userId="S::2114523@student.uwtsd.ac.uk::50e29807-2925-4932-8ca2-1ea20f0ca2ec" providerId="AD" clId="Web-{76754644-B214-2E5D-03CF-D4F854E6F97B}" dt="2022-05-22T13:15:20.668" v="1366" actId="20577"/>
        <pc:sldMkLst>
          <pc:docMk/>
          <pc:sldMk cId="2607872693" sldId="288"/>
        </pc:sldMkLst>
        <pc:spChg chg="mod">
          <ac:chgData name="Maisie Bidwell (2114523)" userId="S::2114523@student.uwtsd.ac.uk::50e29807-2925-4932-8ca2-1ea20f0ca2ec" providerId="AD" clId="Web-{76754644-B214-2E5D-03CF-D4F854E6F97B}" dt="2022-05-22T12:21:42.271" v="474" actId="20577"/>
          <ac:spMkLst>
            <pc:docMk/>
            <pc:sldMk cId="2607872693" sldId="288"/>
            <ac:spMk id="3" creationId="{80058105-4BCD-565F-8576-70172B2F14E2}"/>
          </ac:spMkLst>
        </pc:spChg>
        <pc:spChg chg="mod">
          <ac:chgData name="Maisie Bidwell (2114523)" userId="S::2114523@student.uwtsd.ac.uk::50e29807-2925-4932-8ca2-1ea20f0ca2ec" providerId="AD" clId="Web-{76754644-B214-2E5D-03CF-D4F854E6F97B}" dt="2022-05-22T13:15:20.668" v="1366" actId="20577"/>
          <ac:spMkLst>
            <pc:docMk/>
            <pc:sldMk cId="2607872693" sldId="288"/>
            <ac:spMk id="7" creationId="{43D346F4-6A7A-E36A-D13C-68E91C321CC0}"/>
          </ac:spMkLst>
        </pc:spChg>
      </pc:sldChg>
      <pc:sldChg chg="modSp">
        <pc:chgData name="Maisie Bidwell (2114523)" userId="S::2114523@student.uwtsd.ac.uk::50e29807-2925-4932-8ca2-1ea20f0ca2ec" providerId="AD" clId="Web-{76754644-B214-2E5D-03CF-D4F854E6F97B}" dt="2022-05-22T13:15:38.810" v="1372" actId="20577"/>
        <pc:sldMkLst>
          <pc:docMk/>
          <pc:sldMk cId="1693398994" sldId="289"/>
        </pc:sldMkLst>
        <pc:spChg chg="mod">
          <ac:chgData name="Maisie Bidwell (2114523)" userId="S::2114523@student.uwtsd.ac.uk::50e29807-2925-4932-8ca2-1ea20f0ca2ec" providerId="AD" clId="Web-{76754644-B214-2E5D-03CF-D4F854E6F97B}" dt="2022-05-22T13:15:38.810" v="1372" actId="20577"/>
          <ac:spMkLst>
            <pc:docMk/>
            <pc:sldMk cId="1693398994" sldId="289"/>
            <ac:spMk id="11" creationId="{3B7FE8E4-9395-DC73-BDEC-AEB032A7DC10}"/>
          </ac:spMkLst>
        </pc:spChg>
        <pc:spChg chg="mod">
          <ac:chgData name="Maisie Bidwell (2114523)" userId="S::2114523@student.uwtsd.ac.uk::50e29807-2925-4932-8ca2-1ea20f0ca2ec" providerId="AD" clId="Web-{76754644-B214-2E5D-03CF-D4F854E6F97B}" dt="2022-05-22T12:56:29.698" v="946" actId="20577"/>
          <ac:spMkLst>
            <pc:docMk/>
            <pc:sldMk cId="1693398994" sldId="289"/>
            <ac:spMk id="15" creationId="{133CA472-7C40-E4C0-BA67-2E18FADCC82D}"/>
          </ac:spMkLst>
        </pc:spChg>
      </pc:sldChg>
      <pc:sldChg chg="addSp delSp modSp">
        <pc:chgData name="Maisie Bidwell (2114523)" userId="S::2114523@student.uwtsd.ac.uk::50e29807-2925-4932-8ca2-1ea20f0ca2ec" providerId="AD" clId="Web-{76754644-B214-2E5D-03CF-D4F854E6F97B}" dt="2022-05-22T14:40:55.636" v="2990" actId="1076"/>
        <pc:sldMkLst>
          <pc:docMk/>
          <pc:sldMk cId="3401542765" sldId="290"/>
        </pc:sldMkLst>
        <pc:spChg chg="mod">
          <ac:chgData name="Maisie Bidwell (2114523)" userId="S::2114523@student.uwtsd.ac.uk::50e29807-2925-4932-8ca2-1ea20f0ca2ec" providerId="AD" clId="Web-{76754644-B214-2E5D-03CF-D4F854E6F97B}" dt="2022-05-22T14:40:47.355" v="2988" actId="14100"/>
          <ac:spMkLst>
            <pc:docMk/>
            <pc:sldMk cId="3401542765" sldId="290"/>
            <ac:spMk id="4" creationId="{6B9961C9-D0F9-25F9-11A8-06881FE74E7B}"/>
          </ac:spMkLst>
        </pc:spChg>
        <pc:spChg chg="add mod">
          <ac:chgData name="Maisie Bidwell (2114523)" userId="S::2114523@student.uwtsd.ac.uk::50e29807-2925-4932-8ca2-1ea20f0ca2ec" providerId="AD" clId="Web-{76754644-B214-2E5D-03CF-D4F854E6F97B}" dt="2022-05-22T14:40:35.588" v="2987" actId="14100"/>
          <ac:spMkLst>
            <pc:docMk/>
            <pc:sldMk cId="3401542765" sldId="290"/>
            <ac:spMk id="5" creationId="{EF9063BD-9A80-4E17-0FF9-3D9A7BAFBA09}"/>
          </ac:spMkLst>
        </pc:spChg>
        <pc:spChg chg="add mod">
          <ac:chgData name="Maisie Bidwell (2114523)" userId="S::2114523@student.uwtsd.ac.uk::50e29807-2925-4932-8ca2-1ea20f0ca2ec" providerId="AD" clId="Web-{76754644-B214-2E5D-03CF-D4F854E6F97B}" dt="2022-05-22T14:39:24.162" v="2968" actId="14100"/>
          <ac:spMkLst>
            <pc:docMk/>
            <pc:sldMk cId="3401542765" sldId="290"/>
            <ac:spMk id="6" creationId="{573E96C2-478E-DC17-4015-0ED86D105798}"/>
          </ac:spMkLst>
        </pc:spChg>
        <pc:spChg chg="add del mod">
          <ac:chgData name="Maisie Bidwell (2114523)" userId="S::2114523@student.uwtsd.ac.uk::50e29807-2925-4932-8ca2-1ea20f0ca2ec" providerId="AD" clId="Web-{76754644-B214-2E5D-03CF-D4F854E6F97B}" dt="2022-05-22T13:17:59.006" v="1440"/>
          <ac:spMkLst>
            <pc:docMk/>
            <pc:sldMk cId="3401542765" sldId="290"/>
            <ac:spMk id="7" creationId="{C1E1501D-1B76-6654-B528-9D65181A746F}"/>
          </ac:spMkLst>
        </pc:spChg>
        <pc:spChg chg="add mod">
          <ac:chgData name="Maisie Bidwell (2114523)" userId="S::2114523@student.uwtsd.ac.uk::50e29807-2925-4932-8ca2-1ea20f0ca2ec" providerId="AD" clId="Web-{76754644-B214-2E5D-03CF-D4F854E6F97B}" dt="2022-05-22T14:40:13.837" v="2981" actId="14100"/>
          <ac:spMkLst>
            <pc:docMk/>
            <pc:sldMk cId="3401542765" sldId="290"/>
            <ac:spMk id="8" creationId="{09AEC29A-D317-FCC6-AC5D-601363CE9E9F}"/>
          </ac:spMkLst>
        </pc:spChg>
        <pc:spChg chg="add mod">
          <ac:chgData name="Maisie Bidwell (2114523)" userId="S::2114523@student.uwtsd.ac.uk::50e29807-2925-4932-8ca2-1ea20f0ca2ec" providerId="AD" clId="Web-{76754644-B214-2E5D-03CF-D4F854E6F97B}" dt="2022-05-22T14:40:17.884" v="2983" actId="14100"/>
          <ac:spMkLst>
            <pc:docMk/>
            <pc:sldMk cId="3401542765" sldId="290"/>
            <ac:spMk id="10" creationId="{A59524FF-EB52-CA9C-82B3-8417D2FE2FD8}"/>
          </ac:spMkLst>
        </pc:spChg>
        <pc:spChg chg="add mod">
          <ac:chgData name="Maisie Bidwell (2114523)" userId="S::2114523@student.uwtsd.ac.uk::50e29807-2925-4932-8ca2-1ea20f0ca2ec" providerId="AD" clId="Web-{76754644-B214-2E5D-03CF-D4F854E6F97B}" dt="2022-05-22T14:40:55.636" v="2990" actId="1076"/>
          <ac:spMkLst>
            <pc:docMk/>
            <pc:sldMk cId="3401542765" sldId="290"/>
            <ac:spMk id="11" creationId="{869BD1B6-5752-907B-EC55-032C198CFAAC}"/>
          </ac:spMkLst>
        </pc:spChg>
        <pc:spChg chg="add mod">
          <ac:chgData name="Maisie Bidwell (2114523)" userId="S::2114523@student.uwtsd.ac.uk::50e29807-2925-4932-8ca2-1ea20f0ca2ec" providerId="AD" clId="Web-{76754644-B214-2E5D-03CF-D4F854E6F97B}" dt="2022-05-22T14:40:25.088" v="2986" actId="1076"/>
          <ac:spMkLst>
            <pc:docMk/>
            <pc:sldMk cId="3401542765" sldId="290"/>
            <ac:spMk id="12" creationId="{C3F38381-DA44-E200-2A04-E4897194B8CA}"/>
          </ac:spMkLst>
        </pc:spChg>
        <pc:spChg chg="add del">
          <ac:chgData name="Maisie Bidwell (2114523)" userId="S::2114523@student.uwtsd.ac.uk::50e29807-2925-4932-8ca2-1ea20f0ca2ec" providerId="AD" clId="Web-{76754644-B214-2E5D-03CF-D4F854E6F97B}" dt="2022-05-22T14:39:09.099" v="2966"/>
          <ac:spMkLst>
            <pc:docMk/>
            <pc:sldMk cId="3401542765" sldId="290"/>
            <ac:spMk id="13" creationId="{E6AACF36-29A4-523C-A69B-3DE714433CC0}"/>
          </ac:spMkLst>
        </pc:spChg>
        <pc:spChg chg="add del">
          <ac:chgData name="Maisie Bidwell (2114523)" userId="S::2114523@student.uwtsd.ac.uk::50e29807-2925-4932-8ca2-1ea20f0ca2ec" providerId="AD" clId="Web-{76754644-B214-2E5D-03CF-D4F854E6F97B}" dt="2022-05-22T14:39:06.411" v="2965"/>
          <ac:spMkLst>
            <pc:docMk/>
            <pc:sldMk cId="3401542765" sldId="290"/>
            <ac:spMk id="14" creationId="{B19EC980-4CB7-22D4-7BA9-2D8C78AEFB45}"/>
          </ac:spMkLst>
        </pc:spChg>
        <pc:picChg chg="mod">
          <ac:chgData name="Maisie Bidwell (2114523)" userId="S::2114523@student.uwtsd.ac.uk::50e29807-2925-4932-8ca2-1ea20f0ca2ec" providerId="AD" clId="Web-{76754644-B214-2E5D-03CF-D4F854E6F97B}" dt="2022-05-22T13:01:48.484" v="1035" actId="1076"/>
          <ac:picMkLst>
            <pc:docMk/>
            <pc:sldMk cId="3401542765" sldId="290"/>
            <ac:picMk id="2" creationId="{F57CC150-886F-4393-AC71-F1DA7306CDFD}"/>
          </ac:picMkLst>
        </pc:picChg>
        <pc:picChg chg="add mod">
          <ac:chgData name="Maisie Bidwell (2114523)" userId="S::2114523@student.uwtsd.ac.uk::50e29807-2925-4932-8ca2-1ea20f0ca2ec" providerId="AD" clId="Web-{76754644-B214-2E5D-03CF-D4F854E6F97B}" dt="2022-05-22T13:06:09.914" v="1040" actId="14100"/>
          <ac:picMkLst>
            <pc:docMk/>
            <pc:sldMk cId="3401542765" sldId="290"/>
            <ac:picMk id="9" creationId="{613305A1-1466-7FD8-96A0-97E631FAE196}"/>
          </ac:picMkLst>
        </pc:picChg>
        <pc:cxnChg chg="add mod">
          <ac:chgData name="Maisie Bidwell (2114523)" userId="S::2114523@student.uwtsd.ac.uk::50e29807-2925-4932-8ca2-1ea20f0ca2ec" providerId="AD" clId="Web-{76754644-B214-2E5D-03CF-D4F854E6F97B}" dt="2022-05-22T14:40:50.620" v="2989" actId="1076"/>
          <ac:cxnSpMkLst>
            <pc:docMk/>
            <pc:sldMk cId="3401542765" sldId="290"/>
            <ac:cxnSpMk id="3" creationId="{576B8BE7-1623-3C60-291B-1C869E0DEF52}"/>
          </ac:cxnSpMkLst>
        </pc:cxnChg>
      </pc:sldChg>
      <pc:sldChg chg="modSp">
        <pc:chgData name="Maisie Bidwell (2114523)" userId="S::2114523@student.uwtsd.ac.uk::50e29807-2925-4932-8ca2-1ea20f0ca2ec" providerId="AD" clId="Web-{76754644-B214-2E5D-03CF-D4F854E6F97B}" dt="2022-05-22T13:54:31.506" v="2014" actId="20577"/>
        <pc:sldMkLst>
          <pc:docMk/>
          <pc:sldMk cId="1386446449" sldId="294"/>
        </pc:sldMkLst>
        <pc:spChg chg="mod">
          <ac:chgData name="Maisie Bidwell (2114523)" userId="S::2114523@student.uwtsd.ac.uk::50e29807-2925-4932-8ca2-1ea20f0ca2ec" providerId="AD" clId="Web-{76754644-B214-2E5D-03CF-D4F854E6F97B}" dt="2022-05-22T13:54:31.506" v="2014" actId="20577"/>
          <ac:spMkLst>
            <pc:docMk/>
            <pc:sldMk cId="1386446449" sldId="294"/>
            <ac:spMk id="4" creationId="{7F32C847-5FF8-BDE2-F7E0-3D03F4987688}"/>
          </ac:spMkLst>
        </pc:spChg>
      </pc:sldChg>
      <pc:sldChg chg="modSp">
        <pc:chgData name="Maisie Bidwell (2114523)" userId="S::2114523@student.uwtsd.ac.uk::50e29807-2925-4932-8ca2-1ea20f0ca2ec" providerId="AD" clId="Web-{76754644-B214-2E5D-03CF-D4F854E6F97B}" dt="2022-05-22T14:54:06.335" v="3179" actId="1076"/>
        <pc:sldMkLst>
          <pc:docMk/>
          <pc:sldMk cId="2350656181" sldId="295"/>
        </pc:sldMkLst>
        <pc:spChg chg="mod">
          <ac:chgData name="Maisie Bidwell (2114523)" userId="S::2114523@student.uwtsd.ac.uk::50e29807-2925-4932-8ca2-1ea20f0ca2ec" providerId="AD" clId="Web-{76754644-B214-2E5D-03CF-D4F854E6F97B}" dt="2022-05-22T14:54:03.147" v="3178" actId="20577"/>
          <ac:spMkLst>
            <pc:docMk/>
            <pc:sldMk cId="2350656181" sldId="295"/>
            <ac:spMk id="2" creationId="{CA8991BD-4ED4-6220-6E75-CD2A3E50D293}"/>
          </ac:spMkLst>
        </pc:spChg>
        <pc:spChg chg="mod">
          <ac:chgData name="Maisie Bidwell (2114523)" userId="S::2114523@student.uwtsd.ac.uk::50e29807-2925-4932-8ca2-1ea20f0ca2ec" providerId="AD" clId="Web-{76754644-B214-2E5D-03CF-D4F854E6F97B}" dt="2022-05-22T14:53:59.022" v="3177" actId="1076"/>
          <ac:spMkLst>
            <pc:docMk/>
            <pc:sldMk cId="2350656181" sldId="295"/>
            <ac:spMk id="3" creationId="{E8A41697-BD75-F501-4B63-8DE70F58D74D}"/>
          </ac:spMkLst>
        </pc:spChg>
        <pc:picChg chg="mod">
          <ac:chgData name="Maisie Bidwell (2114523)" userId="S::2114523@student.uwtsd.ac.uk::50e29807-2925-4932-8ca2-1ea20f0ca2ec" providerId="AD" clId="Web-{76754644-B214-2E5D-03CF-D4F854E6F97B}" dt="2022-05-22T14:53:48.068" v="3174" actId="1076"/>
          <ac:picMkLst>
            <pc:docMk/>
            <pc:sldMk cId="2350656181" sldId="295"/>
            <ac:picMk id="7" creationId="{B084FCB3-2307-DD2A-A3E8-73C693A78521}"/>
          </ac:picMkLst>
        </pc:picChg>
        <pc:picChg chg="mod">
          <ac:chgData name="Maisie Bidwell (2114523)" userId="S::2114523@student.uwtsd.ac.uk::50e29807-2925-4932-8ca2-1ea20f0ca2ec" providerId="AD" clId="Web-{76754644-B214-2E5D-03CF-D4F854E6F97B}" dt="2022-05-22T14:54:06.335" v="3179" actId="1076"/>
          <ac:picMkLst>
            <pc:docMk/>
            <pc:sldMk cId="2350656181" sldId="295"/>
            <ac:picMk id="13" creationId="{FFCCF3A7-8687-1A81-03FA-CBF2064DFA5F}"/>
          </ac:picMkLst>
        </pc:picChg>
        <pc:picChg chg="mod">
          <ac:chgData name="Maisie Bidwell (2114523)" userId="S::2114523@student.uwtsd.ac.uk::50e29807-2925-4932-8ca2-1ea20f0ca2ec" providerId="AD" clId="Web-{76754644-B214-2E5D-03CF-D4F854E6F97B}" dt="2022-05-22T14:53:45.803" v="3173" actId="14100"/>
          <ac:picMkLst>
            <pc:docMk/>
            <pc:sldMk cId="2350656181" sldId="295"/>
            <ac:picMk id="16" creationId="{1374E486-C09D-FC68-F758-4CCA10F6D7AA}"/>
          </ac:picMkLst>
        </pc:picChg>
      </pc:sldChg>
      <pc:sldChg chg="addSp delSp modSp mod setBg addAnim delAnim">
        <pc:chgData name="Maisie Bidwell (2114523)" userId="S::2114523@student.uwtsd.ac.uk::50e29807-2925-4932-8ca2-1ea20f0ca2ec" providerId="AD" clId="Web-{76754644-B214-2E5D-03CF-D4F854E6F97B}" dt="2022-05-22T12:34:36.257" v="760" actId="20577"/>
        <pc:sldMkLst>
          <pc:docMk/>
          <pc:sldMk cId="3242841276" sldId="301"/>
        </pc:sldMkLst>
        <pc:spChg chg="mod">
          <ac:chgData name="Maisie Bidwell (2114523)" userId="S::2114523@student.uwtsd.ac.uk::50e29807-2925-4932-8ca2-1ea20f0ca2ec" providerId="AD" clId="Web-{76754644-B214-2E5D-03CF-D4F854E6F97B}" dt="2022-05-22T12:06:30.566" v="270" actId="1076"/>
          <ac:spMkLst>
            <pc:docMk/>
            <pc:sldMk cId="3242841276" sldId="301"/>
            <ac:spMk id="2" creationId="{6A2C8405-767B-6EAA-147E-B48D80AB9E5A}"/>
          </ac:spMkLst>
        </pc:spChg>
        <pc:spChg chg="add mod">
          <ac:chgData name="Maisie Bidwell (2114523)" userId="S::2114523@student.uwtsd.ac.uk::50e29807-2925-4932-8ca2-1ea20f0ca2ec" providerId="AD" clId="Web-{76754644-B214-2E5D-03CF-D4F854E6F97B}" dt="2022-05-22T12:34:36.257" v="760" actId="20577"/>
          <ac:spMkLst>
            <pc:docMk/>
            <pc:sldMk cId="3242841276" sldId="301"/>
            <ac:spMk id="3" creationId="{00EC0B1B-771F-427D-3125-D7DC6067FAFA}"/>
          </ac:spMkLst>
        </pc:spChg>
        <pc:spChg chg="del">
          <ac:chgData name="Maisie Bidwell (2114523)" userId="S::2114523@student.uwtsd.ac.uk::50e29807-2925-4932-8ca2-1ea20f0ca2ec" providerId="AD" clId="Web-{76754644-B214-2E5D-03CF-D4F854E6F97B}" dt="2022-05-22T10:30:47.379" v="50"/>
          <ac:spMkLst>
            <pc:docMk/>
            <pc:sldMk cId="3242841276" sldId="301"/>
            <ac:spMk id="3" creationId="{590BAB09-8B8B-F209-50A7-066D21F890A6}"/>
          </ac:spMkLst>
        </pc:spChg>
        <pc:spChg chg="add del mod">
          <ac:chgData name="Maisie Bidwell (2114523)" userId="S::2114523@student.uwtsd.ac.uk::50e29807-2925-4932-8ca2-1ea20f0ca2ec" providerId="AD" clId="Web-{76754644-B214-2E5D-03CF-D4F854E6F97B}" dt="2022-05-22T10:56:33.886" v="63"/>
          <ac:spMkLst>
            <pc:docMk/>
            <pc:sldMk cId="3242841276" sldId="301"/>
            <ac:spMk id="4" creationId="{82C69E94-AB57-844B-9528-6D9D233C354A}"/>
          </ac:spMkLst>
        </pc:spChg>
        <pc:spChg chg="add del mod">
          <ac:chgData name="Maisie Bidwell (2114523)" userId="S::2114523@student.uwtsd.ac.uk::50e29807-2925-4932-8ca2-1ea20f0ca2ec" providerId="AD" clId="Web-{76754644-B214-2E5D-03CF-D4F854E6F97B}" dt="2022-05-22T12:03:33.836" v="233"/>
          <ac:spMkLst>
            <pc:docMk/>
            <pc:sldMk cId="3242841276" sldId="301"/>
            <ac:spMk id="5" creationId="{E2141A57-9538-E10D-78EE-E3CF5E985F0F}"/>
          </ac:spMkLst>
        </pc:spChg>
        <pc:spChg chg="add mod">
          <ac:chgData name="Maisie Bidwell (2114523)" userId="S::2114523@student.uwtsd.ac.uk::50e29807-2925-4932-8ca2-1ea20f0ca2ec" providerId="AD" clId="Web-{76754644-B214-2E5D-03CF-D4F854E6F97B}" dt="2022-05-22T12:06:47.677" v="275" actId="14100"/>
          <ac:spMkLst>
            <pc:docMk/>
            <pc:sldMk cId="3242841276" sldId="301"/>
            <ac:spMk id="6" creationId="{D9EBC7FB-66FB-D755-9549-D60433B0EACB}"/>
          </ac:spMkLst>
        </pc:spChg>
        <pc:spChg chg="add mod">
          <ac:chgData name="Maisie Bidwell (2114523)" userId="S::2114523@student.uwtsd.ac.uk::50e29807-2925-4932-8ca2-1ea20f0ca2ec" providerId="AD" clId="Web-{76754644-B214-2E5D-03CF-D4F854E6F97B}" dt="2022-05-22T12:17:17.535" v="423" actId="20577"/>
          <ac:spMkLst>
            <pc:docMk/>
            <pc:sldMk cId="3242841276" sldId="301"/>
            <ac:spMk id="7" creationId="{FD88BEF9-477E-274C-156C-5FB6B6351827}"/>
          </ac:spMkLst>
        </pc:spChg>
        <pc:spChg chg="add del">
          <ac:chgData name="Maisie Bidwell (2114523)" userId="S::2114523@student.uwtsd.ac.uk::50e29807-2925-4932-8ca2-1ea20f0ca2ec" providerId="AD" clId="Web-{76754644-B214-2E5D-03CF-D4F854E6F97B}" dt="2022-05-22T10:31:10.958" v="55"/>
          <ac:spMkLst>
            <pc:docMk/>
            <pc:sldMk cId="3242841276" sldId="301"/>
            <ac:spMk id="10" creationId="{D2B54B4E-3454-4B76-B85A-8512B77298D7}"/>
          </ac:spMkLst>
        </pc:spChg>
        <pc:spChg chg="add del">
          <ac:chgData name="Maisie Bidwell (2114523)" userId="S::2114523@student.uwtsd.ac.uk::50e29807-2925-4932-8ca2-1ea20f0ca2ec" providerId="AD" clId="Web-{76754644-B214-2E5D-03CF-D4F854E6F97B}" dt="2022-05-22T10:31:10.958" v="55"/>
          <ac:spMkLst>
            <pc:docMk/>
            <pc:sldMk cId="3242841276" sldId="301"/>
            <ac:spMk id="12" creationId="{7EFFE965-5586-4889-A74D-3A6080D04B44}"/>
          </ac:spMkLst>
        </pc:spChg>
        <pc:spChg chg="add del">
          <ac:chgData name="Maisie Bidwell (2114523)" userId="S::2114523@student.uwtsd.ac.uk::50e29807-2925-4932-8ca2-1ea20f0ca2ec" providerId="AD" clId="Web-{76754644-B214-2E5D-03CF-D4F854E6F97B}" dt="2022-05-22T10:31:10.958" v="55"/>
          <ac:spMkLst>
            <pc:docMk/>
            <pc:sldMk cId="3242841276" sldId="301"/>
            <ac:spMk id="14" creationId="{5BC4125D-18D9-4A65-82B6-C24FE9434FAF}"/>
          </ac:spMkLst>
        </pc:spChg>
        <pc:spChg chg="add del">
          <ac:chgData name="Maisie Bidwell (2114523)" userId="S::2114523@student.uwtsd.ac.uk::50e29807-2925-4932-8ca2-1ea20f0ca2ec" providerId="AD" clId="Web-{76754644-B214-2E5D-03CF-D4F854E6F97B}" dt="2022-05-22T10:31:10.958" v="55"/>
          <ac:spMkLst>
            <pc:docMk/>
            <pc:sldMk cId="3242841276" sldId="301"/>
            <ac:spMk id="16" creationId="{A86DE327-0F45-4F54-BB6C-68A093CE55CC}"/>
          </ac:spMkLst>
        </pc:spChg>
        <pc:spChg chg="add del">
          <ac:chgData name="Maisie Bidwell (2114523)" userId="S::2114523@student.uwtsd.ac.uk::50e29807-2925-4932-8ca2-1ea20f0ca2ec" providerId="AD" clId="Web-{76754644-B214-2E5D-03CF-D4F854E6F97B}" dt="2022-05-22T10:31:10.958" v="55"/>
          <ac:spMkLst>
            <pc:docMk/>
            <pc:sldMk cId="3242841276" sldId="301"/>
            <ac:spMk id="18" creationId="{795857C2-E6E7-405A-B5A3-4DE3B50A7BCF}"/>
          </ac:spMkLst>
        </pc:spChg>
        <pc:spChg chg="add del">
          <ac:chgData name="Maisie Bidwell (2114523)" userId="S::2114523@student.uwtsd.ac.uk::50e29807-2925-4932-8ca2-1ea20f0ca2ec" providerId="AD" clId="Web-{76754644-B214-2E5D-03CF-D4F854E6F97B}" dt="2022-05-22T10:31:10.958" v="55"/>
          <ac:spMkLst>
            <pc:docMk/>
            <pc:sldMk cId="3242841276" sldId="301"/>
            <ac:spMk id="20" creationId="{07280DB5-560C-4CF6-A5D0-61550AAA6E59}"/>
          </ac:spMkLst>
        </pc:spChg>
        <pc:picChg chg="add mod">
          <ac:chgData name="Maisie Bidwell (2114523)" userId="S::2114523@student.uwtsd.ac.uk::50e29807-2925-4932-8ca2-1ea20f0ca2ec" providerId="AD" clId="Web-{76754644-B214-2E5D-03CF-D4F854E6F97B}" dt="2022-05-22T12:06:32.879" v="271" actId="1076"/>
          <ac:picMkLst>
            <pc:docMk/>
            <pc:sldMk cId="3242841276" sldId="301"/>
            <ac:picMk id="4" creationId="{202EE5EA-83A3-BD27-1EC4-7B5A5DBDD3A1}"/>
          </ac:picMkLst>
        </pc:picChg>
        <pc:picChg chg="add del">
          <ac:chgData name="Maisie Bidwell (2114523)" userId="S::2114523@student.uwtsd.ac.uk::50e29807-2925-4932-8ca2-1ea20f0ca2ec" providerId="AD" clId="Web-{76754644-B214-2E5D-03CF-D4F854E6F97B}" dt="2022-05-22T10:31:10.958" v="55"/>
          <ac:picMkLst>
            <pc:docMk/>
            <pc:sldMk cId="3242841276" sldId="301"/>
            <ac:picMk id="4" creationId="{973824ED-BBAF-5A8F-AFDA-BEEA059F285E}"/>
          </ac:picMkLst>
        </pc:picChg>
        <pc:picChg chg="add del">
          <ac:chgData name="Maisie Bidwell (2114523)" userId="S::2114523@student.uwtsd.ac.uk::50e29807-2925-4932-8ca2-1ea20f0ca2ec" providerId="AD" clId="Web-{76754644-B214-2E5D-03CF-D4F854E6F97B}" dt="2022-05-22T10:31:10.958" v="55"/>
          <ac:picMkLst>
            <pc:docMk/>
            <pc:sldMk cId="3242841276" sldId="301"/>
            <ac:picMk id="8" creationId="{4C886762-16F0-4868-B83A-26174621418A}"/>
          </ac:picMkLst>
        </pc:picChg>
      </pc:sldChg>
      <pc:sldChg chg="addSp delSp modSp new">
        <pc:chgData name="Maisie Bidwell (2114523)" userId="S::2114523@student.uwtsd.ac.uk::50e29807-2925-4932-8ca2-1ea20f0ca2ec" providerId="AD" clId="Web-{76754644-B214-2E5D-03CF-D4F854E6F97B}" dt="2022-05-22T12:32:32.140" v="731" actId="1076"/>
        <pc:sldMkLst>
          <pc:docMk/>
          <pc:sldMk cId="2150556664" sldId="302"/>
        </pc:sldMkLst>
        <pc:spChg chg="del">
          <ac:chgData name="Maisie Bidwell (2114523)" userId="S::2114523@student.uwtsd.ac.uk::50e29807-2925-4932-8ca2-1ea20f0ca2ec" providerId="AD" clId="Web-{76754644-B214-2E5D-03CF-D4F854E6F97B}" dt="2022-05-22T12:17:39.286" v="425"/>
          <ac:spMkLst>
            <pc:docMk/>
            <pc:sldMk cId="2150556664" sldId="302"/>
            <ac:spMk id="2" creationId="{1E29312A-B4C8-7165-FCBC-A17428AC5540}"/>
          </ac:spMkLst>
        </pc:spChg>
        <pc:spChg chg="del">
          <ac:chgData name="Maisie Bidwell (2114523)" userId="S::2114523@student.uwtsd.ac.uk::50e29807-2925-4932-8ca2-1ea20f0ca2ec" providerId="AD" clId="Web-{76754644-B214-2E5D-03CF-D4F854E6F97B}" dt="2022-05-22T12:17:39.943" v="426"/>
          <ac:spMkLst>
            <pc:docMk/>
            <pc:sldMk cId="2150556664" sldId="302"/>
            <ac:spMk id="3" creationId="{8F220467-09B6-45BC-3F47-BF1BC4E0F221}"/>
          </ac:spMkLst>
        </pc:spChg>
        <pc:spChg chg="add del mod">
          <ac:chgData name="Maisie Bidwell (2114523)" userId="S::2114523@student.uwtsd.ac.uk::50e29807-2925-4932-8ca2-1ea20f0ca2ec" providerId="AD" clId="Web-{76754644-B214-2E5D-03CF-D4F854E6F97B}" dt="2022-05-22T12:17:46.052" v="429"/>
          <ac:spMkLst>
            <pc:docMk/>
            <pc:sldMk cId="2150556664" sldId="302"/>
            <ac:spMk id="4" creationId="{B718F05E-E92C-F446-0DB2-10A6FE8DBB10}"/>
          </ac:spMkLst>
        </pc:spChg>
        <pc:spChg chg="add del mod">
          <ac:chgData name="Maisie Bidwell (2114523)" userId="S::2114523@student.uwtsd.ac.uk::50e29807-2925-4932-8ca2-1ea20f0ca2ec" providerId="AD" clId="Web-{76754644-B214-2E5D-03CF-D4F854E6F97B}" dt="2022-05-22T12:18:23.086" v="438"/>
          <ac:spMkLst>
            <pc:docMk/>
            <pc:sldMk cId="2150556664" sldId="302"/>
            <ac:spMk id="7" creationId="{0AA2E926-1A9F-BC0B-EA4F-DE30FDB75AF1}"/>
          </ac:spMkLst>
        </pc:spChg>
        <pc:spChg chg="add mod">
          <ac:chgData name="Maisie Bidwell (2114523)" userId="S::2114523@student.uwtsd.ac.uk::50e29807-2925-4932-8ca2-1ea20f0ca2ec" providerId="AD" clId="Web-{76754644-B214-2E5D-03CF-D4F854E6F97B}" dt="2022-05-22T12:18:53.666" v="456" actId="1076"/>
          <ac:spMkLst>
            <pc:docMk/>
            <pc:sldMk cId="2150556664" sldId="302"/>
            <ac:spMk id="8" creationId="{BF0989B8-C5B5-A33E-E656-D4AF53FA41E9}"/>
          </ac:spMkLst>
        </pc:spChg>
        <pc:spChg chg="add del mod">
          <ac:chgData name="Maisie Bidwell (2114523)" userId="S::2114523@student.uwtsd.ac.uk::50e29807-2925-4932-8ca2-1ea20f0ca2ec" providerId="AD" clId="Web-{76754644-B214-2E5D-03CF-D4F854E6F97B}" dt="2022-05-22T12:18:32.555" v="443"/>
          <ac:spMkLst>
            <pc:docMk/>
            <pc:sldMk cId="2150556664" sldId="302"/>
            <ac:spMk id="9" creationId="{9F674420-CEBB-C1D9-D7E0-A9A0B4B035D6}"/>
          </ac:spMkLst>
        </pc:spChg>
        <pc:spChg chg="add mod">
          <ac:chgData name="Maisie Bidwell (2114523)" userId="S::2114523@student.uwtsd.ac.uk::50e29807-2925-4932-8ca2-1ea20f0ca2ec" providerId="AD" clId="Web-{76754644-B214-2E5D-03CF-D4F854E6F97B}" dt="2022-05-22T12:25:37.317" v="570" actId="1076"/>
          <ac:spMkLst>
            <pc:docMk/>
            <pc:sldMk cId="2150556664" sldId="302"/>
            <ac:spMk id="11" creationId="{5302DDFF-FA97-4DAB-CE25-1FDD1B3D768E}"/>
          </ac:spMkLst>
        </pc:spChg>
        <pc:spChg chg="add mod">
          <ac:chgData name="Maisie Bidwell (2114523)" userId="S::2114523@student.uwtsd.ac.uk::50e29807-2925-4932-8ca2-1ea20f0ca2ec" providerId="AD" clId="Web-{76754644-B214-2E5D-03CF-D4F854E6F97B}" dt="2022-05-22T12:27:10.682" v="602" actId="1076"/>
          <ac:spMkLst>
            <pc:docMk/>
            <pc:sldMk cId="2150556664" sldId="302"/>
            <ac:spMk id="13" creationId="{7363E171-777E-8132-7D23-293258AF69A1}"/>
          </ac:spMkLst>
        </pc:spChg>
        <pc:spChg chg="add mod">
          <ac:chgData name="Maisie Bidwell (2114523)" userId="S::2114523@student.uwtsd.ac.uk::50e29807-2925-4932-8ca2-1ea20f0ca2ec" providerId="AD" clId="Web-{76754644-B214-2E5D-03CF-D4F854E6F97B}" dt="2022-05-22T12:28:09.139" v="630" actId="1076"/>
          <ac:spMkLst>
            <pc:docMk/>
            <pc:sldMk cId="2150556664" sldId="302"/>
            <ac:spMk id="15" creationId="{D127F8B5-47D6-915F-A243-288ED4293B54}"/>
          </ac:spMkLst>
        </pc:spChg>
        <pc:spChg chg="add mod">
          <ac:chgData name="Maisie Bidwell (2114523)" userId="S::2114523@student.uwtsd.ac.uk::50e29807-2925-4932-8ca2-1ea20f0ca2ec" providerId="AD" clId="Web-{76754644-B214-2E5D-03CF-D4F854E6F97B}" dt="2022-05-22T12:28:48.016" v="651" actId="1076"/>
          <ac:spMkLst>
            <pc:docMk/>
            <pc:sldMk cId="2150556664" sldId="302"/>
            <ac:spMk id="17" creationId="{2D83C03F-C710-9DF5-ECAB-928045BFFD1C}"/>
          </ac:spMkLst>
        </pc:spChg>
        <pc:spChg chg="add mod">
          <ac:chgData name="Maisie Bidwell (2114523)" userId="S::2114523@student.uwtsd.ac.uk::50e29807-2925-4932-8ca2-1ea20f0ca2ec" providerId="AD" clId="Web-{76754644-B214-2E5D-03CF-D4F854E6F97B}" dt="2022-05-22T12:29:35.597" v="673" actId="1076"/>
          <ac:spMkLst>
            <pc:docMk/>
            <pc:sldMk cId="2150556664" sldId="302"/>
            <ac:spMk id="19" creationId="{559E7219-7D99-AC19-D960-9976CE403BDA}"/>
          </ac:spMkLst>
        </pc:spChg>
        <pc:spChg chg="add del">
          <ac:chgData name="Maisie Bidwell (2114523)" userId="S::2114523@student.uwtsd.ac.uk::50e29807-2925-4932-8ca2-1ea20f0ca2ec" providerId="AD" clId="Web-{76754644-B214-2E5D-03CF-D4F854E6F97B}" dt="2022-05-22T12:30:37.554" v="686"/>
          <ac:spMkLst>
            <pc:docMk/>
            <pc:sldMk cId="2150556664" sldId="302"/>
            <ac:spMk id="22" creationId="{AF81109C-B049-3C7E-1899-DA2397BE4268}"/>
          </ac:spMkLst>
        </pc:spChg>
        <pc:spChg chg="add mod">
          <ac:chgData name="Maisie Bidwell (2114523)" userId="S::2114523@student.uwtsd.ac.uk::50e29807-2925-4932-8ca2-1ea20f0ca2ec" providerId="AD" clId="Web-{76754644-B214-2E5D-03CF-D4F854E6F97B}" dt="2022-05-22T12:31:45.309" v="712" actId="1076"/>
          <ac:spMkLst>
            <pc:docMk/>
            <pc:sldMk cId="2150556664" sldId="302"/>
            <ac:spMk id="24" creationId="{358695E2-D7E3-7DCE-2A46-5AB1145C334E}"/>
          </ac:spMkLst>
        </pc:spChg>
        <pc:spChg chg="add mod">
          <ac:chgData name="Maisie Bidwell (2114523)" userId="S::2114523@student.uwtsd.ac.uk::50e29807-2925-4932-8ca2-1ea20f0ca2ec" providerId="AD" clId="Web-{76754644-B214-2E5D-03CF-D4F854E6F97B}" dt="2022-05-22T12:32:32.140" v="731" actId="1076"/>
          <ac:spMkLst>
            <pc:docMk/>
            <pc:sldMk cId="2150556664" sldId="302"/>
            <ac:spMk id="26" creationId="{D1F20F72-6DB6-A2B0-93B6-74A4A98027E6}"/>
          </ac:spMkLst>
        </pc:spChg>
        <pc:picChg chg="add mod">
          <ac:chgData name="Maisie Bidwell (2114523)" userId="S::2114523@student.uwtsd.ac.uk::50e29807-2925-4932-8ca2-1ea20f0ca2ec" providerId="AD" clId="Web-{76754644-B214-2E5D-03CF-D4F854E6F97B}" dt="2022-05-22T12:30:38.633" v="687" actId="1076"/>
          <ac:picMkLst>
            <pc:docMk/>
            <pc:sldMk cId="2150556664" sldId="302"/>
            <ac:picMk id="6" creationId="{EEE4FF50-C35B-E1D0-7162-C4D3B7B84F5A}"/>
          </ac:picMkLst>
        </pc:picChg>
        <pc:cxnChg chg="add mod">
          <ac:chgData name="Maisie Bidwell (2114523)" userId="S::2114523@student.uwtsd.ac.uk::50e29807-2925-4932-8ca2-1ea20f0ca2ec" providerId="AD" clId="Web-{76754644-B214-2E5D-03CF-D4F854E6F97B}" dt="2022-05-22T12:26:28.367" v="582"/>
          <ac:cxnSpMkLst>
            <pc:docMk/>
            <pc:sldMk cId="2150556664" sldId="302"/>
            <ac:cxnSpMk id="10" creationId="{856236CC-67C7-978D-DBB4-000F68096A0D}"/>
          </ac:cxnSpMkLst>
        </pc:cxnChg>
        <pc:cxnChg chg="add mod">
          <ac:chgData name="Maisie Bidwell (2114523)" userId="S::2114523@student.uwtsd.ac.uk::50e29807-2925-4932-8ca2-1ea20f0ca2ec" providerId="AD" clId="Web-{76754644-B214-2E5D-03CF-D4F854E6F97B}" dt="2022-05-22T12:27:16.417" v="604" actId="14100"/>
          <ac:cxnSpMkLst>
            <pc:docMk/>
            <pc:sldMk cId="2150556664" sldId="302"/>
            <ac:cxnSpMk id="12" creationId="{4600A99E-0F84-2A13-2E76-09CD54111959}"/>
          </ac:cxnSpMkLst>
        </pc:cxnChg>
        <pc:cxnChg chg="add mod">
          <ac:chgData name="Maisie Bidwell (2114523)" userId="S::2114523@student.uwtsd.ac.uk::50e29807-2925-4932-8ca2-1ea20f0ca2ec" providerId="AD" clId="Web-{76754644-B214-2E5D-03CF-D4F854E6F97B}" dt="2022-05-22T12:27:40.762" v="610" actId="14100"/>
          <ac:cxnSpMkLst>
            <pc:docMk/>
            <pc:sldMk cId="2150556664" sldId="302"/>
            <ac:cxnSpMk id="14" creationId="{E8D2936F-0921-A5FF-C036-AB27B896C523}"/>
          </ac:cxnSpMkLst>
        </pc:cxnChg>
        <pc:cxnChg chg="add mod">
          <ac:chgData name="Maisie Bidwell (2114523)" userId="S::2114523@student.uwtsd.ac.uk::50e29807-2925-4932-8ca2-1ea20f0ca2ec" providerId="AD" clId="Web-{76754644-B214-2E5D-03CF-D4F854E6F97B}" dt="2022-05-22T12:28:27.499" v="636" actId="14100"/>
          <ac:cxnSpMkLst>
            <pc:docMk/>
            <pc:sldMk cId="2150556664" sldId="302"/>
            <ac:cxnSpMk id="16" creationId="{DC28EF6C-E53F-1BC1-85C9-4504005C96F6}"/>
          </ac:cxnSpMkLst>
        </pc:cxnChg>
        <pc:cxnChg chg="add mod">
          <ac:chgData name="Maisie Bidwell (2114523)" userId="S::2114523@student.uwtsd.ac.uk::50e29807-2925-4932-8ca2-1ea20f0ca2ec" providerId="AD" clId="Web-{76754644-B214-2E5D-03CF-D4F854E6F97B}" dt="2022-05-22T12:29:09.705" v="658" actId="14100"/>
          <ac:cxnSpMkLst>
            <pc:docMk/>
            <pc:sldMk cId="2150556664" sldId="302"/>
            <ac:cxnSpMk id="18" creationId="{6B2A4A90-F4AF-6FB6-E15B-EBCFD326EEFE}"/>
          </ac:cxnSpMkLst>
        </pc:cxnChg>
        <pc:cxnChg chg="add mod">
          <ac:chgData name="Maisie Bidwell (2114523)" userId="S::2114523@student.uwtsd.ac.uk::50e29807-2925-4932-8ca2-1ea20f0ca2ec" providerId="AD" clId="Web-{76754644-B214-2E5D-03CF-D4F854E6F97B}" dt="2022-05-22T12:30:57.212" v="694" actId="14100"/>
          <ac:cxnSpMkLst>
            <pc:docMk/>
            <pc:sldMk cId="2150556664" sldId="302"/>
            <ac:cxnSpMk id="20" creationId="{C74254E3-E2BD-1292-4928-1DB507013464}"/>
          </ac:cxnSpMkLst>
        </pc:cxnChg>
        <pc:cxnChg chg="add del mod">
          <ac:chgData name="Maisie Bidwell (2114523)" userId="S::2114523@student.uwtsd.ac.uk::50e29807-2925-4932-8ca2-1ea20f0ca2ec" providerId="AD" clId="Web-{76754644-B214-2E5D-03CF-D4F854E6F97B}" dt="2022-05-22T12:30:52.962" v="692"/>
          <ac:cxnSpMkLst>
            <pc:docMk/>
            <pc:sldMk cId="2150556664" sldId="302"/>
            <ac:cxnSpMk id="21" creationId="{A6A10000-149B-57CB-13AC-AE3D09EE40C7}"/>
          </ac:cxnSpMkLst>
        </pc:cxnChg>
        <pc:cxnChg chg="add mod">
          <ac:chgData name="Maisie Bidwell (2114523)" userId="S::2114523@student.uwtsd.ac.uk::50e29807-2925-4932-8ca2-1ea20f0ca2ec" providerId="AD" clId="Web-{76754644-B214-2E5D-03CF-D4F854E6F97B}" dt="2022-05-22T12:31:22.135" v="700" actId="14100"/>
          <ac:cxnSpMkLst>
            <pc:docMk/>
            <pc:sldMk cId="2150556664" sldId="302"/>
            <ac:cxnSpMk id="23" creationId="{BE4CECF6-684A-623B-54C8-1E4EECA7FAB8}"/>
          </ac:cxnSpMkLst>
        </pc:cxnChg>
        <pc:cxnChg chg="add mod">
          <ac:chgData name="Maisie Bidwell (2114523)" userId="S::2114523@student.uwtsd.ac.uk::50e29807-2925-4932-8ca2-1ea20f0ca2ec" providerId="AD" clId="Web-{76754644-B214-2E5D-03CF-D4F854E6F97B}" dt="2022-05-22T12:32:07.404" v="716" actId="1076"/>
          <ac:cxnSpMkLst>
            <pc:docMk/>
            <pc:sldMk cId="2150556664" sldId="302"/>
            <ac:cxnSpMk id="25" creationId="{44989C2E-7061-9E23-6415-1EB6F1F7D4B8}"/>
          </ac:cxnSpMkLst>
        </pc:cxnChg>
      </pc:sldChg>
      <pc:sldChg chg="addSp delSp modSp new mod setBg">
        <pc:chgData name="Maisie Bidwell (2114523)" userId="S::2114523@student.uwtsd.ac.uk::50e29807-2925-4932-8ca2-1ea20f0ca2ec" providerId="AD" clId="Web-{76754644-B214-2E5D-03CF-D4F854E6F97B}" dt="2022-05-22T12:50:27.863" v="890" actId="1076"/>
        <pc:sldMkLst>
          <pc:docMk/>
          <pc:sldMk cId="2569364107" sldId="303"/>
        </pc:sldMkLst>
        <pc:spChg chg="del">
          <ac:chgData name="Maisie Bidwell (2114523)" userId="S::2114523@student.uwtsd.ac.uk::50e29807-2925-4932-8ca2-1ea20f0ca2ec" providerId="AD" clId="Web-{76754644-B214-2E5D-03CF-D4F854E6F97B}" dt="2022-05-22T12:32:54.735" v="733"/>
          <ac:spMkLst>
            <pc:docMk/>
            <pc:sldMk cId="2569364107" sldId="303"/>
            <ac:spMk id="2" creationId="{8887BC96-BB42-1F2C-AA8A-6A03944A1623}"/>
          </ac:spMkLst>
        </pc:spChg>
        <pc:spChg chg="del">
          <ac:chgData name="Maisie Bidwell (2114523)" userId="S::2114523@student.uwtsd.ac.uk::50e29807-2925-4932-8ca2-1ea20f0ca2ec" providerId="AD" clId="Web-{76754644-B214-2E5D-03CF-D4F854E6F97B}" dt="2022-05-22T12:32:55.813" v="734"/>
          <ac:spMkLst>
            <pc:docMk/>
            <pc:sldMk cId="2569364107" sldId="303"/>
            <ac:spMk id="3" creationId="{D7DF6BAC-8DB0-76EB-319F-5396E1B75DD5}"/>
          </ac:spMkLst>
        </pc:spChg>
        <pc:spChg chg="add mod ord">
          <ac:chgData name="Maisie Bidwell (2114523)" userId="S::2114523@student.uwtsd.ac.uk::50e29807-2925-4932-8ca2-1ea20f0ca2ec" providerId="AD" clId="Web-{76754644-B214-2E5D-03CF-D4F854E6F97B}" dt="2022-05-22T12:39:10.321" v="809"/>
          <ac:spMkLst>
            <pc:docMk/>
            <pc:sldMk cId="2569364107" sldId="303"/>
            <ac:spMk id="4" creationId="{4C69D418-F109-DD78-AA39-BDA00F780F9E}"/>
          </ac:spMkLst>
        </pc:spChg>
        <pc:spChg chg="add del mod">
          <ac:chgData name="Maisie Bidwell (2114523)" userId="S::2114523@student.uwtsd.ac.uk::50e29807-2925-4932-8ca2-1ea20f0ca2ec" providerId="AD" clId="Web-{76754644-B214-2E5D-03CF-D4F854E6F97B}" dt="2022-05-22T12:37:07.891" v="770"/>
          <ac:spMkLst>
            <pc:docMk/>
            <pc:sldMk cId="2569364107" sldId="303"/>
            <ac:spMk id="7" creationId="{B6139C74-BA7E-E9F8-0CFC-9FD24E41A1C1}"/>
          </ac:spMkLst>
        </pc:spChg>
        <pc:spChg chg="add del mod">
          <ac:chgData name="Maisie Bidwell (2114523)" userId="S::2114523@student.uwtsd.ac.uk::50e29807-2925-4932-8ca2-1ea20f0ca2ec" providerId="AD" clId="Web-{76754644-B214-2E5D-03CF-D4F854E6F97B}" dt="2022-05-22T12:38:29.052" v="793"/>
          <ac:spMkLst>
            <pc:docMk/>
            <pc:sldMk cId="2569364107" sldId="303"/>
            <ac:spMk id="9" creationId="{CE3E1AD9-0A26-DE13-BC64-BC3B4C76843C}"/>
          </ac:spMkLst>
        </pc:spChg>
        <pc:spChg chg="add mod">
          <ac:chgData name="Maisie Bidwell (2114523)" userId="S::2114523@student.uwtsd.ac.uk::50e29807-2925-4932-8ca2-1ea20f0ca2ec" providerId="AD" clId="Web-{76754644-B214-2E5D-03CF-D4F854E6F97B}" dt="2022-05-22T12:50:27.863" v="890" actId="1076"/>
          <ac:spMkLst>
            <pc:docMk/>
            <pc:sldMk cId="2569364107" sldId="303"/>
            <ac:spMk id="10" creationId="{3D93B374-6081-5E31-9D89-EA17E99F4922}"/>
          </ac:spMkLst>
        </pc:spChg>
        <pc:spChg chg="add mod">
          <ac:chgData name="Maisie Bidwell (2114523)" userId="S::2114523@student.uwtsd.ac.uk::50e29807-2925-4932-8ca2-1ea20f0ca2ec" providerId="AD" clId="Web-{76754644-B214-2E5D-03CF-D4F854E6F97B}" dt="2022-05-22T12:42:48.787" v="847" actId="1076"/>
          <ac:spMkLst>
            <pc:docMk/>
            <pc:sldMk cId="2569364107" sldId="303"/>
            <ac:spMk id="12" creationId="{AF87C1D3-CC8C-8A71-9B1E-35EE452A6C31}"/>
          </ac:spMkLst>
        </pc:spChg>
        <pc:spChg chg="add del">
          <ac:chgData name="Maisie Bidwell (2114523)" userId="S::2114523@student.uwtsd.ac.uk::50e29807-2925-4932-8ca2-1ea20f0ca2ec" providerId="AD" clId="Web-{76754644-B214-2E5D-03CF-D4F854E6F97B}" dt="2022-05-22T12:41:34.689" v="823"/>
          <ac:spMkLst>
            <pc:docMk/>
            <pc:sldMk cId="2569364107" sldId="303"/>
            <ac:spMk id="17" creationId="{66DFDEE3-F2F4-48C9-8222-CA273412CD3F}"/>
          </ac:spMkLst>
        </pc:spChg>
        <pc:spChg chg="add del">
          <ac:chgData name="Maisie Bidwell (2114523)" userId="S::2114523@student.uwtsd.ac.uk::50e29807-2925-4932-8ca2-1ea20f0ca2ec" providerId="AD" clId="Web-{76754644-B214-2E5D-03CF-D4F854E6F97B}" dt="2022-05-22T12:41:34.689" v="823"/>
          <ac:spMkLst>
            <pc:docMk/>
            <pc:sldMk cId="2569364107" sldId="303"/>
            <ac:spMk id="19" creationId="{95A09B00-70D2-4998-8FA5-3A8ED576D9BB}"/>
          </ac:spMkLst>
        </pc:spChg>
        <pc:spChg chg="add del">
          <ac:chgData name="Maisie Bidwell (2114523)" userId="S::2114523@student.uwtsd.ac.uk::50e29807-2925-4932-8ca2-1ea20f0ca2ec" providerId="AD" clId="Web-{76754644-B214-2E5D-03CF-D4F854E6F97B}" dt="2022-05-22T12:41:34.689" v="823"/>
          <ac:spMkLst>
            <pc:docMk/>
            <pc:sldMk cId="2569364107" sldId="303"/>
            <ac:spMk id="21" creationId="{4B5FB9F9-CCF5-4072-83C3-3B45E1409F7B}"/>
          </ac:spMkLst>
        </pc:spChg>
        <pc:spChg chg="add">
          <ac:chgData name="Maisie Bidwell (2114523)" userId="S::2114523@student.uwtsd.ac.uk::50e29807-2925-4932-8ca2-1ea20f0ca2ec" providerId="AD" clId="Web-{76754644-B214-2E5D-03CF-D4F854E6F97B}" dt="2022-05-22T12:41:34.689" v="823"/>
          <ac:spMkLst>
            <pc:docMk/>
            <pc:sldMk cId="2569364107" sldId="303"/>
            <ac:spMk id="26" creationId="{0276CF47-78D1-45D4-B8A5-05DD68D9FB03}"/>
          </ac:spMkLst>
        </pc:spChg>
        <pc:graphicFrameChg chg="add del mod modGraphic">
          <ac:chgData name="Maisie Bidwell (2114523)" userId="S::2114523@student.uwtsd.ac.uk::50e29807-2925-4932-8ca2-1ea20f0ca2ec" providerId="AD" clId="Web-{76754644-B214-2E5D-03CF-D4F854E6F97B}" dt="2022-05-22T12:38:40.459" v="798"/>
          <ac:graphicFrameMkLst>
            <pc:docMk/>
            <pc:sldMk cId="2569364107" sldId="303"/>
            <ac:graphicFrameMk id="6" creationId="{AD966A0B-1E5E-D40D-6B36-F4E2A3815547}"/>
          </ac:graphicFrameMkLst>
        </pc:graphicFrameChg>
        <pc:picChg chg="add del mod">
          <ac:chgData name="Maisie Bidwell (2114523)" userId="S::2114523@student.uwtsd.ac.uk::50e29807-2925-4932-8ca2-1ea20f0ca2ec" providerId="AD" clId="Web-{76754644-B214-2E5D-03CF-D4F854E6F97B}" dt="2022-05-22T12:39:16.040" v="810"/>
          <ac:picMkLst>
            <pc:docMk/>
            <pc:sldMk cId="2569364107" sldId="303"/>
            <ac:picMk id="8" creationId="{D62E1D59-ED80-1291-4515-BDD3E8902BA6}"/>
          </ac:picMkLst>
        </pc:picChg>
        <pc:picChg chg="add mod ord">
          <ac:chgData name="Maisie Bidwell (2114523)" userId="S::2114523@student.uwtsd.ac.uk::50e29807-2925-4932-8ca2-1ea20f0ca2ec" providerId="AD" clId="Web-{76754644-B214-2E5D-03CF-D4F854E6F97B}" dt="2022-05-22T12:42:15.051" v="834" actId="1076"/>
          <ac:picMkLst>
            <pc:docMk/>
            <pc:sldMk cId="2569364107" sldId="303"/>
            <ac:picMk id="11" creationId="{43D0A666-46B1-F884-C7E5-1D2749B90C47}"/>
          </ac:picMkLst>
        </pc:picChg>
        <pc:picChg chg="add del">
          <ac:chgData name="Maisie Bidwell (2114523)" userId="S::2114523@student.uwtsd.ac.uk::50e29807-2925-4932-8ca2-1ea20f0ca2ec" providerId="AD" clId="Web-{76754644-B214-2E5D-03CF-D4F854E6F97B}" dt="2022-05-22T12:41:34.689" v="823"/>
          <ac:picMkLst>
            <pc:docMk/>
            <pc:sldMk cId="2569364107" sldId="303"/>
            <ac:picMk id="15" creationId="{1D7BE49D-A34B-4F25-BC8C-CE9E2B37FAA9}"/>
          </ac:picMkLst>
        </pc:picChg>
      </pc:sldChg>
      <pc:sldChg chg="addSp delSp modSp new mod setBg">
        <pc:chgData name="Maisie Bidwell (2114523)" userId="S::2114523@student.uwtsd.ac.uk::50e29807-2925-4932-8ca2-1ea20f0ca2ec" providerId="AD" clId="Web-{76754644-B214-2E5D-03CF-D4F854E6F97B}" dt="2022-05-22T12:52:34.371" v="907" actId="1076"/>
        <pc:sldMkLst>
          <pc:docMk/>
          <pc:sldMk cId="1700963979" sldId="304"/>
        </pc:sldMkLst>
        <pc:spChg chg="del">
          <ac:chgData name="Maisie Bidwell (2114523)" userId="S::2114523@student.uwtsd.ac.uk::50e29807-2925-4932-8ca2-1ea20f0ca2ec" providerId="AD" clId="Web-{76754644-B214-2E5D-03CF-D4F854E6F97B}" dt="2022-05-22T12:43:09.507" v="849"/>
          <ac:spMkLst>
            <pc:docMk/>
            <pc:sldMk cId="1700963979" sldId="304"/>
            <ac:spMk id="2" creationId="{170BA6FC-905D-F5F6-8854-BC23743A1FA6}"/>
          </ac:spMkLst>
        </pc:spChg>
        <pc:spChg chg="del">
          <ac:chgData name="Maisie Bidwell (2114523)" userId="S::2114523@student.uwtsd.ac.uk::50e29807-2925-4932-8ca2-1ea20f0ca2ec" providerId="AD" clId="Web-{76754644-B214-2E5D-03CF-D4F854E6F97B}" dt="2022-05-22T12:43:10.757" v="850"/>
          <ac:spMkLst>
            <pc:docMk/>
            <pc:sldMk cId="1700963979" sldId="304"/>
            <ac:spMk id="3" creationId="{3CACB48B-05E3-963A-A7FC-ABA296B76EC5}"/>
          </ac:spMkLst>
        </pc:spChg>
        <pc:spChg chg="add del mod ord">
          <ac:chgData name="Maisie Bidwell (2114523)" userId="S::2114523@student.uwtsd.ac.uk::50e29807-2925-4932-8ca2-1ea20f0ca2ec" providerId="AD" clId="Web-{76754644-B214-2E5D-03CF-D4F854E6F97B}" dt="2022-05-22T12:49:40.688" v="878"/>
          <ac:spMkLst>
            <pc:docMk/>
            <pc:sldMk cId="1700963979" sldId="304"/>
            <ac:spMk id="5" creationId="{A7FAAB31-C579-E1DD-00E3-7B4B6C1191ED}"/>
          </ac:spMkLst>
        </pc:spChg>
        <pc:spChg chg="add mod">
          <ac:chgData name="Maisie Bidwell (2114523)" userId="S::2114523@student.uwtsd.ac.uk::50e29807-2925-4932-8ca2-1ea20f0ca2ec" providerId="AD" clId="Web-{76754644-B214-2E5D-03CF-D4F854E6F97B}" dt="2022-05-22T12:49:32.562" v="876" actId="1076"/>
          <ac:spMkLst>
            <pc:docMk/>
            <pc:sldMk cId="1700963979" sldId="304"/>
            <ac:spMk id="7" creationId="{CCB59EAA-99EF-B39F-F472-D5138131A301}"/>
          </ac:spMkLst>
        </pc:spChg>
        <pc:spChg chg="add mod">
          <ac:chgData name="Maisie Bidwell (2114523)" userId="S::2114523@student.uwtsd.ac.uk::50e29807-2925-4932-8ca2-1ea20f0ca2ec" providerId="AD" clId="Web-{76754644-B214-2E5D-03CF-D4F854E6F97B}" dt="2022-05-22T12:52:34.371" v="907" actId="1076"/>
          <ac:spMkLst>
            <pc:docMk/>
            <pc:sldMk cId="1700963979" sldId="304"/>
            <ac:spMk id="8" creationId="{80EA8602-0252-5C6A-70A6-C105DDF2C30B}"/>
          </ac:spMkLst>
        </pc:spChg>
        <pc:spChg chg="add mod ord">
          <ac:chgData name="Maisie Bidwell (2114523)" userId="S::2114523@student.uwtsd.ac.uk::50e29807-2925-4932-8ca2-1ea20f0ca2ec" providerId="AD" clId="Web-{76754644-B214-2E5D-03CF-D4F854E6F97B}" dt="2022-05-22T12:52:28.292" v="905" actId="14100"/>
          <ac:spMkLst>
            <pc:docMk/>
            <pc:sldMk cId="1700963979" sldId="304"/>
            <ac:spMk id="9" creationId="{B84A8F5F-5A09-441C-9A3D-55D6EFBC9BF1}"/>
          </ac:spMkLst>
        </pc:spChg>
        <pc:spChg chg="add del">
          <ac:chgData name="Maisie Bidwell (2114523)" userId="S::2114523@student.uwtsd.ac.uk::50e29807-2925-4932-8ca2-1ea20f0ca2ec" providerId="AD" clId="Web-{76754644-B214-2E5D-03CF-D4F854E6F97B}" dt="2022-05-22T12:48:52.310" v="855"/>
          <ac:spMkLst>
            <pc:docMk/>
            <pc:sldMk cId="1700963979" sldId="304"/>
            <ac:spMk id="10" creationId="{40EBDF3C-61A6-450C-8532-9276D9A1EB04}"/>
          </ac:spMkLst>
        </pc:spChg>
        <pc:spChg chg="add">
          <ac:chgData name="Maisie Bidwell (2114523)" userId="S::2114523@student.uwtsd.ac.uk::50e29807-2925-4932-8ca2-1ea20f0ca2ec" providerId="AD" clId="Web-{76754644-B214-2E5D-03CF-D4F854E6F97B}" dt="2022-05-22T12:49:14.764" v="863"/>
          <ac:spMkLst>
            <pc:docMk/>
            <pc:sldMk cId="1700963979" sldId="304"/>
            <ac:spMk id="11" creationId="{0276CF47-78D1-45D4-B8A5-05DD68D9FB03}"/>
          </ac:spMkLst>
        </pc:spChg>
        <pc:spChg chg="add del">
          <ac:chgData name="Maisie Bidwell (2114523)" userId="S::2114523@student.uwtsd.ac.uk::50e29807-2925-4932-8ca2-1ea20f0ca2ec" providerId="AD" clId="Web-{76754644-B214-2E5D-03CF-D4F854E6F97B}" dt="2022-05-22T12:48:59.076" v="857"/>
          <ac:spMkLst>
            <pc:docMk/>
            <pc:sldMk cId="1700963979" sldId="304"/>
            <ac:spMk id="12" creationId="{66DFDEE3-F2F4-48C9-8222-CA273412CD3F}"/>
          </ac:spMkLst>
        </pc:spChg>
        <pc:spChg chg="add del">
          <ac:chgData name="Maisie Bidwell (2114523)" userId="S::2114523@student.uwtsd.ac.uk::50e29807-2925-4932-8ca2-1ea20f0ca2ec" providerId="AD" clId="Web-{76754644-B214-2E5D-03CF-D4F854E6F97B}" dt="2022-05-22T12:48:59.076" v="857"/>
          <ac:spMkLst>
            <pc:docMk/>
            <pc:sldMk cId="1700963979" sldId="304"/>
            <ac:spMk id="14" creationId="{95A09B00-70D2-4998-8FA5-3A8ED576D9BB}"/>
          </ac:spMkLst>
        </pc:spChg>
        <pc:spChg chg="add del">
          <ac:chgData name="Maisie Bidwell (2114523)" userId="S::2114523@student.uwtsd.ac.uk::50e29807-2925-4932-8ca2-1ea20f0ca2ec" providerId="AD" clId="Web-{76754644-B214-2E5D-03CF-D4F854E6F97B}" dt="2022-05-22T12:48:59.076" v="857"/>
          <ac:spMkLst>
            <pc:docMk/>
            <pc:sldMk cId="1700963979" sldId="304"/>
            <ac:spMk id="16" creationId="{4B5FB9F9-CCF5-4072-83C3-3B45E1409F7B}"/>
          </ac:spMkLst>
        </pc:spChg>
        <pc:picChg chg="add del mod ord">
          <ac:chgData name="Maisie Bidwell (2114523)" userId="S::2114523@student.uwtsd.ac.uk::50e29807-2925-4932-8ca2-1ea20f0ca2ec" providerId="AD" clId="Web-{76754644-B214-2E5D-03CF-D4F854E6F97B}" dt="2022-05-22T12:49:04.951" v="860"/>
          <ac:picMkLst>
            <pc:docMk/>
            <pc:sldMk cId="1700963979" sldId="304"/>
            <ac:picMk id="4" creationId="{8658C798-7764-D2F0-D5CB-DDD2AAF1B7FB}"/>
          </ac:picMkLst>
        </pc:picChg>
        <pc:picChg chg="add mod">
          <ac:chgData name="Maisie Bidwell (2114523)" userId="S::2114523@student.uwtsd.ac.uk::50e29807-2925-4932-8ca2-1ea20f0ca2ec" providerId="AD" clId="Web-{76754644-B214-2E5D-03CF-D4F854E6F97B}" dt="2022-05-22T12:49:17.796" v="864" actId="1076"/>
          <ac:picMkLst>
            <pc:docMk/>
            <pc:sldMk cId="1700963979" sldId="304"/>
            <ac:picMk id="6" creationId="{4C3B1836-9838-478D-D524-54E7CCE17E72}"/>
          </ac:picMkLst>
        </pc:picChg>
        <pc:picChg chg="add del">
          <ac:chgData name="Maisie Bidwell (2114523)" userId="S::2114523@student.uwtsd.ac.uk::50e29807-2925-4932-8ca2-1ea20f0ca2ec" providerId="AD" clId="Web-{76754644-B214-2E5D-03CF-D4F854E6F97B}" dt="2022-05-22T12:48:59.076" v="857"/>
          <ac:picMkLst>
            <pc:docMk/>
            <pc:sldMk cId="1700963979" sldId="304"/>
            <ac:picMk id="13" creationId="{1D7BE49D-A34B-4F25-BC8C-CE9E2B37FAA9}"/>
          </ac:picMkLst>
        </pc:picChg>
      </pc:sldChg>
      <pc:sldChg chg="addSp delSp modSp new mod setBg">
        <pc:chgData name="Maisie Bidwell (2114523)" userId="S::2114523@student.uwtsd.ac.uk::50e29807-2925-4932-8ca2-1ea20f0ca2ec" providerId="AD" clId="Web-{76754644-B214-2E5D-03CF-D4F854E6F97B}" dt="2022-05-22T13:44:19.208" v="1791" actId="1076"/>
        <pc:sldMkLst>
          <pc:docMk/>
          <pc:sldMk cId="2774884641" sldId="305"/>
        </pc:sldMkLst>
        <pc:spChg chg="del">
          <ac:chgData name="Maisie Bidwell (2114523)" userId="S::2114523@student.uwtsd.ac.uk::50e29807-2925-4932-8ca2-1ea20f0ca2ec" providerId="AD" clId="Web-{76754644-B214-2E5D-03CF-D4F854E6F97B}" dt="2022-05-22T13:22:36.123" v="1507"/>
          <ac:spMkLst>
            <pc:docMk/>
            <pc:sldMk cId="2774884641" sldId="305"/>
            <ac:spMk id="2" creationId="{D5491A6A-A2AA-B8BA-BE54-313F3C934149}"/>
          </ac:spMkLst>
        </pc:spChg>
        <pc:spChg chg="del">
          <ac:chgData name="Maisie Bidwell (2114523)" userId="S::2114523@student.uwtsd.ac.uk::50e29807-2925-4932-8ca2-1ea20f0ca2ec" providerId="AD" clId="Web-{76754644-B214-2E5D-03CF-D4F854E6F97B}" dt="2022-05-22T13:22:37.826" v="1508"/>
          <ac:spMkLst>
            <pc:docMk/>
            <pc:sldMk cId="2774884641" sldId="305"/>
            <ac:spMk id="3" creationId="{C86F8E59-5207-0B10-A92D-861C7781A44B}"/>
          </ac:spMkLst>
        </pc:spChg>
        <pc:spChg chg="add mod">
          <ac:chgData name="Maisie Bidwell (2114523)" userId="S::2114523@student.uwtsd.ac.uk::50e29807-2925-4932-8ca2-1ea20f0ca2ec" providerId="AD" clId="Web-{76754644-B214-2E5D-03CF-D4F854E6F97B}" dt="2022-05-22T13:44:16.005" v="1790" actId="1076"/>
          <ac:spMkLst>
            <pc:docMk/>
            <pc:sldMk cId="2774884641" sldId="305"/>
            <ac:spMk id="4" creationId="{5F2096FF-BA52-E7A0-E7F7-A52A283D3B22}"/>
          </ac:spMkLst>
        </pc:spChg>
        <pc:spChg chg="add del mod ord">
          <ac:chgData name="Maisie Bidwell (2114523)" userId="S::2114523@student.uwtsd.ac.uk::50e29807-2925-4932-8ca2-1ea20f0ca2ec" providerId="AD" clId="Web-{76754644-B214-2E5D-03CF-D4F854E6F97B}" dt="2022-05-22T13:37:23.150" v="1549"/>
          <ac:spMkLst>
            <pc:docMk/>
            <pc:sldMk cId="2774884641" sldId="305"/>
            <ac:spMk id="5" creationId="{5A378045-4423-6EAA-BB92-F6EB982FE197}"/>
          </ac:spMkLst>
        </pc:spChg>
        <pc:spChg chg="add del mod">
          <ac:chgData name="Maisie Bidwell (2114523)" userId="S::2114523@student.uwtsd.ac.uk::50e29807-2925-4932-8ca2-1ea20f0ca2ec" providerId="AD" clId="Web-{76754644-B214-2E5D-03CF-D4F854E6F97B}" dt="2022-05-22T13:37:25.666" v="1550"/>
          <ac:spMkLst>
            <pc:docMk/>
            <pc:sldMk cId="2774884641" sldId="305"/>
            <ac:spMk id="7" creationId="{86A1DE5F-B8A2-1E13-83BC-2696DB48F8CD}"/>
          </ac:spMkLst>
        </pc:spChg>
        <pc:spChg chg="add mod ord">
          <ac:chgData name="Maisie Bidwell (2114523)" userId="S::2114523@student.uwtsd.ac.uk::50e29807-2925-4932-8ca2-1ea20f0ca2ec" providerId="AD" clId="Web-{76754644-B214-2E5D-03CF-D4F854E6F97B}" dt="2022-05-22T13:44:19.208" v="1791" actId="1076"/>
          <ac:spMkLst>
            <pc:docMk/>
            <pc:sldMk cId="2774884641" sldId="305"/>
            <ac:spMk id="8" creationId="{063F0D73-B07A-8FA6-142A-7E6CB5A0667F}"/>
          </ac:spMkLst>
        </pc:spChg>
        <pc:spChg chg="add">
          <ac:chgData name="Maisie Bidwell (2114523)" userId="S::2114523@student.uwtsd.ac.uk::50e29807-2925-4932-8ca2-1ea20f0ca2ec" providerId="AD" clId="Web-{76754644-B214-2E5D-03CF-D4F854E6F97B}" dt="2022-05-22T13:43:50.534" v="1784"/>
          <ac:spMkLst>
            <pc:docMk/>
            <pc:sldMk cId="2774884641" sldId="305"/>
            <ac:spMk id="15" creationId="{F1376742-FBCE-4B27-ADA2-4F68445E60FB}"/>
          </ac:spMkLst>
        </pc:spChg>
        <pc:picChg chg="add del mod ord">
          <ac:chgData name="Maisie Bidwell (2114523)" userId="S::2114523@student.uwtsd.ac.uk::50e29807-2925-4932-8ca2-1ea20f0ca2ec" providerId="AD" clId="Web-{76754644-B214-2E5D-03CF-D4F854E6F97B}" dt="2022-05-22T13:43:12.298" v="1779"/>
          <ac:picMkLst>
            <pc:docMk/>
            <pc:sldMk cId="2774884641" sldId="305"/>
            <ac:picMk id="6" creationId="{1A00483C-A1E8-EA67-5DC6-32A9CA27E49A}"/>
          </ac:picMkLst>
        </pc:picChg>
        <pc:picChg chg="add mod ord">
          <ac:chgData name="Maisie Bidwell (2114523)" userId="S::2114523@student.uwtsd.ac.uk::50e29807-2925-4932-8ca2-1ea20f0ca2ec" providerId="AD" clId="Web-{76754644-B214-2E5D-03CF-D4F854E6F97B}" dt="2022-05-22T13:43:50.534" v="1784"/>
          <ac:picMkLst>
            <pc:docMk/>
            <pc:sldMk cId="2774884641" sldId="305"/>
            <ac:picMk id="9" creationId="{7092F387-388A-DED9-B039-BD170B3C7228}"/>
          </ac:picMkLst>
        </pc:picChg>
        <pc:picChg chg="add mod">
          <ac:chgData name="Maisie Bidwell (2114523)" userId="S::2114523@student.uwtsd.ac.uk::50e29807-2925-4932-8ca2-1ea20f0ca2ec" providerId="AD" clId="Web-{76754644-B214-2E5D-03CF-D4F854E6F97B}" dt="2022-05-22T13:43:50.534" v="1784"/>
          <ac:picMkLst>
            <pc:docMk/>
            <pc:sldMk cId="2774884641" sldId="305"/>
            <ac:picMk id="10" creationId="{8266607E-B5BF-2C84-3033-42BCBF4B00C3}"/>
          </ac:picMkLst>
        </pc:picChg>
      </pc:sldChg>
      <pc:sldChg chg="addSp modSp new mod setBg">
        <pc:chgData name="Maisie Bidwell (2114523)" userId="S::2114523@student.uwtsd.ac.uk::50e29807-2925-4932-8ca2-1ea20f0ca2ec" providerId="AD" clId="Web-{76754644-B214-2E5D-03CF-D4F854E6F97B}" dt="2022-05-22T13:46:06.590" v="1806" actId="20577"/>
        <pc:sldMkLst>
          <pc:docMk/>
          <pc:sldMk cId="3160345610" sldId="306"/>
        </pc:sldMkLst>
        <pc:spChg chg="add mod">
          <ac:chgData name="Maisie Bidwell (2114523)" userId="S::2114523@student.uwtsd.ac.uk::50e29807-2925-4932-8ca2-1ea20f0ca2ec" providerId="AD" clId="Web-{76754644-B214-2E5D-03CF-D4F854E6F97B}" dt="2022-05-22T13:46:06.590" v="1806" actId="20577"/>
          <ac:spMkLst>
            <pc:docMk/>
            <pc:sldMk cId="3160345610" sldId="306"/>
            <ac:spMk id="2" creationId="{15123094-0A4E-EDD6-811F-55AA7B01818C}"/>
          </ac:spMkLst>
        </pc:spChg>
        <pc:spChg chg="add">
          <ac:chgData name="Maisie Bidwell (2114523)" userId="S::2114523@student.uwtsd.ac.uk::50e29807-2925-4932-8ca2-1ea20f0ca2ec" providerId="AD" clId="Web-{76754644-B214-2E5D-03CF-D4F854E6F97B}" dt="2022-05-22T13:45:51.761" v="1800"/>
          <ac:spMkLst>
            <pc:docMk/>
            <pc:sldMk cId="3160345610" sldId="306"/>
            <ac:spMk id="17" creationId="{C04E869F-EBC2-416E-8FB7-4F6A45F66D46}"/>
          </ac:spMkLst>
        </pc:spChg>
        <pc:spChg chg="add">
          <ac:chgData name="Maisie Bidwell (2114523)" userId="S::2114523@student.uwtsd.ac.uk::50e29807-2925-4932-8ca2-1ea20f0ca2ec" providerId="AD" clId="Web-{76754644-B214-2E5D-03CF-D4F854E6F97B}" dt="2022-05-22T13:45:51.761" v="1800"/>
          <ac:spMkLst>
            <pc:docMk/>
            <pc:sldMk cId="3160345610" sldId="306"/>
            <ac:spMk id="19" creationId="{7D1C9B27-27B9-4E9E-82C8-6F9B7D12B856}"/>
          </ac:spMkLst>
        </pc:spChg>
        <pc:spChg chg="add">
          <ac:chgData name="Maisie Bidwell (2114523)" userId="S::2114523@student.uwtsd.ac.uk::50e29807-2925-4932-8ca2-1ea20f0ca2ec" providerId="AD" clId="Web-{76754644-B214-2E5D-03CF-D4F854E6F97B}" dt="2022-05-22T13:45:51.761" v="1800"/>
          <ac:spMkLst>
            <pc:docMk/>
            <pc:sldMk cId="3160345610" sldId="306"/>
            <ac:spMk id="21" creationId="{7E9AE32D-417D-4951-BD6D-383A7A5E60EC}"/>
          </ac:spMkLst>
        </pc:spChg>
        <pc:grpChg chg="add">
          <ac:chgData name="Maisie Bidwell (2114523)" userId="S::2114523@student.uwtsd.ac.uk::50e29807-2925-4932-8ca2-1ea20f0ca2ec" providerId="AD" clId="Web-{76754644-B214-2E5D-03CF-D4F854E6F97B}" dt="2022-05-22T13:45:51.761" v="1800"/>
          <ac:grpSpMkLst>
            <pc:docMk/>
            <pc:sldMk cId="3160345610" sldId="306"/>
            <ac:grpSpMk id="10" creationId="{E389415A-F11F-49E4-B0C5-CF7FF9CE8E07}"/>
          </ac:grpSpMkLst>
        </pc:grpChg>
        <pc:picChg chg="add">
          <ac:chgData name="Maisie Bidwell (2114523)" userId="S::2114523@student.uwtsd.ac.uk::50e29807-2925-4932-8ca2-1ea20f0ca2ec" providerId="AD" clId="Web-{76754644-B214-2E5D-03CF-D4F854E6F97B}" dt="2022-05-22T13:45:51.761" v="1800"/>
          <ac:picMkLst>
            <pc:docMk/>
            <pc:sldMk cId="3160345610" sldId="306"/>
            <ac:picMk id="4" creationId="{764672C6-2EA0-DEF6-E897-C96E06AEB8B3}"/>
          </ac:picMkLst>
        </pc:picChg>
        <pc:picChg chg="add">
          <ac:chgData name="Maisie Bidwell (2114523)" userId="S::2114523@student.uwtsd.ac.uk::50e29807-2925-4932-8ca2-1ea20f0ca2ec" providerId="AD" clId="Web-{76754644-B214-2E5D-03CF-D4F854E6F97B}" dt="2022-05-22T13:45:51.761" v="1800"/>
          <ac:picMkLst>
            <pc:docMk/>
            <pc:sldMk cId="3160345610" sldId="306"/>
            <ac:picMk id="8" creationId="{53CD781F-F935-4310-9C70-32C9B03A159F}"/>
          </ac:picMkLst>
        </pc:picChg>
        <pc:picChg chg="add">
          <ac:chgData name="Maisie Bidwell (2114523)" userId="S::2114523@student.uwtsd.ac.uk::50e29807-2925-4932-8ca2-1ea20f0ca2ec" providerId="AD" clId="Web-{76754644-B214-2E5D-03CF-D4F854E6F97B}" dt="2022-05-22T13:45:51.761" v="1800"/>
          <ac:picMkLst>
            <pc:docMk/>
            <pc:sldMk cId="3160345610" sldId="306"/>
            <ac:picMk id="15" creationId="{1BCAD38B-5F61-4FEB-A1D1-5FC0D666D279}"/>
          </ac:picMkLst>
        </pc:picChg>
      </pc:sldChg>
      <pc:sldChg chg="new del">
        <pc:chgData name="Maisie Bidwell (2114523)" userId="S::2114523@student.uwtsd.ac.uk::50e29807-2925-4932-8ca2-1ea20f0ca2ec" providerId="AD" clId="Web-{76754644-B214-2E5D-03CF-D4F854E6F97B}" dt="2022-05-22T13:45:27.337" v="1793"/>
        <pc:sldMkLst>
          <pc:docMk/>
          <pc:sldMk cId="3360993562" sldId="306"/>
        </pc:sldMkLst>
      </pc:sldChg>
      <pc:sldChg chg="addSp modSp new mod setBg">
        <pc:chgData name="Maisie Bidwell (2114523)" userId="S::2114523@student.uwtsd.ac.uk::50e29807-2925-4932-8ca2-1ea20f0ca2ec" providerId="AD" clId="Web-{76754644-B214-2E5D-03CF-D4F854E6F97B}" dt="2022-05-22T13:49:31.328" v="1872" actId="1076"/>
        <pc:sldMkLst>
          <pc:docMk/>
          <pc:sldMk cId="3865304709" sldId="307"/>
        </pc:sldMkLst>
        <pc:spChg chg="add mod">
          <ac:chgData name="Maisie Bidwell (2114523)" userId="S::2114523@student.uwtsd.ac.uk::50e29807-2925-4932-8ca2-1ea20f0ca2ec" providerId="AD" clId="Web-{76754644-B214-2E5D-03CF-D4F854E6F97B}" dt="2022-05-22T13:48:58.899" v="1840" actId="20577"/>
          <ac:spMkLst>
            <pc:docMk/>
            <pc:sldMk cId="3865304709" sldId="307"/>
            <ac:spMk id="2" creationId="{BB01AD6D-0734-76CF-B3CE-C9A179E1526F}"/>
          </ac:spMkLst>
        </pc:spChg>
        <pc:spChg chg="add mod">
          <ac:chgData name="Maisie Bidwell (2114523)" userId="S::2114523@student.uwtsd.ac.uk::50e29807-2925-4932-8ca2-1ea20f0ca2ec" providerId="AD" clId="Web-{76754644-B214-2E5D-03CF-D4F854E6F97B}" dt="2022-05-22T13:49:31.328" v="1872" actId="1076"/>
          <ac:spMkLst>
            <pc:docMk/>
            <pc:sldMk cId="3865304709" sldId="307"/>
            <ac:spMk id="3" creationId="{646A12F9-10E5-34F5-4337-EA3D4E8283C0}"/>
          </ac:spMkLst>
        </pc:spChg>
        <pc:spChg chg="add">
          <ac:chgData name="Maisie Bidwell (2114523)" userId="S::2114523@student.uwtsd.ac.uk::50e29807-2925-4932-8ca2-1ea20f0ca2ec" providerId="AD" clId="Web-{76754644-B214-2E5D-03CF-D4F854E6F97B}" dt="2022-05-22T13:48:04.957" v="1823"/>
          <ac:spMkLst>
            <pc:docMk/>
            <pc:sldMk cId="3865304709" sldId="307"/>
            <ac:spMk id="16" creationId="{F88A5712-2FE0-4DD4-BDC6-099EA378A050}"/>
          </ac:spMkLst>
        </pc:spChg>
        <pc:spChg chg="add">
          <ac:chgData name="Maisie Bidwell (2114523)" userId="S::2114523@student.uwtsd.ac.uk::50e29807-2925-4932-8ca2-1ea20f0ca2ec" providerId="AD" clId="Web-{76754644-B214-2E5D-03CF-D4F854E6F97B}" dt="2022-05-22T13:48:04.957" v="1823"/>
          <ac:spMkLst>
            <pc:docMk/>
            <pc:sldMk cId="3865304709" sldId="307"/>
            <ac:spMk id="18" creationId="{448E5503-E0F8-4B94-81A3-B1FA57623E0F}"/>
          </ac:spMkLst>
        </pc:spChg>
        <pc:spChg chg="add">
          <ac:chgData name="Maisie Bidwell (2114523)" userId="S::2114523@student.uwtsd.ac.uk::50e29807-2925-4932-8ca2-1ea20f0ca2ec" providerId="AD" clId="Web-{76754644-B214-2E5D-03CF-D4F854E6F97B}" dt="2022-05-22T13:48:04.957" v="1823"/>
          <ac:spMkLst>
            <pc:docMk/>
            <pc:sldMk cId="3865304709" sldId="307"/>
            <ac:spMk id="20" creationId="{CE54F896-85E7-4403-9E37-1B004731F8C9}"/>
          </ac:spMkLst>
        </pc:spChg>
        <pc:grpChg chg="add">
          <ac:chgData name="Maisie Bidwell (2114523)" userId="S::2114523@student.uwtsd.ac.uk::50e29807-2925-4932-8ca2-1ea20f0ca2ec" providerId="AD" clId="Web-{76754644-B214-2E5D-03CF-D4F854E6F97B}" dt="2022-05-22T13:48:04.957" v="1823"/>
          <ac:grpSpMkLst>
            <pc:docMk/>
            <pc:sldMk cId="3865304709" sldId="307"/>
            <ac:grpSpMk id="9" creationId="{14684A4D-3AB3-4D14-8F74-E9E22EFC922A}"/>
          </ac:grpSpMkLst>
        </pc:grpChg>
        <pc:picChg chg="add">
          <ac:chgData name="Maisie Bidwell (2114523)" userId="S::2114523@student.uwtsd.ac.uk::50e29807-2925-4932-8ca2-1ea20f0ca2ec" providerId="AD" clId="Web-{76754644-B214-2E5D-03CF-D4F854E6F97B}" dt="2022-05-22T13:48:04.957" v="1823"/>
          <ac:picMkLst>
            <pc:docMk/>
            <pc:sldMk cId="3865304709" sldId="307"/>
            <ac:picMk id="7" creationId="{E6D57E0B-41E7-4862-852B-4C24E7B47849}"/>
          </ac:picMkLst>
        </pc:picChg>
        <pc:picChg chg="add">
          <ac:chgData name="Maisie Bidwell (2114523)" userId="S::2114523@student.uwtsd.ac.uk::50e29807-2925-4932-8ca2-1ea20f0ca2ec" providerId="AD" clId="Web-{76754644-B214-2E5D-03CF-D4F854E6F97B}" dt="2022-05-22T13:48:04.957" v="1823"/>
          <ac:picMkLst>
            <pc:docMk/>
            <pc:sldMk cId="3865304709" sldId="307"/>
            <ac:picMk id="14" creationId="{90A9C49B-76D8-4E9B-B430-D1ADF40F1CF8}"/>
          </ac:picMkLst>
        </pc:picChg>
      </pc:sldChg>
      <pc:sldChg chg="addSp delSp modSp new mod setBg">
        <pc:chgData name="Maisie Bidwell (2114523)" userId="S::2114523@student.uwtsd.ac.uk::50e29807-2925-4932-8ca2-1ea20f0ca2ec" providerId="AD" clId="Web-{76754644-B214-2E5D-03CF-D4F854E6F97B}" dt="2022-05-22T14:06:34.601" v="2306" actId="1076"/>
        <pc:sldMkLst>
          <pc:docMk/>
          <pc:sldMk cId="2195658786" sldId="308"/>
        </pc:sldMkLst>
        <pc:spChg chg="add del mod">
          <ac:chgData name="Maisie Bidwell (2114523)" userId="S::2114523@student.uwtsd.ac.uk::50e29807-2925-4932-8ca2-1ea20f0ca2ec" providerId="AD" clId="Web-{76754644-B214-2E5D-03CF-D4F854E6F97B}" dt="2022-05-22T14:05:58.802" v="2290"/>
          <ac:spMkLst>
            <pc:docMk/>
            <pc:sldMk cId="2195658786" sldId="308"/>
            <ac:spMk id="2" creationId="{F78F0D8B-1860-74A3-4ACB-2A317E6E25DC}"/>
          </ac:spMkLst>
        </pc:spChg>
        <pc:spChg chg="add del mod">
          <ac:chgData name="Maisie Bidwell (2114523)" userId="S::2114523@student.uwtsd.ac.uk::50e29807-2925-4932-8ca2-1ea20f0ca2ec" providerId="AD" clId="Web-{76754644-B214-2E5D-03CF-D4F854E6F97B}" dt="2022-05-22T14:05:30.831" v="2279"/>
          <ac:spMkLst>
            <pc:docMk/>
            <pc:sldMk cId="2195658786" sldId="308"/>
            <ac:spMk id="3" creationId="{072233E1-EB0C-BF95-E821-89D3193C5B8C}"/>
          </ac:spMkLst>
        </pc:spChg>
        <pc:spChg chg="add mod">
          <ac:chgData name="Maisie Bidwell (2114523)" userId="S::2114523@student.uwtsd.ac.uk::50e29807-2925-4932-8ca2-1ea20f0ca2ec" providerId="AD" clId="Web-{76754644-B214-2E5D-03CF-D4F854E6F97B}" dt="2022-05-22T14:06:29.694" v="2305" actId="20577"/>
          <ac:spMkLst>
            <pc:docMk/>
            <pc:sldMk cId="2195658786" sldId="308"/>
            <ac:spMk id="6" creationId="{4ECC57E3-2CC8-1D65-432B-79D8978C003B}"/>
          </ac:spMkLst>
        </pc:spChg>
        <pc:spChg chg="add mod">
          <ac:chgData name="Maisie Bidwell (2114523)" userId="S::2114523@student.uwtsd.ac.uk::50e29807-2925-4932-8ca2-1ea20f0ca2ec" providerId="AD" clId="Web-{76754644-B214-2E5D-03CF-D4F854E6F97B}" dt="2022-05-22T14:06:34.601" v="2306" actId="1076"/>
          <ac:spMkLst>
            <pc:docMk/>
            <pc:sldMk cId="2195658786" sldId="308"/>
            <ac:spMk id="7" creationId="{3F5548CF-C5C6-D17E-5F44-FDAC1EBA8BA9}"/>
          </ac:spMkLst>
        </pc:spChg>
        <pc:spChg chg="add">
          <ac:chgData name="Maisie Bidwell (2114523)" userId="S::2114523@student.uwtsd.ac.uk::50e29807-2925-4932-8ca2-1ea20f0ca2ec" providerId="AD" clId="Web-{76754644-B214-2E5D-03CF-D4F854E6F97B}" dt="2022-05-22T14:05:37.613" v="2280"/>
          <ac:spMkLst>
            <pc:docMk/>
            <pc:sldMk cId="2195658786" sldId="308"/>
            <ac:spMk id="17" creationId="{4A9E2719-3179-4CB2-9E0D-7403C5056DD0}"/>
          </ac:spMkLst>
        </pc:spChg>
        <pc:spChg chg="add">
          <ac:chgData name="Maisie Bidwell (2114523)" userId="S::2114523@student.uwtsd.ac.uk::50e29807-2925-4932-8ca2-1ea20f0ca2ec" providerId="AD" clId="Web-{76754644-B214-2E5D-03CF-D4F854E6F97B}" dt="2022-05-22T14:05:37.613" v="2280"/>
          <ac:spMkLst>
            <pc:docMk/>
            <pc:sldMk cId="2195658786" sldId="308"/>
            <ac:spMk id="19" creationId="{2FA7B314-1C7F-48F1-A359-A30AD5537198}"/>
          </ac:spMkLst>
        </pc:spChg>
        <pc:spChg chg="add">
          <ac:chgData name="Maisie Bidwell (2114523)" userId="S::2114523@student.uwtsd.ac.uk::50e29807-2925-4932-8ca2-1ea20f0ca2ec" providerId="AD" clId="Web-{76754644-B214-2E5D-03CF-D4F854E6F97B}" dt="2022-05-22T14:05:37.613" v="2280"/>
          <ac:spMkLst>
            <pc:docMk/>
            <pc:sldMk cId="2195658786" sldId="308"/>
            <ac:spMk id="21" creationId="{A4FEA56A-DD53-4B5F-A09A-BF4585AF741B}"/>
          </ac:spMkLst>
        </pc:spChg>
        <pc:grpChg chg="add">
          <ac:chgData name="Maisie Bidwell (2114523)" userId="S::2114523@student.uwtsd.ac.uk::50e29807-2925-4932-8ca2-1ea20f0ca2ec" providerId="AD" clId="Web-{76754644-B214-2E5D-03CF-D4F854E6F97B}" dt="2022-05-22T14:05:37.613" v="2280"/>
          <ac:grpSpMkLst>
            <pc:docMk/>
            <pc:sldMk cId="2195658786" sldId="308"/>
            <ac:grpSpMk id="12" creationId="{D6940423-3E05-4C11-A599-87460C794E25}"/>
          </ac:grpSpMkLst>
        </pc:grpChg>
        <pc:picChg chg="add mod ord">
          <ac:chgData name="Maisie Bidwell (2114523)" userId="S::2114523@student.uwtsd.ac.uk::50e29807-2925-4932-8ca2-1ea20f0ca2ec" providerId="AD" clId="Web-{76754644-B214-2E5D-03CF-D4F854E6F97B}" dt="2022-05-22T14:05:37.613" v="2280"/>
          <ac:picMkLst>
            <pc:docMk/>
            <pc:sldMk cId="2195658786" sldId="308"/>
            <ac:picMk id="4" creationId="{D0C7BE0F-C694-A9EB-987E-860E9405D027}"/>
          </ac:picMkLst>
        </pc:picChg>
        <pc:picChg chg="add mod">
          <ac:chgData name="Maisie Bidwell (2114523)" userId="S::2114523@student.uwtsd.ac.uk::50e29807-2925-4932-8ca2-1ea20f0ca2ec" providerId="AD" clId="Web-{76754644-B214-2E5D-03CF-D4F854E6F97B}" dt="2022-05-22T14:05:37.613" v="2280"/>
          <ac:picMkLst>
            <pc:docMk/>
            <pc:sldMk cId="2195658786" sldId="308"/>
            <ac:picMk id="5" creationId="{6A75D76C-0BEF-4C0C-4308-EFCD8AEB74F9}"/>
          </ac:picMkLst>
        </pc:picChg>
        <pc:picChg chg="add">
          <ac:chgData name="Maisie Bidwell (2114523)" userId="S::2114523@student.uwtsd.ac.uk::50e29807-2925-4932-8ca2-1ea20f0ca2ec" providerId="AD" clId="Web-{76754644-B214-2E5D-03CF-D4F854E6F97B}" dt="2022-05-22T14:05:37.613" v="2280"/>
          <ac:picMkLst>
            <pc:docMk/>
            <pc:sldMk cId="2195658786" sldId="308"/>
            <ac:picMk id="10" creationId="{41682D3D-57B9-48C7-8C31-4D963971E9DF}"/>
          </ac:picMkLst>
        </pc:picChg>
      </pc:sldChg>
      <pc:sldChg chg="addSp delSp modSp new mod setBg">
        <pc:chgData name="Maisie Bidwell (2114523)" userId="S::2114523@student.uwtsd.ac.uk::50e29807-2925-4932-8ca2-1ea20f0ca2ec" providerId="AD" clId="Web-{76754644-B214-2E5D-03CF-D4F854E6F97B}" dt="2022-05-22T14:09:25.254" v="2347" actId="20577"/>
        <pc:sldMkLst>
          <pc:docMk/>
          <pc:sldMk cId="308296338" sldId="309"/>
        </pc:sldMkLst>
        <pc:spChg chg="del">
          <ac:chgData name="Maisie Bidwell (2114523)" userId="S::2114523@student.uwtsd.ac.uk::50e29807-2925-4932-8ca2-1ea20f0ca2ec" providerId="AD" clId="Web-{76754644-B214-2E5D-03CF-D4F854E6F97B}" dt="2022-05-22T14:07:16.322" v="2308"/>
          <ac:spMkLst>
            <pc:docMk/>
            <pc:sldMk cId="308296338" sldId="309"/>
            <ac:spMk id="2" creationId="{4FD60790-D976-9751-03BA-AA5D235F460D}"/>
          </ac:spMkLst>
        </pc:spChg>
        <pc:spChg chg="del">
          <ac:chgData name="Maisie Bidwell (2114523)" userId="S::2114523@student.uwtsd.ac.uk::50e29807-2925-4932-8ca2-1ea20f0ca2ec" providerId="AD" clId="Web-{76754644-B214-2E5D-03CF-D4F854E6F97B}" dt="2022-05-22T14:07:17.228" v="2309"/>
          <ac:spMkLst>
            <pc:docMk/>
            <pc:sldMk cId="308296338" sldId="309"/>
            <ac:spMk id="3" creationId="{32E3AFB5-99A9-6960-C257-025DD8196D02}"/>
          </ac:spMkLst>
        </pc:spChg>
        <pc:spChg chg="add del mod">
          <ac:chgData name="Maisie Bidwell (2114523)" userId="S::2114523@student.uwtsd.ac.uk::50e29807-2925-4932-8ca2-1ea20f0ca2ec" providerId="AD" clId="Web-{76754644-B214-2E5D-03CF-D4F854E6F97B}" dt="2022-05-22T14:08:18.281" v="2322"/>
          <ac:spMkLst>
            <pc:docMk/>
            <pc:sldMk cId="308296338" sldId="309"/>
            <ac:spMk id="4" creationId="{8795F3BC-53EE-EFE8-7002-5C841CA24C3B}"/>
          </ac:spMkLst>
        </pc:spChg>
        <pc:spChg chg="add mod">
          <ac:chgData name="Maisie Bidwell (2114523)" userId="S::2114523@student.uwtsd.ac.uk::50e29807-2925-4932-8ca2-1ea20f0ca2ec" providerId="AD" clId="Web-{76754644-B214-2E5D-03CF-D4F854E6F97B}" dt="2022-05-22T14:09:25.254" v="2347" actId="20577"/>
          <ac:spMkLst>
            <pc:docMk/>
            <pc:sldMk cId="308296338" sldId="309"/>
            <ac:spMk id="6" creationId="{0FCB07CA-1C9F-24D0-ACD0-7B5012186FAD}"/>
          </ac:spMkLst>
        </pc:spChg>
        <pc:spChg chg="add del">
          <ac:chgData name="Maisie Bidwell (2114523)" userId="S::2114523@student.uwtsd.ac.uk::50e29807-2925-4932-8ca2-1ea20f0ca2ec" providerId="AD" clId="Web-{76754644-B214-2E5D-03CF-D4F854E6F97B}" dt="2022-05-22T14:08:30.907" v="2324"/>
          <ac:spMkLst>
            <pc:docMk/>
            <pc:sldMk cId="308296338" sldId="309"/>
            <ac:spMk id="17" creationId="{4ED2C424-5870-46BF-B77E-0C113783BCC5}"/>
          </ac:spMkLst>
        </pc:spChg>
        <pc:spChg chg="add del">
          <ac:chgData name="Maisie Bidwell (2114523)" userId="S::2114523@student.uwtsd.ac.uk::50e29807-2925-4932-8ca2-1ea20f0ca2ec" providerId="AD" clId="Web-{76754644-B214-2E5D-03CF-D4F854E6F97B}" dt="2022-05-22T14:08:30.907" v="2324"/>
          <ac:spMkLst>
            <pc:docMk/>
            <pc:sldMk cId="308296338" sldId="309"/>
            <ac:spMk id="19" creationId="{44B75501-2C4C-44D8-A541-FA33D7EF15D5}"/>
          </ac:spMkLst>
        </pc:spChg>
        <pc:spChg chg="add">
          <ac:chgData name="Maisie Bidwell (2114523)" userId="S::2114523@student.uwtsd.ac.uk::50e29807-2925-4932-8ca2-1ea20f0ca2ec" providerId="AD" clId="Web-{76754644-B214-2E5D-03CF-D4F854E6F97B}" dt="2022-05-22T14:08:31.032" v="2325"/>
          <ac:spMkLst>
            <pc:docMk/>
            <pc:sldMk cId="308296338" sldId="309"/>
            <ac:spMk id="21" creationId="{77CF3165-A4C8-44E6-ACDE-1B5CCF8BFB0E}"/>
          </ac:spMkLst>
        </pc:spChg>
        <pc:spChg chg="add">
          <ac:chgData name="Maisie Bidwell (2114523)" userId="S::2114523@student.uwtsd.ac.uk::50e29807-2925-4932-8ca2-1ea20f0ca2ec" providerId="AD" clId="Web-{76754644-B214-2E5D-03CF-D4F854E6F97B}" dt="2022-05-22T14:08:31.032" v="2325"/>
          <ac:spMkLst>
            <pc:docMk/>
            <pc:sldMk cId="308296338" sldId="309"/>
            <ac:spMk id="25" creationId="{ED934DFE-B775-4B9F-97F3-4B150731267D}"/>
          </ac:spMkLst>
        </pc:spChg>
        <pc:grpChg chg="add del">
          <ac:chgData name="Maisie Bidwell (2114523)" userId="S::2114523@student.uwtsd.ac.uk::50e29807-2925-4932-8ca2-1ea20f0ca2ec" providerId="AD" clId="Web-{76754644-B214-2E5D-03CF-D4F854E6F97B}" dt="2022-05-22T14:08:30.907" v="2324"/>
          <ac:grpSpMkLst>
            <pc:docMk/>
            <pc:sldMk cId="308296338" sldId="309"/>
            <ac:grpSpMk id="12" creationId="{42AB5EEF-5DB7-47EA-BB55-DC7DAC8A6870}"/>
          </ac:grpSpMkLst>
        </pc:grpChg>
        <pc:grpChg chg="add">
          <ac:chgData name="Maisie Bidwell (2114523)" userId="S::2114523@student.uwtsd.ac.uk::50e29807-2925-4932-8ca2-1ea20f0ca2ec" providerId="AD" clId="Web-{76754644-B214-2E5D-03CF-D4F854E6F97B}" dt="2022-05-22T14:08:31.032" v="2325"/>
          <ac:grpSpMkLst>
            <pc:docMk/>
            <pc:sldMk cId="308296338" sldId="309"/>
            <ac:grpSpMk id="23" creationId="{5C436ED1-B374-4FA9-AC69-CA9B086E4F35}"/>
          </ac:grpSpMkLst>
        </pc:grpChg>
        <pc:picChg chg="add mod">
          <ac:chgData name="Maisie Bidwell (2114523)" userId="S::2114523@student.uwtsd.ac.uk::50e29807-2925-4932-8ca2-1ea20f0ca2ec" providerId="AD" clId="Web-{76754644-B214-2E5D-03CF-D4F854E6F97B}" dt="2022-05-22T14:08:31.032" v="2325"/>
          <ac:picMkLst>
            <pc:docMk/>
            <pc:sldMk cId="308296338" sldId="309"/>
            <ac:picMk id="5" creationId="{3507C306-79C0-F951-61FE-4A9F5EF0727F}"/>
          </ac:picMkLst>
        </pc:picChg>
        <pc:picChg chg="add del">
          <ac:chgData name="Maisie Bidwell (2114523)" userId="S::2114523@student.uwtsd.ac.uk::50e29807-2925-4932-8ca2-1ea20f0ca2ec" providerId="AD" clId="Web-{76754644-B214-2E5D-03CF-D4F854E6F97B}" dt="2022-05-22T14:08:30.907" v="2324"/>
          <ac:picMkLst>
            <pc:docMk/>
            <pc:sldMk cId="308296338" sldId="309"/>
            <ac:picMk id="10" creationId="{F770B4CD-535A-4FF2-B700-8C40F0031E93}"/>
          </ac:picMkLst>
        </pc:picChg>
        <pc:picChg chg="add">
          <ac:chgData name="Maisie Bidwell (2114523)" userId="S::2114523@student.uwtsd.ac.uk::50e29807-2925-4932-8ca2-1ea20f0ca2ec" providerId="AD" clId="Web-{76754644-B214-2E5D-03CF-D4F854E6F97B}" dt="2022-05-22T14:08:31.032" v="2325"/>
          <ac:picMkLst>
            <pc:docMk/>
            <pc:sldMk cId="308296338" sldId="309"/>
            <ac:picMk id="22" creationId="{515DA87D-133C-4F77-8863-8B66D40F993C}"/>
          </ac:picMkLst>
        </pc:picChg>
        <pc:picChg chg="add">
          <ac:chgData name="Maisie Bidwell (2114523)" userId="S::2114523@student.uwtsd.ac.uk::50e29807-2925-4932-8ca2-1ea20f0ca2ec" providerId="AD" clId="Web-{76754644-B214-2E5D-03CF-D4F854E6F97B}" dt="2022-05-22T14:08:31.032" v="2325"/>
          <ac:picMkLst>
            <pc:docMk/>
            <pc:sldMk cId="308296338" sldId="309"/>
            <ac:picMk id="24" creationId="{DFBC7AB2-DCDB-4A24-8BFD-CF6E55D96DB4}"/>
          </ac:picMkLst>
        </pc:picChg>
      </pc:sldChg>
      <pc:sldChg chg="addSp delSp modSp new">
        <pc:chgData name="Maisie Bidwell (2114523)" userId="S::2114523@student.uwtsd.ac.uk::50e29807-2925-4932-8ca2-1ea20f0ca2ec" providerId="AD" clId="Web-{76754644-B214-2E5D-03CF-D4F854E6F97B}" dt="2022-05-22T14:36:40.183" v="2919" actId="20577"/>
        <pc:sldMkLst>
          <pc:docMk/>
          <pc:sldMk cId="462927269" sldId="310"/>
        </pc:sldMkLst>
        <pc:spChg chg="del">
          <ac:chgData name="Maisie Bidwell (2114523)" userId="S::2114523@student.uwtsd.ac.uk::50e29807-2925-4932-8ca2-1ea20f0ca2ec" providerId="AD" clId="Web-{76754644-B214-2E5D-03CF-D4F854E6F97B}" dt="2022-05-22T14:09:33.051" v="2349"/>
          <ac:spMkLst>
            <pc:docMk/>
            <pc:sldMk cId="462927269" sldId="310"/>
            <ac:spMk id="2" creationId="{7E50E572-EF5F-FAA7-383F-C3748E57B334}"/>
          </ac:spMkLst>
        </pc:spChg>
        <pc:spChg chg="del">
          <ac:chgData name="Maisie Bidwell (2114523)" userId="S::2114523@student.uwtsd.ac.uk::50e29807-2925-4932-8ca2-1ea20f0ca2ec" providerId="AD" clId="Web-{76754644-B214-2E5D-03CF-D4F854E6F97B}" dt="2022-05-22T14:09:33.801" v="2350"/>
          <ac:spMkLst>
            <pc:docMk/>
            <pc:sldMk cId="462927269" sldId="310"/>
            <ac:spMk id="3" creationId="{426CB9E8-45BE-3758-ADFB-A030E31F7E0A}"/>
          </ac:spMkLst>
        </pc:spChg>
        <pc:spChg chg="add mod">
          <ac:chgData name="Maisie Bidwell (2114523)" userId="S::2114523@student.uwtsd.ac.uk::50e29807-2925-4932-8ca2-1ea20f0ca2ec" providerId="AD" clId="Web-{76754644-B214-2E5D-03CF-D4F854E6F97B}" dt="2022-05-22T14:16:36.656" v="2553" actId="1076"/>
          <ac:spMkLst>
            <pc:docMk/>
            <pc:sldMk cId="462927269" sldId="310"/>
            <ac:spMk id="4" creationId="{8B2EB703-48D2-CF77-38F5-791989D71DE6}"/>
          </ac:spMkLst>
        </pc:spChg>
        <pc:spChg chg="add mod">
          <ac:chgData name="Maisie Bidwell (2114523)" userId="S::2114523@student.uwtsd.ac.uk::50e29807-2925-4932-8ca2-1ea20f0ca2ec" providerId="AD" clId="Web-{76754644-B214-2E5D-03CF-D4F854E6F97B}" dt="2022-05-22T14:29:35.813" v="2710" actId="20577"/>
          <ac:spMkLst>
            <pc:docMk/>
            <pc:sldMk cId="462927269" sldId="310"/>
            <ac:spMk id="5" creationId="{9CF9F5EA-E4ED-9E18-DFD0-44F221BB3526}"/>
          </ac:spMkLst>
        </pc:spChg>
        <pc:spChg chg="add del mod">
          <ac:chgData name="Maisie Bidwell (2114523)" userId="S::2114523@student.uwtsd.ac.uk::50e29807-2925-4932-8ca2-1ea20f0ca2ec" providerId="AD" clId="Web-{76754644-B214-2E5D-03CF-D4F854E6F97B}" dt="2022-05-22T14:17:42.082" v="2569"/>
          <ac:spMkLst>
            <pc:docMk/>
            <pc:sldMk cId="462927269" sldId="310"/>
            <ac:spMk id="8" creationId="{2ED27D08-A04D-E734-2FEA-F5B956A33139}"/>
          </ac:spMkLst>
        </pc:spChg>
        <pc:spChg chg="add mod">
          <ac:chgData name="Maisie Bidwell (2114523)" userId="S::2114523@student.uwtsd.ac.uk::50e29807-2925-4932-8ca2-1ea20f0ca2ec" providerId="AD" clId="Web-{76754644-B214-2E5D-03CF-D4F854E6F97B}" dt="2022-05-22T14:33:07.498" v="2811" actId="20577"/>
          <ac:spMkLst>
            <pc:docMk/>
            <pc:sldMk cId="462927269" sldId="310"/>
            <ac:spMk id="10" creationId="{87E35797-F027-4DE4-107A-644B46A845B8}"/>
          </ac:spMkLst>
        </pc:spChg>
        <pc:spChg chg="add mod">
          <ac:chgData name="Maisie Bidwell (2114523)" userId="S::2114523@student.uwtsd.ac.uk::50e29807-2925-4932-8ca2-1ea20f0ca2ec" providerId="AD" clId="Web-{76754644-B214-2E5D-03CF-D4F854E6F97B}" dt="2022-05-22T14:36:40.183" v="2919" actId="20577"/>
          <ac:spMkLst>
            <pc:docMk/>
            <pc:sldMk cId="462927269" sldId="310"/>
            <ac:spMk id="11" creationId="{1E019D53-5213-083A-4968-0158A143B851}"/>
          </ac:spMkLst>
        </pc:spChg>
        <pc:picChg chg="add mod">
          <ac:chgData name="Maisie Bidwell (2114523)" userId="S::2114523@student.uwtsd.ac.uk::50e29807-2925-4932-8ca2-1ea20f0ca2ec" providerId="AD" clId="Web-{76754644-B214-2E5D-03CF-D4F854E6F97B}" dt="2022-05-22T14:31:40.633" v="2802" actId="1076"/>
          <ac:picMkLst>
            <pc:docMk/>
            <pc:sldMk cId="462927269" sldId="310"/>
            <ac:picMk id="6" creationId="{9568722D-8319-03E3-437F-8C9B19F61C52}"/>
          </ac:picMkLst>
        </pc:picChg>
        <pc:picChg chg="add mod modCrop">
          <ac:chgData name="Maisie Bidwell (2114523)" userId="S::2114523@student.uwtsd.ac.uk::50e29807-2925-4932-8ca2-1ea20f0ca2ec" providerId="AD" clId="Web-{76754644-B214-2E5D-03CF-D4F854E6F97B}" dt="2022-05-22T14:31:42.430" v="2803" actId="1076"/>
          <ac:picMkLst>
            <pc:docMk/>
            <pc:sldMk cId="462927269" sldId="310"/>
            <ac:picMk id="9" creationId="{6F770CB8-FE35-6F32-0701-0C6C2CE15592}"/>
          </ac:picMkLst>
        </pc:picChg>
        <pc:cxnChg chg="add mod">
          <ac:chgData name="Maisie Bidwell (2114523)" userId="S::2114523@student.uwtsd.ac.uk::50e29807-2925-4932-8ca2-1ea20f0ca2ec" providerId="AD" clId="Web-{76754644-B214-2E5D-03CF-D4F854E6F97B}" dt="2022-05-22T14:31:44.446" v="2804" actId="1076"/>
          <ac:cxnSpMkLst>
            <pc:docMk/>
            <pc:sldMk cId="462927269" sldId="310"/>
            <ac:cxnSpMk id="7" creationId="{C939588D-7A81-12EE-1737-220B2279B757}"/>
          </ac:cxnSpMkLst>
        </pc:cxnChg>
      </pc:sldChg>
      <pc:sldChg chg="addSp modSp new">
        <pc:chgData name="Maisie Bidwell (2114523)" userId="S::2114523@student.uwtsd.ac.uk::50e29807-2925-4932-8ca2-1ea20f0ca2ec" providerId="AD" clId="Web-{76754644-B214-2E5D-03CF-D4F854E6F97B}" dt="2022-05-22T14:56:26.188" v="3199" actId="1076"/>
        <pc:sldMkLst>
          <pc:docMk/>
          <pc:sldMk cId="2778252754" sldId="311"/>
        </pc:sldMkLst>
        <pc:spChg chg="add mod">
          <ac:chgData name="Maisie Bidwell (2114523)" userId="S::2114523@student.uwtsd.ac.uk::50e29807-2925-4932-8ca2-1ea20f0ca2ec" providerId="AD" clId="Web-{76754644-B214-2E5D-03CF-D4F854E6F97B}" dt="2022-05-22T14:41:23.513" v="2997" actId="1076"/>
          <ac:spMkLst>
            <pc:docMk/>
            <pc:sldMk cId="2778252754" sldId="311"/>
            <ac:spMk id="3" creationId="{AE66FA97-FA0F-6D00-60B3-5AA5F48634E6}"/>
          </ac:spMkLst>
        </pc:spChg>
        <pc:spChg chg="add">
          <ac:chgData name="Maisie Bidwell (2114523)" userId="S::2114523@student.uwtsd.ac.uk::50e29807-2925-4932-8ca2-1ea20f0ca2ec" providerId="AD" clId="Web-{76754644-B214-2E5D-03CF-D4F854E6F97B}" dt="2022-05-22T14:38:50.957" v="2960"/>
          <ac:spMkLst>
            <pc:docMk/>
            <pc:sldMk cId="2778252754" sldId="311"/>
            <ac:spMk id="5" creationId="{A271D371-2879-79AC-E1EA-6CF2DAA9CE31}"/>
          </ac:spMkLst>
        </pc:spChg>
        <pc:spChg chg="add">
          <ac:chgData name="Maisie Bidwell (2114523)" userId="S::2114523@student.uwtsd.ac.uk::50e29807-2925-4932-8ca2-1ea20f0ca2ec" providerId="AD" clId="Web-{76754644-B214-2E5D-03CF-D4F854E6F97B}" dt="2022-05-22T14:38:50.972" v="2961"/>
          <ac:spMkLst>
            <pc:docMk/>
            <pc:sldMk cId="2778252754" sldId="311"/>
            <ac:spMk id="7" creationId="{8E6A6E68-AAC8-478B-291B-93C1834C0331}"/>
          </ac:spMkLst>
        </pc:spChg>
        <pc:spChg chg="add mod">
          <ac:chgData name="Maisie Bidwell (2114523)" userId="S::2114523@student.uwtsd.ac.uk::50e29807-2925-4932-8ca2-1ea20f0ca2ec" providerId="AD" clId="Web-{76754644-B214-2E5D-03CF-D4F854E6F97B}" dt="2022-05-22T14:44:36.681" v="3052" actId="20577"/>
          <ac:spMkLst>
            <pc:docMk/>
            <pc:sldMk cId="2778252754" sldId="311"/>
            <ac:spMk id="9" creationId="{BD894982-1047-354E-B50F-DC714EB6AD4F}"/>
          </ac:spMkLst>
        </pc:spChg>
        <pc:spChg chg="add mod">
          <ac:chgData name="Maisie Bidwell (2114523)" userId="S::2114523@student.uwtsd.ac.uk::50e29807-2925-4932-8ca2-1ea20f0ca2ec" providerId="AD" clId="Web-{76754644-B214-2E5D-03CF-D4F854E6F97B}" dt="2022-05-22T14:46:02.327" v="3100" actId="20577"/>
          <ac:spMkLst>
            <pc:docMk/>
            <pc:sldMk cId="2778252754" sldId="311"/>
            <ac:spMk id="10" creationId="{178348E3-E4B8-8013-60DB-F5A6BED8182F}"/>
          </ac:spMkLst>
        </pc:spChg>
        <pc:picChg chg="add mod">
          <ac:chgData name="Maisie Bidwell (2114523)" userId="S::2114523@student.uwtsd.ac.uk::50e29807-2925-4932-8ca2-1ea20f0ca2ec" providerId="AD" clId="Web-{76754644-B214-2E5D-03CF-D4F854E6F97B}" dt="2022-05-22T14:56:19.750" v="3195" actId="1076"/>
          <ac:picMkLst>
            <pc:docMk/>
            <pc:sldMk cId="2778252754" sldId="311"/>
            <ac:picMk id="11" creationId="{E78E1C25-0F41-54CD-6859-66A2A6A4B9AA}"/>
          </ac:picMkLst>
        </pc:picChg>
        <pc:picChg chg="add mod">
          <ac:chgData name="Maisie Bidwell (2114523)" userId="S::2114523@student.uwtsd.ac.uk::50e29807-2925-4932-8ca2-1ea20f0ca2ec" providerId="AD" clId="Web-{76754644-B214-2E5D-03CF-D4F854E6F97B}" dt="2022-05-22T14:55:27.903" v="3184" actId="14100"/>
          <ac:picMkLst>
            <pc:docMk/>
            <pc:sldMk cId="2778252754" sldId="311"/>
            <ac:picMk id="12" creationId="{65BBDEB3-EAC2-8E88-5661-D96682299D65}"/>
          </ac:picMkLst>
        </pc:picChg>
        <pc:picChg chg="add mod">
          <ac:chgData name="Maisie Bidwell (2114523)" userId="S::2114523@student.uwtsd.ac.uk::50e29807-2925-4932-8ca2-1ea20f0ca2ec" providerId="AD" clId="Web-{76754644-B214-2E5D-03CF-D4F854E6F97B}" dt="2022-05-22T14:55:43.513" v="3187" actId="14100"/>
          <ac:picMkLst>
            <pc:docMk/>
            <pc:sldMk cId="2778252754" sldId="311"/>
            <ac:picMk id="13" creationId="{9CB9C442-0575-152A-F917-2B316E5D5898}"/>
          </ac:picMkLst>
        </pc:picChg>
        <pc:picChg chg="add mod">
          <ac:chgData name="Maisie Bidwell (2114523)" userId="S::2114523@student.uwtsd.ac.uk::50e29807-2925-4932-8ca2-1ea20f0ca2ec" providerId="AD" clId="Web-{76754644-B214-2E5D-03CF-D4F854E6F97B}" dt="2022-05-22T14:56:26.188" v="3199" actId="1076"/>
          <ac:picMkLst>
            <pc:docMk/>
            <pc:sldMk cId="2778252754" sldId="311"/>
            <ac:picMk id="14" creationId="{37BCD7D7-D04F-59EF-4DFE-167F03105679}"/>
          </ac:picMkLst>
        </pc:picChg>
        <pc:cxnChg chg="add mod">
          <ac:chgData name="Maisie Bidwell (2114523)" userId="S::2114523@student.uwtsd.ac.uk::50e29807-2925-4932-8ca2-1ea20f0ca2ec" providerId="AD" clId="Web-{76754644-B214-2E5D-03CF-D4F854E6F97B}" dt="2022-05-22T14:41:19.169" v="2996" actId="14100"/>
          <ac:cxnSpMkLst>
            <pc:docMk/>
            <pc:sldMk cId="2778252754" sldId="311"/>
            <ac:cxnSpMk id="8" creationId="{D54E2714-4481-CDE8-6275-30BEF7CAD851}"/>
          </ac:cxnSpMkLst>
        </pc:cxnChg>
      </pc:sldChg>
    </pc:docChg>
  </pc:docChgLst>
  <pc:docChgLst>
    <pc:chgData name="Maisie Bidwell (2114523)" userId="S::2114523@student.uwtsd.ac.uk::50e29807-2925-4932-8ca2-1ea20f0ca2ec" providerId="AD" clId="Web-{0AA4CF81-2E61-5276-325C-B48E1D9D495D}"/>
    <pc:docChg chg="modSld">
      <pc:chgData name="Maisie Bidwell (2114523)" userId="S::2114523@student.uwtsd.ac.uk::50e29807-2925-4932-8ca2-1ea20f0ca2ec" providerId="AD" clId="Web-{0AA4CF81-2E61-5276-325C-B48E1D9D495D}" dt="2022-05-18T12:08:16.189" v="122" actId="20577"/>
      <pc:docMkLst>
        <pc:docMk/>
      </pc:docMkLst>
      <pc:sldChg chg="modSp">
        <pc:chgData name="Maisie Bidwell (2114523)" userId="S::2114523@student.uwtsd.ac.uk::50e29807-2925-4932-8ca2-1ea20f0ca2ec" providerId="AD" clId="Web-{0AA4CF81-2E61-5276-325C-B48E1D9D495D}" dt="2022-05-18T11:55:42.717" v="2" actId="20577"/>
        <pc:sldMkLst>
          <pc:docMk/>
          <pc:sldMk cId="4258618071" sldId="293"/>
        </pc:sldMkLst>
        <pc:spChg chg="mod">
          <ac:chgData name="Maisie Bidwell (2114523)" userId="S::2114523@student.uwtsd.ac.uk::50e29807-2925-4932-8ca2-1ea20f0ca2ec" providerId="AD" clId="Web-{0AA4CF81-2E61-5276-325C-B48E1D9D495D}" dt="2022-05-18T11:55:42.717" v="2" actId="20577"/>
          <ac:spMkLst>
            <pc:docMk/>
            <pc:sldMk cId="4258618071" sldId="293"/>
            <ac:spMk id="4" creationId="{05FF8A45-A4AB-0661-27C3-3F4CB28FD63C}"/>
          </ac:spMkLst>
        </pc:spChg>
      </pc:sldChg>
      <pc:sldChg chg="modSp">
        <pc:chgData name="Maisie Bidwell (2114523)" userId="S::2114523@student.uwtsd.ac.uk::50e29807-2925-4932-8ca2-1ea20f0ca2ec" providerId="AD" clId="Web-{0AA4CF81-2E61-5276-325C-B48E1D9D495D}" dt="2022-05-18T11:59:17.441" v="14" actId="20577"/>
        <pc:sldMkLst>
          <pc:docMk/>
          <pc:sldMk cId="1629495880" sldId="297"/>
        </pc:sldMkLst>
        <pc:spChg chg="mod">
          <ac:chgData name="Maisie Bidwell (2114523)" userId="S::2114523@student.uwtsd.ac.uk::50e29807-2925-4932-8ca2-1ea20f0ca2ec" providerId="AD" clId="Web-{0AA4CF81-2E61-5276-325C-B48E1D9D495D}" dt="2022-05-18T11:59:14.660" v="12" actId="20577"/>
          <ac:spMkLst>
            <pc:docMk/>
            <pc:sldMk cId="1629495880" sldId="297"/>
            <ac:spMk id="4" creationId="{668360ED-00E8-EF96-0BCC-FBC0E34D37B6}"/>
          </ac:spMkLst>
        </pc:spChg>
        <pc:spChg chg="mod">
          <ac:chgData name="Maisie Bidwell (2114523)" userId="S::2114523@student.uwtsd.ac.uk::50e29807-2925-4932-8ca2-1ea20f0ca2ec" providerId="AD" clId="Web-{0AA4CF81-2E61-5276-325C-B48E1D9D495D}" dt="2022-05-18T11:59:17.441" v="14" actId="20577"/>
          <ac:spMkLst>
            <pc:docMk/>
            <pc:sldMk cId="1629495880" sldId="297"/>
            <ac:spMk id="5" creationId="{06A63561-3438-CF5B-EA03-66CE716E27C0}"/>
          </ac:spMkLst>
        </pc:spChg>
      </pc:sldChg>
      <pc:sldChg chg="addSp modSp">
        <pc:chgData name="Maisie Bidwell (2114523)" userId="S::2114523@student.uwtsd.ac.uk::50e29807-2925-4932-8ca2-1ea20f0ca2ec" providerId="AD" clId="Web-{0AA4CF81-2E61-5276-325C-B48E1D9D495D}" dt="2022-05-18T12:08:16.189" v="122" actId="20577"/>
        <pc:sldMkLst>
          <pc:docMk/>
          <pc:sldMk cId="4035097715" sldId="298"/>
        </pc:sldMkLst>
        <pc:spChg chg="add mod">
          <ac:chgData name="Maisie Bidwell (2114523)" userId="S::2114523@student.uwtsd.ac.uk::50e29807-2925-4932-8ca2-1ea20f0ca2ec" providerId="AD" clId="Web-{0AA4CF81-2E61-5276-325C-B48E1D9D495D}" dt="2022-05-18T12:08:16.189" v="122" actId="20577"/>
          <ac:spMkLst>
            <pc:docMk/>
            <pc:sldMk cId="4035097715" sldId="298"/>
            <ac:spMk id="2" creationId="{C19B8AA5-A32A-6DD8-D4C8-21CDA8BBE5D1}"/>
          </ac:spMkLst>
        </pc:spChg>
        <pc:spChg chg="mod">
          <ac:chgData name="Maisie Bidwell (2114523)" userId="S::2114523@student.uwtsd.ac.uk::50e29807-2925-4932-8ca2-1ea20f0ca2ec" providerId="AD" clId="Web-{0AA4CF81-2E61-5276-325C-B48E1D9D495D}" dt="2022-05-18T12:04:36.012" v="23" actId="20577"/>
          <ac:spMkLst>
            <pc:docMk/>
            <pc:sldMk cId="4035097715" sldId="298"/>
            <ac:spMk id="4" creationId="{D571BC40-EBF0-A5CB-C010-05C987AB831A}"/>
          </ac:spMkLst>
        </pc:spChg>
      </pc:sldChg>
    </pc:docChg>
  </pc:docChgLst>
  <pc:docChgLst>
    <pc:chgData name="Maisie Bidwell (2114523)" userId="S::2114523@student.uwtsd.ac.uk::50e29807-2925-4932-8ca2-1ea20f0ca2ec" providerId="AD" clId="Web-{EF655036-D1AA-BAA4-5B74-5EF50FC49484}"/>
    <pc:docChg chg="addSld modSld">
      <pc:chgData name="Maisie Bidwell (2114523)" userId="S::2114523@student.uwtsd.ac.uk::50e29807-2925-4932-8ca2-1ea20f0ca2ec" providerId="AD" clId="Web-{EF655036-D1AA-BAA4-5B74-5EF50FC49484}" dt="2022-04-27T16:51:15.668" v="1106" actId="14100"/>
      <pc:docMkLst>
        <pc:docMk/>
      </pc:docMkLst>
      <pc:sldChg chg="addSp delSp modSp">
        <pc:chgData name="Maisie Bidwell (2114523)" userId="S::2114523@student.uwtsd.ac.uk::50e29807-2925-4932-8ca2-1ea20f0ca2ec" providerId="AD" clId="Web-{EF655036-D1AA-BAA4-5B74-5EF50FC49484}" dt="2022-04-27T16:51:15.668" v="1106" actId="14100"/>
        <pc:sldMkLst>
          <pc:docMk/>
          <pc:sldMk cId="2824653212" sldId="276"/>
        </pc:sldMkLst>
        <pc:spChg chg="add mod">
          <ac:chgData name="Maisie Bidwell (2114523)" userId="S::2114523@student.uwtsd.ac.uk::50e29807-2925-4932-8ca2-1ea20f0ca2ec" providerId="AD" clId="Web-{EF655036-D1AA-BAA4-5B74-5EF50FC49484}" dt="2022-04-27T15:38:28.559" v="756" actId="1076"/>
          <ac:spMkLst>
            <pc:docMk/>
            <pc:sldMk cId="2824653212" sldId="276"/>
            <ac:spMk id="2" creationId="{BB902C5C-9ED4-FC5C-7D4E-5BAC9DBAF982}"/>
          </ac:spMkLst>
        </pc:spChg>
        <pc:spChg chg="add del mod">
          <ac:chgData name="Maisie Bidwell (2114523)" userId="S::2114523@student.uwtsd.ac.uk::50e29807-2925-4932-8ca2-1ea20f0ca2ec" providerId="AD" clId="Web-{EF655036-D1AA-BAA4-5B74-5EF50FC49484}" dt="2022-04-27T15:29:58.205" v="489"/>
          <ac:spMkLst>
            <pc:docMk/>
            <pc:sldMk cId="2824653212" sldId="276"/>
            <ac:spMk id="3" creationId="{51E23A32-390D-8E90-CB02-1A3BC1A3A665}"/>
          </ac:spMkLst>
        </pc:spChg>
        <pc:spChg chg="mod">
          <ac:chgData name="Maisie Bidwell (2114523)" userId="S::2114523@student.uwtsd.ac.uk::50e29807-2925-4932-8ca2-1ea20f0ca2ec" providerId="AD" clId="Web-{EF655036-D1AA-BAA4-5B74-5EF50FC49484}" dt="2022-04-27T15:06:18.943" v="6" actId="20577"/>
          <ac:spMkLst>
            <pc:docMk/>
            <pc:sldMk cId="2824653212" sldId="276"/>
            <ac:spMk id="4" creationId="{A9700401-1F7E-2B29-6AAB-9C239CBE790D}"/>
          </ac:spMkLst>
        </pc:spChg>
        <pc:spChg chg="del mod">
          <ac:chgData name="Maisie Bidwell (2114523)" userId="S::2114523@student.uwtsd.ac.uk::50e29807-2925-4932-8ca2-1ea20f0ca2ec" providerId="AD" clId="Web-{EF655036-D1AA-BAA4-5B74-5EF50FC49484}" dt="2022-04-27T15:30:08.534" v="494"/>
          <ac:spMkLst>
            <pc:docMk/>
            <pc:sldMk cId="2824653212" sldId="276"/>
            <ac:spMk id="6" creationId="{8889DAEA-31BC-7289-187E-5BD38A59969F}"/>
          </ac:spMkLst>
        </pc:spChg>
        <pc:spChg chg="mod">
          <ac:chgData name="Maisie Bidwell (2114523)" userId="S::2114523@student.uwtsd.ac.uk::50e29807-2925-4932-8ca2-1ea20f0ca2ec" providerId="AD" clId="Web-{EF655036-D1AA-BAA4-5B74-5EF50FC49484}" dt="2022-04-27T15:30:41.206" v="504" actId="1076"/>
          <ac:spMkLst>
            <pc:docMk/>
            <pc:sldMk cId="2824653212" sldId="276"/>
            <ac:spMk id="8" creationId="{2083F0EF-5481-3696-EAE3-FAFD35A5D833}"/>
          </ac:spMkLst>
        </pc:spChg>
        <pc:spChg chg="mod">
          <ac:chgData name="Maisie Bidwell (2114523)" userId="S::2114523@student.uwtsd.ac.uk::50e29807-2925-4932-8ca2-1ea20f0ca2ec" providerId="AD" clId="Web-{EF655036-D1AA-BAA4-5B74-5EF50FC49484}" dt="2022-04-27T15:30:37.628" v="503" actId="1076"/>
          <ac:spMkLst>
            <pc:docMk/>
            <pc:sldMk cId="2824653212" sldId="276"/>
            <ac:spMk id="10" creationId="{015C1ABB-202A-4F1D-2CC3-9A801B2A24F1}"/>
          </ac:spMkLst>
        </pc:spChg>
        <pc:spChg chg="add mod">
          <ac:chgData name="Maisie Bidwell (2114523)" userId="S::2114523@student.uwtsd.ac.uk::50e29807-2925-4932-8ca2-1ea20f0ca2ec" providerId="AD" clId="Web-{EF655036-D1AA-BAA4-5B74-5EF50FC49484}" dt="2022-04-27T15:40:36.265" v="777" actId="20577"/>
          <ac:spMkLst>
            <pc:docMk/>
            <pc:sldMk cId="2824653212" sldId="276"/>
            <ac:spMk id="11" creationId="{514BE62F-CE9D-4BB5-32CA-662AA5AB8F63}"/>
          </ac:spMkLst>
        </pc:spChg>
        <pc:picChg chg="del">
          <ac:chgData name="Maisie Bidwell (2114523)" userId="S::2114523@student.uwtsd.ac.uk::50e29807-2925-4932-8ca2-1ea20f0ca2ec" providerId="AD" clId="Web-{EF655036-D1AA-BAA4-5B74-5EF50FC49484}" dt="2022-04-27T15:30:07.534" v="493"/>
          <ac:picMkLst>
            <pc:docMk/>
            <pc:sldMk cId="2824653212" sldId="276"/>
            <ac:picMk id="5" creationId="{B145D526-CB6D-2F1B-EDF3-562B5E2262BF}"/>
          </ac:picMkLst>
        </pc:picChg>
        <pc:picChg chg="mod">
          <ac:chgData name="Maisie Bidwell (2114523)" userId="S::2114523@student.uwtsd.ac.uk::50e29807-2925-4932-8ca2-1ea20f0ca2ec" providerId="AD" clId="Web-{EF655036-D1AA-BAA4-5B74-5EF50FC49484}" dt="2022-04-27T15:30:13.268" v="497" actId="1076"/>
          <ac:picMkLst>
            <pc:docMk/>
            <pc:sldMk cId="2824653212" sldId="276"/>
            <ac:picMk id="7" creationId="{701442DB-C923-6708-7A0B-309E6C805C90}"/>
          </ac:picMkLst>
        </pc:picChg>
        <pc:picChg chg="mod">
          <ac:chgData name="Maisie Bidwell (2114523)" userId="S::2114523@student.uwtsd.ac.uk::50e29807-2925-4932-8ca2-1ea20f0ca2ec" providerId="AD" clId="Web-{EF655036-D1AA-BAA4-5B74-5EF50FC49484}" dt="2022-04-27T15:30:31.722" v="502" actId="1076"/>
          <ac:picMkLst>
            <pc:docMk/>
            <pc:sldMk cId="2824653212" sldId="276"/>
            <ac:picMk id="9" creationId="{C7CB9B4E-F832-3ADC-D227-299EA38D4E51}"/>
          </ac:picMkLst>
        </pc:picChg>
        <pc:cxnChg chg="add mod">
          <ac:chgData name="Maisie Bidwell (2114523)" userId="S::2114523@student.uwtsd.ac.uk::50e29807-2925-4932-8ca2-1ea20f0ca2ec" providerId="AD" clId="Web-{EF655036-D1AA-BAA4-5B74-5EF50FC49484}" dt="2022-04-27T15:39:24.920" v="768"/>
          <ac:cxnSpMkLst>
            <pc:docMk/>
            <pc:sldMk cId="2824653212" sldId="276"/>
            <ac:cxnSpMk id="12" creationId="{54F78FF7-EB3C-8284-C8F6-D492BA3F01DC}"/>
          </ac:cxnSpMkLst>
        </pc:cxnChg>
        <pc:cxnChg chg="add del mod">
          <ac:chgData name="Maisie Bidwell (2114523)" userId="S::2114523@student.uwtsd.ac.uk::50e29807-2925-4932-8ca2-1ea20f0ca2ec" providerId="AD" clId="Web-{EF655036-D1AA-BAA4-5B74-5EF50FC49484}" dt="2022-04-27T15:38:18.981" v="753"/>
          <ac:cxnSpMkLst>
            <pc:docMk/>
            <pc:sldMk cId="2824653212" sldId="276"/>
            <ac:cxnSpMk id="13" creationId="{01723F32-5F9C-CD67-6ECD-C1076D57DB21}"/>
          </ac:cxnSpMkLst>
        </pc:cxnChg>
        <pc:cxnChg chg="add mod">
          <ac:chgData name="Maisie Bidwell (2114523)" userId="S::2114523@student.uwtsd.ac.uk::50e29807-2925-4932-8ca2-1ea20f0ca2ec" providerId="AD" clId="Web-{EF655036-D1AA-BAA4-5B74-5EF50FC49484}" dt="2022-04-27T16:51:15.668" v="1106" actId="14100"/>
          <ac:cxnSpMkLst>
            <pc:docMk/>
            <pc:sldMk cId="2824653212" sldId="276"/>
            <ac:cxnSpMk id="14" creationId="{29FE01FC-9FDA-5F96-DCDD-6E78193E3BAE}"/>
          </ac:cxnSpMkLst>
        </pc:cxnChg>
        <pc:cxnChg chg="add mod">
          <ac:chgData name="Maisie Bidwell (2114523)" userId="S::2114523@student.uwtsd.ac.uk::50e29807-2925-4932-8ca2-1ea20f0ca2ec" providerId="AD" clId="Web-{EF655036-D1AA-BAA4-5B74-5EF50FC49484}" dt="2022-04-27T15:39:58.702" v="776" actId="14100"/>
          <ac:cxnSpMkLst>
            <pc:docMk/>
            <pc:sldMk cId="2824653212" sldId="276"/>
            <ac:cxnSpMk id="15" creationId="{41D55A3A-E508-C1AB-3D13-E72E52A47503}"/>
          </ac:cxnSpMkLst>
        </pc:cxnChg>
      </pc:sldChg>
      <pc:sldChg chg="addSp delSp modSp new">
        <pc:chgData name="Maisie Bidwell (2114523)" userId="S::2114523@student.uwtsd.ac.uk::50e29807-2925-4932-8ca2-1ea20f0ca2ec" providerId="AD" clId="Web-{EF655036-D1AA-BAA4-5B74-5EF50FC49484}" dt="2022-04-27T16:03:34.855" v="1105" actId="1076"/>
        <pc:sldMkLst>
          <pc:docMk/>
          <pc:sldMk cId="4082725789" sldId="277"/>
        </pc:sldMkLst>
        <pc:spChg chg="del">
          <ac:chgData name="Maisie Bidwell (2114523)" userId="S::2114523@student.uwtsd.ac.uk::50e29807-2925-4932-8ca2-1ea20f0ca2ec" providerId="AD" clId="Web-{EF655036-D1AA-BAA4-5B74-5EF50FC49484}" dt="2022-04-27T15:28:56.470" v="469"/>
          <ac:spMkLst>
            <pc:docMk/>
            <pc:sldMk cId="4082725789" sldId="277"/>
            <ac:spMk id="2" creationId="{34161752-B879-2840-CDB5-676E4E49FDDE}"/>
          </ac:spMkLst>
        </pc:spChg>
        <pc:spChg chg="del">
          <ac:chgData name="Maisie Bidwell (2114523)" userId="S::2114523@student.uwtsd.ac.uk::50e29807-2925-4932-8ca2-1ea20f0ca2ec" providerId="AD" clId="Web-{EF655036-D1AA-BAA4-5B74-5EF50FC49484}" dt="2022-04-27T15:28:57.767" v="470"/>
          <ac:spMkLst>
            <pc:docMk/>
            <pc:sldMk cId="4082725789" sldId="277"/>
            <ac:spMk id="3" creationId="{7D529090-04AB-2EC2-9A9C-3E33B7C9CBAF}"/>
          </ac:spMkLst>
        </pc:spChg>
        <pc:spChg chg="add mod">
          <ac:chgData name="Maisie Bidwell (2114523)" userId="S::2114523@student.uwtsd.ac.uk::50e29807-2925-4932-8ca2-1ea20f0ca2ec" providerId="AD" clId="Web-{EF655036-D1AA-BAA4-5B74-5EF50FC49484}" dt="2022-04-27T15:58:17.755" v="1071" actId="20577"/>
          <ac:spMkLst>
            <pc:docMk/>
            <pc:sldMk cId="4082725789" sldId="277"/>
            <ac:spMk id="6" creationId="{B6E27D53-7F36-79E1-85EC-C6D92768F048}"/>
          </ac:spMkLst>
        </pc:spChg>
        <pc:spChg chg="add mod">
          <ac:chgData name="Maisie Bidwell (2114523)" userId="S::2114523@student.uwtsd.ac.uk::50e29807-2925-4932-8ca2-1ea20f0ca2ec" providerId="AD" clId="Web-{EF655036-D1AA-BAA4-5B74-5EF50FC49484}" dt="2022-04-27T15:58:28.755" v="1073" actId="14100"/>
          <ac:spMkLst>
            <pc:docMk/>
            <pc:sldMk cId="4082725789" sldId="277"/>
            <ac:spMk id="7" creationId="{5C093EE9-36BF-3C8B-C9A7-4CF15FA9CAD2}"/>
          </ac:spMkLst>
        </pc:spChg>
        <pc:spChg chg="add mod">
          <ac:chgData name="Maisie Bidwell (2114523)" userId="S::2114523@student.uwtsd.ac.uk::50e29807-2925-4932-8ca2-1ea20f0ca2ec" providerId="AD" clId="Web-{EF655036-D1AA-BAA4-5B74-5EF50FC49484}" dt="2022-04-27T16:03:34.855" v="1105" actId="1076"/>
          <ac:spMkLst>
            <pc:docMk/>
            <pc:sldMk cId="4082725789" sldId="277"/>
            <ac:spMk id="9" creationId="{A8FE5DE5-0E23-1315-BC6D-300E029594EA}"/>
          </ac:spMkLst>
        </pc:spChg>
        <pc:spChg chg="add mod">
          <ac:chgData name="Maisie Bidwell (2114523)" userId="S::2114523@student.uwtsd.ac.uk::50e29807-2925-4932-8ca2-1ea20f0ca2ec" providerId="AD" clId="Web-{EF655036-D1AA-BAA4-5B74-5EF50FC49484}" dt="2022-04-27T16:03:04.729" v="1104" actId="20577"/>
          <ac:spMkLst>
            <pc:docMk/>
            <pc:sldMk cId="4082725789" sldId="277"/>
            <ac:spMk id="11" creationId="{21D04BA8-737E-3044-7779-F8903327C20D}"/>
          </ac:spMkLst>
        </pc:spChg>
        <pc:picChg chg="add mod">
          <ac:chgData name="Maisie Bidwell (2114523)" userId="S::2114523@student.uwtsd.ac.uk::50e29807-2925-4932-8ca2-1ea20f0ca2ec" providerId="AD" clId="Web-{EF655036-D1AA-BAA4-5B74-5EF50FC49484}" dt="2022-04-27T15:29:07.329" v="472" actId="1076"/>
          <ac:picMkLst>
            <pc:docMk/>
            <pc:sldMk cId="4082725789" sldId="277"/>
            <ac:picMk id="5" creationId="{3A9512A5-3D8B-A3B6-2BA8-EC7CDB968F77}"/>
          </ac:picMkLst>
        </pc:picChg>
        <pc:picChg chg="add mod modCrop">
          <ac:chgData name="Maisie Bidwell (2114523)" userId="S::2114523@student.uwtsd.ac.uk::50e29807-2925-4932-8ca2-1ea20f0ca2ec" providerId="AD" clId="Web-{EF655036-D1AA-BAA4-5B74-5EF50FC49484}" dt="2022-04-27T15:58:45.146" v="1078" actId="14100"/>
          <ac:picMkLst>
            <pc:docMk/>
            <pc:sldMk cId="4082725789" sldId="277"/>
            <ac:picMk id="8" creationId="{7A0D441B-46AD-172E-01C2-7FCDB1A8FB85}"/>
          </ac:picMkLst>
        </pc:picChg>
        <pc:picChg chg="add del mod">
          <ac:chgData name="Maisie Bidwell (2114523)" userId="S::2114523@student.uwtsd.ac.uk::50e29807-2925-4932-8ca2-1ea20f0ca2ec" providerId="AD" clId="Web-{EF655036-D1AA-BAA4-5B74-5EF50FC49484}" dt="2022-04-27T16:00:20.882" v="1098"/>
          <ac:picMkLst>
            <pc:docMk/>
            <pc:sldMk cId="4082725789" sldId="277"/>
            <ac:picMk id="10" creationId="{7245E4BE-0AB0-8F84-0A98-B05355C6863F}"/>
          </ac:picMkLst>
        </pc:picChg>
      </pc:sldChg>
    </pc:docChg>
  </pc:docChgLst>
  <pc:docChgLst>
    <pc:chgData name="Maisie Bidwell (2114523)" userId="S::2114523@student.uwtsd.ac.uk::50e29807-2925-4932-8ca2-1ea20f0ca2ec" providerId="AD" clId="Web-{12F2C712-E0C4-51B9-6C68-1689266DDB0C}"/>
    <pc:docChg chg="addSld delSld modSld sldOrd">
      <pc:chgData name="Maisie Bidwell (2114523)" userId="S::2114523@student.uwtsd.ac.uk::50e29807-2925-4932-8ca2-1ea20f0ca2ec" providerId="AD" clId="Web-{12F2C712-E0C4-51B9-6C68-1689266DDB0C}" dt="2022-05-06T11:49:23.069" v="2771"/>
      <pc:docMkLst>
        <pc:docMk/>
      </pc:docMkLst>
      <pc:sldChg chg="modSp">
        <pc:chgData name="Maisie Bidwell (2114523)" userId="S::2114523@student.uwtsd.ac.uk::50e29807-2925-4932-8ca2-1ea20f0ca2ec" providerId="AD" clId="Web-{12F2C712-E0C4-51B9-6C68-1689266DDB0C}" dt="2022-05-06T09:28:04.914" v="1046" actId="1076"/>
        <pc:sldMkLst>
          <pc:docMk/>
          <pc:sldMk cId="4082725789" sldId="277"/>
        </pc:sldMkLst>
        <pc:spChg chg="mod">
          <ac:chgData name="Maisie Bidwell (2114523)" userId="S::2114523@student.uwtsd.ac.uk::50e29807-2925-4932-8ca2-1ea20f0ca2ec" providerId="AD" clId="Web-{12F2C712-E0C4-51B9-6C68-1689266DDB0C}" dt="2022-05-06T09:27:42.570" v="1039" actId="14100"/>
          <ac:spMkLst>
            <pc:docMk/>
            <pc:sldMk cId="4082725789" sldId="277"/>
            <ac:spMk id="7" creationId="{5C093EE9-36BF-3C8B-C9A7-4CF15FA9CAD2}"/>
          </ac:spMkLst>
        </pc:spChg>
        <pc:spChg chg="mod">
          <ac:chgData name="Maisie Bidwell (2114523)" userId="S::2114523@student.uwtsd.ac.uk::50e29807-2925-4932-8ca2-1ea20f0ca2ec" providerId="AD" clId="Web-{12F2C712-E0C4-51B9-6C68-1689266DDB0C}" dt="2022-05-06T09:28:04.914" v="1046" actId="1076"/>
          <ac:spMkLst>
            <pc:docMk/>
            <pc:sldMk cId="4082725789" sldId="277"/>
            <ac:spMk id="9" creationId="{A8FE5DE5-0E23-1315-BC6D-300E029594EA}"/>
          </ac:spMkLst>
        </pc:spChg>
        <pc:spChg chg="mod">
          <ac:chgData name="Maisie Bidwell (2114523)" userId="S::2114523@student.uwtsd.ac.uk::50e29807-2925-4932-8ca2-1ea20f0ca2ec" providerId="AD" clId="Web-{12F2C712-E0C4-51B9-6C68-1689266DDB0C}" dt="2022-05-06T09:28:00.523" v="1045" actId="14100"/>
          <ac:spMkLst>
            <pc:docMk/>
            <pc:sldMk cId="4082725789" sldId="277"/>
            <ac:spMk id="11" creationId="{21D04BA8-737E-3044-7779-F8903327C20D}"/>
          </ac:spMkLst>
        </pc:spChg>
        <pc:picChg chg="mod">
          <ac:chgData name="Maisie Bidwell (2114523)" userId="S::2114523@student.uwtsd.ac.uk::50e29807-2925-4932-8ca2-1ea20f0ca2ec" providerId="AD" clId="Web-{12F2C712-E0C4-51B9-6C68-1689266DDB0C}" dt="2022-05-06T09:27:49.632" v="1041" actId="14100"/>
          <ac:picMkLst>
            <pc:docMk/>
            <pc:sldMk cId="4082725789" sldId="277"/>
            <ac:picMk id="5" creationId="{3A9512A5-3D8B-A3B6-2BA8-EC7CDB968F77}"/>
          </ac:picMkLst>
        </pc:picChg>
        <pc:picChg chg="mod">
          <ac:chgData name="Maisie Bidwell (2114523)" userId="S::2114523@student.uwtsd.ac.uk::50e29807-2925-4932-8ca2-1ea20f0ca2ec" providerId="AD" clId="Web-{12F2C712-E0C4-51B9-6C68-1689266DDB0C}" dt="2022-05-06T09:27:50.960" v="1042" actId="1076"/>
          <ac:picMkLst>
            <pc:docMk/>
            <pc:sldMk cId="4082725789" sldId="277"/>
            <ac:picMk id="8" creationId="{7A0D441B-46AD-172E-01C2-7FCDB1A8FB85}"/>
          </ac:picMkLst>
        </pc:picChg>
      </pc:sldChg>
      <pc:sldChg chg="addSp delSp modSp new">
        <pc:chgData name="Maisie Bidwell (2114523)" userId="S::2114523@student.uwtsd.ac.uk::50e29807-2925-4932-8ca2-1ea20f0ca2ec" providerId="AD" clId="Web-{12F2C712-E0C4-51B9-6C68-1689266DDB0C}" dt="2022-05-06T09:37:49.289" v="1100" actId="20577"/>
        <pc:sldMkLst>
          <pc:docMk/>
          <pc:sldMk cId="3255741730" sldId="278"/>
        </pc:sldMkLst>
        <pc:spChg chg="del">
          <ac:chgData name="Maisie Bidwell (2114523)" userId="S::2114523@student.uwtsd.ac.uk::50e29807-2925-4932-8ca2-1ea20f0ca2ec" providerId="AD" clId="Web-{12F2C712-E0C4-51B9-6C68-1689266DDB0C}" dt="2022-05-06T08:29:12.245" v="3"/>
          <ac:spMkLst>
            <pc:docMk/>
            <pc:sldMk cId="3255741730" sldId="278"/>
            <ac:spMk id="2" creationId="{530AD7B6-65E4-C85C-9A4C-5B0060058B32}"/>
          </ac:spMkLst>
        </pc:spChg>
        <pc:spChg chg="del">
          <ac:chgData name="Maisie Bidwell (2114523)" userId="S::2114523@student.uwtsd.ac.uk::50e29807-2925-4932-8ca2-1ea20f0ca2ec" providerId="AD" clId="Web-{12F2C712-E0C4-51B9-6C68-1689266DDB0C}" dt="2022-05-06T08:29:13.511" v="4"/>
          <ac:spMkLst>
            <pc:docMk/>
            <pc:sldMk cId="3255741730" sldId="278"/>
            <ac:spMk id="3" creationId="{E7A0D4E2-DA2E-125D-5CE5-68D9159586D1}"/>
          </ac:spMkLst>
        </pc:spChg>
        <pc:spChg chg="add mod">
          <ac:chgData name="Maisie Bidwell (2114523)" userId="S::2114523@student.uwtsd.ac.uk::50e29807-2925-4932-8ca2-1ea20f0ca2ec" providerId="AD" clId="Web-{12F2C712-E0C4-51B9-6C68-1689266DDB0C}" dt="2022-05-06T09:37:49.289" v="1100" actId="20577"/>
          <ac:spMkLst>
            <pc:docMk/>
            <pc:sldMk cId="3255741730" sldId="278"/>
            <ac:spMk id="5" creationId="{0BEE49FB-3E16-D6E0-7AE1-B2DBA5E8051E}"/>
          </ac:spMkLst>
        </pc:spChg>
        <pc:spChg chg="add mod">
          <ac:chgData name="Maisie Bidwell (2114523)" userId="S::2114523@student.uwtsd.ac.uk::50e29807-2925-4932-8ca2-1ea20f0ca2ec" providerId="AD" clId="Web-{12F2C712-E0C4-51B9-6C68-1689266DDB0C}" dt="2022-05-06T08:51:06.464" v="377" actId="1076"/>
          <ac:spMkLst>
            <pc:docMk/>
            <pc:sldMk cId="3255741730" sldId="278"/>
            <ac:spMk id="9" creationId="{409BECF2-3F98-5185-09F5-6A3384FE3451}"/>
          </ac:spMkLst>
        </pc:spChg>
        <pc:picChg chg="add mod">
          <ac:chgData name="Maisie Bidwell (2114523)" userId="S::2114523@student.uwtsd.ac.uk::50e29807-2925-4932-8ca2-1ea20f0ca2ec" providerId="AD" clId="Web-{12F2C712-E0C4-51B9-6C68-1689266DDB0C}" dt="2022-05-06T08:51:09.714" v="378" actId="14100"/>
          <ac:picMkLst>
            <pc:docMk/>
            <pc:sldMk cId="3255741730" sldId="278"/>
            <ac:picMk id="4" creationId="{9C2D3083-F26F-65DF-37B4-E11F95EEACD2}"/>
          </ac:picMkLst>
        </pc:picChg>
        <pc:picChg chg="add del mod">
          <ac:chgData name="Maisie Bidwell (2114523)" userId="S::2114523@student.uwtsd.ac.uk::50e29807-2925-4932-8ca2-1ea20f0ca2ec" providerId="AD" clId="Web-{12F2C712-E0C4-51B9-6C68-1689266DDB0C}" dt="2022-05-06T08:32:42.765" v="61"/>
          <ac:picMkLst>
            <pc:docMk/>
            <pc:sldMk cId="3255741730" sldId="278"/>
            <ac:picMk id="6" creationId="{69922C52-1F3F-8659-C384-F83B47B38C6A}"/>
          </ac:picMkLst>
        </pc:picChg>
        <pc:picChg chg="add mod modCrop">
          <ac:chgData name="Maisie Bidwell (2114523)" userId="S::2114523@student.uwtsd.ac.uk::50e29807-2925-4932-8ca2-1ea20f0ca2ec" providerId="AD" clId="Web-{12F2C712-E0C4-51B9-6C68-1689266DDB0C}" dt="2022-05-06T08:51:15.964" v="380" actId="14100"/>
          <ac:picMkLst>
            <pc:docMk/>
            <pc:sldMk cId="3255741730" sldId="278"/>
            <ac:picMk id="7" creationId="{E87D626C-972E-3EFE-AB16-ABD935C63A62}"/>
          </ac:picMkLst>
        </pc:picChg>
        <pc:picChg chg="add del mod">
          <ac:chgData name="Maisie Bidwell (2114523)" userId="S::2114523@student.uwtsd.ac.uk::50e29807-2925-4932-8ca2-1ea20f0ca2ec" providerId="AD" clId="Web-{12F2C712-E0C4-51B9-6C68-1689266DDB0C}" dt="2022-05-06T08:45:51.111" v="328"/>
          <ac:picMkLst>
            <pc:docMk/>
            <pc:sldMk cId="3255741730" sldId="278"/>
            <ac:picMk id="8" creationId="{8F1E5DD7-82C2-D4FD-895C-6A2E54AF4CFB}"/>
          </ac:picMkLst>
        </pc:picChg>
        <pc:picChg chg="add del mod">
          <ac:chgData name="Maisie Bidwell (2114523)" userId="S::2114523@student.uwtsd.ac.uk::50e29807-2925-4932-8ca2-1ea20f0ca2ec" providerId="AD" clId="Web-{12F2C712-E0C4-51B9-6C68-1689266DDB0C}" dt="2022-05-06T08:50:57.651" v="375"/>
          <ac:picMkLst>
            <pc:docMk/>
            <pc:sldMk cId="3255741730" sldId="278"/>
            <ac:picMk id="10" creationId="{714782AD-19A8-DF62-D11C-526D68C89379}"/>
          </ac:picMkLst>
        </pc:picChg>
        <pc:picChg chg="add del mod modCrop">
          <ac:chgData name="Maisie Bidwell (2114523)" userId="S::2114523@student.uwtsd.ac.uk::50e29807-2925-4932-8ca2-1ea20f0ca2ec" providerId="AD" clId="Web-{12F2C712-E0C4-51B9-6C68-1689266DDB0C}" dt="2022-05-06T08:50:50.089" v="373"/>
          <ac:picMkLst>
            <pc:docMk/>
            <pc:sldMk cId="3255741730" sldId="278"/>
            <ac:picMk id="11" creationId="{B61BBAA1-9896-9ABB-8CDC-868006065C0E}"/>
          </ac:picMkLst>
        </pc:picChg>
        <pc:picChg chg="add del mod modCrop">
          <ac:chgData name="Maisie Bidwell (2114523)" userId="S::2114523@student.uwtsd.ac.uk::50e29807-2925-4932-8ca2-1ea20f0ca2ec" providerId="AD" clId="Web-{12F2C712-E0C4-51B9-6C68-1689266DDB0C}" dt="2022-05-06T08:50:42.042" v="371"/>
          <ac:picMkLst>
            <pc:docMk/>
            <pc:sldMk cId="3255741730" sldId="278"/>
            <ac:picMk id="12" creationId="{ED599D15-1B2B-AE62-FC2F-142AD533835C}"/>
          </ac:picMkLst>
        </pc:picChg>
        <pc:picChg chg="add del mod">
          <ac:chgData name="Maisie Bidwell (2114523)" userId="S::2114523@student.uwtsd.ac.uk::50e29807-2925-4932-8ca2-1ea20f0ca2ec" providerId="AD" clId="Web-{12F2C712-E0C4-51B9-6C68-1689266DDB0C}" dt="2022-05-06T08:50:31.539" v="368"/>
          <ac:picMkLst>
            <pc:docMk/>
            <pc:sldMk cId="3255741730" sldId="278"/>
            <ac:picMk id="13" creationId="{CE793C67-9FB8-F285-054D-ACAFBB8A8A95}"/>
          </ac:picMkLst>
        </pc:picChg>
      </pc:sldChg>
      <pc:sldChg chg="addSp delSp modSp new mod ord setBg">
        <pc:chgData name="Maisie Bidwell (2114523)" userId="S::2114523@student.uwtsd.ac.uk::50e29807-2925-4932-8ca2-1ea20f0ca2ec" providerId="AD" clId="Web-{12F2C712-E0C4-51B9-6C68-1689266DDB0C}" dt="2022-05-06T08:55:51.659" v="423" actId="14100"/>
        <pc:sldMkLst>
          <pc:docMk/>
          <pc:sldMk cId="2378297910" sldId="279"/>
        </pc:sldMkLst>
        <pc:spChg chg="del">
          <ac:chgData name="Maisie Bidwell (2114523)" userId="S::2114523@student.uwtsd.ac.uk::50e29807-2925-4932-8ca2-1ea20f0ca2ec" providerId="AD" clId="Web-{12F2C712-E0C4-51B9-6C68-1689266DDB0C}" dt="2022-05-06T08:50:26.804" v="365"/>
          <ac:spMkLst>
            <pc:docMk/>
            <pc:sldMk cId="2378297910" sldId="279"/>
            <ac:spMk id="2" creationId="{C2FE1ADC-D02D-36FE-283D-F441438C1AC4}"/>
          </ac:spMkLst>
        </pc:spChg>
        <pc:spChg chg="del">
          <ac:chgData name="Maisie Bidwell (2114523)" userId="S::2114523@student.uwtsd.ac.uk::50e29807-2925-4932-8ca2-1ea20f0ca2ec" providerId="AD" clId="Web-{12F2C712-E0C4-51B9-6C68-1689266DDB0C}" dt="2022-05-06T08:50:27.992" v="366"/>
          <ac:spMkLst>
            <pc:docMk/>
            <pc:sldMk cId="2378297910" sldId="279"/>
            <ac:spMk id="3" creationId="{36B41AEE-EF66-FB42-9373-8057F3914020}"/>
          </ac:spMkLst>
        </pc:spChg>
        <pc:spChg chg="add del">
          <ac:chgData name="Maisie Bidwell (2114523)" userId="S::2114523@student.uwtsd.ac.uk::50e29807-2925-4932-8ca2-1ea20f0ca2ec" providerId="AD" clId="Web-{12F2C712-E0C4-51B9-6C68-1689266DDB0C}" dt="2022-05-06T08:52:09.388" v="394"/>
          <ac:spMkLst>
            <pc:docMk/>
            <pc:sldMk cId="2378297910" sldId="279"/>
            <ac:spMk id="12" creationId="{E6B869D4-1EEF-4B5F-AD70-79AACBAEE367}"/>
          </ac:spMkLst>
        </pc:spChg>
        <pc:picChg chg="add mod">
          <ac:chgData name="Maisie Bidwell (2114523)" userId="S::2114523@student.uwtsd.ac.uk::50e29807-2925-4932-8ca2-1ea20f0ca2ec" providerId="AD" clId="Web-{12F2C712-E0C4-51B9-6C68-1689266DDB0C}" dt="2022-05-06T08:55:48.175" v="422" actId="14100"/>
          <ac:picMkLst>
            <pc:docMk/>
            <pc:sldMk cId="2378297910" sldId="279"/>
            <ac:picMk id="2" creationId="{2D3B3267-567F-CBDB-C102-E87048C19350}"/>
          </ac:picMkLst>
        </pc:picChg>
        <pc:picChg chg="add mod">
          <ac:chgData name="Maisie Bidwell (2114523)" userId="S::2114523@student.uwtsd.ac.uk::50e29807-2925-4932-8ca2-1ea20f0ca2ec" providerId="AD" clId="Web-{12F2C712-E0C4-51B9-6C68-1689266DDB0C}" dt="2022-05-06T08:55:51.659" v="423" actId="14100"/>
          <ac:picMkLst>
            <pc:docMk/>
            <pc:sldMk cId="2378297910" sldId="279"/>
            <ac:picMk id="3" creationId="{A17FD430-7E25-0D43-50D5-7845E4103CD7}"/>
          </ac:picMkLst>
        </pc:picChg>
        <pc:picChg chg="add mod ord">
          <ac:chgData name="Maisie Bidwell (2114523)" userId="S::2114523@student.uwtsd.ac.uk::50e29807-2925-4932-8ca2-1ea20f0ca2ec" providerId="AD" clId="Web-{12F2C712-E0C4-51B9-6C68-1689266DDB0C}" dt="2022-05-06T08:53:18.686" v="415" actId="14100"/>
          <ac:picMkLst>
            <pc:docMk/>
            <pc:sldMk cId="2378297910" sldId="279"/>
            <ac:picMk id="5" creationId="{5D47D560-17AB-8CE2-713E-AF43AC08E069}"/>
          </ac:picMkLst>
        </pc:picChg>
        <pc:picChg chg="add mod ord modCrop">
          <ac:chgData name="Maisie Bidwell (2114523)" userId="S::2114523@student.uwtsd.ac.uk::50e29807-2925-4932-8ca2-1ea20f0ca2ec" providerId="AD" clId="Web-{12F2C712-E0C4-51B9-6C68-1689266DDB0C}" dt="2022-05-06T08:52:30.810" v="401" actId="14100"/>
          <ac:picMkLst>
            <pc:docMk/>
            <pc:sldMk cId="2378297910" sldId="279"/>
            <ac:picMk id="7" creationId="{BE4BCB01-AEA3-71BC-42C5-603B83C8FD51}"/>
          </ac:picMkLst>
        </pc:picChg>
        <pc:picChg chg="add mod modCrop">
          <ac:chgData name="Maisie Bidwell (2114523)" userId="S::2114523@student.uwtsd.ac.uk::50e29807-2925-4932-8ca2-1ea20f0ca2ec" providerId="AD" clId="Web-{12F2C712-E0C4-51B9-6C68-1689266DDB0C}" dt="2022-05-06T08:55:42.784" v="421" actId="14100"/>
          <ac:picMkLst>
            <pc:docMk/>
            <pc:sldMk cId="2378297910" sldId="279"/>
            <ac:picMk id="8" creationId="{0EDFFD31-7A6C-8727-1527-D4568CAFFB72}"/>
          </ac:picMkLst>
        </pc:picChg>
      </pc:sldChg>
      <pc:sldChg chg="addSp delSp modSp new mod setBg setClrOvrMap">
        <pc:chgData name="Maisie Bidwell (2114523)" userId="S::2114523@student.uwtsd.ac.uk::50e29807-2925-4932-8ca2-1ea20f0ca2ec" providerId="AD" clId="Web-{12F2C712-E0C4-51B9-6C68-1689266DDB0C}" dt="2022-05-06T08:57:40.678" v="450"/>
        <pc:sldMkLst>
          <pc:docMk/>
          <pc:sldMk cId="744210" sldId="280"/>
        </pc:sldMkLst>
        <pc:spChg chg="del">
          <ac:chgData name="Maisie Bidwell (2114523)" userId="S::2114523@student.uwtsd.ac.uk::50e29807-2925-4932-8ca2-1ea20f0ca2ec" providerId="AD" clId="Web-{12F2C712-E0C4-51B9-6C68-1689266DDB0C}" dt="2022-05-06T08:56:12.222" v="425"/>
          <ac:spMkLst>
            <pc:docMk/>
            <pc:sldMk cId="744210" sldId="280"/>
            <ac:spMk id="2" creationId="{10405D43-AE4F-16F8-5730-214EA155BDC3}"/>
          </ac:spMkLst>
        </pc:spChg>
        <pc:spChg chg="del">
          <ac:chgData name="Maisie Bidwell (2114523)" userId="S::2114523@student.uwtsd.ac.uk::50e29807-2925-4932-8ca2-1ea20f0ca2ec" providerId="AD" clId="Web-{12F2C712-E0C4-51B9-6C68-1689266DDB0C}" dt="2022-05-06T08:56:13.504" v="426"/>
          <ac:spMkLst>
            <pc:docMk/>
            <pc:sldMk cId="744210" sldId="280"/>
            <ac:spMk id="3" creationId="{BAE7B987-233E-E7C1-35B7-65F88C3A3558}"/>
          </ac:spMkLst>
        </pc:spChg>
        <pc:spChg chg="add mod ord">
          <ac:chgData name="Maisie Bidwell (2114523)" userId="S::2114523@student.uwtsd.ac.uk::50e29807-2925-4932-8ca2-1ea20f0ca2ec" providerId="AD" clId="Web-{12F2C712-E0C4-51B9-6C68-1689266DDB0C}" dt="2022-05-06T08:57:40.678" v="450"/>
          <ac:spMkLst>
            <pc:docMk/>
            <pc:sldMk cId="744210" sldId="280"/>
            <ac:spMk id="4" creationId="{62EA6217-66ED-F522-1D0D-A0825797BBEE}"/>
          </ac:spMkLst>
        </pc:spChg>
        <pc:spChg chg="add del">
          <ac:chgData name="Maisie Bidwell (2114523)" userId="S::2114523@student.uwtsd.ac.uk::50e29807-2925-4932-8ca2-1ea20f0ca2ec" providerId="AD" clId="Web-{12F2C712-E0C4-51B9-6C68-1689266DDB0C}" dt="2022-05-06T08:57:40.678" v="450"/>
          <ac:spMkLst>
            <pc:docMk/>
            <pc:sldMk cId="744210" sldId="280"/>
            <ac:spMk id="12" creationId="{D2B54B4E-3454-4B76-B85A-8512B77298D7}"/>
          </ac:spMkLst>
        </pc:spChg>
        <pc:spChg chg="add del">
          <ac:chgData name="Maisie Bidwell (2114523)" userId="S::2114523@student.uwtsd.ac.uk::50e29807-2925-4932-8ca2-1ea20f0ca2ec" providerId="AD" clId="Web-{12F2C712-E0C4-51B9-6C68-1689266DDB0C}" dt="2022-05-06T08:57:40.678" v="450"/>
          <ac:spMkLst>
            <pc:docMk/>
            <pc:sldMk cId="744210" sldId="280"/>
            <ac:spMk id="14" creationId="{7EFFE965-5586-4889-A74D-3A6080D04B44}"/>
          </ac:spMkLst>
        </pc:spChg>
        <pc:spChg chg="add del">
          <ac:chgData name="Maisie Bidwell (2114523)" userId="S::2114523@student.uwtsd.ac.uk::50e29807-2925-4932-8ca2-1ea20f0ca2ec" providerId="AD" clId="Web-{12F2C712-E0C4-51B9-6C68-1689266DDB0C}" dt="2022-05-06T08:57:40.678" v="450"/>
          <ac:spMkLst>
            <pc:docMk/>
            <pc:sldMk cId="744210" sldId="280"/>
            <ac:spMk id="16" creationId="{5BC4125D-18D9-4A65-82B6-C24FE9434FAF}"/>
          </ac:spMkLst>
        </pc:spChg>
        <pc:spChg chg="add del">
          <ac:chgData name="Maisie Bidwell (2114523)" userId="S::2114523@student.uwtsd.ac.uk::50e29807-2925-4932-8ca2-1ea20f0ca2ec" providerId="AD" clId="Web-{12F2C712-E0C4-51B9-6C68-1689266DDB0C}" dt="2022-05-06T08:57:40.678" v="450"/>
          <ac:spMkLst>
            <pc:docMk/>
            <pc:sldMk cId="744210" sldId="280"/>
            <ac:spMk id="18" creationId="{A86DE327-0F45-4F54-BB6C-68A093CE55CC}"/>
          </ac:spMkLst>
        </pc:spChg>
        <pc:spChg chg="add del">
          <ac:chgData name="Maisie Bidwell (2114523)" userId="S::2114523@student.uwtsd.ac.uk::50e29807-2925-4932-8ca2-1ea20f0ca2ec" providerId="AD" clId="Web-{12F2C712-E0C4-51B9-6C68-1689266DDB0C}" dt="2022-05-06T08:57:40.678" v="450"/>
          <ac:spMkLst>
            <pc:docMk/>
            <pc:sldMk cId="744210" sldId="280"/>
            <ac:spMk id="20" creationId="{795857C2-E6E7-405A-B5A3-4DE3B50A7BCF}"/>
          </ac:spMkLst>
        </pc:spChg>
        <pc:spChg chg="add del">
          <ac:chgData name="Maisie Bidwell (2114523)" userId="S::2114523@student.uwtsd.ac.uk::50e29807-2925-4932-8ca2-1ea20f0ca2ec" providerId="AD" clId="Web-{12F2C712-E0C4-51B9-6C68-1689266DDB0C}" dt="2022-05-06T08:57:40.678" v="450"/>
          <ac:spMkLst>
            <pc:docMk/>
            <pc:sldMk cId="744210" sldId="280"/>
            <ac:spMk id="22" creationId="{6F776733-A05B-4A45-903C-A77D9DEBDEFB}"/>
          </ac:spMkLst>
        </pc:spChg>
        <pc:spChg chg="add">
          <ac:chgData name="Maisie Bidwell (2114523)" userId="S::2114523@student.uwtsd.ac.uk::50e29807-2925-4932-8ca2-1ea20f0ca2ec" providerId="AD" clId="Web-{12F2C712-E0C4-51B9-6C68-1689266DDB0C}" dt="2022-05-06T08:57:40.678" v="450"/>
          <ac:spMkLst>
            <pc:docMk/>
            <pc:sldMk cId="744210" sldId="280"/>
            <ac:spMk id="29" creationId="{D2B54B4E-3454-4B76-B85A-8512B77298D7}"/>
          </ac:spMkLst>
        </pc:spChg>
        <pc:spChg chg="add">
          <ac:chgData name="Maisie Bidwell (2114523)" userId="S::2114523@student.uwtsd.ac.uk::50e29807-2925-4932-8ca2-1ea20f0ca2ec" providerId="AD" clId="Web-{12F2C712-E0C4-51B9-6C68-1689266DDB0C}" dt="2022-05-06T08:57:40.678" v="450"/>
          <ac:spMkLst>
            <pc:docMk/>
            <pc:sldMk cId="744210" sldId="280"/>
            <ac:spMk id="31" creationId="{7EFFE965-5586-4889-A74D-3A6080D04B44}"/>
          </ac:spMkLst>
        </pc:spChg>
        <pc:spChg chg="add">
          <ac:chgData name="Maisie Bidwell (2114523)" userId="S::2114523@student.uwtsd.ac.uk::50e29807-2925-4932-8ca2-1ea20f0ca2ec" providerId="AD" clId="Web-{12F2C712-E0C4-51B9-6C68-1689266DDB0C}" dt="2022-05-06T08:57:40.678" v="450"/>
          <ac:spMkLst>
            <pc:docMk/>
            <pc:sldMk cId="744210" sldId="280"/>
            <ac:spMk id="33" creationId="{5BC4125D-18D9-4A65-82B6-C24FE9434FAF}"/>
          </ac:spMkLst>
        </pc:spChg>
        <pc:spChg chg="add">
          <ac:chgData name="Maisie Bidwell (2114523)" userId="S::2114523@student.uwtsd.ac.uk::50e29807-2925-4932-8ca2-1ea20f0ca2ec" providerId="AD" clId="Web-{12F2C712-E0C4-51B9-6C68-1689266DDB0C}" dt="2022-05-06T08:57:40.678" v="450"/>
          <ac:spMkLst>
            <pc:docMk/>
            <pc:sldMk cId="744210" sldId="280"/>
            <ac:spMk id="35" creationId="{A86DE327-0F45-4F54-BB6C-68A093CE55CC}"/>
          </ac:spMkLst>
        </pc:spChg>
        <pc:spChg chg="add">
          <ac:chgData name="Maisie Bidwell (2114523)" userId="S::2114523@student.uwtsd.ac.uk::50e29807-2925-4932-8ca2-1ea20f0ca2ec" providerId="AD" clId="Web-{12F2C712-E0C4-51B9-6C68-1689266DDB0C}" dt="2022-05-06T08:57:40.678" v="450"/>
          <ac:spMkLst>
            <pc:docMk/>
            <pc:sldMk cId="744210" sldId="280"/>
            <ac:spMk id="37" creationId="{795857C2-E6E7-405A-B5A3-4DE3B50A7BCF}"/>
          </ac:spMkLst>
        </pc:spChg>
        <pc:spChg chg="add">
          <ac:chgData name="Maisie Bidwell (2114523)" userId="S::2114523@student.uwtsd.ac.uk::50e29807-2925-4932-8ca2-1ea20f0ca2ec" providerId="AD" clId="Web-{12F2C712-E0C4-51B9-6C68-1689266DDB0C}" dt="2022-05-06T08:57:40.678" v="450"/>
          <ac:spMkLst>
            <pc:docMk/>
            <pc:sldMk cId="744210" sldId="280"/>
            <ac:spMk id="39" creationId="{BE135C2E-C781-46AF-BE4C-9B57C07D9C41}"/>
          </ac:spMkLst>
        </pc:spChg>
        <pc:spChg chg="add">
          <ac:chgData name="Maisie Bidwell (2114523)" userId="S::2114523@student.uwtsd.ac.uk::50e29807-2925-4932-8ca2-1ea20f0ca2ec" providerId="AD" clId="Web-{12F2C712-E0C4-51B9-6C68-1689266DDB0C}" dt="2022-05-06T08:57:40.678" v="450"/>
          <ac:spMkLst>
            <pc:docMk/>
            <pc:sldMk cId="744210" sldId="280"/>
            <ac:spMk id="41" creationId="{EB803A74-8E46-4CF3-B85A-2F618214CF57}"/>
          </ac:spMkLst>
        </pc:spChg>
        <pc:picChg chg="add mod">
          <ac:chgData name="Maisie Bidwell (2114523)" userId="S::2114523@student.uwtsd.ac.uk::50e29807-2925-4932-8ca2-1ea20f0ca2ec" providerId="AD" clId="Web-{12F2C712-E0C4-51B9-6C68-1689266DDB0C}" dt="2022-05-06T08:57:40.678" v="450"/>
          <ac:picMkLst>
            <pc:docMk/>
            <pc:sldMk cId="744210" sldId="280"/>
            <ac:picMk id="5" creationId="{62551D6E-5C2E-7F22-C6E3-DB88EB110C69}"/>
          </ac:picMkLst>
        </pc:picChg>
        <pc:picChg chg="add del">
          <ac:chgData name="Maisie Bidwell (2114523)" userId="S::2114523@student.uwtsd.ac.uk::50e29807-2925-4932-8ca2-1ea20f0ca2ec" providerId="AD" clId="Web-{12F2C712-E0C4-51B9-6C68-1689266DDB0C}" dt="2022-05-06T08:57:40.678" v="450"/>
          <ac:picMkLst>
            <pc:docMk/>
            <pc:sldMk cId="744210" sldId="280"/>
            <ac:picMk id="10" creationId="{4C886762-16F0-4868-B83A-26174621418A}"/>
          </ac:picMkLst>
        </pc:picChg>
        <pc:picChg chg="add">
          <ac:chgData name="Maisie Bidwell (2114523)" userId="S::2114523@student.uwtsd.ac.uk::50e29807-2925-4932-8ca2-1ea20f0ca2ec" providerId="AD" clId="Web-{12F2C712-E0C4-51B9-6C68-1689266DDB0C}" dt="2022-05-06T08:57:40.678" v="450"/>
          <ac:picMkLst>
            <pc:docMk/>
            <pc:sldMk cId="744210" sldId="280"/>
            <ac:picMk id="27" creationId="{4C886762-16F0-4868-B83A-26174621418A}"/>
          </ac:picMkLst>
        </pc:picChg>
      </pc:sldChg>
      <pc:sldChg chg="addSp delSp modSp new">
        <pc:chgData name="Maisie Bidwell (2114523)" userId="S::2114523@student.uwtsd.ac.uk::50e29807-2925-4932-8ca2-1ea20f0ca2ec" providerId="AD" clId="Web-{12F2C712-E0C4-51B9-6C68-1689266DDB0C}" dt="2022-05-06T09:21:58.857" v="937" actId="14100"/>
        <pc:sldMkLst>
          <pc:docMk/>
          <pc:sldMk cId="2006211950" sldId="281"/>
        </pc:sldMkLst>
        <pc:spChg chg="del">
          <ac:chgData name="Maisie Bidwell (2114523)" userId="S::2114523@student.uwtsd.ac.uk::50e29807-2925-4932-8ca2-1ea20f0ca2ec" providerId="AD" clId="Web-{12F2C712-E0C4-51B9-6C68-1689266DDB0C}" dt="2022-05-06T08:57:50.162" v="452"/>
          <ac:spMkLst>
            <pc:docMk/>
            <pc:sldMk cId="2006211950" sldId="281"/>
            <ac:spMk id="2" creationId="{F9B40EE4-7DD0-1A6A-26C3-E8E29C7F47E4}"/>
          </ac:spMkLst>
        </pc:spChg>
        <pc:spChg chg="del">
          <ac:chgData name="Maisie Bidwell (2114523)" userId="S::2114523@student.uwtsd.ac.uk::50e29807-2925-4932-8ca2-1ea20f0ca2ec" providerId="AD" clId="Web-{12F2C712-E0C4-51B9-6C68-1689266DDB0C}" dt="2022-05-06T08:57:51.241" v="453"/>
          <ac:spMkLst>
            <pc:docMk/>
            <pc:sldMk cId="2006211950" sldId="281"/>
            <ac:spMk id="3" creationId="{FDF15A41-3FF0-BF34-FDBC-963B0E1664CE}"/>
          </ac:spMkLst>
        </pc:spChg>
        <pc:spChg chg="add mod">
          <ac:chgData name="Maisie Bidwell (2114523)" userId="S::2114523@student.uwtsd.ac.uk::50e29807-2925-4932-8ca2-1ea20f0ca2ec" providerId="AD" clId="Web-{12F2C712-E0C4-51B9-6C68-1689266DDB0C}" dt="2022-05-06T09:18:27.476" v="888" actId="14100"/>
          <ac:spMkLst>
            <pc:docMk/>
            <pc:sldMk cId="2006211950" sldId="281"/>
            <ac:spMk id="4" creationId="{7BE40AC9-10CC-8B4A-1A18-9FBF56A660EE}"/>
          </ac:spMkLst>
        </pc:spChg>
        <pc:spChg chg="add mod">
          <ac:chgData name="Maisie Bidwell (2114523)" userId="S::2114523@student.uwtsd.ac.uk::50e29807-2925-4932-8ca2-1ea20f0ca2ec" providerId="AD" clId="Web-{12F2C712-E0C4-51B9-6C68-1689266DDB0C}" dt="2022-05-06T09:21:54.107" v="936" actId="20577"/>
          <ac:spMkLst>
            <pc:docMk/>
            <pc:sldMk cId="2006211950" sldId="281"/>
            <ac:spMk id="7" creationId="{3FB51D33-5CDC-0444-72CD-D4D20C0C3810}"/>
          </ac:spMkLst>
        </pc:spChg>
        <pc:picChg chg="add mod">
          <ac:chgData name="Maisie Bidwell (2114523)" userId="S::2114523@student.uwtsd.ac.uk::50e29807-2925-4932-8ca2-1ea20f0ca2ec" providerId="AD" clId="Web-{12F2C712-E0C4-51B9-6C68-1689266DDB0C}" dt="2022-05-06T09:02:51.780" v="517" actId="14100"/>
          <ac:picMkLst>
            <pc:docMk/>
            <pc:sldMk cId="2006211950" sldId="281"/>
            <ac:picMk id="5" creationId="{68211B47-533A-3213-F2AE-4DF05D9F124A}"/>
          </ac:picMkLst>
        </pc:picChg>
        <pc:picChg chg="add mod">
          <ac:chgData name="Maisie Bidwell (2114523)" userId="S::2114523@student.uwtsd.ac.uk::50e29807-2925-4932-8ca2-1ea20f0ca2ec" providerId="AD" clId="Web-{12F2C712-E0C4-51B9-6C68-1689266DDB0C}" dt="2022-05-06T09:18:36.930" v="890" actId="1076"/>
          <ac:picMkLst>
            <pc:docMk/>
            <pc:sldMk cId="2006211950" sldId="281"/>
            <ac:picMk id="6" creationId="{AB496B8E-5B3D-8E89-8D85-E15037A081CA}"/>
          </ac:picMkLst>
        </pc:picChg>
        <pc:picChg chg="add mod">
          <ac:chgData name="Maisie Bidwell (2114523)" userId="S::2114523@student.uwtsd.ac.uk::50e29807-2925-4932-8ca2-1ea20f0ca2ec" providerId="AD" clId="Web-{12F2C712-E0C4-51B9-6C68-1689266DDB0C}" dt="2022-05-06T09:21:58.857" v="937" actId="14100"/>
          <ac:picMkLst>
            <pc:docMk/>
            <pc:sldMk cId="2006211950" sldId="281"/>
            <ac:picMk id="8" creationId="{CF748FDF-3251-2554-5AB0-E5C2642D6F6B}"/>
          </ac:picMkLst>
        </pc:picChg>
      </pc:sldChg>
      <pc:sldChg chg="addSp delSp modSp new mod setBg addAnim">
        <pc:chgData name="Maisie Bidwell (2114523)" userId="S::2114523@student.uwtsd.ac.uk::50e29807-2925-4932-8ca2-1ea20f0ca2ec" providerId="AD" clId="Web-{12F2C712-E0C4-51B9-6C68-1689266DDB0C}" dt="2022-05-06T09:29:58.042" v="1060" actId="1076"/>
        <pc:sldMkLst>
          <pc:docMk/>
          <pc:sldMk cId="4196123580" sldId="282"/>
        </pc:sldMkLst>
        <pc:spChg chg="mod">
          <ac:chgData name="Maisie Bidwell (2114523)" userId="S::2114523@student.uwtsd.ac.uk::50e29807-2925-4932-8ca2-1ea20f0ca2ec" providerId="AD" clId="Web-{12F2C712-E0C4-51B9-6C68-1689266DDB0C}" dt="2022-05-06T09:29:58.042" v="1060" actId="1076"/>
          <ac:spMkLst>
            <pc:docMk/>
            <pc:sldMk cId="4196123580" sldId="282"/>
            <ac:spMk id="2" creationId="{D1864EA9-1703-2C57-EB0B-3E96F45FA700}"/>
          </ac:spMkLst>
        </pc:spChg>
        <pc:spChg chg="del">
          <ac:chgData name="Maisie Bidwell (2114523)" userId="S::2114523@student.uwtsd.ac.uk::50e29807-2925-4932-8ca2-1ea20f0ca2ec" providerId="AD" clId="Web-{12F2C712-E0C4-51B9-6C68-1689266DDB0C}" dt="2022-05-06T09:28:53.931" v="1055"/>
          <ac:spMkLst>
            <pc:docMk/>
            <pc:sldMk cId="4196123580" sldId="282"/>
            <ac:spMk id="3" creationId="{DA31761B-69FB-69F2-B1E0-4F15CEF70893}"/>
          </ac:spMkLst>
        </pc:spChg>
        <pc:spChg chg="add">
          <ac:chgData name="Maisie Bidwell (2114523)" userId="S::2114523@student.uwtsd.ac.uk::50e29807-2925-4932-8ca2-1ea20f0ca2ec" providerId="AD" clId="Web-{12F2C712-E0C4-51B9-6C68-1689266DDB0C}" dt="2022-05-06T09:29:36.573" v="1057"/>
          <ac:spMkLst>
            <pc:docMk/>
            <pc:sldMk cId="4196123580" sldId="282"/>
            <ac:spMk id="11" creationId="{D2B54B4E-3454-4B76-B85A-8512B77298D7}"/>
          </ac:spMkLst>
        </pc:spChg>
        <pc:spChg chg="add">
          <ac:chgData name="Maisie Bidwell (2114523)" userId="S::2114523@student.uwtsd.ac.uk::50e29807-2925-4932-8ca2-1ea20f0ca2ec" providerId="AD" clId="Web-{12F2C712-E0C4-51B9-6C68-1689266DDB0C}" dt="2022-05-06T09:29:36.573" v="1057"/>
          <ac:spMkLst>
            <pc:docMk/>
            <pc:sldMk cId="4196123580" sldId="282"/>
            <ac:spMk id="13" creationId="{7EFFE965-5586-4889-A74D-3A6080D04B44}"/>
          </ac:spMkLst>
        </pc:spChg>
        <pc:spChg chg="add">
          <ac:chgData name="Maisie Bidwell (2114523)" userId="S::2114523@student.uwtsd.ac.uk::50e29807-2925-4932-8ca2-1ea20f0ca2ec" providerId="AD" clId="Web-{12F2C712-E0C4-51B9-6C68-1689266DDB0C}" dt="2022-05-06T09:29:36.573" v="1057"/>
          <ac:spMkLst>
            <pc:docMk/>
            <pc:sldMk cId="4196123580" sldId="282"/>
            <ac:spMk id="15" creationId="{5BC4125D-18D9-4A65-82B6-C24FE9434FAF}"/>
          </ac:spMkLst>
        </pc:spChg>
        <pc:spChg chg="add">
          <ac:chgData name="Maisie Bidwell (2114523)" userId="S::2114523@student.uwtsd.ac.uk::50e29807-2925-4932-8ca2-1ea20f0ca2ec" providerId="AD" clId="Web-{12F2C712-E0C4-51B9-6C68-1689266DDB0C}" dt="2022-05-06T09:29:36.573" v="1057"/>
          <ac:spMkLst>
            <pc:docMk/>
            <pc:sldMk cId="4196123580" sldId="282"/>
            <ac:spMk id="17" creationId="{A86DE327-0F45-4F54-BB6C-68A093CE55CC}"/>
          </ac:spMkLst>
        </pc:spChg>
        <pc:spChg chg="add">
          <ac:chgData name="Maisie Bidwell (2114523)" userId="S::2114523@student.uwtsd.ac.uk::50e29807-2925-4932-8ca2-1ea20f0ca2ec" providerId="AD" clId="Web-{12F2C712-E0C4-51B9-6C68-1689266DDB0C}" dt="2022-05-06T09:29:36.573" v="1057"/>
          <ac:spMkLst>
            <pc:docMk/>
            <pc:sldMk cId="4196123580" sldId="282"/>
            <ac:spMk id="19" creationId="{795857C2-E6E7-405A-B5A3-4DE3B50A7BCF}"/>
          </ac:spMkLst>
        </pc:spChg>
        <pc:spChg chg="add">
          <ac:chgData name="Maisie Bidwell (2114523)" userId="S::2114523@student.uwtsd.ac.uk::50e29807-2925-4932-8ca2-1ea20f0ca2ec" providerId="AD" clId="Web-{12F2C712-E0C4-51B9-6C68-1689266DDB0C}" dt="2022-05-06T09:29:36.573" v="1057"/>
          <ac:spMkLst>
            <pc:docMk/>
            <pc:sldMk cId="4196123580" sldId="282"/>
            <ac:spMk id="23" creationId="{7C08F021-28CE-479A-B96B-5252A9DDF6E8}"/>
          </ac:spMkLst>
        </pc:spChg>
        <pc:spChg chg="add">
          <ac:chgData name="Maisie Bidwell (2114523)" userId="S::2114523@student.uwtsd.ac.uk::50e29807-2925-4932-8ca2-1ea20f0ca2ec" providerId="AD" clId="Web-{12F2C712-E0C4-51B9-6C68-1689266DDB0C}" dt="2022-05-06T09:29:36.573" v="1057"/>
          <ac:spMkLst>
            <pc:docMk/>
            <pc:sldMk cId="4196123580" sldId="282"/>
            <ac:spMk id="25" creationId="{09507514-A010-4863-8E99-AB3983760B4F}"/>
          </ac:spMkLst>
        </pc:spChg>
        <pc:spChg chg="add">
          <ac:chgData name="Maisie Bidwell (2114523)" userId="S::2114523@student.uwtsd.ac.uk::50e29807-2925-4932-8ca2-1ea20f0ca2ec" providerId="AD" clId="Web-{12F2C712-E0C4-51B9-6C68-1689266DDB0C}" dt="2022-05-06T09:29:36.573" v="1057"/>
          <ac:spMkLst>
            <pc:docMk/>
            <pc:sldMk cId="4196123580" sldId="282"/>
            <ac:spMk id="27" creationId="{C015C3BB-3CA4-4964-8FB4-7DA3FBB6373C}"/>
          </ac:spMkLst>
        </pc:spChg>
        <pc:spChg chg="add">
          <ac:chgData name="Maisie Bidwell (2114523)" userId="S::2114523@student.uwtsd.ac.uk::50e29807-2925-4932-8ca2-1ea20f0ca2ec" providerId="AD" clId="Web-{12F2C712-E0C4-51B9-6C68-1689266DDB0C}" dt="2022-05-06T09:29:36.573" v="1057"/>
          <ac:spMkLst>
            <pc:docMk/>
            <pc:sldMk cId="4196123580" sldId="282"/>
            <ac:spMk id="29" creationId="{7941F53E-EAF1-4AF0-9386-A74DFBA20468}"/>
          </ac:spMkLst>
        </pc:spChg>
        <pc:spChg chg="add">
          <ac:chgData name="Maisie Bidwell (2114523)" userId="S::2114523@student.uwtsd.ac.uk::50e29807-2925-4932-8ca2-1ea20f0ca2ec" providerId="AD" clId="Web-{12F2C712-E0C4-51B9-6C68-1689266DDB0C}" dt="2022-05-06T09:29:36.573" v="1057"/>
          <ac:spMkLst>
            <pc:docMk/>
            <pc:sldMk cId="4196123580" sldId="282"/>
            <ac:spMk id="31" creationId="{D7210737-D731-4ED9-8D08-A238C71DD3A6}"/>
          </ac:spMkLst>
        </pc:spChg>
        <pc:picChg chg="add mod">
          <ac:chgData name="Maisie Bidwell (2114523)" userId="S::2114523@student.uwtsd.ac.uk::50e29807-2925-4932-8ca2-1ea20f0ca2ec" providerId="AD" clId="Web-{12F2C712-E0C4-51B9-6C68-1689266DDB0C}" dt="2022-05-06T09:29:36.573" v="1057"/>
          <ac:picMkLst>
            <pc:docMk/>
            <pc:sldMk cId="4196123580" sldId="282"/>
            <ac:picMk id="4" creationId="{DB55064A-A7CB-5FF6-AEEB-163D7B0A9DE9}"/>
          </ac:picMkLst>
        </pc:picChg>
        <pc:picChg chg="add">
          <ac:chgData name="Maisie Bidwell (2114523)" userId="S::2114523@student.uwtsd.ac.uk::50e29807-2925-4932-8ca2-1ea20f0ca2ec" providerId="AD" clId="Web-{12F2C712-E0C4-51B9-6C68-1689266DDB0C}" dt="2022-05-06T09:29:36.573" v="1057"/>
          <ac:picMkLst>
            <pc:docMk/>
            <pc:sldMk cId="4196123580" sldId="282"/>
            <ac:picMk id="9" creationId="{4C886762-16F0-4868-B83A-26174621418A}"/>
          </ac:picMkLst>
        </pc:picChg>
        <pc:picChg chg="add">
          <ac:chgData name="Maisie Bidwell (2114523)" userId="S::2114523@student.uwtsd.ac.uk::50e29807-2925-4932-8ca2-1ea20f0ca2ec" providerId="AD" clId="Web-{12F2C712-E0C4-51B9-6C68-1689266DDB0C}" dt="2022-05-06T09:29:36.573" v="1057"/>
          <ac:picMkLst>
            <pc:docMk/>
            <pc:sldMk cId="4196123580" sldId="282"/>
            <ac:picMk id="21" creationId="{2C53C8BF-9653-4474-9153-4FE835420D69}"/>
          </ac:picMkLst>
        </pc:picChg>
      </pc:sldChg>
      <pc:sldChg chg="addSp delSp modSp new">
        <pc:chgData name="Maisie Bidwell (2114523)" userId="S::2114523@student.uwtsd.ac.uk::50e29807-2925-4932-8ca2-1ea20f0ca2ec" providerId="AD" clId="Web-{12F2C712-E0C4-51B9-6C68-1689266DDB0C}" dt="2022-05-06T09:52:48.283" v="1276" actId="1076"/>
        <pc:sldMkLst>
          <pc:docMk/>
          <pc:sldMk cId="530101348" sldId="283"/>
        </pc:sldMkLst>
        <pc:spChg chg="del">
          <ac:chgData name="Maisie Bidwell (2114523)" userId="S::2114523@student.uwtsd.ac.uk::50e29807-2925-4932-8ca2-1ea20f0ca2ec" providerId="AD" clId="Web-{12F2C712-E0C4-51B9-6C68-1689266DDB0C}" dt="2022-05-06T09:35:54.380" v="1062"/>
          <ac:spMkLst>
            <pc:docMk/>
            <pc:sldMk cId="530101348" sldId="283"/>
            <ac:spMk id="2" creationId="{917A589D-8573-E7FC-F936-4D9626EC1012}"/>
          </ac:spMkLst>
        </pc:spChg>
        <pc:spChg chg="del">
          <ac:chgData name="Maisie Bidwell (2114523)" userId="S::2114523@student.uwtsd.ac.uk::50e29807-2925-4932-8ca2-1ea20f0ca2ec" providerId="AD" clId="Web-{12F2C712-E0C4-51B9-6C68-1689266DDB0C}" dt="2022-05-06T09:35:55.255" v="1063"/>
          <ac:spMkLst>
            <pc:docMk/>
            <pc:sldMk cId="530101348" sldId="283"/>
            <ac:spMk id="3" creationId="{006E1060-9C0C-F53A-1FDD-DA5D89869281}"/>
          </ac:spMkLst>
        </pc:spChg>
        <pc:spChg chg="add mod">
          <ac:chgData name="Maisie Bidwell (2114523)" userId="S::2114523@student.uwtsd.ac.uk::50e29807-2925-4932-8ca2-1ea20f0ca2ec" providerId="AD" clId="Web-{12F2C712-E0C4-51B9-6C68-1689266DDB0C}" dt="2022-05-06T09:39:08.026" v="1103" actId="20577"/>
          <ac:spMkLst>
            <pc:docMk/>
            <pc:sldMk cId="530101348" sldId="283"/>
            <ac:spMk id="4" creationId="{021DF3EB-FCCC-02FE-2DF0-E8573288407D}"/>
          </ac:spMkLst>
        </pc:spChg>
        <pc:spChg chg="add mod">
          <ac:chgData name="Maisie Bidwell (2114523)" userId="S::2114523@student.uwtsd.ac.uk::50e29807-2925-4932-8ca2-1ea20f0ca2ec" providerId="AD" clId="Web-{12F2C712-E0C4-51B9-6C68-1689266DDB0C}" dt="2022-05-06T09:45:04.551" v="1205" actId="14100"/>
          <ac:spMkLst>
            <pc:docMk/>
            <pc:sldMk cId="530101348" sldId="283"/>
            <ac:spMk id="5" creationId="{64A5CC0A-1804-124C-CF19-3D2BAA1B5BF8}"/>
          </ac:spMkLst>
        </pc:spChg>
        <pc:spChg chg="add mod">
          <ac:chgData name="Maisie Bidwell (2114523)" userId="S::2114523@student.uwtsd.ac.uk::50e29807-2925-4932-8ca2-1ea20f0ca2ec" providerId="AD" clId="Web-{12F2C712-E0C4-51B9-6C68-1689266DDB0C}" dt="2022-05-06T09:44:46.519" v="1204" actId="1076"/>
          <ac:spMkLst>
            <pc:docMk/>
            <pc:sldMk cId="530101348" sldId="283"/>
            <ac:spMk id="7" creationId="{95AE8A59-943B-99BE-E704-F9658AFA753D}"/>
          </ac:spMkLst>
        </pc:spChg>
        <pc:spChg chg="add del mod">
          <ac:chgData name="Maisie Bidwell (2114523)" userId="S::2114523@student.uwtsd.ac.uk::50e29807-2925-4932-8ca2-1ea20f0ca2ec" providerId="AD" clId="Web-{12F2C712-E0C4-51B9-6C68-1689266DDB0C}" dt="2022-05-06T09:43:17.705" v="1147"/>
          <ac:spMkLst>
            <pc:docMk/>
            <pc:sldMk cId="530101348" sldId="283"/>
            <ac:spMk id="8" creationId="{B7836ADE-C6C6-C90F-291A-A08FC883949C}"/>
          </ac:spMkLst>
        </pc:spChg>
        <pc:spChg chg="add del">
          <ac:chgData name="Maisie Bidwell (2114523)" userId="S::2114523@student.uwtsd.ac.uk::50e29807-2925-4932-8ca2-1ea20f0ca2ec" providerId="AD" clId="Web-{12F2C712-E0C4-51B9-6C68-1689266DDB0C}" dt="2022-05-06T09:43:18.626" v="1148"/>
          <ac:spMkLst>
            <pc:docMk/>
            <pc:sldMk cId="530101348" sldId="283"/>
            <ac:spMk id="9" creationId="{0423F1D2-C691-67B4-FD91-7A631A22DFBB}"/>
          </ac:spMkLst>
        </pc:spChg>
        <pc:spChg chg="add del">
          <ac:chgData name="Maisie Bidwell (2114523)" userId="S::2114523@student.uwtsd.ac.uk::50e29807-2925-4932-8ca2-1ea20f0ca2ec" providerId="AD" clId="Web-{12F2C712-E0C4-51B9-6C68-1689266DDB0C}" dt="2022-05-06T09:43:19.267" v="1149"/>
          <ac:spMkLst>
            <pc:docMk/>
            <pc:sldMk cId="530101348" sldId="283"/>
            <ac:spMk id="10" creationId="{2365CE10-C166-70ED-6ACA-E161919695A6}"/>
          </ac:spMkLst>
        </pc:spChg>
        <pc:spChg chg="add del mod">
          <ac:chgData name="Maisie Bidwell (2114523)" userId="S::2114523@student.uwtsd.ac.uk::50e29807-2925-4932-8ca2-1ea20f0ca2ec" providerId="AD" clId="Web-{12F2C712-E0C4-51B9-6C68-1689266DDB0C}" dt="2022-05-06T09:45:35.677" v="1210"/>
          <ac:spMkLst>
            <pc:docMk/>
            <pc:sldMk cId="530101348" sldId="283"/>
            <ac:spMk id="11" creationId="{D5A9B0FC-2F50-AED4-DC1F-0E090F9F47A9}"/>
          </ac:spMkLst>
        </pc:spChg>
        <pc:spChg chg="add mod">
          <ac:chgData name="Maisie Bidwell (2114523)" userId="S::2114523@student.uwtsd.ac.uk::50e29807-2925-4932-8ca2-1ea20f0ca2ec" providerId="AD" clId="Web-{12F2C712-E0C4-51B9-6C68-1689266DDB0C}" dt="2022-05-06T09:52:48.283" v="1276" actId="1076"/>
          <ac:spMkLst>
            <pc:docMk/>
            <pc:sldMk cId="530101348" sldId="283"/>
            <ac:spMk id="13" creationId="{2A72E8FE-B22F-BD90-0D36-C85F4B45A2C8}"/>
          </ac:spMkLst>
        </pc:spChg>
        <pc:picChg chg="add mod">
          <ac:chgData name="Maisie Bidwell (2114523)" userId="S::2114523@student.uwtsd.ac.uk::50e29807-2925-4932-8ca2-1ea20f0ca2ec" providerId="AD" clId="Web-{12F2C712-E0C4-51B9-6C68-1689266DDB0C}" dt="2022-05-06T09:43:07.673" v="1140" actId="1076"/>
          <ac:picMkLst>
            <pc:docMk/>
            <pc:sldMk cId="530101348" sldId="283"/>
            <ac:picMk id="6" creationId="{4D389361-76A8-CC4B-E7D1-33E5511571EC}"/>
          </ac:picMkLst>
        </pc:picChg>
        <pc:picChg chg="add del mod">
          <ac:chgData name="Maisie Bidwell (2114523)" userId="S::2114523@student.uwtsd.ac.uk::50e29807-2925-4932-8ca2-1ea20f0ca2ec" providerId="AD" clId="Web-{12F2C712-E0C4-51B9-6C68-1689266DDB0C}" dt="2022-05-06T09:46:00.756" v="1217"/>
          <ac:picMkLst>
            <pc:docMk/>
            <pc:sldMk cId="530101348" sldId="283"/>
            <ac:picMk id="12" creationId="{EDA0E8AE-A81D-C62F-FAFA-C140EDD2F68F}"/>
          </ac:picMkLst>
        </pc:picChg>
        <pc:picChg chg="add del mod">
          <ac:chgData name="Maisie Bidwell (2114523)" userId="S::2114523@student.uwtsd.ac.uk::50e29807-2925-4932-8ca2-1ea20f0ca2ec" providerId="AD" clId="Web-{12F2C712-E0C4-51B9-6C68-1689266DDB0C}" dt="2022-05-06T09:52:37.939" v="1272"/>
          <ac:picMkLst>
            <pc:docMk/>
            <pc:sldMk cId="530101348" sldId="283"/>
            <ac:picMk id="14" creationId="{DB7E100E-CEE3-26FC-AE38-D437D9F75EC6}"/>
          </ac:picMkLst>
        </pc:picChg>
        <pc:picChg chg="add mod">
          <ac:chgData name="Maisie Bidwell (2114523)" userId="S::2114523@student.uwtsd.ac.uk::50e29807-2925-4932-8ca2-1ea20f0ca2ec" providerId="AD" clId="Web-{12F2C712-E0C4-51B9-6C68-1689266DDB0C}" dt="2022-05-06T09:52:45.221" v="1275" actId="14100"/>
          <ac:picMkLst>
            <pc:docMk/>
            <pc:sldMk cId="530101348" sldId="283"/>
            <ac:picMk id="15" creationId="{451A52EE-3995-39B4-6170-6F2E80ADA61B}"/>
          </ac:picMkLst>
        </pc:picChg>
      </pc:sldChg>
      <pc:sldChg chg="addSp delSp modSp new">
        <pc:chgData name="Maisie Bidwell (2114523)" userId="S::2114523@student.uwtsd.ac.uk::50e29807-2925-4932-8ca2-1ea20f0ca2ec" providerId="AD" clId="Web-{12F2C712-E0C4-51B9-6C68-1689266DDB0C}" dt="2022-05-06T10:31:32.750" v="1730" actId="1076"/>
        <pc:sldMkLst>
          <pc:docMk/>
          <pc:sldMk cId="1377445749" sldId="284"/>
        </pc:sldMkLst>
        <pc:spChg chg="del">
          <ac:chgData name="Maisie Bidwell (2114523)" userId="S::2114523@student.uwtsd.ac.uk::50e29807-2925-4932-8ca2-1ea20f0ca2ec" providerId="AD" clId="Web-{12F2C712-E0C4-51B9-6C68-1689266DDB0C}" dt="2022-05-06T09:53:02.783" v="1278"/>
          <ac:spMkLst>
            <pc:docMk/>
            <pc:sldMk cId="1377445749" sldId="284"/>
            <ac:spMk id="2" creationId="{7EB65ED6-A28C-2905-ACD9-DEC1BD8F1669}"/>
          </ac:spMkLst>
        </pc:spChg>
        <pc:spChg chg="del">
          <ac:chgData name="Maisie Bidwell (2114523)" userId="S::2114523@student.uwtsd.ac.uk::50e29807-2925-4932-8ca2-1ea20f0ca2ec" providerId="AD" clId="Web-{12F2C712-E0C4-51B9-6C68-1689266DDB0C}" dt="2022-05-06T09:53:05.924" v="1279"/>
          <ac:spMkLst>
            <pc:docMk/>
            <pc:sldMk cId="1377445749" sldId="284"/>
            <ac:spMk id="3" creationId="{F94815BB-C2DE-984A-2284-4DE15E5B1CCE}"/>
          </ac:spMkLst>
        </pc:spChg>
        <pc:spChg chg="add mod">
          <ac:chgData name="Maisie Bidwell (2114523)" userId="S::2114523@student.uwtsd.ac.uk::50e29807-2925-4932-8ca2-1ea20f0ca2ec" providerId="AD" clId="Web-{12F2C712-E0C4-51B9-6C68-1689266DDB0C}" dt="2022-05-06T10:31:09.923" v="1722" actId="1076"/>
          <ac:spMkLst>
            <pc:docMk/>
            <pc:sldMk cId="1377445749" sldId="284"/>
            <ac:spMk id="8" creationId="{3C584838-44C7-68C2-AE23-023F23F0C57D}"/>
          </ac:spMkLst>
        </pc:spChg>
        <pc:picChg chg="add mod">
          <ac:chgData name="Maisie Bidwell (2114523)" userId="S::2114523@student.uwtsd.ac.uk::50e29807-2925-4932-8ca2-1ea20f0ca2ec" providerId="AD" clId="Web-{12F2C712-E0C4-51B9-6C68-1689266DDB0C}" dt="2022-05-06T10:31:30.156" v="1729" actId="14100"/>
          <ac:picMkLst>
            <pc:docMk/>
            <pc:sldMk cId="1377445749" sldId="284"/>
            <ac:picMk id="4" creationId="{C9313144-B9B4-6F30-1823-AB51BE634FD1}"/>
          </ac:picMkLst>
        </pc:picChg>
        <pc:picChg chg="add mod modCrop">
          <ac:chgData name="Maisie Bidwell (2114523)" userId="S::2114523@student.uwtsd.ac.uk::50e29807-2925-4932-8ca2-1ea20f0ca2ec" providerId="AD" clId="Web-{12F2C712-E0C4-51B9-6C68-1689266DDB0C}" dt="2022-05-06T10:01:45.220" v="1295" actId="1076"/>
          <ac:picMkLst>
            <pc:docMk/>
            <pc:sldMk cId="1377445749" sldId="284"/>
            <ac:picMk id="5" creationId="{05B307AA-8B0F-B362-FE46-6EC4D7C4A06E}"/>
          </ac:picMkLst>
        </pc:picChg>
        <pc:picChg chg="add mod">
          <ac:chgData name="Maisie Bidwell (2114523)" userId="S::2114523@student.uwtsd.ac.uk::50e29807-2925-4932-8ca2-1ea20f0ca2ec" providerId="AD" clId="Web-{12F2C712-E0C4-51B9-6C68-1689266DDB0C}" dt="2022-05-06T10:31:32.750" v="1730" actId="1076"/>
          <ac:picMkLst>
            <pc:docMk/>
            <pc:sldMk cId="1377445749" sldId="284"/>
            <ac:picMk id="6" creationId="{09100A65-8FDB-F084-F910-9437B3B0DE90}"/>
          </ac:picMkLst>
        </pc:picChg>
        <pc:picChg chg="add del mod">
          <ac:chgData name="Maisie Bidwell (2114523)" userId="S::2114523@student.uwtsd.ac.uk::50e29807-2925-4932-8ca2-1ea20f0ca2ec" providerId="AD" clId="Web-{12F2C712-E0C4-51B9-6C68-1689266DDB0C}" dt="2022-05-06T10:02:50.222" v="1303"/>
          <ac:picMkLst>
            <pc:docMk/>
            <pc:sldMk cId="1377445749" sldId="284"/>
            <ac:picMk id="7" creationId="{9925563F-24DC-969C-D049-33ACB03E7089}"/>
          </ac:picMkLst>
        </pc:picChg>
      </pc:sldChg>
      <pc:sldChg chg="addSp delSp modSp new mod setBg addAnim">
        <pc:chgData name="Maisie Bidwell (2114523)" userId="S::2114523@student.uwtsd.ac.uk::50e29807-2925-4932-8ca2-1ea20f0ca2ec" providerId="AD" clId="Web-{12F2C712-E0C4-51B9-6C68-1689266DDB0C}" dt="2022-05-06T10:32:21.642" v="1747"/>
        <pc:sldMkLst>
          <pc:docMk/>
          <pc:sldMk cId="167191623" sldId="285"/>
        </pc:sldMkLst>
        <pc:spChg chg="mod">
          <ac:chgData name="Maisie Bidwell (2114523)" userId="S::2114523@student.uwtsd.ac.uk::50e29807-2925-4932-8ca2-1ea20f0ca2ec" providerId="AD" clId="Web-{12F2C712-E0C4-51B9-6C68-1689266DDB0C}" dt="2022-05-06T10:32:21.642" v="1746"/>
          <ac:spMkLst>
            <pc:docMk/>
            <pc:sldMk cId="167191623" sldId="285"/>
            <ac:spMk id="2" creationId="{514D9A71-4D5B-DD44-1FAF-F1A9F3987295}"/>
          </ac:spMkLst>
        </pc:spChg>
        <pc:spChg chg="del">
          <ac:chgData name="Maisie Bidwell (2114523)" userId="S::2114523@student.uwtsd.ac.uk::50e29807-2925-4932-8ca2-1ea20f0ca2ec" providerId="AD" clId="Web-{12F2C712-E0C4-51B9-6C68-1689266DDB0C}" dt="2022-05-06T10:32:05.766" v="1743"/>
          <ac:spMkLst>
            <pc:docMk/>
            <pc:sldMk cId="167191623" sldId="285"/>
            <ac:spMk id="3" creationId="{8D645005-774A-5E92-DD23-8A1C618B64B3}"/>
          </ac:spMkLst>
        </pc:spChg>
        <pc:spChg chg="add">
          <ac:chgData name="Maisie Bidwell (2114523)" userId="S::2114523@student.uwtsd.ac.uk::50e29807-2925-4932-8ca2-1ea20f0ca2ec" providerId="AD" clId="Web-{12F2C712-E0C4-51B9-6C68-1689266DDB0C}" dt="2022-05-06T10:32:21.642" v="1746"/>
          <ac:spMkLst>
            <pc:docMk/>
            <pc:sldMk cId="167191623" sldId="285"/>
            <ac:spMk id="10" creationId="{D2B54B4E-3454-4B76-B85A-8512B77298D7}"/>
          </ac:spMkLst>
        </pc:spChg>
        <pc:spChg chg="add">
          <ac:chgData name="Maisie Bidwell (2114523)" userId="S::2114523@student.uwtsd.ac.uk::50e29807-2925-4932-8ca2-1ea20f0ca2ec" providerId="AD" clId="Web-{12F2C712-E0C4-51B9-6C68-1689266DDB0C}" dt="2022-05-06T10:32:21.642" v="1746"/>
          <ac:spMkLst>
            <pc:docMk/>
            <pc:sldMk cId="167191623" sldId="285"/>
            <ac:spMk id="12" creationId="{7EFFE965-5586-4889-A74D-3A6080D04B44}"/>
          </ac:spMkLst>
        </pc:spChg>
        <pc:spChg chg="add">
          <ac:chgData name="Maisie Bidwell (2114523)" userId="S::2114523@student.uwtsd.ac.uk::50e29807-2925-4932-8ca2-1ea20f0ca2ec" providerId="AD" clId="Web-{12F2C712-E0C4-51B9-6C68-1689266DDB0C}" dt="2022-05-06T10:32:21.642" v="1746"/>
          <ac:spMkLst>
            <pc:docMk/>
            <pc:sldMk cId="167191623" sldId="285"/>
            <ac:spMk id="14" creationId="{5BC4125D-18D9-4A65-82B6-C24FE9434FAF}"/>
          </ac:spMkLst>
        </pc:spChg>
        <pc:spChg chg="add">
          <ac:chgData name="Maisie Bidwell (2114523)" userId="S::2114523@student.uwtsd.ac.uk::50e29807-2925-4932-8ca2-1ea20f0ca2ec" providerId="AD" clId="Web-{12F2C712-E0C4-51B9-6C68-1689266DDB0C}" dt="2022-05-06T10:32:21.642" v="1746"/>
          <ac:spMkLst>
            <pc:docMk/>
            <pc:sldMk cId="167191623" sldId="285"/>
            <ac:spMk id="16" creationId="{A86DE327-0F45-4F54-BB6C-68A093CE55CC}"/>
          </ac:spMkLst>
        </pc:spChg>
        <pc:spChg chg="add">
          <ac:chgData name="Maisie Bidwell (2114523)" userId="S::2114523@student.uwtsd.ac.uk::50e29807-2925-4932-8ca2-1ea20f0ca2ec" providerId="AD" clId="Web-{12F2C712-E0C4-51B9-6C68-1689266DDB0C}" dt="2022-05-06T10:32:21.642" v="1746"/>
          <ac:spMkLst>
            <pc:docMk/>
            <pc:sldMk cId="167191623" sldId="285"/>
            <ac:spMk id="18" creationId="{795857C2-E6E7-405A-B5A3-4DE3B50A7BCF}"/>
          </ac:spMkLst>
        </pc:spChg>
        <pc:spChg chg="add">
          <ac:chgData name="Maisie Bidwell (2114523)" userId="S::2114523@student.uwtsd.ac.uk::50e29807-2925-4932-8ca2-1ea20f0ca2ec" providerId="AD" clId="Web-{12F2C712-E0C4-51B9-6C68-1689266DDB0C}" dt="2022-05-06T10:32:21.642" v="1746"/>
          <ac:spMkLst>
            <pc:docMk/>
            <pc:sldMk cId="167191623" sldId="285"/>
            <ac:spMk id="20" creationId="{07280DB5-560C-4CF6-A5D0-61550AAA6E59}"/>
          </ac:spMkLst>
        </pc:spChg>
        <pc:picChg chg="add">
          <ac:chgData name="Maisie Bidwell (2114523)" userId="S::2114523@student.uwtsd.ac.uk::50e29807-2925-4932-8ca2-1ea20f0ca2ec" providerId="AD" clId="Web-{12F2C712-E0C4-51B9-6C68-1689266DDB0C}" dt="2022-05-06T10:32:21.642" v="1746"/>
          <ac:picMkLst>
            <pc:docMk/>
            <pc:sldMk cId="167191623" sldId="285"/>
            <ac:picMk id="4" creationId="{76CE163B-F1FC-E41F-0C8E-4C9BB2BCCB55}"/>
          </ac:picMkLst>
        </pc:picChg>
        <pc:picChg chg="add">
          <ac:chgData name="Maisie Bidwell (2114523)" userId="S::2114523@student.uwtsd.ac.uk::50e29807-2925-4932-8ca2-1ea20f0ca2ec" providerId="AD" clId="Web-{12F2C712-E0C4-51B9-6C68-1689266DDB0C}" dt="2022-05-06T10:32:21.642" v="1746"/>
          <ac:picMkLst>
            <pc:docMk/>
            <pc:sldMk cId="167191623" sldId="285"/>
            <ac:picMk id="8" creationId="{4C886762-16F0-4868-B83A-26174621418A}"/>
          </ac:picMkLst>
        </pc:picChg>
      </pc:sldChg>
      <pc:sldChg chg="addSp delSp modSp new mod setBg">
        <pc:chgData name="Maisie Bidwell (2114523)" userId="S::2114523@student.uwtsd.ac.uk::50e29807-2925-4932-8ca2-1ea20f0ca2ec" providerId="AD" clId="Web-{12F2C712-E0C4-51B9-6C68-1689266DDB0C}" dt="2022-05-06T11:49:12.522" v="2768" actId="1076"/>
        <pc:sldMkLst>
          <pc:docMk/>
          <pc:sldMk cId="1894051605" sldId="286"/>
        </pc:sldMkLst>
        <pc:spChg chg="del">
          <ac:chgData name="Maisie Bidwell (2114523)" userId="S::2114523@student.uwtsd.ac.uk::50e29807-2925-4932-8ca2-1ea20f0ca2ec" providerId="AD" clId="Web-{12F2C712-E0C4-51B9-6C68-1689266DDB0C}" dt="2022-05-06T10:32:30.845" v="1749"/>
          <ac:spMkLst>
            <pc:docMk/>
            <pc:sldMk cId="1894051605" sldId="286"/>
            <ac:spMk id="2" creationId="{1550516B-78A2-E723-CDED-0185FB4719D2}"/>
          </ac:spMkLst>
        </pc:spChg>
        <pc:spChg chg="del mod">
          <ac:chgData name="Maisie Bidwell (2114523)" userId="S::2114523@student.uwtsd.ac.uk::50e29807-2925-4932-8ca2-1ea20f0ca2ec" providerId="AD" clId="Web-{12F2C712-E0C4-51B9-6C68-1689266DDB0C}" dt="2022-05-06T10:32:32.017" v="1751"/>
          <ac:spMkLst>
            <pc:docMk/>
            <pc:sldMk cId="1894051605" sldId="286"/>
            <ac:spMk id="3" creationId="{F1AD7EA6-1664-DA23-756D-D3A787F020C5}"/>
          </ac:spMkLst>
        </pc:spChg>
        <pc:spChg chg="add mod">
          <ac:chgData name="Maisie Bidwell (2114523)" userId="S::2114523@student.uwtsd.ac.uk::50e29807-2925-4932-8ca2-1ea20f0ca2ec" providerId="AD" clId="Web-{12F2C712-E0C4-51B9-6C68-1689266DDB0C}" dt="2022-05-06T11:15:48.785" v="2333"/>
          <ac:spMkLst>
            <pc:docMk/>
            <pc:sldMk cId="1894051605" sldId="286"/>
            <ac:spMk id="4" creationId="{DEF10A59-3791-3467-E1A5-84B82F763518}"/>
          </ac:spMkLst>
        </pc:spChg>
        <pc:spChg chg="add mod ord">
          <ac:chgData name="Maisie Bidwell (2114523)" userId="S::2114523@student.uwtsd.ac.uk::50e29807-2925-4932-8ca2-1ea20f0ca2ec" providerId="AD" clId="Web-{12F2C712-E0C4-51B9-6C68-1689266DDB0C}" dt="2022-05-06T11:15:48.785" v="2333"/>
          <ac:spMkLst>
            <pc:docMk/>
            <pc:sldMk cId="1894051605" sldId="286"/>
            <ac:spMk id="5" creationId="{60856E16-D6BB-42F5-191D-56D5D800D528}"/>
          </ac:spMkLst>
        </pc:spChg>
        <pc:spChg chg="add mod">
          <ac:chgData name="Maisie Bidwell (2114523)" userId="S::2114523@student.uwtsd.ac.uk::50e29807-2925-4932-8ca2-1ea20f0ca2ec" providerId="AD" clId="Web-{12F2C712-E0C4-51B9-6C68-1689266DDB0C}" dt="2022-05-06T11:15:48.785" v="2333"/>
          <ac:spMkLst>
            <pc:docMk/>
            <pc:sldMk cId="1894051605" sldId="286"/>
            <ac:spMk id="6" creationId="{5C7D84FC-5C21-DA93-9A24-D14D366609CE}"/>
          </ac:spMkLst>
        </pc:spChg>
        <pc:spChg chg="add del mod">
          <ac:chgData name="Maisie Bidwell (2114523)" userId="S::2114523@student.uwtsd.ac.uk::50e29807-2925-4932-8ca2-1ea20f0ca2ec" providerId="AD" clId="Web-{12F2C712-E0C4-51B9-6C68-1689266DDB0C}" dt="2022-05-06T10:54:20.096" v="1935"/>
          <ac:spMkLst>
            <pc:docMk/>
            <pc:sldMk cId="1894051605" sldId="286"/>
            <ac:spMk id="7" creationId="{F3161E7F-ACED-4784-1E93-862340F06FBF}"/>
          </ac:spMkLst>
        </pc:spChg>
        <pc:spChg chg="add del mod">
          <ac:chgData name="Maisie Bidwell (2114523)" userId="S::2114523@student.uwtsd.ac.uk::50e29807-2925-4932-8ca2-1ea20f0ca2ec" providerId="AD" clId="Web-{12F2C712-E0C4-51B9-6C68-1689266DDB0C}" dt="2022-05-06T11:10:08.479" v="2155"/>
          <ac:spMkLst>
            <pc:docMk/>
            <pc:sldMk cId="1894051605" sldId="286"/>
            <ac:spMk id="9" creationId="{CA9328E0-AFD6-39C9-EB28-7EB7ECD8A303}"/>
          </ac:spMkLst>
        </pc:spChg>
        <pc:spChg chg="add del mod">
          <ac:chgData name="Maisie Bidwell (2114523)" userId="S::2114523@student.uwtsd.ac.uk::50e29807-2925-4932-8ca2-1ea20f0ca2ec" providerId="AD" clId="Web-{12F2C712-E0C4-51B9-6C68-1689266DDB0C}" dt="2022-05-06T11:10:08.479" v="2154"/>
          <ac:spMkLst>
            <pc:docMk/>
            <pc:sldMk cId="1894051605" sldId="286"/>
            <ac:spMk id="11" creationId="{56E2B166-9C90-C249-BA7C-9ACBAE914883}"/>
          </ac:spMkLst>
        </pc:spChg>
        <pc:spChg chg="add del mod">
          <ac:chgData name="Maisie Bidwell (2114523)" userId="S::2114523@student.uwtsd.ac.uk::50e29807-2925-4932-8ca2-1ea20f0ca2ec" providerId="AD" clId="Web-{12F2C712-E0C4-51B9-6C68-1689266DDB0C}" dt="2022-05-06T11:10:08.479" v="2153"/>
          <ac:spMkLst>
            <pc:docMk/>
            <pc:sldMk cId="1894051605" sldId="286"/>
            <ac:spMk id="12" creationId="{54543FF0-5502-B0BE-793C-F19C6F8334ED}"/>
          </ac:spMkLst>
        </pc:spChg>
        <pc:spChg chg="add del mod">
          <ac:chgData name="Maisie Bidwell (2114523)" userId="S::2114523@student.uwtsd.ac.uk::50e29807-2925-4932-8ca2-1ea20f0ca2ec" providerId="AD" clId="Web-{12F2C712-E0C4-51B9-6C68-1689266DDB0C}" dt="2022-05-06T11:10:08.479" v="2152"/>
          <ac:spMkLst>
            <pc:docMk/>
            <pc:sldMk cId="1894051605" sldId="286"/>
            <ac:spMk id="13" creationId="{92EDC125-E817-393B-B7D2-C015468628A7}"/>
          </ac:spMkLst>
        </pc:spChg>
        <pc:spChg chg="add del mod">
          <ac:chgData name="Maisie Bidwell (2114523)" userId="S::2114523@student.uwtsd.ac.uk::50e29807-2925-4932-8ca2-1ea20f0ca2ec" providerId="AD" clId="Web-{12F2C712-E0C4-51B9-6C68-1689266DDB0C}" dt="2022-05-06T11:10:08.479" v="2151"/>
          <ac:spMkLst>
            <pc:docMk/>
            <pc:sldMk cId="1894051605" sldId="286"/>
            <ac:spMk id="14" creationId="{8E5106A4-50B2-35DD-A31D-FDD1437C6854}"/>
          </ac:spMkLst>
        </pc:spChg>
        <pc:spChg chg="add del mod">
          <ac:chgData name="Maisie Bidwell (2114523)" userId="S::2114523@student.uwtsd.ac.uk::50e29807-2925-4932-8ca2-1ea20f0ca2ec" providerId="AD" clId="Web-{12F2C712-E0C4-51B9-6C68-1689266DDB0C}" dt="2022-05-06T11:10:08.479" v="2150"/>
          <ac:spMkLst>
            <pc:docMk/>
            <pc:sldMk cId="1894051605" sldId="286"/>
            <ac:spMk id="15" creationId="{FFB19EF9-3934-1FA8-C217-17BD857D9BC2}"/>
          </ac:spMkLst>
        </pc:spChg>
        <pc:spChg chg="add del mod">
          <ac:chgData name="Maisie Bidwell (2114523)" userId="S::2114523@student.uwtsd.ac.uk::50e29807-2925-4932-8ca2-1ea20f0ca2ec" providerId="AD" clId="Web-{12F2C712-E0C4-51B9-6C68-1689266DDB0C}" dt="2022-05-06T11:00:17.121" v="2017"/>
          <ac:spMkLst>
            <pc:docMk/>
            <pc:sldMk cId="1894051605" sldId="286"/>
            <ac:spMk id="16" creationId="{958A7F1C-6A5A-B57D-F9F8-8450E4623073}"/>
          </ac:spMkLst>
        </pc:spChg>
        <pc:spChg chg="add del mod">
          <ac:chgData name="Maisie Bidwell (2114523)" userId="S::2114523@student.uwtsd.ac.uk::50e29807-2925-4932-8ca2-1ea20f0ca2ec" providerId="AD" clId="Web-{12F2C712-E0C4-51B9-6C68-1689266DDB0C}" dt="2022-05-06T11:00:14.668" v="2016"/>
          <ac:spMkLst>
            <pc:docMk/>
            <pc:sldMk cId="1894051605" sldId="286"/>
            <ac:spMk id="17" creationId="{5A43B743-DE4F-F14D-CAEE-CE21A2B4A86B}"/>
          </ac:spMkLst>
        </pc:spChg>
        <pc:spChg chg="add del mod">
          <ac:chgData name="Maisie Bidwell (2114523)" userId="S::2114523@student.uwtsd.ac.uk::50e29807-2925-4932-8ca2-1ea20f0ca2ec" providerId="AD" clId="Web-{12F2C712-E0C4-51B9-6C68-1689266DDB0C}" dt="2022-05-06T11:00:18.105" v="2018"/>
          <ac:spMkLst>
            <pc:docMk/>
            <pc:sldMk cId="1894051605" sldId="286"/>
            <ac:spMk id="18" creationId="{0DE7CE9A-1E8A-9DFA-D193-2ED4F7670097}"/>
          </ac:spMkLst>
        </pc:spChg>
        <pc:spChg chg="add del mod">
          <ac:chgData name="Maisie Bidwell (2114523)" userId="S::2114523@student.uwtsd.ac.uk::50e29807-2925-4932-8ca2-1ea20f0ca2ec" providerId="AD" clId="Web-{12F2C712-E0C4-51B9-6C68-1689266DDB0C}" dt="2022-05-06T11:00:19.511" v="2020"/>
          <ac:spMkLst>
            <pc:docMk/>
            <pc:sldMk cId="1894051605" sldId="286"/>
            <ac:spMk id="19" creationId="{3382169F-DB9F-2EBF-C6A6-BDA91B6CBA88}"/>
          </ac:spMkLst>
        </pc:spChg>
        <pc:spChg chg="add del mod">
          <ac:chgData name="Maisie Bidwell (2114523)" userId="S::2114523@student.uwtsd.ac.uk::50e29807-2925-4932-8ca2-1ea20f0ca2ec" providerId="AD" clId="Web-{12F2C712-E0C4-51B9-6C68-1689266DDB0C}" dt="2022-05-06T11:00:18.621" v="2019"/>
          <ac:spMkLst>
            <pc:docMk/>
            <pc:sldMk cId="1894051605" sldId="286"/>
            <ac:spMk id="20" creationId="{C3633563-E159-F4A9-910E-D24DBEBCFCAE}"/>
          </ac:spMkLst>
        </pc:spChg>
        <pc:spChg chg="add del mod">
          <ac:chgData name="Maisie Bidwell (2114523)" userId="S::2114523@student.uwtsd.ac.uk::50e29807-2925-4932-8ca2-1ea20f0ca2ec" providerId="AD" clId="Web-{12F2C712-E0C4-51B9-6C68-1689266DDB0C}" dt="2022-05-06T11:00:19.996" v="2021"/>
          <ac:spMkLst>
            <pc:docMk/>
            <pc:sldMk cId="1894051605" sldId="286"/>
            <ac:spMk id="21" creationId="{01EF97E3-C021-2D8A-AA6D-3ACCFD88C1AB}"/>
          </ac:spMkLst>
        </pc:spChg>
        <pc:spChg chg="add del mod">
          <ac:chgData name="Maisie Bidwell (2114523)" userId="S::2114523@student.uwtsd.ac.uk::50e29807-2925-4932-8ca2-1ea20f0ca2ec" providerId="AD" clId="Web-{12F2C712-E0C4-51B9-6C68-1689266DDB0C}" dt="2022-05-06T11:10:08.479" v="2149"/>
          <ac:spMkLst>
            <pc:docMk/>
            <pc:sldMk cId="1894051605" sldId="286"/>
            <ac:spMk id="22" creationId="{1A6B516D-DFE2-EBC5-632E-C298E311F5A6}"/>
          </ac:spMkLst>
        </pc:spChg>
        <pc:spChg chg="add del mod">
          <ac:chgData name="Maisie Bidwell (2114523)" userId="S::2114523@student.uwtsd.ac.uk::50e29807-2925-4932-8ca2-1ea20f0ca2ec" providerId="AD" clId="Web-{12F2C712-E0C4-51B9-6C68-1689266DDB0C}" dt="2022-05-06T11:10:08.479" v="2144"/>
          <ac:spMkLst>
            <pc:docMk/>
            <pc:sldMk cId="1894051605" sldId="286"/>
            <ac:spMk id="28" creationId="{4524BB92-A219-88D6-BF56-35A519F1E0A3}"/>
          </ac:spMkLst>
        </pc:spChg>
        <pc:spChg chg="add mod">
          <ac:chgData name="Maisie Bidwell (2114523)" userId="S::2114523@student.uwtsd.ac.uk::50e29807-2925-4932-8ca2-1ea20f0ca2ec" providerId="AD" clId="Web-{12F2C712-E0C4-51B9-6C68-1689266DDB0C}" dt="2022-05-06T11:45:25.438" v="2655" actId="1076"/>
          <ac:spMkLst>
            <pc:docMk/>
            <pc:sldMk cId="1894051605" sldId="286"/>
            <ac:spMk id="29" creationId="{A96D24D6-755B-56E0-0336-49EA14E90ECA}"/>
          </ac:spMkLst>
        </pc:spChg>
        <pc:spChg chg="add mod">
          <ac:chgData name="Maisie Bidwell (2114523)" userId="S::2114523@student.uwtsd.ac.uk::50e29807-2925-4932-8ca2-1ea20f0ca2ec" providerId="AD" clId="Web-{12F2C712-E0C4-51B9-6C68-1689266DDB0C}" dt="2022-05-06T11:43:22.794" v="2624" actId="1076"/>
          <ac:spMkLst>
            <pc:docMk/>
            <pc:sldMk cId="1894051605" sldId="286"/>
            <ac:spMk id="30" creationId="{1D47DC8C-C16F-544E-B4EA-E1408BD2CA23}"/>
          </ac:spMkLst>
        </pc:spChg>
        <pc:spChg chg="add mod">
          <ac:chgData name="Maisie Bidwell (2114523)" userId="S::2114523@student.uwtsd.ac.uk::50e29807-2925-4932-8ca2-1ea20f0ca2ec" providerId="AD" clId="Web-{12F2C712-E0C4-51B9-6C68-1689266DDB0C}" dt="2022-05-06T11:45:30.579" v="2657" actId="1076"/>
          <ac:spMkLst>
            <pc:docMk/>
            <pc:sldMk cId="1894051605" sldId="286"/>
            <ac:spMk id="32" creationId="{CE3A6C64-CAF5-98B9-5532-F0290ABA5708}"/>
          </ac:spMkLst>
        </pc:spChg>
        <pc:spChg chg="add mod">
          <ac:chgData name="Maisie Bidwell (2114523)" userId="S::2114523@student.uwtsd.ac.uk::50e29807-2925-4932-8ca2-1ea20f0ca2ec" providerId="AD" clId="Web-{12F2C712-E0C4-51B9-6C68-1689266DDB0C}" dt="2022-05-06T11:49:12.522" v="2768" actId="1076"/>
          <ac:spMkLst>
            <pc:docMk/>
            <pc:sldMk cId="1894051605" sldId="286"/>
            <ac:spMk id="35" creationId="{76E4024D-688B-067A-145B-904958860279}"/>
          </ac:spMkLst>
        </pc:spChg>
        <pc:spChg chg="add del">
          <ac:chgData name="Maisie Bidwell (2114523)" userId="S::2114523@student.uwtsd.ac.uk::50e29807-2925-4932-8ca2-1ea20f0ca2ec" providerId="AD" clId="Web-{12F2C712-E0C4-51B9-6C68-1689266DDB0C}" dt="2022-05-06T11:15:48.785" v="2333"/>
          <ac:spMkLst>
            <pc:docMk/>
            <pc:sldMk cId="1894051605" sldId="286"/>
            <ac:spMk id="36" creationId="{F11EF67E-A76B-4908-8CBC-824BC0E8D112}"/>
          </ac:spMkLst>
        </pc:spChg>
        <pc:spChg chg="add del">
          <ac:chgData name="Maisie Bidwell (2114523)" userId="S::2114523@student.uwtsd.ac.uk::50e29807-2925-4932-8ca2-1ea20f0ca2ec" providerId="AD" clId="Web-{12F2C712-E0C4-51B9-6C68-1689266DDB0C}" dt="2022-05-06T11:15:48.785" v="2333"/>
          <ac:spMkLst>
            <pc:docMk/>
            <pc:sldMk cId="1894051605" sldId="286"/>
            <ac:spMk id="38" creationId="{D14104DC-0846-4DC0-92E6-1EEBE1EE75E7}"/>
          </ac:spMkLst>
        </pc:spChg>
        <pc:spChg chg="add del">
          <ac:chgData name="Maisie Bidwell (2114523)" userId="S::2114523@student.uwtsd.ac.uk::50e29807-2925-4932-8ca2-1ea20f0ca2ec" providerId="AD" clId="Web-{12F2C712-E0C4-51B9-6C68-1689266DDB0C}" dt="2022-05-06T11:15:48.785" v="2333"/>
          <ac:spMkLst>
            <pc:docMk/>
            <pc:sldMk cId="1894051605" sldId="286"/>
            <ac:spMk id="40" creationId="{C8E240AA-819B-40E3-92F6-95A21067E661}"/>
          </ac:spMkLst>
        </pc:spChg>
        <pc:spChg chg="add del">
          <ac:chgData name="Maisie Bidwell (2114523)" userId="S::2114523@student.uwtsd.ac.uk::50e29807-2925-4932-8ca2-1ea20f0ca2ec" providerId="AD" clId="Web-{12F2C712-E0C4-51B9-6C68-1689266DDB0C}" dt="2022-05-06T11:15:48.785" v="2333"/>
          <ac:spMkLst>
            <pc:docMk/>
            <pc:sldMk cId="1894051605" sldId="286"/>
            <ac:spMk id="42" creationId="{ECAE88C9-DE01-4326-8D88-502151230937}"/>
          </ac:spMkLst>
        </pc:spChg>
        <pc:spChg chg="add del">
          <ac:chgData name="Maisie Bidwell (2114523)" userId="S::2114523@student.uwtsd.ac.uk::50e29807-2925-4932-8ca2-1ea20f0ca2ec" providerId="AD" clId="Web-{12F2C712-E0C4-51B9-6C68-1689266DDB0C}" dt="2022-05-06T11:15:48.785" v="2333"/>
          <ac:spMkLst>
            <pc:docMk/>
            <pc:sldMk cId="1894051605" sldId="286"/>
            <ac:spMk id="44" creationId="{7E7FD8B2-7738-4D90-8464-083682300087}"/>
          </ac:spMkLst>
        </pc:spChg>
        <pc:spChg chg="add del">
          <ac:chgData name="Maisie Bidwell (2114523)" userId="S::2114523@student.uwtsd.ac.uk::50e29807-2925-4932-8ca2-1ea20f0ca2ec" providerId="AD" clId="Web-{12F2C712-E0C4-51B9-6C68-1689266DDB0C}" dt="2022-05-06T11:15:48.785" v="2333"/>
          <ac:spMkLst>
            <pc:docMk/>
            <pc:sldMk cId="1894051605" sldId="286"/>
            <ac:spMk id="48" creationId="{E778BED4-89C1-43B5-A5F5-EFEBD4C1AE33}"/>
          </ac:spMkLst>
        </pc:spChg>
        <pc:spChg chg="add del">
          <ac:chgData name="Maisie Bidwell (2114523)" userId="S::2114523@student.uwtsd.ac.uk::50e29807-2925-4932-8ca2-1ea20f0ca2ec" providerId="AD" clId="Web-{12F2C712-E0C4-51B9-6C68-1689266DDB0C}" dt="2022-05-06T11:15:48.785" v="2333"/>
          <ac:spMkLst>
            <pc:docMk/>
            <pc:sldMk cId="1894051605" sldId="286"/>
            <ac:spMk id="50" creationId="{007D710E-8B64-4F83-B179-368E734A8BD8}"/>
          </ac:spMkLst>
        </pc:spChg>
        <pc:spChg chg="add del">
          <ac:chgData name="Maisie Bidwell (2114523)" userId="S::2114523@student.uwtsd.ac.uk::50e29807-2925-4932-8ca2-1ea20f0ca2ec" providerId="AD" clId="Web-{12F2C712-E0C4-51B9-6C68-1689266DDB0C}" dt="2022-05-06T11:15:48.785" v="2333"/>
          <ac:spMkLst>
            <pc:docMk/>
            <pc:sldMk cId="1894051605" sldId="286"/>
            <ac:spMk id="52" creationId="{B7303D09-B760-47C1-86EB-207889482CA8}"/>
          </ac:spMkLst>
        </pc:spChg>
        <pc:spChg chg="add del">
          <ac:chgData name="Maisie Bidwell (2114523)" userId="S::2114523@student.uwtsd.ac.uk::50e29807-2925-4932-8ca2-1ea20f0ca2ec" providerId="AD" clId="Web-{12F2C712-E0C4-51B9-6C68-1689266DDB0C}" dt="2022-05-06T11:15:48.785" v="2333"/>
          <ac:spMkLst>
            <pc:docMk/>
            <pc:sldMk cId="1894051605" sldId="286"/>
            <ac:spMk id="54" creationId="{4D9AF3B8-ABD3-49D3-BDDA-FCF6FF11716D}"/>
          </ac:spMkLst>
        </pc:spChg>
        <pc:spChg chg="add del">
          <ac:chgData name="Maisie Bidwell (2114523)" userId="S::2114523@student.uwtsd.ac.uk::50e29807-2925-4932-8ca2-1ea20f0ca2ec" providerId="AD" clId="Web-{12F2C712-E0C4-51B9-6C68-1689266DDB0C}" dt="2022-05-06T11:15:48.785" v="2333"/>
          <ac:spMkLst>
            <pc:docMk/>
            <pc:sldMk cId="1894051605" sldId="286"/>
            <ac:spMk id="56" creationId="{FD8499D7-6DA0-4AF9-88AF-884440B3B96B}"/>
          </ac:spMkLst>
        </pc:spChg>
        <pc:graphicFrameChg chg="add del mod modGraphic">
          <ac:chgData name="Maisie Bidwell (2114523)" userId="S::2114523@student.uwtsd.ac.uk::50e29807-2925-4932-8ca2-1ea20f0ca2ec" providerId="AD" clId="Web-{12F2C712-E0C4-51B9-6C68-1689266DDB0C}" dt="2022-05-06T10:56:44.365" v="1942"/>
          <ac:graphicFrameMkLst>
            <pc:docMk/>
            <pc:sldMk cId="1894051605" sldId="286"/>
            <ac:graphicFrameMk id="8" creationId="{F6A83A05-7357-8BF9-6EEA-D3AA039629DE}"/>
          </ac:graphicFrameMkLst>
        </pc:graphicFrameChg>
        <pc:picChg chg="add mod">
          <ac:chgData name="Maisie Bidwell (2114523)" userId="S::2114523@student.uwtsd.ac.uk::50e29807-2925-4932-8ca2-1ea20f0ca2ec" providerId="AD" clId="Web-{12F2C712-E0C4-51B9-6C68-1689266DDB0C}" dt="2022-05-06T11:44:31.624" v="2647" actId="14100"/>
          <ac:picMkLst>
            <pc:docMk/>
            <pc:sldMk cId="1894051605" sldId="286"/>
            <ac:picMk id="31" creationId="{73E44E95-ADCD-802B-DD9F-95240B80B9DD}"/>
          </ac:picMkLst>
        </pc:picChg>
        <pc:picChg chg="add del">
          <ac:chgData name="Maisie Bidwell (2114523)" userId="S::2114523@student.uwtsd.ac.uk::50e29807-2925-4932-8ca2-1ea20f0ca2ec" providerId="AD" clId="Web-{12F2C712-E0C4-51B9-6C68-1689266DDB0C}" dt="2022-05-06T11:15:48.785" v="2333"/>
          <ac:picMkLst>
            <pc:docMk/>
            <pc:sldMk cId="1894051605" sldId="286"/>
            <ac:picMk id="34" creationId="{76EA5558-6F13-4315-B59F-DAA05A6EB090}"/>
          </ac:picMkLst>
        </pc:picChg>
        <pc:picChg chg="add del">
          <ac:chgData name="Maisie Bidwell (2114523)" userId="S::2114523@student.uwtsd.ac.uk::50e29807-2925-4932-8ca2-1ea20f0ca2ec" providerId="AD" clId="Web-{12F2C712-E0C4-51B9-6C68-1689266DDB0C}" dt="2022-05-06T11:15:48.785" v="2333"/>
          <ac:picMkLst>
            <pc:docMk/>
            <pc:sldMk cId="1894051605" sldId="286"/>
            <ac:picMk id="46" creationId="{3F863DE6-F8B9-4464-8C6F-AC4A8F84AC33}"/>
          </ac:picMkLst>
        </pc:picChg>
        <pc:cxnChg chg="add del mod">
          <ac:chgData name="Maisie Bidwell (2114523)" userId="S::2114523@student.uwtsd.ac.uk::50e29807-2925-4932-8ca2-1ea20f0ca2ec" providerId="AD" clId="Web-{12F2C712-E0C4-51B9-6C68-1689266DDB0C}" dt="2022-05-06T10:58:20.212" v="1958"/>
          <ac:cxnSpMkLst>
            <pc:docMk/>
            <pc:sldMk cId="1894051605" sldId="286"/>
            <ac:cxnSpMk id="10" creationId="{D16F13F3-317E-0899-B991-DFF1BB095294}"/>
          </ac:cxnSpMkLst>
        </pc:cxnChg>
        <pc:cxnChg chg="add del mod">
          <ac:chgData name="Maisie Bidwell (2114523)" userId="S::2114523@student.uwtsd.ac.uk::50e29807-2925-4932-8ca2-1ea20f0ca2ec" providerId="AD" clId="Web-{12F2C712-E0C4-51B9-6C68-1689266DDB0C}" dt="2022-05-06T11:10:08.479" v="2148"/>
          <ac:cxnSpMkLst>
            <pc:docMk/>
            <pc:sldMk cId="1894051605" sldId="286"/>
            <ac:cxnSpMk id="23" creationId="{9050E54A-6DAA-BB79-5B92-6F3B953D2E0F}"/>
          </ac:cxnSpMkLst>
        </pc:cxnChg>
        <pc:cxnChg chg="add del mod">
          <ac:chgData name="Maisie Bidwell (2114523)" userId="S::2114523@student.uwtsd.ac.uk::50e29807-2925-4932-8ca2-1ea20f0ca2ec" providerId="AD" clId="Web-{12F2C712-E0C4-51B9-6C68-1689266DDB0C}" dt="2022-05-06T11:02:40.202" v="2083"/>
          <ac:cxnSpMkLst>
            <pc:docMk/>
            <pc:sldMk cId="1894051605" sldId="286"/>
            <ac:cxnSpMk id="24" creationId="{C56480A5-812D-4743-2E15-8D4B5C4E981E}"/>
          </ac:cxnSpMkLst>
        </pc:cxnChg>
        <pc:cxnChg chg="add del mod">
          <ac:chgData name="Maisie Bidwell (2114523)" userId="S::2114523@student.uwtsd.ac.uk::50e29807-2925-4932-8ca2-1ea20f0ca2ec" providerId="AD" clId="Web-{12F2C712-E0C4-51B9-6C68-1689266DDB0C}" dt="2022-05-06T11:10:08.479" v="2147"/>
          <ac:cxnSpMkLst>
            <pc:docMk/>
            <pc:sldMk cId="1894051605" sldId="286"/>
            <ac:cxnSpMk id="25" creationId="{691368D1-E00C-C3CE-F113-B0D249E4C8AF}"/>
          </ac:cxnSpMkLst>
        </pc:cxnChg>
        <pc:cxnChg chg="add del mod">
          <ac:chgData name="Maisie Bidwell (2114523)" userId="S::2114523@student.uwtsd.ac.uk::50e29807-2925-4932-8ca2-1ea20f0ca2ec" providerId="AD" clId="Web-{12F2C712-E0C4-51B9-6C68-1689266DDB0C}" dt="2022-05-06T11:10:08.479" v="2146"/>
          <ac:cxnSpMkLst>
            <pc:docMk/>
            <pc:sldMk cId="1894051605" sldId="286"/>
            <ac:cxnSpMk id="26" creationId="{A23B2AD1-62AB-FF36-D27C-9685773D35CF}"/>
          </ac:cxnSpMkLst>
        </pc:cxnChg>
        <pc:cxnChg chg="add del mod">
          <ac:chgData name="Maisie Bidwell (2114523)" userId="S::2114523@student.uwtsd.ac.uk::50e29807-2925-4932-8ca2-1ea20f0ca2ec" providerId="AD" clId="Web-{12F2C712-E0C4-51B9-6C68-1689266DDB0C}" dt="2022-05-06T11:10:08.479" v="2145"/>
          <ac:cxnSpMkLst>
            <pc:docMk/>
            <pc:sldMk cId="1894051605" sldId="286"/>
            <ac:cxnSpMk id="27" creationId="{23D55A34-A553-B795-0C88-B6594F8CB261}"/>
          </ac:cxnSpMkLst>
        </pc:cxnChg>
        <pc:cxnChg chg="add mod">
          <ac:chgData name="Maisie Bidwell (2114523)" userId="S::2114523@student.uwtsd.ac.uk::50e29807-2925-4932-8ca2-1ea20f0ca2ec" providerId="AD" clId="Web-{12F2C712-E0C4-51B9-6C68-1689266DDB0C}" dt="2022-05-06T11:45:02.047" v="2654" actId="14100"/>
          <ac:cxnSpMkLst>
            <pc:docMk/>
            <pc:sldMk cId="1894051605" sldId="286"/>
            <ac:cxnSpMk id="33" creationId="{34953D5C-6D6D-687C-8121-11FAB951DA1D}"/>
          </ac:cxnSpMkLst>
        </pc:cxnChg>
      </pc:sldChg>
      <pc:sldChg chg="addSp delSp modSp new">
        <pc:chgData name="Maisie Bidwell (2114523)" userId="S::2114523@student.uwtsd.ac.uk::50e29807-2925-4932-8ca2-1ea20f0ca2ec" providerId="AD" clId="Web-{12F2C712-E0C4-51B9-6C68-1689266DDB0C}" dt="2022-05-06T11:49:23.069" v="2771"/>
        <pc:sldMkLst>
          <pc:docMk/>
          <pc:sldMk cId="1608151193" sldId="287"/>
        </pc:sldMkLst>
        <pc:spChg chg="del">
          <ac:chgData name="Maisie Bidwell (2114523)" userId="S::2114523@student.uwtsd.ac.uk::50e29807-2925-4932-8ca2-1ea20f0ca2ec" providerId="AD" clId="Web-{12F2C712-E0C4-51B9-6C68-1689266DDB0C}" dt="2022-05-06T10:42:41.110" v="1777"/>
          <ac:spMkLst>
            <pc:docMk/>
            <pc:sldMk cId="1608151193" sldId="287"/>
            <ac:spMk id="2" creationId="{354E7E59-8D02-D036-A25C-07E685551B93}"/>
          </ac:spMkLst>
        </pc:spChg>
        <pc:spChg chg="del">
          <ac:chgData name="Maisie Bidwell (2114523)" userId="S::2114523@student.uwtsd.ac.uk::50e29807-2925-4932-8ca2-1ea20f0ca2ec" providerId="AD" clId="Web-{12F2C712-E0C4-51B9-6C68-1689266DDB0C}" dt="2022-05-06T10:42:38.704" v="1776"/>
          <ac:spMkLst>
            <pc:docMk/>
            <pc:sldMk cId="1608151193" sldId="287"/>
            <ac:spMk id="3" creationId="{5213F7BD-4B55-5B0A-4E49-280A30CA2ACC}"/>
          </ac:spMkLst>
        </pc:spChg>
        <pc:spChg chg="add del">
          <ac:chgData name="Maisie Bidwell (2114523)" userId="S::2114523@student.uwtsd.ac.uk::50e29807-2925-4932-8ca2-1ea20f0ca2ec" providerId="AD" clId="Web-{12F2C712-E0C4-51B9-6C68-1689266DDB0C}" dt="2022-05-06T11:00:55.184" v="2044"/>
          <ac:spMkLst>
            <pc:docMk/>
            <pc:sldMk cId="1608151193" sldId="287"/>
            <ac:spMk id="5" creationId="{C5533644-E4AC-8216-5436-5ABF2AC2193A}"/>
          </ac:spMkLst>
        </pc:spChg>
        <pc:spChg chg="add del">
          <ac:chgData name="Maisie Bidwell (2114523)" userId="S::2114523@student.uwtsd.ac.uk::50e29807-2925-4932-8ca2-1ea20f0ca2ec" providerId="AD" clId="Web-{12F2C712-E0C4-51B9-6C68-1689266DDB0C}" dt="2022-05-06T11:00:54.606" v="2043"/>
          <ac:spMkLst>
            <pc:docMk/>
            <pc:sldMk cId="1608151193" sldId="287"/>
            <ac:spMk id="7" creationId="{B21E82C9-3EC4-70E5-35AD-C6AE796E3176}"/>
          </ac:spMkLst>
        </pc:spChg>
        <pc:spChg chg="add del">
          <ac:chgData name="Maisie Bidwell (2114523)" userId="S::2114523@student.uwtsd.ac.uk::50e29807-2925-4932-8ca2-1ea20f0ca2ec" providerId="AD" clId="Web-{12F2C712-E0C4-51B9-6C68-1689266DDB0C}" dt="2022-05-06T11:00:56.450" v="2046"/>
          <ac:spMkLst>
            <pc:docMk/>
            <pc:sldMk cId="1608151193" sldId="287"/>
            <ac:spMk id="9" creationId="{A9322445-3697-22A6-FBD3-1E7F79CD016C}"/>
          </ac:spMkLst>
        </pc:spChg>
        <pc:spChg chg="add del">
          <ac:chgData name="Maisie Bidwell (2114523)" userId="S::2114523@student.uwtsd.ac.uk::50e29807-2925-4932-8ca2-1ea20f0ca2ec" providerId="AD" clId="Web-{12F2C712-E0C4-51B9-6C68-1689266DDB0C}" dt="2022-05-06T11:00:55.840" v="2045"/>
          <ac:spMkLst>
            <pc:docMk/>
            <pc:sldMk cId="1608151193" sldId="287"/>
            <ac:spMk id="11" creationId="{DC2226D7-166D-D5EC-514C-AE90742EDFCF}"/>
          </ac:spMkLst>
        </pc:spChg>
        <pc:spChg chg="add del">
          <ac:chgData name="Maisie Bidwell (2114523)" userId="S::2114523@student.uwtsd.ac.uk::50e29807-2925-4932-8ca2-1ea20f0ca2ec" providerId="AD" clId="Web-{12F2C712-E0C4-51B9-6C68-1689266DDB0C}" dt="2022-05-06T11:00:57.137" v="2047"/>
          <ac:spMkLst>
            <pc:docMk/>
            <pc:sldMk cId="1608151193" sldId="287"/>
            <ac:spMk id="13" creationId="{AF6CAD6D-1C98-A3BF-9432-B937F4D5FDF3}"/>
          </ac:spMkLst>
        </pc:spChg>
        <pc:spChg chg="add del">
          <ac:chgData name="Maisie Bidwell (2114523)" userId="S::2114523@student.uwtsd.ac.uk::50e29807-2925-4932-8ca2-1ea20f0ca2ec" providerId="AD" clId="Web-{12F2C712-E0C4-51B9-6C68-1689266DDB0C}" dt="2022-05-06T11:00:53.215" v="2042"/>
          <ac:spMkLst>
            <pc:docMk/>
            <pc:sldMk cId="1608151193" sldId="287"/>
            <ac:spMk id="15" creationId="{ADEB4328-9C1D-9F0E-773C-EC6982C0ED9F}"/>
          </ac:spMkLst>
        </pc:spChg>
        <pc:spChg chg="add del">
          <ac:chgData name="Maisie Bidwell (2114523)" userId="S::2114523@student.uwtsd.ac.uk::50e29807-2925-4932-8ca2-1ea20f0ca2ec" providerId="AD" clId="Web-{12F2C712-E0C4-51B9-6C68-1689266DDB0C}" dt="2022-05-06T11:00:53.215" v="2041"/>
          <ac:spMkLst>
            <pc:docMk/>
            <pc:sldMk cId="1608151193" sldId="287"/>
            <ac:spMk id="17" creationId="{E3187213-06A6-7140-5F56-506E1ED1187D}"/>
          </ac:spMkLst>
        </pc:spChg>
        <pc:spChg chg="add del">
          <ac:chgData name="Maisie Bidwell (2114523)" userId="S::2114523@student.uwtsd.ac.uk::50e29807-2925-4932-8ca2-1ea20f0ca2ec" providerId="AD" clId="Web-{12F2C712-E0C4-51B9-6C68-1689266DDB0C}" dt="2022-05-06T11:00:53.215" v="2040"/>
          <ac:spMkLst>
            <pc:docMk/>
            <pc:sldMk cId="1608151193" sldId="287"/>
            <ac:spMk id="19" creationId="{0950724F-874E-72EA-7670-F53E50DF7ABF}"/>
          </ac:spMkLst>
        </pc:spChg>
        <pc:spChg chg="add del">
          <ac:chgData name="Maisie Bidwell (2114523)" userId="S::2114523@student.uwtsd.ac.uk::50e29807-2925-4932-8ca2-1ea20f0ca2ec" providerId="AD" clId="Web-{12F2C712-E0C4-51B9-6C68-1689266DDB0C}" dt="2022-05-06T11:00:53.215" v="2039"/>
          <ac:spMkLst>
            <pc:docMk/>
            <pc:sldMk cId="1608151193" sldId="287"/>
            <ac:spMk id="21" creationId="{CAD58D16-B6A9-7B4C-49BA-118826065D1C}"/>
          </ac:spMkLst>
        </pc:spChg>
        <pc:spChg chg="add del">
          <ac:chgData name="Maisie Bidwell (2114523)" userId="S::2114523@student.uwtsd.ac.uk::50e29807-2925-4932-8ca2-1ea20f0ca2ec" providerId="AD" clId="Web-{12F2C712-E0C4-51B9-6C68-1689266DDB0C}" dt="2022-05-06T11:00:53.215" v="2038"/>
          <ac:spMkLst>
            <pc:docMk/>
            <pc:sldMk cId="1608151193" sldId="287"/>
            <ac:spMk id="23" creationId="{44EB1882-602B-A65F-E013-26A7B645B7EE}"/>
          </ac:spMkLst>
        </pc:spChg>
        <pc:spChg chg="add del">
          <ac:chgData name="Maisie Bidwell (2114523)" userId="S::2114523@student.uwtsd.ac.uk::50e29807-2925-4932-8ca2-1ea20f0ca2ec" providerId="AD" clId="Web-{12F2C712-E0C4-51B9-6C68-1689266DDB0C}" dt="2022-05-06T11:00:53.215" v="2037"/>
          <ac:spMkLst>
            <pc:docMk/>
            <pc:sldMk cId="1608151193" sldId="287"/>
            <ac:spMk id="25" creationId="{312B8D47-0D5F-BCFA-776C-58EFF8B2B439}"/>
          </ac:spMkLst>
        </pc:spChg>
        <pc:spChg chg="add del mod">
          <ac:chgData name="Maisie Bidwell (2114523)" userId="S::2114523@student.uwtsd.ac.uk::50e29807-2925-4932-8ca2-1ea20f0ca2ec" providerId="AD" clId="Web-{12F2C712-E0C4-51B9-6C68-1689266DDB0C}" dt="2022-05-06T11:03:51.282" v="2116"/>
          <ac:spMkLst>
            <pc:docMk/>
            <pc:sldMk cId="1608151193" sldId="287"/>
            <ac:spMk id="27" creationId="{E0EBF7A2-F951-9979-1EC4-68EFDA8DC14D}"/>
          </ac:spMkLst>
        </pc:spChg>
        <pc:spChg chg="add del mod">
          <ac:chgData name="Maisie Bidwell (2114523)" userId="S::2114523@student.uwtsd.ac.uk::50e29807-2925-4932-8ca2-1ea20f0ca2ec" providerId="AD" clId="Web-{12F2C712-E0C4-51B9-6C68-1689266DDB0C}" dt="2022-05-06T11:03:51.282" v="2115"/>
          <ac:spMkLst>
            <pc:docMk/>
            <pc:sldMk cId="1608151193" sldId="287"/>
            <ac:spMk id="29" creationId="{008FC561-2D5F-1A55-6D1F-F8E08019723A}"/>
          </ac:spMkLst>
        </pc:spChg>
        <pc:spChg chg="add del mod">
          <ac:chgData name="Maisie Bidwell (2114523)" userId="S::2114523@student.uwtsd.ac.uk::50e29807-2925-4932-8ca2-1ea20f0ca2ec" providerId="AD" clId="Web-{12F2C712-E0C4-51B9-6C68-1689266DDB0C}" dt="2022-05-06T11:03:51.267" v="2114"/>
          <ac:spMkLst>
            <pc:docMk/>
            <pc:sldMk cId="1608151193" sldId="287"/>
            <ac:spMk id="31" creationId="{792978CB-B9E6-2832-54DF-73103F8C7411}"/>
          </ac:spMkLst>
        </pc:spChg>
        <pc:spChg chg="add del mod">
          <ac:chgData name="Maisie Bidwell (2114523)" userId="S::2114523@student.uwtsd.ac.uk::50e29807-2925-4932-8ca2-1ea20f0ca2ec" providerId="AD" clId="Web-{12F2C712-E0C4-51B9-6C68-1689266DDB0C}" dt="2022-05-06T11:03:51.267" v="2113"/>
          <ac:spMkLst>
            <pc:docMk/>
            <pc:sldMk cId="1608151193" sldId="287"/>
            <ac:spMk id="33" creationId="{B12C92A9-D11F-A1EC-AB4F-D52ECB61D27C}"/>
          </ac:spMkLst>
        </pc:spChg>
        <pc:spChg chg="add del mod">
          <ac:chgData name="Maisie Bidwell (2114523)" userId="S::2114523@student.uwtsd.ac.uk::50e29807-2925-4932-8ca2-1ea20f0ca2ec" providerId="AD" clId="Web-{12F2C712-E0C4-51B9-6C68-1689266DDB0C}" dt="2022-05-06T11:03:51.267" v="2112"/>
          <ac:spMkLst>
            <pc:docMk/>
            <pc:sldMk cId="1608151193" sldId="287"/>
            <ac:spMk id="35" creationId="{2471A1EE-F75F-3362-239B-198589597891}"/>
          </ac:spMkLst>
        </pc:spChg>
        <pc:spChg chg="add del mod">
          <ac:chgData name="Maisie Bidwell (2114523)" userId="S::2114523@student.uwtsd.ac.uk::50e29807-2925-4932-8ca2-1ea20f0ca2ec" providerId="AD" clId="Web-{12F2C712-E0C4-51B9-6C68-1689266DDB0C}" dt="2022-05-06T11:03:51.267" v="2111"/>
          <ac:spMkLst>
            <pc:docMk/>
            <pc:sldMk cId="1608151193" sldId="287"/>
            <ac:spMk id="37" creationId="{F50DB335-D31C-AA41-E3C7-E2E814E2F7CE}"/>
          </ac:spMkLst>
        </pc:spChg>
        <pc:spChg chg="add del">
          <ac:chgData name="Maisie Bidwell (2114523)" userId="S::2114523@student.uwtsd.ac.uk::50e29807-2925-4932-8ca2-1ea20f0ca2ec" providerId="AD" clId="Web-{12F2C712-E0C4-51B9-6C68-1689266DDB0C}" dt="2022-05-06T11:03:47.642" v="2110"/>
          <ac:spMkLst>
            <pc:docMk/>
            <pc:sldMk cId="1608151193" sldId="287"/>
            <ac:spMk id="39" creationId="{C2DCDE29-338A-B7D0-581E-41BF0651CB2C}"/>
          </ac:spMkLst>
        </pc:spChg>
        <pc:spChg chg="add del">
          <ac:chgData name="Maisie Bidwell (2114523)" userId="S::2114523@student.uwtsd.ac.uk::50e29807-2925-4932-8ca2-1ea20f0ca2ec" providerId="AD" clId="Web-{12F2C712-E0C4-51B9-6C68-1689266DDB0C}" dt="2022-05-06T11:03:47.642" v="2109"/>
          <ac:spMkLst>
            <pc:docMk/>
            <pc:sldMk cId="1608151193" sldId="287"/>
            <ac:spMk id="41" creationId="{6B811881-BC88-A09B-BD68-FC9BB3A14375}"/>
          </ac:spMkLst>
        </pc:spChg>
        <pc:spChg chg="add del">
          <ac:chgData name="Maisie Bidwell (2114523)" userId="S::2114523@student.uwtsd.ac.uk::50e29807-2925-4932-8ca2-1ea20f0ca2ec" providerId="AD" clId="Web-{12F2C712-E0C4-51B9-6C68-1689266DDB0C}" dt="2022-05-06T11:03:47.642" v="2108"/>
          <ac:spMkLst>
            <pc:docMk/>
            <pc:sldMk cId="1608151193" sldId="287"/>
            <ac:spMk id="43" creationId="{5BE48BCD-9FDE-F9D2-B0F4-A1FB2E440888}"/>
          </ac:spMkLst>
        </pc:spChg>
        <pc:spChg chg="add del">
          <ac:chgData name="Maisie Bidwell (2114523)" userId="S::2114523@student.uwtsd.ac.uk::50e29807-2925-4932-8ca2-1ea20f0ca2ec" providerId="AD" clId="Web-{12F2C712-E0C4-51B9-6C68-1689266DDB0C}" dt="2022-05-06T11:03:47.642" v="2107"/>
          <ac:spMkLst>
            <pc:docMk/>
            <pc:sldMk cId="1608151193" sldId="287"/>
            <ac:spMk id="45" creationId="{0DC4D535-C5C7-AAC9-AFF6-A708998B985F}"/>
          </ac:spMkLst>
        </pc:spChg>
        <pc:spChg chg="add del">
          <ac:chgData name="Maisie Bidwell (2114523)" userId="S::2114523@student.uwtsd.ac.uk::50e29807-2925-4932-8ca2-1ea20f0ca2ec" providerId="AD" clId="Web-{12F2C712-E0C4-51B9-6C68-1689266DDB0C}" dt="2022-05-06T11:03:47.642" v="2106"/>
          <ac:spMkLst>
            <pc:docMk/>
            <pc:sldMk cId="1608151193" sldId="287"/>
            <ac:spMk id="47" creationId="{CD6D4937-17C9-56BB-4719-6000825DDDC6}"/>
          </ac:spMkLst>
        </pc:spChg>
        <pc:spChg chg="add del">
          <ac:chgData name="Maisie Bidwell (2114523)" userId="S::2114523@student.uwtsd.ac.uk::50e29807-2925-4932-8ca2-1ea20f0ca2ec" providerId="AD" clId="Web-{12F2C712-E0C4-51B9-6C68-1689266DDB0C}" dt="2022-05-06T11:03:47.642" v="2105"/>
          <ac:spMkLst>
            <pc:docMk/>
            <pc:sldMk cId="1608151193" sldId="287"/>
            <ac:spMk id="49" creationId="{656143B9-423A-D2DF-DF70-4A571801B1D6}"/>
          </ac:spMkLst>
        </pc:spChg>
        <pc:spChg chg="add del">
          <ac:chgData name="Maisie Bidwell (2114523)" userId="S::2114523@student.uwtsd.ac.uk::50e29807-2925-4932-8ca2-1ea20f0ca2ec" providerId="AD" clId="Web-{12F2C712-E0C4-51B9-6C68-1689266DDB0C}" dt="2022-05-06T11:37:28.457" v="2571"/>
          <ac:spMkLst>
            <pc:docMk/>
            <pc:sldMk cId="1608151193" sldId="287"/>
            <ac:spMk id="59" creationId="{7BA88754-E937-E1FE-86BD-7B247097723B}"/>
          </ac:spMkLst>
        </pc:spChg>
        <pc:spChg chg="add del">
          <ac:chgData name="Maisie Bidwell (2114523)" userId="S::2114523@student.uwtsd.ac.uk::50e29807-2925-4932-8ca2-1ea20f0ca2ec" providerId="AD" clId="Web-{12F2C712-E0C4-51B9-6C68-1689266DDB0C}" dt="2022-05-06T11:37:28.457" v="2570"/>
          <ac:spMkLst>
            <pc:docMk/>
            <pc:sldMk cId="1608151193" sldId="287"/>
            <ac:spMk id="61" creationId="{19EF24C4-1E05-E82C-6E07-7E7590BD5207}"/>
          </ac:spMkLst>
        </pc:spChg>
        <pc:spChg chg="add del">
          <ac:chgData name="Maisie Bidwell (2114523)" userId="S::2114523@student.uwtsd.ac.uk::50e29807-2925-4932-8ca2-1ea20f0ca2ec" providerId="AD" clId="Web-{12F2C712-E0C4-51B9-6C68-1689266DDB0C}" dt="2022-05-06T11:37:28.457" v="2569"/>
          <ac:spMkLst>
            <pc:docMk/>
            <pc:sldMk cId="1608151193" sldId="287"/>
            <ac:spMk id="63" creationId="{61ACA47D-CC40-5A6E-4B42-73DAC5E03B87}"/>
          </ac:spMkLst>
        </pc:spChg>
        <pc:spChg chg="add del">
          <ac:chgData name="Maisie Bidwell (2114523)" userId="S::2114523@student.uwtsd.ac.uk::50e29807-2925-4932-8ca2-1ea20f0ca2ec" providerId="AD" clId="Web-{12F2C712-E0C4-51B9-6C68-1689266DDB0C}" dt="2022-05-06T11:37:28.457" v="2568"/>
          <ac:spMkLst>
            <pc:docMk/>
            <pc:sldMk cId="1608151193" sldId="287"/>
            <ac:spMk id="65" creationId="{F3FC6876-AFDB-199D-8AA1-AB5219B4AE6A}"/>
          </ac:spMkLst>
        </pc:spChg>
        <pc:spChg chg="add del">
          <ac:chgData name="Maisie Bidwell (2114523)" userId="S::2114523@student.uwtsd.ac.uk::50e29807-2925-4932-8ca2-1ea20f0ca2ec" providerId="AD" clId="Web-{12F2C712-E0C4-51B9-6C68-1689266DDB0C}" dt="2022-05-06T11:37:28.457" v="2567"/>
          <ac:spMkLst>
            <pc:docMk/>
            <pc:sldMk cId="1608151193" sldId="287"/>
            <ac:spMk id="67" creationId="{4C074CBA-5058-6376-6B73-DDC8520B98C7}"/>
          </ac:spMkLst>
        </pc:spChg>
        <pc:spChg chg="add del">
          <ac:chgData name="Maisie Bidwell (2114523)" userId="S::2114523@student.uwtsd.ac.uk::50e29807-2925-4932-8ca2-1ea20f0ca2ec" providerId="AD" clId="Web-{12F2C712-E0C4-51B9-6C68-1689266DDB0C}" dt="2022-05-06T11:37:28.457" v="2566"/>
          <ac:spMkLst>
            <pc:docMk/>
            <pc:sldMk cId="1608151193" sldId="287"/>
            <ac:spMk id="69" creationId="{C0B58AEB-9D6F-202F-A845-A50184E3A147}"/>
          </ac:spMkLst>
        </pc:spChg>
        <pc:spChg chg="add del mod">
          <ac:chgData name="Maisie Bidwell (2114523)" userId="S::2114523@student.uwtsd.ac.uk::50e29807-2925-4932-8ca2-1ea20f0ca2ec" providerId="AD" clId="Web-{12F2C712-E0C4-51B9-6C68-1689266DDB0C}" dt="2022-05-06T11:49:23.069" v="2771"/>
          <ac:spMkLst>
            <pc:docMk/>
            <pc:sldMk cId="1608151193" sldId="287"/>
            <ac:spMk id="80" creationId="{C18E79F8-FB6B-BDFF-02CE-D9735383617A}"/>
          </ac:spMkLst>
        </pc:spChg>
        <pc:picChg chg="add del mod">
          <ac:chgData name="Maisie Bidwell (2114523)" userId="S::2114523@student.uwtsd.ac.uk::50e29807-2925-4932-8ca2-1ea20f0ca2ec" providerId="AD" clId="Web-{12F2C712-E0C4-51B9-6C68-1689266DDB0C}" dt="2022-05-06T11:37:40.630" v="2576"/>
          <ac:picMkLst>
            <pc:docMk/>
            <pc:sldMk cId="1608151193" sldId="287"/>
            <ac:picMk id="78" creationId="{0965DC12-48BB-F00C-B5F1-C394CBCD5BF1}"/>
          </ac:picMkLst>
        </pc:picChg>
        <pc:picChg chg="add del mod">
          <ac:chgData name="Maisie Bidwell (2114523)" userId="S::2114523@student.uwtsd.ac.uk::50e29807-2925-4932-8ca2-1ea20f0ca2ec" providerId="AD" clId="Web-{12F2C712-E0C4-51B9-6C68-1689266DDB0C}" dt="2022-05-06T11:49:21.163" v="2769"/>
          <ac:picMkLst>
            <pc:docMk/>
            <pc:sldMk cId="1608151193" sldId="287"/>
            <ac:picMk id="79" creationId="{2FB3F5FE-AB57-28F6-2226-94D51AAA3735}"/>
          </ac:picMkLst>
        </pc:picChg>
        <pc:cxnChg chg="add del">
          <ac:chgData name="Maisie Bidwell (2114523)" userId="S::2114523@student.uwtsd.ac.uk::50e29807-2925-4932-8ca2-1ea20f0ca2ec" providerId="AD" clId="Web-{12F2C712-E0C4-51B9-6C68-1689266DDB0C}" dt="2022-05-06T11:03:47.642" v="2104"/>
          <ac:cxnSpMkLst>
            <pc:docMk/>
            <pc:sldMk cId="1608151193" sldId="287"/>
            <ac:cxnSpMk id="51" creationId="{6CA4CE64-5200-A032-754E-85D46761E8BD}"/>
          </ac:cxnSpMkLst>
        </pc:cxnChg>
        <pc:cxnChg chg="add del">
          <ac:chgData name="Maisie Bidwell (2114523)" userId="S::2114523@student.uwtsd.ac.uk::50e29807-2925-4932-8ca2-1ea20f0ca2ec" providerId="AD" clId="Web-{12F2C712-E0C4-51B9-6C68-1689266DDB0C}" dt="2022-05-06T11:03:47.642" v="2103"/>
          <ac:cxnSpMkLst>
            <pc:docMk/>
            <pc:sldMk cId="1608151193" sldId="287"/>
            <ac:cxnSpMk id="53" creationId="{9712C40B-72C0-AD25-94B4-A374E3F2DC7D}"/>
          </ac:cxnSpMkLst>
        </pc:cxnChg>
        <pc:cxnChg chg="add del">
          <ac:chgData name="Maisie Bidwell (2114523)" userId="S::2114523@student.uwtsd.ac.uk::50e29807-2925-4932-8ca2-1ea20f0ca2ec" providerId="AD" clId="Web-{12F2C712-E0C4-51B9-6C68-1689266DDB0C}" dt="2022-05-06T11:03:47.642" v="2102"/>
          <ac:cxnSpMkLst>
            <pc:docMk/>
            <pc:sldMk cId="1608151193" sldId="287"/>
            <ac:cxnSpMk id="55" creationId="{19C27B82-7637-BCAD-C0C5-87740A0DF48D}"/>
          </ac:cxnSpMkLst>
        </pc:cxnChg>
        <pc:cxnChg chg="add del">
          <ac:chgData name="Maisie Bidwell (2114523)" userId="S::2114523@student.uwtsd.ac.uk::50e29807-2925-4932-8ca2-1ea20f0ca2ec" providerId="AD" clId="Web-{12F2C712-E0C4-51B9-6C68-1689266DDB0C}" dt="2022-05-06T11:03:47.642" v="2101"/>
          <ac:cxnSpMkLst>
            <pc:docMk/>
            <pc:sldMk cId="1608151193" sldId="287"/>
            <ac:cxnSpMk id="57" creationId="{4E483A3F-7EA4-28D6-6D79-31E88850D040}"/>
          </ac:cxnSpMkLst>
        </pc:cxnChg>
        <pc:cxnChg chg="add del">
          <ac:chgData name="Maisie Bidwell (2114523)" userId="S::2114523@student.uwtsd.ac.uk::50e29807-2925-4932-8ca2-1ea20f0ca2ec" providerId="AD" clId="Web-{12F2C712-E0C4-51B9-6C68-1689266DDB0C}" dt="2022-05-06T11:37:28.457" v="2565"/>
          <ac:cxnSpMkLst>
            <pc:docMk/>
            <pc:sldMk cId="1608151193" sldId="287"/>
            <ac:cxnSpMk id="71" creationId="{B0FBC4A2-B562-C477-923D-E60E365BE05A}"/>
          </ac:cxnSpMkLst>
        </pc:cxnChg>
        <pc:cxnChg chg="add del">
          <ac:chgData name="Maisie Bidwell (2114523)" userId="S::2114523@student.uwtsd.ac.uk::50e29807-2925-4932-8ca2-1ea20f0ca2ec" providerId="AD" clId="Web-{12F2C712-E0C4-51B9-6C68-1689266DDB0C}" dt="2022-05-06T11:37:28.457" v="2564"/>
          <ac:cxnSpMkLst>
            <pc:docMk/>
            <pc:sldMk cId="1608151193" sldId="287"/>
            <ac:cxnSpMk id="73" creationId="{F42977B5-E2A1-1395-AFF5-A9813A554F5A}"/>
          </ac:cxnSpMkLst>
        </pc:cxnChg>
        <pc:cxnChg chg="add del">
          <ac:chgData name="Maisie Bidwell (2114523)" userId="S::2114523@student.uwtsd.ac.uk::50e29807-2925-4932-8ca2-1ea20f0ca2ec" providerId="AD" clId="Web-{12F2C712-E0C4-51B9-6C68-1689266DDB0C}" dt="2022-05-06T11:37:28.457" v="2563"/>
          <ac:cxnSpMkLst>
            <pc:docMk/>
            <pc:sldMk cId="1608151193" sldId="287"/>
            <ac:cxnSpMk id="75" creationId="{A33FAADE-6B1F-FFD8-6937-5251C6C57D66}"/>
          </ac:cxnSpMkLst>
        </pc:cxnChg>
        <pc:cxnChg chg="add del">
          <ac:chgData name="Maisie Bidwell (2114523)" userId="S::2114523@student.uwtsd.ac.uk::50e29807-2925-4932-8ca2-1ea20f0ca2ec" providerId="AD" clId="Web-{12F2C712-E0C4-51B9-6C68-1689266DDB0C}" dt="2022-05-06T11:37:28.457" v="2562"/>
          <ac:cxnSpMkLst>
            <pc:docMk/>
            <pc:sldMk cId="1608151193" sldId="287"/>
            <ac:cxnSpMk id="77" creationId="{27FD7210-FEE4-7033-11D9-22BEA16A9B7C}"/>
          </ac:cxnSpMkLst>
        </pc:cxnChg>
      </pc:sldChg>
      <pc:sldChg chg="add del replId">
        <pc:chgData name="Maisie Bidwell (2114523)" userId="S::2114523@student.uwtsd.ac.uk::50e29807-2925-4932-8ca2-1ea20f0ca2ec" providerId="AD" clId="Web-{12F2C712-E0C4-51B9-6C68-1689266DDB0C}" dt="2022-05-06T11:00:25.418" v="2023"/>
        <pc:sldMkLst>
          <pc:docMk/>
          <pc:sldMk cId="405103007" sldId="288"/>
        </pc:sldMkLst>
      </pc:sldChg>
      <pc:sldChg chg="add del replId">
        <pc:chgData name="Maisie Bidwell (2114523)" userId="S::2114523@student.uwtsd.ac.uk::50e29807-2925-4932-8ca2-1ea20f0ca2ec" providerId="AD" clId="Web-{12F2C712-E0C4-51B9-6C68-1689266DDB0C}" dt="2022-05-06T11:00:28.543" v="2025"/>
        <pc:sldMkLst>
          <pc:docMk/>
          <pc:sldMk cId="859046007" sldId="288"/>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22888E4-D32B-44AF-A539-CFD3D20DB7D8}"/>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4D79C16C-E0ED-43AD-8A1D-8C0215157F8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6448270-09B6-481A-AC02-353A6D15398B}" type="datetime1">
              <a:rPr lang="en-GB" smtClean="0"/>
              <a:t>23/05/2022</a:t>
            </a:fld>
            <a:endParaRPr lang="en-GB"/>
          </a:p>
        </p:txBody>
      </p:sp>
      <p:sp>
        <p:nvSpPr>
          <p:cNvPr id="4" name="Footer Placeholder 3">
            <a:extLst>
              <a:ext uri="{FF2B5EF4-FFF2-40B4-BE49-F238E27FC236}">
                <a16:creationId xmlns:a16="http://schemas.microsoft.com/office/drawing/2014/main" id="{BB86DFD2-7AC5-47F5-89DC-6AA2CFD3B8F9}"/>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F1C3EDFD-ECBC-491F-83E9-1163C49E5C83}"/>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38F8E710-C8C4-44C7-9640-E0FC230098AE}" type="slidenum">
              <a:rPr lang="en-GB" smtClean="0"/>
              <a:t>‹#›</a:t>
            </a:fld>
            <a:endParaRPr lang="en-GB"/>
          </a:p>
        </p:txBody>
      </p:sp>
    </p:spTree>
    <p:extLst>
      <p:ext uri="{BB962C8B-B14F-4D97-AF65-F5344CB8AC3E}">
        <p14:creationId xmlns:p14="http://schemas.microsoft.com/office/powerpoint/2010/main" val="69711877"/>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14958C3-B6BA-4AFE-8551-1B472A9A8B12}" type="datetime1">
              <a:rPr lang="en-GB" smtClean="0"/>
              <a:pPr/>
              <a:t>23/05/2022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23BE22C-2DC9-4D9D-BE2D-CAADD292D7F4}" type="slidenum">
              <a:rPr lang="en-GB" noProof="0" smtClean="0"/>
              <a:t>‹#›</a:t>
            </a:fld>
            <a:endParaRPr lang="en-GB" noProof="0"/>
          </a:p>
        </p:txBody>
      </p:sp>
    </p:spTree>
    <p:extLst>
      <p:ext uri="{BB962C8B-B14F-4D97-AF65-F5344CB8AC3E}">
        <p14:creationId xmlns:p14="http://schemas.microsoft.com/office/powerpoint/2010/main" val="2494123021"/>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23BE22C-2DC9-4D9D-BE2D-CAADD292D7F4}" type="slidenum">
              <a:rPr lang="en-GB" smtClean="0"/>
              <a:t>1</a:t>
            </a:fld>
            <a:endParaRPr lang="en-GB"/>
          </a:p>
        </p:txBody>
      </p:sp>
    </p:spTree>
    <p:extLst>
      <p:ext uri="{BB962C8B-B14F-4D97-AF65-F5344CB8AC3E}">
        <p14:creationId xmlns:p14="http://schemas.microsoft.com/office/powerpoint/2010/main" val="7064813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2" name="Freeform 11"/>
          <p:cNvSpPr/>
          <p:nvPr/>
        </p:nvSpPr>
        <p:spPr>
          <a:xfrm>
            <a:off x="-15875" y="0"/>
            <a:ext cx="11683810" cy="6588125"/>
          </a:xfrm>
          <a:custGeom>
            <a:avLst/>
            <a:gdLst/>
            <a:ahLst/>
            <a:cxnLst/>
            <a:rect l="l" t="t" r="r" b="b"/>
            <a:pathLst>
              <a:path w="11683810" h="6588125">
                <a:moveTo>
                  <a:pt x="0" y="0"/>
                </a:moveTo>
                <a:lnTo>
                  <a:pt x="11318691" y="0"/>
                </a:lnTo>
                <a:lnTo>
                  <a:pt x="11683810" y="5976938"/>
                </a:lnTo>
                <a:lnTo>
                  <a:pt x="15875" y="6588125"/>
                </a:lnTo>
                <a:cubicBezTo>
                  <a:pt x="10583" y="4386792"/>
                  <a:pt x="5292" y="2185458"/>
                  <a:pt x="0" y="0"/>
                </a:cubicBezTo>
                <a:close/>
              </a:path>
            </a:pathLst>
          </a:custGeom>
          <a:ln>
            <a:noFill/>
          </a:ln>
          <a:effectLst>
            <a:outerShdw blurRad="101600" dist="152400" dir="4380000" algn="tl" rotWithShape="0">
              <a:srgbClr val="000000">
                <a:alpha val="43000"/>
              </a:srgbClr>
            </a:outerShdw>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0" y="4282257"/>
            <a:ext cx="11329257" cy="2028845"/>
          </a:xfrm>
          <a:custGeom>
            <a:avLst/>
            <a:gdLst/>
            <a:ahLst/>
            <a:cxnLst/>
            <a:rect l="l" t="t" r="r" b="b"/>
            <a:pathLst>
              <a:path w="11329257" h="2028845">
                <a:moveTo>
                  <a:pt x="0" y="588520"/>
                </a:moveTo>
                <a:lnTo>
                  <a:pt x="11244075" y="0"/>
                </a:lnTo>
                <a:lnTo>
                  <a:pt x="11329257" y="1424838"/>
                </a:lnTo>
                <a:lnTo>
                  <a:pt x="0" y="2028845"/>
                </a:lnTo>
                <a:lnTo>
                  <a:pt x="0" y="58852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26" name="Freeform 25"/>
          <p:cNvSpPr/>
          <p:nvPr/>
        </p:nvSpPr>
        <p:spPr>
          <a:xfrm>
            <a:off x="0" y="0"/>
            <a:ext cx="8719579" cy="456877"/>
          </a:xfrm>
          <a:custGeom>
            <a:avLst/>
            <a:gdLst/>
            <a:ahLst/>
            <a:cxnLst/>
            <a:rect l="l" t="t" r="r" b="b"/>
            <a:pathLst>
              <a:path w="8719579" h="456877">
                <a:moveTo>
                  <a:pt x="0" y="0"/>
                </a:moveTo>
                <a:lnTo>
                  <a:pt x="8719579" y="0"/>
                </a:lnTo>
                <a:lnTo>
                  <a:pt x="0" y="456877"/>
                </a:lnTo>
                <a:lnTo>
                  <a:pt x="0" y="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rot="21420000">
            <a:off x="-161800" y="293317"/>
            <a:ext cx="11367116" cy="5751804"/>
          </a:xfrm>
          <a:custGeom>
            <a:avLst/>
            <a:gdLst/>
            <a:ahLst/>
            <a:cxnLst/>
            <a:rect l="l" t="t" r="r" b="b"/>
            <a:pathLst>
              <a:path w="11367116" h="5751804">
                <a:moveTo>
                  <a:pt x="11346705" y="0"/>
                </a:moveTo>
                <a:cubicBezTo>
                  <a:pt x="11353509" y="1915114"/>
                  <a:pt x="11360312" y="3830229"/>
                  <a:pt x="11367116" y="5745343"/>
                </a:cubicBezTo>
                <a:lnTo>
                  <a:pt x="0" y="5751804"/>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 name="Title 1"/>
          <p:cNvSpPr>
            <a:spLocks noGrp="1"/>
          </p:cNvSpPr>
          <p:nvPr>
            <p:ph type="ctrTitle"/>
          </p:nvPr>
        </p:nvSpPr>
        <p:spPr>
          <a:xfrm rot="21420000">
            <a:off x="891201" y="662656"/>
            <a:ext cx="9755187" cy="2766528"/>
          </a:xfrm>
        </p:spPr>
        <p:txBody>
          <a:bodyPr rtlCol="0" anchor="b">
            <a:normAutofit/>
          </a:bodyPr>
          <a:lstStyle>
            <a:lvl1pPr algn="r">
              <a:defRPr sz="8000"/>
            </a:lvl1pPr>
          </a:lstStyle>
          <a:p>
            <a:pPr rtl="0"/>
            <a:r>
              <a:rPr lang="en-GB" noProof="0"/>
              <a:t>Click to edit Master title style</a:t>
            </a:r>
          </a:p>
        </p:txBody>
      </p:sp>
      <p:sp>
        <p:nvSpPr>
          <p:cNvPr id="3" name="Subtitle 2"/>
          <p:cNvSpPr>
            <a:spLocks noGrp="1"/>
          </p:cNvSpPr>
          <p:nvPr>
            <p:ph type="subTitle" idx="1"/>
          </p:nvPr>
        </p:nvSpPr>
        <p:spPr>
          <a:xfrm rot="21420000">
            <a:off x="983062" y="3505209"/>
            <a:ext cx="9755187" cy="550333"/>
          </a:xfrm>
        </p:spPr>
        <p:txBody>
          <a:bodyPr rtlCol="0" anchor="t">
            <a:noAutofit/>
          </a:bodyPr>
          <a:lstStyle>
            <a:lvl1pPr marL="0" indent="0" algn="r">
              <a:buNone/>
              <a:defRPr sz="28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Click to edit Master subtitle style</a:t>
            </a:r>
          </a:p>
        </p:txBody>
      </p:sp>
      <p:sp>
        <p:nvSpPr>
          <p:cNvPr id="4" name="Date Placeholder 3"/>
          <p:cNvSpPr>
            <a:spLocks noGrp="1"/>
          </p:cNvSpPr>
          <p:nvPr>
            <p:ph type="dt" sz="half" idx="10"/>
          </p:nvPr>
        </p:nvSpPr>
        <p:spPr>
          <a:xfrm rot="21420000">
            <a:off x="4948541" y="4578463"/>
            <a:ext cx="6143653" cy="1163112"/>
          </a:xfrm>
        </p:spPr>
        <p:txBody>
          <a:bodyPr rtlCol="0"/>
          <a:lstStyle>
            <a:lvl1pPr algn="ctr">
              <a:defRPr sz="5400">
                <a:solidFill>
                  <a:schemeClr val="accent1">
                    <a:lumMod val="50000"/>
                  </a:schemeClr>
                </a:solidFill>
              </a:defRPr>
            </a:lvl1pPr>
          </a:lstStyle>
          <a:p>
            <a:pPr rtl="0"/>
            <a:fld id="{6F797928-7017-4DFA-B2C1-5CC948C9E03B}" type="datetime1">
              <a:rPr lang="en-GB" noProof="0" smtClean="0"/>
              <a:t>23/05/2022</a:t>
            </a:fld>
            <a:endParaRPr lang="en-GB" noProof="0"/>
          </a:p>
        </p:txBody>
      </p:sp>
      <p:sp>
        <p:nvSpPr>
          <p:cNvPr id="5" name="Footer Placeholder 4"/>
          <p:cNvSpPr>
            <a:spLocks noGrp="1"/>
          </p:cNvSpPr>
          <p:nvPr>
            <p:ph type="ftr" sz="quarter" idx="11"/>
          </p:nvPr>
        </p:nvSpPr>
        <p:spPr>
          <a:xfrm rot="21420000">
            <a:off x="-5560" y="4883024"/>
            <a:ext cx="4047239" cy="1195538"/>
          </a:xfrm>
        </p:spPr>
        <p:txBody>
          <a:bodyPr vert="horz" lIns="91440" tIns="45720" rIns="91440" bIns="45720" rtlCol="0" anchor="ctr"/>
          <a:lstStyle>
            <a:lvl1pPr algn="r">
              <a:defRPr lang="en-US" sz="5400" dirty="0"/>
            </a:lvl1pPr>
          </a:lstStyle>
          <a:p>
            <a:pPr rtl="0"/>
            <a:endParaRPr lang="en-GB" noProof="0"/>
          </a:p>
        </p:txBody>
      </p:sp>
      <p:sp>
        <p:nvSpPr>
          <p:cNvPr id="6" name="Slide Number Placeholder 5"/>
          <p:cNvSpPr>
            <a:spLocks noGrp="1"/>
          </p:cNvSpPr>
          <p:nvPr>
            <p:ph type="sldNum" sz="quarter" idx="12"/>
          </p:nvPr>
        </p:nvSpPr>
        <p:spPr>
          <a:xfrm rot="21420000">
            <a:off x="9851758" y="3832648"/>
            <a:ext cx="907186" cy="498470"/>
          </a:xfrm>
        </p:spPr>
        <p:txBody>
          <a:bodyPr rtlCol="0"/>
          <a:lstStyle>
            <a:lvl1pPr>
              <a:defRPr sz="2400">
                <a:solidFill>
                  <a:schemeClr val="tx1">
                    <a:lumMod val="75000"/>
                    <a:lumOff val="25000"/>
                  </a:schemeClr>
                </a:solidFill>
              </a:defRPr>
            </a:lvl1pPr>
          </a:lstStyle>
          <a:p>
            <a:pPr rtl="0"/>
            <a:fld id="{6D22F896-40B5-4ADD-8801-0D06FADFA095}" type="slidenum">
              <a:rPr lang="en-GB" noProof="0" smtClean="0"/>
              <a:pPr rtl="0"/>
              <a:t>‹#›</a:t>
            </a:fld>
            <a:endParaRPr lang="en-GB" noProof="0"/>
          </a:p>
        </p:txBody>
      </p:sp>
      <p:sp>
        <p:nvSpPr>
          <p:cNvPr id="25" name="5-Point Star 24"/>
          <p:cNvSpPr/>
          <p:nvPr/>
        </p:nvSpPr>
        <p:spPr>
          <a:xfrm rot="21420000">
            <a:off x="4221385" y="5111356"/>
            <a:ext cx="515386" cy="515386"/>
          </a:xfrm>
          <a:prstGeom prst="star5">
            <a:avLst>
              <a:gd name="adj" fmla="val 26693"/>
              <a:gd name="hf" fmla="val 105146"/>
              <a:gd name="vf" fmla="val 110557"/>
            </a:avLst>
          </a:prstGeom>
          <a:solidFill>
            <a:schemeClr val="tx1">
              <a:alpha val="40000"/>
            </a:schemeClr>
          </a:solidFill>
          <a:ln>
            <a:noFill/>
          </a:ln>
        </p:spPr>
        <p:style>
          <a:lnRef idx="1">
            <a:schemeClr val="accent1"/>
          </a:lnRef>
          <a:fillRef idx="3">
            <a:schemeClr val="accent1"/>
          </a:fillRef>
          <a:effectRef idx="2">
            <a:schemeClr val="accent1"/>
          </a:effectRef>
          <a:fontRef idx="minor">
            <a:schemeClr val="lt1"/>
          </a:fontRef>
        </p:style>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12" name="Content Placeholder 2"/>
          <p:cNvSpPr>
            <a:spLocks noGrp="1"/>
          </p:cNvSpPr>
          <p:nvPr>
            <p:ph sz="quarter" idx="13"/>
          </p:nvPr>
        </p:nvSpPr>
        <p:spPr>
          <a:xfrm>
            <a:off x="685800" y="2063396"/>
            <a:ext cx="10394707" cy="3311189"/>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6C52B8EB-A9C4-40F0-8632-8E2919029F97}" type="datetime1">
              <a:rPr lang="en-GB" noProof="0" smtClean="0"/>
              <a:t>23/05/2022</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4707" cy="3193487"/>
          </a:xfrm>
        </p:spPr>
        <p:txBody>
          <a:bodyPr rtlCol="0" anchor="b">
            <a:normAutofit/>
          </a:bodyPr>
          <a:lstStyle>
            <a:lvl1pPr algn="l">
              <a:defRPr sz="5400"/>
            </a:lvl1pPr>
          </a:lstStyle>
          <a:p>
            <a:pPr rtl="0"/>
            <a:r>
              <a:rPr lang="en-GB" noProof="0"/>
              <a:t>Click to edit Master title style</a:t>
            </a:r>
          </a:p>
        </p:txBody>
      </p:sp>
      <p:sp>
        <p:nvSpPr>
          <p:cNvPr id="3" name="Text Placeholder 2"/>
          <p:cNvSpPr>
            <a:spLocks noGrp="1"/>
          </p:cNvSpPr>
          <p:nvPr>
            <p:ph type="body" idx="1"/>
          </p:nvPr>
        </p:nvSpPr>
        <p:spPr>
          <a:xfrm>
            <a:off x="685801" y="3742267"/>
            <a:ext cx="10394707" cy="1639614"/>
          </a:xfrm>
        </p:spPr>
        <p:txBody>
          <a:bodyPr rtlCol="0" anchor="t">
            <a:normAutofit/>
          </a:bodyPr>
          <a:lstStyle>
            <a:lvl1pPr marL="0" indent="0" algn="l">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Click to edit Master text styles</a:t>
            </a:r>
          </a:p>
        </p:txBody>
      </p:sp>
      <p:sp>
        <p:nvSpPr>
          <p:cNvPr id="4" name="Date Placeholder 3"/>
          <p:cNvSpPr>
            <a:spLocks noGrp="1"/>
          </p:cNvSpPr>
          <p:nvPr>
            <p:ph type="dt" sz="half" idx="10"/>
          </p:nvPr>
        </p:nvSpPr>
        <p:spPr/>
        <p:txBody>
          <a:bodyPr rtlCol="0"/>
          <a:lstStyle/>
          <a:p>
            <a:pPr rtl="0"/>
            <a:fld id="{74A43456-6ABF-4C47-95EA-FF74AFB19557}" type="datetime1">
              <a:rPr lang="en-GB" noProof="0" smtClean="0"/>
              <a:t>23/05/2022</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6882" cy="1158140"/>
          </a:xfrm>
        </p:spPr>
        <p:txBody>
          <a:bodyPr rtlCol="0"/>
          <a:lstStyle/>
          <a:p>
            <a:pPr rtl="0"/>
            <a:r>
              <a:rPr lang="en-GB" noProof="0"/>
              <a:t>Click to edit Master title style</a:t>
            </a:r>
          </a:p>
        </p:txBody>
      </p:sp>
      <p:sp>
        <p:nvSpPr>
          <p:cNvPr id="12" name="Content Placeholder 2"/>
          <p:cNvSpPr>
            <a:spLocks noGrp="1"/>
          </p:cNvSpPr>
          <p:nvPr>
            <p:ph sz="quarter" idx="13"/>
          </p:nvPr>
        </p:nvSpPr>
        <p:spPr>
          <a:xfrm>
            <a:off x="685800" y="2063396"/>
            <a:ext cx="5088714" cy="3311189"/>
          </a:xfrm>
        </p:spPr>
        <p:txBody>
          <a:bodyPr rtlCol="0" anchor="t"/>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3" name="Content Placeholder 3"/>
          <p:cNvSpPr>
            <a:spLocks noGrp="1"/>
          </p:cNvSpPr>
          <p:nvPr>
            <p:ph sz="quarter" idx="14"/>
          </p:nvPr>
        </p:nvSpPr>
        <p:spPr>
          <a:xfrm>
            <a:off x="5993971" y="2063396"/>
            <a:ext cx="5086538" cy="3311189"/>
          </a:xfrm>
        </p:spPr>
        <p:txBody>
          <a:bodyPr rtlCol="0" anchor="t"/>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Date Placeholder 4"/>
          <p:cNvSpPr>
            <a:spLocks noGrp="1"/>
          </p:cNvSpPr>
          <p:nvPr>
            <p:ph type="dt" sz="half" idx="10"/>
          </p:nvPr>
        </p:nvSpPr>
        <p:spPr/>
        <p:txBody>
          <a:bodyPr rtlCol="0"/>
          <a:lstStyle/>
          <a:p>
            <a:pPr rtl="0"/>
            <a:fld id="{E878440B-49DB-4878-A3A6-B56FAB805E20}" type="datetime1">
              <a:rPr lang="en-GB" noProof="0" smtClean="0"/>
              <a:t>23/05/2022</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4707" cy="1158140"/>
          </a:xfrm>
        </p:spPr>
        <p:txBody>
          <a:bodyPr rtlCol="0"/>
          <a:lstStyle/>
          <a:p>
            <a:pPr rtl="0"/>
            <a:r>
              <a:rPr lang="en-GB" noProof="0"/>
              <a:t>Click to edit Master title style</a:t>
            </a:r>
          </a:p>
        </p:txBody>
      </p:sp>
      <p:sp>
        <p:nvSpPr>
          <p:cNvPr id="3" name="Text Placeholder 2"/>
          <p:cNvSpPr>
            <a:spLocks noGrp="1"/>
          </p:cNvSpPr>
          <p:nvPr>
            <p:ph type="body" idx="1"/>
          </p:nvPr>
        </p:nvSpPr>
        <p:spPr>
          <a:xfrm>
            <a:off x="918356" y="2063396"/>
            <a:ext cx="4856158" cy="679994"/>
          </a:xfrm>
        </p:spPr>
        <p:txBody>
          <a:bodyPr rtlCol="0"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12" name="Content Placeholder 3"/>
          <p:cNvSpPr>
            <a:spLocks noGrp="1"/>
          </p:cNvSpPr>
          <p:nvPr>
            <p:ph sz="quarter" idx="13"/>
          </p:nvPr>
        </p:nvSpPr>
        <p:spPr>
          <a:xfrm>
            <a:off x="685802" y="2861733"/>
            <a:ext cx="5088712" cy="2512852"/>
          </a:xfrm>
        </p:spPr>
        <p:txBody>
          <a:bodyPr rtlCol="0" anchor="t"/>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ext Placeholder 4"/>
          <p:cNvSpPr>
            <a:spLocks noGrp="1"/>
          </p:cNvSpPr>
          <p:nvPr>
            <p:ph type="body" sz="quarter" idx="3"/>
          </p:nvPr>
        </p:nvSpPr>
        <p:spPr>
          <a:xfrm>
            <a:off x="6218191" y="2063396"/>
            <a:ext cx="4864491" cy="679994"/>
          </a:xfrm>
        </p:spPr>
        <p:txBody>
          <a:bodyPr rtlCol="0"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13" name="Content Placeholder 5"/>
          <p:cNvSpPr>
            <a:spLocks noGrp="1"/>
          </p:cNvSpPr>
          <p:nvPr>
            <p:ph sz="quarter" idx="14"/>
          </p:nvPr>
        </p:nvSpPr>
        <p:spPr>
          <a:xfrm>
            <a:off x="5993969" y="2861733"/>
            <a:ext cx="5088713" cy="2512852"/>
          </a:xfrm>
        </p:spPr>
        <p:txBody>
          <a:bodyPr rtlCol="0" anchor="t"/>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7" name="Date Placeholder 6"/>
          <p:cNvSpPr>
            <a:spLocks noGrp="1"/>
          </p:cNvSpPr>
          <p:nvPr>
            <p:ph type="dt" sz="half" idx="10"/>
          </p:nvPr>
        </p:nvSpPr>
        <p:spPr/>
        <p:txBody>
          <a:bodyPr rtlCol="0"/>
          <a:lstStyle/>
          <a:p>
            <a:pPr rtl="0"/>
            <a:fld id="{97D00B0A-B027-44A8-928C-A5729A106463}" type="datetime1">
              <a:rPr lang="en-GB" noProof="0" smtClean="0"/>
              <a:t>23/05/2022</a:t>
            </a:fld>
            <a:endParaRPr lang="en-GB" noProof="0"/>
          </a:p>
        </p:txBody>
      </p:sp>
      <p:sp>
        <p:nvSpPr>
          <p:cNvPr id="8" name="Footer Placeholder 7"/>
          <p:cNvSpPr>
            <a:spLocks noGrp="1"/>
          </p:cNvSpPr>
          <p:nvPr>
            <p:ph type="ftr" sz="quarter" idx="11"/>
          </p:nvPr>
        </p:nvSpPr>
        <p:spPr/>
        <p:txBody>
          <a:bodyPr rtlCol="0"/>
          <a:lstStyle/>
          <a:p>
            <a:pPr rtl="0"/>
            <a:endParaRPr lang="en-GB" noProof="0"/>
          </a:p>
        </p:txBody>
      </p:sp>
      <p:sp>
        <p:nvSpPr>
          <p:cNvPr id="9" name="Slide Number Placeholder 8"/>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Date Placeholder 2"/>
          <p:cNvSpPr>
            <a:spLocks noGrp="1"/>
          </p:cNvSpPr>
          <p:nvPr>
            <p:ph type="dt" sz="half" idx="10"/>
          </p:nvPr>
        </p:nvSpPr>
        <p:spPr/>
        <p:txBody>
          <a:bodyPr rtlCol="0"/>
          <a:lstStyle/>
          <a:p>
            <a:pPr rtl="0"/>
            <a:fld id="{626D97B9-76F7-4FC9-AAA7-02FBC9D0532C}" type="datetime1">
              <a:rPr lang="en-GB" noProof="0" smtClean="0"/>
              <a:t>23/05/2022</a:t>
            </a:fld>
            <a:endParaRPr lang="en-GB" noProof="0"/>
          </a:p>
        </p:txBody>
      </p:sp>
      <p:sp>
        <p:nvSpPr>
          <p:cNvPr id="4" name="Footer Placeholder 3"/>
          <p:cNvSpPr>
            <a:spLocks noGrp="1"/>
          </p:cNvSpPr>
          <p:nvPr>
            <p:ph type="ftr" sz="quarter" idx="11"/>
          </p:nvPr>
        </p:nvSpPr>
        <p:spPr/>
        <p:txBody>
          <a:bodyPr rtlCol="0"/>
          <a:lstStyle/>
          <a:p>
            <a:pPr rtl="0"/>
            <a:endParaRPr lang="en-GB" noProof="0"/>
          </a:p>
        </p:txBody>
      </p:sp>
      <p:sp>
        <p:nvSpPr>
          <p:cNvPr id="5" name="Slide Number Placeholder 4"/>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rtlCol="0"/>
          <a:lstStyle/>
          <a:p>
            <a:pPr rtl="0"/>
            <a:fld id="{8D452408-FDB2-4585-AB02-C721010D45E0}" type="datetime1">
              <a:rPr lang="en-GB" noProof="0" smtClean="0"/>
              <a:t>23/05/2022</a:t>
            </a:fld>
            <a:endParaRPr lang="en-GB" noProof="0"/>
          </a:p>
        </p:txBody>
      </p:sp>
      <p:sp>
        <p:nvSpPr>
          <p:cNvPr id="3" name="Footer Placeholder 2"/>
          <p:cNvSpPr>
            <a:spLocks noGrp="1"/>
          </p:cNvSpPr>
          <p:nvPr>
            <p:ph type="ftr" sz="quarter" idx="11"/>
          </p:nvPr>
        </p:nvSpPr>
        <p:spPr/>
        <p:txBody>
          <a:bodyPr rtlCol="0"/>
          <a:lstStyle/>
          <a:p>
            <a:pPr rtl="0"/>
            <a:endParaRPr lang="en-GB" noProof="0"/>
          </a:p>
        </p:txBody>
      </p:sp>
      <p:sp>
        <p:nvSpPr>
          <p:cNvPr id="4" name="Slide Number Placeholder 3"/>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93643" y="685800"/>
            <a:ext cx="4126860" cy="2023252"/>
          </a:xfrm>
        </p:spPr>
        <p:txBody>
          <a:bodyPr rtlCol="0" anchor="b">
            <a:normAutofit/>
          </a:bodyPr>
          <a:lstStyle>
            <a:lvl1pPr algn="ctr">
              <a:defRPr sz="3600"/>
            </a:lvl1pPr>
          </a:lstStyle>
          <a:p>
            <a:pPr rtl="0"/>
            <a:r>
              <a:rPr lang="en-GB" noProof="0"/>
              <a:t>Click to edit Master title style</a:t>
            </a:r>
          </a:p>
        </p:txBody>
      </p:sp>
      <p:sp>
        <p:nvSpPr>
          <p:cNvPr id="10" name="Content Placeholder 2"/>
          <p:cNvSpPr>
            <a:spLocks noGrp="1"/>
          </p:cNvSpPr>
          <p:nvPr>
            <p:ph sz="quarter" idx="13"/>
          </p:nvPr>
        </p:nvSpPr>
        <p:spPr>
          <a:xfrm>
            <a:off x="5046132" y="685800"/>
            <a:ext cx="6034375" cy="4688785"/>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Text Placeholder 3"/>
          <p:cNvSpPr>
            <a:spLocks noGrp="1"/>
          </p:cNvSpPr>
          <p:nvPr>
            <p:ph type="body" sz="half" idx="2"/>
          </p:nvPr>
        </p:nvSpPr>
        <p:spPr>
          <a:xfrm>
            <a:off x="693642" y="2709052"/>
            <a:ext cx="4126861" cy="2665533"/>
          </a:xfrm>
        </p:spPr>
        <p:txBody>
          <a:bodyPr rtlCol="0"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5" name="Date Placeholder 4"/>
          <p:cNvSpPr>
            <a:spLocks noGrp="1"/>
          </p:cNvSpPr>
          <p:nvPr>
            <p:ph type="dt" sz="half" idx="10"/>
          </p:nvPr>
        </p:nvSpPr>
        <p:spPr/>
        <p:txBody>
          <a:bodyPr rtlCol="0"/>
          <a:lstStyle/>
          <a:p>
            <a:pPr rtl="0"/>
            <a:fld id="{8694880D-5746-4246-A9A1-D68E984D7116}" type="datetime1">
              <a:rPr lang="en-GB" noProof="0" smtClean="0"/>
              <a:t>23/05/2022</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685800"/>
            <a:ext cx="6345302" cy="2023252"/>
          </a:xfrm>
        </p:spPr>
        <p:txBody>
          <a:bodyPr rtlCol="0" anchor="b">
            <a:normAutofit/>
          </a:bodyPr>
          <a:lstStyle>
            <a:lvl1pPr algn="ctr">
              <a:defRPr sz="3600"/>
            </a:lvl1pPr>
          </a:lstStyle>
          <a:p>
            <a:pPr rtl="0"/>
            <a:r>
              <a:rPr lang="en-GB" noProof="0"/>
              <a:t>Click to edit Master title style</a:t>
            </a:r>
          </a:p>
        </p:txBody>
      </p:sp>
      <p:sp>
        <p:nvSpPr>
          <p:cNvPr id="3" name="Picture Placeholder 2"/>
          <p:cNvSpPr>
            <a:spLocks noGrp="1" noChangeAspect="1"/>
          </p:cNvSpPr>
          <p:nvPr>
            <p:ph type="pic" idx="1"/>
          </p:nvPr>
        </p:nvSpPr>
        <p:spPr>
          <a:xfrm>
            <a:off x="7482362" y="0"/>
            <a:ext cx="3598146" cy="5071533"/>
          </a:xfrm>
          <a:ln w="57150" cmpd="thinThick">
            <a:solidFill>
              <a:schemeClr val="bg1">
                <a:lumMod val="50000"/>
              </a:schemeClr>
            </a:solidFill>
            <a:miter lim="800000"/>
          </a:ln>
        </p:spPr>
        <p:txBody>
          <a:bodyPr rtlCol="0"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noProof="0"/>
              <a:t>Click icon to add picture</a:t>
            </a:r>
          </a:p>
        </p:txBody>
      </p:sp>
      <p:sp>
        <p:nvSpPr>
          <p:cNvPr id="4" name="Text Placeholder 3"/>
          <p:cNvSpPr>
            <a:spLocks noGrp="1"/>
          </p:cNvSpPr>
          <p:nvPr>
            <p:ph type="body" sz="half" idx="2"/>
          </p:nvPr>
        </p:nvSpPr>
        <p:spPr>
          <a:xfrm>
            <a:off x="685801" y="2709052"/>
            <a:ext cx="6345301" cy="2362481"/>
          </a:xfrm>
        </p:spPr>
        <p:txBody>
          <a:bodyPr rtlCol="0"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5" name="Date Placeholder 4"/>
          <p:cNvSpPr>
            <a:spLocks noGrp="1"/>
          </p:cNvSpPr>
          <p:nvPr>
            <p:ph type="dt" sz="half" idx="10"/>
          </p:nvPr>
        </p:nvSpPr>
        <p:spPr/>
        <p:txBody>
          <a:bodyPr rtlCol="0"/>
          <a:lstStyle/>
          <a:p>
            <a:pPr rtl="0"/>
            <a:fld id="{3BD6C1F4-B7CE-4FBD-B046-AF21D0598D64}" type="datetime1">
              <a:rPr lang="en-GB" noProof="0" smtClean="0"/>
              <a:t>23/05/2022</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4106333"/>
            <a:ext cx="10394708" cy="588846"/>
          </a:xfrm>
        </p:spPr>
        <p:txBody>
          <a:bodyPr rtlCol="0" anchor="b"/>
          <a:lstStyle>
            <a:lvl1pPr>
              <a:defRPr sz="3200"/>
            </a:lvl1pPr>
          </a:lstStyle>
          <a:p>
            <a:pPr rtl="0"/>
            <a:r>
              <a:rPr lang="en-GB" noProof="0"/>
              <a:t>Click to edit Master title style</a:t>
            </a:r>
          </a:p>
        </p:txBody>
      </p:sp>
      <p:sp>
        <p:nvSpPr>
          <p:cNvPr id="3" name="Picture Placeholder 2"/>
          <p:cNvSpPr>
            <a:spLocks noGrp="1" noChangeAspect="1"/>
          </p:cNvSpPr>
          <p:nvPr>
            <p:ph type="pic" idx="1"/>
          </p:nvPr>
        </p:nvSpPr>
        <p:spPr>
          <a:xfrm>
            <a:off x="685801" y="685799"/>
            <a:ext cx="10392513" cy="3194903"/>
          </a:xfrm>
          <a:ln w="57150" cmpd="thinThick">
            <a:solidFill>
              <a:schemeClr val="bg1">
                <a:lumMod val="50000"/>
              </a:schemeClr>
            </a:solidFill>
            <a:miter lim="800000"/>
          </a:ln>
        </p:spPr>
        <p:txBody>
          <a:bodyPr rtlCol="0"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noProof="0"/>
              <a:t>Click icon to add picture</a:t>
            </a:r>
          </a:p>
        </p:txBody>
      </p:sp>
      <p:sp>
        <p:nvSpPr>
          <p:cNvPr id="4" name="Text Placeholder 3"/>
          <p:cNvSpPr>
            <a:spLocks noGrp="1"/>
          </p:cNvSpPr>
          <p:nvPr>
            <p:ph type="body" sz="half" idx="2"/>
          </p:nvPr>
        </p:nvSpPr>
        <p:spPr>
          <a:xfrm>
            <a:off x="685780" y="4702923"/>
            <a:ext cx="10394728" cy="682472"/>
          </a:xfrm>
        </p:spPr>
        <p:txBody>
          <a:bodyPr rtlCol="0" anchor="t"/>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5" name="Date Placeholder 4"/>
          <p:cNvSpPr>
            <a:spLocks noGrp="1"/>
          </p:cNvSpPr>
          <p:nvPr>
            <p:ph type="dt" sz="half" idx="10"/>
          </p:nvPr>
        </p:nvSpPr>
        <p:spPr/>
        <p:txBody>
          <a:bodyPr rtlCol="0"/>
          <a:lstStyle/>
          <a:p>
            <a:pPr rtl="0"/>
            <a:fld id="{3814FFCF-85D1-4179-969F-611ED883B945}" type="datetime1">
              <a:rPr lang="en-GB" noProof="0" smtClean="0"/>
              <a:t>23/05/2022</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6902" cy="3194903"/>
          </a:xfrm>
        </p:spPr>
        <p:txBody>
          <a:bodyPr rtlCol="0" anchor="ctr">
            <a:normAutofit/>
          </a:bodyPr>
          <a:lstStyle>
            <a:lvl1pPr algn="ctr">
              <a:defRPr sz="4800"/>
            </a:lvl1pPr>
          </a:lstStyle>
          <a:p>
            <a:pPr rtl="0"/>
            <a:r>
              <a:rPr lang="en-GB" noProof="0"/>
              <a:t>Click to edit Master title style</a:t>
            </a:r>
          </a:p>
        </p:txBody>
      </p:sp>
      <p:sp>
        <p:nvSpPr>
          <p:cNvPr id="4" name="Text Placeholder 3"/>
          <p:cNvSpPr>
            <a:spLocks noGrp="1"/>
          </p:cNvSpPr>
          <p:nvPr>
            <p:ph type="body" sz="half" idx="2"/>
          </p:nvPr>
        </p:nvSpPr>
        <p:spPr>
          <a:xfrm>
            <a:off x="685779" y="4106333"/>
            <a:ext cx="10394729" cy="1273606"/>
          </a:xfrm>
        </p:spPr>
        <p:txBody>
          <a:bodyPr rtlCol="0"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5" name="Date Placeholder 4"/>
          <p:cNvSpPr>
            <a:spLocks noGrp="1"/>
          </p:cNvSpPr>
          <p:nvPr>
            <p:ph type="dt" sz="half" idx="10"/>
          </p:nvPr>
        </p:nvSpPr>
        <p:spPr/>
        <p:txBody>
          <a:bodyPr rtlCol="0"/>
          <a:lstStyle/>
          <a:p>
            <a:pPr rtl="0"/>
            <a:fld id="{5BC4BC29-3B7A-4E5F-8AED-440BCD123E8F}" type="datetime1">
              <a:rPr lang="en-GB" noProof="0" smtClean="0"/>
              <a:t>23/05/2022</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21732" y="685800"/>
            <a:ext cx="9525020" cy="2916704"/>
          </a:xfrm>
        </p:spPr>
        <p:txBody>
          <a:bodyPr rtlCol="0" anchor="ctr">
            <a:normAutofit/>
          </a:bodyPr>
          <a:lstStyle>
            <a:lvl1pPr algn="ctr">
              <a:defRPr sz="4800"/>
            </a:lvl1pPr>
          </a:lstStyle>
          <a:p>
            <a:pPr rtl="0"/>
            <a:r>
              <a:rPr lang="en-GB" noProof="0"/>
              <a:t>Click to edit Master title style</a:t>
            </a:r>
          </a:p>
        </p:txBody>
      </p:sp>
      <p:sp>
        <p:nvSpPr>
          <p:cNvPr id="12" name="Text Placeholder 3"/>
          <p:cNvSpPr>
            <a:spLocks noGrp="1"/>
          </p:cNvSpPr>
          <p:nvPr>
            <p:ph type="body" sz="half" idx="13"/>
          </p:nvPr>
        </p:nvSpPr>
        <p:spPr>
          <a:xfrm>
            <a:off x="1550264" y="3610032"/>
            <a:ext cx="8667956" cy="377768"/>
          </a:xfrm>
        </p:spPr>
        <p:txBody>
          <a:bodyPr rtlCol="0" anchor="t">
            <a:normAutofit/>
          </a:bodyPr>
          <a:lstStyle>
            <a:lvl1pPr marL="0" indent="0" algn="r">
              <a:buNone/>
              <a:defRPr sz="1400">
                <a:solidFill>
                  <a:schemeClr val="tx1">
                    <a:lumMod val="50000"/>
                    <a:lumOff val="50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4" name="Text Placeholder 3"/>
          <p:cNvSpPr>
            <a:spLocks noGrp="1"/>
          </p:cNvSpPr>
          <p:nvPr>
            <p:ph type="body" sz="half" idx="2"/>
          </p:nvPr>
        </p:nvSpPr>
        <p:spPr>
          <a:xfrm>
            <a:off x="685801" y="4106334"/>
            <a:ext cx="10396882" cy="1268252"/>
          </a:xfrm>
        </p:spPr>
        <p:txBody>
          <a:bodyPr rtlCol="0"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5" name="Date Placeholder 4"/>
          <p:cNvSpPr>
            <a:spLocks noGrp="1"/>
          </p:cNvSpPr>
          <p:nvPr>
            <p:ph type="dt" sz="half" idx="10"/>
          </p:nvPr>
        </p:nvSpPr>
        <p:spPr/>
        <p:txBody>
          <a:bodyPr rtlCol="0"/>
          <a:lstStyle/>
          <a:p>
            <a:pPr rtl="0"/>
            <a:fld id="{75E8EB59-4998-4B18-B69A-373BB135019D}" type="datetime1">
              <a:rPr lang="en-GB" noProof="0" smtClean="0"/>
              <a:t>23/05/2022</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
        <p:nvSpPr>
          <p:cNvPr id="13" name="TextBox 12"/>
          <p:cNvSpPr txBox="1"/>
          <p:nvPr/>
        </p:nvSpPr>
        <p:spPr>
          <a:xfrm>
            <a:off x="685801" y="89262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rtl="0"/>
            <a:r>
              <a:rPr lang="en-GB" sz="8000" noProof="0">
                <a:solidFill>
                  <a:schemeClr val="tx1"/>
                </a:solidFill>
                <a:effectLst/>
              </a:rPr>
              <a:t>“</a:t>
            </a:r>
          </a:p>
        </p:txBody>
      </p:sp>
      <p:sp>
        <p:nvSpPr>
          <p:cNvPr id="14" name="TextBox 13"/>
          <p:cNvSpPr txBox="1"/>
          <p:nvPr/>
        </p:nvSpPr>
        <p:spPr>
          <a:xfrm>
            <a:off x="10473083" y="292282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rtl="0"/>
            <a:r>
              <a:rPr lang="en-GB" sz="8000" noProof="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5800" y="1723854"/>
            <a:ext cx="10394707" cy="2511835"/>
          </a:xfrm>
        </p:spPr>
        <p:txBody>
          <a:bodyPr rtlCol="0" anchor="b">
            <a:normAutofit/>
          </a:bodyPr>
          <a:lstStyle>
            <a:lvl1pPr algn="l">
              <a:defRPr sz="4800"/>
            </a:lvl1pPr>
          </a:lstStyle>
          <a:p>
            <a:pPr rtl="0"/>
            <a:r>
              <a:rPr lang="en-GB" noProof="0"/>
              <a:t>Click to edit Master title style</a:t>
            </a:r>
          </a:p>
        </p:txBody>
      </p:sp>
      <p:sp>
        <p:nvSpPr>
          <p:cNvPr id="4" name="Text Placeholder 3"/>
          <p:cNvSpPr>
            <a:spLocks noGrp="1"/>
          </p:cNvSpPr>
          <p:nvPr>
            <p:ph type="body" sz="half" idx="2"/>
          </p:nvPr>
        </p:nvSpPr>
        <p:spPr>
          <a:xfrm>
            <a:off x="685800" y="4247468"/>
            <a:ext cx="10394707" cy="1140644"/>
          </a:xfrm>
        </p:spPr>
        <p:txBody>
          <a:bodyPr rtlCol="0" anchor="t">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5" name="Date Placeholder 4"/>
          <p:cNvSpPr>
            <a:spLocks noGrp="1"/>
          </p:cNvSpPr>
          <p:nvPr>
            <p:ph type="dt" sz="half" idx="10"/>
          </p:nvPr>
        </p:nvSpPr>
        <p:spPr/>
        <p:txBody>
          <a:bodyPr rtlCol="0"/>
          <a:lstStyle/>
          <a:p>
            <a:pPr rtl="0"/>
            <a:fld id="{B08BFBB6-2902-4F72-8AED-C3DD51649F1A}" type="datetime1">
              <a:rPr lang="en-GB" noProof="0" smtClean="0"/>
              <a:t>23/05/2022</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685802" y="685800"/>
            <a:ext cx="10394706" cy="1151965"/>
          </a:xfrm>
        </p:spPr>
        <p:txBody>
          <a:bodyPr rtlCol="0"/>
          <a:lstStyle>
            <a:lvl1pPr algn="ctr">
              <a:defRPr/>
            </a:lvl1pPr>
          </a:lstStyle>
          <a:p>
            <a:pPr rtl="0"/>
            <a:r>
              <a:rPr lang="en-GB" noProof="0"/>
              <a:t>Click to edit Master title style</a:t>
            </a:r>
          </a:p>
        </p:txBody>
      </p:sp>
      <p:sp>
        <p:nvSpPr>
          <p:cNvPr id="7" name="Text Placeholder 2"/>
          <p:cNvSpPr>
            <a:spLocks noGrp="1"/>
          </p:cNvSpPr>
          <p:nvPr>
            <p:ph type="body" idx="1"/>
          </p:nvPr>
        </p:nvSpPr>
        <p:spPr>
          <a:xfrm>
            <a:off x="685802" y="2063395"/>
            <a:ext cx="3310128" cy="576262"/>
          </a:xfrm>
        </p:spPr>
        <p:txBody>
          <a:bodyPr rtlCol="0"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8" name="Text Placeholder 3"/>
          <p:cNvSpPr>
            <a:spLocks noGrp="1"/>
          </p:cNvSpPr>
          <p:nvPr>
            <p:ph type="body" sz="half" idx="15"/>
          </p:nvPr>
        </p:nvSpPr>
        <p:spPr>
          <a:xfrm>
            <a:off x="685802" y="2639658"/>
            <a:ext cx="3310128" cy="2734928"/>
          </a:xfrm>
        </p:spPr>
        <p:txBody>
          <a:bodyPr rtlCol="0"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9" name="Text Placeholder 4"/>
          <p:cNvSpPr>
            <a:spLocks noGrp="1"/>
          </p:cNvSpPr>
          <p:nvPr>
            <p:ph type="body" sz="quarter" idx="3"/>
          </p:nvPr>
        </p:nvSpPr>
        <p:spPr>
          <a:xfrm>
            <a:off x="4234622" y="2063395"/>
            <a:ext cx="3310128" cy="576262"/>
          </a:xfrm>
        </p:spPr>
        <p:txBody>
          <a:bodyPr rtlCol="0"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10" name="Text Placeholder 3"/>
          <p:cNvSpPr>
            <a:spLocks noGrp="1"/>
          </p:cNvSpPr>
          <p:nvPr>
            <p:ph type="body" sz="half" idx="16"/>
          </p:nvPr>
        </p:nvSpPr>
        <p:spPr>
          <a:xfrm>
            <a:off x="4234621" y="2639658"/>
            <a:ext cx="3310128" cy="2734928"/>
          </a:xfrm>
        </p:spPr>
        <p:txBody>
          <a:bodyPr rtlCol="0"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11" name="Text Placeholder 4"/>
          <p:cNvSpPr>
            <a:spLocks noGrp="1"/>
          </p:cNvSpPr>
          <p:nvPr>
            <p:ph type="body" sz="quarter" idx="13"/>
          </p:nvPr>
        </p:nvSpPr>
        <p:spPr>
          <a:xfrm>
            <a:off x="7770380" y="2063395"/>
            <a:ext cx="3310128" cy="576262"/>
          </a:xfrm>
        </p:spPr>
        <p:txBody>
          <a:bodyPr rtlCol="0"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12" name="Text Placeholder 3"/>
          <p:cNvSpPr>
            <a:spLocks noGrp="1"/>
          </p:cNvSpPr>
          <p:nvPr>
            <p:ph type="body" sz="half" idx="17"/>
          </p:nvPr>
        </p:nvSpPr>
        <p:spPr>
          <a:xfrm>
            <a:off x="7770380" y="2639658"/>
            <a:ext cx="3310128" cy="2734928"/>
          </a:xfrm>
        </p:spPr>
        <p:txBody>
          <a:bodyPr rtlCol="0"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3" name="Date Placeholder 2"/>
          <p:cNvSpPr>
            <a:spLocks noGrp="1"/>
          </p:cNvSpPr>
          <p:nvPr>
            <p:ph type="dt" sz="half" idx="10"/>
          </p:nvPr>
        </p:nvSpPr>
        <p:spPr/>
        <p:txBody>
          <a:bodyPr rtlCol="0"/>
          <a:lstStyle/>
          <a:p>
            <a:pPr rtl="0"/>
            <a:fld id="{9DAE5B7F-5598-43CA-8E6F-3DFAE03ACA77}" type="datetime1">
              <a:rPr lang="en-GB" noProof="0" smtClean="0"/>
              <a:t>23/05/2022</a:t>
            </a:fld>
            <a:endParaRPr lang="en-GB" noProof="0"/>
          </a:p>
        </p:txBody>
      </p:sp>
      <p:sp>
        <p:nvSpPr>
          <p:cNvPr id="4" name="Footer Placeholder 3"/>
          <p:cNvSpPr>
            <a:spLocks noGrp="1"/>
          </p:cNvSpPr>
          <p:nvPr>
            <p:ph type="ftr" sz="quarter" idx="11"/>
          </p:nvPr>
        </p:nvSpPr>
        <p:spPr/>
        <p:txBody>
          <a:bodyPr rtlCol="0"/>
          <a:lstStyle/>
          <a:p>
            <a:pPr rtl="0"/>
            <a:endParaRPr lang="en-GB" noProof="0"/>
          </a:p>
        </p:txBody>
      </p:sp>
      <p:sp>
        <p:nvSpPr>
          <p:cNvPr id="5" name="Slide Number Placeholder 4"/>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685801" y="685800"/>
            <a:ext cx="10396882" cy="1151965"/>
          </a:xfrm>
        </p:spPr>
        <p:txBody>
          <a:bodyPr rtlCol="0"/>
          <a:lstStyle>
            <a:lvl1pPr algn="ctr">
              <a:defRPr/>
            </a:lvl1pPr>
          </a:lstStyle>
          <a:p>
            <a:pPr rtl="0"/>
            <a:r>
              <a:rPr lang="en-GB" noProof="0"/>
              <a:t>Click to edit Master title style</a:t>
            </a:r>
          </a:p>
        </p:txBody>
      </p:sp>
      <p:sp>
        <p:nvSpPr>
          <p:cNvPr id="19" name="Text Placeholder 2"/>
          <p:cNvSpPr>
            <a:spLocks noGrp="1"/>
          </p:cNvSpPr>
          <p:nvPr>
            <p:ph type="body" idx="1"/>
          </p:nvPr>
        </p:nvSpPr>
        <p:spPr>
          <a:xfrm>
            <a:off x="691840" y="3813025"/>
            <a:ext cx="3310128" cy="576262"/>
          </a:xfrm>
        </p:spPr>
        <p:txBody>
          <a:bodyPr rtlCol="0"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20" name="Picture Placeholder 2"/>
          <p:cNvSpPr>
            <a:spLocks noGrp="1" noChangeAspect="1"/>
          </p:cNvSpPr>
          <p:nvPr>
            <p:ph type="pic" idx="15"/>
          </p:nvPr>
        </p:nvSpPr>
        <p:spPr>
          <a:xfrm>
            <a:off x="685780" y="2063395"/>
            <a:ext cx="3310128" cy="1536725"/>
          </a:xfrm>
          <a:prstGeom prst="roundRect">
            <a:avLst>
              <a:gd name="adj" fmla="val 0"/>
            </a:avLst>
          </a:prstGeom>
          <a:ln w="57150" cmpd="thinThick">
            <a:solidFill>
              <a:schemeClr val="bg1">
                <a:lumMod val="50000"/>
              </a:schemeClr>
            </a:solidFill>
            <a:miter lim="800000"/>
          </a:ln>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GB" noProof="0"/>
              <a:t>Click icon to add picture</a:t>
            </a:r>
          </a:p>
        </p:txBody>
      </p:sp>
      <p:sp>
        <p:nvSpPr>
          <p:cNvPr id="21" name="Text Placeholder 3"/>
          <p:cNvSpPr>
            <a:spLocks noGrp="1"/>
          </p:cNvSpPr>
          <p:nvPr>
            <p:ph type="body" sz="half" idx="18"/>
          </p:nvPr>
        </p:nvSpPr>
        <p:spPr>
          <a:xfrm>
            <a:off x="691840" y="4389287"/>
            <a:ext cx="3310128" cy="985299"/>
          </a:xfrm>
        </p:spPr>
        <p:txBody>
          <a:bodyPr rtlCol="0"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22" name="Text Placeholder 4"/>
          <p:cNvSpPr>
            <a:spLocks noGrp="1"/>
          </p:cNvSpPr>
          <p:nvPr>
            <p:ph type="body" sz="quarter" idx="3"/>
          </p:nvPr>
        </p:nvSpPr>
        <p:spPr>
          <a:xfrm>
            <a:off x="4237410" y="3813025"/>
            <a:ext cx="3310128" cy="576262"/>
          </a:xfrm>
        </p:spPr>
        <p:txBody>
          <a:bodyPr rtlCol="0"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23" name="Picture Placeholder 2"/>
          <p:cNvSpPr>
            <a:spLocks noGrp="1" noChangeAspect="1"/>
          </p:cNvSpPr>
          <p:nvPr>
            <p:ph type="pic" idx="21"/>
          </p:nvPr>
        </p:nvSpPr>
        <p:spPr>
          <a:xfrm>
            <a:off x="4235999" y="2063395"/>
            <a:ext cx="3310128" cy="1535237"/>
          </a:xfrm>
          <a:prstGeom prst="roundRect">
            <a:avLst>
              <a:gd name="adj" fmla="val 0"/>
            </a:avLst>
          </a:prstGeom>
          <a:ln w="57150" cmpd="thinThick">
            <a:solidFill>
              <a:schemeClr val="bg1">
                <a:lumMod val="50000"/>
              </a:schemeClr>
            </a:solidFill>
            <a:miter lim="800000"/>
          </a:ln>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GB" noProof="0"/>
              <a:t>Click icon to add picture</a:t>
            </a:r>
          </a:p>
        </p:txBody>
      </p:sp>
      <p:sp>
        <p:nvSpPr>
          <p:cNvPr id="24" name="Text Placeholder 3"/>
          <p:cNvSpPr>
            <a:spLocks noGrp="1"/>
          </p:cNvSpPr>
          <p:nvPr>
            <p:ph type="body" sz="half" idx="19"/>
          </p:nvPr>
        </p:nvSpPr>
        <p:spPr>
          <a:xfrm>
            <a:off x="4235999" y="4389286"/>
            <a:ext cx="3310128" cy="985300"/>
          </a:xfrm>
        </p:spPr>
        <p:txBody>
          <a:bodyPr rtlCol="0"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25" name="Text Placeholder 4"/>
          <p:cNvSpPr>
            <a:spLocks noGrp="1"/>
          </p:cNvSpPr>
          <p:nvPr>
            <p:ph type="body" sz="quarter" idx="13"/>
          </p:nvPr>
        </p:nvSpPr>
        <p:spPr>
          <a:xfrm>
            <a:off x="7768944" y="3813025"/>
            <a:ext cx="3310128" cy="576262"/>
          </a:xfrm>
        </p:spPr>
        <p:txBody>
          <a:bodyPr rtlCol="0"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26" name="Picture Placeholder 2"/>
          <p:cNvSpPr>
            <a:spLocks noGrp="1" noChangeAspect="1"/>
          </p:cNvSpPr>
          <p:nvPr>
            <p:ph type="pic" idx="22"/>
          </p:nvPr>
        </p:nvSpPr>
        <p:spPr>
          <a:xfrm>
            <a:off x="7768819" y="2063394"/>
            <a:ext cx="3310128" cy="1537196"/>
          </a:xfrm>
          <a:prstGeom prst="roundRect">
            <a:avLst>
              <a:gd name="adj" fmla="val 0"/>
            </a:avLst>
          </a:prstGeom>
          <a:ln w="57150" cmpd="thinThick">
            <a:solidFill>
              <a:schemeClr val="bg1">
                <a:lumMod val="50000"/>
              </a:schemeClr>
            </a:solidFill>
            <a:miter lim="800000"/>
          </a:ln>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GB" noProof="0"/>
              <a:t>Click icon to add picture</a:t>
            </a:r>
          </a:p>
        </p:txBody>
      </p:sp>
      <p:sp>
        <p:nvSpPr>
          <p:cNvPr id="27" name="Text Placeholder 3"/>
          <p:cNvSpPr>
            <a:spLocks noGrp="1"/>
          </p:cNvSpPr>
          <p:nvPr>
            <p:ph type="body" sz="half" idx="20"/>
          </p:nvPr>
        </p:nvSpPr>
        <p:spPr>
          <a:xfrm>
            <a:off x="7768819" y="4389284"/>
            <a:ext cx="3310128" cy="985302"/>
          </a:xfrm>
        </p:spPr>
        <p:txBody>
          <a:bodyPr rtlCol="0"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3" name="Date Placeholder 2"/>
          <p:cNvSpPr>
            <a:spLocks noGrp="1"/>
          </p:cNvSpPr>
          <p:nvPr>
            <p:ph type="dt" sz="half" idx="10"/>
          </p:nvPr>
        </p:nvSpPr>
        <p:spPr/>
        <p:txBody>
          <a:bodyPr rtlCol="0"/>
          <a:lstStyle/>
          <a:p>
            <a:pPr rtl="0"/>
            <a:fld id="{12923C43-CD21-4B1E-A307-36AE098A1F4A}" type="datetime1">
              <a:rPr lang="en-GB" noProof="0" smtClean="0"/>
              <a:t>23/05/2022</a:t>
            </a:fld>
            <a:endParaRPr lang="en-GB" noProof="0"/>
          </a:p>
        </p:txBody>
      </p:sp>
      <p:sp>
        <p:nvSpPr>
          <p:cNvPr id="4" name="Footer Placeholder 3"/>
          <p:cNvSpPr>
            <a:spLocks noGrp="1"/>
          </p:cNvSpPr>
          <p:nvPr>
            <p:ph type="ftr" sz="quarter" idx="11"/>
          </p:nvPr>
        </p:nvSpPr>
        <p:spPr/>
        <p:txBody>
          <a:bodyPr rtlCol="0"/>
          <a:lstStyle/>
          <a:p>
            <a:pPr rtl="0"/>
            <a:endParaRPr lang="en-GB" noProof="0"/>
          </a:p>
        </p:txBody>
      </p:sp>
      <p:sp>
        <p:nvSpPr>
          <p:cNvPr id="5" name="Slide Number Placeholder 4"/>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lvl1pPr algn="r">
              <a:defRPr/>
            </a:lvl1pPr>
          </a:lstStyle>
          <a:p>
            <a:pPr rtl="0"/>
            <a:r>
              <a:rPr lang="en-GB" noProof="0"/>
              <a:t>Click to edit Master title style</a:t>
            </a:r>
          </a:p>
        </p:txBody>
      </p:sp>
      <p:sp>
        <p:nvSpPr>
          <p:cNvPr id="11" name="Vertical Text Placeholder 2"/>
          <p:cNvSpPr>
            <a:spLocks noGrp="1"/>
          </p:cNvSpPr>
          <p:nvPr>
            <p:ph type="body" orient="vert" sz="quarter" idx="13"/>
          </p:nvPr>
        </p:nvSpPr>
        <p:spPr>
          <a:xfrm>
            <a:off x="685800" y="2063396"/>
            <a:ext cx="10394707" cy="3311190"/>
          </a:xfrm>
        </p:spPr>
        <p:txBody>
          <a:bodyPr vert="eaVert" rtlCol="0" anchor="t"/>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0BF99D96-2EDA-41F6-8222-230DE9ED433A}" type="datetime1">
              <a:rPr lang="en-GB" noProof="0" smtClean="0"/>
              <a:t>23/05/2022</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15862" y="685800"/>
            <a:ext cx="2264646" cy="4688785"/>
          </a:xfrm>
        </p:spPr>
        <p:txBody>
          <a:bodyPr vert="eaVert" rtlCol="0"/>
          <a:lstStyle>
            <a:lvl1pPr algn="l">
              <a:defRPr/>
            </a:lvl1pPr>
          </a:lstStyle>
          <a:p>
            <a:pPr rtl="0"/>
            <a:r>
              <a:rPr lang="en-GB" noProof="0"/>
              <a:t>Click to edit Master title style</a:t>
            </a:r>
          </a:p>
        </p:txBody>
      </p:sp>
      <p:sp>
        <p:nvSpPr>
          <p:cNvPr id="8" name="Vertical Text Placeholder 2"/>
          <p:cNvSpPr>
            <a:spLocks noGrp="1"/>
          </p:cNvSpPr>
          <p:nvPr>
            <p:ph type="body" orient="vert" sz="quarter" idx="13"/>
          </p:nvPr>
        </p:nvSpPr>
        <p:spPr>
          <a:xfrm>
            <a:off x="685800" y="685800"/>
            <a:ext cx="7904431" cy="4688785"/>
          </a:xfrm>
        </p:spPr>
        <p:txBody>
          <a:bodyPr vert="eaVert" rtlCol="0" anchor="t"/>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D98A3536-16CF-4A44-A440-EBA85F9B0B96}" type="datetime1">
              <a:rPr lang="en-GB" noProof="0" smtClean="0"/>
              <a:t>23/05/2022</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pSp>
        <p:nvGrpSpPr>
          <p:cNvPr id="10" name="Group 9"/>
          <p:cNvGrpSpPr/>
          <p:nvPr/>
        </p:nvGrpSpPr>
        <p:grpSpPr>
          <a:xfrm>
            <a:off x="-25397" y="0"/>
            <a:ext cx="12005350" cy="6644081"/>
            <a:chOff x="-25397" y="0"/>
            <a:chExt cx="12005350" cy="6644081"/>
          </a:xfrm>
        </p:grpSpPr>
        <p:sp useBgFill="1">
          <p:nvSpPr>
            <p:cNvPr id="11" name="Rectangle 10"/>
            <p:cNvSpPr/>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13" name="Rectangle 12"/>
            <p:cNvSpPr/>
            <p:nvPr/>
          </p:nvSpPr>
          <p:spPr>
            <a:xfrm>
              <a:off x="1" y="5600215"/>
              <a:ext cx="11706512"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85801" y="685800"/>
            <a:ext cx="10396882" cy="1151965"/>
          </a:xfrm>
          <a:prstGeom prst="rect">
            <a:avLst/>
          </a:prstGeom>
        </p:spPr>
        <p:txBody>
          <a:bodyPr vert="horz" lIns="91440" tIns="45720" rIns="91440" bIns="45720" rtlCol="0" anchor="ctr">
            <a:normAutofit/>
          </a:bodyPr>
          <a:lstStyle/>
          <a:p>
            <a:pPr rtl="0"/>
            <a:r>
              <a:rPr lang="en-GB" noProof="0"/>
              <a:t>Click to edit Master title style</a:t>
            </a:r>
          </a:p>
        </p:txBody>
      </p:sp>
      <p:sp>
        <p:nvSpPr>
          <p:cNvPr id="3" name="Text Placeholder 2"/>
          <p:cNvSpPr>
            <a:spLocks noGrp="1"/>
          </p:cNvSpPr>
          <p:nvPr>
            <p:ph type="body" idx="1"/>
          </p:nvPr>
        </p:nvSpPr>
        <p:spPr>
          <a:xfrm>
            <a:off x="685800" y="2063396"/>
            <a:ext cx="10396883" cy="3311189"/>
          </a:xfrm>
          <a:prstGeom prst="rect">
            <a:avLst/>
          </a:prstGeom>
        </p:spPr>
        <p:txBody>
          <a:bodyPr vert="horz" lIns="91440" tIns="45720" rIns="91440" bIns="45720" rtlCol="0" anchor="ctr">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2"/>
          </p:nvPr>
        </p:nvSpPr>
        <p:spPr>
          <a:xfrm>
            <a:off x="7298083" y="5757334"/>
            <a:ext cx="3784600" cy="498470"/>
          </a:xfrm>
          <a:prstGeom prst="rect">
            <a:avLst/>
          </a:prstGeom>
        </p:spPr>
        <p:txBody>
          <a:bodyPr vert="horz" lIns="91440" tIns="45720" rIns="91440" bIns="45720" rtlCol="0" anchor="ctr"/>
          <a:lstStyle>
            <a:lvl1pPr algn="r">
              <a:defRPr sz="3200" cap="all" baseline="0">
                <a:solidFill>
                  <a:schemeClr val="accent1">
                    <a:lumMod val="50000"/>
                  </a:schemeClr>
                </a:solidFill>
              </a:defRPr>
            </a:lvl1pPr>
          </a:lstStyle>
          <a:p>
            <a:pPr rtl="0"/>
            <a:fld id="{040F0776-7323-45C8-B7C4-BE12DB2278CC}" type="datetime1">
              <a:rPr lang="en-GB" noProof="0" smtClean="0"/>
              <a:t>23/05/2022</a:t>
            </a:fld>
            <a:endParaRPr lang="en-GB" noProof="0"/>
          </a:p>
        </p:txBody>
      </p:sp>
      <p:sp>
        <p:nvSpPr>
          <p:cNvPr id="5" name="Footer Placeholder 4"/>
          <p:cNvSpPr>
            <a:spLocks noGrp="1"/>
          </p:cNvSpPr>
          <p:nvPr>
            <p:ph type="ftr" sz="quarter" idx="3"/>
          </p:nvPr>
        </p:nvSpPr>
        <p:spPr>
          <a:xfrm>
            <a:off x="685801" y="5757334"/>
            <a:ext cx="5499719" cy="498470"/>
          </a:xfrm>
          <a:prstGeom prst="rect">
            <a:avLst/>
          </a:prstGeom>
        </p:spPr>
        <p:txBody>
          <a:bodyPr vert="horz" lIns="91440" tIns="45720" rIns="91440" bIns="45720" rtlCol="0" anchor="ctr"/>
          <a:lstStyle>
            <a:lvl1pPr algn="l">
              <a:defRPr sz="3200" cap="all" baseline="0">
                <a:solidFill>
                  <a:schemeClr val="accent1">
                    <a:lumMod val="50000"/>
                  </a:schemeClr>
                </a:solidFill>
              </a:defRPr>
            </a:lvl1pPr>
          </a:lstStyle>
          <a:p>
            <a:pPr rtl="0"/>
            <a:endParaRPr lang="en-GB" noProof="0"/>
          </a:p>
        </p:txBody>
      </p:sp>
      <p:sp>
        <p:nvSpPr>
          <p:cNvPr id="6" name="Slide Number Placeholder 5"/>
          <p:cNvSpPr>
            <a:spLocks noGrp="1"/>
          </p:cNvSpPr>
          <p:nvPr>
            <p:ph type="sldNum" sz="quarter" idx="4"/>
          </p:nvPr>
        </p:nvSpPr>
        <p:spPr>
          <a:xfrm>
            <a:off x="6287121" y="5757334"/>
            <a:ext cx="907186" cy="498470"/>
          </a:xfrm>
          <a:prstGeom prst="rect">
            <a:avLst/>
          </a:prstGeom>
        </p:spPr>
        <p:txBody>
          <a:bodyPr vert="horz" lIns="91440" tIns="45720" rIns="91440" bIns="45720" rtlCol="0" anchor="ctr"/>
          <a:lstStyle>
            <a:lvl1pPr algn="ctr">
              <a:defRPr sz="3200" cap="all" baseline="0">
                <a:solidFill>
                  <a:schemeClr val="accent1">
                    <a:lumMod val="50000"/>
                  </a:schemeClr>
                </a:solidFill>
              </a:defRPr>
            </a:lvl1pPr>
          </a:lstStyle>
          <a:p>
            <a:pPr rtl="0"/>
            <a:fld id="{6D22F896-40B5-4ADD-8801-0D06FADFA095}" type="slidenum">
              <a:rPr lang="en-GB" noProof="0" smtClean="0"/>
              <a:pPr rtl="0"/>
              <a:t>‹#›</a:t>
            </a:fld>
            <a:endParaRPr lang="en-GB" noProof="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hf sldNum="0" hdr="0" ftr="0" dt="0"/>
  <p:txStyles>
    <p:titleStyle>
      <a:lvl1pPr algn="l" defTabSz="914400" rtl="0" eaLnBrk="1" latinLnBrk="0" hangingPunct="1">
        <a:lnSpc>
          <a:spcPct val="90000"/>
        </a:lnSpc>
        <a:spcBef>
          <a:spcPct val="0"/>
        </a:spcBef>
        <a:buNone/>
        <a:defRPr sz="5400" kern="1200" cap="all" baseline="0">
          <a:solidFill>
            <a:schemeClr val="accent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60000"/>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2.jpeg"/><Relationship Id="rId1" Type="http://schemas.openxmlformats.org/officeDocument/2006/relationships/slideLayout" Target="../slideLayouts/slideLayout2.xml"/><Relationship Id="rId5" Type="http://schemas.openxmlformats.org/officeDocument/2006/relationships/image" Target="../media/image8.jpeg"/><Relationship Id="rId4" Type="http://schemas.openxmlformats.org/officeDocument/2006/relationships/image" Target="../media/image7.jpeg"/></Relationships>
</file>

<file path=ppt/slides/_rels/slide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2.jpeg"/><Relationship Id="rId1" Type="http://schemas.openxmlformats.org/officeDocument/2006/relationships/slideLayout" Target="../slideLayouts/slideLayout2.xml"/><Relationship Id="rId5" Type="http://schemas.openxmlformats.org/officeDocument/2006/relationships/image" Target="../media/image11.png"/><Relationship Id="rId4" Type="http://schemas.openxmlformats.org/officeDocument/2006/relationships/image" Target="../media/image10.png"/></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14.jpeg"/></Relationships>
</file>

<file path=ppt/slides/_rels/slide8.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2.jpeg"/><Relationship Id="rId1" Type="http://schemas.openxmlformats.org/officeDocument/2006/relationships/slideLayout" Target="../slideLayouts/slideLayout2.xml"/><Relationship Id="rId5" Type="http://schemas.openxmlformats.org/officeDocument/2006/relationships/hyperlink" Target="https://www.google.com/search?rlz=1C1ONGR_en-GBGB932GB932&amp;sxsrf=APq-WBuUj2fGw_wfZxOahIIlNCvvExU5_A:1651058962826&amp;q=William+Sandell&amp;stick=H4sIAAAAAAAAAONgVuLSz9U3SDJKy6moesRoyi3w8sc9YSmdSWtOXmNU4-IKzsgvd80rySypFJLgYoOy-KR4uJC08Sxi5Q_PzMnJTMxVCE7MS0nNyQEAmrpQYFgAAAA&amp;sa=X&amp;ved=2ahUKEwjt2-33kbT3AhVMXMAKHb1mC7gQzIcDKAB6BAgoEAE" TargetMode="External"/><Relationship Id="rId4" Type="http://schemas.openxmlformats.org/officeDocument/2006/relationships/image" Target="../media/image18.jpeg"/></Relationships>
</file>

<file path=ppt/slides/_rels/slide10.xml.rels><?xml version="1.0" encoding="UTF-8" standalone="yes"?>
<Relationships xmlns="http://schemas.openxmlformats.org/package/2006/relationships"><Relationship Id="rId8" Type="http://schemas.openxmlformats.org/officeDocument/2006/relationships/hyperlink" Target="https://www.google.com/search?rlz=1C1ONGR_en-GBGB932GB932&amp;sxsrf=APq-WBuQ0SjlAqzcn6zV8lxjzR2YTIqYWw:1651060330424&amp;q=David+Korins&amp;stick=H4sIAAAAAAAAAONgVuLSz9U3SKosys3KfsRoyi3w8sc9YSmdSWtOXmNU4-IKzsgvd80rySypFJLgYoOy-KR4uJC08Sxi5XFJLMtMUfDOL8rMKwYAT3xdt1UAAAA&amp;sa=X&amp;ved=2ahUKEwiOmv2Dl7T3AhXLbMAKHUHrBjYQzIcDKAB6BAgfEAE" TargetMode="External"/><Relationship Id="rId3" Type="http://schemas.openxmlformats.org/officeDocument/2006/relationships/image" Target="../media/image19.jpeg"/><Relationship Id="rId7" Type="http://schemas.openxmlformats.org/officeDocument/2006/relationships/image" Target="../media/image21.png"/><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hyperlink" Target="https://www.google.com/search?rlz=1C1ONGR_en-GBGB932GB932&amp;sxsrf=APq-WBsbeai9qgNQV3zxQn7RiTLLZ61D4A:1651059600003&amp;q=Maria+Bj%C3%B6rnson&amp;stick=H4sIAAAAAAAAAONgVuLSz9U3MDIzLE8yecRoyi3w8sc9YSmdSWtOXmNU4-IKzsgvd80rySypFJLgYoOy-KR4uJC08Sxi5fdNLMpMVHDKOrytKK84Pw8AiBxSPVgAAAA&amp;sa=X&amp;ved=2ahUKEwi649enlLT3AhX1mFwKHenjAcsQzIcDKAB6BAgoEAE" TargetMode="External"/><Relationship Id="rId5" Type="http://schemas.openxmlformats.org/officeDocument/2006/relationships/hyperlink" Target="https://en.wikipedia.org/wiki/Robin_Wagner_(designer)" TargetMode="External"/><Relationship Id="rId4" Type="http://schemas.openxmlformats.org/officeDocument/2006/relationships/image" Target="../media/image20.jpeg"/></Relationships>
</file>

<file path=ppt/slides/_rels/slide11.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23.png"/></Relationships>
</file>

<file path=ppt/slides/_rels/slide1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24.jpeg"/><Relationship Id="rId1" Type="http://schemas.openxmlformats.org/officeDocument/2006/relationships/slideLayout" Target="../slideLayouts/slideLayout2.xml"/><Relationship Id="rId5" Type="http://schemas.openxmlformats.org/officeDocument/2006/relationships/image" Target="../media/image27.gif"/><Relationship Id="rId4" Type="http://schemas.openxmlformats.org/officeDocument/2006/relationships/image" Target="../media/image26.jpeg"/></Relationships>
</file>

<file path=ppt/slides/_rels/slide14.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30.png"/></Relationships>
</file>

<file path=ppt/slides/_rels/slide16.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2.jpeg"/><Relationship Id="rId1" Type="http://schemas.openxmlformats.org/officeDocument/2006/relationships/slideLayout" Target="../slideLayouts/slideLayout2.xml"/><Relationship Id="rId5" Type="http://schemas.openxmlformats.org/officeDocument/2006/relationships/image" Target="../media/image33.jpeg"/><Relationship Id="rId4" Type="http://schemas.openxmlformats.org/officeDocument/2006/relationships/image" Target="../media/image32.jpeg"/></Relationships>
</file>

<file path=ppt/slides/_rels/slide17.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jpeg"/><Relationship Id="rId1" Type="http://schemas.openxmlformats.org/officeDocument/2006/relationships/slideLayout" Target="../slideLayouts/slideLayout2.xml"/><Relationship Id="rId6" Type="http://schemas.openxmlformats.org/officeDocument/2006/relationships/image" Target="../media/image38.png"/><Relationship Id="rId5" Type="http://schemas.openxmlformats.org/officeDocument/2006/relationships/image" Target="../media/image37.jpeg"/><Relationship Id="rId4" Type="http://schemas.openxmlformats.org/officeDocument/2006/relationships/image" Target="../media/image36.png"/></Relationships>
</file>

<file path=ppt/slides/_rels/slide18.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image" Target="../media/image39.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7.png"/><Relationship Id="rId1" Type="http://schemas.openxmlformats.org/officeDocument/2006/relationships/slideLayout" Target="../slideLayouts/slideLayout2.xml"/><Relationship Id="rId6" Type="http://schemas.openxmlformats.org/officeDocument/2006/relationships/image" Target="../media/image51.png"/><Relationship Id="rId5" Type="http://schemas.openxmlformats.org/officeDocument/2006/relationships/image" Target="../media/image50.png"/><Relationship Id="rId4" Type="http://schemas.openxmlformats.org/officeDocument/2006/relationships/image" Target="../media/image49.png"/></Relationships>
</file>

<file path=ppt/slides/_rels/slide2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52.png"/></Relationships>
</file>

<file path=ppt/slides/_rels/slide25.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image" Target="../media/image53.png"/><Relationship Id="rId1" Type="http://schemas.openxmlformats.org/officeDocument/2006/relationships/slideLayout" Target="../slideLayouts/slideLayout2.xml"/><Relationship Id="rId4" Type="http://schemas.openxmlformats.org/officeDocument/2006/relationships/image" Target="../media/image55.png"/></Relationships>
</file>

<file path=ppt/slides/_rels/slide2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56.png"/></Relationships>
</file>

<file path=ppt/slides/_rels/slide27.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image" Target="../media/image57.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image" Target="../media/image59.png"/><Relationship Id="rId1" Type="http://schemas.openxmlformats.org/officeDocument/2006/relationships/slideLayout" Target="../slideLayouts/slideLayout2.xml"/><Relationship Id="rId4" Type="http://schemas.openxmlformats.org/officeDocument/2006/relationships/image" Target="../media/image61.png"/></Relationships>
</file>

<file path=ppt/slides/_rels/slide29.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62.jpeg"/></Relationships>
</file>

<file path=ppt/slides/_rels/slide30.xml.rels><?xml version="1.0" encoding="UTF-8" standalone="yes"?>
<Relationships xmlns="http://schemas.openxmlformats.org/package/2006/relationships"><Relationship Id="rId2" Type="http://schemas.openxmlformats.org/officeDocument/2006/relationships/image" Target="../media/image63.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65.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image" Target="../media/image66.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image" Target="../media/image68.png"/><Relationship Id="rId1" Type="http://schemas.openxmlformats.org/officeDocument/2006/relationships/slideLayout" Target="../slideLayouts/slideLayout7.xml"/><Relationship Id="rId5" Type="http://schemas.openxmlformats.org/officeDocument/2006/relationships/image" Target="../media/image71.png"/><Relationship Id="rId4" Type="http://schemas.openxmlformats.org/officeDocument/2006/relationships/image" Target="../media/image70.png"/></Relationships>
</file>

<file path=ppt/slides/_rels/slide36.xml.rels><?xml version="1.0" encoding="UTF-8" standalone="yes"?>
<Relationships xmlns="http://schemas.openxmlformats.org/package/2006/relationships"><Relationship Id="rId3" Type="http://schemas.openxmlformats.org/officeDocument/2006/relationships/image" Target="../media/image72.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image" Target="../media/image73.png"/><Relationship Id="rId1" Type="http://schemas.openxmlformats.org/officeDocument/2006/relationships/slideLayout" Target="../slideLayouts/slideLayout2.xml"/><Relationship Id="rId4" Type="http://schemas.openxmlformats.org/officeDocument/2006/relationships/image" Target="../media/image75.png"/></Relationships>
</file>

<file path=ppt/slides/_rels/slide38.xml.rels><?xml version="1.0" encoding="UTF-8" standalone="yes"?>
<Relationships xmlns="http://schemas.openxmlformats.org/package/2006/relationships"><Relationship Id="rId3" Type="http://schemas.openxmlformats.org/officeDocument/2006/relationships/image" Target="../media/image77.jpeg"/><Relationship Id="rId2" Type="http://schemas.openxmlformats.org/officeDocument/2006/relationships/image" Target="../media/image76.jpeg"/><Relationship Id="rId1" Type="http://schemas.openxmlformats.org/officeDocument/2006/relationships/slideLayout" Target="../slideLayouts/slideLayout2.xml"/><Relationship Id="rId4" Type="http://schemas.openxmlformats.org/officeDocument/2006/relationships/image" Target="../media/image78.jpeg"/></Relationships>
</file>

<file path=ppt/slides/_rels/slide39.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79.png"/></Relationships>
</file>

<file path=ppt/slides/_rels/slide40.xml.rels><?xml version="1.0" encoding="UTF-8" standalone="yes"?>
<Relationships xmlns="http://schemas.openxmlformats.org/package/2006/relationships"><Relationship Id="rId2" Type="http://schemas.openxmlformats.org/officeDocument/2006/relationships/image" Target="../media/image80.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80.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83.pn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84.png"/></Relationships>
</file>

<file path=ppt/slides/_rels/slide4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7.xml"/><Relationship Id="rId4" Type="http://schemas.openxmlformats.org/officeDocument/2006/relationships/image" Target="../media/image85.jpeg"/></Relationships>
</file>

<file path=ppt/slides/_rels/slide4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7.xml"/><Relationship Id="rId5" Type="http://schemas.openxmlformats.org/officeDocument/2006/relationships/image" Target="../media/image87.png"/><Relationship Id="rId4" Type="http://schemas.openxmlformats.org/officeDocument/2006/relationships/image" Target="../media/image86.png"/></Relationships>
</file>

<file path=ppt/slides/_rels/slide48.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88.jpeg"/></Relationships>
</file>

<file path=ppt/slides/_rels/slide49.xml.rels><?xml version="1.0" encoding="UTF-8" standalone="yes"?>
<Relationships xmlns="http://schemas.openxmlformats.org/package/2006/relationships"><Relationship Id="rId3" Type="http://schemas.openxmlformats.org/officeDocument/2006/relationships/image" Target="../media/image90.jpeg"/><Relationship Id="rId2" Type="http://schemas.openxmlformats.org/officeDocument/2006/relationships/image" Target="../media/image89.jpe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91.pn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92.png"/></Relationships>
</file>

<file path=ppt/slides/_rels/slide51.xml.rels><?xml version="1.0" encoding="UTF-8" standalone="yes"?>
<Relationships xmlns="http://schemas.openxmlformats.org/package/2006/relationships"><Relationship Id="rId3" Type="http://schemas.openxmlformats.org/officeDocument/2006/relationships/image" Target="../media/image93.png"/><Relationship Id="rId2" Type="http://schemas.openxmlformats.org/officeDocument/2006/relationships/image" Target="../media/image2.jpeg"/><Relationship Id="rId1" Type="http://schemas.openxmlformats.org/officeDocument/2006/relationships/slideLayout" Target="../slideLayouts/slideLayout2.xml"/><Relationship Id="rId5" Type="http://schemas.openxmlformats.org/officeDocument/2006/relationships/image" Target="../media/image95.png"/><Relationship Id="rId4" Type="http://schemas.openxmlformats.org/officeDocument/2006/relationships/image" Target="../media/image94.png"/></Relationships>
</file>

<file path=ppt/slides/_rels/slide5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96.png"/></Relationships>
</file>

<file path=ppt/slides/_rels/slide53.xml.rels><?xml version="1.0" encoding="UTF-8" standalone="yes"?>
<Relationships xmlns="http://schemas.openxmlformats.org/package/2006/relationships"><Relationship Id="rId3" Type="http://schemas.openxmlformats.org/officeDocument/2006/relationships/image" Target="../media/image98.png"/><Relationship Id="rId2" Type="http://schemas.openxmlformats.org/officeDocument/2006/relationships/image" Target="../media/image97.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image" Target="../media/image100.png"/><Relationship Id="rId2" Type="http://schemas.openxmlformats.org/officeDocument/2006/relationships/image" Target="../media/image99.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image" Target="../media/image102.png"/><Relationship Id="rId7" Type="http://schemas.openxmlformats.org/officeDocument/2006/relationships/image" Target="../media/image106.png"/><Relationship Id="rId2" Type="http://schemas.openxmlformats.org/officeDocument/2006/relationships/image" Target="../media/image101.png"/><Relationship Id="rId1" Type="http://schemas.openxmlformats.org/officeDocument/2006/relationships/slideLayout" Target="../slideLayouts/slideLayout2.xml"/><Relationship Id="rId6" Type="http://schemas.openxmlformats.org/officeDocument/2006/relationships/image" Target="../media/image105.png"/><Relationship Id="rId5" Type="http://schemas.openxmlformats.org/officeDocument/2006/relationships/image" Target="../media/image104.png"/><Relationship Id="rId4" Type="http://schemas.openxmlformats.org/officeDocument/2006/relationships/image" Target="../media/image103.png"/></Relationships>
</file>

<file path=ppt/slides/_rels/slide5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6.xml"/></Relationships>
</file>

<file path=ppt/slides/_rels/slide58.xml.rels><?xml version="1.0" encoding="UTF-8" standalone="yes"?>
<Relationships xmlns="http://schemas.openxmlformats.org/package/2006/relationships"><Relationship Id="rId3" Type="http://schemas.openxmlformats.org/officeDocument/2006/relationships/image" Target="../media/image108.jpeg"/><Relationship Id="rId2" Type="http://schemas.openxmlformats.org/officeDocument/2006/relationships/image" Target="../media/image107.png"/><Relationship Id="rId1" Type="http://schemas.openxmlformats.org/officeDocument/2006/relationships/slideLayout" Target="../slideLayouts/slideLayout6.xml"/><Relationship Id="rId6" Type="http://schemas.openxmlformats.org/officeDocument/2006/relationships/image" Target="../media/image111.png"/><Relationship Id="rId5" Type="http://schemas.openxmlformats.org/officeDocument/2006/relationships/image" Target="../media/image110.png"/><Relationship Id="rId4" Type="http://schemas.openxmlformats.org/officeDocument/2006/relationships/image" Target="../media/image109.png"/></Relationships>
</file>

<file path=ppt/slides/_rels/slide59.xml.rels><?xml version="1.0" encoding="UTF-8" standalone="yes"?>
<Relationships xmlns="http://schemas.openxmlformats.org/package/2006/relationships"><Relationship Id="rId8" Type="http://schemas.openxmlformats.org/officeDocument/2006/relationships/image" Target="../media/image118.jpeg"/><Relationship Id="rId3" Type="http://schemas.openxmlformats.org/officeDocument/2006/relationships/image" Target="../media/image113.jpeg"/><Relationship Id="rId7" Type="http://schemas.openxmlformats.org/officeDocument/2006/relationships/image" Target="../media/image117.jpeg"/><Relationship Id="rId2" Type="http://schemas.openxmlformats.org/officeDocument/2006/relationships/image" Target="../media/image112.png"/><Relationship Id="rId1" Type="http://schemas.openxmlformats.org/officeDocument/2006/relationships/slideLayout" Target="../slideLayouts/slideLayout6.xml"/><Relationship Id="rId6" Type="http://schemas.openxmlformats.org/officeDocument/2006/relationships/image" Target="../media/image116.jpeg"/><Relationship Id="rId5" Type="http://schemas.openxmlformats.org/officeDocument/2006/relationships/image" Target="../media/image115.jpeg"/><Relationship Id="rId4" Type="http://schemas.openxmlformats.org/officeDocument/2006/relationships/image" Target="../media/image114.jpeg"/><Relationship Id="rId9" Type="http://schemas.openxmlformats.org/officeDocument/2006/relationships/image" Target="../media/image119.jpeg"/></Relationships>
</file>

<file path=ppt/slides/_rels/slide60.xml.rels><?xml version="1.0" encoding="UTF-8" standalone="yes"?>
<Relationships xmlns="http://schemas.openxmlformats.org/package/2006/relationships"><Relationship Id="rId3" Type="http://schemas.openxmlformats.org/officeDocument/2006/relationships/hyperlink" Target="https://www.mtc.com.au/discover-more/mtc-now/quick-guide-to-strange-theatre-terms/" TargetMode="External"/><Relationship Id="rId2" Type="http://schemas.openxmlformats.org/officeDocument/2006/relationships/hyperlink" Target="https://www.bigrentz.com/blog/how-air-compressors-work" TargetMode="External"/><Relationship Id="rId1" Type="http://schemas.openxmlformats.org/officeDocument/2006/relationships/slideLayout" Target="../slideLayouts/slideLayout2.xml"/><Relationship Id="rId4" Type="http://schemas.openxmlformats.org/officeDocument/2006/relationships/hyperlink" Target="https://en.wikipedia.org/wiki/The_Wall" TargetMode="External"/></Relationships>
</file>

<file path=ppt/slides/_rels/slide61.xml.rels><?xml version="1.0" encoding="UTF-8" standalone="yes"?>
<Relationships xmlns="http://schemas.openxmlformats.org/package/2006/relationships"><Relationship Id="rId2" Type="http://schemas.openxmlformats.org/officeDocument/2006/relationships/hyperlink" Target="https://en.wikipedia.org/wiki/Hamilton_(musica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rtlCol="0"/>
          <a:lstStyle/>
          <a:p>
            <a:r>
              <a:rPr lang="en-GB"/>
              <a:t>Scenic construction</a:t>
            </a:r>
          </a:p>
        </p:txBody>
      </p:sp>
      <p:sp>
        <p:nvSpPr>
          <p:cNvPr id="3" name="Subtitle 2"/>
          <p:cNvSpPr>
            <a:spLocks noGrp="1"/>
          </p:cNvSpPr>
          <p:nvPr>
            <p:ph type="subTitle" idx="1"/>
          </p:nvPr>
        </p:nvSpPr>
        <p:spPr/>
        <p:txBody>
          <a:bodyPr rtlCol="0"/>
          <a:lstStyle/>
          <a:p>
            <a:r>
              <a:rPr lang="en-GB"/>
              <a:t>By Maisie Bidwell</a:t>
            </a:r>
          </a:p>
        </p:txBody>
      </p:sp>
    </p:spTree>
    <p:extLst>
      <p:ext uri="{BB962C8B-B14F-4D97-AF65-F5344CB8AC3E}">
        <p14:creationId xmlns:p14="http://schemas.microsoft.com/office/powerpoint/2010/main" val="41413459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C271ED-E998-1466-9A99-519098A9DD85}"/>
              </a:ext>
            </a:extLst>
          </p:cNvPr>
          <p:cNvSpPr>
            <a:spLocks noGrp="1"/>
          </p:cNvSpPr>
          <p:nvPr>
            <p:ph type="title"/>
          </p:nvPr>
        </p:nvSpPr>
        <p:spPr>
          <a:xfrm>
            <a:off x="341972" y="44605"/>
            <a:ext cx="6398496" cy="1151965"/>
          </a:xfrm>
        </p:spPr>
        <p:txBody>
          <a:bodyPr>
            <a:normAutofit/>
          </a:bodyPr>
          <a:lstStyle/>
          <a:p>
            <a:r>
              <a:rPr lang="en-GB"/>
              <a:t>Tools </a:t>
            </a:r>
          </a:p>
        </p:txBody>
      </p:sp>
      <p:sp>
        <p:nvSpPr>
          <p:cNvPr id="3" name="Content Placeholder 2">
            <a:extLst>
              <a:ext uri="{FF2B5EF4-FFF2-40B4-BE49-F238E27FC236}">
                <a16:creationId xmlns:a16="http://schemas.microsoft.com/office/drawing/2014/main" id="{C27CF8EA-33D4-3606-D6D6-355A18269DC6}"/>
              </a:ext>
            </a:extLst>
          </p:cNvPr>
          <p:cNvSpPr>
            <a:spLocks noGrp="1"/>
          </p:cNvSpPr>
          <p:nvPr>
            <p:ph sz="quarter" idx="13"/>
          </p:nvPr>
        </p:nvSpPr>
        <p:spPr>
          <a:xfrm>
            <a:off x="685800" y="2063397"/>
            <a:ext cx="6397157" cy="3237468"/>
          </a:xfrm>
        </p:spPr>
        <p:txBody>
          <a:bodyPr vert="horz" lIns="91440" tIns="45720" rIns="91440" bIns="45720" rtlCol="0" anchor="ctr">
            <a:noAutofit/>
          </a:bodyPr>
          <a:lstStyle/>
          <a:p>
            <a:pPr>
              <a:lnSpc>
                <a:spcPct val="110000"/>
              </a:lnSpc>
            </a:pPr>
            <a:r>
              <a:rPr lang="en-GB" sz="1800">
                <a:ea typeface="+mn-lt"/>
                <a:cs typeface="+mn-lt"/>
              </a:rPr>
              <a:t>Drill:  A Drill is a tool with a rotating tip, used to make holes. A drill is also used to drive screws and other small fasteners. Drills are fitted with different bits, commonly interchangeable for different uses. Drill:</a:t>
            </a:r>
          </a:p>
          <a:p>
            <a:pPr>
              <a:lnSpc>
                <a:spcPct val="110000"/>
              </a:lnSpc>
            </a:pPr>
            <a:endParaRPr lang="en-GB" sz="1800">
              <a:ea typeface="+mn-lt"/>
              <a:cs typeface="+mn-lt"/>
            </a:endParaRPr>
          </a:p>
          <a:p>
            <a:pPr>
              <a:lnSpc>
                <a:spcPct val="110000"/>
              </a:lnSpc>
            </a:pPr>
            <a:r>
              <a:rPr lang="en-GB" sz="1800">
                <a:ea typeface="+mn-lt"/>
                <a:cs typeface="+mn-lt"/>
              </a:rPr>
              <a:t>Rail saw: A Rail saw, also known as a plunge saw, is a handheld circular saw. Using a guide rail, the circular saw is used to create a precise straight line every time. Guides can vary in length and the blade can be lowered or raised to best fit what needs to be cut.</a:t>
            </a:r>
            <a:endParaRPr lang="en-GB" sz="1800"/>
          </a:p>
          <a:p>
            <a:pPr>
              <a:lnSpc>
                <a:spcPct val="110000"/>
              </a:lnSpc>
            </a:pPr>
            <a:endParaRPr lang="en-GB" sz="1700"/>
          </a:p>
          <a:p>
            <a:pPr>
              <a:lnSpc>
                <a:spcPct val="110000"/>
              </a:lnSpc>
            </a:pPr>
            <a:endParaRPr lang="en-GB" sz="1700">
              <a:ea typeface="+mn-lt"/>
              <a:cs typeface="+mn-lt"/>
            </a:endParaRPr>
          </a:p>
          <a:p>
            <a:pPr>
              <a:lnSpc>
                <a:spcPct val="110000"/>
              </a:lnSpc>
            </a:pPr>
            <a:endParaRPr lang="en-GB" sz="1700">
              <a:ea typeface="+mn-lt"/>
              <a:cs typeface="+mn-lt"/>
            </a:endParaRPr>
          </a:p>
          <a:p>
            <a:pPr>
              <a:lnSpc>
                <a:spcPct val="110000"/>
              </a:lnSpc>
            </a:pPr>
            <a:endParaRPr lang="en-GB" sz="1700"/>
          </a:p>
        </p:txBody>
      </p:sp>
      <p:pic>
        <p:nvPicPr>
          <p:cNvPr id="4" name="Picture 4">
            <a:extLst>
              <a:ext uri="{FF2B5EF4-FFF2-40B4-BE49-F238E27FC236}">
                <a16:creationId xmlns:a16="http://schemas.microsoft.com/office/drawing/2014/main" id="{655318B9-3122-BE82-F71F-E1980B83B2F0}"/>
              </a:ext>
            </a:extLst>
          </p:cNvPr>
          <p:cNvPicPr>
            <a:picLocks noChangeAspect="1"/>
          </p:cNvPicPr>
          <p:nvPr/>
        </p:nvPicPr>
        <p:blipFill>
          <a:blip r:embed="rId3"/>
          <a:stretch>
            <a:fillRect/>
          </a:stretch>
        </p:blipFill>
        <p:spPr>
          <a:xfrm>
            <a:off x="8299471" y="306412"/>
            <a:ext cx="2373781" cy="2373781"/>
          </a:xfrm>
          <a:prstGeom prst="rect">
            <a:avLst/>
          </a:prstGeom>
          <a:ln w="57150" cmpd="thinThick">
            <a:solidFill>
              <a:schemeClr val="bg1">
                <a:lumMod val="50000"/>
              </a:schemeClr>
            </a:solidFill>
            <a:miter lim="800000"/>
          </a:ln>
        </p:spPr>
      </p:pic>
      <p:pic>
        <p:nvPicPr>
          <p:cNvPr id="5" name="Picture 5">
            <a:extLst>
              <a:ext uri="{FF2B5EF4-FFF2-40B4-BE49-F238E27FC236}">
                <a16:creationId xmlns:a16="http://schemas.microsoft.com/office/drawing/2014/main" id="{585B5848-5F0F-B6CC-EC42-655889A4DFC7}"/>
              </a:ext>
            </a:extLst>
          </p:cNvPr>
          <p:cNvPicPr>
            <a:picLocks noChangeAspect="1"/>
          </p:cNvPicPr>
          <p:nvPr/>
        </p:nvPicPr>
        <p:blipFill>
          <a:blip r:embed="rId4"/>
          <a:stretch>
            <a:fillRect/>
          </a:stretch>
        </p:blipFill>
        <p:spPr>
          <a:xfrm>
            <a:off x="7568124" y="2997805"/>
            <a:ext cx="3836475" cy="2232335"/>
          </a:xfrm>
          <a:prstGeom prst="rect">
            <a:avLst/>
          </a:prstGeom>
          <a:ln w="57150" cmpd="thinThick">
            <a:solidFill>
              <a:schemeClr val="bg1">
                <a:lumMod val="50000"/>
              </a:schemeClr>
            </a:solidFill>
            <a:miter lim="800000"/>
          </a:ln>
        </p:spPr>
      </p:pic>
    </p:spTree>
    <p:extLst>
      <p:ext uri="{BB962C8B-B14F-4D97-AF65-F5344CB8AC3E}">
        <p14:creationId xmlns:p14="http://schemas.microsoft.com/office/powerpoint/2010/main" val="39439097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0F46120-6DBD-5E8B-D187-1226FDF6184A}"/>
              </a:ext>
            </a:extLst>
          </p:cNvPr>
          <p:cNvSpPr txBox="1"/>
          <p:nvPr/>
        </p:nvSpPr>
        <p:spPr>
          <a:xfrm>
            <a:off x="230145" y="446469"/>
            <a:ext cx="5999147" cy="508671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Autofit/>
          </a:bodyPr>
          <a:lstStyle/>
          <a:p>
            <a:pPr indent="-228600" defTabSz="914400">
              <a:lnSpc>
                <a:spcPct val="110000"/>
              </a:lnSpc>
              <a:buClr>
                <a:schemeClr val="accent1"/>
              </a:buClr>
              <a:buSzPct val="160000"/>
              <a:buFont typeface="Arial" panose="020B0604020202020204" pitchFamily="34" charset="0"/>
              <a:buChar char="•"/>
            </a:pPr>
            <a:r>
              <a:rPr lang="en-US" cap="all"/>
              <a:t>Extractor: An Extractor is used to remove partials, such as dust and wood, quickly from the air – making work more efficient. Extractors are essential to health and safety and the quality of airflow when working. </a:t>
            </a:r>
          </a:p>
          <a:p>
            <a:pPr indent="-228600" defTabSz="914400">
              <a:lnSpc>
                <a:spcPct val="110000"/>
              </a:lnSpc>
              <a:buClr>
                <a:schemeClr val="accent1"/>
              </a:buClr>
              <a:buSzPct val="160000"/>
              <a:buFont typeface="Arial" panose="020B0604020202020204" pitchFamily="34" charset="0"/>
              <a:buChar char="•"/>
            </a:pPr>
            <a:endParaRPr lang="en-US" cap="all"/>
          </a:p>
          <a:p>
            <a:pPr indent="-228600" defTabSz="914400">
              <a:lnSpc>
                <a:spcPct val="110000"/>
              </a:lnSpc>
              <a:buClr>
                <a:schemeClr val="accent1"/>
              </a:buClr>
              <a:buSzPct val="160000"/>
              <a:buFont typeface="Arial" panose="020B0604020202020204" pitchFamily="34" charset="0"/>
              <a:buChar char="•"/>
            </a:pPr>
            <a:r>
              <a:rPr lang="en-US" cap="all"/>
              <a:t>Chop saw: A Chop saw is a power tool with round blade, used to cut or trim and various angles. Chop saws are designed to cut through steel, </a:t>
            </a:r>
            <a:r>
              <a:rPr lang="en-US" cap="all" err="1"/>
              <a:t>aluminium</a:t>
            </a:r>
            <a:r>
              <a:rPr lang="en-US" cap="all"/>
              <a:t>, wood, plastic, and some other materials easily and accurately.</a:t>
            </a:r>
          </a:p>
          <a:p>
            <a:pPr indent="-228600" defTabSz="914400">
              <a:lnSpc>
                <a:spcPct val="110000"/>
              </a:lnSpc>
              <a:buClr>
                <a:schemeClr val="accent1"/>
              </a:buClr>
              <a:buSzPct val="160000"/>
              <a:buFont typeface="Arial" panose="020B0604020202020204" pitchFamily="34" charset="0"/>
              <a:buChar char="•"/>
            </a:pPr>
            <a:endParaRPr lang="en-US" cap="all"/>
          </a:p>
          <a:p>
            <a:pPr indent="-228600" defTabSz="914400">
              <a:lnSpc>
                <a:spcPct val="110000"/>
              </a:lnSpc>
              <a:buClr>
                <a:schemeClr val="accent1"/>
              </a:buClr>
              <a:buSzPct val="160000"/>
              <a:buFont typeface="Arial" panose="020B0604020202020204" pitchFamily="34" charset="0"/>
              <a:buChar char="•"/>
            </a:pPr>
            <a:endParaRPr lang="en-US" cap="all"/>
          </a:p>
          <a:p>
            <a:pPr indent="-228600" defTabSz="914400">
              <a:lnSpc>
                <a:spcPct val="110000"/>
              </a:lnSpc>
              <a:buClr>
                <a:schemeClr val="accent1"/>
              </a:buClr>
              <a:buSzPct val="160000"/>
              <a:buFont typeface="Arial" panose="020B0604020202020204" pitchFamily="34" charset="0"/>
              <a:buChar char="•"/>
            </a:pPr>
            <a:endParaRPr lang="en-US" cap="all"/>
          </a:p>
          <a:p>
            <a:pPr indent="-228600" defTabSz="914400">
              <a:lnSpc>
                <a:spcPct val="110000"/>
              </a:lnSpc>
              <a:buClr>
                <a:schemeClr val="accent1"/>
              </a:buClr>
              <a:buSzPct val="160000"/>
              <a:buFont typeface="Arial" panose="020B0604020202020204" pitchFamily="34" charset="0"/>
              <a:buChar char="•"/>
            </a:pPr>
            <a:endParaRPr lang="en-US" cap="all"/>
          </a:p>
          <a:p>
            <a:pPr indent="-228600" defTabSz="914400">
              <a:lnSpc>
                <a:spcPct val="110000"/>
              </a:lnSpc>
              <a:buClr>
                <a:schemeClr val="accent1"/>
              </a:buClr>
              <a:buSzPct val="160000"/>
              <a:buFont typeface="Arial" panose="020B0604020202020204" pitchFamily="34" charset="0"/>
              <a:buChar char="•"/>
            </a:pPr>
            <a:r>
              <a:rPr lang="en-US" cap="all"/>
              <a:t>Jigsaw: A Jigsaw is a handheld tool, best used for cutting shapes and curves. Although most used for wood, depending on which blade is used, multiple materials can but cut, including metal and polystyrene.</a:t>
            </a:r>
          </a:p>
          <a:p>
            <a:pPr indent="-228600" defTabSz="914400">
              <a:lnSpc>
                <a:spcPct val="110000"/>
              </a:lnSpc>
              <a:buClr>
                <a:schemeClr val="accent1"/>
              </a:buClr>
              <a:buSzPct val="160000"/>
              <a:buFont typeface="Arial" panose="020B0604020202020204" pitchFamily="34" charset="0"/>
              <a:buChar char="•"/>
            </a:pPr>
            <a:endParaRPr lang="en-US" sz="1100" cap="all"/>
          </a:p>
          <a:p>
            <a:pPr indent="-228600" defTabSz="914400">
              <a:lnSpc>
                <a:spcPct val="110000"/>
              </a:lnSpc>
              <a:spcAft>
                <a:spcPts val="600"/>
              </a:spcAft>
              <a:buClr>
                <a:schemeClr val="accent1"/>
              </a:buClr>
              <a:buSzPct val="160000"/>
              <a:buFont typeface="Arial" panose="020B0604020202020204" pitchFamily="34" charset="0"/>
              <a:buChar char="•"/>
            </a:pPr>
            <a:endParaRPr lang="en-US" sz="1100" cap="all"/>
          </a:p>
        </p:txBody>
      </p:sp>
      <p:pic>
        <p:nvPicPr>
          <p:cNvPr id="7" name="Picture 7">
            <a:extLst>
              <a:ext uri="{FF2B5EF4-FFF2-40B4-BE49-F238E27FC236}">
                <a16:creationId xmlns:a16="http://schemas.microsoft.com/office/drawing/2014/main" id="{5B97AAE9-0952-C120-1045-86BEBF9F3DA8}"/>
              </a:ext>
            </a:extLst>
          </p:cNvPr>
          <p:cNvPicPr>
            <a:picLocks noChangeAspect="1"/>
          </p:cNvPicPr>
          <p:nvPr/>
        </p:nvPicPr>
        <p:blipFill>
          <a:blip r:embed="rId3"/>
          <a:stretch>
            <a:fillRect/>
          </a:stretch>
        </p:blipFill>
        <p:spPr>
          <a:xfrm>
            <a:off x="9228907" y="269241"/>
            <a:ext cx="2092675" cy="2373781"/>
          </a:xfrm>
          <a:prstGeom prst="rect">
            <a:avLst/>
          </a:prstGeom>
          <a:ln w="57150" cmpd="thinThick">
            <a:solidFill>
              <a:schemeClr val="bg1">
                <a:lumMod val="50000"/>
              </a:schemeClr>
            </a:solidFill>
            <a:miter lim="800000"/>
          </a:ln>
        </p:spPr>
      </p:pic>
      <p:pic>
        <p:nvPicPr>
          <p:cNvPr id="5" name="Picture 5" descr="A picture containing indoor&#10;&#10;Description automatically generated">
            <a:extLst>
              <a:ext uri="{FF2B5EF4-FFF2-40B4-BE49-F238E27FC236}">
                <a16:creationId xmlns:a16="http://schemas.microsoft.com/office/drawing/2014/main" id="{2D9FA9F5-D3A5-0F38-380A-E7B240BC188F}"/>
              </a:ext>
            </a:extLst>
          </p:cNvPr>
          <p:cNvPicPr>
            <a:picLocks noChangeAspect="1"/>
          </p:cNvPicPr>
          <p:nvPr/>
        </p:nvPicPr>
        <p:blipFill>
          <a:blip r:embed="rId4"/>
          <a:stretch>
            <a:fillRect/>
          </a:stretch>
        </p:blipFill>
        <p:spPr>
          <a:xfrm>
            <a:off x="6541152" y="272467"/>
            <a:ext cx="2370555" cy="2370555"/>
          </a:xfrm>
          <a:prstGeom prst="rect">
            <a:avLst/>
          </a:prstGeom>
          <a:ln w="57150" cmpd="thinThick">
            <a:solidFill>
              <a:schemeClr val="bg1">
                <a:lumMod val="50000"/>
              </a:schemeClr>
            </a:solidFill>
            <a:miter lim="800000"/>
          </a:ln>
        </p:spPr>
      </p:pic>
      <p:pic>
        <p:nvPicPr>
          <p:cNvPr id="6" name="Picture 6" descr="A picture containing indoor&#10;&#10;Description automatically generated">
            <a:extLst>
              <a:ext uri="{FF2B5EF4-FFF2-40B4-BE49-F238E27FC236}">
                <a16:creationId xmlns:a16="http://schemas.microsoft.com/office/drawing/2014/main" id="{E1A7ACEE-D1D4-D557-38D1-DD2B4A859694}"/>
              </a:ext>
            </a:extLst>
          </p:cNvPr>
          <p:cNvPicPr>
            <a:picLocks noChangeAspect="1"/>
          </p:cNvPicPr>
          <p:nvPr/>
        </p:nvPicPr>
        <p:blipFill>
          <a:blip r:embed="rId5"/>
          <a:stretch>
            <a:fillRect/>
          </a:stretch>
        </p:blipFill>
        <p:spPr>
          <a:xfrm>
            <a:off x="7079807" y="2927082"/>
            <a:ext cx="3335313" cy="2373782"/>
          </a:xfrm>
          <a:prstGeom prst="rect">
            <a:avLst/>
          </a:prstGeom>
          <a:ln w="57150" cmpd="thinThick">
            <a:solidFill>
              <a:schemeClr val="bg1">
                <a:lumMod val="50000"/>
              </a:schemeClr>
            </a:solidFill>
            <a:miter lim="800000"/>
          </a:ln>
        </p:spPr>
      </p:pic>
    </p:spTree>
    <p:extLst>
      <p:ext uri="{BB962C8B-B14F-4D97-AF65-F5344CB8AC3E}">
        <p14:creationId xmlns:p14="http://schemas.microsoft.com/office/powerpoint/2010/main" val="26747147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pic>
        <p:nvPicPr>
          <p:cNvPr id="4" name="Picture 4" descr="A picture containing lawn mower, black&#10;&#10;Description automatically generated">
            <a:extLst>
              <a:ext uri="{FF2B5EF4-FFF2-40B4-BE49-F238E27FC236}">
                <a16:creationId xmlns:a16="http://schemas.microsoft.com/office/drawing/2014/main" id="{8CE814DB-7E3F-BA77-9D96-2E981101D069}"/>
              </a:ext>
            </a:extLst>
          </p:cNvPr>
          <p:cNvPicPr>
            <a:picLocks noChangeAspect="1"/>
          </p:cNvPicPr>
          <p:nvPr/>
        </p:nvPicPr>
        <p:blipFill>
          <a:blip r:embed="rId3"/>
          <a:stretch>
            <a:fillRect/>
          </a:stretch>
        </p:blipFill>
        <p:spPr>
          <a:xfrm>
            <a:off x="9184739" y="1712484"/>
            <a:ext cx="2373781" cy="2373781"/>
          </a:xfrm>
          <a:prstGeom prst="rect">
            <a:avLst/>
          </a:prstGeom>
          <a:ln w="57150" cmpd="thinThick">
            <a:solidFill>
              <a:schemeClr val="bg1">
                <a:lumMod val="50000"/>
              </a:schemeClr>
            </a:solidFill>
            <a:miter lim="800000"/>
          </a:ln>
        </p:spPr>
      </p:pic>
      <p:pic>
        <p:nvPicPr>
          <p:cNvPr id="5" name="Picture 5">
            <a:extLst>
              <a:ext uri="{FF2B5EF4-FFF2-40B4-BE49-F238E27FC236}">
                <a16:creationId xmlns:a16="http://schemas.microsoft.com/office/drawing/2014/main" id="{4B4BB266-0B27-5755-A5E7-16F0A44A28AA}"/>
              </a:ext>
            </a:extLst>
          </p:cNvPr>
          <p:cNvPicPr>
            <a:picLocks noChangeAspect="1"/>
          </p:cNvPicPr>
          <p:nvPr/>
        </p:nvPicPr>
        <p:blipFill>
          <a:blip r:embed="rId4"/>
          <a:stretch>
            <a:fillRect/>
          </a:stretch>
        </p:blipFill>
        <p:spPr>
          <a:xfrm>
            <a:off x="205324" y="252338"/>
            <a:ext cx="3165042" cy="2373782"/>
          </a:xfrm>
          <a:prstGeom prst="rect">
            <a:avLst/>
          </a:prstGeom>
          <a:ln w="57150" cmpd="thinThick">
            <a:solidFill>
              <a:schemeClr val="bg1">
                <a:lumMod val="50000"/>
              </a:schemeClr>
            </a:solidFill>
            <a:miter lim="800000"/>
          </a:ln>
        </p:spPr>
      </p:pic>
      <p:sp>
        <p:nvSpPr>
          <p:cNvPr id="3" name="Content Placeholder 2">
            <a:extLst>
              <a:ext uri="{FF2B5EF4-FFF2-40B4-BE49-F238E27FC236}">
                <a16:creationId xmlns:a16="http://schemas.microsoft.com/office/drawing/2014/main" id="{8DA1766F-1889-B50D-E4CE-4DE7E3CCBAFA}"/>
              </a:ext>
            </a:extLst>
          </p:cNvPr>
          <p:cNvSpPr>
            <a:spLocks noGrp="1"/>
          </p:cNvSpPr>
          <p:nvPr>
            <p:ph sz="quarter" idx="13"/>
          </p:nvPr>
        </p:nvSpPr>
        <p:spPr>
          <a:xfrm>
            <a:off x="3486245" y="313940"/>
            <a:ext cx="7695763" cy="1332469"/>
          </a:xfrm>
        </p:spPr>
        <p:txBody>
          <a:bodyPr vert="horz" lIns="91440" tIns="45720" rIns="91440" bIns="45720" rtlCol="0" anchor="ctr">
            <a:noAutofit/>
          </a:bodyPr>
          <a:lstStyle/>
          <a:p>
            <a:pPr>
              <a:lnSpc>
                <a:spcPct val="110000"/>
              </a:lnSpc>
            </a:pPr>
            <a:r>
              <a:rPr lang="en-GB" sz="1800">
                <a:ea typeface="+mn-lt"/>
                <a:cs typeface="+mn-lt"/>
              </a:rPr>
              <a:t>Table saw: A Table saw, suggested in its name, is a saw that protrudes from a table, making cutting straight lines on large pieces of wood easier and more accurate than cutting using a handheld tool. </a:t>
            </a:r>
            <a:endParaRPr lang="en-US" sz="1800"/>
          </a:p>
        </p:txBody>
      </p:sp>
      <p:sp>
        <p:nvSpPr>
          <p:cNvPr id="2" name="TextBox 1">
            <a:extLst>
              <a:ext uri="{FF2B5EF4-FFF2-40B4-BE49-F238E27FC236}">
                <a16:creationId xmlns:a16="http://schemas.microsoft.com/office/drawing/2014/main" id="{B50E8FA8-778E-917B-6AD7-28897092B6D6}"/>
              </a:ext>
            </a:extLst>
          </p:cNvPr>
          <p:cNvSpPr txBox="1"/>
          <p:nvPr/>
        </p:nvSpPr>
        <p:spPr>
          <a:xfrm>
            <a:off x="2331720" y="2590799"/>
            <a:ext cx="6758939" cy="158812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lnSpc>
                <a:spcPct val="110000"/>
              </a:lnSpc>
              <a:spcBef>
                <a:spcPts val="1000"/>
              </a:spcBef>
            </a:pPr>
            <a:r>
              <a:rPr lang="en-GB" cap="all"/>
              <a:t>COMPRESSOR: A COMPRESSOR IS USED TO COMPRESS AIR FOR AIR COMPRESSOR TOOLS. AIR COMPRESSORS WORK BY FORCING AIR INTO A CONTAINER AND PRESSURIZING IT. THEN, THE AIR IS FORCED THROUGH AN OPENING IN THE TANK, WHERE PRESSURE BUILDS UP.</a:t>
            </a:r>
            <a:endParaRPr lang="en-GB">
              <a:ea typeface="+mn-lt"/>
              <a:cs typeface="+mn-lt"/>
            </a:endParaRPr>
          </a:p>
          <a:p>
            <a:pPr algn="r"/>
            <a:endParaRPr lang="en-GB"/>
          </a:p>
        </p:txBody>
      </p:sp>
      <p:pic>
        <p:nvPicPr>
          <p:cNvPr id="6" name="Picture 6">
            <a:extLst>
              <a:ext uri="{FF2B5EF4-FFF2-40B4-BE49-F238E27FC236}">
                <a16:creationId xmlns:a16="http://schemas.microsoft.com/office/drawing/2014/main" id="{E025D887-DF7A-FB42-F566-250FB8B62D24}"/>
              </a:ext>
            </a:extLst>
          </p:cNvPr>
          <p:cNvPicPr>
            <a:picLocks noChangeAspect="1"/>
          </p:cNvPicPr>
          <p:nvPr/>
        </p:nvPicPr>
        <p:blipFill>
          <a:blip r:embed="rId5"/>
          <a:stretch>
            <a:fillRect/>
          </a:stretch>
        </p:blipFill>
        <p:spPr>
          <a:xfrm>
            <a:off x="263912" y="3460595"/>
            <a:ext cx="1962615" cy="1962615"/>
          </a:xfrm>
          <a:prstGeom prst="rect">
            <a:avLst/>
          </a:prstGeom>
        </p:spPr>
      </p:pic>
      <p:sp>
        <p:nvSpPr>
          <p:cNvPr id="7" name="TextBox 6">
            <a:extLst>
              <a:ext uri="{FF2B5EF4-FFF2-40B4-BE49-F238E27FC236}">
                <a16:creationId xmlns:a16="http://schemas.microsoft.com/office/drawing/2014/main" id="{A76D6723-946A-E429-CE4D-0617DF3E00D2}"/>
              </a:ext>
            </a:extLst>
          </p:cNvPr>
          <p:cNvSpPr txBox="1"/>
          <p:nvPr/>
        </p:nvSpPr>
        <p:spPr>
          <a:xfrm>
            <a:off x="2535918" y="4313916"/>
            <a:ext cx="8539841"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ea typeface="+mn-lt"/>
                <a:cs typeface="+mn-lt"/>
              </a:rPr>
              <a:t>Corrugated fasteners: fasten materials using thin strips of metal and have a pattern of alternating grooves with one sharp end along its length and are used to make joints in timber. The grooves give them their high holding power.</a:t>
            </a:r>
            <a:endParaRPr lang="en-US" sz="2000">
              <a:ea typeface="+mn-lt"/>
              <a:cs typeface="+mn-lt"/>
            </a:endParaRPr>
          </a:p>
        </p:txBody>
      </p:sp>
    </p:spTree>
    <p:extLst>
      <p:ext uri="{BB962C8B-B14F-4D97-AF65-F5344CB8AC3E}">
        <p14:creationId xmlns:p14="http://schemas.microsoft.com/office/powerpoint/2010/main" val="20190762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pic>
        <p:nvPicPr>
          <p:cNvPr id="28" name="Picture 7">
            <a:extLst>
              <a:ext uri="{FF2B5EF4-FFF2-40B4-BE49-F238E27FC236}">
                <a16:creationId xmlns:a16="http://schemas.microsoft.com/office/drawing/2014/main" id="{BB28D430-56EA-45B9-8632-927BEBF029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29" name="Freeform: Shape 9">
            <a:extLst>
              <a:ext uri="{FF2B5EF4-FFF2-40B4-BE49-F238E27FC236}">
                <a16:creationId xmlns:a16="http://schemas.microsoft.com/office/drawing/2014/main" id="{A601F395-3079-4179-84BA-6654D9F825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643467"/>
            <a:ext cx="10905067" cy="5571066"/>
          </a:xfrm>
          <a:custGeom>
            <a:avLst/>
            <a:gdLst>
              <a:gd name="connsiteX0" fmla="*/ 0 w 8130198"/>
              <a:gd name="connsiteY0" fmla="*/ 0 h 6857999"/>
              <a:gd name="connsiteX1" fmla="*/ 7241014 w 8130198"/>
              <a:gd name="connsiteY1" fmla="*/ 0 h 6857999"/>
              <a:gd name="connsiteX2" fmla="*/ 8130198 w 8130198"/>
              <a:gd name="connsiteY2" fmla="*/ 0 h 6857999"/>
              <a:gd name="connsiteX3" fmla="*/ 8130198 w 8130198"/>
              <a:gd name="connsiteY3" fmla="*/ 6857999 h 6857999"/>
              <a:gd name="connsiteX4" fmla="*/ 0 w 8130198"/>
              <a:gd name="connsiteY4" fmla="*/ 6857999 h 6857999"/>
              <a:gd name="connsiteX5" fmla="*/ 0 w 8130198"/>
              <a:gd name="connsiteY5" fmla="*/ 6375361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130198" h="6857999">
                <a:moveTo>
                  <a:pt x="0" y="0"/>
                </a:moveTo>
                <a:lnTo>
                  <a:pt x="7241014" y="0"/>
                </a:lnTo>
                <a:lnTo>
                  <a:pt x="8130198" y="0"/>
                </a:lnTo>
                <a:lnTo>
                  <a:pt x="8130198" y="6857999"/>
                </a:lnTo>
                <a:lnTo>
                  <a:pt x="0" y="6857999"/>
                </a:lnTo>
                <a:lnTo>
                  <a:pt x="0" y="6375361"/>
                </a:lnTo>
                <a:close/>
              </a:path>
            </a:pathLst>
          </a:custGeom>
          <a:ln w="50800" cap="sq">
            <a:noFill/>
            <a:miter lim="800000"/>
          </a:ln>
          <a:effectLst>
            <a:outerShdw blurRad="101600" dist="152400" dir="4380000" algn="t" rotWithShape="0">
              <a:prstClr val="black">
                <a:alpha val="43000"/>
              </a:prstClr>
            </a:outerShdw>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D0B5515B-2C41-F8F9-DB53-E770FA077BB0}"/>
              </a:ext>
            </a:extLst>
          </p:cNvPr>
          <p:cNvSpPr>
            <a:spLocks noGrp="1"/>
          </p:cNvSpPr>
          <p:nvPr>
            <p:ph type="title"/>
          </p:nvPr>
        </p:nvSpPr>
        <p:spPr>
          <a:xfrm>
            <a:off x="1286933" y="820050"/>
            <a:ext cx="9618133" cy="1043108"/>
          </a:xfrm>
        </p:spPr>
        <p:txBody>
          <a:bodyPr>
            <a:normAutofit/>
          </a:bodyPr>
          <a:lstStyle/>
          <a:p>
            <a:pPr algn="ctr"/>
            <a:r>
              <a:rPr lang="en-GB" sz="4800"/>
              <a:t>Health and safety</a:t>
            </a:r>
          </a:p>
        </p:txBody>
      </p:sp>
      <p:pic>
        <p:nvPicPr>
          <p:cNvPr id="4" name="Picture 4" descr="A picture containing indoor, helmet&#10;&#10;Description automatically generated">
            <a:extLst>
              <a:ext uri="{FF2B5EF4-FFF2-40B4-BE49-F238E27FC236}">
                <a16:creationId xmlns:a16="http://schemas.microsoft.com/office/drawing/2014/main" id="{EEA726F6-9D6A-1945-47D8-D0008C09C9CA}"/>
              </a:ext>
            </a:extLst>
          </p:cNvPr>
          <p:cNvPicPr>
            <a:picLocks noGrp="1" noChangeAspect="1"/>
          </p:cNvPicPr>
          <p:nvPr>
            <p:ph sz="quarter" idx="13"/>
          </p:nvPr>
        </p:nvPicPr>
        <p:blipFill>
          <a:blip r:embed="rId4"/>
          <a:stretch>
            <a:fillRect/>
          </a:stretch>
        </p:blipFill>
        <p:spPr>
          <a:xfrm>
            <a:off x="9266431" y="168821"/>
            <a:ext cx="2747382" cy="2089228"/>
          </a:xfrm>
        </p:spPr>
      </p:pic>
      <p:sp>
        <p:nvSpPr>
          <p:cNvPr id="5" name="TextBox 4">
            <a:extLst>
              <a:ext uri="{FF2B5EF4-FFF2-40B4-BE49-F238E27FC236}">
                <a16:creationId xmlns:a16="http://schemas.microsoft.com/office/drawing/2014/main" id="{065217A6-D236-11AF-F1C0-5B6CCD0348A0}"/>
              </a:ext>
            </a:extLst>
          </p:cNvPr>
          <p:cNvSpPr txBox="1"/>
          <p:nvPr/>
        </p:nvSpPr>
        <p:spPr>
          <a:xfrm>
            <a:off x="784302" y="1694986"/>
            <a:ext cx="8857785"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latin typeface="Impact"/>
                <a:cs typeface="Segoe UI"/>
              </a:rPr>
              <a:t>Health and Safety is especially important when in a workshop, with potentially dangerous equipment and materials all around. Appropriate PPE (</a:t>
            </a:r>
            <a:r>
              <a:rPr lang="en-GB" sz="1600">
                <a:solidFill>
                  <a:srgbClr val="202124"/>
                </a:solidFill>
                <a:latin typeface="Impact"/>
                <a:cs typeface="Segoe UI"/>
              </a:rPr>
              <a:t>Personal protective equipment) is required during certain activates - for example, when using saw and cutting tools, you should wear goggles to protect your eyes, earbuds to protect your ears and steel toe cap boots to protect your feet. Over time noise produced by tools can permanently damage your ears, so using earbuds can prevent this. Proper knowledge of the use of tools is required before trying to use them. ‘</a:t>
            </a:r>
            <a:r>
              <a:rPr lang="en-GB" sz="1600">
                <a:latin typeface="Impact"/>
                <a:cs typeface="Segoe UI"/>
              </a:rPr>
              <a:t>A look at power tool injury statistics shows just how common mishaps with these machines are. Every year in the U.S., power tool injuries result in approximately 400,000 emergency room visits, including both work and non-work-related incidents. More than 22,000 of these power tool accidents involve workers using nail guns. The leading cause of U.S. construction worker injury, according to one study, is contact with cutting or piercing objects, including power tools. Table saw mishaps result in 29,000 emergency room department visits per year in the U.S., including workers and non-workers.’</a:t>
            </a:r>
            <a:r>
              <a:rPr lang="en-GB" sz="1600">
                <a:latin typeface="Impact"/>
                <a:cs typeface="Arial"/>
              </a:rPr>
              <a:t> </a:t>
            </a:r>
          </a:p>
          <a:p>
            <a:r>
              <a:rPr lang="en-GB" sz="1600">
                <a:solidFill>
                  <a:srgbClr val="202124"/>
                </a:solidFill>
                <a:latin typeface="Impact"/>
                <a:cs typeface="Segoe UI"/>
              </a:rPr>
              <a:t>Other than tools, some materials you may encounter can be dangerous, some examples of materials are MDF, Asbestos etc. The best way to protect yourself from these hazardous materials is to avoid them altogether, but if this is not possible, make sure to wear the appropriate PPE.</a:t>
            </a:r>
            <a:r>
              <a:rPr lang="en-GB" sz="1600">
                <a:solidFill>
                  <a:srgbClr val="202124"/>
                </a:solidFill>
                <a:latin typeface="Impact"/>
                <a:cs typeface="Arial"/>
              </a:rPr>
              <a:t> </a:t>
            </a:r>
          </a:p>
          <a:p>
            <a:r>
              <a:rPr lang="en-GB" sz="1600">
                <a:solidFill>
                  <a:srgbClr val="202124"/>
                </a:solidFill>
                <a:latin typeface="Impact"/>
                <a:cs typeface="Segoe UI"/>
              </a:rPr>
              <a:t>Other hazards in a workshop could be, ‘poor workshop layout and design, cluttered walkways leading to slips, trips, and falls, electrical power leads, welding and grinding equipment, power tools – checking guards and cords, poor lighting – leading to accidents.’</a:t>
            </a:r>
            <a:r>
              <a:rPr lang="en-GB" sz="1600">
                <a:solidFill>
                  <a:srgbClr val="202124"/>
                </a:solidFill>
                <a:latin typeface="Arial"/>
                <a:cs typeface="Segoe UI"/>
              </a:rPr>
              <a:t> </a:t>
            </a:r>
            <a:r>
              <a:rPr lang="en-GB" sz="1600">
                <a:solidFill>
                  <a:srgbClr val="202124"/>
                </a:solidFill>
                <a:latin typeface="Arial"/>
                <a:cs typeface="Arial"/>
              </a:rPr>
              <a:t> </a:t>
            </a:r>
          </a:p>
        </p:txBody>
      </p:sp>
    </p:spTree>
    <p:extLst>
      <p:ext uri="{BB962C8B-B14F-4D97-AF65-F5344CB8AC3E}">
        <p14:creationId xmlns:p14="http://schemas.microsoft.com/office/powerpoint/2010/main" val="16456936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01A8CDCA-EC58-40B4-9F17-A7B613A32F5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0" name="Freeform 11">
            <a:extLst>
              <a:ext uri="{FF2B5EF4-FFF2-40B4-BE49-F238E27FC236}">
                <a16:creationId xmlns:a16="http://schemas.microsoft.com/office/drawing/2014/main" id="{DBC44137-B240-488D-B88F-9D266FACAA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875" y="0"/>
            <a:ext cx="11683810" cy="6588125"/>
          </a:xfrm>
          <a:custGeom>
            <a:avLst/>
            <a:gdLst/>
            <a:ahLst/>
            <a:cxnLst/>
            <a:rect l="l" t="t" r="r" b="b"/>
            <a:pathLst>
              <a:path w="11683810" h="6588125">
                <a:moveTo>
                  <a:pt x="0" y="0"/>
                </a:moveTo>
                <a:lnTo>
                  <a:pt x="11318691" y="0"/>
                </a:lnTo>
                <a:lnTo>
                  <a:pt x="11683810" y="5976938"/>
                </a:lnTo>
                <a:lnTo>
                  <a:pt x="15875" y="6588125"/>
                </a:lnTo>
                <a:cubicBezTo>
                  <a:pt x="10583" y="4386792"/>
                  <a:pt x="5292" y="2185458"/>
                  <a:pt x="0" y="0"/>
                </a:cubicBezTo>
                <a:close/>
              </a:path>
            </a:pathLst>
          </a:custGeom>
          <a:ln>
            <a:noFill/>
          </a:ln>
          <a:effectLst>
            <a:outerShdw blurRad="101600" dist="152400" dir="4380000" algn="tl" rotWithShape="0">
              <a:srgbClr val="000000">
                <a:alpha val="43000"/>
              </a:srgbClr>
            </a:outerShdw>
          </a:effectLst>
        </p:spPr>
        <p:style>
          <a:lnRef idx="1">
            <a:schemeClr val="accent1"/>
          </a:lnRef>
          <a:fillRef idx="3">
            <a:schemeClr val="accent1"/>
          </a:fillRef>
          <a:effectRef idx="2">
            <a:schemeClr val="accent1"/>
          </a:effectRef>
          <a:fontRef idx="minor">
            <a:schemeClr val="lt1"/>
          </a:fontRef>
        </p:style>
      </p:sp>
      <p:sp>
        <p:nvSpPr>
          <p:cNvPr id="12" name="Freeform 13">
            <a:extLst>
              <a:ext uri="{FF2B5EF4-FFF2-40B4-BE49-F238E27FC236}">
                <a16:creationId xmlns:a16="http://schemas.microsoft.com/office/drawing/2014/main" id="{70FFA344-365C-4944-848F-8B966C3356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82257"/>
            <a:ext cx="11329257" cy="2028845"/>
          </a:xfrm>
          <a:custGeom>
            <a:avLst/>
            <a:gdLst/>
            <a:ahLst/>
            <a:cxnLst/>
            <a:rect l="l" t="t" r="r" b="b"/>
            <a:pathLst>
              <a:path w="11329257" h="2028845">
                <a:moveTo>
                  <a:pt x="0" y="588520"/>
                </a:moveTo>
                <a:lnTo>
                  <a:pt x="11244075" y="0"/>
                </a:lnTo>
                <a:lnTo>
                  <a:pt x="11329257" y="1424838"/>
                </a:lnTo>
                <a:lnTo>
                  <a:pt x="0" y="2028845"/>
                </a:lnTo>
                <a:lnTo>
                  <a:pt x="0" y="58852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14" name="Freeform 25">
            <a:extLst>
              <a:ext uri="{FF2B5EF4-FFF2-40B4-BE49-F238E27FC236}">
                <a16:creationId xmlns:a16="http://schemas.microsoft.com/office/drawing/2014/main" id="{D73EBEE6-2E8A-47F3-ADCA-5C0A95C36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719579" cy="456877"/>
          </a:xfrm>
          <a:custGeom>
            <a:avLst/>
            <a:gdLst/>
            <a:ahLst/>
            <a:cxnLst/>
            <a:rect l="l" t="t" r="r" b="b"/>
            <a:pathLst>
              <a:path w="8719579" h="456877">
                <a:moveTo>
                  <a:pt x="0" y="0"/>
                </a:moveTo>
                <a:lnTo>
                  <a:pt x="8719579" y="0"/>
                </a:lnTo>
                <a:lnTo>
                  <a:pt x="0" y="456877"/>
                </a:lnTo>
                <a:lnTo>
                  <a:pt x="0" y="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16" name="Freeform 14">
            <a:extLst>
              <a:ext uri="{FF2B5EF4-FFF2-40B4-BE49-F238E27FC236}">
                <a16:creationId xmlns:a16="http://schemas.microsoft.com/office/drawing/2014/main" id="{47525714-3E1C-46F0-A17D-D3BE3D221F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20000">
            <a:off x="-161800" y="293317"/>
            <a:ext cx="11367116" cy="5751804"/>
          </a:xfrm>
          <a:custGeom>
            <a:avLst/>
            <a:gdLst/>
            <a:ahLst/>
            <a:cxnLst/>
            <a:rect l="l" t="t" r="r" b="b"/>
            <a:pathLst>
              <a:path w="11367116" h="5751804">
                <a:moveTo>
                  <a:pt x="11346705" y="0"/>
                </a:moveTo>
                <a:cubicBezTo>
                  <a:pt x="11353509" y="1915114"/>
                  <a:pt x="11360312" y="3830229"/>
                  <a:pt x="11367116" y="5745343"/>
                </a:cubicBezTo>
                <a:lnTo>
                  <a:pt x="0" y="5751804"/>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18" name="5-Point Star 24">
            <a:extLst>
              <a:ext uri="{FF2B5EF4-FFF2-40B4-BE49-F238E27FC236}">
                <a16:creationId xmlns:a16="http://schemas.microsoft.com/office/drawing/2014/main" id="{B178D758-A5E1-416F-9966-F71730470A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20000">
            <a:off x="4221385" y="5111356"/>
            <a:ext cx="515386" cy="515386"/>
          </a:xfrm>
          <a:prstGeom prst="star5">
            <a:avLst>
              <a:gd name="adj" fmla="val 26693"/>
              <a:gd name="hf" fmla="val 105146"/>
              <a:gd name="vf" fmla="val 110557"/>
            </a:avLst>
          </a:prstGeom>
          <a:solidFill>
            <a:schemeClr val="tx1">
              <a:alpha val="40000"/>
            </a:schemeClr>
          </a:solidFill>
          <a:ln>
            <a:noFill/>
          </a:ln>
        </p:spPr>
        <p:style>
          <a:lnRef idx="1">
            <a:schemeClr val="accent1"/>
          </a:lnRef>
          <a:fillRef idx="3">
            <a:schemeClr val="accent1"/>
          </a:fillRef>
          <a:effectRef idx="2">
            <a:schemeClr val="accent1"/>
          </a:effectRef>
          <a:fontRef idx="minor">
            <a:schemeClr val="lt1"/>
          </a:fontRef>
        </p:style>
      </p:sp>
      <p:pic>
        <p:nvPicPr>
          <p:cNvPr id="20" name="Picture 19">
            <a:extLst>
              <a:ext uri="{FF2B5EF4-FFF2-40B4-BE49-F238E27FC236}">
                <a16:creationId xmlns:a16="http://schemas.microsoft.com/office/drawing/2014/main" id="{BB28D430-56EA-45B9-8632-927BEBF029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22" name="Freeform: Shape 21">
            <a:extLst>
              <a:ext uri="{FF2B5EF4-FFF2-40B4-BE49-F238E27FC236}">
                <a16:creationId xmlns:a16="http://schemas.microsoft.com/office/drawing/2014/main" id="{A601F395-3079-4179-84BA-6654D9F825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643467"/>
            <a:ext cx="10905067" cy="5571066"/>
          </a:xfrm>
          <a:custGeom>
            <a:avLst/>
            <a:gdLst>
              <a:gd name="connsiteX0" fmla="*/ 0 w 8130198"/>
              <a:gd name="connsiteY0" fmla="*/ 0 h 6857999"/>
              <a:gd name="connsiteX1" fmla="*/ 7241014 w 8130198"/>
              <a:gd name="connsiteY1" fmla="*/ 0 h 6857999"/>
              <a:gd name="connsiteX2" fmla="*/ 8130198 w 8130198"/>
              <a:gd name="connsiteY2" fmla="*/ 0 h 6857999"/>
              <a:gd name="connsiteX3" fmla="*/ 8130198 w 8130198"/>
              <a:gd name="connsiteY3" fmla="*/ 6857999 h 6857999"/>
              <a:gd name="connsiteX4" fmla="*/ 0 w 8130198"/>
              <a:gd name="connsiteY4" fmla="*/ 6857999 h 6857999"/>
              <a:gd name="connsiteX5" fmla="*/ 0 w 8130198"/>
              <a:gd name="connsiteY5" fmla="*/ 6375361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130198" h="6857999">
                <a:moveTo>
                  <a:pt x="0" y="0"/>
                </a:moveTo>
                <a:lnTo>
                  <a:pt x="7241014" y="0"/>
                </a:lnTo>
                <a:lnTo>
                  <a:pt x="8130198" y="0"/>
                </a:lnTo>
                <a:lnTo>
                  <a:pt x="8130198" y="6857999"/>
                </a:lnTo>
                <a:lnTo>
                  <a:pt x="0" y="6857999"/>
                </a:lnTo>
                <a:lnTo>
                  <a:pt x="0" y="6375361"/>
                </a:lnTo>
                <a:close/>
              </a:path>
            </a:pathLst>
          </a:custGeom>
          <a:ln w="50800" cap="sq">
            <a:noFill/>
            <a:miter lim="800000"/>
          </a:ln>
          <a:effectLst>
            <a:outerShdw blurRad="101600" dist="152400" dir="4380000" algn="t" rotWithShape="0">
              <a:prstClr val="black">
                <a:alpha val="43000"/>
              </a:prstClr>
            </a:outerShdw>
          </a:effectLst>
        </p:spPr>
        <p:style>
          <a:lnRef idx="1">
            <a:schemeClr val="accent1"/>
          </a:lnRef>
          <a:fillRef idx="3">
            <a:schemeClr val="accent1"/>
          </a:fillRef>
          <a:effectRef idx="2">
            <a:schemeClr val="accent1"/>
          </a:effectRef>
          <a:fontRef idx="minor">
            <a:schemeClr val="lt1"/>
          </a:fontRef>
        </p:style>
      </p:sp>
      <p:sp>
        <p:nvSpPr>
          <p:cNvPr id="24" name="5-Point Star 24">
            <a:extLst>
              <a:ext uri="{FF2B5EF4-FFF2-40B4-BE49-F238E27FC236}">
                <a16:creationId xmlns:a16="http://schemas.microsoft.com/office/drawing/2014/main" id="{B15DEAD7-09E6-42D9-9D03-43E6EA3E05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9678" y="3748085"/>
            <a:ext cx="252644" cy="252644"/>
          </a:xfrm>
          <a:prstGeom prst="star5">
            <a:avLst>
              <a:gd name="adj" fmla="val 26693"/>
              <a:gd name="hf" fmla="val 105146"/>
              <a:gd name="vf" fmla="val 110557"/>
            </a:avLst>
          </a:prstGeom>
          <a:solidFill>
            <a:schemeClr val="tx1">
              <a:alpha val="40000"/>
            </a:schemeClr>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236D16F0-6CFD-642A-0F09-F09280694AC0}"/>
              </a:ext>
            </a:extLst>
          </p:cNvPr>
          <p:cNvSpPr>
            <a:spLocks noGrp="1"/>
          </p:cNvSpPr>
          <p:nvPr>
            <p:ph type="title"/>
          </p:nvPr>
        </p:nvSpPr>
        <p:spPr>
          <a:xfrm>
            <a:off x="1218407" y="1044250"/>
            <a:ext cx="9841575" cy="2646007"/>
          </a:xfrm>
        </p:spPr>
        <p:txBody>
          <a:bodyPr vert="horz" lIns="91440" tIns="45720" rIns="91440" bIns="45720" rtlCol="0" anchor="b">
            <a:normAutofit/>
          </a:bodyPr>
          <a:lstStyle/>
          <a:p>
            <a:pPr algn="ctr"/>
            <a:r>
              <a:rPr lang="en-US" sz="6000"/>
              <a:t>Different types of rostra</a:t>
            </a:r>
          </a:p>
        </p:txBody>
      </p:sp>
    </p:spTree>
    <p:extLst>
      <p:ext uri="{BB962C8B-B14F-4D97-AF65-F5344CB8AC3E}">
        <p14:creationId xmlns:p14="http://schemas.microsoft.com/office/powerpoint/2010/main" val="10649246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pic>
        <p:nvPicPr>
          <p:cNvPr id="6" name="Picture 6" descr="A picture containing text, table, furniture, coffee table&#10;&#10;Description automatically generated">
            <a:extLst>
              <a:ext uri="{FF2B5EF4-FFF2-40B4-BE49-F238E27FC236}">
                <a16:creationId xmlns:a16="http://schemas.microsoft.com/office/drawing/2014/main" id="{B71BF77A-B8EE-44E6-9331-4DE848AE5F76}"/>
              </a:ext>
            </a:extLst>
          </p:cNvPr>
          <p:cNvPicPr>
            <a:picLocks noChangeAspect="1"/>
          </p:cNvPicPr>
          <p:nvPr/>
        </p:nvPicPr>
        <p:blipFill rotWithShape="1">
          <a:blip r:embed="rId3"/>
          <a:srcRect t="4379" r="4911"/>
          <a:stretch/>
        </p:blipFill>
        <p:spPr>
          <a:xfrm>
            <a:off x="172063" y="2799528"/>
            <a:ext cx="4338350" cy="2656554"/>
          </a:xfrm>
          <a:prstGeom prst="rect">
            <a:avLst/>
          </a:prstGeom>
          <a:ln w="57150" cmpd="thinThick">
            <a:solidFill>
              <a:schemeClr val="bg1">
                <a:lumMod val="50000"/>
              </a:schemeClr>
            </a:solidFill>
            <a:miter lim="800000"/>
          </a:ln>
        </p:spPr>
      </p:pic>
      <p:pic>
        <p:nvPicPr>
          <p:cNvPr id="5" name="Picture 5" descr="A picture containing linedrawing&#10;&#10;Description automatically generated">
            <a:extLst>
              <a:ext uri="{FF2B5EF4-FFF2-40B4-BE49-F238E27FC236}">
                <a16:creationId xmlns:a16="http://schemas.microsoft.com/office/drawing/2014/main" id="{9CAA4F1F-13BA-23E5-6275-18AD3C2B0468}"/>
              </a:ext>
            </a:extLst>
          </p:cNvPr>
          <p:cNvPicPr>
            <a:picLocks noChangeAspect="1"/>
          </p:cNvPicPr>
          <p:nvPr/>
        </p:nvPicPr>
        <p:blipFill>
          <a:blip r:embed="rId4"/>
          <a:stretch>
            <a:fillRect/>
          </a:stretch>
        </p:blipFill>
        <p:spPr>
          <a:xfrm>
            <a:off x="172063" y="204578"/>
            <a:ext cx="4338279" cy="2159548"/>
          </a:xfrm>
          <a:prstGeom prst="rect">
            <a:avLst/>
          </a:prstGeom>
          <a:ln w="57150" cmpd="thinThick">
            <a:solidFill>
              <a:schemeClr val="bg1">
                <a:lumMod val="50000"/>
              </a:schemeClr>
            </a:solidFill>
            <a:miter lim="800000"/>
          </a:ln>
        </p:spPr>
      </p:pic>
      <p:sp>
        <p:nvSpPr>
          <p:cNvPr id="4" name="TextBox 3">
            <a:extLst>
              <a:ext uri="{FF2B5EF4-FFF2-40B4-BE49-F238E27FC236}">
                <a16:creationId xmlns:a16="http://schemas.microsoft.com/office/drawing/2014/main" id="{7390AEC5-B796-2359-F9EE-C7231BDC10E8}"/>
              </a:ext>
            </a:extLst>
          </p:cNvPr>
          <p:cNvSpPr txBox="1"/>
          <p:nvPr/>
        </p:nvSpPr>
        <p:spPr>
          <a:xfrm>
            <a:off x="5014006" y="836764"/>
            <a:ext cx="5887894" cy="392512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228600" defTabSz="914400">
              <a:lnSpc>
                <a:spcPct val="110000"/>
              </a:lnSpc>
              <a:spcAft>
                <a:spcPts val="600"/>
              </a:spcAft>
              <a:buClr>
                <a:schemeClr val="accent1"/>
              </a:buClr>
              <a:buSzPct val="160000"/>
              <a:buFont typeface="Arial" panose="020B0604020202020204" pitchFamily="34" charset="0"/>
              <a:buChar char="•"/>
            </a:pPr>
            <a:r>
              <a:rPr lang="en-US" cap="all"/>
              <a:t>What are Rostra? By Dictionary definition, a Rostra is a raised platform on which a person stands to make a public speech, receive an award or medal, play music, or conduct an orchestra. Rostra was originally used in the city of Rome for public speaking. In theatre, it is the same thing, but you can almost think of them as building blocks, used to make the stage or part of the stage higher. The most common way to make a Rostra is using 18mm ply in a rectangular box shape, however rostra and be made in any shape or size. These Rostra will usually go directly on the stage or on a theatre truck.</a:t>
            </a:r>
          </a:p>
        </p:txBody>
      </p:sp>
      <p:sp>
        <p:nvSpPr>
          <p:cNvPr id="7" name="TextBox 6">
            <a:extLst>
              <a:ext uri="{FF2B5EF4-FFF2-40B4-BE49-F238E27FC236}">
                <a16:creationId xmlns:a16="http://schemas.microsoft.com/office/drawing/2014/main" id="{1224E69B-34CE-FA71-05AD-2048BAB431E3}"/>
              </a:ext>
            </a:extLst>
          </p:cNvPr>
          <p:cNvSpPr txBox="1"/>
          <p:nvPr/>
        </p:nvSpPr>
        <p:spPr>
          <a:xfrm>
            <a:off x="220933" y="4988080"/>
            <a:ext cx="27432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t>Modern metal rostra</a:t>
            </a:r>
          </a:p>
        </p:txBody>
      </p:sp>
      <p:sp>
        <p:nvSpPr>
          <p:cNvPr id="8" name="TextBox 7">
            <a:extLst>
              <a:ext uri="{FF2B5EF4-FFF2-40B4-BE49-F238E27FC236}">
                <a16:creationId xmlns:a16="http://schemas.microsoft.com/office/drawing/2014/main" id="{3C5DB526-2F25-984D-290C-DD3045DC2C83}"/>
              </a:ext>
            </a:extLst>
          </p:cNvPr>
          <p:cNvSpPr txBox="1"/>
          <p:nvPr/>
        </p:nvSpPr>
        <p:spPr>
          <a:xfrm>
            <a:off x="103613" y="2445369"/>
            <a:ext cx="27432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t>Ancient roman rostra </a:t>
            </a:r>
          </a:p>
        </p:txBody>
      </p:sp>
    </p:spTree>
    <p:extLst>
      <p:ext uri="{BB962C8B-B14F-4D97-AF65-F5344CB8AC3E}">
        <p14:creationId xmlns:p14="http://schemas.microsoft.com/office/powerpoint/2010/main" val="33582729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9E8AA24-0F9B-9635-DE76-AED8A045899E}"/>
              </a:ext>
            </a:extLst>
          </p:cNvPr>
          <p:cNvSpPr txBox="1"/>
          <p:nvPr/>
        </p:nvSpPr>
        <p:spPr>
          <a:xfrm>
            <a:off x="226741" y="635620"/>
            <a:ext cx="6906321"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Although most rostrum are made to create different environments and are only usually moved during scene changes, they can be used in the productions themselves, being moved and interacted with by the actors. These rostra would have to be much lighter than the usual 18mm ply. A perfect example of this being used is in the musical Falsettos, they used a variety of different shaped foam blocks, which the cast moved and used to create the diverse sets. Despite being such a minimal set, it allows the audience to use their imagination to fill in the gaps and is also incredibly interesting to see what can be created from few blocks. This is an effective form of rostra because of all the possibilities that come with it and its light weight perfect from travelling shows. The only problem I could see with using this type of rostra would be the durability, foam being used so often for a long time could cause gradual damage, meaning you would have to keep ordering replacements. </a:t>
            </a:r>
          </a:p>
        </p:txBody>
      </p:sp>
      <p:pic>
        <p:nvPicPr>
          <p:cNvPr id="5" name="Picture 5" descr="A picture containing indoor, table, dark, dining table&#10;&#10;Description automatically generated">
            <a:extLst>
              <a:ext uri="{FF2B5EF4-FFF2-40B4-BE49-F238E27FC236}">
                <a16:creationId xmlns:a16="http://schemas.microsoft.com/office/drawing/2014/main" id="{EF94BDD9-FD03-2B30-22A6-C8D6B3888316}"/>
              </a:ext>
            </a:extLst>
          </p:cNvPr>
          <p:cNvPicPr>
            <a:picLocks noChangeAspect="1"/>
          </p:cNvPicPr>
          <p:nvPr/>
        </p:nvPicPr>
        <p:blipFill>
          <a:blip r:embed="rId2"/>
          <a:stretch>
            <a:fillRect/>
          </a:stretch>
        </p:blipFill>
        <p:spPr>
          <a:xfrm>
            <a:off x="7307766" y="39918"/>
            <a:ext cx="4230028" cy="2652214"/>
          </a:xfrm>
          <a:prstGeom prst="rect">
            <a:avLst/>
          </a:prstGeom>
        </p:spPr>
      </p:pic>
      <p:pic>
        <p:nvPicPr>
          <p:cNvPr id="6" name="Picture 6">
            <a:extLst>
              <a:ext uri="{FF2B5EF4-FFF2-40B4-BE49-F238E27FC236}">
                <a16:creationId xmlns:a16="http://schemas.microsoft.com/office/drawing/2014/main" id="{8C90C9E8-4474-D849-415E-16D641D3CC89}"/>
              </a:ext>
            </a:extLst>
          </p:cNvPr>
          <p:cNvPicPr>
            <a:picLocks noChangeAspect="1"/>
          </p:cNvPicPr>
          <p:nvPr/>
        </p:nvPicPr>
        <p:blipFill>
          <a:blip r:embed="rId3"/>
          <a:stretch>
            <a:fillRect/>
          </a:stretch>
        </p:blipFill>
        <p:spPr>
          <a:xfrm>
            <a:off x="7307766" y="3149420"/>
            <a:ext cx="4230029" cy="2380526"/>
          </a:xfrm>
          <a:prstGeom prst="rect">
            <a:avLst/>
          </a:prstGeom>
        </p:spPr>
      </p:pic>
      <p:sp>
        <p:nvSpPr>
          <p:cNvPr id="7" name="TextBox 6">
            <a:extLst>
              <a:ext uri="{FF2B5EF4-FFF2-40B4-BE49-F238E27FC236}">
                <a16:creationId xmlns:a16="http://schemas.microsoft.com/office/drawing/2014/main" id="{05CF188F-97D4-F1E9-1C6F-1C0D7205B933}"/>
              </a:ext>
            </a:extLst>
          </p:cNvPr>
          <p:cNvSpPr txBox="1"/>
          <p:nvPr/>
        </p:nvSpPr>
        <p:spPr>
          <a:xfrm>
            <a:off x="7224132" y="2670717"/>
            <a:ext cx="4564565"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ea typeface="+mn-lt"/>
                <a:cs typeface="+mn-lt"/>
              </a:rPr>
              <a:t>Falsettos Musical by James Lapine and William Finn.</a:t>
            </a:r>
          </a:p>
          <a:p>
            <a:r>
              <a:rPr lang="en-GB" sz="1400" u="sng">
                <a:solidFill>
                  <a:srgbClr val="FF0000"/>
                </a:solidFill>
                <a:ea typeface="+mn-lt"/>
                <a:cs typeface="+mn-lt"/>
              </a:rPr>
              <a:t>David Rockwell set designer</a:t>
            </a:r>
            <a:r>
              <a:rPr lang="en-GB" sz="1400">
                <a:ea typeface="+mn-lt"/>
                <a:cs typeface="+mn-lt"/>
              </a:rPr>
              <a:t> for 2016 revival of 1992 musical</a:t>
            </a:r>
            <a:endParaRPr lang="en-GB"/>
          </a:p>
        </p:txBody>
      </p:sp>
    </p:spTree>
    <p:extLst>
      <p:ext uri="{BB962C8B-B14F-4D97-AF65-F5344CB8AC3E}">
        <p14:creationId xmlns:p14="http://schemas.microsoft.com/office/powerpoint/2010/main" val="41879180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pic>
        <p:nvPicPr>
          <p:cNvPr id="5" name="Picture 5">
            <a:extLst>
              <a:ext uri="{FF2B5EF4-FFF2-40B4-BE49-F238E27FC236}">
                <a16:creationId xmlns:a16="http://schemas.microsoft.com/office/drawing/2014/main" id="{D9AD5638-515C-1ED5-B035-8A721FEADCB4}"/>
              </a:ext>
            </a:extLst>
          </p:cNvPr>
          <p:cNvPicPr>
            <a:picLocks noChangeAspect="1"/>
          </p:cNvPicPr>
          <p:nvPr/>
        </p:nvPicPr>
        <p:blipFill>
          <a:blip r:embed="rId3"/>
          <a:stretch>
            <a:fillRect/>
          </a:stretch>
        </p:blipFill>
        <p:spPr>
          <a:xfrm>
            <a:off x="330666" y="139144"/>
            <a:ext cx="3798049" cy="2373781"/>
          </a:xfrm>
          <a:prstGeom prst="rect">
            <a:avLst/>
          </a:prstGeom>
          <a:ln w="57150" cmpd="thinThick">
            <a:solidFill>
              <a:schemeClr val="bg1">
                <a:lumMod val="50000"/>
              </a:schemeClr>
            </a:solidFill>
            <a:miter lim="800000"/>
          </a:ln>
        </p:spPr>
      </p:pic>
      <p:pic>
        <p:nvPicPr>
          <p:cNvPr id="6" name="Picture 6">
            <a:extLst>
              <a:ext uri="{FF2B5EF4-FFF2-40B4-BE49-F238E27FC236}">
                <a16:creationId xmlns:a16="http://schemas.microsoft.com/office/drawing/2014/main" id="{87D86092-B41E-C843-3A6C-61B8C468C0DF}"/>
              </a:ext>
            </a:extLst>
          </p:cNvPr>
          <p:cNvPicPr>
            <a:picLocks noChangeAspect="1"/>
          </p:cNvPicPr>
          <p:nvPr/>
        </p:nvPicPr>
        <p:blipFill>
          <a:blip r:embed="rId4"/>
          <a:stretch>
            <a:fillRect/>
          </a:stretch>
        </p:blipFill>
        <p:spPr>
          <a:xfrm>
            <a:off x="311454" y="2984003"/>
            <a:ext cx="3836475" cy="2148426"/>
          </a:xfrm>
          <a:prstGeom prst="rect">
            <a:avLst/>
          </a:prstGeom>
          <a:ln w="57150" cmpd="thinThick">
            <a:solidFill>
              <a:schemeClr val="bg1">
                <a:lumMod val="50000"/>
              </a:schemeClr>
            </a:solidFill>
            <a:miter lim="800000"/>
          </a:ln>
        </p:spPr>
      </p:pic>
      <p:sp>
        <p:nvSpPr>
          <p:cNvPr id="4" name="TextBox 3">
            <a:extLst>
              <a:ext uri="{FF2B5EF4-FFF2-40B4-BE49-F238E27FC236}">
                <a16:creationId xmlns:a16="http://schemas.microsoft.com/office/drawing/2014/main" id="{54376B64-38BB-A283-46E6-F424FD5BF577}"/>
              </a:ext>
            </a:extLst>
          </p:cNvPr>
          <p:cNvSpPr txBox="1"/>
          <p:nvPr/>
        </p:nvSpPr>
        <p:spPr>
          <a:xfrm>
            <a:off x="4698055" y="176983"/>
            <a:ext cx="6380406" cy="5123882"/>
          </a:xfrm>
          <a:prstGeom prst="rect">
            <a:avLst/>
          </a:prstGeom>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defTabSz="914400">
              <a:lnSpc>
                <a:spcPct val="110000"/>
              </a:lnSpc>
              <a:spcAft>
                <a:spcPts val="600"/>
              </a:spcAft>
              <a:buClr>
                <a:schemeClr val="accent1"/>
              </a:buClr>
              <a:buSzPct val="160000"/>
            </a:pPr>
            <a:r>
              <a:rPr lang="en-US" cap="all"/>
              <a:t>When we think of scaffolding, we usually imagine a large metal framework erected around buildings and construction sites, however, scaffolding can be used for many indoor purposes, such as theatre. There are many benefits to using scaffolding in theatre, being able to create large structures that actors can interact with and build striking backdrops to create a new world on stage. Indoor scaffolding comes with its dangers however, working at the height can cause additional risk to not only the actors, but the staff working around and with it too. Another disadvantage to using scaffolding is the assembly and disassembly, this might not be as much of a problem if the show is staying in one location, but this might not be a smart choice for travelling productions. An example of scaffolding being used in theatre is in the musical Newsies. Newsies is based in 1899 New York City, and the look of the scaffolding really lends itself to creating a constructive, post-industrial scene, which easily allows the viewer to be engrossed into the story.</a:t>
            </a:r>
            <a:endParaRPr lang="en-US"/>
          </a:p>
        </p:txBody>
      </p:sp>
      <p:sp>
        <p:nvSpPr>
          <p:cNvPr id="7" name="TextBox 6">
            <a:extLst>
              <a:ext uri="{FF2B5EF4-FFF2-40B4-BE49-F238E27FC236}">
                <a16:creationId xmlns:a16="http://schemas.microsoft.com/office/drawing/2014/main" id="{B6EB27D7-525C-B5B1-6247-8D4B4E7AD299}"/>
              </a:ext>
            </a:extLst>
          </p:cNvPr>
          <p:cNvSpPr txBox="1"/>
          <p:nvPr/>
        </p:nvSpPr>
        <p:spPr>
          <a:xfrm>
            <a:off x="282499" y="2568497"/>
            <a:ext cx="401629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West side story: </a:t>
            </a:r>
            <a:r>
              <a:rPr lang="en-GB" u="sng">
                <a:solidFill>
                  <a:srgbClr val="FF0000"/>
                </a:solidFill>
              </a:rPr>
              <a:t>Sean Fanning Designs</a:t>
            </a:r>
            <a:endParaRPr lang="en-US" u="sng">
              <a:solidFill>
                <a:srgbClr val="FF0000"/>
              </a:solidFill>
            </a:endParaRPr>
          </a:p>
          <a:p>
            <a:endParaRPr lang="en-GB"/>
          </a:p>
        </p:txBody>
      </p:sp>
      <p:sp>
        <p:nvSpPr>
          <p:cNvPr id="8" name="TextBox 7">
            <a:extLst>
              <a:ext uri="{FF2B5EF4-FFF2-40B4-BE49-F238E27FC236}">
                <a16:creationId xmlns:a16="http://schemas.microsoft.com/office/drawing/2014/main" id="{3F51E45F-C0B2-41B5-7804-E13F588F10C4}"/>
              </a:ext>
            </a:extLst>
          </p:cNvPr>
          <p:cNvSpPr txBox="1"/>
          <p:nvPr/>
        </p:nvSpPr>
        <p:spPr>
          <a:xfrm>
            <a:off x="285982" y="5173934"/>
            <a:ext cx="290117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Newsies: </a:t>
            </a:r>
            <a:r>
              <a:rPr lang="en-GB">
                <a:ea typeface="+mn-lt"/>
                <a:cs typeface="+mn-lt"/>
                <a:hlinkClick r:id="rId5">
                  <a:extLst>
                    <a:ext uri="{A12FA001-AC4F-418D-AE19-62706E023703}">
                      <ahyp:hlinkClr xmlns:ahyp="http://schemas.microsoft.com/office/drawing/2018/hyperlinkcolor" val="tx"/>
                    </a:ext>
                  </a:extLst>
                </a:hlinkClick>
              </a:rPr>
              <a:t>William Sandell</a:t>
            </a:r>
            <a:endParaRPr lang="en-GB"/>
          </a:p>
        </p:txBody>
      </p:sp>
    </p:spTree>
    <p:extLst>
      <p:ext uri="{BB962C8B-B14F-4D97-AF65-F5344CB8AC3E}">
        <p14:creationId xmlns:p14="http://schemas.microsoft.com/office/powerpoint/2010/main" val="24175351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42C06D9-9167-4A25-6365-CE7319C9A3F8}"/>
              </a:ext>
            </a:extLst>
          </p:cNvPr>
          <p:cNvSpPr txBox="1"/>
          <p:nvPr/>
        </p:nvSpPr>
        <p:spPr>
          <a:xfrm>
            <a:off x="53897" y="1468665"/>
            <a:ext cx="5858183" cy="2772833"/>
          </a:xfrm>
          <a:prstGeom prst="rect">
            <a:avLst/>
          </a:prstGeom>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defTabSz="914400">
              <a:lnSpc>
                <a:spcPct val="110000"/>
              </a:lnSpc>
              <a:spcAft>
                <a:spcPts val="600"/>
              </a:spcAft>
              <a:buClr>
                <a:schemeClr val="accent1"/>
              </a:buClr>
              <a:buSzPct val="160000"/>
            </a:pPr>
            <a:r>
              <a:rPr lang="en-US" cap="all"/>
              <a:t>If there’s a type of rostrum needed in theatre, it is a staircase. Staircases are the backbone of musical theatre and all the best shows have them, The Phantom of the Opera, Cats, 42nd Street, The Sound of Music, Hello Dolly, Mame, Hamilton, I could go on. A staircase can represent so much in a show, whether that is a grand entrance, rise of status or a chance to fully present the entire cast. I think my </a:t>
            </a:r>
            <a:r>
              <a:rPr lang="en-US" cap="all" err="1"/>
              <a:t>favourite</a:t>
            </a:r>
            <a:r>
              <a:rPr lang="en-US" cap="all"/>
              <a:t> example of a staircase being used in theatre would have to be Hamilton, the staircase is given so much importance when it comes to class and power. We first see Hamilton coming to America, as a no one, who knows no one as he steps down into the scene. Later we see him at the end of Yorktown, joining George Washington at the top and claiming his higher status. Grand staircases, unlike treads, are less likely to be used in any form of travelling shows and are more common in shows that stay in one theatre for an extended period. </a:t>
            </a:r>
            <a:endParaRPr lang="en-US"/>
          </a:p>
        </p:txBody>
      </p:sp>
      <p:pic>
        <p:nvPicPr>
          <p:cNvPr id="6" name="Picture 6" descr="A picture containing text&#10;&#10;Description automatically generated">
            <a:extLst>
              <a:ext uri="{FF2B5EF4-FFF2-40B4-BE49-F238E27FC236}">
                <a16:creationId xmlns:a16="http://schemas.microsoft.com/office/drawing/2014/main" id="{02E3E528-D98E-6BFA-0841-0F0580119C10}"/>
              </a:ext>
            </a:extLst>
          </p:cNvPr>
          <p:cNvPicPr>
            <a:picLocks noChangeAspect="1"/>
          </p:cNvPicPr>
          <p:nvPr/>
        </p:nvPicPr>
        <p:blipFill>
          <a:blip r:embed="rId3"/>
          <a:stretch>
            <a:fillRect/>
          </a:stretch>
        </p:blipFill>
        <p:spPr>
          <a:xfrm>
            <a:off x="6100212" y="129851"/>
            <a:ext cx="2609177" cy="1751172"/>
          </a:xfrm>
          <a:prstGeom prst="rect">
            <a:avLst/>
          </a:prstGeom>
          <a:ln w="57150" cmpd="thinThick">
            <a:solidFill>
              <a:schemeClr val="bg1">
                <a:lumMod val="50000"/>
              </a:schemeClr>
            </a:solidFill>
            <a:miter lim="800000"/>
          </a:ln>
        </p:spPr>
      </p:pic>
      <p:pic>
        <p:nvPicPr>
          <p:cNvPr id="5" name="Picture 5">
            <a:extLst>
              <a:ext uri="{FF2B5EF4-FFF2-40B4-BE49-F238E27FC236}">
                <a16:creationId xmlns:a16="http://schemas.microsoft.com/office/drawing/2014/main" id="{9508F34D-54BF-60EC-90D8-2B2762285A57}"/>
              </a:ext>
            </a:extLst>
          </p:cNvPr>
          <p:cNvPicPr>
            <a:picLocks noChangeAspect="1"/>
          </p:cNvPicPr>
          <p:nvPr/>
        </p:nvPicPr>
        <p:blipFill>
          <a:blip r:embed="rId4"/>
          <a:stretch>
            <a:fillRect/>
          </a:stretch>
        </p:blipFill>
        <p:spPr>
          <a:xfrm>
            <a:off x="8899950" y="1059254"/>
            <a:ext cx="2678238" cy="1797636"/>
          </a:xfrm>
          <a:prstGeom prst="rect">
            <a:avLst/>
          </a:prstGeom>
          <a:ln w="57150" cmpd="thinThick">
            <a:solidFill>
              <a:schemeClr val="bg1">
                <a:lumMod val="50000"/>
              </a:schemeClr>
            </a:solidFill>
            <a:miter lim="800000"/>
          </a:ln>
        </p:spPr>
      </p:pic>
      <p:sp>
        <p:nvSpPr>
          <p:cNvPr id="7" name="TextBox 6">
            <a:extLst>
              <a:ext uri="{FF2B5EF4-FFF2-40B4-BE49-F238E27FC236}">
                <a16:creationId xmlns:a16="http://schemas.microsoft.com/office/drawing/2014/main" id="{51C9922E-E393-3E0F-445D-E5C99235BBA3}"/>
              </a:ext>
            </a:extLst>
          </p:cNvPr>
          <p:cNvSpPr txBox="1"/>
          <p:nvPr/>
        </p:nvSpPr>
        <p:spPr>
          <a:xfrm>
            <a:off x="5908056" y="1940080"/>
            <a:ext cx="2743200"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t>42nd Street: </a:t>
            </a:r>
            <a:r>
              <a:rPr lang="en-GB" sz="1600">
                <a:ea typeface="+mn-lt"/>
                <a:cs typeface="+mn-lt"/>
                <a:hlinkClick r:id="rId5"/>
              </a:rPr>
              <a:t>Robin Wagner</a:t>
            </a:r>
            <a:r>
              <a:rPr lang="en-GB" sz="1600">
                <a:ea typeface="+mn-lt"/>
                <a:cs typeface="+mn-lt"/>
              </a:rPr>
              <a:t> </a:t>
            </a:r>
            <a:endParaRPr lang="en-GB" sz="1600"/>
          </a:p>
        </p:txBody>
      </p:sp>
      <p:sp>
        <p:nvSpPr>
          <p:cNvPr id="8" name="TextBox 7">
            <a:extLst>
              <a:ext uri="{FF2B5EF4-FFF2-40B4-BE49-F238E27FC236}">
                <a16:creationId xmlns:a16="http://schemas.microsoft.com/office/drawing/2014/main" id="{E67DB283-35DD-3919-0AA8-246C780E6522}"/>
              </a:ext>
            </a:extLst>
          </p:cNvPr>
          <p:cNvSpPr txBox="1"/>
          <p:nvPr/>
        </p:nvSpPr>
        <p:spPr>
          <a:xfrm>
            <a:off x="8060473" y="2856571"/>
            <a:ext cx="3802566"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t>The Phantom Of The Opera: </a:t>
            </a:r>
            <a:r>
              <a:rPr lang="en-GB" sz="1600">
                <a:ea typeface="+mn-lt"/>
                <a:cs typeface="+mn-lt"/>
                <a:hlinkClick r:id="rId6"/>
              </a:rPr>
              <a:t>Maria Björnson</a:t>
            </a:r>
            <a:endParaRPr lang="en-GB" sz="1600"/>
          </a:p>
        </p:txBody>
      </p:sp>
      <p:pic>
        <p:nvPicPr>
          <p:cNvPr id="12" name="Picture 12">
            <a:extLst>
              <a:ext uri="{FF2B5EF4-FFF2-40B4-BE49-F238E27FC236}">
                <a16:creationId xmlns:a16="http://schemas.microsoft.com/office/drawing/2014/main" id="{60B27FD1-65AF-1FEA-55CE-EBE1025D2080}"/>
              </a:ext>
            </a:extLst>
          </p:cNvPr>
          <p:cNvPicPr>
            <a:picLocks noChangeAspect="1"/>
          </p:cNvPicPr>
          <p:nvPr/>
        </p:nvPicPr>
        <p:blipFill>
          <a:blip r:embed="rId7"/>
          <a:stretch>
            <a:fillRect/>
          </a:stretch>
        </p:blipFill>
        <p:spPr>
          <a:xfrm>
            <a:off x="6034669" y="3201511"/>
            <a:ext cx="2743200" cy="1904639"/>
          </a:xfrm>
          <a:prstGeom prst="rect">
            <a:avLst/>
          </a:prstGeom>
        </p:spPr>
      </p:pic>
      <p:sp>
        <p:nvSpPr>
          <p:cNvPr id="13" name="TextBox 12">
            <a:extLst>
              <a:ext uri="{FF2B5EF4-FFF2-40B4-BE49-F238E27FC236}">
                <a16:creationId xmlns:a16="http://schemas.microsoft.com/office/drawing/2014/main" id="{8E5B3A28-EAC0-85A1-5FC3-D5B85A14A497}"/>
              </a:ext>
            </a:extLst>
          </p:cNvPr>
          <p:cNvSpPr txBox="1"/>
          <p:nvPr/>
        </p:nvSpPr>
        <p:spPr>
          <a:xfrm>
            <a:off x="5960327" y="5096107"/>
            <a:ext cx="2743200"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t>Hamilton: </a:t>
            </a:r>
            <a:r>
              <a:rPr lang="en-GB" sz="1600">
                <a:ea typeface="+mn-lt"/>
                <a:cs typeface="+mn-lt"/>
                <a:hlinkClick r:id="rId8"/>
              </a:rPr>
              <a:t>David Korins</a:t>
            </a:r>
            <a:endParaRPr lang="en-GB" sz="1400"/>
          </a:p>
        </p:txBody>
      </p:sp>
    </p:spTree>
    <p:extLst>
      <p:ext uri="{BB962C8B-B14F-4D97-AF65-F5344CB8AC3E}">
        <p14:creationId xmlns:p14="http://schemas.microsoft.com/office/powerpoint/2010/main" val="26367270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pic>
        <p:nvPicPr>
          <p:cNvPr id="5" name="Picture 5" descr="A picture containing text, colorful&#10;&#10;Description automatically generated">
            <a:extLst>
              <a:ext uri="{FF2B5EF4-FFF2-40B4-BE49-F238E27FC236}">
                <a16:creationId xmlns:a16="http://schemas.microsoft.com/office/drawing/2014/main" id="{8A831B36-14D6-2401-B87C-26F2FC6CDC77}"/>
              </a:ext>
            </a:extLst>
          </p:cNvPr>
          <p:cNvPicPr>
            <a:picLocks noChangeAspect="1"/>
          </p:cNvPicPr>
          <p:nvPr/>
        </p:nvPicPr>
        <p:blipFill>
          <a:blip r:embed="rId3"/>
          <a:stretch>
            <a:fillRect/>
          </a:stretch>
        </p:blipFill>
        <p:spPr>
          <a:xfrm>
            <a:off x="402457" y="148437"/>
            <a:ext cx="3821735" cy="2568927"/>
          </a:xfrm>
          <a:prstGeom prst="rect">
            <a:avLst/>
          </a:prstGeom>
          <a:ln w="57150" cmpd="thinThick">
            <a:solidFill>
              <a:schemeClr val="bg1">
                <a:lumMod val="50000"/>
              </a:schemeClr>
            </a:solidFill>
            <a:miter lim="800000"/>
          </a:ln>
        </p:spPr>
      </p:pic>
      <p:sp>
        <p:nvSpPr>
          <p:cNvPr id="4" name="TextBox 3">
            <a:extLst>
              <a:ext uri="{FF2B5EF4-FFF2-40B4-BE49-F238E27FC236}">
                <a16:creationId xmlns:a16="http://schemas.microsoft.com/office/drawing/2014/main" id="{B47582EA-C217-AC05-AA77-5C8B2336EBDE}"/>
              </a:ext>
            </a:extLst>
          </p:cNvPr>
          <p:cNvSpPr txBox="1"/>
          <p:nvPr/>
        </p:nvSpPr>
        <p:spPr>
          <a:xfrm>
            <a:off x="4790982" y="929690"/>
            <a:ext cx="6380406" cy="3237468"/>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Autofit/>
          </a:bodyPr>
          <a:lstStyle/>
          <a:p>
            <a:pPr defTabSz="914400">
              <a:lnSpc>
                <a:spcPct val="110000"/>
              </a:lnSpc>
              <a:spcAft>
                <a:spcPts val="600"/>
              </a:spcAft>
              <a:buClr>
                <a:schemeClr val="accent1"/>
              </a:buClr>
              <a:buSzPct val="160000"/>
            </a:pPr>
            <a:r>
              <a:rPr lang="en-US" cap="all"/>
              <a:t>Another form of rostra that I feel is very underused in theatre is Ramps. I feel ramps could be far better utilized in theatre and give people with disabilities the opportunity to pursue their passions, a perfect example of with would be 'ramps on the mood' a company that </a:t>
            </a:r>
            <a:r>
              <a:rPr lang="en-US" cap="all" err="1"/>
              <a:t>specialises</a:t>
            </a:r>
            <a:r>
              <a:rPr lang="en-US" cap="all"/>
              <a:t> in </a:t>
            </a:r>
            <a:r>
              <a:rPr lang="en-US" cap="all" err="1">
                <a:ea typeface="+mn-lt"/>
                <a:cs typeface="+mn-lt"/>
              </a:rPr>
              <a:t>normalising</a:t>
            </a:r>
            <a:r>
              <a:rPr lang="en-US" cap="all">
                <a:ea typeface="+mn-lt"/>
                <a:cs typeface="+mn-lt"/>
              </a:rPr>
              <a:t> the presence of D/deaf and disabled people both on and off stage.</a:t>
            </a:r>
            <a:r>
              <a:rPr lang="en-US" cap="all"/>
              <a:t> One example of ramps being used in theatre is Starlight Express. Starlight Express is a musical where all the actors are on roller skates, so the ramps are used to do tricks and to give the stage more personality, rather than everything being flat. I imagine Ramps are difficult to step up and take down, especially in smaller venues, so are best used in long-running shows. However, I defiantly think that it would be ideal for outdoor shows. An issue with ramps could be health and safety, there would have to be extra measures in place for people on wheels. </a:t>
            </a:r>
            <a:endParaRPr lang="en-US"/>
          </a:p>
        </p:txBody>
      </p:sp>
      <p:sp>
        <p:nvSpPr>
          <p:cNvPr id="7" name="TextBox 6">
            <a:extLst>
              <a:ext uri="{FF2B5EF4-FFF2-40B4-BE49-F238E27FC236}">
                <a16:creationId xmlns:a16="http://schemas.microsoft.com/office/drawing/2014/main" id="{D904AA92-58ED-A870-AE95-56CCDDA39889}"/>
              </a:ext>
            </a:extLst>
          </p:cNvPr>
          <p:cNvSpPr txBox="1"/>
          <p:nvPr/>
        </p:nvSpPr>
        <p:spPr>
          <a:xfrm>
            <a:off x="319668" y="2745058"/>
            <a:ext cx="3347224"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t>Starlight Express:</a:t>
            </a:r>
            <a:r>
              <a:rPr lang="en-GB" sz="1400" u="sng">
                <a:solidFill>
                  <a:srgbClr val="FF0000"/>
                </a:solidFill>
              </a:rPr>
              <a:t> </a:t>
            </a:r>
            <a:r>
              <a:rPr lang="en-GB" sz="1400" u="sng">
                <a:solidFill>
                  <a:srgbClr val="FF0000"/>
                </a:solidFill>
                <a:ea typeface="+mn-lt"/>
                <a:cs typeface="+mn-lt"/>
              </a:rPr>
              <a:t>John Napier</a:t>
            </a:r>
          </a:p>
        </p:txBody>
      </p:sp>
      <p:pic>
        <p:nvPicPr>
          <p:cNvPr id="8" name="Picture 8">
            <a:extLst>
              <a:ext uri="{FF2B5EF4-FFF2-40B4-BE49-F238E27FC236}">
                <a16:creationId xmlns:a16="http://schemas.microsoft.com/office/drawing/2014/main" id="{3B11F62B-8A88-BE99-602E-BC6CA907080F}"/>
              </a:ext>
            </a:extLst>
          </p:cNvPr>
          <p:cNvPicPr>
            <a:picLocks noChangeAspect="1"/>
          </p:cNvPicPr>
          <p:nvPr/>
        </p:nvPicPr>
        <p:blipFill>
          <a:blip r:embed="rId4"/>
          <a:stretch>
            <a:fillRect/>
          </a:stretch>
        </p:blipFill>
        <p:spPr>
          <a:xfrm>
            <a:off x="319668" y="3015948"/>
            <a:ext cx="3579541" cy="2294348"/>
          </a:xfrm>
          <a:prstGeom prst="rect">
            <a:avLst/>
          </a:prstGeom>
        </p:spPr>
      </p:pic>
      <p:sp>
        <p:nvSpPr>
          <p:cNvPr id="9" name="TextBox 8">
            <a:extLst>
              <a:ext uri="{FF2B5EF4-FFF2-40B4-BE49-F238E27FC236}">
                <a16:creationId xmlns:a16="http://schemas.microsoft.com/office/drawing/2014/main" id="{8A053BDA-02F9-1475-4E87-08CBB2EEFC0A}"/>
              </a:ext>
            </a:extLst>
          </p:cNvPr>
          <p:cNvSpPr txBox="1"/>
          <p:nvPr/>
        </p:nvSpPr>
        <p:spPr>
          <a:xfrm>
            <a:off x="323153" y="5304031"/>
            <a:ext cx="27432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t>Oliver Twist: Ramps on the moon </a:t>
            </a:r>
            <a:endParaRPr lang="en-GB"/>
          </a:p>
        </p:txBody>
      </p:sp>
    </p:spTree>
    <p:extLst>
      <p:ext uri="{BB962C8B-B14F-4D97-AF65-F5344CB8AC3E}">
        <p14:creationId xmlns:p14="http://schemas.microsoft.com/office/powerpoint/2010/main" val="15280549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01A8CDCA-EC58-40B4-9F17-A7B613A32F5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0" name="Freeform 11">
            <a:extLst>
              <a:ext uri="{FF2B5EF4-FFF2-40B4-BE49-F238E27FC236}">
                <a16:creationId xmlns:a16="http://schemas.microsoft.com/office/drawing/2014/main" id="{DBC44137-B240-488D-B88F-9D266FACAA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875" y="0"/>
            <a:ext cx="11683810" cy="6588125"/>
          </a:xfrm>
          <a:custGeom>
            <a:avLst/>
            <a:gdLst/>
            <a:ahLst/>
            <a:cxnLst/>
            <a:rect l="l" t="t" r="r" b="b"/>
            <a:pathLst>
              <a:path w="11683810" h="6588125">
                <a:moveTo>
                  <a:pt x="0" y="0"/>
                </a:moveTo>
                <a:lnTo>
                  <a:pt x="11318691" y="0"/>
                </a:lnTo>
                <a:lnTo>
                  <a:pt x="11683810" y="5976938"/>
                </a:lnTo>
                <a:lnTo>
                  <a:pt x="15875" y="6588125"/>
                </a:lnTo>
                <a:cubicBezTo>
                  <a:pt x="10583" y="4386792"/>
                  <a:pt x="5292" y="2185458"/>
                  <a:pt x="0" y="0"/>
                </a:cubicBezTo>
                <a:close/>
              </a:path>
            </a:pathLst>
          </a:custGeom>
          <a:ln>
            <a:noFill/>
          </a:ln>
          <a:effectLst>
            <a:outerShdw blurRad="101600" dist="152400" dir="4380000" algn="tl" rotWithShape="0">
              <a:srgbClr val="000000">
                <a:alpha val="43000"/>
              </a:srgbClr>
            </a:outerShdw>
          </a:effectLst>
        </p:spPr>
        <p:style>
          <a:lnRef idx="1">
            <a:schemeClr val="accent1"/>
          </a:lnRef>
          <a:fillRef idx="3">
            <a:schemeClr val="accent1"/>
          </a:fillRef>
          <a:effectRef idx="2">
            <a:schemeClr val="accent1"/>
          </a:effectRef>
          <a:fontRef idx="minor">
            <a:schemeClr val="lt1"/>
          </a:fontRef>
        </p:style>
      </p:sp>
      <p:sp>
        <p:nvSpPr>
          <p:cNvPr id="12" name="Freeform 13">
            <a:extLst>
              <a:ext uri="{FF2B5EF4-FFF2-40B4-BE49-F238E27FC236}">
                <a16:creationId xmlns:a16="http://schemas.microsoft.com/office/drawing/2014/main" id="{70FFA344-365C-4944-848F-8B966C3356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82257"/>
            <a:ext cx="11329257" cy="2028845"/>
          </a:xfrm>
          <a:custGeom>
            <a:avLst/>
            <a:gdLst/>
            <a:ahLst/>
            <a:cxnLst/>
            <a:rect l="l" t="t" r="r" b="b"/>
            <a:pathLst>
              <a:path w="11329257" h="2028845">
                <a:moveTo>
                  <a:pt x="0" y="588520"/>
                </a:moveTo>
                <a:lnTo>
                  <a:pt x="11244075" y="0"/>
                </a:lnTo>
                <a:lnTo>
                  <a:pt x="11329257" y="1424838"/>
                </a:lnTo>
                <a:lnTo>
                  <a:pt x="0" y="2028845"/>
                </a:lnTo>
                <a:lnTo>
                  <a:pt x="0" y="58852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14" name="Freeform 25">
            <a:extLst>
              <a:ext uri="{FF2B5EF4-FFF2-40B4-BE49-F238E27FC236}">
                <a16:creationId xmlns:a16="http://schemas.microsoft.com/office/drawing/2014/main" id="{D73EBEE6-2E8A-47F3-ADCA-5C0A95C36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719579" cy="456877"/>
          </a:xfrm>
          <a:custGeom>
            <a:avLst/>
            <a:gdLst/>
            <a:ahLst/>
            <a:cxnLst/>
            <a:rect l="l" t="t" r="r" b="b"/>
            <a:pathLst>
              <a:path w="8719579" h="456877">
                <a:moveTo>
                  <a:pt x="0" y="0"/>
                </a:moveTo>
                <a:lnTo>
                  <a:pt x="8719579" y="0"/>
                </a:lnTo>
                <a:lnTo>
                  <a:pt x="0" y="456877"/>
                </a:lnTo>
                <a:lnTo>
                  <a:pt x="0" y="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16" name="Freeform 14">
            <a:extLst>
              <a:ext uri="{FF2B5EF4-FFF2-40B4-BE49-F238E27FC236}">
                <a16:creationId xmlns:a16="http://schemas.microsoft.com/office/drawing/2014/main" id="{47525714-3E1C-46F0-A17D-D3BE3D221F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20000">
            <a:off x="-161800" y="293317"/>
            <a:ext cx="11367116" cy="5751804"/>
          </a:xfrm>
          <a:custGeom>
            <a:avLst/>
            <a:gdLst/>
            <a:ahLst/>
            <a:cxnLst/>
            <a:rect l="l" t="t" r="r" b="b"/>
            <a:pathLst>
              <a:path w="11367116" h="5751804">
                <a:moveTo>
                  <a:pt x="11346705" y="0"/>
                </a:moveTo>
                <a:cubicBezTo>
                  <a:pt x="11353509" y="1915114"/>
                  <a:pt x="11360312" y="3830229"/>
                  <a:pt x="11367116" y="5745343"/>
                </a:cubicBezTo>
                <a:lnTo>
                  <a:pt x="0" y="5751804"/>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18" name="5-Point Star 24">
            <a:extLst>
              <a:ext uri="{FF2B5EF4-FFF2-40B4-BE49-F238E27FC236}">
                <a16:creationId xmlns:a16="http://schemas.microsoft.com/office/drawing/2014/main" id="{B178D758-A5E1-416F-9966-F71730470A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20000">
            <a:off x="4221385" y="5111356"/>
            <a:ext cx="515386" cy="515386"/>
          </a:xfrm>
          <a:prstGeom prst="star5">
            <a:avLst>
              <a:gd name="adj" fmla="val 26693"/>
              <a:gd name="hf" fmla="val 105146"/>
              <a:gd name="vf" fmla="val 110557"/>
            </a:avLst>
          </a:prstGeom>
          <a:solidFill>
            <a:schemeClr val="tx1">
              <a:alpha val="40000"/>
            </a:schemeClr>
          </a:solidFill>
          <a:ln>
            <a:noFill/>
          </a:ln>
        </p:spPr>
        <p:style>
          <a:lnRef idx="1">
            <a:schemeClr val="accent1"/>
          </a:lnRef>
          <a:fillRef idx="3">
            <a:schemeClr val="accent1"/>
          </a:fillRef>
          <a:effectRef idx="2">
            <a:schemeClr val="accent1"/>
          </a:effectRef>
          <a:fontRef idx="minor">
            <a:schemeClr val="lt1"/>
          </a:fontRef>
        </p:style>
      </p:sp>
      <p:pic>
        <p:nvPicPr>
          <p:cNvPr id="20" name="Picture 19">
            <a:extLst>
              <a:ext uri="{FF2B5EF4-FFF2-40B4-BE49-F238E27FC236}">
                <a16:creationId xmlns:a16="http://schemas.microsoft.com/office/drawing/2014/main" id="{BB28D430-56EA-45B9-8632-927BEBF029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22" name="Freeform: Shape 21">
            <a:extLst>
              <a:ext uri="{FF2B5EF4-FFF2-40B4-BE49-F238E27FC236}">
                <a16:creationId xmlns:a16="http://schemas.microsoft.com/office/drawing/2014/main" id="{A601F395-3079-4179-84BA-6654D9F825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643467"/>
            <a:ext cx="10905067" cy="5571066"/>
          </a:xfrm>
          <a:custGeom>
            <a:avLst/>
            <a:gdLst>
              <a:gd name="connsiteX0" fmla="*/ 0 w 8130198"/>
              <a:gd name="connsiteY0" fmla="*/ 0 h 6857999"/>
              <a:gd name="connsiteX1" fmla="*/ 7241014 w 8130198"/>
              <a:gd name="connsiteY1" fmla="*/ 0 h 6857999"/>
              <a:gd name="connsiteX2" fmla="*/ 8130198 w 8130198"/>
              <a:gd name="connsiteY2" fmla="*/ 0 h 6857999"/>
              <a:gd name="connsiteX3" fmla="*/ 8130198 w 8130198"/>
              <a:gd name="connsiteY3" fmla="*/ 6857999 h 6857999"/>
              <a:gd name="connsiteX4" fmla="*/ 0 w 8130198"/>
              <a:gd name="connsiteY4" fmla="*/ 6857999 h 6857999"/>
              <a:gd name="connsiteX5" fmla="*/ 0 w 8130198"/>
              <a:gd name="connsiteY5" fmla="*/ 6375361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130198" h="6857999">
                <a:moveTo>
                  <a:pt x="0" y="0"/>
                </a:moveTo>
                <a:lnTo>
                  <a:pt x="7241014" y="0"/>
                </a:lnTo>
                <a:lnTo>
                  <a:pt x="8130198" y="0"/>
                </a:lnTo>
                <a:lnTo>
                  <a:pt x="8130198" y="6857999"/>
                </a:lnTo>
                <a:lnTo>
                  <a:pt x="0" y="6857999"/>
                </a:lnTo>
                <a:lnTo>
                  <a:pt x="0" y="6375361"/>
                </a:lnTo>
                <a:close/>
              </a:path>
            </a:pathLst>
          </a:custGeom>
          <a:ln w="50800" cap="sq">
            <a:noFill/>
            <a:miter lim="800000"/>
          </a:ln>
          <a:effectLst>
            <a:outerShdw blurRad="101600" dist="152400" dir="4380000" algn="t" rotWithShape="0">
              <a:prstClr val="black">
                <a:alpha val="43000"/>
              </a:prstClr>
            </a:outerShdw>
          </a:effectLst>
        </p:spPr>
        <p:style>
          <a:lnRef idx="1">
            <a:schemeClr val="accent1"/>
          </a:lnRef>
          <a:fillRef idx="3">
            <a:schemeClr val="accent1"/>
          </a:fillRef>
          <a:effectRef idx="2">
            <a:schemeClr val="accent1"/>
          </a:effectRef>
          <a:fontRef idx="minor">
            <a:schemeClr val="lt1"/>
          </a:fontRef>
        </p:style>
      </p:sp>
      <p:sp>
        <p:nvSpPr>
          <p:cNvPr id="24" name="5-Point Star 24">
            <a:extLst>
              <a:ext uri="{FF2B5EF4-FFF2-40B4-BE49-F238E27FC236}">
                <a16:creationId xmlns:a16="http://schemas.microsoft.com/office/drawing/2014/main" id="{B15DEAD7-09E6-42D9-9D03-43E6EA3E05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9678" y="3748085"/>
            <a:ext cx="252644" cy="252644"/>
          </a:xfrm>
          <a:prstGeom prst="star5">
            <a:avLst>
              <a:gd name="adj" fmla="val 26693"/>
              <a:gd name="hf" fmla="val 105146"/>
              <a:gd name="vf" fmla="val 110557"/>
            </a:avLst>
          </a:prstGeom>
          <a:solidFill>
            <a:schemeClr val="tx1">
              <a:alpha val="40000"/>
            </a:schemeClr>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D1742B19-5D2C-9C38-C48E-5ED2B7BF68BB}"/>
              </a:ext>
            </a:extLst>
          </p:cNvPr>
          <p:cNvSpPr>
            <a:spLocks noGrp="1"/>
          </p:cNvSpPr>
          <p:nvPr>
            <p:ph type="title"/>
          </p:nvPr>
        </p:nvSpPr>
        <p:spPr>
          <a:xfrm>
            <a:off x="1218407" y="1044250"/>
            <a:ext cx="9841575" cy="2646007"/>
          </a:xfrm>
        </p:spPr>
        <p:txBody>
          <a:bodyPr vert="horz" lIns="91440" tIns="45720" rIns="91440" bIns="45720" rtlCol="0" anchor="b">
            <a:normAutofit/>
          </a:bodyPr>
          <a:lstStyle/>
          <a:p>
            <a:pPr algn="ctr"/>
            <a:r>
              <a:rPr lang="en-US" sz="6000"/>
              <a:t>Theatre Trucks </a:t>
            </a:r>
          </a:p>
        </p:txBody>
      </p:sp>
    </p:spTree>
    <p:extLst>
      <p:ext uri="{BB962C8B-B14F-4D97-AF65-F5344CB8AC3E}">
        <p14:creationId xmlns:p14="http://schemas.microsoft.com/office/powerpoint/2010/main" val="36573395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88B0E95-877C-C08E-7CC0-5E2CBF785E90}"/>
              </a:ext>
            </a:extLst>
          </p:cNvPr>
          <p:cNvSpPr txBox="1"/>
          <p:nvPr/>
        </p:nvSpPr>
        <p:spPr>
          <a:xfrm>
            <a:off x="3793141" y="286922"/>
            <a:ext cx="4874984"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cap="all">
                <a:ea typeface="+mn-lt"/>
                <a:cs typeface="+mn-lt"/>
              </a:rPr>
              <a:t>A THEATRE TRUCK IS A THIN ROSTRUM WITH WHEELS THAT A SCENE OR PART OF A SCENE IS BUILT ON TO BE ABLE TO FACILITATE THE CHANGING OF A SCENE. THE MAIN THING THAT NEEDS TO BE TAKEN INTO CONSIDERATION WHEN BUILDING A TRUCK, IS WHAT IT IS GOING TO BE USED FOR. THE TRUCK MUST BE BUILT WITH THE CORRECT WEIGHT IN MIND, IS FURNITURE GOING TO BE USED? HOW MANY ACTORS WILL BE ON THE TRUCK AT A TIME? THESE ARE ALL CRUCIAL FACTORS. SOMETHING THAT ALSO MUST BE CONSIDERED IS THE NOISE MADE WHEN THE TRUCK IS BEING WHEELED ONTO THE STAGE, DIFFERENT WHEELS WILL HELP TO REDUCE THE SOUND MADE, SUCH AS RUBBER WHEELS, HOWEVER, THE STAGE ITSELF MUST ALSO BE TAKEN INTO CONSIDERATION WHEN DECIDING WHAT WHEELS TO USE.</a:t>
            </a:r>
            <a:endParaRPr lang="en-US"/>
          </a:p>
        </p:txBody>
      </p:sp>
      <p:pic>
        <p:nvPicPr>
          <p:cNvPr id="5" name="Picture 5" descr="A picture containing road&#10;&#10;Description automatically generated">
            <a:extLst>
              <a:ext uri="{FF2B5EF4-FFF2-40B4-BE49-F238E27FC236}">
                <a16:creationId xmlns:a16="http://schemas.microsoft.com/office/drawing/2014/main" id="{5B65A859-6C3F-4295-6B94-549192BE66F9}"/>
              </a:ext>
            </a:extLst>
          </p:cNvPr>
          <p:cNvPicPr>
            <a:picLocks noChangeAspect="1"/>
          </p:cNvPicPr>
          <p:nvPr/>
        </p:nvPicPr>
        <p:blipFill>
          <a:blip r:embed="rId2"/>
          <a:stretch>
            <a:fillRect/>
          </a:stretch>
        </p:blipFill>
        <p:spPr>
          <a:xfrm>
            <a:off x="245327" y="2878182"/>
            <a:ext cx="3402980" cy="2281808"/>
          </a:xfrm>
          <a:prstGeom prst="rect">
            <a:avLst/>
          </a:prstGeom>
        </p:spPr>
      </p:pic>
      <p:pic>
        <p:nvPicPr>
          <p:cNvPr id="6" name="Picture 6" descr="A group of people on a stage&#10;&#10;Description automatically generated">
            <a:extLst>
              <a:ext uri="{FF2B5EF4-FFF2-40B4-BE49-F238E27FC236}">
                <a16:creationId xmlns:a16="http://schemas.microsoft.com/office/drawing/2014/main" id="{0D6C2FAE-7A68-624E-AC0C-98D41014C9FE}"/>
              </a:ext>
            </a:extLst>
          </p:cNvPr>
          <p:cNvPicPr>
            <a:picLocks noChangeAspect="1"/>
          </p:cNvPicPr>
          <p:nvPr/>
        </p:nvPicPr>
        <p:blipFill>
          <a:blip r:embed="rId3"/>
          <a:stretch>
            <a:fillRect/>
          </a:stretch>
        </p:blipFill>
        <p:spPr>
          <a:xfrm>
            <a:off x="245327" y="288973"/>
            <a:ext cx="3402980" cy="2274910"/>
          </a:xfrm>
          <a:prstGeom prst="rect">
            <a:avLst/>
          </a:prstGeom>
        </p:spPr>
      </p:pic>
      <p:pic>
        <p:nvPicPr>
          <p:cNvPr id="9" name="Picture 9" descr="A picture containing furniture&#10;&#10;Description automatically generated">
            <a:extLst>
              <a:ext uri="{FF2B5EF4-FFF2-40B4-BE49-F238E27FC236}">
                <a16:creationId xmlns:a16="http://schemas.microsoft.com/office/drawing/2014/main" id="{67A09AB3-EA76-99D0-5811-EBEE67EC6651}"/>
              </a:ext>
            </a:extLst>
          </p:cNvPr>
          <p:cNvPicPr>
            <a:picLocks noChangeAspect="1"/>
          </p:cNvPicPr>
          <p:nvPr/>
        </p:nvPicPr>
        <p:blipFill>
          <a:blip r:embed="rId4"/>
          <a:stretch>
            <a:fillRect/>
          </a:stretch>
        </p:blipFill>
        <p:spPr>
          <a:xfrm>
            <a:off x="8757424" y="286700"/>
            <a:ext cx="2817541" cy="2493183"/>
          </a:xfrm>
          <a:prstGeom prst="rect">
            <a:avLst/>
          </a:prstGeom>
        </p:spPr>
      </p:pic>
      <p:pic>
        <p:nvPicPr>
          <p:cNvPr id="10" name="Picture 10" descr="A picture containing table, worktable&#10;&#10;Description automatically generated">
            <a:extLst>
              <a:ext uri="{FF2B5EF4-FFF2-40B4-BE49-F238E27FC236}">
                <a16:creationId xmlns:a16="http://schemas.microsoft.com/office/drawing/2014/main" id="{9FFFBC3B-8D77-B6FE-F05C-C10208D32489}"/>
              </a:ext>
            </a:extLst>
          </p:cNvPr>
          <p:cNvPicPr>
            <a:picLocks noChangeAspect="1"/>
          </p:cNvPicPr>
          <p:nvPr/>
        </p:nvPicPr>
        <p:blipFill>
          <a:blip r:embed="rId5"/>
          <a:stretch>
            <a:fillRect/>
          </a:stretch>
        </p:blipFill>
        <p:spPr>
          <a:xfrm>
            <a:off x="8431252" y="3648887"/>
            <a:ext cx="3144644" cy="1567443"/>
          </a:xfrm>
          <a:prstGeom prst="rect">
            <a:avLst/>
          </a:prstGeom>
        </p:spPr>
      </p:pic>
      <p:sp>
        <p:nvSpPr>
          <p:cNvPr id="11" name="TextBox 10">
            <a:extLst>
              <a:ext uri="{FF2B5EF4-FFF2-40B4-BE49-F238E27FC236}">
                <a16:creationId xmlns:a16="http://schemas.microsoft.com/office/drawing/2014/main" id="{F5D3FCDD-15F2-9F68-852C-0E975ED2FA82}"/>
              </a:ext>
            </a:extLst>
          </p:cNvPr>
          <p:cNvSpPr txBox="1"/>
          <p:nvPr/>
        </p:nvSpPr>
        <p:spPr>
          <a:xfrm>
            <a:off x="137299" y="2553397"/>
            <a:ext cx="3626004"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t>Into The Woods:</a:t>
            </a:r>
            <a:r>
              <a:rPr lang="en-GB" sz="1400" u="sng">
                <a:solidFill>
                  <a:srgbClr val="FF0000"/>
                </a:solidFill>
              </a:rPr>
              <a:t> Musical theatre international</a:t>
            </a:r>
            <a:r>
              <a:rPr lang="en-GB" sz="1400"/>
              <a:t> </a:t>
            </a:r>
          </a:p>
        </p:txBody>
      </p:sp>
      <p:sp>
        <p:nvSpPr>
          <p:cNvPr id="12" name="TextBox 11">
            <a:extLst>
              <a:ext uri="{FF2B5EF4-FFF2-40B4-BE49-F238E27FC236}">
                <a16:creationId xmlns:a16="http://schemas.microsoft.com/office/drawing/2014/main" id="{0EE68E98-A083-23F8-6E8F-41D037FB6F0C}"/>
              </a:ext>
            </a:extLst>
          </p:cNvPr>
          <p:cNvSpPr txBox="1"/>
          <p:nvPr/>
        </p:nvSpPr>
        <p:spPr>
          <a:xfrm>
            <a:off x="243004" y="5214589"/>
            <a:ext cx="4322955"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t>Chitty </a:t>
            </a:r>
            <a:r>
              <a:rPr lang="en-GB" sz="1400" err="1"/>
              <a:t>Chitty</a:t>
            </a:r>
            <a:r>
              <a:rPr lang="en-GB" sz="1400"/>
              <a:t> Bang </a:t>
            </a:r>
            <a:r>
              <a:rPr lang="en-GB" sz="1400" err="1"/>
              <a:t>Bang</a:t>
            </a:r>
            <a:r>
              <a:rPr lang="en-GB" sz="1400"/>
              <a:t>: </a:t>
            </a:r>
            <a:r>
              <a:rPr lang="en-GB" sz="1400" u="sng">
                <a:solidFill>
                  <a:srgbClr val="FF0000"/>
                </a:solidFill>
                <a:ea typeface="+mn-lt"/>
                <a:cs typeface="+mn-lt"/>
              </a:rPr>
              <a:t>Musical theatre international</a:t>
            </a:r>
            <a:endParaRPr lang="en-GB"/>
          </a:p>
        </p:txBody>
      </p:sp>
      <p:sp>
        <p:nvSpPr>
          <p:cNvPr id="13" name="TextBox 12">
            <a:extLst>
              <a:ext uri="{FF2B5EF4-FFF2-40B4-BE49-F238E27FC236}">
                <a16:creationId xmlns:a16="http://schemas.microsoft.com/office/drawing/2014/main" id="{52D9CAD7-F9F5-2E15-3D36-B89EED121BB1}"/>
              </a:ext>
            </a:extLst>
          </p:cNvPr>
          <p:cNvSpPr txBox="1"/>
          <p:nvPr/>
        </p:nvSpPr>
        <p:spPr>
          <a:xfrm>
            <a:off x="8591318" y="2736928"/>
            <a:ext cx="3570248"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t>Gypsy:</a:t>
            </a:r>
            <a:r>
              <a:rPr lang="en-GB" sz="1400" u="sng">
                <a:solidFill>
                  <a:srgbClr val="FF0000"/>
                </a:solidFill>
              </a:rPr>
              <a:t> </a:t>
            </a:r>
            <a:r>
              <a:rPr lang="en-GB" sz="1400" u="sng">
                <a:solidFill>
                  <a:srgbClr val="FF0000"/>
                </a:solidFill>
                <a:ea typeface="+mn-lt"/>
                <a:cs typeface="+mn-lt"/>
              </a:rPr>
              <a:t>Jo </a:t>
            </a:r>
            <a:r>
              <a:rPr lang="en-GB" sz="1400" u="sng" err="1">
                <a:solidFill>
                  <a:srgbClr val="FF0000"/>
                </a:solidFill>
                <a:ea typeface="+mn-lt"/>
                <a:cs typeface="+mn-lt"/>
              </a:rPr>
              <a:t>Mielziner</a:t>
            </a:r>
            <a:r>
              <a:rPr lang="en-GB" sz="1400" u="sng">
                <a:solidFill>
                  <a:srgbClr val="FF0000"/>
                </a:solidFill>
                <a:ea typeface="+mn-lt"/>
                <a:cs typeface="+mn-lt"/>
              </a:rPr>
              <a:t> (original production)</a:t>
            </a:r>
            <a:endParaRPr lang="en-GB" sz="1400" u="sng">
              <a:solidFill>
                <a:srgbClr val="FF0000"/>
              </a:solidFill>
            </a:endParaRPr>
          </a:p>
        </p:txBody>
      </p:sp>
      <p:sp>
        <p:nvSpPr>
          <p:cNvPr id="14" name="TextBox 13">
            <a:extLst>
              <a:ext uri="{FF2B5EF4-FFF2-40B4-BE49-F238E27FC236}">
                <a16:creationId xmlns:a16="http://schemas.microsoft.com/office/drawing/2014/main" id="{DC0AB75E-A133-AE6B-4EF3-9FD1A67D1A57}"/>
              </a:ext>
            </a:extLst>
          </p:cNvPr>
          <p:cNvSpPr txBox="1"/>
          <p:nvPr/>
        </p:nvSpPr>
        <p:spPr>
          <a:xfrm>
            <a:off x="8381071" y="5249437"/>
            <a:ext cx="27432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t>Plain Truck</a:t>
            </a:r>
          </a:p>
        </p:txBody>
      </p:sp>
    </p:spTree>
    <p:extLst>
      <p:ext uri="{BB962C8B-B14F-4D97-AF65-F5344CB8AC3E}">
        <p14:creationId xmlns:p14="http://schemas.microsoft.com/office/powerpoint/2010/main" val="24059693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083FCCE-A1FD-D587-1224-C6061E900FD7}"/>
              </a:ext>
            </a:extLst>
          </p:cNvPr>
          <p:cNvSpPr txBox="1"/>
          <p:nvPr/>
        </p:nvSpPr>
        <p:spPr>
          <a:xfrm>
            <a:off x="3717" y="570571"/>
            <a:ext cx="3914078" cy="42473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There are a lot of risks that come with a moving set, this includes Trucks, whether that is a risk of breaking or damaging the set or potential harm to staff or even the audience. When there is any type of risk involved in a show, a risk assessment needs to be filled out. There is not a universal risk assessment sheet used among all theatres, however, they all generally meet the same requirements. Anyone who is going to be moving or interacting with any set pieces needs to take safety measures and receive any necessary training. </a:t>
            </a:r>
          </a:p>
        </p:txBody>
      </p:sp>
      <p:pic>
        <p:nvPicPr>
          <p:cNvPr id="5" name="Picture 5" descr="A picture containing text&#10;&#10;Description automatically generated">
            <a:extLst>
              <a:ext uri="{FF2B5EF4-FFF2-40B4-BE49-F238E27FC236}">
                <a16:creationId xmlns:a16="http://schemas.microsoft.com/office/drawing/2014/main" id="{C53F0D8E-8996-9A5B-978A-468C316132C1}"/>
              </a:ext>
            </a:extLst>
          </p:cNvPr>
          <p:cNvPicPr>
            <a:picLocks noChangeAspect="1"/>
          </p:cNvPicPr>
          <p:nvPr/>
        </p:nvPicPr>
        <p:blipFill>
          <a:blip r:embed="rId2"/>
          <a:stretch>
            <a:fillRect/>
          </a:stretch>
        </p:blipFill>
        <p:spPr>
          <a:xfrm>
            <a:off x="3925230" y="540579"/>
            <a:ext cx="7454588" cy="4243550"/>
          </a:xfrm>
          <a:prstGeom prst="rect">
            <a:avLst/>
          </a:prstGeom>
        </p:spPr>
      </p:pic>
    </p:spTree>
    <p:extLst>
      <p:ext uri="{BB962C8B-B14F-4D97-AF65-F5344CB8AC3E}">
        <p14:creationId xmlns:p14="http://schemas.microsoft.com/office/powerpoint/2010/main" val="40414692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pic>
        <p:nvPicPr>
          <p:cNvPr id="3" name="Picture 4">
            <a:extLst>
              <a:ext uri="{FF2B5EF4-FFF2-40B4-BE49-F238E27FC236}">
                <a16:creationId xmlns:a16="http://schemas.microsoft.com/office/drawing/2014/main" id="{12FF86EC-0FD4-0845-05E5-4DE5E6431DAB}"/>
              </a:ext>
            </a:extLst>
          </p:cNvPr>
          <p:cNvPicPr>
            <a:picLocks noChangeAspect="1"/>
          </p:cNvPicPr>
          <p:nvPr/>
        </p:nvPicPr>
        <p:blipFill rotWithShape="1">
          <a:blip r:embed="rId3"/>
          <a:srcRect b="17678"/>
          <a:stretch/>
        </p:blipFill>
        <p:spPr>
          <a:xfrm>
            <a:off x="199941" y="157986"/>
            <a:ext cx="3836475" cy="2526610"/>
          </a:xfrm>
          <a:prstGeom prst="rect">
            <a:avLst/>
          </a:prstGeom>
          <a:ln w="57150" cmpd="thinThick">
            <a:solidFill>
              <a:schemeClr val="bg1">
                <a:lumMod val="50000"/>
              </a:schemeClr>
            </a:solidFill>
            <a:miter lim="800000"/>
          </a:ln>
        </p:spPr>
      </p:pic>
      <p:pic>
        <p:nvPicPr>
          <p:cNvPr id="5" name="Picture 5" descr="A picture containing indoor, floor, ceiling&#10;&#10;Description automatically generated">
            <a:extLst>
              <a:ext uri="{FF2B5EF4-FFF2-40B4-BE49-F238E27FC236}">
                <a16:creationId xmlns:a16="http://schemas.microsoft.com/office/drawing/2014/main" id="{38F46BD3-0273-C6A0-3913-7FCD53D6E3F6}"/>
              </a:ext>
            </a:extLst>
          </p:cNvPr>
          <p:cNvPicPr>
            <a:picLocks noChangeAspect="1"/>
          </p:cNvPicPr>
          <p:nvPr/>
        </p:nvPicPr>
        <p:blipFill rotWithShape="1">
          <a:blip r:embed="rId4"/>
          <a:srcRect l="923" r="5" b="5"/>
          <a:stretch/>
        </p:blipFill>
        <p:spPr>
          <a:xfrm>
            <a:off x="2290795" y="2867169"/>
            <a:ext cx="3929401" cy="2591671"/>
          </a:xfrm>
          <a:prstGeom prst="rect">
            <a:avLst/>
          </a:prstGeom>
          <a:ln w="57150" cmpd="thinThick">
            <a:solidFill>
              <a:schemeClr val="bg1">
                <a:lumMod val="50000"/>
              </a:schemeClr>
            </a:solidFill>
            <a:miter lim="800000"/>
          </a:ln>
        </p:spPr>
      </p:pic>
      <p:sp>
        <p:nvSpPr>
          <p:cNvPr id="4" name="TextBox 3">
            <a:extLst>
              <a:ext uri="{FF2B5EF4-FFF2-40B4-BE49-F238E27FC236}">
                <a16:creationId xmlns:a16="http://schemas.microsoft.com/office/drawing/2014/main" id="{553967CF-6218-9D07-98A9-9F5DE6E7EC6F}"/>
              </a:ext>
            </a:extLst>
          </p:cNvPr>
          <p:cNvSpPr txBox="1"/>
          <p:nvPr/>
        </p:nvSpPr>
        <p:spPr>
          <a:xfrm>
            <a:off x="6584469" y="557982"/>
            <a:ext cx="4865699" cy="4454809"/>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228600" defTabSz="914400">
              <a:lnSpc>
                <a:spcPct val="120000"/>
              </a:lnSpc>
              <a:spcAft>
                <a:spcPts val="600"/>
              </a:spcAft>
              <a:buClr>
                <a:schemeClr val="accent1"/>
              </a:buClr>
              <a:buSzPct val="160000"/>
              <a:buFont typeface="Arial" panose="020B0604020202020204" pitchFamily="34" charset="0"/>
              <a:buChar char="•"/>
            </a:pPr>
            <a:r>
              <a:rPr lang="en-US" cap="all"/>
              <a:t>I went to see The Rockey Horror Picture Show and it was a perfect example of how trucks were used in theatre. The show was in The New Theatre Cardiff, the stage is 76 feet in width and 54 feet in depth and although bigger than the average Uk theatre stage, they have the band on stage behind and elevated above restricting the size of the stage. Not only did the set have flats that use resolves to change scenes. Even though these Trucks have a more cartoonish look about them it really gives in to the surrealism of the material.</a:t>
            </a:r>
          </a:p>
        </p:txBody>
      </p:sp>
    </p:spTree>
    <p:extLst>
      <p:ext uri="{BB962C8B-B14F-4D97-AF65-F5344CB8AC3E}">
        <p14:creationId xmlns:p14="http://schemas.microsoft.com/office/powerpoint/2010/main" val="393289622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sp>
        <p:nvSpPr>
          <p:cNvPr id="16" name="Rectangle 13">
            <a:extLst>
              <a:ext uri="{FF2B5EF4-FFF2-40B4-BE49-F238E27FC236}">
                <a16:creationId xmlns:a16="http://schemas.microsoft.com/office/drawing/2014/main" id="{909E2B68-A044-46FA-9A61-8366DCE12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0241" y="457200"/>
            <a:ext cx="5824059" cy="4686138"/>
          </a:xfrm>
          <a:prstGeom prst="rect">
            <a:avLst/>
          </a:prstGeom>
          <a:solidFill>
            <a:schemeClr val="bg1"/>
          </a:solidFill>
          <a:ln w="57150" cmpd="thinThick">
            <a:solidFill>
              <a:schemeClr val="bg1">
                <a:lumMod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7">
            <a:extLst>
              <a:ext uri="{FF2B5EF4-FFF2-40B4-BE49-F238E27FC236}">
                <a16:creationId xmlns:a16="http://schemas.microsoft.com/office/drawing/2014/main" id="{17510D5B-85F8-3104-32CF-64CB5C3D79C7}"/>
              </a:ext>
            </a:extLst>
          </p:cNvPr>
          <p:cNvPicPr>
            <a:picLocks noChangeAspect="1"/>
          </p:cNvPicPr>
          <p:nvPr/>
        </p:nvPicPr>
        <p:blipFill rotWithShape="1">
          <a:blip r:embed="rId3"/>
          <a:srcRect l="2743" r="11686" b="-1"/>
          <a:stretch/>
        </p:blipFill>
        <p:spPr>
          <a:xfrm>
            <a:off x="750708" y="689358"/>
            <a:ext cx="2608785" cy="4219633"/>
          </a:xfrm>
          <a:prstGeom prst="rect">
            <a:avLst/>
          </a:prstGeom>
        </p:spPr>
      </p:pic>
      <p:pic>
        <p:nvPicPr>
          <p:cNvPr id="9" name="Picture 9" descr="A group of people on a stage&#10;&#10;Description automatically generated">
            <a:extLst>
              <a:ext uri="{FF2B5EF4-FFF2-40B4-BE49-F238E27FC236}">
                <a16:creationId xmlns:a16="http://schemas.microsoft.com/office/drawing/2014/main" id="{13E2E206-40EB-870E-336C-B204C7A6986D}"/>
              </a:ext>
            </a:extLst>
          </p:cNvPr>
          <p:cNvPicPr>
            <a:picLocks noChangeAspect="1"/>
          </p:cNvPicPr>
          <p:nvPr/>
        </p:nvPicPr>
        <p:blipFill rotWithShape="1">
          <a:blip r:embed="rId4"/>
          <a:srcRect l="16523"/>
          <a:stretch/>
        </p:blipFill>
        <p:spPr>
          <a:xfrm>
            <a:off x="3477558" y="685800"/>
            <a:ext cx="2614164" cy="2051197"/>
          </a:xfrm>
          <a:prstGeom prst="rect">
            <a:avLst/>
          </a:prstGeom>
        </p:spPr>
      </p:pic>
      <p:pic>
        <p:nvPicPr>
          <p:cNvPr id="8" name="Picture 8">
            <a:extLst>
              <a:ext uri="{FF2B5EF4-FFF2-40B4-BE49-F238E27FC236}">
                <a16:creationId xmlns:a16="http://schemas.microsoft.com/office/drawing/2014/main" id="{9A7E19C8-C296-24A5-6C11-51A378CAF053}"/>
              </a:ext>
            </a:extLst>
          </p:cNvPr>
          <p:cNvPicPr>
            <a:picLocks noChangeAspect="1"/>
          </p:cNvPicPr>
          <p:nvPr/>
        </p:nvPicPr>
        <p:blipFill rotWithShape="1">
          <a:blip r:embed="rId5"/>
          <a:srcRect l="6999" r="-3" b="-3"/>
          <a:stretch/>
        </p:blipFill>
        <p:spPr>
          <a:xfrm>
            <a:off x="3482937" y="2857795"/>
            <a:ext cx="2614164" cy="2051197"/>
          </a:xfrm>
          <a:prstGeom prst="rect">
            <a:avLst/>
          </a:prstGeom>
        </p:spPr>
      </p:pic>
      <p:sp>
        <p:nvSpPr>
          <p:cNvPr id="4" name="TextBox 3">
            <a:extLst>
              <a:ext uri="{FF2B5EF4-FFF2-40B4-BE49-F238E27FC236}">
                <a16:creationId xmlns:a16="http://schemas.microsoft.com/office/drawing/2014/main" id="{0710783D-E054-FF8B-0C06-EE3773BE0389}"/>
              </a:ext>
            </a:extLst>
          </p:cNvPr>
          <p:cNvSpPr txBox="1"/>
          <p:nvPr/>
        </p:nvSpPr>
        <p:spPr>
          <a:xfrm>
            <a:off x="6328424" y="1477958"/>
            <a:ext cx="5281766" cy="284775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Autofit/>
          </a:bodyPr>
          <a:lstStyle/>
          <a:p>
            <a:pPr defTabSz="914400">
              <a:lnSpc>
                <a:spcPct val="110000"/>
              </a:lnSpc>
              <a:spcAft>
                <a:spcPts val="600"/>
              </a:spcAft>
              <a:buClr>
                <a:schemeClr val="accent1"/>
              </a:buClr>
              <a:buSzPct val="160000"/>
            </a:pPr>
            <a:r>
              <a:rPr lang="en-US" cap="all"/>
              <a:t>The first Trucks we see being used in the show are the car and the church, these are used to set the scene, but also to contrast the look of the castle in the later scene. This show really lends itself to the use of Trucks in terms of how they are moved on and off stage, the background characters are not only part of the show but also the crew that move the Trucks when needed. This helps to keep the audience invested in the show while being able to move the set while actors are still on the stage and lights are still up. A lot of the Trucks used on this show are interacted with by the actors, many are sat or stood on and this needs to be taken into consideration when building the Trucks, making sure that you are using sturdy materials that will withstand the weight of the actors. As this is a travelling show the durability of the Truck must be taken into consideration as well.</a:t>
            </a:r>
            <a:endParaRPr lang="en-US"/>
          </a:p>
        </p:txBody>
      </p:sp>
    </p:spTree>
    <p:extLst>
      <p:ext uri="{BB962C8B-B14F-4D97-AF65-F5344CB8AC3E}">
        <p14:creationId xmlns:p14="http://schemas.microsoft.com/office/powerpoint/2010/main" val="144168162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5" descr="A group of people on a stage&#10;&#10;Description automatically generated">
            <a:extLst>
              <a:ext uri="{FF2B5EF4-FFF2-40B4-BE49-F238E27FC236}">
                <a16:creationId xmlns:a16="http://schemas.microsoft.com/office/drawing/2014/main" id="{DDBCF70B-A03B-76BD-A1C1-D193C5D27306}"/>
              </a:ext>
            </a:extLst>
          </p:cNvPr>
          <p:cNvPicPr>
            <a:picLocks noChangeAspect="1"/>
          </p:cNvPicPr>
          <p:nvPr/>
        </p:nvPicPr>
        <p:blipFill>
          <a:blip r:embed="rId2"/>
          <a:stretch>
            <a:fillRect/>
          </a:stretch>
        </p:blipFill>
        <p:spPr>
          <a:xfrm>
            <a:off x="2930912" y="74999"/>
            <a:ext cx="4936273" cy="2470538"/>
          </a:xfrm>
          <a:prstGeom prst="rect">
            <a:avLst/>
          </a:prstGeom>
        </p:spPr>
      </p:pic>
      <p:pic>
        <p:nvPicPr>
          <p:cNvPr id="6" name="Picture 6" descr="A group of people on a stage&#10;&#10;Description automatically generated">
            <a:extLst>
              <a:ext uri="{FF2B5EF4-FFF2-40B4-BE49-F238E27FC236}">
                <a16:creationId xmlns:a16="http://schemas.microsoft.com/office/drawing/2014/main" id="{0D877623-AFAA-F6EA-2DBB-66711D167B4D}"/>
              </a:ext>
            </a:extLst>
          </p:cNvPr>
          <p:cNvPicPr>
            <a:picLocks noChangeAspect="1"/>
          </p:cNvPicPr>
          <p:nvPr/>
        </p:nvPicPr>
        <p:blipFill>
          <a:blip r:embed="rId3"/>
          <a:stretch>
            <a:fillRect/>
          </a:stretch>
        </p:blipFill>
        <p:spPr>
          <a:xfrm>
            <a:off x="7958254" y="79529"/>
            <a:ext cx="3486614" cy="2480064"/>
          </a:xfrm>
          <a:prstGeom prst="rect">
            <a:avLst/>
          </a:prstGeom>
        </p:spPr>
      </p:pic>
      <p:pic>
        <p:nvPicPr>
          <p:cNvPr id="8" name="Picture 8" descr="A group of people dancing on a stage&#10;&#10;Description automatically generated">
            <a:extLst>
              <a:ext uri="{FF2B5EF4-FFF2-40B4-BE49-F238E27FC236}">
                <a16:creationId xmlns:a16="http://schemas.microsoft.com/office/drawing/2014/main" id="{0020D541-A207-1A87-5FA4-634E66F5E019}"/>
              </a:ext>
            </a:extLst>
          </p:cNvPr>
          <p:cNvPicPr>
            <a:picLocks noChangeAspect="1"/>
          </p:cNvPicPr>
          <p:nvPr/>
        </p:nvPicPr>
        <p:blipFill>
          <a:blip r:embed="rId4"/>
          <a:stretch>
            <a:fillRect/>
          </a:stretch>
        </p:blipFill>
        <p:spPr>
          <a:xfrm>
            <a:off x="2782230" y="2662242"/>
            <a:ext cx="4443760" cy="2750857"/>
          </a:xfrm>
          <a:prstGeom prst="rect">
            <a:avLst/>
          </a:prstGeom>
        </p:spPr>
      </p:pic>
      <p:sp>
        <p:nvSpPr>
          <p:cNvPr id="9" name="TextBox 8">
            <a:extLst>
              <a:ext uri="{FF2B5EF4-FFF2-40B4-BE49-F238E27FC236}">
                <a16:creationId xmlns:a16="http://schemas.microsoft.com/office/drawing/2014/main" id="{26748887-FC41-8E61-A506-004F88FF9F81}"/>
              </a:ext>
            </a:extLst>
          </p:cNvPr>
          <p:cNvSpPr txBox="1"/>
          <p:nvPr/>
        </p:nvSpPr>
        <p:spPr>
          <a:xfrm>
            <a:off x="31595" y="765717"/>
            <a:ext cx="274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 The Rocky Horror Picture Show: </a:t>
            </a:r>
            <a:r>
              <a:rPr lang="en-GB" u="sng">
                <a:solidFill>
                  <a:srgbClr val="FF0000"/>
                </a:solidFill>
              </a:rPr>
              <a:t>Set designed by Hugh Durrant </a:t>
            </a:r>
          </a:p>
        </p:txBody>
      </p:sp>
      <p:pic>
        <p:nvPicPr>
          <p:cNvPr id="2" name="Picture 2" descr="A picture containing text, indoor&#10;&#10;Description automatically generated">
            <a:extLst>
              <a:ext uri="{FF2B5EF4-FFF2-40B4-BE49-F238E27FC236}">
                <a16:creationId xmlns:a16="http://schemas.microsoft.com/office/drawing/2014/main" id="{EC5462DE-8733-FD00-E586-C9120486E1D4}"/>
              </a:ext>
            </a:extLst>
          </p:cNvPr>
          <p:cNvPicPr>
            <a:picLocks noChangeAspect="1"/>
          </p:cNvPicPr>
          <p:nvPr/>
        </p:nvPicPr>
        <p:blipFill>
          <a:blip r:embed="rId5"/>
          <a:stretch>
            <a:fillRect/>
          </a:stretch>
        </p:blipFill>
        <p:spPr>
          <a:xfrm>
            <a:off x="178287" y="2212805"/>
            <a:ext cx="2543628" cy="3202803"/>
          </a:xfrm>
          <a:prstGeom prst="rect">
            <a:avLst/>
          </a:prstGeom>
        </p:spPr>
      </p:pic>
      <p:pic>
        <p:nvPicPr>
          <p:cNvPr id="4" name="Picture 9" descr="A group of people dancing on a stage&#10;&#10;Description automatically generated">
            <a:extLst>
              <a:ext uri="{FF2B5EF4-FFF2-40B4-BE49-F238E27FC236}">
                <a16:creationId xmlns:a16="http://schemas.microsoft.com/office/drawing/2014/main" id="{3B2E62A3-81EB-A9EC-82FE-05F9689A0992}"/>
              </a:ext>
            </a:extLst>
          </p:cNvPr>
          <p:cNvPicPr>
            <a:picLocks noChangeAspect="1"/>
          </p:cNvPicPr>
          <p:nvPr/>
        </p:nvPicPr>
        <p:blipFill>
          <a:blip r:embed="rId6"/>
          <a:stretch>
            <a:fillRect/>
          </a:stretch>
        </p:blipFill>
        <p:spPr>
          <a:xfrm>
            <a:off x="7291614" y="2686500"/>
            <a:ext cx="4076699" cy="2727785"/>
          </a:xfrm>
          <a:prstGeom prst="rect">
            <a:avLst/>
          </a:prstGeom>
        </p:spPr>
      </p:pic>
    </p:spTree>
    <p:extLst>
      <p:ext uri="{BB962C8B-B14F-4D97-AF65-F5344CB8AC3E}">
        <p14:creationId xmlns:p14="http://schemas.microsoft.com/office/powerpoint/2010/main" val="232531322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01A8CDCA-EC58-40B4-9F17-A7B613A32F5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0" name="Freeform 11">
            <a:extLst>
              <a:ext uri="{FF2B5EF4-FFF2-40B4-BE49-F238E27FC236}">
                <a16:creationId xmlns:a16="http://schemas.microsoft.com/office/drawing/2014/main" id="{DBC44137-B240-488D-B88F-9D266FACAA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875" y="0"/>
            <a:ext cx="11683810" cy="6588125"/>
          </a:xfrm>
          <a:custGeom>
            <a:avLst/>
            <a:gdLst/>
            <a:ahLst/>
            <a:cxnLst/>
            <a:rect l="l" t="t" r="r" b="b"/>
            <a:pathLst>
              <a:path w="11683810" h="6588125">
                <a:moveTo>
                  <a:pt x="0" y="0"/>
                </a:moveTo>
                <a:lnTo>
                  <a:pt x="11318691" y="0"/>
                </a:lnTo>
                <a:lnTo>
                  <a:pt x="11683810" y="5976938"/>
                </a:lnTo>
                <a:lnTo>
                  <a:pt x="15875" y="6588125"/>
                </a:lnTo>
                <a:cubicBezTo>
                  <a:pt x="10583" y="4386792"/>
                  <a:pt x="5292" y="2185458"/>
                  <a:pt x="0" y="0"/>
                </a:cubicBezTo>
                <a:close/>
              </a:path>
            </a:pathLst>
          </a:custGeom>
          <a:ln>
            <a:noFill/>
          </a:ln>
          <a:effectLst>
            <a:outerShdw blurRad="101600" dist="152400" dir="4380000" algn="tl" rotWithShape="0">
              <a:srgbClr val="000000">
                <a:alpha val="43000"/>
              </a:srgbClr>
            </a:outerShdw>
          </a:effectLst>
        </p:spPr>
        <p:style>
          <a:lnRef idx="1">
            <a:schemeClr val="accent1"/>
          </a:lnRef>
          <a:fillRef idx="3">
            <a:schemeClr val="accent1"/>
          </a:fillRef>
          <a:effectRef idx="2">
            <a:schemeClr val="accent1"/>
          </a:effectRef>
          <a:fontRef idx="minor">
            <a:schemeClr val="lt1"/>
          </a:fontRef>
        </p:style>
      </p:sp>
      <p:sp>
        <p:nvSpPr>
          <p:cNvPr id="12" name="Freeform 13">
            <a:extLst>
              <a:ext uri="{FF2B5EF4-FFF2-40B4-BE49-F238E27FC236}">
                <a16:creationId xmlns:a16="http://schemas.microsoft.com/office/drawing/2014/main" id="{70FFA344-365C-4944-848F-8B966C3356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82257"/>
            <a:ext cx="11329257" cy="2028845"/>
          </a:xfrm>
          <a:custGeom>
            <a:avLst/>
            <a:gdLst/>
            <a:ahLst/>
            <a:cxnLst/>
            <a:rect l="l" t="t" r="r" b="b"/>
            <a:pathLst>
              <a:path w="11329257" h="2028845">
                <a:moveTo>
                  <a:pt x="0" y="588520"/>
                </a:moveTo>
                <a:lnTo>
                  <a:pt x="11244075" y="0"/>
                </a:lnTo>
                <a:lnTo>
                  <a:pt x="11329257" y="1424838"/>
                </a:lnTo>
                <a:lnTo>
                  <a:pt x="0" y="2028845"/>
                </a:lnTo>
                <a:lnTo>
                  <a:pt x="0" y="58852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14" name="Freeform 25">
            <a:extLst>
              <a:ext uri="{FF2B5EF4-FFF2-40B4-BE49-F238E27FC236}">
                <a16:creationId xmlns:a16="http://schemas.microsoft.com/office/drawing/2014/main" id="{D73EBEE6-2E8A-47F3-ADCA-5C0A95C36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719579" cy="456877"/>
          </a:xfrm>
          <a:custGeom>
            <a:avLst/>
            <a:gdLst/>
            <a:ahLst/>
            <a:cxnLst/>
            <a:rect l="l" t="t" r="r" b="b"/>
            <a:pathLst>
              <a:path w="8719579" h="456877">
                <a:moveTo>
                  <a:pt x="0" y="0"/>
                </a:moveTo>
                <a:lnTo>
                  <a:pt x="8719579" y="0"/>
                </a:lnTo>
                <a:lnTo>
                  <a:pt x="0" y="456877"/>
                </a:lnTo>
                <a:lnTo>
                  <a:pt x="0" y="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16" name="Freeform 14">
            <a:extLst>
              <a:ext uri="{FF2B5EF4-FFF2-40B4-BE49-F238E27FC236}">
                <a16:creationId xmlns:a16="http://schemas.microsoft.com/office/drawing/2014/main" id="{47525714-3E1C-46F0-A17D-D3BE3D221F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20000">
            <a:off x="-161800" y="293317"/>
            <a:ext cx="11367116" cy="5751804"/>
          </a:xfrm>
          <a:custGeom>
            <a:avLst/>
            <a:gdLst/>
            <a:ahLst/>
            <a:cxnLst/>
            <a:rect l="l" t="t" r="r" b="b"/>
            <a:pathLst>
              <a:path w="11367116" h="5751804">
                <a:moveTo>
                  <a:pt x="11346705" y="0"/>
                </a:moveTo>
                <a:cubicBezTo>
                  <a:pt x="11353509" y="1915114"/>
                  <a:pt x="11360312" y="3830229"/>
                  <a:pt x="11367116" y="5745343"/>
                </a:cubicBezTo>
                <a:lnTo>
                  <a:pt x="0" y="5751804"/>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18" name="5-Point Star 24">
            <a:extLst>
              <a:ext uri="{FF2B5EF4-FFF2-40B4-BE49-F238E27FC236}">
                <a16:creationId xmlns:a16="http://schemas.microsoft.com/office/drawing/2014/main" id="{B178D758-A5E1-416F-9966-F71730470A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20000">
            <a:off x="4221385" y="5111356"/>
            <a:ext cx="515386" cy="515386"/>
          </a:xfrm>
          <a:prstGeom prst="star5">
            <a:avLst>
              <a:gd name="adj" fmla="val 26693"/>
              <a:gd name="hf" fmla="val 105146"/>
              <a:gd name="vf" fmla="val 110557"/>
            </a:avLst>
          </a:prstGeom>
          <a:solidFill>
            <a:schemeClr val="tx1">
              <a:alpha val="40000"/>
            </a:schemeClr>
          </a:solidFill>
          <a:ln>
            <a:noFill/>
          </a:ln>
        </p:spPr>
        <p:style>
          <a:lnRef idx="1">
            <a:schemeClr val="accent1"/>
          </a:lnRef>
          <a:fillRef idx="3">
            <a:schemeClr val="accent1"/>
          </a:fillRef>
          <a:effectRef idx="2">
            <a:schemeClr val="accent1"/>
          </a:effectRef>
          <a:fontRef idx="minor">
            <a:schemeClr val="lt1"/>
          </a:fontRef>
        </p:style>
      </p:sp>
      <p:pic>
        <p:nvPicPr>
          <p:cNvPr id="20" name="Picture 19">
            <a:extLst>
              <a:ext uri="{FF2B5EF4-FFF2-40B4-BE49-F238E27FC236}">
                <a16:creationId xmlns:a16="http://schemas.microsoft.com/office/drawing/2014/main" id="{BB28D430-56EA-45B9-8632-927BEBF029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22" name="Freeform: Shape 21">
            <a:extLst>
              <a:ext uri="{FF2B5EF4-FFF2-40B4-BE49-F238E27FC236}">
                <a16:creationId xmlns:a16="http://schemas.microsoft.com/office/drawing/2014/main" id="{A601F395-3079-4179-84BA-6654D9F825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643467"/>
            <a:ext cx="10905067" cy="5571066"/>
          </a:xfrm>
          <a:custGeom>
            <a:avLst/>
            <a:gdLst>
              <a:gd name="connsiteX0" fmla="*/ 0 w 8130198"/>
              <a:gd name="connsiteY0" fmla="*/ 0 h 6857999"/>
              <a:gd name="connsiteX1" fmla="*/ 7241014 w 8130198"/>
              <a:gd name="connsiteY1" fmla="*/ 0 h 6857999"/>
              <a:gd name="connsiteX2" fmla="*/ 8130198 w 8130198"/>
              <a:gd name="connsiteY2" fmla="*/ 0 h 6857999"/>
              <a:gd name="connsiteX3" fmla="*/ 8130198 w 8130198"/>
              <a:gd name="connsiteY3" fmla="*/ 6857999 h 6857999"/>
              <a:gd name="connsiteX4" fmla="*/ 0 w 8130198"/>
              <a:gd name="connsiteY4" fmla="*/ 6857999 h 6857999"/>
              <a:gd name="connsiteX5" fmla="*/ 0 w 8130198"/>
              <a:gd name="connsiteY5" fmla="*/ 6375361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130198" h="6857999">
                <a:moveTo>
                  <a:pt x="0" y="0"/>
                </a:moveTo>
                <a:lnTo>
                  <a:pt x="7241014" y="0"/>
                </a:lnTo>
                <a:lnTo>
                  <a:pt x="8130198" y="0"/>
                </a:lnTo>
                <a:lnTo>
                  <a:pt x="8130198" y="6857999"/>
                </a:lnTo>
                <a:lnTo>
                  <a:pt x="0" y="6857999"/>
                </a:lnTo>
                <a:lnTo>
                  <a:pt x="0" y="6375361"/>
                </a:lnTo>
                <a:close/>
              </a:path>
            </a:pathLst>
          </a:custGeom>
          <a:ln w="50800" cap="sq">
            <a:noFill/>
            <a:miter lim="800000"/>
          </a:ln>
          <a:effectLst>
            <a:outerShdw blurRad="101600" dist="152400" dir="4380000" algn="t" rotWithShape="0">
              <a:prstClr val="black">
                <a:alpha val="43000"/>
              </a:prstClr>
            </a:outerShdw>
          </a:effectLst>
        </p:spPr>
        <p:style>
          <a:lnRef idx="1">
            <a:schemeClr val="accent1"/>
          </a:lnRef>
          <a:fillRef idx="3">
            <a:schemeClr val="accent1"/>
          </a:fillRef>
          <a:effectRef idx="2">
            <a:schemeClr val="accent1"/>
          </a:effectRef>
          <a:fontRef idx="minor">
            <a:schemeClr val="lt1"/>
          </a:fontRef>
        </p:style>
      </p:sp>
      <p:sp>
        <p:nvSpPr>
          <p:cNvPr id="24" name="5-Point Star 24">
            <a:extLst>
              <a:ext uri="{FF2B5EF4-FFF2-40B4-BE49-F238E27FC236}">
                <a16:creationId xmlns:a16="http://schemas.microsoft.com/office/drawing/2014/main" id="{B15DEAD7-09E6-42D9-9D03-43E6EA3E05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9678" y="3748085"/>
            <a:ext cx="252644" cy="252644"/>
          </a:xfrm>
          <a:prstGeom prst="star5">
            <a:avLst>
              <a:gd name="adj" fmla="val 26693"/>
              <a:gd name="hf" fmla="val 105146"/>
              <a:gd name="vf" fmla="val 110557"/>
            </a:avLst>
          </a:prstGeom>
          <a:solidFill>
            <a:schemeClr val="tx1">
              <a:alpha val="40000"/>
            </a:schemeClr>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20D6DF91-7E7E-D55C-9F19-5CF34A0879DA}"/>
              </a:ext>
            </a:extLst>
          </p:cNvPr>
          <p:cNvSpPr>
            <a:spLocks noGrp="1"/>
          </p:cNvSpPr>
          <p:nvPr>
            <p:ph type="title"/>
          </p:nvPr>
        </p:nvSpPr>
        <p:spPr>
          <a:xfrm>
            <a:off x="1218407" y="1044250"/>
            <a:ext cx="9841575" cy="2646007"/>
          </a:xfrm>
        </p:spPr>
        <p:txBody>
          <a:bodyPr vert="horz" lIns="91440" tIns="45720" rIns="91440" bIns="45720" rtlCol="0" anchor="b">
            <a:normAutofit/>
          </a:bodyPr>
          <a:lstStyle/>
          <a:p>
            <a:pPr algn="ctr"/>
            <a:r>
              <a:rPr lang="en-US" sz="6000"/>
              <a:t>Interesting sets</a:t>
            </a:r>
          </a:p>
        </p:txBody>
      </p:sp>
    </p:spTree>
    <p:extLst>
      <p:ext uri="{BB962C8B-B14F-4D97-AF65-F5344CB8AC3E}">
        <p14:creationId xmlns:p14="http://schemas.microsoft.com/office/powerpoint/2010/main" val="265564455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Diagram&#10;&#10;Description automatically generated">
            <a:extLst>
              <a:ext uri="{FF2B5EF4-FFF2-40B4-BE49-F238E27FC236}">
                <a16:creationId xmlns:a16="http://schemas.microsoft.com/office/drawing/2014/main" id="{580982EA-4A2F-9010-9E5C-458243B3AAC7}"/>
              </a:ext>
            </a:extLst>
          </p:cNvPr>
          <p:cNvPicPr>
            <a:picLocks noChangeAspect="1"/>
          </p:cNvPicPr>
          <p:nvPr/>
        </p:nvPicPr>
        <p:blipFill>
          <a:blip r:embed="rId2"/>
          <a:stretch>
            <a:fillRect/>
          </a:stretch>
        </p:blipFill>
        <p:spPr>
          <a:xfrm>
            <a:off x="161693" y="137777"/>
            <a:ext cx="4109224" cy="5346519"/>
          </a:xfrm>
          <a:prstGeom prst="rect">
            <a:avLst/>
          </a:prstGeom>
        </p:spPr>
      </p:pic>
      <p:pic>
        <p:nvPicPr>
          <p:cNvPr id="5" name="Picture 5" descr="Diagram&#10;&#10;Description automatically generated">
            <a:extLst>
              <a:ext uri="{FF2B5EF4-FFF2-40B4-BE49-F238E27FC236}">
                <a16:creationId xmlns:a16="http://schemas.microsoft.com/office/drawing/2014/main" id="{44907790-330F-EACA-D255-E0ADDA4FDB42}"/>
              </a:ext>
            </a:extLst>
          </p:cNvPr>
          <p:cNvPicPr>
            <a:picLocks noChangeAspect="1"/>
          </p:cNvPicPr>
          <p:nvPr/>
        </p:nvPicPr>
        <p:blipFill>
          <a:blip r:embed="rId3"/>
          <a:stretch>
            <a:fillRect/>
          </a:stretch>
        </p:blipFill>
        <p:spPr>
          <a:xfrm>
            <a:off x="4352693" y="139760"/>
            <a:ext cx="7278029" cy="4088040"/>
          </a:xfrm>
          <a:prstGeom prst="rect">
            <a:avLst/>
          </a:prstGeom>
        </p:spPr>
      </p:pic>
      <p:sp>
        <p:nvSpPr>
          <p:cNvPr id="6" name="TextBox 5">
            <a:extLst>
              <a:ext uri="{FF2B5EF4-FFF2-40B4-BE49-F238E27FC236}">
                <a16:creationId xmlns:a16="http://schemas.microsoft.com/office/drawing/2014/main" id="{F3948143-76F7-90B6-3205-BACCDF469ED6}"/>
              </a:ext>
            </a:extLst>
          </p:cNvPr>
          <p:cNvSpPr txBox="1"/>
          <p:nvPr/>
        </p:nvSpPr>
        <p:spPr>
          <a:xfrm>
            <a:off x="4761572" y="4575718"/>
            <a:ext cx="6581076"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000">
                <a:solidFill>
                  <a:srgbClr val="0C0C0C"/>
                </a:solidFill>
              </a:rPr>
              <a:t>Pink Floyd The Wall 1980 – 81</a:t>
            </a:r>
            <a:r>
              <a:rPr lang="en-GB" sz="3200">
                <a:solidFill>
                  <a:srgbClr val="0C0C0C"/>
                </a:solidFill>
              </a:rPr>
              <a:t> </a:t>
            </a:r>
            <a:endParaRPr lang="en-US" sz="3200">
              <a:solidFill>
                <a:srgbClr val="0C0C0C"/>
              </a:solidFill>
            </a:endParaRPr>
          </a:p>
        </p:txBody>
      </p:sp>
    </p:spTree>
    <p:extLst>
      <p:ext uri="{BB962C8B-B14F-4D97-AF65-F5344CB8AC3E}">
        <p14:creationId xmlns:p14="http://schemas.microsoft.com/office/powerpoint/2010/main" val="423819174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9700401-1F7E-2B29-6AAB-9C239CBE790D}"/>
              </a:ext>
            </a:extLst>
          </p:cNvPr>
          <p:cNvSpPr txBox="1"/>
          <p:nvPr/>
        </p:nvSpPr>
        <p:spPr>
          <a:xfrm>
            <a:off x="653098" y="86466"/>
            <a:ext cx="2743200"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The Wall was designed by Mark Fisher and Jhonathan Park based on the artwork by Gerald Scarfe and heavily influenced by the ideas of Pink Floyd, mainly being Rodger Walters.</a:t>
            </a:r>
          </a:p>
        </p:txBody>
      </p:sp>
      <p:pic>
        <p:nvPicPr>
          <p:cNvPr id="7" name="Picture 7">
            <a:extLst>
              <a:ext uri="{FF2B5EF4-FFF2-40B4-BE49-F238E27FC236}">
                <a16:creationId xmlns:a16="http://schemas.microsoft.com/office/drawing/2014/main" id="{701442DB-C923-6708-7A0B-309E6C805C90}"/>
              </a:ext>
            </a:extLst>
          </p:cNvPr>
          <p:cNvPicPr>
            <a:picLocks noChangeAspect="1"/>
          </p:cNvPicPr>
          <p:nvPr/>
        </p:nvPicPr>
        <p:blipFill>
          <a:blip r:embed="rId2"/>
          <a:stretch>
            <a:fillRect/>
          </a:stretch>
        </p:blipFill>
        <p:spPr>
          <a:xfrm>
            <a:off x="3564142" y="129447"/>
            <a:ext cx="2743200" cy="1447417"/>
          </a:xfrm>
          <a:prstGeom prst="rect">
            <a:avLst/>
          </a:prstGeom>
        </p:spPr>
      </p:pic>
      <p:sp>
        <p:nvSpPr>
          <p:cNvPr id="8" name="TextBox 7">
            <a:extLst>
              <a:ext uri="{FF2B5EF4-FFF2-40B4-BE49-F238E27FC236}">
                <a16:creationId xmlns:a16="http://schemas.microsoft.com/office/drawing/2014/main" id="{2083F0EF-5481-3696-EAE3-FAFD35A5D833}"/>
              </a:ext>
            </a:extLst>
          </p:cNvPr>
          <p:cNvSpPr txBox="1"/>
          <p:nvPr/>
        </p:nvSpPr>
        <p:spPr>
          <a:xfrm>
            <a:off x="3469446" y="1535240"/>
            <a:ext cx="366317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solidFill>
                  <a:srgbClr val="FF0000"/>
                </a:solidFill>
              </a:rPr>
              <a:t>Pink Floyd – Band: Rodger Walters front</a:t>
            </a:r>
            <a:r>
              <a:rPr lang="en-GB"/>
              <a:t> </a:t>
            </a:r>
          </a:p>
        </p:txBody>
      </p:sp>
      <p:pic>
        <p:nvPicPr>
          <p:cNvPr id="9" name="Picture 9" descr="A picture containing person, person&#10;&#10;Description automatically generated">
            <a:extLst>
              <a:ext uri="{FF2B5EF4-FFF2-40B4-BE49-F238E27FC236}">
                <a16:creationId xmlns:a16="http://schemas.microsoft.com/office/drawing/2014/main" id="{C7CB9B4E-F832-3ADC-D227-299EA38D4E51}"/>
              </a:ext>
            </a:extLst>
          </p:cNvPr>
          <p:cNvPicPr>
            <a:picLocks noChangeAspect="1"/>
          </p:cNvPicPr>
          <p:nvPr/>
        </p:nvPicPr>
        <p:blipFill>
          <a:blip r:embed="rId3"/>
          <a:stretch>
            <a:fillRect/>
          </a:stretch>
        </p:blipFill>
        <p:spPr>
          <a:xfrm>
            <a:off x="6770339" y="131553"/>
            <a:ext cx="2743200" cy="1647645"/>
          </a:xfrm>
          <a:prstGeom prst="rect">
            <a:avLst/>
          </a:prstGeom>
        </p:spPr>
      </p:pic>
      <p:sp>
        <p:nvSpPr>
          <p:cNvPr id="10" name="TextBox 9">
            <a:extLst>
              <a:ext uri="{FF2B5EF4-FFF2-40B4-BE49-F238E27FC236}">
                <a16:creationId xmlns:a16="http://schemas.microsoft.com/office/drawing/2014/main" id="{015C1ABB-202A-4F1D-2CC3-9A801B2A24F1}"/>
              </a:ext>
            </a:extLst>
          </p:cNvPr>
          <p:cNvSpPr txBox="1"/>
          <p:nvPr/>
        </p:nvSpPr>
        <p:spPr>
          <a:xfrm>
            <a:off x="6683109" y="1717056"/>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solidFill>
                  <a:srgbClr val="FF0000"/>
                </a:solidFill>
              </a:rPr>
              <a:t>Gerald scarf – Cartoonist</a:t>
            </a:r>
            <a:r>
              <a:rPr lang="en-GB"/>
              <a:t> </a:t>
            </a:r>
          </a:p>
        </p:txBody>
      </p:sp>
      <p:sp>
        <p:nvSpPr>
          <p:cNvPr id="2" name="TextBox 1">
            <a:extLst>
              <a:ext uri="{FF2B5EF4-FFF2-40B4-BE49-F238E27FC236}">
                <a16:creationId xmlns:a16="http://schemas.microsoft.com/office/drawing/2014/main" id="{BB902C5C-9ED4-FC5C-7D4E-5BAC9DBAF982}"/>
              </a:ext>
            </a:extLst>
          </p:cNvPr>
          <p:cNvSpPr txBox="1"/>
          <p:nvPr/>
        </p:nvSpPr>
        <p:spPr>
          <a:xfrm>
            <a:off x="433614" y="2111828"/>
            <a:ext cx="9056913"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u="sng">
                <a:solidFill>
                  <a:srgbClr val="FF0000"/>
                </a:solidFill>
              </a:rPr>
              <a:t>A brief History:</a:t>
            </a:r>
            <a:r>
              <a:rPr lang="en-GB">
                <a:solidFill>
                  <a:srgbClr val="FF0000"/>
                </a:solidFill>
              </a:rPr>
              <a:t> </a:t>
            </a:r>
          </a:p>
          <a:p>
            <a:r>
              <a:rPr lang="en-GB">
                <a:solidFill>
                  <a:schemeClr val="tx1">
                    <a:lumMod val="95000"/>
                    <a:lumOff val="5000"/>
                  </a:schemeClr>
                </a:solidFill>
              </a:rPr>
              <a:t>The Wall is the 11th studio album of the band Pink Floyd, based around the lives of Rodger Walter and previous band member Syd Barret. </a:t>
            </a:r>
            <a:r>
              <a:rPr lang="en-GB">
                <a:ea typeface="+mn-lt"/>
                <a:cs typeface="+mn-lt"/>
              </a:rPr>
              <a:t>It is a rock opera that explores Pink, a jaded rock star whose eventual self-imposed isolation from society forms a figurative wall.</a:t>
            </a:r>
            <a:r>
              <a:rPr lang="en-GB">
                <a:solidFill>
                  <a:schemeClr val="tx1">
                    <a:lumMod val="95000"/>
                    <a:lumOff val="5000"/>
                  </a:schemeClr>
                </a:solidFill>
              </a:rPr>
              <a:t> The album was the second best selling in the band's catalogue, behind The Dark Side of The Moon, with over 30 million copies sold.</a:t>
            </a:r>
          </a:p>
          <a:p>
            <a:r>
              <a:rPr lang="en-GB">
                <a:ea typeface="+mn-lt"/>
                <a:cs typeface="+mn-lt"/>
              </a:rPr>
              <a:t>The </a:t>
            </a:r>
            <a:r>
              <a:rPr lang="en-GB" i="1">
                <a:ea typeface="+mn-lt"/>
                <a:cs typeface="+mn-lt"/>
              </a:rPr>
              <a:t>Wall tour</a:t>
            </a:r>
            <a:r>
              <a:rPr lang="en-GB">
                <a:ea typeface="+mn-lt"/>
                <a:cs typeface="+mn-lt"/>
              </a:rPr>
              <a:t> opened at the Los Angeles Memorial Sports Arena on 7 February 1980. Despite the tour's success and praise, the only member of the original band, Richard Wright, performing then as a salaried musician, was the only one to profit from the tour which lost around £400,000.</a:t>
            </a:r>
            <a:endParaRPr lang="en-GB"/>
          </a:p>
          <a:p>
            <a:endParaRPr lang="en-GB">
              <a:solidFill>
                <a:schemeClr val="tx1">
                  <a:lumMod val="95000"/>
                  <a:lumOff val="5000"/>
                </a:schemeClr>
              </a:solidFill>
            </a:endParaRPr>
          </a:p>
        </p:txBody>
      </p:sp>
      <p:sp>
        <p:nvSpPr>
          <p:cNvPr id="11" name="TextBox 10">
            <a:extLst>
              <a:ext uri="{FF2B5EF4-FFF2-40B4-BE49-F238E27FC236}">
                <a16:creationId xmlns:a16="http://schemas.microsoft.com/office/drawing/2014/main" id="{514BE62F-CE9D-4BB5-32CA-662AA5AB8F63}"/>
              </a:ext>
            </a:extLst>
          </p:cNvPr>
          <p:cNvSpPr txBox="1"/>
          <p:nvPr/>
        </p:nvSpPr>
        <p:spPr>
          <a:xfrm>
            <a:off x="9595757" y="188685"/>
            <a:ext cx="2062843" cy="526297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t>Gerald Scarf </a:t>
            </a:r>
            <a:r>
              <a:rPr lang="en-GB" sz="1600">
                <a:ea typeface="+mn-lt"/>
                <a:cs typeface="+mn-lt"/>
              </a:rPr>
              <a:t>is an English political cartoonist and illustrator. He has worked as editorial cartoonist for </a:t>
            </a:r>
            <a:r>
              <a:rPr lang="en-GB" sz="1600" i="1">
                <a:ea typeface="+mn-lt"/>
                <a:cs typeface="+mn-lt"/>
              </a:rPr>
              <a:t>The Sunday Times </a:t>
            </a:r>
            <a:r>
              <a:rPr lang="en-GB" sz="1600">
                <a:ea typeface="+mn-lt"/>
                <a:cs typeface="+mn-lt"/>
              </a:rPr>
              <a:t>and illustrator for </a:t>
            </a:r>
            <a:r>
              <a:rPr lang="en-GB" sz="1600" i="1">
                <a:ea typeface="+mn-lt"/>
                <a:cs typeface="+mn-lt"/>
              </a:rPr>
              <a:t>The New Yorker. He was approached by Rodger Walter and Nick Mason after they </a:t>
            </a:r>
            <a:r>
              <a:rPr lang="en-GB" sz="1600">
                <a:ea typeface="+mn-lt"/>
                <a:cs typeface="+mn-lt"/>
              </a:rPr>
              <a:t> both saw his animated BBC film </a:t>
            </a:r>
            <a:r>
              <a:rPr lang="en-GB" sz="1600" i="1">
                <a:ea typeface="+mn-lt"/>
                <a:cs typeface="+mn-lt"/>
              </a:rPr>
              <a:t>A Long-Drawn-Out Trip and continued to work with then on other projects such as they're in the Flesh tour and Welcome to the Machine. </a:t>
            </a:r>
            <a:endParaRPr lang="en-GB" sz="1600"/>
          </a:p>
        </p:txBody>
      </p:sp>
      <p:cxnSp>
        <p:nvCxnSpPr>
          <p:cNvPr id="12" name="Straight Arrow Connector 11">
            <a:extLst>
              <a:ext uri="{FF2B5EF4-FFF2-40B4-BE49-F238E27FC236}">
                <a16:creationId xmlns:a16="http://schemas.microsoft.com/office/drawing/2014/main" id="{54F78FF7-EB3C-8284-C8F6-D492BA3F01DC}"/>
              </a:ext>
            </a:extLst>
          </p:cNvPr>
          <p:cNvCxnSpPr/>
          <p:nvPr/>
        </p:nvCxnSpPr>
        <p:spPr>
          <a:xfrm>
            <a:off x="6543674" y="3175"/>
            <a:ext cx="18143" cy="2331356"/>
          </a:xfrm>
          <a:prstGeom prst="straightConnector1">
            <a:avLst/>
          </a:prstGeom>
        </p:spPr>
        <p:style>
          <a:lnRef idx="3">
            <a:schemeClr val="accent1"/>
          </a:lnRef>
          <a:fillRef idx="0">
            <a:schemeClr val="accent1"/>
          </a:fillRef>
          <a:effectRef idx="2">
            <a:schemeClr val="accent1"/>
          </a:effectRef>
          <a:fontRef idx="minor">
            <a:schemeClr val="tx1"/>
          </a:fontRef>
        </p:style>
      </p:cxnSp>
      <p:cxnSp>
        <p:nvCxnSpPr>
          <p:cNvPr id="14" name="Straight Arrow Connector 13">
            <a:extLst>
              <a:ext uri="{FF2B5EF4-FFF2-40B4-BE49-F238E27FC236}">
                <a16:creationId xmlns:a16="http://schemas.microsoft.com/office/drawing/2014/main" id="{29FE01FC-9FDA-5F96-DCDD-6E78193E3BAE}"/>
              </a:ext>
            </a:extLst>
          </p:cNvPr>
          <p:cNvCxnSpPr/>
          <p:nvPr/>
        </p:nvCxnSpPr>
        <p:spPr>
          <a:xfrm flipV="1">
            <a:off x="6557281" y="2338733"/>
            <a:ext cx="2938471" cy="335"/>
          </a:xfrm>
          <a:prstGeom prst="straightConnector1">
            <a:avLst/>
          </a:prstGeom>
        </p:spPr>
        <p:style>
          <a:lnRef idx="3">
            <a:schemeClr val="accent1"/>
          </a:lnRef>
          <a:fillRef idx="0">
            <a:schemeClr val="accent1"/>
          </a:fillRef>
          <a:effectRef idx="2">
            <a:schemeClr val="accent1"/>
          </a:effectRef>
          <a:fontRef idx="minor">
            <a:schemeClr val="tx1"/>
          </a:fontRef>
        </p:style>
      </p:cxnSp>
      <p:cxnSp>
        <p:nvCxnSpPr>
          <p:cNvPr id="15" name="Straight Arrow Connector 14">
            <a:extLst>
              <a:ext uri="{FF2B5EF4-FFF2-40B4-BE49-F238E27FC236}">
                <a16:creationId xmlns:a16="http://schemas.microsoft.com/office/drawing/2014/main" id="{41D55A3A-E508-C1AB-3D13-E72E52A47503}"/>
              </a:ext>
            </a:extLst>
          </p:cNvPr>
          <p:cNvCxnSpPr/>
          <p:nvPr/>
        </p:nvCxnSpPr>
        <p:spPr>
          <a:xfrm>
            <a:off x="9503227" y="2336802"/>
            <a:ext cx="0" cy="3265712"/>
          </a:xfrm>
          <a:prstGeom prst="straightConnector1">
            <a:avLst/>
          </a:prstGeom>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82465321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5" descr="A picture containing text, person, sitting, person&#10;&#10;Description automatically generated">
            <a:extLst>
              <a:ext uri="{FF2B5EF4-FFF2-40B4-BE49-F238E27FC236}">
                <a16:creationId xmlns:a16="http://schemas.microsoft.com/office/drawing/2014/main" id="{3A9512A5-3D8B-A3B6-2BA8-EC7CDB968F77}"/>
              </a:ext>
            </a:extLst>
          </p:cNvPr>
          <p:cNvPicPr>
            <a:picLocks noChangeAspect="1"/>
          </p:cNvPicPr>
          <p:nvPr/>
        </p:nvPicPr>
        <p:blipFill>
          <a:blip r:embed="rId2"/>
          <a:stretch>
            <a:fillRect/>
          </a:stretch>
        </p:blipFill>
        <p:spPr>
          <a:xfrm>
            <a:off x="141703" y="92738"/>
            <a:ext cx="1566283" cy="2358949"/>
          </a:xfrm>
          <a:prstGeom prst="rect">
            <a:avLst/>
          </a:prstGeom>
        </p:spPr>
      </p:pic>
      <p:sp>
        <p:nvSpPr>
          <p:cNvPr id="6" name="TextBox 5">
            <a:extLst>
              <a:ext uri="{FF2B5EF4-FFF2-40B4-BE49-F238E27FC236}">
                <a16:creationId xmlns:a16="http://schemas.microsoft.com/office/drawing/2014/main" id="{B6E27D53-7F36-79E1-85EC-C6D92768F048}"/>
              </a:ext>
            </a:extLst>
          </p:cNvPr>
          <p:cNvSpPr txBox="1"/>
          <p:nvPr/>
        </p:nvSpPr>
        <p:spPr>
          <a:xfrm>
            <a:off x="1957614" y="125186"/>
            <a:ext cx="3269342"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solidFill>
                  <a:srgbClr val="FF0000"/>
                </a:solidFill>
              </a:rPr>
              <a:t>Mark Fisher – architect</a:t>
            </a:r>
          </a:p>
        </p:txBody>
      </p:sp>
      <p:sp>
        <p:nvSpPr>
          <p:cNvPr id="7" name="TextBox 6">
            <a:extLst>
              <a:ext uri="{FF2B5EF4-FFF2-40B4-BE49-F238E27FC236}">
                <a16:creationId xmlns:a16="http://schemas.microsoft.com/office/drawing/2014/main" id="{5C093EE9-36BF-3C8B-C9A7-4CF15FA9CAD2}"/>
              </a:ext>
            </a:extLst>
          </p:cNvPr>
          <p:cNvSpPr txBox="1"/>
          <p:nvPr/>
        </p:nvSpPr>
        <p:spPr>
          <a:xfrm>
            <a:off x="1900309" y="589598"/>
            <a:ext cx="8326552"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The majority of Mark fisher's work has been collaborating with musicians such as Metallica, Lady Gaga, Madonna and The Rolling Stones on their various tours, his design for Elton John's Diving Board Tour even being used after his death on 25th June 2013. As well as tours, Mark Fisher also worked not one, but two </a:t>
            </a:r>
            <a:r>
              <a:rPr lang="en-GB">
                <a:ea typeface="+mn-lt"/>
                <a:cs typeface="+mn-lt"/>
              </a:rPr>
              <a:t>Olympic opening ceremonies</a:t>
            </a:r>
            <a:r>
              <a:rPr lang="en-GB"/>
              <a:t>, designing the openings for Toronto 2006 and Beijing 2008</a:t>
            </a:r>
          </a:p>
        </p:txBody>
      </p:sp>
      <p:pic>
        <p:nvPicPr>
          <p:cNvPr id="8" name="Picture 8">
            <a:extLst>
              <a:ext uri="{FF2B5EF4-FFF2-40B4-BE49-F238E27FC236}">
                <a16:creationId xmlns:a16="http://schemas.microsoft.com/office/drawing/2014/main" id="{7A0D441B-46AD-172E-01C2-7FCDB1A8FB85}"/>
              </a:ext>
            </a:extLst>
          </p:cNvPr>
          <p:cNvPicPr>
            <a:picLocks noChangeAspect="1"/>
          </p:cNvPicPr>
          <p:nvPr/>
        </p:nvPicPr>
        <p:blipFill rotWithShape="1">
          <a:blip r:embed="rId3"/>
          <a:srcRect l="13534" r="3759"/>
          <a:stretch/>
        </p:blipFill>
        <p:spPr>
          <a:xfrm>
            <a:off x="142001" y="2550564"/>
            <a:ext cx="2104798" cy="2551617"/>
          </a:xfrm>
          <a:prstGeom prst="rect">
            <a:avLst/>
          </a:prstGeom>
        </p:spPr>
      </p:pic>
      <p:sp>
        <p:nvSpPr>
          <p:cNvPr id="9" name="TextBox 8">
            <a:extLst>
              <a:ext uri="{FF2B5EF4-FFF2-40B4-BE49-F238E27FC236}">
                <a16:creationId xmlns:a16="http://schemas.microsoft.com/office/drawing/2014/main" id="{A8FE5DE5-0E23-1315-BC6D-300E029594EA}"/>
              </a:ext>
            </a:extLst>
          </p:cNvPr>
          <p:cNvSpPr txBox="1"/>
          <p:nvPr/>
        </p:nvSpPr>
        <p:spPr>
          <a:xfrm>
            <a:off x="2251286" y="2522148"/>
            <a:ext cx="428578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solidFill>
                  <a:srgbClr val="FF0000"/>
                </a:solidFill>
              </a:rPr>
              <a:t>Jonathan Park – Engineer  </a:t>
            </a:r>
          </a:p>
        </p:txBody>
      </p:sp>
      <p:sp>
        <p:nvSpPr>
          <p:cNvPr id="11" name="TextBox 10">
            <a:extLst>
              <a:ext uri="{FF2B5EF4-FFF2-40B4-BE49-F238E27FC236}">
                <a16:creationId xmlns:a16="http://schemas.microsoft.com/office/drawing/2014/main" id="{21D04BA8-737E-3044-7779-F8903327C20D}"/>
              </a:ext>
            </a:extLst>
          </p:cNvPr>
          <p:cNvSpPr txBox="1"/>
          <p:nvPr/>
        </p:nvSpPr>
        <p:spPr>
          <a:xfrm>
            <a:off x="2218860" y="2934396"/>
            <a:ext cx="9517565"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Jonathan Park Moved to London from Cambridge in </a:t>
            </a:r>
            <a:r>
              <a:rPr lang="en-GB">
                <a:ea typeface="+mn-lt"/>
                <a:cs typeface="+mn-lt"/>
              </a:rPr>
              <a:t>1964 with a degree in mechanical sciences. He was Primarily an engineer although his day to day didn't stop him from taking enthusiastic participation in London’s 60s counterculture and arts scene.  In 1976 he found himself sharing an office there with Mark Fisher. And the rest, as they say, is rock ‘n’ roll history. That year Mark and Jonathan built a set of inflatable sculptures for Pink Floyd's 'Animals' tour and in 1979 they designed the Pink Floyd arena show 'The Wall'. In 1984 they formed the Fisher Park partnership, which was best known for the artistically and technically innovative concert stages it designed for A-list performers like Stevie Wonder, Tina Turner, Whitney Houston, Janet Jackson, George Michael, The Rolling Stones and U2. </a:t>
            </a:r>
            <a:endParaRPr lang="en-GB"/>
          </a:p>
        </p:txBody>
      </p:sp>
    </p:spTree>
    <p:extLst>
      <p:ext uri="{BB962C8B-B14F-4D97-AF65-F5344CB8AC3E}">
        <p14:creationId xmlns:p14="http://schemas.microsoft.com/office/powerpoint/2010/main" val="408272578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Diagram&#10;&#10;Description automatically generated">
            <a:extLst>
              <a:ext uri="{FF2B5EF4-FFF2-40B4-BE49-F238E27FC236}">
                <a16:creationId xmlns:a16="http://schemas.microsoft.com/office/drawing/2014/main" id="{9C2D3083-F26F-65DF-37B4-E11F95EEACD2}"/>
              </a:ext>
            </a:extLst>
          </p:cNvPr>
          <p:cNvPicPr>
            <a:picLocks noChangeAspect="1"/>
          </p:cNvPicPr>
          <p:nvPr/>
        </p:nvPicPr>
        <p:blipFill>
          <a:blip r:embed="rId2"/>
          <a:stretch>
            <a:fillRect/>
          </a:stretch>
        </p:blipFill>
        <p:spPr>
          <a:xfrm>
            <a:off x="47454" y="33454"/>
            <a:ext cx="3055309" cy="5490116"/>
          </a:xfrm>
          <a:prstGeom prst="rect">
            <a:avLst/>
          </a:prstGeom>
        </p:spPr>
      </p:pic>
      <p:sp>
        <p:nvSpPr>
          <p:cNvPr id="5" name="TextBox 4">
            <a:extLst>
              <a:ext uri="{FF2B5EF4-FFF2-40B4-BE49-F238E27FC236}">
                <a16:creationId xmlns:a16="http://schemas.microsoft.com/office/drawing/2014/main" id="{0BEE49FB-3E16-D6E0-7AE1-B2DBA5E8051E}"/>
              </a:ext>
            </a:extLst>
          </p:cNvPr>
          <p:cNvSpPr txBox="1"/>
          <p:nvPr/>
        </p:nvSpPr>
        <p:spPr>
          <a:xfrm>
            <a:off x="3153937" y="87351"/>
            <a:ext cx="3988420"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rgbClr val="C00000"/>
                </a:solidFill>
              </a:rPr>
              <a:t>The Teacher:</a:t>
            </a:r>
            <a:r>
              <a:rPr lang="en-GB"/>
              <a:t> The Teacher was a 60ft inflatable puppet with most of the height being in the head at a whopping 36ft. The teacher was made of vinyl and inside contained electric fans, so it was able to inflate quickly. The inflatable was also fitted with lights in its eyes to be able to glare and single out the audience. The initial design for the teacher and all other characters was by Gerald Scarf and later reimagined and engineered by Mark Fisher.</a:t>
            </a:r>
          </a:p>
        </p:txBody>
      </p:sp>
      <p:pic>
        <p:nvPicPr>
          <p:cNvPr id="7" name="Picture 7" descr="A picture containing night&#10;&#10;Description automatically generated">
            <a:extLst>
              <a:ext uri="{FF2B5EF4-FFF2-40B4-BE49-F238E27FC236}">
                <a16:creationId xmlns:a16="http://schemas.microsoft.com/office/drawing/2014/main" id="{E87D626C-972E-3EFE-AB16-ABD935C63A62}"/>
              </a:ext>
            </a:extLst>
          </p:cNvPr>
          <p:cNvPicPr>
            <a:picLocks noChangeAspect="1"/>
          </p:cNvPicPr>
          <p:nvPr/>
        </p:nvPicPr>
        <p:blipFill rotWithShape="1">
          <a:blip r:embed="rId3"/>
          <a:srcRect l="15254" t="13827" r="-339" b="8753"/>
          <a:stretch/>
        </p:blipFill>
        <p:spPr>
          <a:xfrm>
            <a:off x="7214841" y="84099"/>
            <a:ext cx="4378434" cy="5438517"/>
          </a:xfrm>
          <a:prstGeom prst="rect">
            <a:avLst/>
          </a:prstGeom>
        </p:spPr>
      </p:pic>
      <p:sp>
        <p:nvSpPr>
          <p:cNvPr id="9" name="TextBox 8">
            <a:extLst>
              <a:ext uri="{FF2B5EF4-FFF2-40B4-BE49-F238E27FC236}">
                <a16:creationId xmlns:a16="http://schemas.microsoft.com/office/drawing/2014/main" id="{409BECF2-3F98-5185-09F5-6A3384FE3451}"/>
              </a:ext>
            </a:extLst>
          </p:cNvPr>
          <p:cNvSpPr txBox="1"/>
          <p:nvPr/>
        </p:nvSpPr>
        <p:spPr>
          <a:xfrm>
            <a:off x="3153937" y="3479180"/>
            <a:ext cx="3310054"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The teacher was not the only inflatable to be used on this tour, there was also The Mother, The Wife, The Victim and The Pig.</a:t>
            </a:r>
          </a:p>
        </p:txBody>
      </p:sp>
    </p:spTree>
    <p:extLst>
      <p:ext uri="{BB962C8B-B14F-4D97-AF65-F5344CB8AC3E}">
        <p14:creationId xmlns:p14="http://schemas.microsoft.com/office/powerpoint/2010/main" val="325574173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13" descr="A picture containing indoor, dark&#10;&#10;Description automatically generated">
            <a:extLst>
              <a:ext uri="{FF2B5EF4-FFF2-40B4-BE49-F238E27FC236}">
                <a16:creationId xmlns:a16="http://schemas.microsoft.com/office/drawing/2014/main" id="{5D47D560-17AB-8CE2-713E-AF43AC08E069}"/>
              </a:ext>
            </a:extLst>
          </p:cNvPr>
          <p:cNvPicPr>
            <a:picLocks noChangeAspect="1"/>
          </p:cNvPicPr>
          <p:nvPr/>
        </p:nvPicPr>
        <p:blipFill>
          <a:blip r:embed="rId2"/>
          <a:stretch>
            <a:fillRect/>
          </a:stretch>
        </p:blipFill>
        <p:spPr>
          <a:xfrm>
            <a:off x="105936" y="58928"/>
            <a:ext cx="3774687" cy="5467047"/>
          </a:xfrm>
          <a:prstGeom prst="rect">
            <a:avLst/>
          </a:prstGeom>
        </p:spPr>
      </p:pic>
      <p:pic>
        <p:nvPicPr>
          <p:cNvPr id="7" name="Picture 12" descr="A picture containing indoor, several&#10;&#10;Description automatically generated">
            <a:extLst>
              <a:ext uri="{FF2B5EF4-FFF2-40B4-BE49-F238E27FC236}">
                <a16:creationId xmlns:a16="http://schemas.microsoft.com/office/drawing/2014/main" id="{BE4BCB01-AEA3-71BC-42C5-603B83C8FD51}"/>
              </a:ext>
            </a:extLst>
          </p:cNvPr>
          <p:cNvPicPr>
            <a:picLocks noChangeAspect="1"/>
          </p:cNvPicPr>
          <p:nvPr/>
        </p:nvPicPr>
        <p:blipFill rotWithShape="1">
          <a:blip r:embed="rId3"/>
          <a:srcRect t="233" r="4455" b="699"/>
          <a:stretch/>
        </p:blipFill>
        <p:spPr>
          <a:xfrm>
            <a:off x="7967546" y="59473"/>
            <a:ext cx="3656096" cy="2501051"/>
          </a:xfrm>
          <a:prstGeom prst="rect">
            <a:avLst/>
          </a:prstGeom>
        </p:spPr>
      </p:pic>
      <p:pic>
        <p:nvPicPr>
          <p:cNvPr id="2" name="Picture 11" descr="A picture containing text, outdoor&#10;&#10;Description automatically generated">
            <a:extLst>
              <a:ext uri="{FF2B5EF4-FFF2-40B4-BE49-F238E27FC236}">
                <a16:creationId xmlns:a16="http://schemas.microsoft.com/office/drawing/2014/main" id="{2D3B3267-567F-CBDB-C102-E87048C19350}"/>
              </a:ext>
            </a:extLst>
          </p:cNvPr>
          <p:cNvPicPr>
            <a:picLocks noChangeAspect="1"/>
          </p:cNvPicPr>
          <p:nvPr/>
        </p:nvPicPr>
        <p:blipFill rotWithShape="1">
          <a:blip r:embed="rId4"/>
          <a:srcRect l="-169" t="-562" r="21017" b="14572"/>
          <a:stretch/>
        </p:blipFill>
        <p:spPr>
          <a:xfrm>
            <a:off x="3957756" y="26127"/>
            <a:ext cx="3936922" cy="2547895"/>
          </a:xfrm>
          <a:prstGeom prst="rect">
            <a:avLst/>
          </a:prstGeom>
        </p:spPr>
      </p:pic>
      <p:pic>
        <p:nvPicPr>
          <p:cNvPr id="3" name="Picture 10" descr="A picture containing indoor&#10;&#10;Description automatically generated">
            <a:extLst>
              <a:ext uri="{FF2B5EF4-FFF2-40B4-BE49-F238E27FC236}">
                <a16:creationId xmlns:a16="http://schemas.microsoft.com/office/drawing/2014/main" id="{A17FD430-7E25-0D43-50D5-7845E4103CD7}"/>
              </a:ext>
            </a:extLst>
          </p:cNvPr>
          <p:cNvPicPr>
            <a:picLocks noChangeAspect="1"/>
          </p:cNvPicPr>
          <p:nvPr/>
        </p:nvPicPr>
        <p:blipFill>
          <a:blip r:embed="rId5"/>
          <a:stretch>
            <a:fillRect/>
          </a:stretch>
        </p:blipFill>
        <p:spPr>
          <a:xfrm>
            <a:off x="5988204" y="2646665"/>
            <a:ext cx="5633224" cy="2884231"/>
          </a:xfrm>
          <a:prstGeom prst="rect">
            <a:avLst/>
          </a:prstGeom>
        </p:spPr>
      </p:pic>
      <p:pic>
        <p:nvPicPr>
          <p:cNvPr id="8" name="Picture 8" descr="A picture containing text&#10;&#10;Description automatically generated">
            <a:extLst>
              <a:ext uri="{FF2B5EF4-FFF2-40B4-BE49-F238E27FC236}">
                <a16:creationId xmlns:a16="http://schemas.microsoft.com/office/drawing/2014/main" id="{0EDFFD31-7A6C-8727-1527-D4568CAFFB72}"/>
              </a:ext>
            </a:extLst>
          </p:cNvPr>
          <p:cNvPicPr>
            <a:picLocks noChangeAspect="1"/>
          </p:cNvPicPr>
          <p:nvPr/>
        </p:nvPicPr>
        <p:blipFill rotWithShape="1">
          <a:blip r:embed="rId6"/>
          <a:srcRect l="18983" r="23729" b="-453"/>
          <a:stretch/>
        </p:blipFill>
        <p:spPr>
          <a:xfrm>
            <a:off x="3962400" y="2651204"/>
            <a:ext cx="1952531" cy="2875171"/>
          </a:xfrm>
          <a:prstGeom prst="rect">
            <a:avLst/>
          </a:prstGeom>
        </p:spPr>
      </p:pic>
    </p:spTree>
    <p:extLst>
      <p:ext uri="{BB962C8B-B14F-4D97-AF65-F5344CB8AC3E}">
        <p14:creationId xmlns:p14="http://schemas.microsoft.com/office/powerpoint/2010/main" val="237829791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pic>
        <p:nvPicPr>
          <p:cNvPr id="27" name="Picture 26">
            <a:extLst>
              <a:ext uri="{FF2B5EF4-FFF2-40B4-BE49-F238E27FC236}">
                <a16:creationId xmlns:a16="http://schemas.microsoft.com/office/drawing/2014/main" id="{4C886762-16F0-4868-B83A-26174621418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29" name="Freeform 11">
            <a:extLst>
              <a:ext uri="{FF2B5EF4-FFF2-40B4-BE49-F238E27FC236}">
                <a16:creationId xmlns:a16="http://schemas.microsoft.com/office/drawing/2014/main" id="{D2B54B4E-3454-4B76-B85A-8512B77298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875" y="0"/>
            <a:ext cx="11683810" cy="6588125"/>
          </a:xfrm>
          <a:custGeom>
            <a:avLst/>
            <a:gdLst/>
            <a:ahLst/>
            <a:cxnLst/>
            <a:rect l="l" t="t" r="r" b="b"/>
            <a:pathLst>
              <a:path w="11683810" h="6588125">
                <a:moveTo>
                  <a:pt x="0" y="0"/>
                </a:moveTo>
                <a:lnTo>
                  <a:pt x="11318691" y="0"/>
                </a:lnTo>
                <a:lnTo>
                  <a:pt x="11683810" y="5976938"/>
                </a:lnTo>
                <a:lnTo>
                  <a:pt x="15875" y="6588125"/>
                </a:lnTo>
                <a:cubicBezTo>
                  <a:pt x="10583" y="4386792"/>
                  <a:pt x="5292" y="2185458"/>
                  <a:pt x="0" y="0"/>
                </a:cubicBezTo>
                <a:close/>
              </a:path>
            </a:pathLst>
          </a:custGeom>
          <a:ln>
            <a:noFill/>
          </a:ln>
          <a:effectLst>
            <a:outerShdw blurRad="101600" dist="152400" dir="4380000" algn="tl" rotWithShape="0">
              <a:srgbClr val="000000">
                <a:alpha val="43000"/>
              </a:srgbClr>
            </a:outerShdw>
          </a:effectLst>
        </p:spPr>
        <p:style>
          <a:lnRef idx="1">
            <a:schemeClr val="accent1"/>
          </a:lnRef>
          <a:fillRef idx="3">
            <a:schemeClr val="accent1"/>
          </a:fillRef>
          <a:effectRef idx="2">
            <a:schemeClr val="accent1"/>
          </a:effectRef>
          <a:fontRef idx="minor">
            <a:schemeClr val="lt1"/>
          </a:fontRef>
        </p:style>
      </p:sp>
      <p:sp>
        <p:nvSpPr>
          <p:cNvPr id="31" name="Freeform 13">
            <a:extLst>
              <a:ext uri="{FF2B5EF4-FFF2-40B4-BE49-F238E27FC236}">
                <a16:creationId xmlns:a16="http://schemas.microsoft.com/office/drawing/2014/main" id="{7EFFE965-5586-4889-A74D-3A6080D04B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82257"/>
            <a:ext cx="11329257" cy="2028845"/>
          </a:xfrm>
          <a:custGeom>
            <a:avLst/>
            <a:gdLst/>
            <a:ahLst/>
            <a:cxnLst/>
            <a:rect l="l" t="t" r="r" b="b"/>
            <a:pathLst>
              <a:path w="11329257" h="2028845">
                <a:moveTo>
                  <a:pt x="0" y="588520"/>
                </a:moveTo>
                <a:lnTo>
                  <a:pt x="11244075" y="0"/>
                </a:lnTo>
                <a:lnTo>
                  <a:pt x="11329257" y="1424838"/>
                </a:lnTo>
                <a:lnTo>
                  <a:pt x="0" y="2028845"/>
                </a:lnTo>
                <a:lnTo>
                  <a:pt x="0" y="58852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33" name="Freeform 25">
            <a:extLst>
              <a:ext uri="{FF2B5EF4-FFF2-40B4-BE49-F238E27FC236}">
                <a16:creationId xmlns:a16="http://schemas.microsoft.com/office/drawing/2014/main" id="{5BC4125D-18D9-4A65-82B6-C24FE9434F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719579" cy="456877"/>
          </a:xfrm>
          <a:custGeom>
            <a:avLst/>
            <a:gdLst/>
            <a:ahLst/>
            <a:cxnLst/>
            <a:rect l="l" t="t" r="r" b="b"/>
            <a:pathLst>
              <a:path w="8719579" h="456877">
                <a:moveTo>
                  <a:pt x="0" y="0"/>
                </a:moveTo>
                <a:lnTo>
                  <a:pt x="8719579" y="0"/>
                </a:lnTo>
                <a:lnTo>
                  <a:pt x="0" y="456877"/>
                </a:lnTo>
                <a:lnTo>
                  <a:pt x="0" y="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35" name="Freeform 14">
            <a:extLst>
              <a:ext uri="{FF2B5EF4-FFF2-40B4-BE49-F238E27FC236}">
                <a16:creationId xmlns:a16="http://schemas.microsoft.com/office/drawing/2014/main" id="{A86DE327-0F45-4F54-BB6C-68A093CE55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20000">
            <a:off x="-161800" y="293317"/>
            <a:ext cx="11367116" cy="5751804"/>
          </a:xfrm>
          <a:custGeom>
            <a:avLst/>
            <a:gdLst/>
            <a:ahLst/>
            <a:cxnLst/>
            <a:rect l="l" t="t" r="r" b="b"/>
            <a:pathLst>
              <a:path w="11367116" h="5751804">
                <a:moveTo>
                  <a:pt x="11346705" y="0"/>
                </a:moveTo>
                <a:cubicBezTo>
                  <a:pt x="11353509" y="1915114"/>
                  <a:pt x="11360312" y="3830229"/>
                  <a:pt x="11367116" y="5745343"/>
                </a:cubicBezTo>
                <a:lnTo>
                  <a:pt x="0" y="5751804"/>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37" name="5-Point Star 24">
            <a:extLst>
              <a:ext uri="{FF2B5EF4-FFF2-40B4-BE49-F238E27FC236}">
                <a16:creationId xmlns:a16="http://schemas.microsoft.com/office/drawing/2014/main" id="{795857C2-E6E7-405A-B5A3-4DE3B50A7B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20000">
            <a:off x="4221385" y="5111356"/>
            <a:ext cx="515386" cy="515386"/>
          </a:xfrm>
          <a:prstGeom prst="star5">
            <a:avLst>
              <a:gd name="adj" fmla="val 26693"/>
              <a:gd name="hf" fmla="val 105146"/>
              <a:gd name="vf" fmla="val 110557"/>
            </a:avLst>
          </a:prstGeom>
          <a:solidFill>
            <a:schemeClr val="tx1">
              <a:alpha val="40000"/>
            </a:schemeClr>
          </a:solidFill>
          <a:ln>
            <a:noFill/>
          </a:ln>
        </p:spPr>
        <p:style>
          <a:lnRef idx="1">
            <a:schemeClr val="accent1"/>
          </a:lnRef>
          <a:fillRef idx="3">
            <a:schemeClr val="accent1"/>
          </a:fillRef>
          <a:effectRef idx="2">
            <a:schemeClr val="accent1"/>
          </a:effectRef>
          <a:fontRef idx="minor">
            <a:schemeClr val="lt1"/>
          </a:fontRef>
        </p:style>
      </p:sp>
      <p:pic>
        <p:nvPicPr>
          <p:cNvPr id="5" name="Picture 5" descr="A picture containing text, white, crowd, people&#10;&#10;Description automatically generated">
            <a:extLst>
              <a:ext uri="{FF2B5EF4-FFF2-40B4-BE49-F238E27FC236}">
                <a16:creationId xmlns:a16="http://schemas.microsoft.com/office/drawing/2014/main" id="{62551D6E-5C2E-7F22-C6E3-DB88EB110C69}"/>
              </a:ext>
            </a:extLst>
          </p:cNvPr>
          <p:cNvPicPr>
            <a:picLocks noChangeAspect="1"/>
          </p:cNvPicPr>
          <p:nvPr/>
        </p:nvPicPr>
        <p:blipFill rotWithShape="1">
          <a:blip r:embed="rId4"/>
          <a:srcRect l="9091" t="22521"/>
          <a:stretch/>
        </p:blipFill>
        <p:spPr>
          <a:xfrm>
            <a:off x="20" y="10"/>
            <a:ext cx="12191980" cy="6857990"/>
          </a:xfrm>
          <a:prstGeom prst="rect">
            <a:avLst/>
          </a:prstGeom>
        </p:spPr>
      </p:pic>
      <p:sp>
        <p:nvSpPr>
          <p:cNvPr id="39" name="Freeform 9">
            <a:extLst>
              <a:ext uri="{FF2B5EF4-FFF2-40B4-BE49-F238E27FC236}">
                <a16:creationId xmlns:a16="http://schemas.microsoft.com/office/drawing/2014/main" id="{BE135C2E-C781-46AF-BE4C-9B57C07D9C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8288" y="2698990"/>
            <a:ext cx="11338098" cy="3612111"/>
          </a:xfrm>
          <a:custGeom>
            <a:avLst/>
            <a:gdLst>
              <a:gd name="connsiteX0" fmla="*/ 0 w 11329257"/>
              <a:gd name="connsiteY0" fmla="*/ 1672253 h 3112578"/>
              <a:gd name="connsiteX1" fmla="*/ 11201741 w 11329257"/>
              <a:gd name="connsiteY1" fmla="*/ 0 h 3112578"/>
              <a:gd name="connsiteX2" fmla="*/ 11329257 w 11329257"/>
              <a:gd name="connsiteY2" fmla="*/ 2508571 h 3112578"/>
              <a:gd name="connsiteX3" fmla="*/ 0 w 11329257"/>
              <a:gd name="connsiteY3" fmla="*/ 3112578 h 3112578"/>
              <a:gd name="connsiteX4" fmla="*/ 0 w 11329257"/>
              <a:gd name="connsiteY4" fmla="*/ 1672253 h 3112578"/>
              <a:gd name="connsiteX0" fmla="*/ 8467 w 11329257"/>
              <a:gd name="connsiteY0" fmla="*/ 994919 h 3112578"/>
              <a:gd name="connsiteX1" fmla="*/ 11201741 w 11329257"/>
              <a:gd name="connsiteY1" fmla="*/ 0 h 3112578"/>
              <a:gd name="connsiteX2" fmla="*/ 11329257 w 11329257"/>
              <a:gd name="connsiteY2" fmla="*/ 2508571 h 3112578"/>
              <a:gd name="connsiteX3" fmla="*/ 0 w 11329257"/>
              <a:gd name="connsiteY3" fmla="*/ 3112578 h 3112578"/>
              <a:gd name="connsiteX4" fmla="*/ 8467 w 11329257"/>
              <a:gd name="connsiteY4" fmla="*/ 994919 h 3112578"/>
              <a:gd name="connsiteX0" fmla="*/ 814 w 11330070"/>
              <a:gd name="connsiteY0" fmla="*/ 732453 h 3112578"/>
              <a:gd name="connsiteX1" fmla="*/ 11202554 w 11330070"/>
              <a:gd name="connsiteY1" fmla="*/ 0 h 3112578"/>
              <a:gd name="connsiteX2" fmla="*/ 11330070 w 11330070"/>
              <a:gd name="connsiteY2" fmla="*/ 2508571 h 3112578"/>
              <a:gd name="connsiteX3" fmla="*/ 813 w 11330070"/>
              <a:gd name="connsiteY3" fmla="*/ 3112578 h 3112578"/>
              <a:gd name="connsiteX4" fmla="*/ 814 w 11330070"/>
              <a:gd name="connsiteY4" fmla="*/ 732453 h 3112578"/>
              <a:gd name="connsiteX0" fmla="*/ 375 w 11338098"/>
              <a:gd name="connsiteY0" fmla="*/ 622387 h 3112578"/>
              <a:gd name="connsiteX1" fmla="*/ 11210582 w 11338098"/>
              <a:gd name="connsiteY1" fmla="*/ 0 h 3112578"/>
              <a:gd name="connsiteX2" fmla="*/ 11338098 w 11338098"/>
              <a:gd name="connsiteY2" fmla="*/ 2508571 h 3112578"/>
              <a:gd name="connsiteX3" fmla="*/ 8841 w 11338098"/>
              <a:gd name="connsiteY3" fmla="*/ 3112578 h 3112578"/>
              <a:gd name="connsiteX4" fmla="*/ 375 w 11338098"/>
              <a:gd name="connsiteY4" fmla="*/ 622387 h 3112578"/>
              <a:gd name="connsiteX0" fmla="*/ 375 w 11338098"/>
              <a:gd name="connsiteY0" fmla="*/ 1020320 h 3510511"/>
              <a:gd name="connsiteX1" fmla="*/ 11176715 w 11338098"/>
              <a:gd name="connsiteY1" fmla="*/ 0 h 3510511"/>
              <a:gd name="connsiteX2" fmla="*/ 11338098 w 11338098"/>
              <a:gd name="connsiteY2" fmla="*/ 2906504 h 3510511"/>
              <a:gd name="connsiteX3" fmla="*/ 8841 w 11338098"/>
              <a:gd name="connsiteY3" fmla="*/ 3510511 h 3510511"/>
              <a:gd name="connsiteX4" fmla="*/ 375 w 11338098"/>
              <a:gd name="connsiteY4" fmla="*/ 1020320 h 3510511"/>
              <a:gd name="connsiteX0" fmla="*/ 375 w 11338098"/>
              <a:gd name="connsiteY0" fmla="*/ 664720 h 3510511"/>
              <a:gd name="connsiteX1" fmla="*/ 11176715 w 11338098"/>
              <a:gd name="connsiteY1" fmla="*/ 0 h 3510511"/>
              <a:gd name="connsiteX2" fmla="*/ 11338098 w 11338098"/>
              <a:gd name="connsiteY2" fmla="*/ 2906504 h 3510511"/>
              <a:gd name="connsiteX3" fmla="*/ 8841 w 11338098"/>
              <a:gd name="connsiteY3" fmla="*/ 3510511 h 3510511"/>
              <a:gd name="connsiteX4" fmla="*/ 375 w 11338098"/>
              <a:gd name="connsiteY4" fmla="*/ 664720 h 3510511"/>
              <a:gd name="connsiteX0" fmla="*/ 375 w 11338098"/>
              <a:gd name="connsiteY0" fmla="*/ 605454 h 3510511"/>
              <a:gd name="connsiteX1" fmla="*/ 11176715 w 11338098"/>
              <a:gd name="connsiteY1" fmla="*/ 0 h 3510511"/>
              <a:gd name="connsiteX2" fmla="*/ 11338098 w 11338098"/>
              <a:gd name="connsiteY2" fmla="*/ 2906504 h 3510511"/>
              <a:gd name="connsiteX3" fmla="*/ 8841 w 11338098"/>
              <a:gd name="connsiteY3" fmla="*/ 3510511 h 3510511"/>
              <a:gd name="connsiteX4" fmla="*/ 375 w 11338098"/>
              <a:gd name="connsiteY4" fmla="*/ 605454 h 3510511"/>
              <a:gd name="connsiteX0" fmla="*/ 375 w 11338098"/>
              <a:gd name="connsiteY0" fmla="*/ 707054 h 3612111"/>
              <a:gd name="connsiteX1" fmla="*/ 11176715 w 11338098"/>
              <a:gd name="connsiteY1" fmla="*/ 0 h 3612111"/>
              <a:gd name="connsiteX2" fmla="*/ 11338098 w 11338098"/>
              <a:gd name="connsiteY2" fmla="*/ 3008104 h 3612111"/>
              <a:gd name="connsiteX3" fmla="*/ 8841 w 11338098"/>
              <a:gd name="connsiteY3" fmla="*/ 3612111 h 3612111"/>
              <a:gd name="connsiteX4" fmla="*/ 375 w 11338098"/>
              <a:gd name="connsiteY4" fmla="*/ 707054 h 3612111"/>
              <a:gd name="connsiteX0" fmla="*/ 375 w 11338098"/>
              <a:gd name="connsiteY0" fmla="*/ 571588 h 3612111"/>
              <a:gd name="connsiteX1" fmla="*/ 11176715 w 11338098"/>
              <a:gd name="connsiteY1" fmla="*/ 0 h 3612111"/>
              <a:gd name="connsiteX2" fmla="*/ 11338098 w 11338098"/>
              <a:gd name="connsiteY2" fmla="*/ 3008104 h 3612111"/>
              <a:gd name="connsiteX3" fmla="*/ 8841 w 11338098"/>
              <a:gd name="connsiteY3" fmla="*/ 3612111 h 3612111"/>
              <a:gd name="connsiteX4" fmla="*/ 375 w 11338098"/>
              <a:gd name="connsiteY4" fmla="*/ 571588 h 36121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38098" h="3612111">
                <a:moveTo>
                  <a:pt x="375" y="571588"/>
                </a:moveTo>
                <a:lnTo>
                  <a:pt x="11176715" y="0"/>
                </a:lnTo>
                <a:lnTo>
                  <a:pt x="11338098" y="3008104"/>
                </a:lnTo>
                <a:lnTo>
                  <a:pt x="8841" y="3612111"/>
                </a:lnTo>
                <a:cubicBezTo>
                  <a:pt x="11663" y="2906225"/>
                  <a:pt x="-2447" y="1277474"/>
                  <a:pt x="375" y="571588"/>
                </a:cubicBezTo>
                <a:close/>
              </a:path>
            </a:pathLst>
          </a:custGeom>
          <a:solidFill>
            <a:schemeClr val="accent1">
              <a:alpha val="82000"/>
            </a:schemeClr>
          </a:solidFill>
          <a:ln>
            <a:noFill/>
          </a:ln>
        </p:spPr>
        <p:style>
          <a:lnRef idx="1">
            <a:schemeClr val="accent1"/>
          </a:lnRef>
          <a:fillRef idx="3">
            <a:schemeClr val="accent1"/>
          </a:fillRef>
          <a:effectRef idx="2">
            <a:schemeClr val="accent1"/>
          </a:effectRef>
          <a:fontRef idx="minor">
            <a:schemeClr val="lt1"/>
          </a:fontRef>
        </p:style>
      </p:sp>
      <p:sp>
        <p:nvSpPr>
          <p:cNvPr id="4" name="TextBox 3">
            <a:extLst>
              <a:ext uri="{FF2B5EF4-FFF2-40B4-BE49-F238E27FC236}">
                <a16:creationId xmlns:a16="http://schemas.microsoft.com/office/drawing/2014/main" id="{62EA6217-66ED-F522-1D0D-A0825797BBEE}"/>
              </a:ext>
            </a:extLst>
          </p:cNvPr>
          <p:cNvSpPr txBox="1"/>
          <p:nvPr/>
        </p:nvSpPr>
        <p:spPr>
          <a:xfrm rot="21420000">
            <a:off x="496980" y="3221623"/>
            <a:ext cx="10264470" cy="1250066"/>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gn="r" defTabSz="914400">
              <a:lnSpc>
                <a:spcPct val="90000"/>
              </a:lnSpc>
              <a:spcBef>
                <a:spcPct val="0"/>
              </a:spcBef>
              <a:spcAft>
                <a:spcPts val="600"/>
              </a:spcAft>
            </a:pPr>
            <a:r>
              <a:rPr lang="en-US" sz="8000" cap="all">
                <a:solidFill>
                  <a:schemeClr val="bg1"/>
                </a:solidFill>
                <a:latin typeface="+mj-lt"/>
                <a:ea typeface="+mj-ea"/>
                <a:cs typeface="+mj-cs"/>
              </a:rPr>
              <a:t>The wall</a:t>
            </a:r>
          </a:p>
        </p:txBody>
      </p:sp>
      <p:sp>
        <p:nvSpPr>
          <p:cNvPr id="41" name="5-Point Star 12">
            <a:extLst>
              <a:ext uri="{FF2B5EF4-FFF2-40B4-BE49-F238E27FC236}">
                <a16:creationId xmlns:a16="http://schemas.microsoft.com/office/drawing/2014/main" id="{EB803A74-8E46-4CF3-B85A-2F618214CF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20000">
            <a:off x="4221385" y="5111356"/>
            <a:ext cx="515386" cy="515386"/>
          </a:xfrm>
          <a:prstGeom prst="star5">
            <a:avLst>
              <a:gd name="adj" fmla="val 26693"/>
              <a:gd name="hf" fmla="val 105146"/>
              <a:gd name="vf" fmla="val 110557"/>
            </a:avLst>
          </a:prstGeom>
          <a:solidFill>
            <a:schemeClr val="tx1">
              <a:alpha val="40000"/>
            </a:schemeClr>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74421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BE40AC9-10CC-8B4A-1A18-9FBF56A660EE}"/>
              </a:ext>
            </a:extLst>
          </p:cNvPr>
          <p:cNvSpPr txBox="1"/>
          <p:nvPr/>
        </p:nvSpPr>
        <p:spPr>
          <a:xfrm>
            <a:off x="3717" y="3717"/>
            <a:ext cx="6720468"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Once fully build the wall worked out to be 210ft wide and 35ft tall, totalling 340 brinks all manually place one by one till fully constructed.  The main problem that Jonathan Park was having was trying to decide what material would be light enough, durable enough and able to be transported with some ease. All came together when on a trip to the pub his college remarked that cardboard boxes were flat-packed for transport and rebuilt for use, this was somewhat of a eureka moment as Mark Fisher went off the research on how he could secure them on stage and Jonathan Park went to find durable and fireproof cardboard. </a:t>
            </a:r>
          </a:p>
        </p:txBody>
      </p:sp>
      <p:pic>
        <p:nvPicPr>
          <p:cNvPr id="5" name="Picture 5">
            <a:extLst>
              <a:ext uri="{FF2B5EF4-FFF2-40B4-BE49-F238E27FC236}">
                <a16:creationId xmlns:a16="http://schemas.microsoft.com/office/drawing/2014/main" id="{68211B47-533A-3213-F2AE-4DF05D9F124A}"/>
              </a:ext>
            </a:extLst>
          </p:cNvPr>
          <p:cNvPicPr>
            <a:picLocks noChangeAspect="1"/>
          </p:cNvPicPr>
          <p:nvPr/>
        </p:nvPicPr>
        <p:blipFill>
          <a:blip r:embed="rId2"/>
          <a:stretch>
            <a:fillRect/>
          </a:stretch>
        </p:blipFill>
        <p:spPr>
          <a:xfrm>
            <a:off x="6731619" y="40106"/>
            <a:ext cx="4889810" cy="2577496"/>
          </a:xfrm>
          <a:prstGeom prst="rect">
            <a:avLst/>
          </a:prstGeom>
        </p:spPr>
      </p:pic>
      <p:pic>
        <p:nvPicPr>
          <p:cNvPr id="6" name="Picture 6" descr="A picture containing person, indoor, people, crowd&#10;&#10;Description automatically generated">
            <a:extLst>
              <a:ext uri="{FF2B5EF4-FFF2-40B4-BE49-F238E27FC236}">
                <a16:creationId xmlns:a16="http://schemas.microsoft.com/office/drawing/2014/main" id="{AB496B8E-5B3D-8E89-8D85-E15037A081CA}"/>
              </a:ext>
            </a:extLst>
          </p:cNvPr>
          <p:cNvPicPr>
            <a:picLocks noChangeAspect="1"/>
          </p:cNvPicPr>
          <p:nvPr/>
        </p:nvPicPr>
        <p:blipFill>
          <a:blip r:embed="rId3"/>
          <a:stretch>
            <a:fillRect/>
          </a:stretch>
        </p:blipFill>
        <p:spPr>
          <a:xfrm>
            <a:off x="78059" y="2827764"/>
            <a:ext cx="3626004" cy="2726473"/>
          </a:xfrm>
          <a:prstGeom prst="rect">
            <a:avLst/>
          </a:prstGeom>
        </p:spPr>
      </p:pic>
      <p:sp>
        <p:nvSpPr>
          <p:cNvPr id="7" name="TextBox 6">
            <a:extLst>
              <a:ext uri="{FF2B5EF4-FFF2-40B4-BE49-F238E27FC236}">
                <a16:creationId xmlns:a16="http://schemas.microsoft.com/office/drawing/2014/main" id="{3FB51D33-5CDC-0444-72CD-D4D20C0C3810}"/>
              </a:ext>
            </a:extLst>
          </p:cNvPr>
          <p:cNvSpPr txBox="1"/>
          <p:nvPr/>
        </p:nvSpPr>
        <p:spPr>
          <a:xfrm>
            <a:off x="3785839" y="2661424"/>
            <a:ext cx="2743200"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Not only used for theatrics, but the bricks also worked out to be a great surface for AV  to be projected onto, this displayed all of Gerald Scarfs' animations. As well as the wall a large circular white she was also used for projections.</a:t>
            </a:r>
          </a:p>
        </p:txBody>
      </p:sp>
      <p:pic>
        <p:nvPicPr>
          <p:cNvPr id="8" name="Picture 8">
            <a:extLst>
              <a:ext uri="{FF2B5EF4-FFF2-40B4-BE49-F238E27FC236}">
                <a16:creationId xmlns:a16="http://schemas.microsoft.com/office/drawing/2014/main" id="{CF748FDF-3251-2554-5AB0-E5C2642D6F6B}"/>
              </a:ext>
            </a:extLst>
          </p:cNvPr>
          <p:cNvPicPr>
            <a:picLocks noChangeAspect="1"/>
          </p:cNvPicPr>
          <p:nvPr/>
        </p:nvPicPr>
        <p:blipFill>
          <a:blip r:embed="rId4"/>
          <a:stretch>
            <a:fillRect/>
          </a:stretch>
        </p:blipFill>
        <p:spPr>
          <a:xfrm>
            <a:off x="6731621" y="2657958"/>
            <a:ext cx="4889808" cy="2870939"/>
          </a:xfrm>
          <a:prstGeom prst="rect">
            <a:avLst/>
          </a:prstGeom>
        </p:spPr>
      </p:pic>
    </p:spTree>
    <p:extLst>
      <p:ext uri="{BB962C8B-B14F-4D97-AF65-F5344CB8AC3E}">
        <p14:creationId xmlns:p14="http://schemas.microsoft.com/office/powerpoint/2010/main" val="200621195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4C886762-16F0-4868-B83A-26174621418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1" name="Freeform 11">
            <a:extLst>
              <a:ext uri="{FF2B5EF4-FFF2-40B4-BE49-F238E27FC236}">
                <a16:creationId xmlns:a16="http://schemas.microsoft.com/office/drawing/2014/main" id="{D2B54B4E-3454-4B76-B85A-8512B77298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875" y="0"/>
            <a:ext cx="11683810" cy="6588125"/>
          </a:xfrm>
          <a:custGeom>
            <a:avLst/>
            <a:gdLst/>
            <a:ahLst/>
            <a:cxnLst/>
            <a:rect l="l" t="t" r="r" b="b"/>
            <a:pathLst>
              <a:path w="11683810" h="6588125">
                <a:moveTo>
                  <a:pt x="0" y="0"/>
                </a:moveTo>
                <a:lnTo>
                  <a:pt x="11318691" y="0"/>
                </a:lnTo>
                <a:lnTo>
                  <a:pt x="11683810" y="5976938"/>
                </a:lnTo>
                <a:lnTo>
                  <a:pt x="15875" y="6588125"/>
                </a:lnTo>
                <a:cubicBezTo>
                  <a:pt x="10583" y="4386792"/>
                  <a:pt x="5292" y="2185458"/>
                  <a:pt x="0" y="0"/>
                </a:cubicBezTo>
                <a:close/>
              </a:path>
            </a:pathLst>
          </a:custGeom>
          <a:ln>
            <a:noFill/>
          </a:ln>
          <a:effectLst>
            <a:outerShdw blurRad="101600" dist="152400" dir="4380000" algn="tl" rotWithShape="0">
              <a:srgbClr val="000000">
                <a:alpha val="43000"/>
              </a:srgbClr>
            </a:outerShdw>
          </a:effectLst>
        </p:spPr>
        <p:style>
          <a:lnRef idx="1">
            <a:schemeClr val="accent1"/>
          </a:lnRef>
          <a:fillRef idx="3">
            <a:schemeClr val="accent1"/>
          </a:fillRef>
          <a:effectRef idx="2">
            <a:schemeClr val="accent1"/>
          </a:effectRef>
          <a:fontRef idx="minor">
            <a:schemeClr val="lt1"/>
          </a:fontRef>
        </p:style>
      </p:sp>
      <p:sp>
        <p:nvSpPr>
          <p:cNvPr id="13" name="Freeform 13">
            <a:extLst>
              <a:ext uri="{FF2B5EF4-FFF2-40B4-BE49-F238E27FC236}">
                <a16:creationId xmlns:a16="http://schemas.microsoft.com/office/drawing/2014/main" id="{7EFFE965-5586-4889-A74D-3A6080D04B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82257"/>
            <a:ext cx="11329257" cy="2028845"/>
          </a:xfrm>
          <a:custGeom>
            <a:avLst/>
            <a:gdLst/>
            <a:ahLst/>
            <a:cxnLst/>
            <a:rect l="l" t="t" r="r" b="b"/>
            <a:pathLst>
              <a:path w="11329257" h="2028845">
                <a:moveTo>
                  <a:pt x="0" y="588520"/>
                </a:moveTo>
                <a:lnTo>
                  <a:pt x="11244075" y="0"/>
                </a:lnTo>
                <a:lnTo>
                  <a:pt x="11329257" y="1424838"/>
                </a:lnTo>
                <a:lnTo>
                  <a:pt x="0" y="2028845"/>
                </a:lnTo>
                <a:lnTo>
                  <a:pt x="0" y="58852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15" name="Freeform 25">
            <a:extLst>
              <a:ext uri="{FF2B5EF4-FFF2-40B4-BE49-F238E27FC236}">
                <a16:creationId xmlns:a16="http://schemas.microsoft.com/office/drawing/2014/main" id="{5BC4125D-18D9-4A65-82B6-C24FE9434F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719579" cy="456877"/>
          </a:xfrm>
          <a:custGeom>
            <a:avLst/>
            <a:gdLst/>
            <a:ahLst/>
            <a:cxnLst/>
            <a:rect l="l" t="t" r="r" b="b"/>
            <a:pathLst>
              <a:path w="8719579" h="456877">
                <a:moveTo>
                  <a:pt x="0" y="0"/>
                </a:moveTo>
                <a:lnTo>
                  <a:pt x="8719579" y="0"/>
                </a:lnTo>
                <a:lnTo>
                  <a:pt x="0" y="456877"/>
                </a:lnTo>
                <a:lnTo>
                  <a:pt x="0" y="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17" name="Freeform 14">
            <a:extLst>
              <a:ext uri="{FF2B5EF4-FFF2-40B4-BE49-F238E27FC236}">
                <a16:creationId xmlns:a16="http://schemas.microsoft.com/office/drawing/2014/main" id="{A86DE327-0F45-4F54-BB6C-68A093CE55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20000">
            <a:off x="-161800" y="293317"/>
            <a:ext cx="11367116" cy="5751804"/>
          </a:xfrm>
          <a:custGeom>
            <a:avLst/>
            <a:gdLst/>
            <a:ahLst/>
            <a:cxnLst/>
            <a:rect l="l" t="t" r="r" b="b"/>
            <a:pathLst>
              <a:path w="11367116" h="5751804">
                <a:moveTo>
                  <a:pt x="11346705" y="0"/>
                </a:moveTo>
                <a:cubicBezTo>
                  <a:pt x="11353509" y="1915114"/>
                  <a:pt x="11360312" y="3830229"/>
                  <a:pt x="11367116" y="5745343"/>
                </a:cubicBezTo>
                <a:lnTo>
                  <a:pt x="0" y="5751804"/>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19" name="5-Point Star 24">
            <a:extLst>
              <a:ext uri="{FF2B5EF4-FFF2-40B4-BE49-F238E27FC236}">
                <a16:creationId xmlns:a16="http://schemas.microsoft.com/office/drawing/2014/main" id="{795857C2-E6E7-405A-B5A3-4DE3B50A7B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20000">
            <a:off x="4221385" y="5111356"/>
            <a:ext cx="515386" cy="515386"/>
          </a:xfrm>
          <a:prstGeom prst="star5">
            <a:avLst>
              <a:gd name="adj" fmla="val 26693"/>
              <a:gd name="hf" fmla="val 105146"/>
              <a:gd name="vf" fmla="val 110557"/>
            </a:avLst>
          </a:prstGeom>
          <a:solidFill>
            <a:schemeClr val="tx1">
              <a:alpha val="40000"/>
            </a:schemeClr>
          </a:solidFill>
          <a:ln>
            <a:noFill/>
          </a:ln>
        </p:spPr>
        <p:style>
          <a:lnRef idx="1">
            <a:schemeClr val="accent1"/>
          </a:lnRef>
          <a:fillRef idx="3">
            <a:schemeClr val="accent1"/>
          </a:fillRef>
          <a:effectRef idx="2">
            <a:schemeClr val="accent1"/>
          </a:effectRef>
          <a:fontRef idx="minor">
            <a:schemeClr val="lt1"/>
          </a:fontRef>
        </p:style>
      </p:sp>
      <p:pic>
        <p:nvPicPr>
          <p:cNvPr id="21" name="Picture 20">
            <a:extLst>
              <a:ext uri="{FF2B5EF4-FFF2-40B4-BE49-F238E27FC236}">
                <a16:creationId xmlns:a16="http://schemas.microsoft.com/office/drawing/2014/main" id="{2C53C8BF-9653-4474-9153-4FE835420D6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23" name="Rectangle 22">
            <a:extLst>
              <a:ext uri="{FF2B5EF4-FFF2-40B4-BE49-F238E27FC236}">
                <a16:creationId xmlns:a16="http://schemas.microsoft.com/office/drawing/2014/main" id="{7C08F021-28CE-479A-B96B-5252A9DDF6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67" y="0"/>
            <a:ext cx="7107594" cy="6858000"/>
          </a:xfrm>
          <a:prstGeom prst="rect">
            <a:avLst/>
          </a:prstGeom>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5">
            <a:extLst>
              <a:ext uri="{FF2B5EF4-FFF2-40B4-BE49-F238E27FC236}">
                <a16:creationId xmlns:a16="http://schemas.microsoft.com/office/drawing/2014/main" id="{09507514-A010-4863-8E99-AB3983760B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61" y="0"/>
            <a:ext cx="6756015" cy="6576643"/>
          </a:xfrm>
          <a:custGeom>
            <a:avLst/>
            <a:gdLst/>
            <a:ahLst/>
            <a:cxnLst/>
            <a:rect l="l" t="t" r="r" b="b"/>
            <a:pathLst>
              <a:path w="11367116" h="5751804">
                <a:moveTo>
                  <a:pt x="11346705" y="0"/>
                </a:moveTo>
                <a:cubicBezTo>
                  <a:pt x="11353509" y="1915114"/>
                  <a:pt x="11360312" y="3830229"/>
                  <a:pt x="11367116" y="5745343"/>
                </a:cubicBezTo>
                <a:lnTo>
                  <a:pt x="0" y="5751804"/>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 name="Title 1">
            <a:extLst>
              <a:ext uri="{FF2B5EF4-FFF2-40B4-BE49-F238E27FC236}">
                <a16:creationId xmlns:a16="http://schemas.microsoft.com/office/drawing/2014/main" id="{D1864EA9-1703-2C57-EB0B-3E96F45FA700}"/>
              </a:ext>
            </a:extLst>
          </p:cNvPr>
          <p:cNvSpPr>
            <a:spLocks noGrp="1"/>
          </p:cNvSpPr>
          <p:nvPr>
            <p:ph type="title"/>
          </p:nvPr>
        </p:nvSpPr>
        <p:spPr>
          <a:xfrm>
            <a:off x="-116213" y="598214"/>
            <a:ext cx="5778684" cy="2901781"/>
          </a:xfrm>
        </p:spPr>
        <p:txBody>
          <a:bodyPr vert="horz" lIns="91440" tIns="45720" rIns="91440" bIns="45720" rtlCol="0" anchor="b">
            <a:normAutofit/>
          </a:bodyPr>
          <a:lstStyle/>
          <a:p>
            <a:pPr algn="r"/>
            <a:r>
              <a:rPr lang="en-US" sz="8000"/>
              <a:t>Hamilton </a:t>
            </a:r>
          </a:p>
        </p:txBody>
      </p:sp>
      <p:sp>
        <p:nvSpPr>
          <p:cNvPr id="27" name="Rectangle 26">
            <a:extLst>
              <a:ext uri="{FF2B5EF4-FFF2-40B4-BE49-F238E27FC236}">
                <a16:creationId xmlns:a16="http://schemas.microsoft.com/office/drawing/2014/main" id="{C015C3BB-3CA4-4964-8FB4-7DA3FBB637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68" y="0"/>
            <a:ext cx="6720840" cy="226225"/>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29" name="Rectangle 28">
            <a:extLst>
              <a:ext uri="{FF2B5EF4-FFF2-40B4-BE49-F238E27FC236}">
                <a16:creationId xmlns:a16="http://schemas.microsoft.com/office/drawing/2014/main" id="{7941F53E-EAF1-4AF0-9386-A74DFBA204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08" y="5762147"/>
            <a:ext cx="6720840"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31" name="Rectangle 30">
            <a:extLst>
              <a:ext uri="{FF2B5EF4-FFF2-40B4-BE49-F238E27FC236}">
                <a16:creationId xmlns:a16="http://schemas.microsoft.com/office/drawing/2014/main" id="{D7210737-D731-4ED9-8D08-A238C71DD3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7188" y="450792"/>
            <a:ext cx="4171517" cy="5950008"/>
          </a:xfrm>
          <a:prstGeom prst="rect">
            <a:avLst/>
          </a:prstGeom>
          <a:solidFill>
            <a:schemeClr val="bg1"/>
          </a:solidFill>
          <a:ln w="57150" cmpd="thinThick">
            <a:noFill/>
            <a:miter lim="800000"/>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Shape&#10;&#10;Description automatically generated">
            <a:extLst>
              <a:ext uri="{FF2B5EF4-FFF2-40B4-BE49-F238E27FC236}">
                <a16:creationId xmlns:a16="http://schemas.microsoft.com/office/drawing/2014/main" id="{DB55064A-A7CB-5FF6-AEEB-163D7B0A9DE9}"/>
              </a:ext>
            </a:extLst>
          </p:cNvPr>
          <p:cNvPicPr>
            <a:picLocks noChangeAspect="1"/>
          </p:cNvPicPr>
          <p:nvPr/>
        </p:nvPicPr>
        <p:blipFill rotWithShape="1">
          <a:blip r:embed="rId4"/>
          <a:srcRect l="3579" r="2301" b="1"/>
          <a:stretch/>
        </p:blipFill>
        <p:spPr>
          <a:xfrm>
            <a:off x="7798182" y="684680"/>
            <a:ext cx="3697956" cy="5482657"/>
          </a:xfrm>
          <a:prstGeom prst="rect">
            <a:avLst/>
          </a:prstGeom>
        </p:spPr>
      </p:pic>
    </p:spTree>
    <p:extLst>
      <p:ext uri="{BB962C8B-B14F-4D97-AF65-F5344CB8AC3E}">
        <p14:creationId xmlns:p14="http://schemas.microsoft.com/office/powerpoint/2010/main" val="4196123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21DF3EB-FCCC-02FE-2DF0-E8573288407D}"/>
              </a:ext>
            </a:extLst>
          </p:cNvPr>
          <p:cNvSpPr txBox="1"/>
          <p:nvPr/>
        </p:nvSpPr>
        <p:spPr>
          <a:xfrm>
            <a:off x="68766" y="105937"/>
            <a:ext cx="2919760"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a:solidFill>
                  <a:srgbClr val="C00000"/>
                </a:solidFill>
              </a:rPr>
              <a:t>A brief history:</a:t>
            </a:r>
            <a:endParaRPr lang="en-GB" sz="3200">
              <a:solidFill>
                <a:srgbClr val="FF0000"/>
              </a:solidFill>
            </a:endParaRPr>
          </a:p>
        </p:txBody>
      </p:sp>
      <p:sp>
        <p:nvSpPr>
          <p:cNvPr id="5" name="TextBox 4">
            <a:extLst>
              <a:ext uri="{FF2B5EF4-FFF2-40B4-BE49-F238E27FC236}">
                <a16:creationId xmlns:a16="http://schemas.microsoft.com/office/drawing/2014/main" id="{64A5CC0A-1804-124C-CF19-3D2BAA1B5BF8}"/>
              </a:ext>
            </a:extLst>
          </p:cNvPr>
          <p:cNvSpPr txBox="1"/>
          <p:nvPr/>
        </p:nvSpPr>
        <p:spPr>
          <a:xfrm>
            <a:off x="68766" y="617034"/>
            <a:ext cx="8569711"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Hamilton: An American Musical is a sung-and-rapped-through musical by Lin-Manuel Miranda. It tells the story of American Founding Father Alexander Hamilton. Miranda said that he was inspired to write the musical after reading the 2004 biography </a:t>
            </a:r>
            <a:r>
              <a:rPr lang="en-GB" i="1">
                <a:ea typeface="+mn-lt"/>
                <a:cs typeface="+mn-lt"/>
              </a:rPr>
              <a:t>Alexander Hamilton</a:t>
            </a:r>
            <a:r>
              <a:rPr lang="en-GB">
                <a:ea typeface="+mn-lt"/>
                <a:cs typeface="+mn-lt"/>
              </a:rPr>
              <a:t> by Ron Chernow. The show draws heavily from hip hop, as well as R&amp;B, pop, soul, and traditional-style show tunes. It casts non-white actors as the Founding Fathers and other historical figures. Miranda described </a:t>
            </a:r>
            <a:r>
              <a:rPr lang="en-GB" i="1">
                <a:ea typeface="+mn-lt"/>
                <a:cs typeface="+mn-lt"/>
              </a:rPr>
              <a:t>Hamilton</a:t>
            </a:r>
            <a:r>
              <a:rPr lang="en-GB">
                <a:ea typeface="+mn-lt"/>
                <a:cs typeface="+mn-lt"/>
              </a:rPr>
              <a:t> as about "America then, as told by America now.</a:t>
            </a:r>
            <a:endParaRPr lang="en-US"/>
          </a:p>
        </p:txBody>
      </p:sp>
      <p:pic>
        <p:nvPicPr>
          <p:cNvPr id="6" name="Picture 6" descr="A picture containing person, outdoor&#10;&#10;Description automatically generated">
            <a:extLst>
              <a:ext uri="{FF2B5EF4-FFF2-40B4-BE49-F238E27FC236}">
                <a16:creationId xmlns:a16="http://schemas.microsoft.com/office/drawing/2014/main" id="{4D389361-76A8-CC4B-E7D1-33E5511571EC}"/>
              </a:ext>
            </a:extLst>
          </p:cNvPr>
          <p:cNvPicPr>
            <a:picLocks noChangeAspect="1"/>
          </p:cNvPicPr>
          <p:nvPr/>
        </p:nvPicPr>
        <p:blipFill>
          <a:blip r:embed="rId2"/>
          <a:stretch>
            <a:fillRect/>
          </a:stretch>
        </p:blipFill>
        <p:spPr>
          <a:xfrm>
            <a:off x="8841059" y="107795"/>
            <a:ext cx="2743200" cy="1828800"/>
          </a:xfrm>
          <a:prstGeom prst="rect">
            <a:avLst/>
          </a:prstGeom>
        </p:spPr>
      </p:pic>
      <p:sp>
        <p:nvSpPr>
          <p:cNvPr id="7" name="TextBox 6">
            <a:extLst>
              <a:ext uri="{FF2B5EF4-FFF2-40B4-BE49-F238E27FC236}">
                <a16:creationId xmlns:a16="http://schemas.microsoft.com/office/drawing/2014/main" id="{95AE8A59-943B-99BE-E704-F9658AFA753D}"/>
              </a:ext>
            </a:extLst>
          </p:cNvPr>
          <p:cNvSpPr txBox="1"/>
          <p:nvPr/>
        </p:nvSpPr>
        <p:spPr>
          <a:xfrm>
            <a:off x="8751617" y="1930787"/>
            <a:ext cx="27432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solidFill>
                  <a:srgbClr val="C00000"/>
                </a:solidFill>
              </a:rPr>
              <a:t>Lin-Manuel Miranda – </a:t>
            </a:r>
            <a:r>
              <a:rPr lang="en-GB" sz="1400"/>
              <a:t>Music and lyrics. Original lead actor.</a:t>
            </a:r>
            <a:endParaRPr lang="en-GB">
              <a:solidFill>
                <a:srgbClr val="000000"/>
              </a:solidFill>
            </a:endParaRPr>
          </a:p>
        </p:txBody>
      </p:sp>
      <p:sp>
        <p:nvSpPr>
          <p:cNvPr id="13" name="TextBox 12">
            <a:extLst>
              <a:ext uri="{FF2B5EF4-FFF2-40B4-BE49-F238E27FC236}">
                <a16:creationId xmlns:a16="http://schemas.microsoft.com/office/drawing/2014/main" id="{2A72E8FE-B22F-BD90-0D36-C85F4B45A2C8}"/>
              </a:ext>
            </a:extLst>
          </p:cNvPr>
          <p:cNvSpPr txBox="1"/>
          <p:nvPr/>
        </p:nvSpPr>
        <p:spPr>
          <a:xfrm>
            <a:off x="5122823" y="2613799"/>
            <a:ext cx="5307980"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rgbClr val="C00000"/>
                </a:solidFill>
              </a:rPr>
              <a:t>Set Designer - </a:t>
            </a:r>
            <a:r>
              <a:rPr lang="en-GB">
                <a:solidFill>
                  <a:srgbClr val="C00000"/>
                </a:solidFill>
                <a:ea typeface="+mn-lt"/>
                <a:cs typeface="+mn-lt"/>
              </a:rPr>
              <a:t>David Korins</a:t>
            </a:r>
          </a:p>
          <a:p>
            <a:r>
              <a:rPr lang="en-GB">
                <a:solidFill>
                  <a:schemeClr val="tx1">
                    <a:lumMod val="95000"/>
                    <a:lumOff val="5000"/>
                  </a:schemeClr>
                </a:solidFill>
                <a:ea typeface="+mn-lt"/>
                <a:cs typeface="+mn-lt"/>
              </a:rPr>
              <a:t>Korins has designed more than 20 Broadways shows including </a:t>
            </a:r>
            <a:r>
              <a:rPr lang="en-GB" i="1">
                <a:solidFill>
                  <a:schemeClr val="tx1">
                    <a:lumMod val="95000"/>
                    <a:lumOff val="5000"/>
                  </a:schemeClr>
                </a:solidFill>
                <a:ea typeface="+mn-lt"/>
                <a:cs typeface="+mn-lt"/>
              </a:rPr>
              <a:t>Hamilton.</a:t>
            </a:r>
            <a:r>
              <a:rPr lang="en-GB">
                <a:solidFill>
                  <a:schemeClr val="tx1">
                    <a:lumMod val="95000"/>
                    <a:lumOff val="5000"/>
                  </a:schemeClr>
                </a:solidFill>
                <a:ea typeface="+mn-lt"/>
                <a:cs typeface="+mn-lt"/>
              </a:rPr>
              <a:t> </a:t>
            </a:r>
            <a:r>
              <a:rPr lang="en-GB" i="1">
                <a:solidFill>
                  <a:schemeClr val="tx1">
                    <a:lumMod val="95000"/>
                    <a:lumOff val="5000"/>
                  </a:schemeClr>
                </a:solidFill>
                <a:ea typeface="+mn-lt"/>
                <a:cs typeface="+mn-lt"/>
              </a:rPr>
              <a:t>Dear Evan Hansen, Beetlejuice,</a:t>
            </a:r>
            <a:r>
              <a:rPr lang="en-GB">
                <a:solidFill>
                  <a:schemeClr val="tx1">
                    <a:lumMod val="95000"/>
                    <a:lumOff val="5000"/>
                  </a:schemeClr>
                </a:solidFill>
                <a:ea typeface="+mn-lt"/>
                <a:cs typeface="+mn-lt"/>
              </a:rPr>
              <a:t> and </a:t>
            </a:r>
            <a:r>
              <a:rPr lang="en-GB" i="1">
                <a:solidFill>
                  <a:schemeClr val="tx1">
                    <a:lumMod val="95000"/>
                    <a:lumOff val="5000"/>
                  </a:schemeClr>
                </a:solidFill>
                <a:ea typeface="+mn-lt"/>
                <a:cs typeface="+mn-lt"/>
              </a:rPr>
              <a:t>Mrs. Doubtfire</a:t>
            </a:r>
            <a:r>
              <a:rPr lang="en-GB">
                <a:solidFill>
                  <a:schemeClr val="tx1">
                    <a:lumMod val="95000"/>
                    <a:lumOff val="5000"/>
                  </a:schemeClr>
                </a:solidFill>
                <a:ea typeface="+mn-lt"/>
                <a:cs typeface="+mn-lt"/>
              </a:rPr>
              <a:t>.</a:t>
            </a:r>
            <a:endParaRPr lang="en-GB" baseline="30000">
              <a:solidFill>
                <a:schemeClr val="tx1">
                  <a:lumMod val="95000"/>
                  <a:lumOff val="5000"/>
                </a:schemeClr>
              </a:solidFill>
            </a:endParaRPr>
          </a:p>
          <a:p>
            <a:r>
              <a:rPr lang="en-GB">
                <a:solidFill>
                  <a:schemeClr val="tx1">
                    <a:lumMod val="95000"/>
                    <a:lumOff val="5000"/>
                  </a:schemeClr>
                </a:solidFill>
                <a:ea typeface="+mn-lt"/>
                <a:cs typeface="+mn-lt"/>
              </a:rPr>
              <a:t>David Korins served as creative director for musicians including Lady Gaga, Bruno Mars, Kanye West, Mariah Carey ( Andrea Bocelli, and Sia.</a:t>
            </a:r>
            <a:endParaRPr lang="en-GB">
              <a:solidFill>
                <a:schemeClr val="tx1">
                  <a:lumMod val="95000"/>
                  <a:lumOff val="5000"/>
                </a:schemeClr>
              </a:solidFill>
            </a:endParaRPr>
          </a:p>
          <a:p>
            <a:endParaRPr lang="en-GB">
              <a:solidFill>
                <a:srgbClr val="C00000"/>
              </a:solidFill>
            </a:endParaRPr>
          </a:p>
        </p:txBody>
      </p:sp>
      <p:pic>
        <p:nvPicPr>
          <p:cNvPr id="15" name="Picture 15">
            <a:extLst>
              <a:ext uri="{FF2B5EF4-FFF2-40B4-BE49-F238E27FC236}">
                <a16:creationId xmlns:a16="http://schemas.microsoft.com/office/drawing/2014/main" id="{451A52EE-3995-39B4-6170-6F2E80ADA61B}"/>
              </a:ext>
            </a:extLst>
          </p:cNvPr>
          <p:cNvPicPr>
            <a:picLocks noChangeAspect="1"/>
          </p:cNvPicPr>
          <p:nvPr/>
        </p:nvPicPr>
        <p:blipFill>
          <a:blip r:embed="rId3"/>
          <a:stretch>
            <a:fillRect/>
          </a:stretch>
        </p:blipFill>
        <p:spPr>
          <a:xfrm>
            <a:off x="161693" y="2648182"/>
            <a:ext cx="4861931" cy="2732513"/>
          </a:xfrm>
          <a:prstGeom prst="rect">
            <a:avLst/>
          </a:prstGeom>
        </p:spPr>
      </p:pic>
    </p:spTree>
    <p:extLst>
      <p:ext uri="{BB962C8B-B14F-4D97-AF65-F5344CB8AC3E}">
        <p14:creationId xmlns:p14="http://schemas.microsoft.com/office/powerpoint/2010/main" val="53010134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A picture containing building, dining table&#10;&#10;Description automatically generated">
            <a:extLst>
              <a:ext uri="{FF2B5EF4-FFF2-40B4-BE49-F238E27FC236}">
                <a16:creationId xmlns:a16="http://schemas.microsoft.com/office/drawing/2014/main" id="{C9313144-B9B4-6F30-1823-AB51BE634FD1}"/>
              </a:ext>
            </a:extLst>
          </p:cNvPr>
          <p:cNvPicPr>
            <a:picLocks noChangeAspect="1"/>
          </p:cNvPicPr>
          <p:nvPr/>
        </p:nvPicPr>
        <p:blipFill>
          <a:blip r:embed="rId2"/>
          <a:stretch>
            <a:fillRect/>
          </a:stretch>
        </p:blipFill>
        <p:spPr>
          <a:xfrm>
            <a:off x="170763" y="50903"/>
            <a:ext cx="5208195" cy="2783793"/>
          </a:xfrm>
          <a:prstGeom prst="rect">
            <a:avLst/>
          </a:prstGeom>
        </p:spPr>
      </p:pic>
      <p:pic>
        <p:nvPicPr>
          <p:cNvPr id="5" name="Picture 5" descr="A picture containing indoor, wooden, wood, several&#10;&#10;Description automatically generated">
            <a:extLst>
              <a:ext uri="{FF2B5EF4-FFF2-40B4-BE49-F238E27FC236}">
                <a16:creationId xmlns:a16="http://schemas.microsoft.com/office/drawing/2014/main" id="{05B307AA-8B0F-B362-FE46-6EC4D7C4A06E}"/>
              </a:ext>
            </a:extLst>
          </p:cNvPr>
          <p:cNvPicPr>
            <a:picLocks noChangeAspect="1"/>
          </p:cNvPicPr>
          <p:nvPr/>
        </p:nvPicPr>
        <p:blipFill rotWithShape="1">
          <a:blip r:embed="rId3"/>
          <a:srcRect t="12203" r="-339" b="12881"/>
          <a:stretch/>
        </p:blipFill>
        <p:spPr>
          <a:xfrm>
            <a:off x="173419" y="3075835"/>
            <a:ext cx="3146552" cy="2366607"/>
          </a:xfrm>
          <a:prstGeom prst="rect">
            <a:avLst/>
          </a:prstGeom>
        </p:spPr>
      </p:pic>
      <p:pic>
        <p:nvPicPr>
          <p:cNvPr id="6" name="Picture 6" descr="Diagram, engineering drawing&#10;&#10;Description automatically generated">
            <a:extLst>
              <a:ext uri="{FF2B5EF4-FFF2-40B4-BE49-F238E27FC236}">
                <a16:creationId xmlns:a16="http://schemas.microsoft.com/office/drawing/2014/main" id="{09100A65-8FDB-F084-F910-9437B3B0DE90}"/>
              </a:ext>
            </a:extLst>
          </p:cNvPr>
          <p:cNvPicPr>
            <a:picLocks noChangeAspect="1"/>
          </p:cNvPicPr>
          <p:nvPr/>
        </p:nvPicPr>
        <p:blipFill>
          <a:blip r:embed="rId4"/>
          <a:stretch>
            <a:fillRect/>
          </a:stretch>
        </p:blipFill>
        <p:spPr>
          <a:xfrm>
            <a:off x="5776242" y="53401"/>
            <a:ext cx="5205759" cy="2828800"/>
          </a:xfrm>
          <a:prstGeom prst="rect">
            <a:avLst/>
          </a:prstGeom>
        </p:spPr>
      </p:pic>
      <p:sp>
        <p:nvSpPr>
          <p:cNvPr id="8" name="TextBox 7">
            <a:extLst>
              <a:ext uri="{FF2B5EF4-FFF2-40B4-BE49-F238E27FC236}">
                <a16:creationId xmlns:a16="http://schemas.microsoft.com/office/drawing/2014/main" id="{3C584838-44C7-68C2-AE23-023F23F0C57D}"/>
              </a:ext>
            </a:extLst>
          </p:cNvPr>
          <p:cNvSpPr txBox="1"/>
          <p:nvPr/>
        </p:nvSpPr>
        <p:spPr>
          <a:xfrm>
            <a:off x="3320763" y="2822719"/>
            <a:ext cx="8253760"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The reason why I like this set so much is not the actual look of the set itself but the amount of research that when into it. The designer David Kornis has spoken about he looked at the early evolution of America and how it was built by sailors, so he wanted to bring in nautical touches like the rope and wood to give the appearance that America had been built off the backs of old ships. There is also a lot of moving elements in this set, including a revolve that combined with the amazing choreography left me speechless when I first watched it.  As well as the revolve there is a slight movement in the details of the set itself, with the bricks building in the second act after the war when America is being built as its own nation as well as the treads that move as well.</a:t>
            </a:r>
          </a:p>
        </p:txBody>
      </p:sp>
    </p:spTree>
    <p:extLst>
      <p:ext uri="{BB962C8B-B14F-4D97-AF65-F5344CB8AC3E}">
        <p14:creationId xmlns:p14="http://schemas.microsoft.com/office/powerpoint/2010/main" val="137744574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4C886762-16F0-4868-B83A-26174621418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0" name="Freeform 11">
            <a:extLst>
              <a:ext uri="{FF2B5EF4-FFF2-40B4-BE49-F238E27FC236}">
                <a16:creationId xmlns:a16="http://schemas.microsoft.com/office/drawing/2014/main" id="{D2B54B4E-3454-4B76-B85A-8512B77298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875" y="0"/>
            <a:ext cx="11683810" cy="6588125"/>
          </a:xfrm>
          <a:custGeom>
            <a:avLst/>
            <a:gdLst/>
            <a:ahLst/>
            <a:cxnLst/>
            <a:rect l="l" t="t" r="r" b="b"/>
            <a:pathLst>
              <a:path w="11683810" h="6588125">
                <a:moveTo>
                  <a:pt x="0" y="0"/>
                </a:moveTo>
                <a:lnTo>
                  <a:pt x="11318691" y="0"/>
                </a:lnTo>
                <a:lnTo>
                  <a:pt x="11683810" y="5976938"/>
                </a:lnTo>
                <a:lnTo>
                  <a:pt x="15875" y="6588125"/>
                </a:lnTo>
                <a:cubicBezTo>
                  <a:pt x="10583" y="4386792"/>
                  <a:pt x="5292" y="2185458"/>
                  <a:pt x="0" y="0"/>
                </a:cubicBezTo>
                <a:close/>
              </a:path>
            </a:pathLst>
          </a:custGeom>
          <a:ln>
            <a:noFill/>
          </a:ln>
          <a:effectLst>
            <a:outerShdw blurRad="101600" dist="152400" dir="4380000" algn="tl" rotWithShape="0">
              <a:srgbClr val="000000">
                <a:alpha val="43000"/>
              </a:srgbClr>
            </a:outerShdw>
          </a:effectLst>
        </p:spPr>
        <p:style>
          <a:lnRef idx="1">
            <a:schemeClr val="accent1"/>
          </a:lnRef>
          <a:fillRef idx="3">
            <a:schemeClr val="accent1"/>
          </a:fillRef>
          <a:effectRef idx="2">
            <a:schemeClr val="accent1"/>
          </a:effectRef>
          <a:fontRef idx="minor">
            <a:schemeClr val="lt1"/>
          </a:fontRef>
        </p:style>
      </p:sp>
      <p:sp>
        <p:nvSpPr>
          <p:cNvPr id="12" name="Freeform 13">
            <a:extLst>
              <a:ext uri="{FF2B5EF4-FFF2-40B4-BE49-F238E27FC236}">
                <a16:creationId xmlns:a16="http://schemas.microsoft.com/office/drawing/2014/main" id="{7EFFE965-5586-4889-A74D-3A6080D04B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82257"/>
            <a:ext cx="11329257" cy="2028845"/>
          </a:xfrm>
          <a:custGeom>
            <a:avLst/>
            <a:gdLst/>
            <a:ahLst/>
            <a:cxnLst/>
            <a:rect l="l" t="t" r="r" b="b"/>
            <a:pathLst>
              <a:path w="11329257" h="2028845">
                <a:moveTo>
                  <a:pt x="0" y="588520"/>
                </a:moveTo>
                <a:lnTo>
                  <a:pt x="11244075" y="0"/>
                </a:lnTo>
                <a:lnTo>
                  <a:pt x="11329257" y="1424838"/>
                </a:lnTo>
                <a:lnTo>
                  <a:pt x="0" y="2028845"/>
                </a:lnTo>
                <a:lnTo>
                  <a:pt x="0" y="58852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14" name="Freeform 25">
            <a:extLst>
              <a:ext uri="{FF2B5EF4-FFF2-40B4-BE49-F238E27FC236}">
                <a16:creationId xmlns:a16="http://schemas.microsoft.com/office/drawing/2014/main" id="{5BC4125D-18D9-4A65-82B6-C24FE9434F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719579" cy="456877"/>
          </a:xfrm>
          <a:custGeom>
            <a:avLst/>
            <a:gdLst/>
            <a:ahLst/>
            <a:cxnLst/>
            <a:rect l="l" t="t" r="r" b="b"/>
            <a:pathLst>
              <a:path w="8719579" h="456877">
                <a:moveTo>
                  <a:pt x="0" y="0"/>
                </a:moveTo>
                <a:lnTo>
                  <a:pt x="8719579" y="0"/>
                </a:lnTo>
                <a:lnTo>
                  <a:pt x="0" y="456877"/>
                </a:lnTo>
                <a:lnTo>
                  <a:pt x="0" y="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16" name="Freeform 14">
            <a:extLst>
              <a:ext uri="{FF2B5EF4-FFF2-40B4-BE49-F238E27FC236}">
                <a16:creationId xmlns:a16="http://schemas.microsoft.com/office/drawing/2014/main" id="{A86DE327-0F45-4F54-BB6C-68A093CE55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20000">
            <a:off x="-161800" y="293317"/>
            <a:ext cx="11367116" cy="5751804"/>
          </a:xfrm>
          <a:custGeom>
            <a:avLst/>
            <a:gdLst/>
            <a:ahLst/>
            <a:cxnLst/>
            <a:rect l="l" t="t" r="r" b="b"/>
            <a:pathLst>
              <a:path w="11367116" h="5751804">
                <a:moveTo>
                  <a:pt x="11346705" y="0"/>
                </a:moveTo>
                <a:cubicBezTo>
                  <a:pt x="11353509" y="1915114"/>
                  <a:pt x="11360312" y="3830229"/>
                  <a:pt x="11367116" y="5745343"/>
                </a:cubicBezTo>
                <a:lnTo>
                  <a:pt x="0" y="5751804"/>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18" name="5-Point Star 24">
            <a:extLst>
              <a:ext uri="{FF2B5EF4-FFF2-40B4-BE49-F238E27FC236}">
                <a16:creationId xmlns:a16="http://schemas.microsoft.com/office/drawing/2014/main" id="{795857C2-E6E7-405A-B5A3-4DE3B50A7B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20000">
            <a:off x="4221385" y="5111356"/>
            <a:ext cx="515386" cy="515386"/>
          </a:xfrm>
          <a:prstGeom prst="star5">
            <a:avLst>
              <a:gd name="adj" fmla="val 26693"/>
              <a:gd name="hf" fmla="val 105146"/>
              <a:gd name="vf" fmla="val 110557"/>
            </a:avLst>
          </a:prstGeom>
          <a:solidFill>
            <a:schemeClr val="tx1">
              <a:alpha val="40000"/>
            </a:schemeClr>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514D9A71-4D5B-DD44-1FAF-F1A9F3987295}"/>
              </a:ext>
            </a:extLst>
          </p:cNvPr>
          <p:cNvSpPr>
            <a:spLocks noGrp="1"/>
          </p:cNvSpPr>
          <p:nvPr>
            <p:ph type="title"/>
          </p:nvPr>
        </p:nvSpPr>
        <p:spPr>
          <a:xfrm rot="21420000">
            <a:off x="4959072" y="390182"/>
            <a:ext cx="5683314" cy="3284924"/>
          </a:xfrm>
        </p:spPr>
        <p:txBody>
          <a:bodyPr vert="horz" lIns="91440" tIns="45720" rIns="91440" bIns="45720" rtlCol="0" anchor="b">
            <a:normAutofit/>
          </a:bodyPr>
          <a:lstStyle/>
          <a:p>
            <a:pPr algn="r"/>
            <a:r>
              <a:rPr lang="en-US" sz="6800"/>
              <a:t>Construction Recipes </a:t>
            </a:r>
          </a:p>
        </p:txBody>
      </p:sp>
      <p:pic>
        <p:nvPicPr>
          <p:cNvPr id="4" name="Picture 3" descr="Construction work tools">
            <a:extLst>
              <a:ext uri="{FF2B5EF4-FFF2-40B4-BE49-F238E27FC236}">
                <a16:creationId xmlns:a16="http://schemas.microsoft.com/office/drawing/2014/main" id="{76CE163B-F1FC-E41F-0C8E-4C9BB2BCCB55}"/>
              </a:ext>
            </a:extLst>
          </p:cNvPr>
          <p:cNvPicPr>
            <a:picLocks noChangeAspect="1"/>
          </p:cNvPicPr>
          <p:nvPr/>
        </p:nvPicPr>
        <p:blipFill rotWithShape="1">
          <a:blip r:embed="rId4"/>
          <a:srcRect l="17890" r="13762" b="-2"/>
          <a:stretch/>
        </p:blipFill>
        <p:spPr>
          <a:xfrm rot="21420000">
            <a:off x="-118586" y="237518"/>
            <a:ext cx="4633277" cy="4518254"/>
          </a:xfrm>
          <a:custGeom>
            <a:avLst/>
            <a:gdLst/>
            <a:ahLst/>
            <a:cxnLst/>
            <a:rect l="l" t="t" r="r" b="b"/>
            <a:pathLst>
              <a:path w="4633277" h="4410442">
                <a:moveTo>
                  <a:pt x="4633277" y="0"/>
                </a:moveTo>
                <a:lnTo>
                  <a:pt x="4633277" y="4410442"/>
                </a:lnTo>
                <a:lnTo>
                  <a:pt x="0" y="4410442"/>
                </a:lnTo>
                <a:lnTo>
                  <a:pt x="231142" y="0"/>
                </a:lnTo>
                <a:close/>
              </a:path>
            </a:pathLst>
          </a:custGeom>
        </p:spPr>
      </p:pic>
      <p:sp>
        <p:nvSpPr>
          <p:cNvPr id="20" name="Freeform 25">
            <a:extLst>
              <a:ext uri="{FF2B5EF4-FFF2-40B4-BE49-F238E27FC236}">
                <a16:creationId xmlns:a16="http://schemas.microsoft.com/office/drawing/2014/main" id="{07280DB5-560C-4CF6-A5D0-61550AAA6E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719579" cy="456877"/>
          </a:xfrm>
          <a:custGeom>
            <a:avLst/>
            <a:gdLst/>
            <a:ahLst/>
            <a:cxnLst/>
            <a:rect l="l" t="t" r="r" b="b"/>
            <a:pathLst>
              <a:path w="8719579" h="456877">
                <a:moveTo>
                  <a:pt x="0" y="0"/>
                </a:moveTo>
                <a:lnTo>
                  <a:pt x="8719579" y="0"/>
                </a:lnTo>
                <a:lnTo>
                  <a:pt x="0" y="456877"/>
                </a:lnTo>
                <a:lnTo>
                  <a:pt x="0" y="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671916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EF10A59-3791-3467-E1A5-84B82F763518}"/>
              </a:ext>
            </a:extLst>
          </p:cNvPr>
          <p:cNvSpPr txBox="1"/>
          <p:nvPr/>
        </p:nvSpPr>
        <p:spPr>
          <a:xfrm>
            <a:off x="16982" y="45516"/>
            <a:ext cx="4815467"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a:solidFill>
                  <a:srgbClr val="C00000"/>
                </a:solidFill>
              </a:rPr>
              <a:t>Hollywood Flat</a:t>
            </a:r>
          </a:p>
        </p:txBody>
      </p:sp>
      <p:sp>
        <p:nvSpPr>
          <p:cNvPr id="5" name="TextBox 4">
            <a:extLst>
              <a:ext uri="{FF2B5EF4-FFF2-40B4-BE49-F238E27FC236}">
                <a16:creationId xmlns:a16="http://schemas.microsoft.com/office/drawing/2014/main" id="{60856E16-D6BB-42F5-191D-56D5D800D528}"/>
              </a:ext>
            </a:extLst>
          </p:cNvPr>
          <p:cNvSpPr txBox="1"/>
          <p:nvPr/>
        </p:nvSpPr>
        <p:spPr>
          <a:xfrm>
            <a:off x="68765" y="672791"/>
            <a:ext cx="3272081"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rgbClr val="C00000"/>
                </a:solidFill>
              </a:rPr>
              <a:t>Materials:  </a:t>
            </a:r>
          </a:p>
          <a:p>
            <a:r>
              <a:rPr lang="en-GB">
                <a:solidFill>
                  <a:srgbClr val="000000"/>
                </a:solidFill>
              </a:rPr>
              <a:t>- 3  BY 1 Timber </a:t>
            </a:r>
          </a:p>
          <a:p>
            <a:r>
              <a:rPr lang="en-GB">
                <a:solidFill>
                  <a:srgbClr val="000000"/>
                </a:solidFill>
              </a:rPr>
              <a:t>- 3.5 by 30 screws</a:t>
            </a:r>
          </a:p>
          <a:p>
            <a:r>
              <a:rPr lang="en-GB">
                <a:solidFill>
                  <a:srgbClr val="000000"/>
                </a:solidFill>
              </a:rPr>
              <a:t>- Wood glue </a:t>
            </a:r>
          </a:p>
          <a:p>
            <a:r>
              <a:rPr lang="en-GB">
                <a:solidFill>
                  <a:srgbClr val="000000"/>
                </a:solidFill>
              </a:rPr>
              <a:t>- 12mm ply 1220 x 2440</a:t>
            </a:r>
          </a:p>
          <a:p>
            <a:r>
              <a:rPr lang="en-GB">
                <a:solidFill>
                  <a:srgbClr val="000000"/>
                </a:solidFill>
              </a:rPr>
              <a:t>- 18mm staples </a:t>
            </a:r>
          </a:p>
        </p:txBody>
      </p:sp>
      <p:sp>
        <p:nvSpPr>
          <p:cNvPr id="6" name="TextBox 5">
            <a:extLst>
              <a:ext uri="{FF2B5EF4-FFF2-40B4-BE49-F238E27FC236}">
                <a16:creationId xmlns:a16="http://schemas.microsoft.com/office/drawing/2014/main" id="{5C7D84FC-5C21-DA93-9A24-D14D366609CE}"/>
              </a:ext>
            </a:extLst>
          </p:cNvPr>
          <p:cNvSpPr txBox="1"/>
          <p:nvPr/>
        </p:nvSpPr>
        <p:spPr>
          <a:xfrm>
            <a:off x="39383" y="2355544"/>
            <a:ext cx="2743200"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rgbClr val="C00000"/>
                </a:solidFill>
              </a:rPr>
              <a:t>Equipment:</a:t>
            </a:r>
          </a:p>
          <a:p>
            <a:r>
              <a:rPr lang="en-GB">
                <a:solidFill>
                  <a:schemeClr val="tx1">
                    <a:lumMod val="95000"/>
                    <a:lumOff val="5000"/>
                  </a:schemeClr>
                </a:solidFill>
              </a:rPr>
              <a:t>- Screwdriver - piolet hole bit and Screw bit</a:t>
            </a:r>
          </a:p>
          <a:p>
            <a:r>
              <a:rPr lang="en-GB">
                <a:solidFill>
                  <a:schemeClr val="tx1">
                    <a:lumMod val="95000"/>
                    <a:lumOff val="5000"/>
                  </a:schemeClr>
                </a:solidFill>
              </a:rPr>
              <a:t>- Tape measure </a:t>
            </a:r>
          </a:p>
          <a:p>
            <a:r>
              <a:rPr lang="en-GB">
                <a:solidFill>
                  <a:schemeClr val="tx1">
                    <a:lumMod val="95000"/>
                    <a:lumOff val="5000"/>
                  </a:schemeClr>
                </a:solidFill>
              </a:rPr>
              <a:t>- Set square</a:t>
            </a:r>
          </a:p>
          <a:p>
            <a:r>
              <a:rPr lang="en-GB">
                <a:solidFill>
                  <a:schemeClr val="tx1">
                    <a:lumMod val="95000"/>
                    <a:lumOff val="5000"/>
                  </a:schemeClr>
                </a:solidFill>
              </a:rPr>
              <a:t>- Pencil / Paper</a:t>
            </a:r>
          </a:p>
          <a:p>
            <a:r>
              <a:rPr lang="en-GB">
                <a:solidFill>
                  <a:schemeClr val="tx1">
                    <a:lumMod val="95000"/>
                    <a:lumOff val="5000"/>
                  </a:schemeClr>
                </a:solidFill>
              </a:rPr>
              <a:t>- Chop saw </a:t>
            </a:r>
          </a:p>
          <a:p>
            <a:r>
              <a:rPr lang="en-GB">
                <a:solidFill>
                  <a:schemeClr val="tx1">
                    <a:lumMod val="95000"/>
                    <a:lumOff val="5000"/>
                  </a:schemeClr>
                </a:solidFill>
              </a:rPr>
              <a:t>- Staple gun</a:t>
            </a:r>
          </a:p>
          <a:p>
            <a:r>
              <a:rPr lang="en-GB">
                <a:solidFill>
                  <a:schemeClr val="tx1">
                    <a:lumMod val="95000"/>
                    <a:lumOff val="5000"/>
                  </a:schemeClr>
                </a:solidFill>
              </a:rPr>
              <a:t>- Compressor</a:t>
            </a:r>
          </a:p>
          <a:p>
            <a:r>
              <a:rPr lang="en-GB">
                <a:solidFill>
                  <a:schemeClr val="tx1">
                    <a:lumMod val="95000"/>
                    <a:lumOff val="5000"/>
                  </a:schemeClr>
                </a:solidFill>
              </a:rPr>
              <a:t>- Clamps</a:t>
            </a:r>
          </a:p>
          <a:p>
            <a:r>
              <a:rPr lang="en-GB">
                <a:solidFill>
                  <a:schemeClr val="tx1">
                    <a:lumMod val="95000"/>
                    <a:lumOff val="5000"/>
                  </a:schemeClr>
                </a:solidFill>
              </a:rPr>
              <a:t>- Extractor</a:t>
            </a:r>
          </a:p>
        </p:txBody>
      </p:sp>
      <p:sp>
        <p:nvSpPr>
          <p:cNvPr id="29" name="TextBox 28">
            <a:extLst>
              <a:ext uri="{FF2B5EF4-FFF2-40B4-BE49-F238E27FC236}">
                <a16:creationId xmlns:a16="http://schemas.microsoft.com/office/drawing/2014/main" id="{A96D24D6-755B-56E0-0336-49EA14E90ECA}"/>
              </a:ext>
            </a:extLst>
          </p:cNvPr>
          <p:cNvSpPr txBox="1"/>
          <p:nvPr/>
        </p:nvSpPr>
        <p:spPr>
          <a:xfrm>
            <a:off x="2760889" y="98213"/>
            <a:ext cx="5792528"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1. Gather and prepare all materials, then create a cutting list. Remember to consider the thickness of the wood, if not already done so on the plan.</a:t>
            </a:r>
          </a:p>
          <a:p>
            <a:endParaRPr lang="en-GB"/>
          </a:p>
          <a:p>
            <a:endParaRPr lang="en-GB"/>
          </a:p>
        </p:txBody>
      </p:sp>
      <p:sp>
        <p:nvSpPr>
          <p:cNvPr id="30" name="TextBox 29">
            <a:extLst>
              <a:ext uri="{FF2B5EF4-FFF2-40B4-BE49-F238E27FC236}">
                <a16:creationId xmlns:a16="http://schemas.microsoft.com/office/drawing/2014/main" id="{1D47DC8C-C16F-544E-B4EA-E1408BD2CA23}"/>
              </a:ext>
            </a:extLst>
          </p:cNvPr>
          <p:cNvSpPr txBox="1"/>
          <p:nvPr/>
        </p:nvSpPr>
        <p:spPr>
          <a:xfrm>
            <a:off x="1570851" y="4422024"/>
            <a:ext cx="2743199"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rgbClr val="C00000"/>
                </a:solidFill>
                <a:ea typeface="+mn-lt"/>
                <a:cs typeface="+mn-lt"/>
              </a:rPr>
              <a:t>Cutting list:</a:t>
            </a:r>
            <a:endParaRPr lang="en-US">
              <a:ea typeface="+mn-lt"/>
              <a:cs typeface="+mn-lt"/>
            </a:endParaRPr>
          </a:p>
          <a:p>
            <a:r>
              <a:rPr lang="en-GB">
                <a:ea typeface="+mn-lt"/>
                <a:cs typeface="+mn-lt"/>
              </a:rPr>
              <a:t>X2 2400MM </a:t>
            </a:r>
            <a:endParaRPr lang="en-US">
              <a:ea typeface="+mn-lt"/>
              <a:cs typeface="+mn-lt"/>
            </a:endParaRPr>
          </a:p>
          <a:p>
            <a:r>
              <a:rPr lang="en-GB">
                <a:ea typeface="+mn-lt"/>
                <a:cs typeface="+mn-lt"/>
              </a:rPr>
              <a:t>X2 1220MM</a:t>
            </a:r>
            <a:endParaRPr lang="en-US">
              <a:ea typeface="+mn-lt"/>
              <a:cs typeface="+mn-lt"/>
            </a:endParaRPr>
          </a:p>
          <a:p>
            <a:r>
              <a:rPr lang="en-GB">
                <a:ea typeface="+mn-lt"/>
                <a:cs typeface="+mn-lt"/>
              </a:rPr>
              <a:t>X3 1180MM</a:t>
            </a:r>
            <a:endParaRPr lang="en-GB"/>
          </a:p>
        </p:txBody>
      </p:sp>
      <p:pic>
        <p:nvPicPr>
          <p:cNvPr id="31" name="Picture 79" descr="Diagram&#10;&#10;Description automatically generated">
            <a:extLst>
              <a:ext uri="{FF2B5EF4-FFF2-40B4-BE49-F238E27FC236}">
                <a16:creationId xmlns:a16="http://schemas.microsoft.com/office/drawing/2014/main" id="{73E44E95-ADCD-802B-DD9F-95240B80B9DD}"/>
              </a:ext>
            </a:extLst>
          </p:cNvPr>
          <p:cNvPicPr>
            <a:picLocks noChangeAspect="1"/>
          </p:cNvPicPr>
          <p:nvPr/>
        </p:nvPicPr>
        <p:blipFill>
          <a:blip r:embed="rId2"/>
          <a:stretch>
            <a:fillRect/>
          </a:stretch>
        </p:blipFill>
        <p:spPr>
          <a:xfrm>
            <a:off x="8487937" y="32088"/>
            <a:ext cx="3162034" cy="3624796"/>
          </a:xfrm>
          <a:prstGeom prst="rect">
            <a:avLst/>
          </a:prstGeom>
        </p:spPr>
      </p:pic>
      <p:sp>
        <p:nvSpPr>
          <p:cNvPr id="32" name="TextBox 31">
            <a:extLst>
              <a:ext uri="{FF2B5EF4-FFF2-40B4-BE49-F238E27FC236}">
                <a16:creationId xmlns:a16="http://schemas.microsoft.com/office/drawing/2014/main" id="{CE3A6C64-CAF5-98B9-5532-F0290ABA5708}"/>
              </a:ext>
            </a:extLst>
          </p:cNvPr>
          <p:cNvSpPr txBox="1"/>
          <p:nvPr/>
        </p:nvSpPr>
        <p:spPr>
          <a:xfrm>
            <a:off x="2782583" y="934934"/>
            <a:ext cx="5756431"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2. Cut the ends off each bit of 3 by 1 using the chop saw to make them square, then using a tape measure, measure each length you need (which should have been worked out when doing your chopping list) and mark with a pencil. When marking make sure you use a set square to get a straight line and remember to measure twice and cut once.</a:t>
            </a:r>
            <a:endParaRPr lang="en-US"/>
          </a:p>
        </p:txBody>
      </p:sp>
      <p:cxnSp>
        <p:nvCxnSpPr>
          <p:cNvPr id="33" name="Straight Arrow Connector 32">
            <a:extLst>
              <a:ext uri="{FF2B5EF4-FFF2-40B4-BE49-F238E27FC236}">
                <a16:creationId xmlns:a16="http://schemas.microsoft.com/office/drawing/2014/main" id="{34953D5C-6D6D-687C-8121-11FAB951DA1D}"/>
              </a:ext>
            </a:extLst>
          </p:cNvPr>
          <p:cNvCxnSpPr/>
          <p:nvPr/>
        </p:nvCxnSpPr>
        <p:spPr>
          <a:xfrm>
            <a:off x="2742747" y="3175"/>
            <a:ext cx="18142" cy="5615213"/>
          </a:xfrm>
          <a:prstGeom prst="straightConnector1">
            <a:avLst/>
          </a:prstGeom>
        </p:spPr>
        <p:style>
          <a:lnRef idx="3">
            <a:schemeClr val="accent1"/>
          </a:lnRef>
          <a:fillRef idx="0">
            <a:schemeClr val="accent1"/>
          </a:fillRef>
          <a:effectRef idx="2">
            <a:schemeClr val="accent1"/>
          </a:effectRef>
          <a:fontRef idx="minor">
            <a:schemeClr val="tx1"/>
          </a:fontRef>
        </p:style>
      </p:cxnSp>
      <p:sp>
        <p:nvSpPr>
          <p:cNvPr id="35" name="TextBox 34">
            <a:extLst>
              <a:ext uri="{FF2B5EF4-FFF2-40B4-BE49-F238E27FC236}">
                <a16:creationId xmlns:a16="http://schemas.microsoft.com/office/drawing/2014/main" id="{76E4024D-688B-067A-145B-904958860279}"/>
              </a:ext>
            </a:extLst>
          </p:cNvPr>
          <p:cNvSpPr txBox="1"/>
          <p:nvPr/>
        </p:nvSpPr>
        <p:spPr>
          <a:xfrm>
            <a:off x="2827588" y="2602590"/>
            <a:ext cx="5718627"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3. Once everything has been measured out, you can start cutting, however, if you intend to use the same plank of wood for two or more measurements make sure to cut one at a time and remeasure to account for the thickness of the chop saw blade.</a:t>
            </a:r>
          </a:p>
        </p:txBody>
      </p:sp>
      <p:sp>
        <p:nvSpPr>
          <p:cNvPr id="2" name="TextBox 1">
            <a:extLst>
              <a:ext uri="{FF2B5EF4-FFF2-40B4-BE49-F238E27FC236}">
                <a16:creationId xmlns:a16="http://schemas.microsoft.com/office/drawing/2014/main" id="{EE0CEB13-8B4E-C543-E36E-C74D4035D5BB}"/>
              </a:ext>
            </a:extLst>
          </p:cNvPr>
          <p:cNvSpPr txBox="1"/>
          <p:nvPr/>
        </p:nvSpPr>
        <p:spPr>
          <a:xfrm>
            <a:off x="5124823" y="2501153"/>
            <a:ext cx="1828800" cy="1828800"/>
          </a:xfrm>
          <a:prstGeom prst="rect">
            <a:avLst/>
          </a:prstGeom>
          <a:noFill/>
        </p:spPr>
        <p:txBody>
          <a:bodyPr wrap="square" rtlCol="0">
            <a:spAutoFit/>
          </a:bodyPr>
          <a:lstStyle/>
          <a:p>
            <a:pPr algn="l"/>
            <a:endParaRPr lang="en-US"/>
          </a:p>
        </p:txBody>
      </p:sp>
      <p:sp>
        <p:nvSpPr>
          <p:cNvPr id="3" name="TextBox 2">
            <a:extLst>
              <a:ext uri="{FF2B5EF4-FFF2-40B4-BE49-F238E27FC236}">
                <a16:creationId xmlns:a16="http://schemas.microsoft.com/office/drawing/2014/main" id="{3CB428EA-F606-DB2C-9C4C-51AA0CED60C1}"/>
              </a:ext>
            </a:extLst>
          </p:cNvPr>
          <p:cNvSpPr txBox="1"/>
          <p:nvPr/>
        </p:nvSpPr>
        <p:spPr>
          <a:xfrm>
            <a:off x="2871900" y="4017537"/>
            <a:ext cx="8861164" cy="923330"/>
          </a:xfrm>
          <a:prstGeom prst="rect">
            <a:avLst/>
          </a:prstGeom>
          <a:noFill/>
        </p:spPr>
        <p:txBody>
          <a:bodyPr wrap="square" lIns="91440" tIns="45720" rIns="91440" bIns="45720" rtlCol="0" anchor="t">
            <a:spAutoFit/>
          </a:bodyPr>
          <a:lstStyle/>
          <a:p>
            <a:r>
              <a:rPr lang="en-GB"/>
              <a:t>4.  Once everything has been cut, you can start to assemble the pieces. Something that is worth doing is re-measuring all the pieces just to make sure they're all the right length before joining them.</a:t>
            </a:r>
            <a:endParaRPr lang="en-US"/>
          </a:p>
        </p:txBody>
      </p:sp>
      <p:sp>
        <p:nvSpPr>
          <p:cNvPr id="7" name="TextBox 6">
            <a:extLst>
              <a:ext uri="{FF2B5EF4-FFF2-40B4-BE49-F238E27FC236}">
                <a16:creationId xmlns:a16="http://schemas.microsoft.com/office/drawing/2014/main" id="{D2F84C2B-5ED6-B577-F09E-EE3C8D6FEA2D}"/>
              </a:ext>
            </a:extLst>
          </p:cNvPr>
          <p:cNvSpPr txBox="1"/>
          <p:nvPr/>
        </p:nvSpPr>
        <p:spPr>
          <a:xfrm>
            <a:off x="5124823" y="2501153"/>
            <a:ext cx="1828800" cy="1828800"/>
          </a:xfrm>
          <a:prstGeom prst="rect">
            <a:avLst/>
          </a:prstGeom>
          <a:noFill/>
        </p:spPr>
        <p:txBody>
          <a:bodyPr wrap="square" rtlCol="0">
            <a:spAutoFit/>
          </a:bodyPr>
          <a:lstStyle/>
          <a:p>
            <a:pPr algn="l"/>
            <a:endParaRPr lang="en-US"/>
          </a:p>
        </p:txBody>
      </p:sp>
      <p:sp>
        <p:nvSpPr>
          <p:cNvPr id="8" name="TextBox 7">
            <a:extLst>
              <a:ext uri="{FF2B5EF4-FFF2-40B4-BE49-F238E27FC236}">
                <a16:creationId xmlns:a16="http://schemas.microsoft.com/office/drawing/2014/main" id="{55D2886C-F26F-7761-6E6F-E843C75A10D5}"/>
              </a:ext>
            </a:extLst>
          </p:cNvPr>
          <p:cNvSpPr txBox="1"/>
          <p:nvPr/>
        </p:nvSpPr>
        <p:spPr>
          <a:xfrm>
            <a:off x="2880354" y="4882730"/>
            <a:ext cx="8789955" cy="646331"/>
          </a:xfrm>
          <a:prstGeom prst="rect">
            <a:avLst/>
          </a:prstGeom>
          <a:noFill/>
        </p:spPr>
        <p:txBody>
          <a:bodyPr wrap="square" lIns="91440" tIns="45720" rIns="91440" bIns="45720" rtlCol="0" anchor="t">
            <a:spAutoFit/>
          </a:bodyPr>
          <a:lstStyle/>
          <a:p>
            <a:pPr algn="l"/>
            <a:r>
              <a:rPr lang="en-GB"/>
              <a:t>5. The best way I find to start putting the Flat together is to lay all the pieces out and start by assembling the outer frame.</a:t>
            </a:r>
            <a:endParaRPr lang="en-US"/>
          </a:p>
        </p:txBody>
      </p:sp>
    </p:spTree>
    <p:extLst>
      <p:ext uri="{BB962C8B-B14F-4D97-AF65-F5344CB8AC3E}">
        <p14:creationId xmlns:p14="http://schemas.microsoft.com/office/powerpoint/2010/main" val="189405160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BC1593B-CCE0-480D-39C0-BF74F538FC72}"/>
              </a:ext>
            </a:extLst>
          </p:cNvPr>
          <p:cNvSpPr txBox="1"/>
          <p:nvPr/>
        </p:nvSpPr>
        <p:spPr>
          <a:xfrm>
            <a:off x="5232400" y="1526988"/>
            <a:ext cx="1828800" cy="1828800"/>
          </a:xfrm>
          <a:prstGeom prst="rect">
            <a:avLst/>
          </a:prstGeom>
          <a:noFill/>
        </p:spPr>
        <p:txBody>
          <a:bodyPr wrap="square" rtlCol="0">
            <a:spAutoFit/>
          </a:bodyPr>
          <a:lstStyle/>
          <a:p>
            <a:pPr algn="l"/>
            <a:endParaRPr lang="en-US"/>
          </a:p>
        </p:txBody>
      </p:sp>
      <p:sp>
        <p:nvSpPr>
          <p:cNvPr id="4" name="TextBox 3">
            <a:extLst>
              <a:ext uri="{FF2B5EF4-FFF2-40B4-BE49-F238E27FC236}">
                <a16:creationId xmlns:a16="http://schemas.microsoft.com/office/drawing/2014/main" id="{60C933B7-45C8-A6C8-71A5-D56C6E4E6020}"/>
              </a:ext>
            </a:extLst>
          </p:cNvPr>
          <p:cNvSpPr txBox="1"/>
          <p:nvPr/>
        </p:nvSpPr>
        <p:spPr>
          <a:xfrm>
            <a:off x="16982" y="45516"/>
            <a:ext cx="4815467"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a:solidFill>
                  <a:srgbClr val="C00000"/>
                </a:solidFill>
              </a:rPr>
              <a:t>Hollywood Flat</a:t>
            </a:r>
          </a:p>
        </p:txBody>
      </p:sp>
      <p:sp>
        <p:nvSpPr>
          <p:cNvPr id="6" name="TextBox 5">
            <a:extLst>
              <a:ext uri="{FF2B5EF4-FFF2-40B4-BE49-F238E27FC236}">
                <a16:creationId xmlns:a16="http://schemas.microsoft.com/office/drawing/2014/main" id="{66EB251E-F3F6-56D0-2A85-C676C5F3955D}"/>
              </a:ext>
            </a:extLst>
          </p:cNvPr>
          <p:cNvSpPr txBox="1"/>
          <p:nvPr/>
        </p:nvSpPr>
        <p:spPr>
          <a:xfrm>
            <a:off x="-3684" y="600273"/>
            <a:ext cx="2743200"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rgbClr val="C00000"/>
                </a:solidFill>
              </a:rPr>
              <a:t>Materials:  </a:t>
            </a:r>
          </a:p>
          <a:p>
            <a:r>
              <a:rPr lang="en-GB">
                <a:solidFill>
                  <a:srgbClr val="000000"/>
                </a:solidFill>
              </a:rPr>
              <a:t>- 3  BY 1 Timber </a:t>
            </a:r>
          </a:p>
          <a:p>
            <a:r>
              <a:rPr lang="en-GB">
                <a:solidFill>
                  <a:srgbClr val="000000"/>
                </a:solidFill>
              </a:rPr>
              <a:t>- 3.5 by 30 screws</a:t>
            </a:r>
          </a:p>
          <a:p>
            <a:r>
              <a:rPr lang="en-GB">
                <a:solidFill>
                  <a:srgbClr val="000000"/>
                </a:solidFill>
              </a:rPr>
              <a:t>- Wood glue </a:t>
            </a:r>
          </a:p>
          <a:p>
            <a:r>
              <a:rPr lang="en-GB">
                <a:solidFill>
                  <a:srgbClr val="000000"/>
                </a:solidFill>
              </a:rPr>
              <a:t>- 12mm ply 1220 x 2440</a:t>
            </a:r>
          </a:p>
          <a:p>
            <a:r>
              <a:rPr lang="en-GB">
                <a:solidFill>
                  <a:srgbClr val="000000"/>
                </a:solidFill>
              </a:rPr>
              <a:t>- 18mm staples</a:t>
            </a:r>
          </a:p>
        </p:txBody>
      </p:sp>
      <p:sp>
        <p:nvSpPr>
          <p:cNvPr id="8" name="TextBox 7">
            <a:extLst>
              <a:ext uri="{FF2B5EF4-FFF2-40B4-BE49-F238E27FC236}">
                <a16:creationId xmlns:a16="http://schemas.microsoft.com/office/drawing/2014/main" id="{746F58E1-83EA-2F27-6F85-EDC740ECDF3C}"/>
              </a:ext>
            </a:extLst>
          </p:cNvPr>
          <p:cNvSpPr txBox="1"/>
          <p:nvPr/>
        </p:nvSpPr>
        <p:spPr>
          <a:xfrm>
            <a:off x="8265" y="2324581"/>
            <a:ext cx="2743200"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rgbClr val="C00000"/>
                </a:solidFill>
              </a:rPr>
              <a:t>Equipment:</a:t>
            </a:r>
          </a:p>
          <a:p>
            <a:r>
              <a:rPr lang="en-GB">
                <a:solidFill>
                  <a:schemeClr val="tx1">
                    <a:lumMod val="95000"/>
                    <a:lumOff val="5000"/>
                  </a:schemeClr>
                </a:solidFill>
                <a:ea typeface="+mn-lt"/>
                <a:cs typeface="+mn-lt"/>
              </a:rPr>
              <a:t>- Screwdriver - piolet hole bit and Screw bit</a:t>
            </a:r>
            <a:endParaRPr lang="en-US">
              <a:solidFill>
                <a:schemeClr val="tx1">
                  <a:lumMod val="95000"/>
                  <a:lumOff val="5000"/>
                </a:schemeClr>
              </a:solidFill>
              <a:ea typeface="+mn-lt"/>
              <a:cs typeface="+mn-lt"/>
            </a:endParaRPr>
          </a:p>
          <a:p>
            <a:r>
              <a:rPr lang="en-GB">
                <a:solidFill>
                  <a:schemeClr val="tx1">
                    <a:lumMod val="95000"/>
                    <a:lumOff val="5000"/>
                  </a:schemeClr>
                </a:solidFill>
                <a:ea typeface="+mn-lt"/>
                <a:cs typeface="+mn-lt"/>
              </a:rPr>
              <a:t>- Tape measure </a:t>
            </a:r>
            <a:endParaRPr lang="en-US">
              <a:solidFill>
                <a:schemeClr val="tx1">
                  <a:lumMod val="95000"/>
                  <a:lumOff val="5000"/>
                </a:schemeClr>
              </a:solidFill>
              <a:ea typeface="+mn-lt"/>
              <a:cs typeface="+mn-lt"/>
            </a:endParaRPr>
          </a:p>
          <a:p>
            <a:r>
              <a:rPr lang="en-GB">
                <a:solidFill>
                  <a:schemeClr val="tx1">
                    <a:lumMod val="95000"/>
                    <a:lumOff val="5000"/>
                  </a:schemeClr>
                </a:solidFill>
                <a:ea typeface="+mn-lt"/>
                <a:cs typeface="+mn-lt"/>
              </a:rPr>
              <a:t>- Set square</a:t>
            </a:r>
            <a:endParaRPr lang="en-US">
              <a:solidFill>
                <a:schemeClr val="tx1">
                  <a:lumMod val="95000"/>
                  <a:lumOff val="5000"/>
                </a:schemeClr>
              </a:solidFill>
              <a:ea typeface="+mn-lt"/>
              <a:cs typeface="+mn-lt"/>
            </a:endParaRPr>
          </a:p>
          <a:p>
            <a:r>
              <a:rPr lang="en-GB">
                <a:solidFill>
                  <a:schemeClr val="tx1">
                    <a:lumMod val="95000"/>
                    <a:lumOff val="5000"/>
                  </a:schemeClr>
                </a:solidFill>
                <a:ea typeface="+mn-lt"/>
                <a:cs typeface="+mn-lt"/>
              </a:rPr>
              <a:t>- Pencil / Paper</a:t>
            </a:r>
            <a:endParaRPr lang="en-US">
              <a:solidFill>
                <a:schemeClr val="tx1">
                  <a:lumMod val="95000"/>
                  <a:lumOff val="5000"/>
                </a:schemeClr>
              </a:solidFill>
              <a:ea typeface="+mn-lt"/>
              <a:cs typeface="+mn-lt"/>
            </a:endParaRPr>
          </a:p>
          <a:p>
            <a:r>
              <a:rPr lang="en-GB">
                <a:solidFill>
                  <a:schemeClr val="tx1">
                    <a:lumMod val="95000"/>
                    <a:lumOff val="5000"/>
                  </a:schemeClr>
                </a:solidFill>
                <a:ea typeface="+mn-lt"/>
                <a:cs typeface="+mn-lt"/>
              </a:rPr>
              <a:t>- Chop saw </a:t>
            </a:r>
            <a:endParaRPr lang="en-US">
              <a:solidFill>
                <a:schemeClr val="tx1">
                  <a:lumMod val="95000"/>
                  <a:lumOff val="5000"/>
                </a:schemeClr>
              </a:solidFill>
              <a:ea typeface="+mn-lt"/>
              <a:cs typeface="+mn-lt"/>
            </a:endParaRPr>
          </a:p>
          <a:p>
            <a:r>
              <a:rPr lang="en-GB">
                <a:solidFill>
                  <a:schemeClr val="tx1">
                    <a:lumMod val="95000"/>
                    <a:lumOff val="5000"/>
                  </a:schemeClr>
                </a:solidFill>
                <a:ea typeface="+mn-lt"/>
                <a:cs typeface="+mn-lt"/>
              </a:rPr>
              <a:t>- Staple gun</a:t>
            </a:r>
            <a:endParaRPr lang="en-US">
              <a:solidFill>
                <a:schemeClr val="tx1">
                  <a:lumMod val="95000"/>
                  <a:lumOff val="5000"/>
                </a:schemeClr>
              </a:solidFill>
              <a:ea typeface="+mn-lt"/>
              <a:cs typeface="+mn-lt"/>
            </a:endParaRPr>
          </a:p>
          <a:p>
            <a:r>
              <a:rPr lang="en-GB">
                <a:solidFill>
                  <a:schemeClr val="tx1">
                    <a:lumMod val="95000"/>
                    <a:lumOff val="5000"/>
                  </a:schemeClr>
                </a:solidFill>
                <a:ea typeface="+mn-lt"/>
                <a:cs typeface="+mn-lt"/>
              </a:rPr>
              <a:t>- Compressor</a:t>
            </a:r>
            <a:endParaRPr lang="en-US">
              <a:solidFill>
                <a:schemeClr val="tx1">
                  <a:lumMod val="95000"/>
                  <a:lumOff val="5000"/>
                </a:schemeClr>
              </a:solidFill>
              <a:ea typeface="+mn-lt"/>
              <a:cs typeface="+mn-lt"/>
            </a:endParaRPr>
          </a:p>
          <a:p>
            <a:r>
              <a:rPr lang="en-GB">
                <a:solidFill>
                  <a:schemeClr val="tx1">
                    <a:lumMod val="95000"/>
                    <a:lumOff val="5000"/>
                  </a:schemeClr>
                </a:solidFill>
                <a:ea typeface="+mn-lt"/>
                <a:cs typeface="+mn-lt"/>
              </a:rPr>
              <a:t>- Clamps</a:t>
            </a:r>
            <a:endParaRPr lang="en-US">
              <a:solidFill>
                <a:schemeClr val="tx1">
                  <a:lumMod val="95000"/>
                  <a:lumOff val="5000"/>
                </a:schemeClr>
              </a:solidFill>
              <a:ea typeface="+mn-lt"/>
              <a:cs typeface="+mn-lt"/>
            </a:endParaRPr>
          </a:p>
          <a:p>
            <a:r>
              <a:rPr lang="en-GB">
                <a:solidFill>
                  <a:schemeClr val="tx1">
                    <a:lumMod val="95000"/>
                    <a:lumOff val="5000"/>
                  </a:schemeClr>
                </a:solidFill>
                <a:ea typeface="+mn-lt"/>
                <a:cs typeface="+mn-lt"/>
              </a:rPr>
              <a:t>- Extractor</a:t>
            </a:r>
          </a:p>
        </p:txBody>
      </p:sp>
      <p:sp>
        <p:nvSpPr>
          <p:cNvPr id="12" name="TextBox 11">
            <a:extLst>
              <a:ext uri="{FF2B5EF4-FFF2-40B4-BE49-F238E27FC236}">
                <a16:creationId xmlns:a16="http://schemas.microsoft.com/office/drawing/2014/main" id="{93EE0853-4129-18F1-EDF6-CC08A30C885B}"/>
              </a:ext>
            </a:extLst>
          </p:cNvPr>
          <p:cNvSpPr txBox="1"/>
          <p:nvPr/>
        </p:nvSpPr>
        <p:spPr>
          <a:xfrm>
            <a:off x="1562398" y="4460400"/>
            <a:ext cx="2743199"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rgbClr val="C00000"/>
                </a:solidFill>
                <a:ea typeface="+mn-lt"/>
                <a:cs typeface="+mn-lt"/>
              </a:rPr>
              <a:t>Cutting list:</a:t>
            </a:r>
            <a:endParaRPr lang="en-US">
              <a:ea typeface="+mn-lt"/>
              <a:cs typeface="+mn-lt"/>
            </a:endParaRPr>
          </a:p>
          <a:p>
            <a:r>
              <a:rPr lang="en-GB">
                <a:ea typeface="+mn-lt"/>
                <a:cs typeface="+mn-lt"/>
              </a:rPr>
              <a:t>X2 2400MM </a:t>
            </a:r>
            <a:endParaRPr lang="en-US">
              <a:ea typeface="+mn-lt"/>
              <a:cs typeface="+mn-lt"/>
            </a:endParaRPr>
          </a:p>
          <a:p>
            <a:r>
              <a:rPr lang="en-GB">
                <a:ea typeface="+mn-lt"/>
                <a:cs typeface="+mn-lt"/>
              </a:rPr>
              <a:t>X2 1220MM</a:t>
            </a:r>
            <a:endParaRPr lang="en-US">
              <a:ea typeface="+mn-lt"/>
              <a:cs typeface="+mn-lt"/>
            </a:endParaRPr>
          </a:p>
          <a:p>
            <a:r>
              <a:rPr lang="en-GB">
                <a:ea typeface="+mn-lt"/>
                <a:cs typeface="+mn-lt"/>
              </a:rPr>
              <a:t>X3 1180MM</a:t>
            </a:r>
            <a:endParaRPr lang="en-GB"/>
          </a:p>
        </p:txBody>
      </p:sp>
      <p:cxnSp>
        <p:nvCxnSpPr>
          <p:cNvPr id="18" name="Straight Arrow Connector 17">
            <a:extLst>
              <a:ext uri="{FF2B5EF4-FFF2-40B4-BE49-F238E27FC236}">
                <a16:creationId xmlns:a16="http://schemas.microsoft.com/office/drawing/2014/main" id="{8185EA3D-60A1-E802-5129-18314AA5949F}"/>
              </a:ext>
            </a:extLst>
          </p:cNvPr>
          <p:cNvCxnSpPr/>
          <p:nvPr/>
        </p:nvCxnSpPr>
        <p:spPr>
          <a:xfrm>
            <a:off x="2742747" y="3175"/>
            <a:ext cx="18142" cy="5615213"/>
          </a:xfrm>
          <a:prstGeom prst="straightConnector1">
            <a:avLst/>
          </a:prstGeom>
        </p:spPr>
        <p:style>
          <a:lnRef idx="3">
            <a:schemeClr val="accent1"/>
          </a:lnRef>
          <a:fillRef idx="0">
            <a:schemeClr val="accent1"/>
          </a:fillRef>
          <a:effectRef idx="2">
            <a:schemeClr val="accent1"/>
          </a:effectRef>
          <a:fontRef idx="minor">
            <a:schemeClr val="tx1"/>
          </a:fontRef>
        </p:style>
      </p:cxnSp>
      <p:sp>
        <p:nvSpPr>
          <p:cNvPr id="29" name="TextBox 28">
            <a:extLst>
              <a:ext uri="{FF2B5EF4-FFF2-40B4-BE49-F238E27FC236}">
                <a16:creationId xmlns:a16="http://schemas.microsoft.com/office/drawing/2014/main" id="{8CA504E2-1D03-301E-668D-028D94C57E7A}"/>
              </a:ext>
            </a:extLst>
          </p:cNvPr>
          <p:cNvSpPr txBox="1"/>
          <p:nvPr/>
        </p:nvSpPr>
        <p:spPr>
          <a:xfrm>
            <a:off x="2811966" y="44320"/>
            <a:ext cx="8740338" cy="1754326"/>
          </a:xfrm>
          <a:prstGeom prst="rect">
            <a:avLst/>
          </a:prstGeom>
          <a:noFill/>
        </p:spPr>
        <p:txBody>
          <a:bodyPr wrap="square" lIns="91440" tIns="45720" rIns="91440" bIns="45720" rtlCol="0" anchor="t">
            <a:spAutoFit/>
          </a:bodyPr>
          <a:lstStyle/>
          <a:p>
            <a:r>
              <a:rPr lang="en-GB"/>
              <a:t>6. Once everything is laid out and you know what goes where you can begin to join the pieces. Starting with the outer edges and using your set square make sure the corners are square and apply wood glue. Wood glue is needed to make the join even more secure. Once the corners are square and glued you can use your piolet hole drill to mark out where you are going to add your screws. Using a piolet hole drill makes it easier to drill in your screws. It is best to do each corner one at a time.</a:t>
            </a:r>
            <a:endParaRPr lang="en-US"/>
          </a:p>
        </p:txBody>
      </p:sp>
      <p:sp>
        <p:nvSpPr>
          <p:cNvPr id="30" name="TextBox 29">
            <a:extLst>
              <a:ext uri="{FF2B5EF4-FFF2-40B4-BE49-F238E27FC236}">
                <a16:creationId xmlns:a16="http://schemas.microsoft.com/office/drawing/2014/main" id="{FA85B7FD-824B-28C0-4B34-2B616C68482C}"/>
              </a:ext>
            </a:extLst>
          </p:cNvPr>
          <p:cNvSpPr txBox="1"/>
          <p:nvPr/>
        </p:nvSpPr>
        <p:spPr>
          <a:xfrm>
            <a:off x="2818428" y="1798646"/>
            <a:ext cx="8865571" cy="923330"/>
          </a:xfrm>
          <a:prstGeom prst="rect">
            <a:avLst/>
          </a:prstGeom>
          <a:noFill/>
        </p:spPr>
        <p:txBody>
          <a:bodyPr wrap="square" lIns="91440" tIns="45720" rIns="91440" bIns="45720" rtlCol="0" anchor="t">
            <a:spAutoFit/>
          </a:bodyPr>
          <a:lstStyle/>
          <a:p>
            <a:pPr algn="l"/>
            <a:r>
              <a:rPr lang="en-GB"/>
              <a:t>7. Now you've glued and added your piolet holes you can drill in your screws; it might help to have someone give your assistance to make sure the wood is flush and stays square when drilling.</a:t>
            </a:r>
            <a:endParaRPr lang="en-US"/>
          </a:p>
        </p:txBody>
      </p:sp>
      <p:sp>
        <p:nvSpPr>
          <p:cNvPr id="31" name="TextBox 30">
            <a:extLst>
              <a:ext uri="{FF2B5EF4-FFF2-40B4-BE49-F238E27FC236}">
                <a16:creationId xmlns:a16="http://schemas.microsoft.com/office/drawing/2014/main" id="{3552B5DB-6379-7A36-3B3E-055F3A0A4DE5}"/>
              </a:ext>
            </a:extLst>
          </p:cNvPr>
          <p:cNvSpPr txBox="1"/>
          <p:nvPr/>
        </p:nvSpPr>
        <p:spPr>
          <a:xfrm>
            <a:off x="2787573" y="2695343"/>
            <a:ext cx="8733876" cy="646331"/>
          </a:xfrm>
          <a:prstGeom prst="rect">
            <a:avLst/>
          </a:prstGeom>
          <a:noFill/>
        </p:spPr>
        <p:txBody>
          <a:bodyPr wrap="square" lIns="91440" tIns="45720" rIns="91440" bIns="45720" rtlCol="0" anchor="t">
            <a:spAutoFit/>
          </a:bodyPr>
          <a:lstStyle/>
          <a:p>
            <a:pPr algn="l"/>
            <a:r>
              <a:rPr lang="en-GB"/>
              <a:t>8. With the outer edge completed you can now assemble the structure inside, following the same steps. Once this is completed you should have the frame of a Hollywood flat.</a:t>
            </a:r>
            <a:endParaRPr lang="en-US"/>
          </a:p>
        </p:txBody>
      </p:sp>
      <p:sp>
        <p:nvSpPr>
          <p:cNvPr id="32" name="TextBox 31">
            <a:extLst>
              <a:ext uri="{FF2B5EF4-FFF2-40B4-BE49-F238E27FC236}">
                <a16:creationId xmlns:a16="http://schemas.microsoft.com/office/drawing/2014/main" id="{F5AF5831-E31B-BA84-1D57-EBA0D8D0F064}"/>
              </a:ext>
            </a:extLst>
          </p:cNvPr>
          <p:cNvSpPr txBox="1"/>
          <p:nvPr/>
        </p:nvSpPr>
        <p:spPr>
          <a:xfrm>
            <a:off x="2787573" y="3281314"/>
            <a:ext cx="8444328" cy="923330"/>
          </a:xfrm>
          <a:prstGeom prst="rect">
            <a:avLst/>
          </a:prstGeom>
          <a:noFill/>
        </p:spPr>
        <p:txBody>
          <a:bodyPr wrap="square" lIns="91440" tIns="45720" rIns="91440" bIns="45720" rtlCol="0" anchor="t">
            <a:spAutoFit/>
          </a:bodyPr>
          <a:lstStyle/>
          <a:p>
            <a:pPr algn="l"/>
            <a:r>
              <a:rPr lang="en-GB"/>
              <a:t>9. Now you have a completed frame you can apply the plywood. Apply the good glue over the surface of the frame and lay the plywood over it. Get the plywood square with the corners of the frame and hold in place with the clamps.</a:t>
            </a:r>
            <a:endParaRPr lang="en-US"/>
          </a:p>
        </p:txBody>
      </p:sp>
      <p:sp>
        <p:nvSpPr>
          <p:cNvPr id="33" name="TextBox 32">
            <a:extLst>
              <a:ext uri="{FF2B5EF4-FFF2-40B4-BE49-F238E27FC236}">
                <a16:creationId xmlns:a16="http://schemas.microsoft.com/office/drawing/2014/main" id="{157DEDCD-58F4-7E27-1516-059EFC333C02}"/>
              </a:ext>
            </a:extLst>
          </p:cNvPr>
          <p:cNvSpPr txBox="1"/>
          <p:nvPr/>
        </p:nvSpPr>
        <p:spPr>
          <a:xfrm>
            <a:off x="2808300" y="4247301"/>
            <a:ext cx="8689575" cy="923330"/>
          </a:xfrm>
          <a:prstGeom prst="rect">
            <a:avLst/>
          </a:prstGeom>
          <a:noFill/>
        </p:spPr>
        <p:txBody>
          <a:bodyPr wrap="square" lIns="91440" tIns="45720" rIns="91440" bIns="45720" rtlCol="0" anchor="t">
            <a:spAutoFit/>
          </a:bodyPr>
          <a:lstStyle/>
          <a:p>
            <a:r>
              <a:rPr lang="en-GB"/>
              <a:t>10. Plywood in place you can now staple it down using the staple gun, going against the grain of the wood. Once this is done you should have a fully formed flat ready for decorating. </a:t>
            </a:r>
            <a:endParaRPr lang="en-US"/>
          </a:p>
        </p:txBody>
      </p:sp>
    </p:spTree>
    <p:extLst>
      <p:ext uri="{BB962C8B-B14F-4D97-AF65-F5344CB8AC3E}">
        <p14:creationId xmlns:p14="http://schemas.microsoft.com/office/powerpoint/2010/main" val="160815119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6D0C2F1-60D0-9EE3-FDCE-E25DE262F76E}"/>
              </a:ext>
            </a:extLst>
          </p:cNvPr>
          <p:cNvSpPr txBox="1"/>
          <p:nvPr/>
        </p:nvSpPr>
        <p:spPr>
          <a:xfrm>
            <a:off x="25400" y="52613"/>
            <a:ext cx="2743199"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a:solidFill>
                  <a:schemeClr val="accent1"/>
                </a:solidFill>
              </a:rPr>
              <a:t>BROADWAY</a:t>
            </a:r>
            <a:r>
              <a:rPr lang="en-GB" sz="2800">
                <a:solidFill>
                  <a:schemeClr val="accent1"/>
                </a:solidFill>
              </a:rPr>
              <a:t> </a:t>
            </a:r>
            <a:r>
              <a:rPr lang="en-GB" sz="3200">
                <a:solidFill>
                  <a:schemeClr val="accent1"/>
                </a:solidFill>
              </a:rPr>
              <a:t>FLAT</a:t>
            </a:r>
            <a:endParaRPr lang="en-GB" sz="2000">
              <a:solidFill>
                <a:schemeClr val="accent1"/>
              </a:solidFill>
            </a:endParaRPr>
          </a:p>
        </p:txBody>
      </p:sp>
      <p:cxnSp>
        <p:nvCxnSpPr>
          <p:cNvPr id="5" name="Straight Arrow Connector 4">
            <a:extLst>
              <a:ext uri="{FF2B5EF4-FFF2-40B4-BE49-F238E27FC236}">
                <a16:creationId xmlns:a16="http://schemas.microsoft.com/office/drawing/2014/main" id="{5964FE0F-3B73-264E-4732-A1B48A2F630A}"/>
              </a:ext>
            </a:extLst>
          </p:cNvPr>
          <p:cNvCxnSpPr/>
          <p:nvPr/>
        </p:nvCxnSpPr>
        <p:spPr>
          <a:xfrm>
            <a:off x="2808514" y="-3628"/>
            <a:ext cx="36285" cy="5642427"/>
          </a:xfrm>
          <a:prstGeom prst="straightConnector1">
            <a:avLst/>
          </a:prstGeom>
        </p:spPr>
        <p:style>
          <a:lnRef idx="3">
            <a:schemeClr val="accent1"/>
          </a:lnRef>
          <a:fillRef idx="0">
            <a:schemeClr val="accent1"/>
          </a:fillRef>
          <a:effectRef idx="2">
            <a:schemeClr val="accent1"/>
          </a:effectRef>
          <a:fontRef idx="minor">
            <a:schemeClr val="tx1"/>
          </a:fontRef>
        </p:style>
      </p:cxnSp>
      <p:sp>
        <p:nvSpPr>
          <p:cNvPr id="6" name="TextBox 5">
            <a:extLst>
              <a:ext uri="{FF2B5EF4-FFF2-40B4-BE49-F238E27FC236}">
                <a16:creationId xmlns:a16="http://schemas.microsoft.com/office/drawing/2014/main" id="{DD741E0D-D644-5AD6-6F0F-1221C2B0049D}"/>
              </a:ext>
            </a:extLst>
          </p:cNvPr>
          <p:cNvSpPr txBox="1"/>
          <p:nvPr/>
        </p:nvSpPr>
        <p:spPr>
          <a:xfrm>
            <a:off x="23132" y="540203"/>
            <a:ext cx="2743199"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accent1"/>
                </a:solidFill>
              </a:rPr>
              <a:t>MATERIALS: </a:t>
            </a:r>
          </a:p>
          <a:p>
            <a:r>
              <a:rPr lang="en-GB"/>
              <a:t>- 3 BY 1 Timber </a:t>
            </a:r>
          </a:p>
          <a:p>
            <a:r>
              <a:rPr lang="en-GB"/>
              <a:t>- wood glue</a:t>
            </a:r>
          </a:p>
          <a:p>
            <a:r>
              <a:rPr lang="en-GB"/>
              <a:t>- wiggle pins </a:t>
            </a:r>
          </a:p>
          <a:p>
            <a:r>
              <a:rPr lang="en-GB"/>
              <a:t>- 12mm ply 1224 x 2440</a:t>
            </a:r>
          </a:p>
          <a:p>
            <a:r>
              <a:rPr lang="en-GB"/>
              <a:t>- 18mm staples</a:t>
            </a:r>
          </a:p>
        </p:txBody>
      </p:sp>
      <p:sp>
        <p:nvSpPr>
          <p:cNvPr id="7" name="TextBox 6">
            <a:extLst>
              <a:ext uri="{FF2B5EF4-FFF2-40B4-BE49-F238E27FC236}">
                <a16:creationId xmlns:a16="http://schemas.microsoft.com/office/drawing/2014/main" id="{43D346F4-6A7A-E36A-D13C-68E91C321CC0}"/>
              </a:ext>
            </a:extLst>
          </p:cNvPr>
          <p:cNvSpPr txBox="1"/>
          <p:nvPr/>
        </p:nvSpPr>
        <p:spPr>
          <a:xfrm>
            <a:off x="25400" y="2293256"/>
            <a:ext cx="2743199"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accent1"/>
                </a:solidFill>
              </a:rPr>
              <a:t>Equipment:</a:t>
            </a:r>
          </a:p>
          <a:p>
            <a:r>
              <a:rPr lang="en-GB"/>
              <a:t>- Corrugated fastener </a:t>
            </a:r>
          </a:p>
          <a:p>
            <a:r>
              <a:rPr lang="en-GB"/>
              <a:t>- Chop saw </a:t>
            </a:r>
          </a:p>
          <a:p>
            <a:r>
              <a:rPr lang="en-GB"/>
              <a:t>- Compressor</a:t>
            </a:r>
          </a:p>
          <a:p>
            <a:r>
              <a:rPr lang="en-GB"/>
              <a:t>- Pencil </a:t>
            </a:r>
          </a:p>
          <a:p>
            <a:r>
              <a:rPr lang="en-GB"/>
              <a:t>- Paper</a:t>
            </a:r>
          </a:p>
          <a:p>
            <a:r>
              <a:rPr lang="en-GB"/>
              <a:t>- Clamps</a:t>
            </a:r>
          </a:p>
          <a:p>
            <a:r>
              <a:rPr lang="en-GB"/>
              <a:t>- Set square </a:t>
            </a:r>
          </a:p>
          <a:p>
            <a:r>
              <a:rPr lang="en-GB"/>
              <a:t>- Tape measure</a:t>
            </a:r>
          </a:p>
          <a:p>
            <a:r>
              <a:rPr lang="en-GB"/>
              <a:t>- Extractor</a:t>
            </a:r>
          </a:p>
          <a:p>
            <a:endParaRPr lang="en-GB"/>
          </a:p>
          <a:p>
            <a:endParaRPr lang="en-GB"/>
          </a:p>
        </p:txBody>
      </p:sp>
      <p:pic>
        <p:nvPicPr>
          <p:cNvPr id="2" name="Picture 2" descr="Diagram, schematic&#10;&#10;Description automatically generated">
            <a:extLst>
              <a:ext uri="{FF2B5EF4-FFF2-40B4-BE49-F238E27FC236}">
                <a16:creationId xmlns:a16="http://schemas.microsoft.com/office/drawing/2014/main" id="{78D6C257-14EC-CC22-F3A9-695FA07A3C02}"/>
              </a:ext>
            </a:extLst>
          </p:cNvPr>
          <p:cNvPicPr>
            <a:picLocks noChangeAspect="1"/>
          </p:cNvPicPr>
          <p:nvPr/>
        </p:nvPicPr>
        <p:blipFill>
          <a:blip r:embed="rId2"/>
          <a:stretch>
            <a:fillRect/>
          </a:stretch>
        </p:blipFill>
        <p:spPr>
          <a:xfrm>
            <a:off x="8770258" y="55734"/>
            <a:ext cx="2815771" cy="3145173"/>
          </a:xfrm>
          <a:prstGeom prst="rect">
            <a:avLst/>
          </a:prstGeom>
        </p:spPr>
      </p:pic>
      <p:sp>
        <p:nvSpPr>
          <p:cNvPr id="3" name="TextBox 2">
            <a:extLst>
              <a:ext uri="{FF2B5EF4-FFF2-40B4-BE49-F238E27FC236}">
                <a16:creationId xmlns:a16="http://schemas.microsoft.com/office/drawing/2014/main" id="{80058105-4BCD-565F-8576-70172B2F14E2}"/>
              </a:ext>
            </a:extLst>
          </p:cNvPr>
          <p:cNvSpPr txBox="1"/>
          <p:nvPr/>
        </p:nvSpPr>
        <p:spPr>
          <a:xfrm>
            <a:off x="1594757" y="4443185"/>
            <a:ext cx="1300842"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accent1"/>
                </a:solidFill>
              </a:rPr>
              <a:t>Cutting List:</a:t>
            </a:r>
          </a:p>
          <a:p>
            <a:r>
              <a:rPr lang="en-GB"/>
              <a:t>X2 2300MM</a:t>
            </a:r>
          </a:p>
          <a:p>
            <a:r>
              <a:rPr lang="en-GB">
                <a:solidFill>
                  <a:srgbClr val="000000"/>
                </a:solidFill>
              </a:rPr>
              <a:t>X2 1220MM</a:t>
            </a:r>
            <a:endParaRPr lang="en-GB"/>
          </a:p>
          <a:p>
            <a:r>
              <a:rPr lang="en-GB">
                <a:solidFill>
                  <a:srgbClr val="000000"/>
                </a:solidFill>
              </a:rPr>
              <a:t>X3 1080MM</a:t>
            </a:r>
          </a:p>
        </p:txBody>
      </p:sp>
      <p:sp>
        <p:nvSpPr>
          <p:cNvPr id="8" name="TextBox 7">
            <a:extLst>
              <a:ext uri="{FF2B5EF4-FFF2-40B4-BE49-F238E27FC236}">
                <a16:creationId xmlns:a16="http://schemas.microsoft.com/office/drawing/2014/main" id="{DAFCFD1F-48EE-DD6B-7D33-C2CEC578D94D}"/>
              </a:ext>
            </a:extLst>
          </p:cNvPr>
          <p:cNvSpPr txBox="1"/>
          <p:nvPr/>
        </p:nvSpPr>
        <p:spPr>
          <a:xfrm>
            <a:off x="2919186" y="52613"/>
            <a:ext cx="5809341"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1. A Broadway Flat is made in much the same way as a Hollywood Flat. The first thing you have to do is g</a:t>
            </a:r>
            <a:r>
              <a:rPr lang="en-GB">
                <a:ea typeface="+mn-lt"/>
                <a:cs typeface="+mn-lt"/>
              </a:rPr>
              <a:t>ather and prepare all materials, then create a cutting list. Remember to consider the thickness of the wood, if not already done so on the plan</a:t>
            </a:r>
          </a:p>
          <a:p>
            <a:endParaRPr lang="en-GB"/>
          </a:p>
          <a:p>
            <a:endParaRPr lang="en-GB"/>
          </a:p>
        </p:txBody>
      </p:sp>
      <p:sp>
        <p:nvSpPr>
          <p:cNvPr id="9" name="TextBox 8">
            <a:extLst>
              <a:ext uri="{FF2B5EF4-FFF2-40B4-BE49-F238E27FC236}">
                <a16:creationId xmlns:a16="http://schemas.microsoft.com/office/drawing/2014/main" id="{40DA00D6-5A7E-E0C3-08F5-5686CE2E7BE4}"/>
              </a:ext>
            </a:extLst>
          </p:cNvPr>
          <p:cNvSpPr txBox="1"/>
          <p:nvPr/>
        </p:nvSpPr>
        <p:spPr>
          <a:xfrm>
            <a:off x="2946400" y="1531256"/>
            <a:ext cx="5872841"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2.Cut the ends off each bit of 3 by 1 using the chop saw to make them square, then using a tape measure, measure each length you need (which should have been worked out when doing your chopping list) and mark with a pencil. When marking make sure you use a set square to get a straight line and remember to measure twice and cut once.</a:t>
            </a:r>
            <a:endParaRPr lang="en-GB">
              <a:ea typeface="+mn-lt"/>
              <a:cs typeface="+mn-lt"/>
            </a:endParaRPr>
          </a:p>
          <a:p>
            <a:pPr algn="l"/>
            <a:endParaRPr lang="en-GB"/>
          </a:p>
        </p:txBody>
      </p:sp>
      <p:sp>
        <p:nvSpPr>
          <p:cNvPr id="10" name="TextBox 9">
            <a:extLst>
              <a:ext uri="{FF2B5EF4-FFF2-40B4-BE49-F238E27FC236}">
                <a16:creationId xmlns:a16="http://schemas.microsoft.com/office/drawing/2014/main" id="{AF8D6AB2-F5CB-30D5-6A40-3AEFF3654CA1}"/>
              </a:ext>
            </a:extLst>
          </p:cNvPr>
          <p:cNvSpPr txBox="1"/>
          <p:nvPr/>
        </p:nvSpPr>
        <p:spPr>
          <a:xfrm>
            <a:off x="2946400" y="3490685"/>
            <a:ext cx="8675913"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3. </a:t>
            </a:r>
            <a:r>
              <a:rPr lang="en-GB">
                <a:ea typeface="+mn-lt"/>
                <a:cs typeface="+mn-lt"/>
              </a:rPr>
              <a:t>Once everything has been measured out, you can start cutting, however, if you intend to use the same plank of wood for two or more measurements make sure to cut one at a time and remeasure to account for the thickness of the chop saw blade.</a:t>
            </a:r>
          </a:p>
          <a:p>
            <a:endParaRPr lang="en-GB"/>
          </a:p>
        </p:txBody>
      </p:sp>
      <p:sp>
        <p:nvSpPr>
          <p:cNvPr id="11" name="TextBox 10">
            <a:extLst>
              <a:ext uri="{FF2B5EF4-FFF2-40B4-BE49-F238E27FC236}">
                <a16:creationId xmlns:a16="http://schemas.microsoft.com/office/drawing/2014/main" id="{3823DC8B-6CEA-2C63-7C48-639EFF89002B}"/>
              </a:ext>
            </a:extLst>
          </p:cNvPr>
          <p:cNvSpPr txBox="1"/>
          <p:nvPr/>
        </p:nvSpPr>
        <p:spPr>
          <a:xfrm>
            <a:off x="2946400" y="4379685"/>
            <a:ext cx="8639627"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4. </a:t>
            </a:r>
            <a:r>
              <a:rPr lang="en-GB">
                <a:ea typeface="+mn-lt"/>
                <a:cs typeface="+mn-lt"/>
              </a:rPr>
              <a:t>.  Once everything has been cut, you can start to assemble the pieces. Something that is worth doing is re-measuring all the pieces just to make sure they're all the right length before joining them. The best way I find to start putting the Flat together is to lay all the pieces out and start by assembling the outer frame.</a:t>
            </a:r>
            <a:endParaRPr lang="en-GB"/>
          </a:p>
        </p:txBody>
      </p:sp>
    </p:spTree>
    <p:extLst>
      <p:ext uri="{BB962C8B-B14F-4D97-AF65-F5344CB8AC3E}">
        <p14:creationId xmlns:p14="http://schemas.microsoft.com/office/powerpoint/2010/main" val="260787269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0DAF541-D363-DF5E-17EB-63E1B697C90F}"/>
              </a:ext>
            </a:extLst>
          </p:cNvPr>
          <p:cNvSpPr txBox="1"/>
          <p:nvPr/>
        </p:nvSpPr>
        <p:spPr>
          <a:xfrm>
            <a:off x="25400" y="52613"/>
            <a:ext cx="2743199"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a:solidFill>
                  <a:schemeClr val="accent1"/>
                </a:solidFill>
              </a:rPr>
              <a:t>BROADWAY</a:t>
            </a:r>
            <a:r>
              <a:rPr lang="en-GB" sz="2800">
                <a:solidFill>
                  <a:schemeClr val="accent1"/>
                </a:solidFill>
              </a:rPr>
              <a:t> </a:t>
            </a:r>
            <a:r>
              <a:rPr lang="en-GB" sz="3200">
                <a:solidFill>
                  <a:schemeClr val="accent1"/>
                </a:solidFill>
              </a:rPr>
              <a:t>FLAT</a:t>
            </a:r>
            <a:endParaRPr lang="en-GB" sz="2000">
              <a:solidFill>
                <a:schemeClr val="accent1"/>
              </a:solidFill>
            </a:endParaRPr>
          </a:p>
        </p:txBody>
      </p:sp>
      <p:cxnSp>
        <p:nvCxnSpPr>
          <p:cNvPr id="7" name="Straight Arrow Connector 6">
            <a:extLst>
              <a:ext uri="{FF2B5EF4-FFF2-40B4-BE49-F238E27FC236}">
                <a16:creationId xmlns:a16="http://schemas.microsoft.com/office/drawing/2014/main" id="{2587C3DE-131C-D42E-925E-D15017E77E20}"/>
              </a:ext>
            </a:extLst>
          </p:cNvPr>
          <p:cNvCxnSpPr/>
          <p:nvPr/>
        </p:nvCxnSpPr>
        <p:spPr>
          <a:xfrm>
            <a:off x="2808514" y="-3628"/>
            <a:ext cx="36285" cy="5642427"/>
          </a:xfrm>
          <a:prstGeom prst="straightConnector1">
            <a:avLst/>
          </a:prstGeom>
        </p:spPr>
        <p:style>
          <a:lnRef idx="3">
            <a:schemeClr val="accent1"/>
          </a:lnRef>
          <a:fillRef idx="0">
            <a:schemeClr val="accent1"/>
          </a:fillRef>
          <a:effectRef idx="2">
            <a:schemeClr val="accent1"/>
          </a:effectRef>
          <a:fontRef idx="minor">
            <a:schemeClr val="tx1"/>
          </a:fontRef>
        </p:style>
      </p:cxnSp>
      <p:sp>
        <p:nvSpPr>
          <p:cNvPr id="9" name="TextBox 8">
            <a:extLst>
              <a:ext uri="{FF2B5EF4-FFF2-40B4-BE49-F238E27FC236}">
                <a16:creationId xmlns:a16="http://schemas.microsoft.com/office/drawing/2014/main" id="{F3E98F12-0AAE-CC61-ABFC-CC050B4354F8}"/>
              </a:ext>
            </a:extLst>
          </p:cNvPr>
          <p:cNvSpPr txBox="1"/>
          <p:nvPr/>
        </p:nvSpPr>
        <p:spPr>
          <a:xfrm>
            <a:off x="23132" y="540203"/>
            <a:ext cx="2743199"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accent1"/>
                </a:solidFill>
              </a:rPr>
              <a:t>MATERIALS: </a:t>
            </a:r>
          </a:p>
          <a:p>
            <a:r>
              <a:rPr lang="en-GB"/>
              <a:t>- 3 BY 1 Timber </a:t>
            </a:r>
          </a:p>
          <a:p>
            <a:r>
              <a:rPr lang="en-GB"/>
              <a:t>- wood glue</a:t>
            </a:r>
          </a:p>
          <a:p>
            <a:r>
              <a:rPr lang="en-GB"/>
              <a:t>- wiggle pins </a:t>
            </a:r>
          </a:p>
          <a:p>
            <a:r>
              <a:rPr lang="en-GB"/>
              <a:t>- 12mm ply 1224 x 2440</a:t>
            </a:r>
          </a:p>
          <a:p>
            <a:r>
              <a:rPr lang="en-GB"/>
              <a:t>- 18mm staples</a:t>
            </a:r>
          </a:p>
        </p:txBody>
      </p:sp>
      <p:sp>
        <p:nvSpPr>
          <p:cNvPr id="11" name="TextBox 10">
            <a:extLst>
              <a:ext uri="{FF2B5EF4-FFF2-40B4-BE49-F238E27FC236}">
                <a16:creationId xmlns:a16="http://schemas.microsoft.com/office/drawing/2014/main" id="{3B7FE8E4-9395-DC73-BDEC-AEB032A7DC10}"/>
              </a:ext>
            </a:extLst>
          </p:cNvPr>
          <p:cNvSpPr txBox="1"/>
          <p:nvPr/>
        </p:nvSpPr>
        <p:spPr>
          <a:xfrm>
            <a:off x="25400" y="2293256"/>
            <a:ext cx="2743199"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accent1"/>
                </a:solidFill>
              </a:rPr>
              <a:t>Equipment:</a:t>
            </a:r>
          </a:p>
          <a:p>
            <a:r>
              <a:rPr lang="en-GB"/>
              <a:t>- Corrugated fastener </a:t>
            </a:r>
          </a:p>
          <a:p>
            <a:r>
              <a:rPr lang="en-GB"/>
              <a:t>- Chop saw </a:t>
            </a:r>
          </a:p>
          <a:p>
            <a:r>
              <a:rPr lang="en-GB"/>
              <a:t>- Compressor</a:t>
            </a:r>
          </a:p>
          <a:p>
            <a:r>
              <a:rPr lang="en-GB"/>
              <a:t>- Pencil </a:t>
            </a:r>
          </a:p>
          <a:p>
            <a:r>
              <a:rPr lang="en-GB"/>
              <a:t>- Paper</a:t>
            </a:r>
          </a:p>
          <a:p>
            <a:r>
              <a:rPr lang="en-GB"/>
              <a:t>- Clamps</a:t>
            </a:r>
          </a:p>
          <a:p>
            <a:r>
              <a:rPr lang="en-GB"/>
              <a:t>- Set square </a:t>
            </a:r>
          </a:p>
          <a:p>
            <a:r>
              <a:rPr lang="en-GB"/>
              <a:t>- Tape measure</a:t>
            </a:r>
          </a:p>
          <a:p>
            <a:r>
              <a:rPr lang="en-GB"/>
              <a:t>- Extractor</a:t>
            </a:r>
          </a:p>
          <a:p>
            <a:endParaRPr lang="en-GB"/>
          </a:p>
          <a:p>
            <a:endParaRPr lang="en-GB"/>
          </a:p>
        </p:txBody>
      </p:sp>
      <p:sp>
        <p:nvSpPr>
          <p:cNvPr id="15" name="TextBox 14">
            <a:extLst>
              <a:ext uri="{FF2B5EF4-FFF2-40B4-BE49-F238E27FC236}">
                <a16:creationId xmlns:a16="http://schemas.microsoft.com/office/drawing/2014/main" id="{133CA472-7C40-E4C0-BA67-2E18FADCC82D}"/>
              </a:ext>
            </a:extLst>
          </p:cNvPr>
          <p:cNvSpPr txBox="1"/>
          <p:nvPr/>
        </p:nvSpPr>
        <p:spPr>
          <a:xfrm>
            <a:off x="1594757" y="4443185"/>
            <a:ext cx="1300842"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accent1"/>
                </a:solidFill>
              </a:rPr>
              <a:t>Cutting List:</a:t>
            </a:r>
          </a:p>
          <a:p>
            <a:r>
              <a:rPr lang="en-GB"/>
              <a:t>X2 2300MM</a:t>
            </a:r>
          </a:p>
          <a:p>
            <a:r>
              <a:rPr lang="en-GB">
                <a:solidFill>
                  <a:srgbClr val="000000"/>
                </a:solidFill>
              </a:rPr>
              <a:t>X2 1220MM</a:t>
            </a:r>
          </a:p>
          <a:p>
            <a:r>
              <a:rPr lang="en-GB">
                <a:solidFill>
                  <a:srgbClr val="000000"/>
                </a:solidFill>
              </a:rPr>
              <a:t>X3 1080MM</a:t>
            </a:r>
          </a:p>
        </p:txBody>
      </p:sp>
      <p:sp>
        <p:nvSpPr>
          <p:cNvPr id="24" name="TextBox 23">
            <a:extLst>
              <a:ext uri="{FF2B5EF4-FFF2-40B4-BE49-F238E27FC236}">
                <a16:creationId xmlns:a16="http://schemas.microsoft.com/office/drawing/2014/main" id="{A82A3B60-8C84-1D95-ED4D-EE509298E7F2}"/>
              </a:ext>
            </a:extLst>
          </p:cNvPr>
          <p:cNvSpPr txBox="1"/>
          <p:nvPr/>
        </p:nvSpPr>
        <p:spPr>
          <a:xfrm>
            <a:off x="2891971" y="52613"/>
            <a:ext cx="8675913"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5. Once you have the flat laid out and you can see how it's meant to go together you can start to assemble. Again, the best way to do it is to start with the outer frame. As you'll be able to see in the plan, The Broadway Flat is built 20mm thick with the ticker bit of the wood lying flat, this is different to The Hollywood Flat which is 70mm thick.</a:t>
            </a:r>
          </a:p>
        </p:txBody>
      </p:sp>
      <p:pic>
        <p:nvPicPr>
          <p:cNvPr id="25" name="Picture 25" descr="Diagram, engineering drawing&#10;&#10;Description automatically generated">
            <a:extLst>
              <a:ext uri="{FF2B5EF4-FFF2-40B4-BE49-F238E27FC236}">
                <a16:creationId xmlns:a16="http://schemas.microsoft.com/office/drawing/2014/main" id="{40D0FA89-8946-BFB0-E4C4-2F3DC4AFE2A7}"/>
              </a:ext>
            </a:extLst>
          </p:cNvPr>
          <p:cNvPicPr>
            <a:picLocks noChangeAspect="1"/>
          </p:cNvPicPr>
          <p:nvPr/>
        </p:nvPicPr>
        <p:blipFill rotWithShape="1">
          <a:blip r:embed="rId2"/>
          <a:srcRect l="26810" t="2600" r="59728" b="28259"/>
          <a:stretch/>
        </p:blipFill>
        <p:spPr>
          <a:xfrm>
            <a:off x="10348685" y="1187715"/>
            <a:ext cx="1260431" cy="2952170"/>
          </a:xfrm>
          <a:prstGeom prst="rect">
            <a:avLst/>
          </a:prstGeom>
        </p:spPr>
      </p:pic>
      <p:pic>
        <p:nvPicPr>
          <p:cNvPr id="26" name="Picture 26" descr="Diagram, engineering drawing&#10;&#10;Description automatically generated">
            <a:extLst>
              <a:ext uri="{FF2B5EF4-FFF2-40B4-BE49-F238E27FC236}">
                <a16:creationId xmlns:a16="http://schemas.microsoft.com/office/drawing/2014/main" id="{8FBE803A-1CEA-6838-BD84-6A149E12307F}"/>
              </a:ext>
            </a:extLst>
          </p:cNvPr>
          <p:cNvPicPr>
            <a:picLocks noChangeAspect="1"/>
          </p:cNvPicPr>
          <p:nvPr/>
        </p:nvPicPr>
        <p:blipFill rotWithShape="1">
          <a:blip r:embed="rId2"/>
          <a:srcRect l="47195" t="3509" r="28053" b="4678"/>
          <a:stretch/>
        </p:blipFill>
        <p:spPr>
          <a:xfrm>
            <a:off x="8933542" y="1187717"/>
            <a:ext cx="1413796" cy="2950137"/>
          </a:xfrm>
          <a:prstGeom prst="rect">
            <a:avLst/>
          </a:prstGeom>
        </p:spPr>
      </p:pic>
      <p:sp>
        <p:nvSpPr>
          <p:cNvPr id="27" name="Minus Sign 26">
            <a:extLst>
              <a:ext uri="{FF2B5EF4-FFF2-40B4-BE49-F238E27FC236}">
                <a16:creationId xmlns:a16="http://schemas.microsoft.com/office/drawing/2014/main" id="{72F598CC-2574-7468-5204-2E93FA7C9534}"/>
              </a:ext>
            </a:extLst>
          </p:cNvPr>
          <p:cNvSpPr/>
          <p:nvPr/>
        </p:nvSpPr>
        <p:spPr>
          <a:xfrm rot="5400000">
            <a:off x="9244694" y="2613479"/>
            <a:ext cx="2267856" cy="553357"/>
          </a:xfrm>
          <a:prstGeom prst="mathMinus">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TextBox 27">
            <a:extLst>
              <a:ext uri="{FF2B5EF4-FFF2-40B4-BE49-F238E27FC236}">
                <a16:creationId xmlns:a16="http://schemas.microsoft.com/office/drawing/2014/main" id="{EE649F5B-C773-30F3-05BD-D1536CC97C3B}"/>
              </a:ext>
            </a:extLst>
          </p:cNvPr>
          <p:cNvSpPr txBox="1"/>
          <p:nvPr/>
        </p:nvSpPr>
        <p:spPr>
          <a:xfrm>
            <a:off x="9321346" y="912131"/>
            <a:ext cx="2743199"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solidFill>
                  <a:schemeClr val="accent1"/>
                </a:solidFill>
              </a:rPr>
              <a:t>What I'm trying to explain </a:t>
            </a:r>
          </a:p>
        </p:txBody>
      </p:sp>
      <p:sp>
        <p:nvSpPr>
          <p:cNvPr id="29" name="Arrow: Down 28">
            <a:extLst>
              <a:ext uri="{FF2B5EF4-FFF2-40B4-BE49-F238E27FC236}">
                <a16:creationId xmlns:a16="http://schemas.microsoft.com/office/drawing/2014/main" id="{12291A1B-814C-F876-DC8A-1413996C2D2B}"/>
              </a:ext>
            </a:extLst>
          </p:cNvPr>
          <p:cNvSpPr/>
          <p:nvPr/>
        </p:nvSpPr>
        <p:spPr>
          <a:xfrm>
            <a:off x="11028933" y="1012117"/>
            <a:ext cx="54428" cy="172357"/>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TextBox 29">
            <a:extLst>
              <a:ext uri="{FF2B5EF4-FFF2-40B4-BE49-F238E27FC236}">
                <a16:creationId xmlns:a16="http://schemas.microsoft.com/office/drawing/2014/main" id="{32A0C70D-2EC3-8B44-714D-5DD7C0BFD2EB}"/>
              </a:ext>
            </a:extLst>
          </p:cNvPr>
          <p:cNvSpPr txBox="1"/>
          <p:nvPr/>
        </p:nvSpPr>
        <p:spPr>
          <a:xfrm>
            <a:off x="2894239" y="1252310"/>
            <a:ext cx="5900056"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6. Makes sure all the corners are square using the set square, glue the wood together and join the two pieces using the corrugated fastener and some wiggle pins and then follow the same steps to add the inside for the Flat.</a:t>
            </a:r>
          </a:p>
        </p:txBody>
      </p:sp>
      <p:sp>
        <p:nvSpPr>
          <p:cNvPr id="31" name="TextBox 30">
            <a:extLst>
              <a:ext uri="{FF2B5EF4-FFF2-40B4-BE49-F238E27FC236}">
                <a16:creationId xmlns:a16="http://schemas.microsoft.com/office/drawing/2014/main" id="{FD8BA2E7-559B-1C40-902B-1AA5B53EECCE}"/>
              </a:ext>
            </a:extLst>
          </p:cNvPr>
          <p:cNvSpPr txBox="1"/>
          <p:nvPr/>
        </p:nvSpPr>
        <p:spPr>
          <a:xfrm>
            <a:off x="2891971" y="2447470"/>
            <a:ext cx="6045198"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7. </a:t>
            </a:r>
            <a:r>
              <a:rPr lang="en-GB">
                <a:ea typeface="+mn-lt"/>
                <a:cs typeface="+mn-lt"/>
              </a:rPr>
              <a:t>Now you have a completed frame you can apply the plywood. Apply the good glue over the surface of the frame and lay the plywood over it. Get the plywood square with the corners of the frame and hold in place with the clamps.</a:t>
            </a:r>
            <a:endParaRPr lang="en-GB"/>
          </a:p>
        </p:txBody>
      </p:sp>
      <p:sp>
        <p:nvSpPr>
          <p:cNvPr id="32" name="TextBox 31">
            <a:extLst>
              <a:ext uri="{FF2B5EF4-FFF2-40B4-BE49-F238E27FC236}">
                <a16:creationId xmlns:a16="http://schemas.microsoft.com/office/drawing/2014/main" id="{C528EEE5-1E60-3385-974D-DC25BE131A7A}"/>
              </a:ext>
            </a:extLst>
          </p:cNvPr>
          <p:cNvSpPr txBox="1"/>
          <p:nvPr/>
        </p:nvSpPr>
        <p:spPr>
          <a:xfrm>
            <a:off x="2891971" y="3644899"/>
            <a:ext cx="5945413"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8. </a:t>
            </a:r>
            <a:r>
              <a:rPr lang="en-GB">
                <a:ea typeface="+mn-lt"/>
                <a:cs typeface="+mn-lt"/>
              </a:rPr>
              <a:t>Plywood in place you can now staple it down using the staple gun, going against the grain of the wood. Once this is done you should have a fully formed flat ready for decorating. </a:t>
            </a:r>
            <a:endParaRPr lang="en-GB"/>
          </a:p>
        </p:txBody>
      </p:sp>
    </p:spTree>
    <p:extLst>
      <p:ext uri="{BB962C8B-B14F-4D97-AF65-F5344CB8AC3E}">
        <p14:creationId xmlns:p14="http://schemas.microsoft.com/office/powerpoint/2010/main" val="169339899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B9961C9-D0F9-25F9-11A8-06881FE74E7B}"/>
              </a:ext>
            </a:extLst>
          </p:cNvPr>
          <p:cNvSpPr txBox="1"/>
          <p:nvPr/>
        </p:nvSpPr>
        <p:spPr>
          <a:xfrm>
            <a:off x="70757" y="97970"/>
            <a:ext cx="1681843"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a:solidFill>
                  <a:schemeClr val="accent1"/>
                </a:solidFill>
              </a:rPr>
              <a:t>Tread </a:t>
            </a:r>
          </a:p>
        </p:txBody>
      </p:sp>
      <p:pic>
        <p:nvPicPr>
          <p:cNvPr id="2" name="Picture 2">
            <a:extLst>
              <a:ext uri="{FF2B5EF4-FFF2-40B4-BE49-F238E27FC236}">
                <a16:creationId xmlns:a16="http://schemas.microsoft.com/office/drawing/2014/main" id="{F57CC150-886F-4393-AC71-F1DA7306CDFD}"/>
              </a:ext>
            </a:extLst>
          </p:cNvPr>
          <p:cNvPicPr>
            <a:picLocks noChangeAspect="1"/>
          </p:cNvPicPr>
          <p:nvPr/>
        </p:nvPicPr>
        <p:blipFill rotWithShape="1">
          <a:blip r:embed="rId2"/>
          <a:srcRect l="15033" t="28254" r="3922" b="32381"/>
          <a:stretch/>
        </p:blipFill>
        <p:spPr>
          <a:xfrm>
            <a:off x="8681573" y="2552352"/>
            <a:ext cx="2914652" cy="2914654"/>
          </a:xfrm>
          <a:prstGeom prst="rect">
            <a:avLst/>
          </a:prstGeom>
        </p:spPr>
      </p:pic>
      <p:cxnSp>
        <p:nvCxnSpPr>
          <p:cNvPr id="3" name="Straight Arrow Connector 2">
            <a:extLst>
              <a:ext uri="{FF2B5EF4-FFF2-40B4-BE49-F238E27FC236}">
                <a16:creationId xmlns:a16="http://schemas.microsoft.com/office/drawing/2014/main" id="{576B8BE7-1623-3C60-291B-1C869E0DEF52}"/>
              </a:ext>
            </a:extLst>
          </p:cNvPr>
          <p:cNvCxnSpPr/>
          <p:nvPr/>
        </p:nvCxnSpPr>
        <p:spPr>
          <a:xfrm>
            <a:off x="2248519" y="-1858"/>
            <a:ext cx="18584" cy="5603486"/>
          </a:xfrm>
          <a:prstGeom prst="straightConnector1">
            <a:avLst/>
          </a:prstGeom>
        </p:spPr>
        <p:style>
          <a:lnRef idx="3">
            <a:schemeClr val="accent1"/>
          </a:lnRef>
          <a:fillRef idx="0">
            <a:schemeClr val="accent1"/>
          </a:fillRef>
          <a:effectRef idx="2">
            <a:schemeClr val="accent1"/>
          </a:effectRef>
          <a:fontRef idx="minor">
            <a:schemeClr val="tx1"/>
          </a:fontRef>
        </p:style>
      </p:cxnSp>
      <p:sp>
        <p:nvSpPr>
          <p:cNvPr id="5" name="TextBox 4">
            <a:extLst>
              <a:ext uri="{FF2B5EF4-FFF2-40B4-BE49-F238E27FC236}">
                <a16:creationId xmlns:a16="http://schemas.microsoft.com/office/drawing/2014/main" id="{EF9063BD-9A80-4E17-0FF9-3D9A7BAFBA09}"/>
              </a:ext>
            </a:extLst>
          </p:cNvPr>
          <p:cNvSpPr txBox="1"/>
          <p:nvPr/>
        </p:nvSpPr>
        <p:spPr>
          <a:xfrm>
            <a:off x="63180" y="676275"/>
            <a:ext cx="1953986"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accent1"/>
                </a:solidFill>
              </a:rPr>
              <a:t>Materials:</a:t>
            </a:r>
            <a:endParaRPr lang="en-US">
              <a:solidFill>
                <a:schemeClr val="accent1"/>
              </a:solidFill>
            </a:endParaRPr>
          </a:p>
          <a:p>
            <a:r>
              <a:rPr lang="en-GB"/>
              <a:t>- 18mm Plywood</a:t>
            </a:r>
          </a:p>
          <a:p>
            <a:r>
              <a:rPr lang="en-GB">
                <a:solidFill>
                  <a:srgbClr val="000000"/>
                </a:solidFill>
              </a:rPr>
              <a:t>- Wood Glue</a:t>
            </a:r>
          </a:p>
          <a:p>
            <a:r>
              <a:rPr lang="en-GB">
                <a:solidFill>
                  <a:srgbClr val="000000"/>
                </a:solidFill>
              </a:rPr>
              <a:t>- 3.5 by 30 Screws</a:t>
            </a:r>
          </a:p>
          <a:p>
            <a:endParaRPr lang="en-GB">
              <a:solidFill>
                <a:srgbClr val="000000"/>
              </a:solidFill>
            </a:endParaRPr>
          </a:p>
        </p:txBody>
      </p:sp>
      <p:sp>
        <p:nvSpPr>
          <p:cNvPr id="6" name="TextBox 5">
            <a:extLst>
              <a:ext uri="{FF2B5EF4-FFF2-40B4-BE49-F238E27FC236}">
                <a16:creationId xmlns:a16="http://schemas.microsoft.com/office/drawing/2014/main" id="{573E96C2-478E-DC17-4015-0ED86D105798}"/>
              </a:ext>
            </a:extLst>
          </p:cNvPr>
          <p:cNvSpPr txBox="1"/>
          <p:nvPr/>
        </p:nvSpPr>
        <p:spPr>
          <a:xfrm>
            <a:off x="67217" y="1964031"/>
            <a:ext cx="2353129"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accent1"/>
                </a:solidFill>
              </a:rPr>
              <a:t>Equipment:</a:t>
            </a:r>
          </a:p>
          <a:p>
            <a:r>
              <a:rPr lang="en-GB">
                <a:solidFill>
                  <a:schemeClr val="tx1">
                    <a:lumMod val="95000"/>
                    <a:lumOff val="5000"/>
                  </a:schemeClr>
                </a:solidFill>
              </a:rPr>
              <a:t>- staple gun</a:t>
            </a:r>
            <a:endParaRPr lang="en-GB">
              <a:solidFill>
                <a:schemeClr val="tx1">
                  <a:lumMod val="95000"/>
                  <a:lumOff val="5000"/>
                </a:schemeClr>
              </a:solidFill>
              <a:ea typeface="+mn-lt"/>
              <a:cs typeface="+mn-lt"/>
            </a:endParaRPr>
          </a:p>
          <a:p>
            <a:r>
              <a:rPr lang="en-GB">
                <a:solidFill>
                  <a:schemeClr val="tx1">
                    <a:lumMod val="95000"/>
                    <a:lumOff val="5000"/>
                  </a:schemeClr>
                </a:solidFill>
                <a:ea typeface="+mn-lt"/>
                <a:cs typeface="+mn-lt"/>
              </a:rPr>
              <a:t>- compressor</a:t>
            </a:r>
          </a:p>
          <a:p>
            <a:r>
              <a:rPr lang="en-GB">
                <a:solidFill>
                  <a:schemeClr val="tx1">
                    <a:lumMod val="95000"/>
                    <a:lumOff val="5000"/>
                  </a:schemeClr>
                </a:solidFill>
                <a:ea typeface="+mn-lt"/>
                <a:cs typeface="+mn-lt"/>
              </a:rPr>
              <a:t>- Tape measure </a:t>
            </a:r>
            <a:endParaRPr lang="en-US">
              <a:solidFill>
                <a:schemeClr val="tx1">
                  <a:lumMod val="95000"/>
                  <a:lumOff val="5000"/>
                </a:schemeClr>
              </a:solidFill>
              <a:ea typeface="+mn-lt"/>
              <a:cs typeface="+mn-lt"/>
            </a:endParaRPr>
          </a:p>
          <a:p>
            <a:r>
              <a:rPr lang="en-GB">
                <a:solidFill>
                  <a:schemeClr val="tx1">
                    <a:lumMod val="95000"/>
                    <a:lumOff val="5000"/>
                  </a:schemeClr>
                </a:solidFill>
                <a:ea typeface="+mn-lt"/>
                <a:cs typeface="+mn-lt"/>
              </a:rPr>
              <a:t>- Set square</a:t>
            </a:r>
            <a:endParaRPr lang="en-US">
              <a:solidFill>
                <a:schemeClr val="tx1">
                  <a:lumMod val="95000"/>
                  <a:lumOff val="5000"/>
                </a:schemeClr>
              </a:solidFill>
              <a:ea typeface="+mn-lt"/>
              <a:cs typeface="+mn-lt"/>
            </a:endParaRPr>
          </a:p>
          <a:p>
            <a:r>
              <a:rPr lang="en-GB">
                <a:solidFill>
                  <a:schemeClr val="tx1">
                    <a:lumMod val="95000"/>
                    <a:lumOff val="5000"/>
                  </a:schemeClr>
                </a:solidFill>
                <a:ea typeface="+mn-lt"/>
                <a:cs typeface="+mn-lt"/>
              </a:rPr>
              <a:t>- Pencil </a:t>
            </a:r>
            <a:endParaRPr lang="en-US">
              <a:solidFill>
                <a:schemeClr val="tx1">
                  <a:lumMod val="95000"/>
                  <a:lumOff val="5000"/>
                </a:schemeClr>
              </a:solidFill>
              <a:ea typeface="+mn-lt"/>
              <a:cs typeface="+mn-lt"/>
            </a:endParaRPr>
          </a:p>
          <a:p>
            <a:r>
              <a:rPr lang="en-GB">
                <a:solidFill>
                  <a:schemeClr val="tx1">
                    <a:lumMod val="95000"/>
                    <a:lumOff val="5000"/>
                  </a:schemeClr>
                </a:solidFill>
                <a:ea typeface="+mn-lt"/>
                <a:cs typeface="+mn-lt"/>
              </a:rPr>
              <a:t>- paper</a:t>
            </a:r>
            <a:endParaRPr lang="en-US">
              <a:solidFill>
                <a:schemeClr val="tx1">
                  <a:lumMod val="95000"/>
                  <a:lumOff val="5000"/>
                </a:schemeClr>
              </a:solidFill>
              <a:ea typeface="+mn-lt"/>
              <a:cs typeface="+mn-lt"/>
            </a:endParaRPr>
          </a:p>
          <a:p>
            <a:r>
              <a:rPr lang="en-GB">
                <a:solidFill>
                  <a:schemeClr val="tx1">
                    <a:lumMod val="95000"/>
                    <a:lumOff val="5000"/>
                  </a:schemeClr>
                </a:solidFill>
                <a:ea typeface="+mn-lt"/>
                <a:cs typeface="+mn-lt"/>
              </a:rPr>
              <a:t>- Rail saw</a:t>
            </a:r>
          </a:p>
          <a:p>
            <a:r>
              <a:rPr lang="en-GB">
                <a:solidFill>
                  <a:schemeClr val="tx1">
                    <a:lumMod val="95000"/>
                    <a:lumOff val="5000"/>
                  </a:schemeClr>
                </a:solidFill>
                <a:ea typeface="+mn-lt"/>
                <a:cs typeface="+mn-lt"/>
              </a:rPr>
              <a:t>- Clamps</a:t>
            </a:r>
          </a:p>
          <a:p>
            <a:r>
              <a:rPr lang="en-GB">
                <a:solidFill>
                  <a:srgbClr val="000000"/>
                </a:solidFill>
              </a:rPr>
              <a:t>- Jig Saw</a:t>
            </a:r>
          </a:p>
          <a:p>
            <a:r>
              <a:rPr lang="en-GB">
                <a:solidFill>
                  <a:srgbClr val="000000"/>
                </a:solidFill>
              </a:rPr>
              <a:t>- Extractor </a:t>
            </a:r>
          </a:p>
        </p:txBody>
      </p:sp>
      <p:sp>
        <p:nvSpPr>
          <p:cNvPr id="8" name="TextBox 7">
            <a:extLst>
              <a:ext uri="{FF2B5EF4-FFF2-40B4-BE49-F238E27FC236}">
                <a16:creationId xmlns:a16="http://schemas.microsoft.com/office/drawing/2014/main" id="{09AEC29A-D317-FCC6-AC5D-601363CE9E9F}"/>
              </a:ext>
            </a:extLst>
          </p:cNvPr>
          <p:cNvSpPr txBox="1"/>
          <p:nvPr/>
        </p:nvSpPr>
        <p:spPr>
          <a:xfrm>
            <a:off x="2360021" y="62958"/>
            <a:ext cx="6380620" cy="146825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1. As with every build, the first thing that needs to be done is to look at the plan and create the cutting list. Once you have your cutting list you can begin to measure out the pieces on the 18mm Plywood. Make sure to use your tape measure and set square. Measure twice cut once.</a:t>
            </a:r>
          </a:p>
        </p:txBody>
      </p:sp>
      <p:pic>
        <p:nvPicPr>
          <p:cNvPr id="9" name="Picture 9" descr="Diagram&#10;&#10;Description automatically generated">
            <a:extLst>
              <a:ext uri="{FF2B5EF4-FFF2-40B4-BE49-F238E27FC236}">
                <a16:creationId xmlns:a16="http://schemas.microsoft.com/office/drawing/2014/main" id="{613305A1-1466-7FD8-96A0-97E631FAE196}"/>
              </a:ext>
            </a:extLst>
          </p:cNvPr>
          <p:cNvPicPr>
            <a:picLocks noChangeAspect="1"/>
          </p:cNvPicPr>
          <p:nvPr/>
        </p:nvPicPr>
        <p:blipFill>
          <a:blip r:embed="rId3"/>
          <a:stretch>
            <a:fillRect/>
          </a:stretch>
        </p:blipFill>
        <p:spPr>
          <a:xfrm>
            <a:off x="8683781" y="60286"/>
            <a:ext cx="2909073" cy="2434915"/>
          </a:xfrm>
          <a:prstGeom prst="rect">
            <a:avLst/>
          </a:prstGeom>
        </p:spPr>
      </p:pic>
      <p:sp>
        <p:nvSpPr>
          <p:cNvPr id="10" name="TextBox 9">
            <a:extLst>
              <a:ext uri="{FF2B5EF4-FFF2-40B4-BE49-F238E27FC236}">
                <a16:creationId xmlns:a16="http://schemas.microsoft.com/office/drawing/2014/main" id="{A59524FF-EB52-CA9C-82B3-8417D2FE2FD8}"/>
              </a:ext>
            </a:extLst>
          </p:cNvPr>
          <p:cNvSpPr txBox="1"/>
          <p:nvPr/>
        </p:nvSpPr>
        <p:spPr>
          <a:xfrm>
            <a:off x="2356536" y="1446295"/>
            <a:ext cx="6353185"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2. once the pieces have been marked out you can begin to cut. When using the rail saw make sure you cut on the side that will be your offcuts and not the side of the piece you intend to keep, and account for the size of the blade when cutting.</a:t>
            </a:r>
          </a:p>
        </p:txBody>
      </p:sp>
      <p:sp>
        <p:nvSpPr>
          <p:cNvPr id="11" name="TextBox 10">
            <a:extLst>
              <a:ext uri="{FF2B5EF4-FFF2-40B4-BE49-F238E27FC236}">
                <a16:creationId xmlns:a16="http://schemas.microsoft.com/office/drawing/2014/main" id="{869BD1B6-5752-907B-EC55-032C198CFAAC}"/>
              </a:ext>
            </a:extLst>
          </p:cNvPr>
          <p:cNvSpPr txBox="1"/>
          <p:nvPr/>
        </p:nvSpPr>
        <p:spPr>
          <a:xfrm>
            <a:off x="2360021" y="2598754"/>
            <a:ext cx="6344335"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3. Due to the nature of the cuts you'll only be able to use the rail saw for certain parts, which is where the jigsaw some in. In hindsight, I would have filled the wood and redrew the marking and continued to use the rail saw as I believe it gives a sharper and straighter cut.</a:t>
            </a:r>
          </a:p>
        </p:txBody>
      </p:sp>
      <p:sp>
        <p:nvSpPr>
          <p:cNvPr id="12" name="TextBox 11">
            <a:extLst>
              <a:ext uri="{FF2B5EF4-FFF2-40B4-BE49-F238E27FC236}">
                <a16:creationId xmlns:a16="http://schemas.microsoft.com/office/drawing/2014/main" id="{C3F38381-DA44-E200-2A04-E4897194B8CA}"/>
              </a:ext>
            </a:extLst>
          </p:cNvPr>
          <p:cNvSpPr txBox="1"/>
          <p:nvPr/>
        </p:nvSpPr>
        <p:spPr>
          <a:xfrm>
            <a:off x="2355320" y="4034418"/>
            <a:ext cx="6481955"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4. Once all the pieces are cut out you can begin to put the treads together. Apply wood glue starting with the side and bottom and back pieces, using clamps to help hold them together, Staple an even distance along each edge.</a:t>
            </a:r>
          </a:p>
        </p:txBody>
      </p:sp>
    </p:spTree>
    <p:extLst>
      <p:ext uri="{BB962C8B-B14F-4D97-AF65-F5344CB8AC3E}">
        <p14:creationId xmlns:p14="http://schemas.microsoft.com/office/powerpoint/2010/main" val="340154276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E66FA97-FA0F-6D00-60B3-5AA5F48634E6}"/>
              </a:ext>
            </a:extLst>
          </p:cNvPr>
          <p:cNvSpPr txBox="1"/>
          <p:nvPr/>
        </p:nvSpPr>
        <p:spPr>
          <a:xfrm>
            <a:off x="79828" y="97970"/>
            <a:ext cx="2743199"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a:solidFill>
                  <a:schemeClr val="accent1"/>
                </a:solidFill>
              </a:rPr>
              <a:t>Tread </a:t>
            </a:r>
          </a:p>
        </p:txBody>
      </p:sp>
      <p:sp>
        <p:nvSpPr>
          <p:cNvPr id="5" name="TextBox 4">
            <a:extLst>
              <a:ext uri="{FF2B5EF4-FFF2-40B4-BE49-F238E27FC236}">
                <a16:creationId xmlns:a16="http://schemas.microsoft.com/office/drawing/2014/main" id="{A271D371-2879-79AC-E1EA-6CF2DAA9CE31}"/>
              </a:ext>
            </a:extLst>
          </p:cNvPr>
          <p:cNvSpPr txBox="1"/>
          <p:nvPr/>
        </p:nvSpPr>
        <p:spPr>
          <a:xfrm>
            <a:off x="72251" y="676275"/>
            <a:ext cx="2743200"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accent1"/>
                </a:solidFill>
              </a:rPr>
              <a:t>Materials:</a:t>
            </a:r>
            <a:endParaRPr lang="en-US">
              <a:solidFill>
                <a:schemeClr val="accent1"/>
              </a:solidFill>
            </a:endParaRPr>
          </a:p>
          <a:p>
            <a:r>
              <a:rPr lang="en-GB"/>
              <a:t>- 18mm Plywood</a:t>
            </a:r>
          </a:p>
          <a:p>
            <a:r>
              <a:rPr lang="en-GB">
                <a:solidFill>
                  <a:srgbClr val="000000"/>
                </a:solidFill>
              </a:rPr>
              <a:t>- Wood Glue</a:t>
            </a:r>
          </a:p>
          <a:p>
            <a:r>
              <a:rPr lang="en-GB">
                <a:solidFill>
                  <a:srgbClr val="000000"/>
                </a:solidFill>
              </a:rPr>
              <a:t>- 3.5 by 30 Screws</a:t>
            </a:r>
          </a:p>
          <a:p>
            <a:endParaRPr lang="en-GB">
              <a:solidFill>
                <a:srgbClr val="000000"/>
              </a:solidFill>
            </a:endParaRPr>
          </a:p>
        </p:txBody>
      </p:sp>
      <p:sp>
        <p:nvSpPr>
          <p:cNvPr id="7" name="TextBox 6">
            <a:extLst>
              <a:ext uri="{FF2B5EF4-FFF2-40B4-BE49-F238E27FC236}">
                <a16:creationId xmlns:a16="http://schemas.microsoft.com/office/drawing/2014/main" id="{8E6A6E68-AAC8-478B-291B-93C1834C0331}"/>
              </a:ext>
            </a:extLst>
          </p:cNvPr>
          <p:cNvSpPr txBox="1"/>
          <p:nvPr/>
        </p:nvSpPr>
        <p:spPr>
          <a:xfrm>
            <a:off x="67217" y="1964031"/>
            <a:ext cx="2743200"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accent1"/>
                </a:solidFill>
              </a:rPr>
              <a:t>Equipment:</a:t>
            </a:r>
          </a:p>
          <a:p>
            <a:r>
              <a:rPr lang="en-GB">
                <a:solidFill>
                  <a:schemeClr val="tx1">
                    <a:lumMod val="95000"/>
                    <a:lumOff val="5000"/>
                  </a:schemeClr>
                </a:solidFill>
              </a:rPr>
              <a:t>- staple gun</a:t>
            </a:r>
            <a:endParaRPr lang="en-GB">
              <a:solidFill>
                <a:schemeClr val="tx1">
                  <a:lumMod val="95000"/>
                  <a:lumOff val="5000"/>
                </a:schemeClr>
              </a:solidFill>
              <a:ea typeface="+mn-lt"/>
              <a:cs typeface="+mn-lt"/>
            </a:endParaRPr>
          </a:p>
          <a:p>
            <a:r>
              <a:rPr lang="en-GB">
                <a:solidFill>
                  <a:schemeClr val="tx1">
                    <a:lumMod val="95000"/>
                    <a:lumOff val="5000"/>
                  </a:schemeClr>
                </a:solidFill>
                <a:ea typeface="+mn-lt"/>
                <a:cs typeface="+mn-lt"/>
              </a:rPr>
              <a:t>- compressor</a:t>
            </a:r>
          </a:p>
          <a:p>
            <a:r>
              <a:rPr lang="en-GB">
                <a:solidFill>
                  <a:schemeClr val="tx1">
                    <a:lumMod val="95000"/>
                    <a:lumOff val="5000"/>
                  </a:schemeClr>
                </a:solidFill>
                <a:ea typeface="+mn-lt"/>
                <a:cs typeface="+mn-lt"/>
              </a:rPr>
              <a:t>- Tape measure </a:t>
            </a:r>
            <a:endParaRPr lang="en-US">
              <a:solidFill>
                <a:schemeClr val="tx1">
                  <a:lumMod val="95000"/>
                  <a:lumOff val="5000"/>
                </a:schemeClr>
              </a:solidFill>
              <a:ea typeface="+mn-lt"/>
              <a:cs typeface="+mn-lt"/>
            </a:endParaRPr>
          </a:p>
          <a:p>
            <a:r>
              <a:rPr lang="en-GB">
                <a:solidFill>
                  <a:schemeClr val="tx1">
                    <a:lumMod val="95000"/>
                    <a:lumOff val="5000"/>
                  </a:schemeClr>
                </a:solidFill>
                <a:ea typeface="+mn-lt"/>
                <a:cs typeface="+mn-lt"/>
              </a:rPr>
              <a:t>- Set square</a:t>
            </a:r>
            <a:endParaRPr lang="en-US">
              <a:solidFill>
                <a:schemeClr val="tx1">
                  <a:lumMod val="95000"/>
                  <a:lumOff val="5000"/>
                </a:schemeClr>
              </a:solidFill>
              <a:ea typeface="+mn-lt"/>
              <a:cs typeface="+mn-lt"/>
            </a:endParaRPr>
          </a:p>
          <a:p>
            <a:r>
              <a:rPr lang="en-GB">
                <a:solidFill>
                  <a:schemeClr val="tx1">
                    <a:lumMod val="95000"/>
                    <a:lumOff val="5000"/>
                  </a:schemeClr>
                </a:solidFill>
                <a:ea typeface="+mn-lt"/>
                <a:cs typeface="+mn-lt"/>
              </a:rPr>
              <a:t>- Pencil </a:t>
            </a:r>
            <a:endParaRPr lang="en-US">
              <a:solidFill>
                <a:schemeClr val="tx1">
                  <a:lumMod val="95000"/>
                  <a:lumOff val="5000"/>
                </a:schemeClr>
              </a:solidFill>
              <a:ea typeface="+mn-lt"/>
              <a:cs typeface="+mn-lt"/>
            </a:endParaRPr>
          </a:p>
          <a:p>
            <a:r>
              <a:rPr lang="en-GB">
                <a:solidFill>
                  <a:schemeClr val="tx1">
                    <a:lumMod val="95000"/>
                    <a:lumOff val="5000"/>
                  </a:schemeClr>
                </a:solidFill>
                <a:ea typeface="+mn-lt"/>
                <a:cs typeface="+mn-lt"/>
              </a:rPr>
              <a:t>- paper</a:t>
            </a:r>
            <a:endParaRPr lang="en-US">
              <a:solidFill>
                <a:schemeClr val="tx1">
                  <a:lumMod val="95000"/>
                  <a:lumOff val="5000"/>
                </a:schemeClr>
              </a:solidFill>
              <a:ea typeface="+mn-lt"/>
              <a:cs typeface="+mn-lt"/>
            </a:endParaRPr>
          </a:p>
          <a:p>
            <a:r>
              <a:rPr lang="en-GB">
                <a:solidFill>
                  <a:schemeClr val="tx1">
                    <a:lumMod val="95000"/>
                    <a:lumOff val="5000"/>
                  </a:schemeClr>
                </a:solidFill>
                <a:ea typeface="+mn-lt"/>
                <a:cs typeface="+mn-lt"/>
              </a:rPr>
              <a:t>- Rail saw</a:t>
            </a:r>
          </a:p>
          <a:p>
            <a:r>
              <a:rPr lang="en-GB">
                <a:solidFill>
                  <a:schemeClr val="tx1">
                    <a:lumMod val="95000"/>
                    <a:lumOff val="5000"/>
                  </a:schemeClr>
                </a:solidFill>
                <a:ea typeface="+mn-lt"/>
                <a:cs typeface="+mn-lt"/>
              </a:rPr>
              <a:t>- Clamps</a:t>
            </a:r>
          </a:p>
          <a:p>
            <a:r>
              <a:rPr lang="en-GB">
                <a:solidFill>
                  <a:srgbClr val="000000"/>
                </a:solidFill>
              </a:rPr>
              <a:t>- Jig Saw</a:t>
            </a:r>
          </a:p>
          <a:p>
            <a:r>
              <a:rPr lang="en-GB">
                <a:solidFill>
                  <a:srgbClr val="000000"/>
                </a:solidFill>
              </a:rPr>
              <a:t>- Extractor </a:t>
            </a:r>
          </a:p>
        </p:txBody>
      </p:sp>
      <p:cxnSp>
        <p:nvCxnSpPr>
          <p:cNvPr id="8" name="Straight Arrow Connector 7">
            <a:extLst>
              <a:ext uri="{FF2B5EF4-FFF2-40B4-BE49-F238E27FC236}">
                <a16:creationId xmlns:a16="http://schemas.microsoft.com/office/drawing/2014/main" id="{D54E2714-4481-CDE8-6275-30BEF7CAD851}"/>
              </a:ext>
            </a:extLst>
          </p:cNvPr>
          <p:cNvCxnSpPr/>
          <p:nvPr/>
        </p:nvCxnSpPr>
        <p:spPr>
          <a:xfrm>
            <a:off x="2273300" y="-3628"/>
            <a:ext cx="9072" cy="5624284"/>
          </a:xfrm>
          <a:prstGeom prst="straightConnector1">
            <a:avLst/>
          </a:prstGeom>
        </p:spPr>
        <p:style>
          <a:lnRef idx="3">
            <a:schemeClr val="accent1"/>
          </a:lnRef>
          <a:fillRef idx="0">
            <a:schemeClr val="accent1"/>
          </a:fillRef>
          <a:effectRef idx="2">
            <a:schemeClr val="accent1"/>
          </a:effectRef>
          <a:fontRef idx="minor">
            <a:schemeClr val="tx1"/>
          </a:fontRef>
        </p:style>
      </p:cxnSp>
      <p:sp>
        <p:nvSpPr>
          <p:cNvPr id="9" name="TextBox 8">
            <a:extLst>
              <a:ext uri="{FF2B5EF4-FFF2-40B4-BE49-F238E27FC236}">
                <a16:creationId xmlns:a16="http://schemas.microsoft.com/office/drawing/2014/main" id="{BD894982-1047-354E-B50F-DC714EB6AD4F}"/>
              </a:ext>
            </a:extLst>
          </p:cNvPr>
          <p:cNvSpPr txBox="1"/>
          <p:nvPr/>
        </p:nvSpPr>
        <p:spPr>
          <a:xfrm>
            <a:off x="2662918" y="204560"/>
            <a:ext cx="5582555"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5.  once the bottom back and sides are staples together you can do the same thing with each step again gluing claiming and stapling.</a:t>
            </a:r>
          </a:p>
        </p:txBody>
      </p:sp>
      <p:sp>
        <p:nvSpPr>
          <p:cNvPr id="10" name="TextBox 9">
            <a:extLst>
              <a:ext uri="{FF2B5EF4-FFF2-40B4-BE49-F238E27FC236}">
                <a16:creationId xmlns:a16="http://schemas.microsoft.com/office/drawing/2014/main" id="{178348E3-E4B8-8013-60DB-F5A6BED8182F}"/>
              </a:ext>
            </a:extLst>
          </p:cNvPr>
          <p:cNvSpPr txBox="1"/>
          <p:nvPr/>
        </p:nvSpPr>
        <p:spPr>
          <a:xfrm>
            <a:off x="2660650" y="1118506"/>
            <a:ext cx="532855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6. after the completion of step 5 you'll have a complete tread, you can now decorate this to your wishes.</a:t>
            </a:r>
          </a:p>
        </p:txBody>
      </p:sp>
      <p:pic>
        <p:nvPicPr>
          <p:cNvPr id="11" name="Picture 11" descr="A picture containing floor, indoor, box&#10;&#10;Description automatically generated">
            <a:extLst>
              <a:ext uri="{FF2B5EF4-FFF2-40B4-BE49-F238E27FC236}">
                <a16:creationId xmlns:a16="http://schemas.microsoft.com/office/drawing/2014/main" id="{E78E1C25-0F41-54CD-6859-66A2A6A4B9AA}"/>
              </a:ext>
            </a:extLst>
          </p:cNvPr>
          <p:cNvPicPr>
            <a:picLocks noChangeAspect="1"/>
          </p:cNvPicPr>
          <p:nvPr/>
        </p:nvPicPr>
        <p:blipFill>
          <a:blip r:embed="rId2"/>
          <a:stretch>
            <a:fillRect/>
          </a:stretch>
        </p:blipFill>
        <p:spPr>
          <a:xfrm>
            <a:off x="5684383" y="2395085"/>
            <a:ext cx="2211160" cy="2929617"/>
          </a:xfrm>
          <a:prstGeom prst="rect">
            <a:avLst/>
          </a:prstGeom>
        </p:spPr>
      </p:pic>
      <p:pic>
        <p:nvPicPr>
          <p:cNvPr id="12" name="Picture 12" descr="A picture containing table, indoor, red&#10;&#10;Description automatically generated">
            <a:extLst>
              <a:ext uri="{FF2B5EF4-FFF2-40B4-BE49-F238E27FC236}">
                <a16:creationId xmlns:a16="http://schemas.microsoft.com/office/drawing/2014/main" id="{65BBDEB3-EAC2-8E88-5661-D96682299D65}"/>
              </a:ext>
            </a:extLst>
          </p:cNvPr>
          <p:cNvPicPr>
            <a:picLocks noChangeAspect="1"/>
          </p:cNvPicPr>
          <p:nvPr/>
        </p:nvPicPr>
        <p:blipFill>
          <a:blip r:embed="rId3"/>
          <a:stretch>
            <a:fillRect/>
          </a:stretch>
        </p:blipFill>
        <p:spPr>
          <a:xfrm>
            <a:off x="8080829" y="99332"/>
            <a:ext cx="3532414" cy="1987549"/>
          </a:xfrm>
          <a:prstGeom prst="rect">
            <a:avLst/>
          </a:prstGeom>
        </p:spPr>
      </p:pic>
      <p:pic>
        <p:nvPicPr>
          <p:cNvPr id="13" name="Picture 13" descr="A picture containing floor, furniture&#10;&#10;Description automatically generated">
            <a:extLst>
              <a:ext uri="{FF2B5EF4-FFF2-40B4-BE49-F238E27FC236}">
                <a16:creationId xmlns:a16="http://schemas.microsoft.com/office/drawing/2014/main" id="{9CB9C442-0575-152A-F917-2B316E5D5898}"/>
              </a:ext>
            </a:extLst>
          </p:cNvPr>
          <p:cNvPicPr>
            <a:picLocks noChangeAspect="1"/>
          </p:cNvPicPr>
          <p:nvPr/>
        </p:nvPicPr>
        <p:blipFill>
          <a:blip r:embed="rId4"/>
          <a:stretch>
            <a:fillRect/>
          </a:stretch>
        </p:blipFill>
        <p:spPr>
          <a:xfrm>
            <a:off x="8080829" y="2223940"/>
            <a:ext cx="3532414" cy="2382907"/>
          </a:xfrm>
          <a:prstGeom prst="rect">
            <a:avLst/>
          </a:prstGeom>
        </p:spPr>
      </p:pic>
      <p:pic>
        <p:nvPicPr>
          <p:cNvPr id="14" name="Picture 14" descr="A picture containing indoor, ceiling, night&#10;&#10;Description automatically generated">
            <a:extLst>
              <a:ext uri="{FF2B5EF4-FFF2-40B4-BE49-F238E27FC236}">
                <a16:creationId xmlns:a16="http://schemas.microsoft.com/office/drawing/2014/main" id="{37BCD7D7-D04F-59EF-4DFE-167F03105679}"/>
              </a:ext>
            </a:extLst>
          </p:cNvPr>
          <p:cNvPicPr>
            <a:picLocks noChangeAspect="1"/>
          </p:cNvPicPr>
          <p:nvPr/>
        </p:nvPicPr>
        <p:blipFill>
          <a:blip r:embed="rId5"/>
          <a:stretch>
            <a:fillRect/>
          </a:stretch>
        </p:blipFill>
        <p:spPr>
          <a:xfrm>
            <a:off x="2438401" y="2645951"/>
            <a:ext cx="3133271" cy="2355312"/>
          </a:xfrm>
          <a:prstGeom prst="rect">
            <a:avLst/>
          </a:prstGeom>
        </p:spPr>
      </p:pic>
    </p:spTree>
    <p:extLst>
      <p:ext uri="{BB962C8B-B14F-4D97-AF65-F5344CB8AC3E}">
        <p14:creationId xmlns:p14="http://schemas.microsoft.com/office/powerpoint/2010/main" val="277825275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4C886762-16F0-4868-B83A-26174621418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1" name="Freeform 11">
            <a:extLst>
              <a:ext uri="{FF2B5EF4-FFF2-40B4-BE49-F238E27FC236}">
                <a16:creationId xmlns:a16="http://schemas.microsoft.com/office/drawing/2014/main" id="{D2B54B4E-3454-4B76-B85A-8512B77298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875" y="0"/>
            <a:ext cx="11683810" cy="6588125"/>
          </a:xfrm>
          <a:custGeom>
            <a:avLst/>
            <a:gdLst/>
            <a:ahLst/>
            <a:cxnLst/>
            <a:rect l="l" t="t" r="r" b="b"/>
            <a:pathLst>
              <a:path w="11683810" h="6588125">
                <a:moveTo>
                  <a:pt x="0" y="0"/>
                </a:moveTo>
                <a:lnTo>
                  <a:pt x="11318691" y="0"/>
                </a:lnTo>
                <a:lnTo>
                  <a:pt x="11683810" y="5976938"/>
                </a:lnTo>
                <a:lnTo>
                  <a:pt x="15875" y="6588125"/>
                </a:lnTo>
                <a:cubicBezTo>
                  <a:pt x="10583" y="4386792"/>
                  <a:pt x="5292" y="2185458"/>
                  <a:pt x="0" y="0"/>
                </a:cubicBezTo>
                <a:close/>
              </a:path>
            </a:pathLst>
          </a:custGeom>
          <a:ln>
            <a:noFill/>
          </a:ln>
          <a:effectLst>
            <a:outerShdw blurRad="101600" dist="152400" dir="4380000" algn="tl" rotWithShape="0">
              <a:srgbClr val="000000">
                <a:alpha val="43000"/>
              </a:srgbClr>
            </a:outerShdw>
          </a:effectLst>
        </p:spPr>
        <p:style>
          <a:lnRef idx="1">
            <a:schemeClr val="accent1"/>
          </a:lnRef>
          <a:fillRef idx="3">
            <a:schemeClr val="accent1"/>
          </a:fillRef>
          <a:effectRef idx="2">
            <a:schemeClr val="accent1"/>
          </a:effectRef>
          <a:fontRef idx="minor">
            <a:schemeClr val="lt1"/>
          </a:fontRef>
        </p:style>
      </p:sp>
      <p:sp>
        <p:nvSpPr>
          <p:cNvPr id="13" name="Freeform 13">
            <a:extLst>
              <a:ext uri="{FF2B5EF4-FFF2-40B4-BE49-F238E27FC236}">
                <a16:creationId xmlns:a16="http://schemas.microsoft.com/office/drawing/2014/main" id="{7EFFE965-5586-4889-A74D-3A6080D04B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82257"/>
            <a:ext cx="11329257" cy="2028845"/>
          </a:xfrm>
          <a:custGeom>
            <a:avLst/>
            <a:gdLst/>
            <a:ahLst/>
            <a:cxnLst/>
            <a:rect l="l" t="t" r="r" b="b"/>
            <a:pathLst>
              <a:path w="11329257" h="2028845">
                <a:moveTo>
                  <a:pt x="0" y="588520"/>
                </a:moveTo>
                <a:lnTo>
                  <a:pt x="11244075" y="0"/>
                </a:lnTo>
                <a:lnTo>
                  <a:pt x="11329257" y="1424838"/>
                </a:lnTo>
                <a:lnTo>
                  <a:pt x="0" y="2028845"/>
                </a:lnTo>
                <a:lnTo>
                  <a:pt x="0" y="58852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15" name="Freeform 25">
            <a:extLst>
              <a:ext uri="{FF2B5EF4-FFF2-40B4-BE49-F238E27FC236}">
                <a16:creationId xmlns:a16="http://schemas.microsoft.com/office/drawing/2014/main" id="{5BC4125D-18D9-4A65-82B6-C24FE9434F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719579" cy="456877"/>
          </a:xfrm>
          <a:custGeom>
            <a:avLst/>
            <a:gdLst/>
            <a:ahLst/>
            <a:cxnLst/>
            <a:rect l="l" t="t" r="r" b="b"/>
            <a:pathLst>
              <a:path w="8719579" h="456877">
                <a:moveTo>
                  <a:pt x="0" y="0"/>
                </a:moveTo>
                <a:lnTo>
                  <a:pt x="8719579" y="0"/>
                </a:lnTo>
                <a:lnTo>
                  <a:pt x="0" y="456877"/>
                </a:lnTo>
                <a:lnTo>
                  <a:pt x="0" y="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17" name="Freeform 14">
            <a:extLst>
              <a:ext uri="{FF2B5EF4-FFF2-40B4-BE49-F238E27FC236}">
                <a16:creationId xmlns:a16="http://schemas.microsoft.com/office/drawing/2014/main" id="{A86DE327-0F45-4F54-BB6C-68A093CE55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20000">
            <a:off x="-161800" y="293317"/>
            <a:ext cx="11367116" cy="5751804"/>
          </a:xfrm>
          <a:custGeom>
            <a:avLst/>
            <a:gdLst/>
            <a:ahLst/>
            <a:cxnLst/>
            <a:rect l="l" t="t" r="r" b="b"/>
            <a:pathLst>
              <a:path w="11367116" h="5751804">
                <a:moveTo>
                  <a:pt x="11346705" y="0"/>
                </a:moveTo>
                <a:cubicBezTo>
                  <a:pt x="11353509" y="1915114"/>
                  <a:pt x="11360312" y="3830229"/>
                  <a:pt x="11367116" y="5745343"/>
                </a:cubicBezTo>
                <a:lnTo>
                  <a:pt x="0" y="5751804"/>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19" name="5-Point Star 24">
            <a:extLst>
              <a:ext uri="{FF2B5EF4-FFF2-40B4-BE49-F238E27FC236}">
                <a16:creationId xmlns:a16="http://schemas.microsoft.com/office/drawing/2014/main" id="{795857C2-E6E7-405A-B5A3-4DE3B50A7B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20000">
            <a:off x="4221385" y="5111356"/>
            <a:ext cx="515386" cy="515386"/>
          </a:xfrm>
          <a:prstGeom prst="star5">
            <a:avLst>
              <a:gd name="adj" fmla="val 26693"/>
              <a:gd name="hf" fmla="val 105146"/>
              <a:gd name="vf" fmla="val 110557"/>
            </a:avLst>
          </a:prstGeom>
          <a:solidFill>
            <a:schemeClr val="tx1">
              <a:alpha val="40000"/>
            </a:schemeClr>
          </a:solidFill>
          <a:ln>
            <a:noFill/>
          </a:ln>
        </p:spPr>
        <p:style>
          <a:lnRef idx="1">
            <a:schemeClr val="accent1"/>
          </a:lnRef>
          <a:fillRef idx="3">
            <a:schemeClr val="accent1"/>
          </a:fillRef>
          <a:effectRef idx="2">
            <a:schemeClr val="accent1"/>
          </a:effectRef>
          <a:fontRef idx="minor">
            <a:schemeClr val="lt1"/>
          </a:fontRef>
        </p:style>
      </p:sp>
      <p:sp useBgFill="1">
        <p:nvSpPr>
          <p:cNvPr id="21" name="Rectangle 20">
            <a:extLst>
              <a:ext uri="{FF2B5EF4-FFF2-40B4-BE49-F238E27FC236}">
                <a16:creationId xmlns:a16="http://schemas.microsoft.com/office/drawing/2014/main" id="{6F776733-A05B-4A45-903C-A77D9DEBDE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inema seats near the stairs">
            <a:extLst>
              <a:ext uri="{FF2B5EF4-FFF2-40B4-BE49-F238E27FC236}">
                <a16:creationId xmlns:a16="http://schemas.microsoft.com/office/drawing/2014/main" id="{BC98B600-050A-182C-7C6B-1AA63A9A5574}"/>
              </a:ext>
            </a:extLst>
          </p:cNvPr>
          <p:cNvPicPr>
            <a:picLocks noChangeAspect="1"/>
          </p:cNvPicPr>
          <p:nvPr/>
        </p:nvPicPr>
        <p:blipFill rotWithShape="1">
          <a:blip r:embed="rId3">
            <a:alphaModFix amt="35000"/>
          </a:blip>
          <a:srcRect r="-2" b="15603"/>
          <a:stretch/>
        </p:blipFill>
        <p:spPr>
          <a:xfrm>
            <a:off x="20" y="10"/>
            <a:ext cx="12191980" cy="6857990"/>
          </a:xfrm>
          <a:prstGeom prst="rect">
            <a:avLst/>
          </a:prstGeom>
        </p:spPr>
      </p:pic>
      <p:sp>
        <p:nvSpPr>
          <p:cNvPr id="2" name="Title 1">
            <a:extLst>
              <a:ext uri="{FF2B5EF4-FFF2-40B4-BE49-F238E27FC236}">
                <a16:creationId xmlns:a16="http://schemas.microsoft.com/office/drawing/2014/main" id="{5C67EF54-00F2-A382-FEB1-01F8BBA06F07}"/>
              </a:ext>
            </a:extLst>
          </p:cNvPr>
          <p:cNvSpPr>
            <a:spLocks noGrp="1"/>
          </p:cNvSpPr>
          <p:nvPr>
            <p:ph type="title"/>
          </p:nvPr>
        </p:nvSpPr>
        <p:spPr>
          <a:xfrm>
            <a:off x="1287695" y="1966816"/>
            <a:ext cx="9616610" cy="2481507"/>
          </a:xfrm>
        </p:spPr>
        <p:txBody>
          <a:bodyPr vert="horz" lIns="91440" tIns="45720" rIns="91440" bIns="45720" rtlCol="0" anchor="b">
            <a:normAutofit/>
          </a:bodyPr>
          <a:lstStyle/>
          <a:p>
            <a:r>
              <a:rPr lang="en-US" sz="8000">
                <a:solidFill>
                  <a:schemeClr val="tx1"/>
                </a:solidFill>
              </a:rPr>
              <a:t>Treads in theatre </a:t>
            </a:r>
          </a:p>
        </p:txBody>
      </p:sp>
    </p:spTree>
    <p:extLst>
      <p:ext uri="{BB962C8B-B14F-4D97-AF65-F5344CB8AC3E}">
        <p14:creationId xmlns:p14="http://schemas.microsoft.com/office/powerpoint/2010/main" val="2137841411"/>
      </p:ext>
    </p:extLst>
  </p:cSld>
  <p:clrMapOvr>
    <a:overrideClrMapping bg1="dk1" tx1="lt1" bg2="dk2" tx2="lt2" accent1="accent1" accent2="accent2" accent3="accent3" accent4="accent4" accent5="accent5" accent6="accent6" hlink="hlink" folHlink="folHlink"/>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4149873-0D77-4FC6-B14F-EB034D8F62CE}"/>
              </a:ext>
            </a:extLst>
          </p:cNvPr>
          <p:cNvSpPr txBox="1"/>
          <p:nvPr/>
        </p:nvSpPr>
        <p:spPr>
          <a:xfrm>
            <a:off x="190500" y="257175"/>
            <a:ext cx="27432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solidFill>
                  <a:schemeClr val="accent1"/>
                </a:solidFill>
              </a:rPr>
              <a:t>What are Treads?</a:t>
            </a:r>
          </a:p>
        </p:txBody>
      </p:sp>
      <p:sp>
        <p:nvSpPr>
          <p:cNvPr id="5" name="TextBox 4">
            <a:extLst>
              <a:ext uri="{FF2B5EF4-FFF2-40B4-BE49-F238E27FC236}">
                <a16:creationId xmlns:a16="http://schemas.microsoft.com/office/drawing/2014/main" id="{7B867D5B-EE4D-41FB-BFA3-4CEFB2AAFF7B}"/>
              </a:ext>
            </a:extLst>
          </p:cNvPr>
          <p:cNvSpPr txBox="1"/>
          <p:nvPr/>
        </p:nvSpPr>
        <p:spPr>
          <a:xfrm>
            <a:off x="190500" y="676275"/>
            <a:ext cx="7486650"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Treads are essentially a fancy theatre way of saying stairs. There are a lot of ways that treads can be made for theatre, the majority of treads are made out of either wood or metal. I believe wood is more commonly used in theatre instead of metal, I think this is because wood is cheaper and easier to work with. Although metal will generally last the test of time most productions don’t run long enough to require sets to last for years and years, however wood will last long time if made correctly and looked after.</a:t>
            </a:r>
          </a:p>
        </p:txBody>
      </p:sp>
      <p:pic>
        <p:nvPicPr>
          <p:cNvPr id="2" name="Picture 2">
            <a:extLst>
              <a:ext uri="{FF2B5EF4-FFF2-40B4-BE49-F238E27FC236}">
                <a16:creationId xmlns:a16="http://schemas.microsoft.com/office/drawing/2014/main" id="{790AA63C-985C-866B-E339-4369E3EB78AA}"/>
              </a:ext>
            </a:extLst>
          </p:cNvPr>
          <p:cNvPicPr>
            <a:picLocks noChangeAspect="1"/>
          </p:cNvPicPr>
          <p:nvPr/>
        </p:nvPicPr>
        <p:blipFill rotWithShape="1">
          <a:blip r:embed="rId2"/>
          <a:srcRect l="6944" t="7292" r="20833" b="15972"/>
          <a:stretch/>
        </p:blipFill>
        <p:spPr>
          <a:xfrm>
            <a:off x="7839075" y="323850"/>
            <a:ext cx="1981202" cy="2105028"/>
          </a:xfrm>
          <a:prstGeom prst="rect">
            <a:avLst/>
          </a:prstGeom>
        </p:spPr>
      </p:pic>
      <p:pic>
        <p:nvPicPr>
          <p:cNvPr id="3" name="Picture 5" descr="A picture containing floor, indoor, box, wood&#10;&#10;Description automatically generated">
            <a:extLst>
              <a:ext uri="{FF2B5EF4-FFF2-40B4-BE49-F238E27FC236}">
                <a16:creationId xmlns:a16="http://schemas.microsoft.com/office/drawing/2014/main" id="{72B00E98-5D5B-F04B-22FC-80D9F86C01BD}"/>
              </a:ext>
            </a:extLst>
          </p:cNvPr>
          <p:cNvPicPr>
            <a:picLocks noChangeAspect="1"/>
          </p:cNvPicPr>
          <p:nvPr/>
        </p:nvPicPr>
        <p:blipFill>
          <a:blip r:embed="rId3"/>
          <a:stretch>
            <a:fillRect/>
          </a:stretch>
        </p:blipFill>
        <p:spPr>
          <a:xfrm>
            <a:off x="9906000" y="328422"/>
            <a:ext cx="1590675" cy="2095881"/>
          </a:xfrm>
          <a:prstGeom prst="rect">
            <a:avLst/>
          </a:prstGeom>
        </p:spPr>
      </p:pic>
      <p:sp>
        <p:nvSpPr>
          <p:cNvPr id="6" name="TextBox 5">
            <a:extLst>
              <a:ext uri="{FF2B5EF4-FFF2-40B4-BE49-F238E27FC236}">
                <a16:creationId xmlns:a16="http://schemas.microsoft.com/office/drawing/2014/main" id="{4EC39E36-B36E-63E4-0A54-57ECBBA9DE4D}"/>
              </a:ext>
            </a:extLst>
          </p:cNvPr>
          <p:cNvSpPr txBox="1"/>
          <p:nvPr/>
        </p:nvSpPr>
        <p:spPr>
          <a:xfrm>
            <a:off x="3729318" y="2791125"/>
            <a:ext cx="7843558"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When building treads there is a lot more that goes into it then just cutting out the shape of stairs and gluing it all together. The length height and angle of the steps all have to be thought about when planning your tread.  There is a certain angle that comes into creating steps  that makes them comfortable to use and this is something that come into everyday Contruction as well. Without realising it, if a staircase is slightly off angle, you'll find yourself tripping up or potentially losing your footing and falling down, this is why the angle is so important.</a:t>
            </a:r>
          </a:p>
        </p:txBody>
      </p:sp>
      <p:pic>
        <p:nvPicPr>
          <p:cNvPr id="7" name="Picture 7" descr="Diagram&#10;&#10;Description automatically generated">
            <a:extLst>
              <a:ext uri="{FF2B5EF4-FFF2-40B4-BE49-F238E27FC236}">
                <a16:creationId xmlns:a16="http://schemas.microsoft.com/office/drawing/2014/main" id="{2C2F0560-8045-BB18-E8E4-AFB0877B2466}"/>
              </a:ext>
            </a:extLst>
          </p:cNvPr>
          <p:cNvPicPr>
            <a:picLocks noChangeAspect="1"/>
          </p:cNvPicPr>
          <p:nvPr/>
        </p:nvPicPr>
        <p:blipFill rotWithShape="1">
          <a:blip r:embed="rId4"/>
          <a:srcRect t="20736" r="330" b="3010"/>
          <a:stretch/>
        </p:blipFill>
        <p:spPr>
          <a:xfrm>
            <a:off x="262217" y="2843503"/>
            <a:ext cx="3467101" cy="2613796"/>
          </a:xfrm>
          <a:prstGeom prst="rect">
            <a:avLst/>
          </a:prstGeom>
        </p:spPr>
      </p:pic>
    </p:spTree>
    <p:extLst>
      <p:ext uri="{BB962C8B-B14F-4D97-AF65-F5344CB8AC3E}">
        <p14:creationId xmlns:p14="http://schemas.microsoft.com/office/powerpoint/2010/main" val="235201852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0E92426-EE44-4EBC-0E44-40205A81DF46}"/>
              </a:ext>
            </a:extLst>
          </p:cNvPr>
          <p:cNvSpPr txBox="1"/>
          <p:nvPr/>
        </p:nvSpPr>
        <p:spPr>
          <a:xfrm>
            <a:off x="0" y="0"/>
            <a:ext cx="9604188" cy="1200329"/>
          </a:xfrm>
          <a:prstGeom prst="rect">
            <a:avLst/>
          </a:prstGeom>
          <a:noFill/>
        </p:spPr>
        <p:txBody>
          <a:bodyPr wrap="square" lIns="91440" tIns="45720" rIns="91440" bIns="45720" rtlCol="0" anchor="t">
            <a:spAutoFit/>
          </a:bodyPr>
          <a:lstStyle/>
          <a:p>
            <a:r>
              <a:rPr lang="en-GB"/>
              <a:t>There are a lot or variables with health and safety that come into using steps during shows, the risk of tripping and falling are very high even on the smallest sets of staircases, one of the best ways to combat this would be to use handrails. Although this might not be particularly ascetically pleasing if </a:t>
            </a:r>
            <a:r>
              <a:rPr lang="en-GB" err="1"/>
              <a:t>youre</a:t>
            </a:r>
            <a:r>
              <a:rPr lang="en-GB"/>
              <a:t> creative you should be able to camouflet these pretty well and them still be usable. </a:t>
            </a:r>
            <a:endParaRPr lang="en-US"/>
          </a:p>
        </p:txBody>
      </p:sp>
      <p:pic>
        <p:nvPicPr>
          <p:cNvPr id="7" name="Picture 6">
            <a:extLst>
              <a:ext uri="{FF2B5EF4-FFF2-40B4-BE49-F238E27FC236}">
                <a16:creationId xmlns:a16="http://schemas.microsoft.com/office/drawing/2014/main" id="{B084FCB3-2307-DD2A-A3E8-73C693A78521}"/>
              </a:ext>
            </a:extLst>
          </p:cNvPr>
          <p:cNvPicPr>
            <a:picLocks noChangeAspect="1"/>
          </p:cNvPicPr>
          <p:nvPr/>
        </p:nvPicPr>
        <p:blipFill>
          <a:blip r:embed="rId2"/>
          <a:stretch>
            <a:fillRect/>
          </a:stretch>
        </p:blipFill>
        <p:spPr>
          <a:xfrm>
            <a:off x="9544636" y="43231"/>
            <a:ext cx="2026025" cy="2870363"/>
          </a:xfrm>
          <a:prstGeom prst="rect">
            <a:avLst/>
          </a:prstGeom>
        </p:spPr>
      </p:pic>
      <p:pic>
        <p:nvPicPr>
          <p:cNvPr id="13" name="Picture 12">
            <a:extLst>
              <a:ext uri="{FF2B5EF4-FFF2-40B4-BE49-F238E27FC236}">
                <a16:creationId xmlns:a16="http://schemas.microsoft.com/office/drawing/2014/main" id="{FFCCF3A7-8687-1A81-03FA-CBF2064DFA5F}"/>
              </a:ext>
            </a:extLst>
          </p:cNvPr>
          <p:cNvPicPr>
            <a:picLocks noChangeAspect="1"/>
          </p:cNvPicPr>
          <p:nvPr/>
        </p:nvPicPr>
        <p:blipFill>
          <a:blip r:embed="rId3"/>
          <a:stretch>
            <a:fillRect/>
          </a:stretch>
        </p:blipFill>
        <p:spPr>
          <a:xfrm>
            <a:off x="2837152" y="3228668"/>
            <a:ext cx="2900580" cy="2175435"/>
          </a:xfrm>
          <a:prstGeom prst="rect">
            <a:avLst/>
          </a:prstGeom>
        </p:spPr>
      </p:pic>
      <p:pic>
        <p:nvPicPr>
          <p:cNvPr id="16" name="Picture 15">
            <a:extLst>
              <a:ext uri="{FF2B5EF4-FFF2-40B4-BE49-F238E27FC236}">
                <a16:creationId xmlns:a16="http://schemas.microsoft.com/office/drawing/2014/main" id="{1374E486-C09D-FC68-F758-4CCA10F6D7AA}"/>
              </a:ext>
            </a:extLst>
          </p:cNvPr>
          <p:cNvPicPr>
            <a:picLocks noChangeAspect="1"/>
          </p:cNvPicPr>
          <p:nvPr/>
        </p:nvPicPr>
        <p:blipFill>
          <a:blip r:embed="rId4"/>
          <a:stretch>
            <a:fillRect/>
          </a:stretch>
        </p:blipFill>
        <p:spPr>
          <a:xfrm>
            <a:off x="108138" y="1235946"/>
            <a:ext cx="2438934" cy="3254936"/>
          </a:xfrm>
          <a:prstGeom prst="rect">
            <a:avLst/>
          </a:prstGeom>
        </p:spPr>
      </p:pic>
      <p:sp>
        <p:nvSpPr>
          <p:cNvPr id="2" name="TextBox 1">
            <a:extLst>
              <a:ext uri="{FF2B5EF4-FFF2-40B4-BE49-F238E27FC236}">
                <a16:creationId xmlns:a16="http://schemas.microsoft.com/office/drawing/2014/main" id="{CA8991BD-4ED4-6220-6E75-CD2A3E50D293}"/>
              </a:ext>
            </a:extLst>
          </p:cNvPr>
          <p:cNvSpPr txBox="1"/>
          <p:nvPr/>
        </p:nvSpPr>
        <p:spPr>
          <a:xfrm>
            <a:off x="2583400" y="1146066"/>
            <a:ext cx="6480363" cy="2031325"/>
          </a:xfrm>
          <a:prstGeom prst="rect">
            <a:avLst/>
          </a:prstGeom>
          <a:noFill/>
        </p:spPr>
        <p:txBody>
          <a:bodyPr wrap="square" lIns="91440" tIns="45720" rIns="91440" bIns="45720" rtlCol="0" anchor="t">
            <a:spAutoFit/>
          </a:bodyPr>
          <a:lstStyle/>
          <a:p>
            <a:r>
              <a:rPr lang="en-GB"/>
              <a:t>Another thing that has to be considered when building a tread is the form and function, how are the materials you're using and the way you plan on building the tread going to function in the way you're planning on using it. This can be considered in many different ways, for example, how many people are going to be walking on the treads at one time and what material should you use to account for this another aspect.</a:t>
            </a:r>
            <a:endParaRPr lang="en-US"/>
          </a:p>
        </p:txBody>
      </p:sp>
      <p:sp>
        <p:nvSpPr>
          <p:cNvPr id="3" name="TextBox 2">
            <a:extLst>
              <a:ext uri="{FF2B5EF4-FFF2-40B4-BE49-F238E27FC236}">
                <a16:creationId xmlns:a16="http://schemas.microsoft.com/office/drawing/2014/main" id="{E8A41697-BD75-F501-4B63-8DE70F58D74D}"/>
              </a:ext>
            </a:extLst>
          </p:cNvPr>
          <p:cNvSpPr txBox="1"/>
          <p:nvPr/>
        </p:nvSpPr>
        <p:spPr>
          <a:xfrm>
            <a:off x="5795020" y="2796337"/>
            <a:ext cx="6077200" cy="2862322"/>
          </a:xfrm>
          <a:prstGeom prst="rect">
            <a:avLst/>
          </a:prstGeom>
          <a:noFill/>
        </p:spPr>
        <p:txBody>
          <a:bodyPr wrap="square" lIns="91440" tIns="45720" rIns="91440" bIns="45720" rtlCol="0" anchor="t">
            <a:spAutoFit/>
          </a:bodyPr>
          <a:lstStyle/>
          <a:p>
            <a:r>
              <a:rPr lang="en-GB"/>
              <a:t>You may have to consider is what shoes are going to be worn when walking on the treads and if you need anything to cancel out the sound, or if you would want to cancel out any sounds being made.  Are you going to need to use any form of cladding to make the treads look like something else instead of treads, the examples the images are of my group using polystyrene to create the look of a stone wall, if </a:t>
            </a:r>
            <a:r>
              <a:rPr lang="en-GB" err="1"/>
              <a:t>i</a:t>
            </a:r>
            <a:r>
              <a:rPr lang="en-GB"/>
              <a:t> were able to finish this I would begin to paint this with different variations of grey, green and blue and use fake moss to create more of a realistic look.</a:t>
            </a:r>
            <a:endParaRPr lang="en-US"/>
          </a:p>
        </p:txBody>
      </p:sp>
    </p:spTree>
    <p:extLst>
      <p:ext uri="{BB962C8B-B14F-4D97-AF65-F5344CB8AC3E}">
        <p14:creationId xmlns:p14="http://schemas.microsoft.com/office/powerpoint/2010/main" val="235065618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01A8CDCA-EC58-40B4-9F17-A7B613A32F5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9" name="Freeform 11">
            <a:extLst>
              <a:ext uri="{FF2B5EF4-FFF2-40B4-BE49-F238E27FC236}">
                <a16:creationId xmlns:a16="http://schemas.microsoft.com/office/drawing/2014/main" id="{DBC44137-B240-488D-B88F-9D266FACAA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875" y="0"/>
            <a:ext cx="11683810" cy="6588125"/>
          </a:xfrm>
          <a:custGeom>
            <a:avLst/>
            <a:gdLst/>
            <a:ahLst/>
            <a:cxnLst/>
            <a:rect l="l" t="t" r="r" b="b"/>
            <a:pathLst>
              <a:path w="11683810" h="6588125">
                <a:moveTo>
                  <a:pt x="0" y="0"/>
                </a:moveTo>
                <a:lnTo>
                  <a:pt x="11318691" y="0"/>
                </a:lnTo>
                <a:lnTo>
                  <a:pt x="11683810" y="5976938"/>
                </a:lnTo>
                <a:lnTo>
                  <a:pt x="15875" y="6588125"/>
                </a:lnTo>
                <a:cubicBezTo>
                  <a:pt x="10583" y="4386792"/>
                  <a:pt x="5292" y="2185458"/>
                  <a:pt x="0" y="0"/>
                </a:cubicBezTo>
                <a:close/>
              </a:path>
            </a:pathLst>
          </a:custGeom>
          <a:ln>
            <a:noFill/>
          </a:ln>
          <a:effectLst>
            <a:outerShdw blurRad="101600" dist="152400" dir="4380000" algn="tl" rotWithShape="0">
              <a:srgbClr val="000000">
                <a:alpha val="43000"/>
              </a:srgbClr>
            </a:outerShdw>
          </a:effectLst>
        </p:spPr>
        <p:style>
          <a:lnRef idx="1">
            <a:schemeClr val="accent1"/>
          </a:lnRef>
          <a:fillRef idx="3">
            <a:schemeClr val="accent1"/>
          </a:fillRef>
          <a:effectRef idx="2">
            <a:schemeClr val="accent1"/>
          </a:effectRef>
          <a:fontRef idx="minor">
            <a:schemeClr val="lt1"/>
          </a:fontRef>
        </p:style>
      </p:sp>
      <p:sp>
        <p:nvSpPr>
          <p:cNvPr id="11" name="Freeform 13">
            <a:extLst>
              <a:ext uri="{FF2B5EF4-FFF2-40B4-BE49-F238E27FC236}">
                <a16:creationId xmlns:a16="http://schemas.microsoft.com/office/drawing/2014/main" id="{70FFA344-365C-4944-848F-8B966C3356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82257"/>
            <a:ext cx="11329257" cy="2028845"/>
          </a:xfrm>
          <a:custGeom>
            <a:avLst/>
            <a:gdLst/>
            <a:ahLst/>
            <a:cxnLst/>
            <a:rect l="l" t="t" r="r" b="b"/>
            <a:pathLst>
              <a:path w="11329257" h="2028845">
                <a:moveTo>
                  <a:pt x="0" y="588520"/>
                </a:moveTo>
                <a:lnTo>
                  <a:pt x="11244075" y="0"/>
                </a:lnTo>
                <a:lnTo>
                  <a:pt x="11329257" y="1424838"/>
                </a:lnTo>
                <a:lnTo>
                  <a:pt x="0" y="2028845"/>
                </a:lnTo>
                <a:lnTo>
                  <a:pt x="0" y="58852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13" name="Freeform 25">
            <a:extLst>
              <a:ext uri="{FF2B5EF4-FFF2-40B4-BE49-F238E27FC236}">
                <a16:creationId xmlns:a16="http://schemas.microsoft.com/office/drawing/2014/main" id="{D73EBEE6-2E8A-47F3-ADCA-5C0A95C36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719579" cy="456877"/>
          </a:xfrm>
          <a:custGeom>
            <a:avLst/>
            <a:gdLst/>
            <a:ahLst/>
            <a:cxnLst/>
            <a:rect l="l" t="t" r="r" b="b"/>
            <a:pathLst>
              <a:path w="8719579" h="456877">
                <a:moveTo>
                  <a:pt x="0" y="0"/>
                </a:moveTo>
                <a:lnTo>
                  <a:pt x="8719579" y="0"/>
                </a:lnTo>
                <a:lnTo>
                  <a:pt x="0" y="456877"/>
                </a:lnTo>
                <a:lnTo>
                  <a:pt x="0" y="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15" name="Freeform 14">
            <a:extLst>
              <a:ext uri="{FF2B5EF4-FFF2-40B4-BE49-F238E27FC236}">
                <a16:creationId xmlns:a16="http://schemas.microsoft.com/office/drawing/2014/main" id="{47525714-3E1C-46F0-A17D-D3BE3D221F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20000">
            <a:off x="-161800" y="293317"/>
            <a:ext cx="11367116" cy="5751804"/>
          </a:xfrm>
          <a:custGeom>
            <a:avLst/>
            <a:gdLst/>
            <a:ahLst/>
            <a:cxnLst/>
            <a:rect l="l" t="t" r="r" b="b"/>
            <a:pathLst>
              <a:path w="11367116" h="5751804">
                <a:moveTo>
                  <a:pt x="11346705" y="0"/>
                </a:moveTo>
                <a:cubicBezTo>
                  <a:pt x="11353509" y="1915114"/>
                  <a:pt x="11360312" y="3830229"/>
                  <a:pt x="11367116" y="5745343"/>
                </a:cubicBezTo>
                <a:lnTo>
                  <a:pt x="0" y="5751804"/>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17" name="5-Point Star 24">
            <a:extLst>
              <a:ext uri="{FF2B5EF4-FFF2-40B4-BE49-F238E27FC236}">
                <a16:creationId xmlns:a16="http://schemas.microsoft.com/office/drawing/2014/main" id="{B178D758-A5E1-416F-9966-F71730470A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20000">
            <a:off x="4221385" y="5111356"/>
            <a:ext cx="515386" cy="515386"/>
          </a:xfrm>
          <a:prstGeom prst="star5">
            <a:avLst>
              <a:gd name="adj" fmla="val 26693"/>
              <a:gd name="hf" fmla="val 105146"/>
              <a:gd name="vf" fmla="val 110557"/>
            </a:avLst>
          </a:prstGeom>
          <a:solidFill>
            <a:schemeClr val="tx1">
              <a:alpha val="40000"/>
            </a:schemeClr>
          </a:solidFill>
          <a:ln>
            <a:noFill/>
          </a:ln>
        </p:spPr>
        <p:style>
          <a:lnRef idx="1">
            <a:schemeClr val="accent1"/>
          </a:lnRef>
          <a:fillRef idx="3">
            <a:schemeClr val="accent1"/>
          </a:fillRef>
          <a:effectRef idx="2">
            <a:schemeClr val="accent1"/>
          </a:effectRef>
          <a:fontRef idx="minor">
            <a:schemeClr val="lt1"/>
          </a:fontRef>
        </p:style>
      </p:sp>
      <p:sp useBgFill="1">
        <p:nvSpPr>
          <p:cNvPr id="19" name="Freeform: Shape 18">
            <a:extLst>
              <a:ext uri="{FF2B5EF4-FFF2-40B4-BE49-F238E27FC236}">
                <a16:creationId xmlns:a16="http://schemas.microsoft.com/office/drawing/2014/main" id="{43B4841E-E6B6-48C3-BA02-F73659C6DA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8"/>
          </a:xfrm>
          <a:custGeom>
            <a:avLst/>
            <a:gdLst>
              <a:gd name="connsiteX0" fmla="*/ 0 w 8130198"/>
              <a:gd name="connsiteY0" fmla="*/ 0 h 6857999"/>
              <a:gd name="connsiteX1" fmla="*/ 7241014 w 8130198"/>
              <a:gd name="connsiteY1" fmla="*/ 0 h 6857999"/>
              <a:gd name="connsiteX2" fmla="*/ 8130198 w 8130198"/>
              <a:gd name="connsiteY2" fmla="*/ 0 h 6857999"/>
              <a:gd name="connsiteX3" fmla="*/ 8130198 w 8130198"/>
              <a:gd name="connsiteY3" fmla="*/ 6857999 h 6857999"/>
              <a:gd name="connsiteX4" fmla="*/ 0 w 8130198"/>
              <a:gd name="connsiteY4" fmla="*/ 6857999 h 6857999"/>
              <a:gd name="connsiteX5" fmla="*/ 0 w 8130198"/>
              <a:gd name="connsiteY5" fmla="*/ 6375361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130198" h="6857999">
                <a:moveTo>
                  <a:pt x="0" y="0"/>
                </a:moveTo>
                <a:lnTo>
                  <a:pt x="7241014" y="0"/>
                </a:lnTo>
                <a:lnTo>
                  <a:pt x="8130198" y="0"/>
                </a:lnTo>
                <a:lnTo>
                  <a:pt x="8130198" y="6857999"/>
                </a:lnTo>
                <a:lnTo>
                  <a:pt x="0" y="6857999"/>
                </a:lnTo>
                <a:lnTo>
                  <a:pt x="0" y="6375361"/>
                </a:lnTo>
                <a:close/>
              </a:path>
            </a:pathLst>
          </a:custGeom>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8EAD474D-701A-5021-2792-154BE38A760E}"/>
              </a:ext>
            </a:extLst>
          </p:cNvPr>
          <p:cNvSpPr>
            <a:spLocks noGrp="1"/>
          </p:cNvSpPr>
          <p:nvPr>
            <p:ph type="title"/>
          </p:nvPr>
        </p:nvSpPr>
        <p:spPr>
          <a:xfrm>
            <a:off x="4976028" y="864728"/>
            <a:ext cx="5670360" cy="5128544"/>
          </a:xfrm>
        </p:spPr>
        <p:txBody>
          <a:bodyPr vert="horz" lIns="91440" tIns="45720" rIns="91440" bIns="45720" rtlCol="0" anchor="ctr">
            <a:normAutofit/>
          </a:bodyPr>
          <a:lstStyle/>
          <a:p>
            <a:r>
              <a:rPr lang="en-US" sz="6600"/>
              <a:t>Metal scenery </a:t>
            </a:r>
          </a:p>
        </p:txBody>
      </p:sp>
      <p:cxnSp>
        <p:nvCxnSpPr>
          <p:cNvPr id="21" name="Straight Connector 20">
            <a:extLst>
              <a:ext uri="{FF2B5EF4-FFF2-40B4-BE49-F238E27FC236}">
                <a16:creationId xmlns:a16="http://schemas.microsoft.com/office/drawing/2014/main" id="{9EBFCA9E-15A5-437B-9F71-6FA5091EF18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6015"/>
            <a:ext cx="0" cy="3145971"/>
          </a:xfrm>
          <a:prstGeom prst="line">
            <a:avLst/>
          </a:prstGeom>
        </p:spPr>
        <p:style>
          <a:lnRef idx="1">
            <a:schemeClr val="accent1"/>
          </a:lnRef>
          <a:fillRef idx="0">
            <a:schemeClr val="accent1"/>
          </a:fillRef>
          <a:effectRef idx="0">
            <a:schemeClr val="accent1"/>
          </a:effectRef>
          <a:fontRef idx="minor">
            <a:schemeClr val="tx1"/>
          </a:fontRef>
        </p:style>
      </p:cxnSp>
      <p:sp>
        <p:nvSpPr>
          <p:cNvPr id="23" name="Freeform: Shape 22">
            <a:extLst>
              <a:ext uri="{FF2B5EF4-FFF2-40B4-BE49-F238E27FC236}">
                <a16:creationId xmlns:a16="http://schemas.microsoft.com/office/drawing/2014/main" id="{3E5F7785-4545-4A24-9709-5B34B57482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64704"/>
            <a:ext cx="12192001" cy="493296"/>
          </a:xfrm>
          <a:custGeom>
            <a:avLst/>
            <a:gdLst>
              <a:gd name="connsiteX0" fmla="*/ 3 w 11647715"/>
              <a:gd name="connsiteY0" fmla="*/ 0 h 2634343"/>
              <a:gd name="connsiteX1" fmla="*/ 11647715 w 11647715"/>
              <a:gd name="connsiteY1" fmla="*/ 0 h 2634343"/>
              <a:gd name="connsiteX2" fmla="*/ 11647715 w 11647715"/>
              <a:gd name="connsiteY2" fmla="*/ 2634343 h 2634343"/>
              <a:gd name="connsiteX3" fmla="*/ 3 w 11647715"/>
              <a:gd name="connsiteY3" fmla="*/ 2634343 h 2634343"/>
              <a:gd name="connsiteX4" fmla="*/ 3 w 11647715"/>
              <a:gd name="connsiteY4" fmla="*/ 1533667 h 2634343"/>
              <a:gd name="connsiteX5" fmla="*/ 0 w 11647715"/>
              <a:gd name="connsiteY5" fmla="*/ 1533667 h 2634343"/>
              <a:gd name="connsiteX6" fmla="*/ 0 w 11647715"/>
              <a:gd name="connsiteY6" fmla="*/ 980400 h 2634343"/>
              <a:gd name="connsiteX7" fmla="*/ 3 w 11647715"/>
              <a:gd name="connsiteY7" fmla="*/ 980400 h 2634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647715" h="2634343">
                <a:moveTo>
                  <a:pt x="3" y="0"/>
                </a:moveTo>
                <a:lnTo>
                  <a:pt x="11647715" y="0"/>
                </a:lnTo>
                <a:lnTo>
                  <a:pt x="11647715" y="2634343"/>
                </a:lnTo>
                <a:lnTo>
                  <a:pt x="3" y="2634343"/>
                </a:lnTo>
                <a:lnTo>
                  <a:pt x="3" y="1533667"/>
                </a:lnTo>
                <a:lnTo>
                  <a:pt x="0" y="1533667"/>
                </a:lnTo>
                <a:lnTo>
                  <a:pt x="0" y="980400"/>
                </a:lnTo>
                <a:lnTo>
                  <a:pt x="3" y="980400"/>
                </a:lnTo>
                <a:close/>
              </a:path>
            </a:pathLst>
          </a:custGeom>
          <a:gradFill flip="none" rotWithShape="1">
            <a:gsLst>
              <a:gs pos="34000">
                <a:schemeClr val="accent1"/>
              </a:gs>
              <a:gs pos="100000">
                <a:schemeClr val="accent1">
                  <a:lumMod val="50000"/>
                </a:schemeClr>
              </a:gs>
            </a:gsLst>
            <a:lin ang="0" scaled="1"/>
            <a:tileRect/>
          </a:gradFill>
          <a:ln>
            <a:noFill/>
          </a:ln>
        </p:spPr>
        <p:style>
          <a:lnRef idx="1">
            <a:schemeClr val="accent1"/>
          </a:lnRef>
          <a:fillRef idx="3">
            <a:schemeClr val="accent1"/>
          </a:fillRef>
          <a:effectRef idx="2">
            <a:schemeClr val="accent1"/>
          </a:effectRef>
          <a:fontRef idx="minor">
            <a:schemeClr val="lt1"/>
          </a:fontRef>
        </p:style>
      </p:sp>
      <p:pic>
        <p:nvPicPr>
          <p:cNvPr id="6" name="Picture 7" descr="A picture containing mask&#10;&#10;Description automatically generated">
            <a:extLst>
              <a:ext uri="{FF2B5EF4-FFF2-40B4-BE49-F238E27FC236}">
                <a16:creationId xmlns:a16="http://schemas.microsoft.com/office/drawing/2014/main" id="{09554C62-650F-EE73-9F12-05B1DD98AF1C}"/>
              </a:ext>
            </a:extLst>
          </p:cNvPr>
          <p:cNvPicPr>
            <a:picLocks noChangeAspect="1"/>
          </p:cNvPicPr>
          <p:nvPr/>
        </p:nvPicPr>
        <p:blipFill>
          <a:blip r:embed="rId4"/>
          <a:stretch>
            <a:fillRect/>
          </a:stretch>
        </p:blipFill>
        <p:spPr>
          <a:xfrm>
            <a:off x="607741" y="1852729"/>
            <a:ext cx="3830443" cy="2799420"/>
          </a:xfrm>
          <a:prstGeom prst="rect">
            <a:avLst/>
          </a:prstGeom>
        </p:spPr>
      </p:pic>
    </p:spTree>
    <p:extLst>
      <p:ext uri="{BB962C8B-B14F-4D97-AF65-F5344CB8AC3E}">
        <p14:creationId xmlns:p14="http://schemas.microsoft.com/office/powerpoint/2010/main" val="244125035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2C8405-767B-6EAA-147E-B48D80AB9E5A}"/>
              </a:ext>
            </a:extLst>
          </p:cNvPr>
          <p:cNvSpPr>
            <a:spLocks noGrp="1"/>
          </p:cNvSpPr>
          <p:nvPr>
            <p:ph type="title"/>
          </p:nvPr>
        </p:nvSpPr>
        <p:spPr>
          <a:xfrm>
            <a:off x="205015" y="-88"/>
            <a:ext cx="10396882" cy="1151965"/>
          </a:xfrm>
        </p:spPr>
        <p:txBody>
          <a:bodyPr/>
          <a:lstStyle/>
          <a:p>
            <a:r>
              <a:rPr lang="en-GB"/>
              <a:t>Benefits to using metal scenery </a:t>
            </a:r>
          </a:p>
        </p:txBody>
      </p:sp>
      <p:sp>
        <p:nvSpPr>
          <p:cNvPr id="3" name="TextBox 2">
            <a:extLst>
              <a:ext uri="{FF2B5EF4-FFF2-40B4-BE49-F238E27FC236}">
                <a16:creationId xmlns:a16="http://schemas.microsoft.com/office/drawing/2014/main" id="{00EC0B1B-771F-427D-3125-D7DC6067FAFA}"/>
              </a:ext>
            </a:extLst>
          </p:cNvPr>
          <p:cNvSpPr txBox="1"/>
          <p:nvPr/>
        </p:nvSpPr>
        <p:spPr>
          <a:xfrm>
            <a:off x="204561" y="996430"/>
            <a:ext cx="2743200"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Although wood has been more generally used over the years, there has been an influx of companies and productions using metal to build their sets. Metal sets are light and durable which makes them perfect for travelling shows, they also hold their shape better, as wood warps. Although not making up the entire set, its usually used in the form of a steel framework that the rest of the set is built into.</a:t>
            </a:r>
          </a:p>
        </p:txBody>
      </p:sp>
      <p:pic>
        <p:nvPicPr>
          <p:cNvPr id="4" name="Picture 5" descr="A picture containing building, night&#10;&#10;Description automatically generated">
            <a:extLst>
              <a:ext uri="{FF2B5EF4-FFF2-40B4-BE49-F238E27FC236}">
                <a16:creationId xmlns:a16="http://schemas.microsoft.com/office/drawing/2014/main" id="{202EE5EA-83A3-BD27-1EC4-7B5A5DBDD3A1}"/>
              </a:ext>
            </a:extLst>
          </p:cNvPr>
          <p:cNvPicPr>
            <a:picLocks noChangeAspect="1"/>
          </p:cNvPicPr>
          <p:nvPr/>
        </p:nvPicPr>
        <p:blipFill>
          <a:blip r:embed="rId2"/>
          <a:stretch>
            <a:fillRect/>
          </a:stretch>
        </p:blipFill>
        <p:spPr>
          <a:xfrm>
            <a:off x="3000386" y="994007"/>
            <a:ext cx="5306651" cy="3982312"/>
          </a:xfrm>
          <a:prstGeom prst="rect">
            <a:avLst/>
          </a:prstGeom>
        </p:spPr>
      </p:pic>
      <p:sp>
        <p:nvSpPr>
          <p:cNvPr id="6" name="TextBox 5">
            <a:extLst>
              <a:ext uri="{FF2B5EF4-FFF2-40B4-BE49-F238E27FC236}">
                <a16:creationId xmlns:a16="http://schemas.microsoft.com/office/drawing/2014/main" id="{D9EBC7FB-66FB-D755-9549-D60433B0EACB}"/>
              </a:ext>
            </a:extLst>
          </p:cNvPr>
          <p:cNvSpPr txBox="1"/>
          <p:nvPr/>
        </p:nvSpPr>
        <p:spPr>
          <a:xfrm>
            <a:off x="2893742" y="4984595"/>
            <a:ext cx="2548054"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solidFill>
                  <a:schemeClr val="accent1"/>
                </a:solidFill>
              </a:rPr>
              <a:t>Morgan Large – set designer Rock Of Ages 2022</a:t>
            </a:r>
          </a:p>
        </p:txBody>
      </p:sp>
      <p:sp>
        <p:nvSpPr>
          <p:cNvPr id="7" name="TextBox 6">
            <a:extLst>
              <a:ext uri="{FF2B5EF4-FFF2-40B4-BE49-F238E27FC236}">
                <a16:creationId xmlns:a16="http://schemas.microsoft.com/office/drawing/2014/main" id="{FD88BEF9-477E-274C-156C-5FB6B6351827}"/>
              </a:ext>
            </a:extLst>
          </p:cNvPr>
          <p:cNvSpPr txBox="1"/>
          <p:nvPr/>
        </p:nvSpPr>
        <p:spPr>
          <a:xfrm>
            <a:off x="8423275" y="993774"/>
            <a:ext cx="2743199"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Rock Of Ages is a set that really lends itself to the use of metal scenery, not only does it fit with the theme of the show, which is a kind of rock gig look anyway, but it allows the show to tour in a quite small theatre, but also allow the actors to be able to go to different levels up the scaffolding, making the set more dynamic. </a:t>
            </a:r>
          </a:p>
        </p:txBody>
      </p:sp>
    </p:spTree>
    <p:extLst>
      <p:ext uri="{BB962C8B-B14F-4D97-AF65-F5344CB8AC3E}">
        <p14:creationId xmlns:p14="http://schemas.microsoft.com/office/powerpoint/2010/main" val="324284127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picture containing building, night&#10;&#10;Description automatically generated">
            <a:extLst>
              <a:ext uri="{FF2B5EF4-FFF2-40B4-BE49-F238E27FC236}">
                <a16:creationId xmlns:a16="http://schemas.microsoft.com/office/drawing/2014/main" id="{EEE4FF50-C35B-E1D0-7162-C4D3B7B84F5A}"/>
              </a:ext>
            </a:extLst>
          </p:cNvPr>
          <p:cNvPicPr>
            <a:picLocks noChangeAspect="1"/>
          </p:cNvPicPr>
          <p:nvPr/>
        </p:nvPicPr>
        <p:blipFill>
          <a:blip r:embed="rId2"/>
          <a:stretch>
            <a:fillRect/>
          </a:stretch>
        </p:blipFill>
        <p:spPr>
          <a:xfrm>
            <a:off x="3051938" y="949757"/>
            <a:ext cx="5306651" cy="3982312"/>
          </a:xfrm>
          <a:prstGeom prst="rect">
            <a:avLst/>
          </a:prstGeom>
        </p:spPr>
      </p:pic>
      <p:sp>
        <p:nvSpPr>
          <p:cNvPr id="8" name="TextBox 7">
            <a:extLst>
              <a:ext uri="{FF2B5EF4-FFF2-40B4-BE49-F238E27FC236}">
                <a16:creationId xmlns:a16="http://schemas.microsoft.com/office/drawing/2014/main" id="{BF0989B8-C5B5-A33E-E656-D4AF53FA41E9}"/>
              </a:ext>
            </a:extLst>
          </p:cNvPr>
          <p:cNvSpPr txBox="1"/>
          <p:nvPr/>
        </p:nvSpPr>
        <p:spPr>
          <a:xfrm>
            <a:off x="4337592" y="248811"/>
            <a:ext cx="27432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400">
                <a:solidFill>
                  <a:schemeClr val="accent1"/>
                </a:solidFill>
              </a:rPr>
              <a:t>Set breakdown </a:t>
            </a:r>
          </a:p>
        </p:txBody>
      </p:sp>
      <p:cxnSp>
        <p:nvCxnSpPr>
          <p:cNvPr id="10" name="Straight Arrow Connector 9">
            <a:extLst>
              <a:ext uri="{FF2B5EF4-FFF2-40B4-BE49-F238E27FC236}">
                <a16:creationId xmlns:a16="http://schemas.microsoft.com/office/drawing/2014/main" id="{856236CC-67C7-978D-DBB4-000F68096A0D}"/>
              </a:ext>
            </a:extLst>
          </p:cNvPr>
          <p:cNvCxnSpPr/>
          <p:nvPr/>
        </p:nvCxnSpPr>
        <p:spPr>
          <a:xfrm flipH="1" flipV="1">
            <a:off x="2093874" y="2261143"/>
            <a:ext cx="1371599" cy="1027770"/>
          </a:xfrm>
          <a:prstGeom prst="straightConnector1">
            <a:avLst/>
          </a:prstGeom>
          <a:ln>
            <a:solidFill>
              <a:srgbClr val="FF0000"/>
            </a:solidFill>
            <a:tailEnd type="triangle"/>
          </a:ln>
        </p:spPr>
        <p:style>
          <a:lnRef idx="3">
            <a:schemeClr val="accent1"/>
          </a:lnRef>
          <a:fillRef idx="0">
            <a:schemeClr val="accent1"/>
          </a:fillRef>
          <a:effectRef idx="2">
            <a:schemeClr val="accent1"/>
          </a:effectRef>
          <a:fontRef idx="minor">
            <a:schemeClr val="tx1"/>
          </a:fontRef>
        </p:style>
      </p:cxnSp>
      <p:sp>
        <p:nvSpPr>
          <p:cNvPr id="11" name="TextBox 10">
            <a:extLst>
              <a:ext uri="{FF2B5EF4-FFF2-40B4-BE49-F238E27FC236}">
                <a16:creationId xmlns:a16="http://schemas.microsoft.com/office/drawing/2014/main" id="{5302DDFF-FA97-4DAB-CE25-1FDD1B3D768E}"/>
              </a:ext>
            </a:extLst>
          </p:cNvPr>
          <p:cNvSpPr txBox="1"/>
          <p:nvPr/>
        </p:nvSpPr>
        <p:spPr>
          <a:xfrm>
            <a:off x="189571" y="895815"/>
            <a:ext cx="2743200"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t>This set uses a lot of trucks, for example; a desk/ office, toilet stall, stripper poles, dressing table and these "speakers" are actually doors which the come in though</a:t>
            </a:r>
          </a:p>
        </p:txBody>
      </p:sp>
      <p:cxnSp>
        <p:nvCxnSpPr>
          <p:cNvPr id="12" name="Straight Arrow Connector 11">
            <a:extLst>
              <a:ext uri="{FF2B5EF4-FFF2-40B4-BE49-F238E27FC236}">
                <a16:creationId xmlns:a16="http://schemas.microsoft.com/office/drawing/2014/main" id="{4600A99E-0F84-2A13-2E76-09CD54111959}"/>
              </a:ext>
            </a:extLst>
          </p:cNvPr>
          <p:cNvCxnSpPr/>
          <p:nvPr/>
        </p:nvCxnSpPr>
        <p:spPr>
          <a:xfrm flipH="1">
            <a:off x="2077611" y="3346989"/>
            <a:ext cx="2765502" cy="932987"/>
          </a:xfrm>
          <a:prstGeom prst="straightConnector1">
            <a:avLst/>
          </a:prstGeom>
          <a:ln>
            <a:solidFill>
              <a:srgbClr val="FF0000"/>
            </a:solidFill>
            <a:tailEnd type="triangle"/>
          </a:ln>
        </p:spPr>
        <p:style>
          <a:lnRef idx="3">
            <a:schemeClr val="accent1"/>
          </a:lnRef>
          <a:fillRef idx="0">
            <a:schemeClr val="accent1"/>
          </a:fillRef>
          <a:effectRef idx="2">
            <a:schemeClr val="accent1"/>
          </a:effectRef>
          <a:fontRef idx="minor">
            <a:schemeClr val="tx1"/>
          </a:fontRef>
        </p:style>
      </p:cxnSp>
      <p:sp>
        <p:nvSpPr>
          <p:cNvPr id="13" name="TextBox 12">
            <a:extLst>
              <a:ext uri="{FF2B5EF4-FFF2-40B4-BE49-F238E27FC236}">
                <a16:creationId xmlns:a16="http://schemas.microsoft.com/office/drawing/2014/main" id="{7363E171-777E-8132-7D23-293258AF69A1}"/>
              </a:ext>
            </a:extLst>
          </p:cNvPr>
          <p:cNvSpPr txBox="1"/>
          <p:nvPr/>
        </p:nvSpPr>
        <p:spPr>
          <a:xfrm>
            <a:off x="-26484" y="3820686"/>
            <a:ext cx="2743200"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t>These fake speaker were also a door that actors used </a:t>
            </a:r>
          </a:p>
        </p:txBody>
      </p:sp>
      <p:cxnSp>
        <p:nvCxnSpPr>
          <p:cNvPr id="14" name="Straight Arrow Connector 13">
            <a:extLst>
              <a:ext uri="{FF2B5EF4-FFF2-40B4-BE49-F238E27FC236}">
                <a16:creationId xmlns:a16="http://schemas.microsoft.com/office/drawing/2014/main" id="{E8D2936F-0921-A5FF-C036-AB27B896C523}"/>
              </a:ext>
            </a:extLst>
          </p:cNvPr>
          <p:cNvCxnSpPr/>
          <p:nvPr/>
        </p:nvCxnSpPr>
        <p:spPr>
          <a:xfrm flipV="1">
            <a:off x="6262571" y="551289"/>
            <a:ext cx="1825082" cy="1706136"/>
          </a:xfrm>
          <a:prstGeom prst="straightConnector1">
            <a:avLst/>
          </a:prstGeom>
          <a:ln>
            <a:solidFill>
              <a:srgbClr val="FF0000"/>
            </a:solidFill>
            <a:tailEnd type="triangle"/>
          </a:ln>
        </p:spPr>
        <p:style>
          <a:lnRef idx="3">
            <a:schemeClr val="accent1"/>
          </a:lnRef>
          <a:fillRef idx="0">
            <a:schemeClr val="accent1"/>
          </a:fillRef>
          <a:effectRef idx="2">
            <a:schemeClr val="accent1"/>
          </a:effectRef>
          <a:fontRef idx="minor">
            <a:schemeClr val="tx1"/>
          </a:fontRef>
        </p:style>
      </p:cxnSp>
      <p:sp>
        <p:nvSpPr>
          <p:cNvPr id="15" name="TextBox 14">
            <a:extLst>
              <a:ext uri="{FF2B5EF4-FFF2-40B4-BE49-F238E27FC236}">
                <a16:creationId xmlns:a16="http://schemas.microsoft.com/office/drawing/2014/main" id="{D127F8B5-47D6-915F-A243-288ED4293B54}"/>
              </a:ext>
            </a:extLst>
          </p:cNvPr>
          <p:cNvSpPr txBox="1"/>
          <p:nvPr/>
        </p:nvSpPr>
        <p:spPr>
          <a:xfrm>
            <a:off x="8074412" y="222095"/>
            <a:ext cx="2743200"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t>Projections used throughout the entire show</a:t>
            </a:r>
            <a:endParaRPr lang="en-GB"/>
          </a:p>
        </p:txBody>
      </p:sp>
      <p:cxnSp>
        <p:nvCxnSpPr>
          <p:cNvPr id="16" name="Straight Arrow Connector 15">
            <a:extLst>
              <a:ext uri="{FF2B5EF4-FFF2-40B4-BE49-F238E27FC236}">
                <a16:creationId xmlns:a16="http://schemas.microsoft.com/office/drawing/2014/main" id="{DC28EF6C-E53F-1BC1-85C9-4504005C96F6}"/>
              </a:ext>
            </a:extLst>
          </p:cNvPr>
          <p:cNvCxnSpPr/>
          <p:nvPr/>
        </p:nvCxnSpPr>
        <p:spPr>
          <a:xfrm flipV="1">
            <a:off x="6585492" y="1757015"/>
            <a:ext cx="2419814" cy="1408770"/>
          </a:xfrm>
          <a:prstGeom prst="straightConnector1">
            <a:avLst/>
          </a:prstGeom>
          <a:ln>
            <a:solidFill>
              <a:srgbClr val="FF0000"/>
            </a:solidFill>
            <a:tailEnd type="triangle"/>
          </a:ln>
        </p:spPr>
        <p:style>
          <a:lnRef idx="3">
            <a:schemeClr val="accent1"/>
          </a:lnRef>
          <a:fillRef idx="0">
            <a:schemeClr val="accent1"/>
          </a:fillRef>
          <a:effectRef idx="2">
            <a:schemeClr val="accent1"/>
          </a:effectRef>
          <a:fontRef idx="minor">
            <a:schemeClr val="tx1"/>
          </a:fontRef>
        </p:style>
      </p:cxnSp>
      <p:sp>
        <p:nvSpPr>
          <p:cNvPr id="17" name="TextBox 16">
            <a:extLst>
              <a:ext uri="{FF2B5EF4-FFF2-40B4-BE49-F238E27FC236}">
                <a16:creationId xmlns:a16="http://schemas.microsoft.com/office/drawing/2014/main" id="{2D83C03F-C710-9DF5-ECAB-928045BFFD1C}"/>
              </a:ext>
            </a:extLst>
          </p:cNvPr>
          <p:cNvSpPr txBox="1"/>
          <p:nvPr/>
        </p:nvSpPr>
        <p:spPr>
          <a:xfrm>
            <a:off x="9029235" y="1511455"/>
            <a:ext cx="2743200"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t>Treads up to another level </a:t>
            </a:r>
            <a:endParaRPr lang="en-GB"/>
          </a:p>
        </p:txBody>
      </p:sp>
      <p:cxnSp>
        <p:nvCxnSpPr>
          <p:cNvPr id="18" name="Straight Arrow Connector 17">
            <a:extLst>
              <a:ext uri="{FF2B5EF4-FFF2-40B4-BE49-F238E27FC236}">
                <a16:creationId xmlns:a16="http://schemas.microsoft.com/office/drawing/2014/main" id="{6B2A4A90-F4AF-6FB6-E15B-EBCFD326EEFE}"/>
              </a:ext>
            </a:extLst>
          </p:cNvPr>
          <p:cNvCxnSpPr/>
          <p:nvPr/>
        </p:nvCxnSpPr>
        <p:spPr>
          <a:xfrm flipV="1">
            <a:off x="6099949" y="3334448"/>
            <a:ext cx="2921618" cy="70623"/>
          </a:xfrm>
          <a:prstGeom prst="straightConnector1">
            <a:avLst/>
          </a:prstGeom>
          <a:ln>
            <a:solidFill>
              <a:srgbClr val="FF0000"/>
            </a:solidFill>
            <a:tailEnd type="triangle"/>
          </a:ln>
        </p:spPr>
        <p:style>
          <a:lnRef idx="3">
            <a:schemeClr val="accent1"/>
          </a:lnRef>
          <a:fillRef idx="0">
            <a:schemeClr val="accent1"/>
          </a:fillRef>
          <a:effectRef idx="2">
            <a:schemeClr val="accent1"/>
          </a:effectRef>
          <a:fontRef idx="minor">
            <a:schemeClr val="tx1"/>
          </a:fontRef>
        </p:style>
      </p:cxnSp>
      <p:sp>
        <p:nvSpPr>
          <p:cNvPr id="19" name="TextBox 18">
            <a:extLst>
              <a:ext uri="{FF2B5EF4-FFF2-40B4-BE49-F238E27FC236}">
                <a16:creationId xmlns:a16="http://schemas.microsoft.com/office/drawing/2014/main" id="{559E7219-7D99-AC19-D960-9976CE403BDA}"/>
              </a:ext>
            </a:extLst>
          </p:cNvPr>
          <p:cNvSpPr txBox="1"/>
          <p:nvPr/>
        </p:nvSpPr>
        <p:spPr>
          <a:xfrm>
            <a:off x="9026912" y="3191107"/>
            <a:ext cx="2102006"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t>Band behind curtain </a:t>
            </a:r>
            <a:endParaRPr lang="en-GB"/>
          </a:p>
        </p:txBody>
      </p:sp>
      <p:cxnSp>
        <p:nvCxnSpPr>
          <p:cNvPr id="20" name="Straight Arrow Connector 19">
            <a:extLst>
              <a:ext uri="{FF2B5EF4-FFF2-40B4-BE49-F238E27FC236}">
                <a16:creationId xmlns:a16="http://schemas.microsoft.com/office/drawing/2014/main" id="{C74254E3-E2BD-1292-4928-1DB507013464}"/>
              </a:ext>
            </a:extLst>
          </p:cNvPr>
          <p:cNvCxnSpPr/>
          <p:nvPr/>
        </p:nvCxnSpPr>
        <p:spPr>
          <a:xfrm>
            <a:off x="4211212" y="2241163"/>
            <a:ext cx="979448" cy="2912326"/>
          </a:xfrm>
          <a:prstGeom prst="straightConnector1">
            <a:avLst/>
          </a:prstGeom>
          <a:ln>
            <a:solidFill>
              <a:srgbClr val="FF0000"/>
            </a:solidFill>
            <a:tailEnd type="triangle"/>
          </a:ln>
        </p:spPr>
        <p:style>
          <a:lnRef idx="3">
            <a:schemeClr val="accent1"/>
          </a:lnRef>
          <a:fillRef idx="0">
            <a:schemeClr val="accent1"/>
          </a:fillRef>
          <a:effectRef idx="2">
            <a:schemeClr val="accent1"/>
          </a:effectRef>
          <a:fontRef idx="minor">
            <a:schemeClr val="tx1"/>
          </a:fontRef>
        </p:style>
      </p:cxnSp>
      <p:cxnSp>
        <p:nvCxnSpPr>
          <p:cNvPr id="23" name="Straight Arrow Connector 22">
            <a:extLst>
              <a:ext uri="{FF2B5EF4-FFF2-40B4-BE49-F238E27FC236}">
                <a16:creationId xmlns:a16="http://schemas.microsoft.com/office/drawing/2014/main" id="{BE4CECF6-684A-623B-54C8-1E4EECA7FAB8}"/>
              </a:ext>
            </a:extLst>
          </p:cNvPr>
          <p:cNvCxnSpPr/>
          <p:nvPr/>
        </p:nvCxnSpPr>
        <p:spPr>
          <a:xfrm flipH="1">
            <a:off x="6164069" y="2638425"/>
            <a:ext cx="1250795" cy="2522035"/>
          </a:xfrm>
          <a:prstGeom prst="straightConnector1">
            <a:avLst/>
          </a:prstGeom>
          <a:ln>
            <a:solidFill>
              <a:srgbClr val="FF0000"/>
            </a:solidFill>
            <a:tailEnd type="triangle"/>
          </a:ln>
        </p:spPr>
        <p:style>
          <a:lnRef idx="3">
            <a:schemeClr val="accent1"/>
          </a:lnRef>
          <a:fillRef idx="0">
            <a:schemeClr val="accent1"/>
          </a:fillRef>
          <a:effectRef idx="2">
            <a:schemeClr val="accent1"/>
          </a:effectRef>
          <a:fontRef idx="minor">
            <a:schemeClr val="tx1"/>
          </a:fontRef>
        </p:style>
      </p:cxnSp>
      <p:sp>
        <p:nvSpPr>
          <p:cNvPr id="24" name="TextBox 23">
            <a:extLst>
              <a:ext uri="{FF2B5EF4-FFF2-40B4-BE49-F238E27FC236}">
                <a16:creationId xmlns:a16="http://schemas.microsoft.com/office/drawing/2014/main" id="{358695E2-D7E3-7DCE-2A46-5AB1145C334E}"/>
              </a:ext>
            </a:extLst>
          </p:cNvPr>
          <p:cNvSpPr txBox="1"/>
          <p:nvPr/>
        </p:nvSpPr>
        <p:spPr>
          <a:xfrm>
            <a:off x="4989242" y="5175095"/>
            <a:ext cx="2743200"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t>Upper levels </a:t>
            </a:r>
            <a:endParaRPr lang="en-GB"/>
          </a:p>
        </p:txBody>
      </p:sp>
      <p:cxnSp>
        <p:nvCxnSpPr>
          <p:cNvPr id="25" name="Straight Arrow Connector 24">
            <a:extLst>
              <a:ext uri="{FF2B5EF4-FFF2-40B4-BE49-F238E27FC236}">
                <a16:creationId xmlns:a16="http://schemas.microsoft.com/office/drawing/2014/main" id="{44989C2E-7061-9E23-6415-1EB6F1F7D4B8}"/>
              </a:ext>
            </a:extLst>
          </p:cNvPr>
          <p:cNvCxnSpPr/>
          <p:nvPr/>
        </p:nvCxnSpPr>
        <p:spPr>
          <a:xfrm>
            <a:off x="7003663" y="4299492"/>
            <a:ext cx="914400" cy="914400"/>
          </a:xfrm>
          <a:prstGeom prst="straightConnector1">
            <a:avLst/>
          </a:prstGeom>
          <a:ln>
            <a:solidFill>
              <a:srgbClr val="FF0000"/>
            </a:solidFill>
            <a:tailEnd type="triangle"/>
          </a:ln>
        </p:spPr>
        <p:style>
          <a:lnRef idx="3">
            <a:schemeClr val="accent1"/>
          </a:lnRef>
          <a:fillRef idx="0">
            <a:schemeClr val="accent1"/>
          </a:fillRef>
          <a:effectRef idx="2">
            <a:schemeClr val="accent1"/>
          </a:effectRef>
          <a:fontRef idx="minor">
            <a:schemeClr val="tx1"/>
          </a:fontRef>
        </p:style>
      </p:cxnSp>
      <p:sp>
        <p:nvSpPr>
          <p:cNvPr id="26" name="TextBox 25">
            <a:extLst>
              <a:ext uri="{FF2B5EF4-FFF2-40B4-BE49-F238E27FC236}">
                <a16:creationId xmlns:a16="http://schemas.microsoft.com/office/drawing/2014/main" id="{D1F20F72-6DB6-A2B0-93B6-74A4A98027E6}"/>
              </a:ext>
            </a:extLst>
          </p:cNvPr>
          <p:cNvSpPr txBox="1"/>
          <p:nvPr/>
        </p:nvSpPr>
        <p:spPr>
          <a:xfrm>
            <a:off x="7895528" y="5135601"/>
            <a:ext cx="2984809"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t>Platform down to audience level </a:t>
            </a:r>
            <a:endParaRPr lang="en-GB"/>
          </a:p>
        </p:txBody>
      </p:sp>
    </p:spTree>
    <p:extLst>
      <p:ext uri="{BB962C8B-B14F-4D97-AF65-F5344CB8AC3E}">
        <p14:creationId xmlns:p14="http://schemas.microsoft.com/office/powerpoint/2010/main" val="215055666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0276CF47-78D1-45D4-B8A5-05DD68D9FB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0240" y="457200"/>
            <a:ext cx="5589425" cy="4686138"/>
          </a:xfrm>
          <a:prstGeom prst="rect">
            <a:avLst/>
          </a:prstGeom>
          <a:solidFill>
            <a:schemeClr val="bg1"/>
          </a:solidFill>
          <a:ln w="57150" cmpd="thinThick">
            <a:solidFill>
              <a:schemeClr val="bg1">
                <a:lumMod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1" descr="A group of people on a stage&#10;&#10;Description automatically generated">
            <a:extLst>
              <a:ext uri="{FF2B5EF4-FFF2-40B4-BE49-F238E27FC236}">
                <a16:creationId xmlns:a16="http://schemas.microsoft.com/office/drawing/2014/main" id="{43D0A666-46B1-F884-C7E5-1D2749B90C47}"/>
              </a:ext>
            </a:extLst>
          </p:cNvPr>
          <p:cNvPicPr>
            <a:picLocks noChangeAspect="1"/>
          </p:cNvPicPr>
          <p:nvPr/>
        </p:nvPicPr>
        <p:blipFill>
          <a:blip r:embed="rId3"/>
          <a:stretch>
            <a:fillRect/>
          </a:stretch>
        </p:blipFill>
        <p:spPr>
          <a:xfrm>
            <a:off x="741415" y="1509430"/>
            <a:ext cx="5099864" cy="3378659"/>
          </a:xfrm>
          <a:prstGeom prst="rect">
            <a:avLst/>
          </a:prstGeom>
        </p:spPr>
      </p:pic>
      <p:sp>
        <p:nvSpPr>
          <p:cNvPr id="10" name="TextBox 9">
            <a:extLst>
              <a:ext uri="{FF2B5EF4-FFF2-40B4-BE49-F238E27FC236}">
                <a16:creationId xmlns:a16="http://schemas.microsoft.com/office/drawing/2014/main" id="{3D93B374-6081-5E31-9D89-EA17E99F4922}"/>
              </a:ext>
            </a:extLst>
          </p:cNvPr>
          <p:cNvSpPr txBox="1"/>
          <p:nvPr/>
        </p:nvSpPr>
        <p:spPr>
          <a:xfrm>
            <a:off x="6347171" y="416950"/>
            <a:ext cx="5042169" cy="3072290"/>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defTabSz="914400">
              <a:lnSpc>
                <a:spcPct val="110000"/>
              </a:lnSpc>
              <a:spcAft>
                <a:spcPts val="600"/>
              </a:spcAft>
              <a:buClr>
                <a:schemeClr val="accent1"/>
              </a:buClr>
              <a:buSzPct val="160000"/>
            </a:pPr>
            <a:r>
              <a:rPr lang="en-US" sz="1600" cap="all"/>
              <a:t>This set was a U shaped steel balcony that went all round the edges of the space. The balcony had a railed front and 2.4m flats at the back. Under the balcony were caged walls that </a:t>
            </a:r>
            <a:r>
              <a:rPr lang="en-US" sz="1600" cap="all" err="1"/>
              <a:t>swivelled</a:t>
            </a:r>
            <a:r>
              <a:rPr lang="en-US" sz="1600" cap="all"/>
              <a:t> out across the space. There were three sets of treads up to the balcony.</a:t>
            </a:r>
            <a:endParaRPr lang="en-US" sz="1600"/>
          </a:p>
          <a:p>
            <a:pPr defTabSz="914400">
              <a:lnSpc>
                <a:spcPct val="110000"/>
              </a:lnSpc>
              <a:spcAft>
                <a:spcPts val="600"/>
              </a:spcAft>
              <a:buClr>
                <a:schemeClr val="accent1"/>
              </a:buClr>
              <a:buSzPct val="160000"/>
            </a:pPr>
            <a:r>
              <a:rPr lang="en-US" sz="1600" cap="all"/>
              <a:t>The set was constructed entirely in steel with punched steel decking. It broke down into staging units 2.4m by 1m, which had removeable 2m legs fitted to them. The legs fitted into metal plates at their base, which spanned each pair of legs, thus providing stability. Once the staging was up, the metal cage units could be fitted together and hinged onto the set, and the handrails and flats fitted. The cage units had jockey wheels to support their weight. It fitted up in three hours, and each unit was handleable by two people.</a:t>
            </a:r>
          </a:p>
        </p:txBody>
      </p:sp>
      <p:sp>
        <p:nvSpPr>
          <p:cNvPr id="4" name="TextBox 3">
            <a:extLst>
              <a:ext uri="{FF2B5EF4-FFF2-40B4-BE49-F238E27FC236}">
                <a16:creationId xmlns:a16="http://schemas.microsoft.com/office/drawing/2014/main" id="{4C69D418-F109-DD78-AA39-BDA00F780F9E}"/>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12" name="TextBox 11">
            <a:extLst>
              <a:ext uri="{FF2B5EF4-FFF2-40B4-BE49-F238E27FC236}">
                <a16:creationId xmlns:a16="http://schemas.microsoft.com/office/drawing/2014/main" id="{AF87C1D3-CC8C-8A71-9B1E-35EE452A6C31}"/>
              </a:ext>
            </a:extLst>
          </p:cNvPr>
          <p:cNvSpPr txBox="1"/>
          <p:nvPr/>
        </p:nvSpPr>
        <p:spPr>
          <a:xfrm>
            <a:off x="2187498" y="756424"/>
            <a:ext cx="2743200"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4000">
                <a:solidFill>
                  <a:schemeClr val="accent1"/>
                </a:solidFill>
                <a:ea typeface="+mn-lt"/>
                <a:cs typeface="+mn-lt"/>
              </a:rPr>
              <a:t>Rigoletto</a:t>
            </a:r>
            <a:endParaRPr lang="en-US" sz="4000">
              <a:solidFill>
                <a:schemeClr val="accent1"/>
              </a:solidFill>
            </a:endParaRPr>
          </a:p>
        </p:txBody>
      </p:sp>
    </p:spTree>
    <p:extLst>
      <p:ext uri="{BB962C8B-B14F-4D97-AF65-F5344CB8AC3E}">
        <p14:creationId xmlns:p14="http://schemas.microsoft.com/office/powerpoint/2010/main" val="256936410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276CF47-78D1-45D4-B8A5-05DD68D9FB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0240" y="457200"/>
            <a:ext cx="5589425" cy="4686138"/>
          </a:xfrm>
          <a:prstGeom prst="rect">
            <a:avLst/>
          </a:prstGeom>
          <a:solidFill>
            <a:schemeClr val="bg1"/>
          </a:solidFill>
          <a:ln w="57150" cmpd="thinThick">
            <a:solidFill>
              <a:schemeClr val="bg1">
                <a:lumMod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6" descr="A group of people on a stage&#10;&#10;Description automatically generated">
            <a:extLst>
              <a:ext uri="{FF2B5EF4-FFF2-40B4-BE49-F238E27FC236}">
                <a16:creationId xmlns:a16="http://schemas.microsoft.com/office/drawing/2014/main" id="{4C3B1836-9838-478D-D524-54E7CCE17E72}"/>
              </a:ext>
            </a:extLst>
          </p:cNvPr>
          <p:cNvPicPr>
            <a:picLocks noChangeAspect="1"/>
          </p:cNvPicPr>
          <p:nvPr/>
        </p:nvPicPr>
        <p:blipFill>
          <a:blip r:embed="rId3"/>
          <a:stretch>
            <a:fillRect/>
          </a:stretch>
        </p:blipFill>
        <p:spPr>
          <a:xfrm>
            <a:off x="778586" y="1465885"/>
            <a:ext cx="5099864" cy="3391409"/>
          </a:xfrm>
          <a:prstGeom prst="rect">
            <a:avLst/>
          </a:prstGeom>
        </p:spPr>
      </p:pic>
      <p:sp>
        <p:nvSpPr>
          <p:cNvPr id="7" name="TextBox 6">
            <a:extLst>
              <a:ext uri="{FF2B5EF4-FFF2-40B4-BE49-F238E27FC236}">
                <a16:creationId xmlns:a16="http://schemas.microsoft.com/office/drawing/2014/main" id="{CCB59EAA-99EF-B39F-F472-D5138131A301}"/>
              </a:ext>
            </a:extLst>
          </p:cNvPr>
          <p:cNvSpPr txBox="1"/>
          <p:nvPr/>
        </p:nvSpPr>
        <p:spPr>
          <a:xfrm>
            <a:off x="2423300" y="639104"/>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3600">
                <a:solidFill>
                  <a:schemeClr val="accent1"/>
                </a:solidFill>
              </a:rPr>
              <a:t>Carmen</a:t>
            </a:r>
          </a:p>
        </p:txBody>
      </p:sp>
      <p:sp>
        <p:nvSpPr>
          <p:cNvPr id="9" name="Rectangle 8">
            <a:extLst>
              <a:ext uri="{FF2B5EF4-FFF2-40B4-BE49-F238E27FC236}">
                <a16:creationId xmlns:a16="http://schemas.microsoft.com/office/drawing/2014/main" id="{B84A8F5F-5A09-441C-9A3D-55D6EFBC9BF1}"/>
              </a:ext>
            </a:extLst>
          </p:cNvPr>
          <p:cNvSpPr/>
          <p:nvPr/>
        </p:nvSpPr>
        <p:spPr>
          <a:xfrm>
            <a:off x="6335752" y="453483"/>
            <a:ext cx="4702095" cy="4683511"/>
          </a:xfrm>
          <a:prstGeom prst="rect">
            <a:avLst/>
          </a:prstGeom>
        </p:spPr>
        <p:style>
          <a:lnRef idx="2">
            <a:schemeClr val="accent1"/>
          </a:lnRef>
          <a:fillRef idx="1">
            <a:schemeClr val="lt1"/>
          </a:fillRef>
          <a:effectRef idx="0">
            <a:schemeClr val="accent1"/>
          </a:effectRef>
          <a:fontRef idx="minor">
            <a:schemeClr val="dk1"/>
          </a:fontRef>
        </p:style>
        <p:txBody>
          <a:bodyPr rtlCol="0" anchor="ctr"/>
          <a:lstStyle/>
          <a:p>
            <a:pPr algn="ctr"/>
            <a:endParaRPr lang="en-GB"/>
          </a:p>
        </p:txBody>
      </p:sp>
      <p:sp>
        <p:nvSpPr>
          <p:cNvPr id="8" name="TextBox 7">
            <a:extLst>
              <a:ext uri="{FF2B5EF4-FFF2-40B4-BE49-F238E27FC236}">
                <a16:creationId xmlns:a16="http://schemas.microsoft.com/office/drawing/2014/main" id="{80EA8602-0252-5C6A-70A6-C105DDF2C30B}"/>
              </a:ext>
            </a:extLst>
          </p:cNvPr>
          <p:cNvSpPr txBox="1"/>
          <p:nvPr/>
        </p:nvSpPr>
        <p:spPr>
          <a:xfrm>
            <a:off x="6617785" y="1060761"/>
            <a:ext cx="4146395" cy="34778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ea typeface="+mn-lt"/>
                <a:cs typeface="+mn-lt"/>
              </a:rPr>
              <a:t>This was a box set consisting of a raked stage, side walls, opening back wall and roof. The set was about 8m across the front. The set was steel framed with solid pine openwork planking, planed down to decrease the weight. The roof was aluminium framed, also with openwork planking. It broke down into sections easily manageable by two people and fitted up in four hours.</a:t>
            </a:r>
            <a:endParaRPr lang="en-US" sz="2000"/>
          </a:p>
        </p:txBody>
      </p:sp>
    </p:spTree>
    <p:extLst>
      <p:ext uri="{BB962C8B-B14F-4D97-AF65-F5344CB8AC3E}">
        <p14:creationId xmlns:p14="http://schemas.microsoft.com/office/powerpoint/2010/main" val="170096397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F2096FF-BA52-E7A0-E7F7-A52A283D3B22}"/>
              </a:ext>
            </a:extLst>
          </p:cNvPr>
          <p:cNvSpPr txBox="1"/>
          <p:nvPr/>
        </p:nvSpPr>
        <p:spPr>
          <a:xfrm>
            <a:off x="6840796" y="26020"/>
            <a:ext cx="4306936" cy="1151965"/>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914400">
              <a:lnSpc>
                <a:spcPct val="90000"/>
              </a:lnSpc>
              <a:spcBef>
                <a:spcPct val="0"/>
              </a:spcBef>
              <a:spcAft>
                <a:spcPts val="600"/>
              </a:spcAft>
            </a:pPr>
            <a:r>
              <a:rPr lang="en-US" sz="3800" cap="all">
                <a:solidFill>
                  <a:schemeClr val="accent1"/>
                </a:solidFill>
                <a:latin typeface="+mj-lt"/>
                <a:ea typeface="+mj-ea"/>
                <a:cs typeface="+mj-cs"/>
              </a:rPr>
              <a:t>How to attach flats together </a:t>
            </a:r>
          </a:p>
        </p:txBody>
      </p:sp>
      <p:sp>
        <p:nvSpPr>
          <p:cNvPr id="15" name="Rectangle 14">
            <a:extLst>
              <a:ext uri="{FF2B5EF4-FFF2-40B4-BE49-F238E27FC236}">
                <a16:creationId xmlns:a16="http://schemas.microsoft.com/office/drawing/2014/main" id="{F1376742-FBCE-4B27-ADA2-4F68445E60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0241" y="457200"/>
            <a:ext cx="5824059" cy="4686138"/>
          </a:xfrm>
          <a:prstGeom prst="rect">
            <a:avLst/>
          </a:prstGeom>
          <a:solidFill>
            <a:schemeClr val="bg1"/>
          </a:solidFill>
          <a:ln w="57150" cmpd="thinThick">
            <a:solidFill>
              <a:schemeClr val="bg1">
                <a:lumMod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10" descr="A picture containing indoor, tiled&#10;&#10;Description automatically generated">
            <a:extLst>
              <a:ext uri="{FF2B5EF4-FFF2-40B4-BE49-F238E27FC236}">
                <a16:creationId xmlns:a16="http://schemas.microsoft.com/office/drawing/2014/main" id="{8266607E-B5BF-2C84-3033-42BCBF4B00C3}"/>
              </a:ext>
            </a:extLst>
          </p:cNvPr>
          <p:cNvPicPr>
            <a:picLocks noChangeAspect="1"/>
          </p:cNvPicPr>
          <p:nvPr/>
        </p:nvPicPr>
        <p:blipFill>
          <a:blip r:embed="rId3"/>
          <a:stretch>
            <a:fillRect/>
          </a:stretch>
        </p:blipFill>
        <p:spPr>
          <a:xfrm>
            <a:off x="750708" y="1059984"/>
            <a:ext cx="2608785" cy="3478380"/>
          </a:xfrm>
          <a:prstGeom prst="rect">
            <a:avLst/>
          </a:prstGeom>
        </p:spPr>
      </p:pic>
      <p:pic>
        <p:nvPicPr>
          <p:cNvPr id="9" name="Picture 9" descr="Diagram&#10;&#10;Description automatically generated">
            <a:extLst>
              <a:ext uri="{FF2B5EF4-FFF2-40B4-BE49-F238E27FC236}">
                <a16:creationId xmlns:a16="http://schemas.microsoft.com/office/drawing/2014/main" id="{7092F387-388A-DED9-B039-BD170B3C7228}"/>
              </a:ext>
            </a:extLst>
          </p:cNvPr>
          <p:cNvPicPr>
            <a:picLocks noChangeAspect="1"/>
          </p:cNvPicPr>
          <p:nvPr/>
        </p:nvPicPr>
        <p:blipFill>
          <a:blip r:embed="rId4"/>
          <a:stretch>
            <a:fillRect/>
          </a:stretch>
        </p:blipFill>
        <p:spPr>
          <a:xfrm>
            <a:off x="3482937" y="1353475"/>
            <a:ext cx="2614164" cy="2885197"/>
          </a:xfrm>
          <a:prstGeom prst="rect">
            <a:avLst/>
          </a:prstGeom>
        </p:spPr>
      </p:pic>
      <p:sp>
        <p:nvSpPr>
          <p:cNvPr id="8" name="TextBox 7">
            <a:extLst>
              <a:ext uri="{FF2B5EF4-FFF2-40B4-BE49-F238E27FC236}">
                <a16:creationId xmlns:a16="http://schemas.microsoft.com/office/drawing/2014/main" id="{063F0D73-B07A-8FA6-142A-7E6CB5A0667F}"/>
              </a:ext>
            </a:extLst>
          </p:cNvPr>
          <p:cNvSpPr txBox="1"/>
          <p:nvPr/>
        </p:nvSpPr>
        <p:spPr>
          <a:xfrm>
            <a:off x="6560740" y="1961178"/>
            <a:ext cx="5049449" cy="2866342"/>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Autofit/>
          </a:bodyPr>
          <a:lstStyle/>
          <a:p>
            <a:pPr defTabSz="914400">
              <a:lnSpc>
                <a:spcPct val="110000"/>
              </a:lnSpc>
              <a:spcAft>
                <a:spcPts val="600"/>
              </a:spcAft>
              <a:buClr>
                <a:schemeClr val="accent1"/>
              </a:buClr>
              <a:buSzPct val="160000"/>
            </a:pPr>
            <a:r>
              <a:rPr lang="en-US" sz="2000" cap="all"/>
              <a:t>From my research, there doesn’t seem to be a universal way that everyone uses to attach their flats, with many people having their own way of doing it. The main ways I have found that you can attach flats are; using a metal or wooden frame, using nuts and bolts to join them together and screwing them together (which should probably only be used on smaller flats). Another one I found, which is apparently uncommon today Is Flat lashing, which consists of attaching the flats using cotton sash cord.</a:t>
            </a:r>
            <a:endParaRPr lang="en-US" sz="1600"/>
          </a:p>
        </p:txBody>
      </p:sp>
    </p:spTree>
    <p:extLst>
      <p:ext uri="{BB962C8B-B14F-4D97-AF65-F5344CB8AC3E}">
        <p14:creationId xmlns:p14="http://schemas.microsoft.com/office/powerpoint/2010/main" val="277488464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53CD781F-F935-4310-9C70-32C9B03A15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pSp>
        <p:nvGrpSpPr>
          <p:cNvPr id="10" name="Group 9">
            <a:extLst>
              <a:ext uri="{FF2B5EF4-FFF2-40B4-BE49-F238E27FC236}">
                <a16:creationId xmlns:a16="http://schemas.microsoft.com/office/drawing/2014/main" id="{E389415A-F11F-49E4-B0C5-CF7FF9CE8E0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397" y="0"/>
            <a:ext cx="12005350" cy="6644081"/>
            <a:chOff x="-25397" y="0"/>
            <a:chExt cx="12005350" cy="6644081"/>
          </a:xfrm>
        </p:grpSpPr>
        <p:sp useBgFill="1">
          <p:nvSpPr>
            <p:cNvPr id="11" name="Rectangle 10">
              <a:extLst>
                <a:ext uri="{FF2B5EF4-FFF2-40B4-BE49-F238E27FC236}">
                  <a16:creationId xmlns:a16="http://schemas.microsoft.com/office/drawing/2014/main" id="{91A09D7C-72C0-44A7-95A9-038C62939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sp>
          <p:nvSpPr>
            <p:cNvPr id="12" name="Freeform 11">
              <a:extLst>
                <a:ext uri="{FF2B5EF4-FFF2-40B4-BE49-F238E27FC236}">
                  <a16:creationId xmlns:a16="http://schemas.microsoft.com/office/drawing/2014/main" id="{9B1A95B7-C468-4483-B6EA-858374AB57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13" name="Rectangle 12">
              <a:extLst>
                <a:ext uri="{FF2B5EF4-FFF2-40B4-BE49-F238E27FC236}">
                  <a16:creationId xmlns:a16="http://schemas.microsoft.com/office/drawing/2014/main" id="{2D68F968-C120-4C1E-B281-A62213BD21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5600215"/>
              <a:ext cx="11706512"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grpSp>
      <p:pic>
        <p:nvPicPr>
          <p:cNvPr id="15" name="Picture 14">
            <a:extLst>
              <a:ext uri="{FF2B5EF4-FFF2-40B4-BE49-F238E27FC236}">
                <a16:creationId xmlns:a16="http://schemas.microsoft.com/office/drawing/2014/main" id="{1BCAD38B-5F61-4FEB-A1D1-5FC0D666D27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7" name="Rectangle 16">
            <a:extLst>
              <a:ext uri="{FF2B5EF4-FFF2-40B4-BE49-F238E27FC236}">
                <a16:creationId xmlns:a16="http://schemas.microsoft.com/office/drawing/2014/main" id="{C04E869F-EBC2-416E-8FB7-4F6A45F66D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pic>
        <p:nvPicPr>
          <p:cNvPr id="4" name="Picture 3" descr="Person wielding metal">
            <a:extLst>
              <a:ext uri="{FF2B5EF4-FFF2-40B4-BE49-F238E27FC236}">
                <a16:creationId xmlns:a16="http://schemas.microsoft.com/office/drawing/2014/main" id="{764672C6-2EA0-DEF6-E897-C96E06AEB8B3}"/>
              </a:ext>
            </a:extLst>
          </p:cNvPr>
          <p:cNvPicPr>
            <a:picLocks noChangeAspect="1"/>
          </p:cNvPicPr>
          <p:nvPr/>
        </p:nvPicPr>
        <p:blipFill rotWithShape="1">
          <a:blip r:embed="rId4">
            <a:alphaModFix amt="43000"/>
          </a:blip>
          <a:srcRect t="18180" r="2" b="2"/>
          <a:stretch/>
        </p:blipFill>
        <p:spPr>
          <a:xfrm>
            <a:off x="20" y="10"/>
            <a:ext cx="11734780" cy="6408728"/>
          </a:xfrm>
          <a:prstGeom prst="rect">
            <a:avLst/>
          </a:prstGeom>
          <a:ln>
            <a:noFill/>
          </a:ln>
        </p:spPr>
      </p:pic>
      <p:sp>
        <p:nvSpPr>
          <p:cNvPr id="19" name="Freeform 9">
            <a:extLst>
              <a:ext uri="{FF2B5EF4-FFF2-40B4-BE49-F238E27FC236}">
                <a16:creationId xmlns:a16="http://schemas.microsoft.com/office/drawing/2014/main" id="{7D1C9B27-27B9-4E9E-82C8-6F9B7D12B8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25" y="0"/>
            <a:ext cx="11763766"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 name="TextBox 1">
            <a:extLst>
              <a:ext uri="{FF2B5EF4-FFF2-40B4-BE49-F238E27FC236}">
                <a16:creationId xmlns:a16="http://schemas.microsoft.com/office/drawing/2014/main" id="{15123094-0A4E-EDD6-811F-55AA7B01818C}"/>
              </a:ext>
            </a:extLst>
          </p:cNvPr>
          <p:cNvSpPr txBox="1"/>
          <p:nvPr/>
        </p:nvSpPr>
        <p:spPr>
          <a:xfrm>
            <a:off x="685800" y="2063396"/>
            <a:ext cx="10394707" cy="3311189"/>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914400">
              <a:lnSpc>
                <a:spcPct val="120000"/>
              </a:lnSpc>
              <a:spcAft>
                <a:spcPts val="600"/>
              </a:spcAft>
              <a:buClr>
                <a:schemeClr val="accent1"/>
              </a:buClr>
              <a:buSzPct val="160000"/>
            </a:pPr>
            <a:r>
              <a:rPr lang="en-US" sz="6000" cap="all">
                <a:solidFill>
                  <a:schemeClr val="accent1"/>
                </a:solidFill>
              </a:rPr>
              <a:t>welding</a:t>
            </a:r>
            <a:endParaRPr lang="en-US" sz="6000">
              <a:solidFill>
                <a:schemeClr val="accent1"/>
              </a:solidFill>
            </a:endParaRPr>
          </a:p>
        </p:txBody>
      </p:sp>
      <p:sp>
        <p:nvSpPr>
          <p:cNvPr id="21" name="Rectangle 20">
            <a:extLst>
              <a:ext uri="{FF2B5EF4-FFF2-40B4-BE49-F238E27FC236}">
                <a16:creationId xmlns:a16="http://schemas.microsoft.com/office/drawing/2014/main" id="{7E9AE32D-417D-4951-BD6D-383A7A5E60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600215"/>
            <a:ext cx="11731752"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16034561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E6D57E0B-41E7-4862-852B-4C24E7B4784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pSp>
        <p:nvGrpSpPr>
          <p:cNvPr id="9" name="Group 8">
            <a:extLst>
              <a:ext uri="{FF2B5EF4-FFF2-40B4-BE49-F238E27FC236}">
                <a16:creationId xmlns:a16="http://schemas.microsoft.com/office/drawing/2014/main" id="{14684A4D-3AB3-4D14-8F74-E9E22EFC922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397" y="0"/>
            <a:ext cx="12005350" cy="6644081"/>
            <a:chOff x="-25397" y="0"/>
            <a:chExt cx="12005350" cy="6644081"/>
          </a:xfrm>
        </p:grpSpPr>
        <p:sp useBgFill="1">
          <p:nvSpPr>
            <p:cNvPr id="10" name="Rectangle 9">
              <a:extLst>
                <a:ext uri="{FF2B5EF4-FFF2-40B4-BE49-F238E27FC236}">
                  <a16:creationId xmlns:a16="http://schemas.microsoft.com/office/drawing/2014/main" id="{62AAD8D6-E6DC-4196-8B6E-99E7C90270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sp>
          <p:nvSpPr>
            <p:cNvPr id="11" name="Freeform 11">
              <a:extLst>
                <a:ext uri="{FF2B5EF4-FFF2-40B4-BE49-F238E27FC236}">
                  <a16:creationId xmlns:a16="http://schemas.microsoft.com/office/drawing/2014/main" id="{EF22364E-4978-4D02-9F7E-4608CE9F4B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12" name="Rectangle 11">
              <a:extLst>
                <a:ext uri="{FF2B5EF4-FFF2-40B4-BE49-F238E27FC236}">
                  <a16:creationId xmlns:a16="http://schemas.microsoft.com/office/drawing/2014/main" id="{D203295E-B861-404F-966C-8EDD882877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5600215"/>
              <a:ext cx="11706512"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grpSp>
      <p:pic>
        <p:nvPicPr>
          <p:cNvPr id="14" name="Picture 13">
            <a:extLst>
              <a:ext uri="{FF2B5EF4-FFF2-40B4-BE49-F238E27FC236}">
                <a16:creationId xmlns:a16="http://schemas.microsoft.com/office/drawing/2014/main" id="{90A9C49B-76D8-4E9B-B430-D1ADF40F1CF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6" name="Rectangle 15">
            <a:extLst>
              <a:ext uri="{FF2B5EF4-FFF2-40B4-BE49-F238E27FC236}">
                <a16:creationId xmlns:a16="http://schemas.microsoft.com/office/drawing/2014/main" id="{F88A5712-2FE0-4DD4-BDC6-099EA378A0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sp>
        <p:nvSpPr>
          <p:cNvPr id="18" name="Freeform 9">
            <a:extLst>
              <a:ext uri="{FF2B5EF4-FFF2-40B4-BE49-F238E27FC236}">
                <a16:creationId xmlns:a16="http://schemas.microsoft.com/office/drawing/2014/main" id="{448E5503-E0F8-4B94-81A3-B1FA57623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0" name="Rectangle 19">
            <a:extLst>
              <a:ext uri="{FF2B5EF4-FFF2-40B4-BE49-F238E27FC236}">
                <a16:creationId xmlns:a16="http://schemas.microsoft.com/office/drawing/2014/main" id="{CE54F896-85E7-4403-9E37-1B004731F8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54296" cy="6380796"/>
          </a:xfrm>
          <a:prstGeom prst="rect">
            <a:avLst/>
          </a:prstGeom>
          <a:gradFill flip="none" rotWithShape="1">
            <a:gsLst>
              <a:gs pos="34000">
                <a:schemeClr val="accent1"/>
              </a:gs>
              <a:gs pos="100000">
                <a:schemeClr val="accent1">
                  <a:lumMod val="60000"/>
                </a:schemeClr>
              </a:gs>
            </a:gsLst>
            <a:lin ang="8100000" scaled="1"/>
            <a:tileRect/>
          </a:gradFill>
          <a:ln>
            <a:noFill/>
          </a:ln>
        </p:spPr>
        <p:style>
          <a:lnRef idx="1">
            <a:schemeClr val="accent1"/>
          </a:lnRef>
          <a:fillRef idx="3">
            <a:schemeClr val="accent1"/>
          </a:fillRef>
          <a:effectRef idx="2">
            <a:schemeClr val="accent1"/>
          </a:effectRef>
          <a:fontRef idx="minor">
            <a:schemeClr val="lt1"/>
          </a:fontRef>
        </p:style>
      </p:sp>
      <p:sp>
        <p:nvSpPr>
          <p:cNvPr id="2" name="TextBox 1">
            <a:extLst>
              <a:ext uri="{FF2B5EF4-FFF2-40B4-BE49-F238E27FC236}">
                <a16:creationId xmlns:a16="http://schemas.microsoft.com/office/drawing/2014/main" id="{BB01AD6D-0734-76CF-B3CE-C9A179E1526F}"/>
              </a:ext>
            </a:extLst>
          </p:cNvPr>
          <p:cNvSpPr txBox="1"/>
          <p:nvPr/>
        </p:nvSpPr>
        <p:spPr>
          <a:xfrm>
            <a:off x="4693715" y="1011044"/>
            <a:ext cx="7055864" cy="4688785"/>
          </a:xfrm>
          <a:prstGeom prst="rect">
            <a:avLst/>
          </a:prstGeom>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indent="-228600" defTabSz="914400">
              <a:lnSpc>
                <a:spcPct val="110000"/>
              </a:lnSpc>
              <a:spcAft>
                <a:spcPts val="600"/>
              </a:spcAft>
              <a:buClr>
                <a:schemeClr val="accent1"/>
              </a:buClr>
              <a:buSzPct val="160000"/>
              <a:buFont typeface="Arial" panose="020B0604020202020204" pitchFamily="34" charset="0"/>
              <a:buChar char="•"/>
            </a:pPr>
            <a:r>
              <a:rPr lang="en-US" sz="1150" b="1" cap="all"/>
              <a:t>MIG – GAS METAL ARC WELDING (GMAW)</a:t>
            </a:r>
            <a:endParaRPr lang="en-US" sz="1150" cap="all"/>
          </a:p>
          <a:p>
            <a:pPr defTabSz="914400">
              <a:lnSpc>
                <a:spcPct val="110000"/>
              </a:lnSpc>
              <a:spcAft>
                <a:spcPts val="600"/>
              </a:spcAft>
              <a:buClr>
                <a:schemeClr val="accent1"/>
              </a:buClr>
              <a:buSzPct val="160000"/>
            </a:pPr>
            <a:r>
              <a:rPr lang="en-US" sz="1150" cap="all"/>
              <a:t>MIG welding is used in the auto industry for repairing vehicle exhausts and is also used in creating homes and buildings. It is one of the most common types of welding. This is a type of arc welding that uses a continuous wire called an electrode. You will also use a shielding gas that travels through the welding gun and protects against contamination.</a:t>
            </a:r>
          </a:p>
          <a:p>
            <a:pPr indent="-228600" defTabSz="914400">
              <a:lnSpc>
                <a:spcPct val="110000"/>
              </a:lnSpc>
              <a:spcAft>
                <a:spcPts val="600"/>
              </a:spcAft>
              <a:buClr>
                <a:schemeClr val="accent1"/>
              </a:buClr>
              <a:buSzPct val="160000"/>
              <a:buFont typeface="Arial" panose="020B0604020202020204" pitchFamily="34" charset="0"/>
              <a:buChar char="•"/>
            </a:pPr>
            <a:r>
              <a:rPr lang="en-US" sz="1150" b="1" cap="all"/>
              <a:t>TIG – GAS TUNGSTEN ARC WELDING (GTAW)</a:t>
            </a:r>
            <a:endParaRPr lang="en-US" sz="1150" cap="all"/>
          </a:p>
          <a:p>
            <a:pPr defTabSz="914400">
              <a:lnSpc>
                <a:spcPct val="110000"/>
              </a:lnSpc>
              <a:spcAft>
                <a:spcPts val="600"/>
              </a:spcAft>
              <a:buClr>
                <a:schemeClr val="accent1"/>
              </a:buClr>
              <a:buSzPct val="160000"/>
            </a:pPr>
            <a:r>
              <a:rPr lang="en-US" sz="1150" cap="all"/>
              <a:t>TIG welding also uses electric arc like MIG. When working with TIG welding, you use an electrode made of tungsten. Tungsten is one of the toughest metal materials. It will not dissolve or burn off. Welding can be done through a process known as fusion which is using or not using a filler metal. TIG also uses an external gas supply, such as argon or helium.</a:t>
            </a:r>
          </a:p>
          <a:p>
            <a:pPr defTabSz="914400">
              <a:lnSpc>
                <a:spcPct val="110000"/>
              </a:lnSpc>
              <a:spcAft>
                <a:spcPts val="600"/>
              </a:spcAft>
              <a:buClr>
                <a:schemeClr val="accent1"/>
              </a:buClr>
              <a:buSzPct val="160000"/>
            </a:pPr>
            <a:r>
              <a:rPr lang="en-US" sz="1150" cap="all"/>
              <a:t>Aerospace and auto also use TIG welding as well as other industrial markets. This is also a great type of welding for Iowa as it can be very useful for farmers to use welding wagon frames, fenders and other important equipment.</a:t>
            </a:r>
          </a:p>
          <a:p>
            <a:pPr indent="-228600" defTabSz="914400">
              <a:lnSpc>
                <a:spcPct val="110000"/>
              </a:lnSpc>
              <a:spcAft>
                <a:spcPts val="600"/>
              </a:spcAft>
              <a:buClr>
                <a:schemeClr val="accent1"/>
              </a:buClr>
              <a:buSzPct val="160000"/>
              <a:buFont typeface="Arial" panose="020B0604020202020204" pitchFamily="34" charset="0"/>
              <a:buChar char="•"/>
            </a:pPr>
            <a:r>
              <a:rPr lang="en-US" sz="1150" b="1" cap="all"/>
              <a:t>STICK – SHIELDED METAL ARC WELDING (SMAW)</a:t>
            </a:r>
            <a:endParaRPr lang="en-US" sz="1150" cap="all"/>
          </a:p>
          <a:p>
            <a:pPr defTabSz="914400">
              <a:lnSpc>
                <a:spcPct val="110000"/>
              </a:lnSpc>
              <a:spcAft>
                <a:spcPts val="600"/>
              </a:spcAft>
              <a:buClr>
                <a:schemeClr val="accent1"/>
              </a:buClr>
              <a:buSzPct val="160000"/>
            </a:pPr>
            <a:r>
              <a:rPr lang="en-US" sz="1150" cap="all"/>
              <a:t>Want to take your welding to go? One big positive about Stick welding is that it’s portable. Stick welding is used in construction, maintenance and repair, underwater pipelines, and industrial fabrication.</a:t>
            </a:r>
          </a:p>
          <a:p>
            <a:pPr defTabSz="914400">
              <a:lnSpc>
                <a:spcPct val="110000"/>
              </a:lnSpc>
              <a:spcAft>
                <a:spcPts val="600"/>
              </a:spcAft>
              <a:buClr>
                <a:schemeClr val="accent1"/>
              </a:buClr>
              <a:buSzPct val="160000"/>
            </a:pPr>
            <a:r>
              <a:rPr lang="en-US" sz="1150" cap="all"/>
              <a:t>For this type of welding, you will use a shielded metal art welding or more commonly known as Stick welding. You will use a consumable and protected electrode, or stick. The stick softens and combines metals by heating with an arc between a covered metal electrode and the base metal workpiece. As the stick melts, its protective cover also melts and shields the weld area from oxygen and other gases that may be in the air.</a:t>
            </a:r>
          </a:p>
          <a:p>
            <a:pPr indent="-228600" defTabSz="914400">
              <a:lnSpc>
                <a:spcPct val="110000"/>
              </a:lnSpc>
              <a:spcAft>
                <a:spcPts val="600"/>
              </a:spcAft>
              <a:buClr>
                <a:schemeClr val="accent1"/>
              </a:buClr>
              <a:buSzPct val="160000"/>
              <a:buFont typeface="Arial" panose="020B0604020202020204" pitchFamily="34" charset="0"/>
              <a:buChar char="•"/>
            </a:pPr>
            <a:r>
              <a:rPr lang="en-US" sz="1150" b="1" cap="all"/>
              <a:t>FLUX-CORED – FLUX-CORED ARC WELDING (FCAW)</a:t>
            </a:r>
            <a:endParaRPr lang="en-US" sz="1150" cap="all"/>
          </a:p>
          <a:p>
            <a:pPr defTabSz="914400">
              <a:lnSpc>
                <a:spcPct val="110000"/>
              </a:lnSpc>
              <a:spcAft>
                <a:spcPts val="600"/>
              </a:spcAft>
              <a:buClr>
                <a:schemeClr val="accent1"/>
              </a:buClr>
              <a:buSzPct val="160000"/>
            </a:pPr>
            <a:r>
              <a:rPr lang="en-US" sz="1150" cap="all"/>
              <a:t>Flux-cored arc welding is similar to MIG welding because both use continuous wire and power supplies. You will combine a continuous electrode with a base metal. The electrode is a hollow tube filled with flux that is fed through the weld gun and into the weld pool. When welding outdoors, a flux shield offers protection against weather elements. This type of welding is used for welding thicker metals and is used in machining industries.</a:t>
            </a:r>
          </a:p>
          <a:p>
            <a:pPr indent="-228600" defTabSz="914400">
              <a:lnSpc>
                <a:spcPct val="110000"/>
              </a:lnSpc>
              <a:spcAft>
                <a:spcPts val="600"/>
              </a:spcAft>
              <a:buClr>
                <a:schemeClr val="accent1"/>
              </a:buClr>
              <a:buSzPct val="160000"/>
              <a:buFont typeface="Arial" panose="020B0604020202020204" pitchFamily="34" charset="0"/>
              <a:buChar char="•"/>
            </a:pPr>
            <a:endParaRPr lang="en-US" sz="1000" cap="all"/>
          </a:p>
        </p:txBody>
      </p:sp>
      <p:sp>
        <p:nvSpPr>
          <p:cNvPr id="3" name="TextBox 2">
            <a:extLst>
              <a:ext uri="{FF2B5EF4-FFF2-40B4-BE49-F238E27FC236}">
                <a16:creationId xmlns:a16="http://schemas.microsoft.com/office/drawing/2014/main" id="{646A12F9-10E5-34F5-4337-EA3D4E8283C0}"/>
              </a:ext>
            </a:extLst>
          </p:cNvPr>
          <p:cNvSpPr txBox="1"/>
          <p:nvPr/>
        </p:nvSpPr>
        <p:spPr>
          <a:xfrm>
            <a:off x="955055" y="1661299"/>
            <a:ext cx="3356517"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6000">
                <a:solidFill>
                  <a:schemeClr val="bg1"/>
                </a:solidFill>
              </a:rPr>
              <a:t>4 main types of welding </a:t>
            </a:r>
          </a:p>
        </p:txBody>
      </p:sp>
    </p:spTree>
    <p:extLst>
      <p:ext uri="{BB962C8B-B14F-4D97-AF65-F5344CB8AC3E}">
        <p14:creationId xmlns:p14="http://schemas.microsoft.com/office/powerpoint/2010/main" val="386530470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41682D3D-57B9-48C7-8C31-4D963971E9D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pSp>
        <p:nvGrpSpPr>
          <p:cNvPr id="12" name="Group 11">
            <a:extLst>
              <a:ext uri="{FF2B5EF4-FFF2-40B4-BE49-F238E27FC236}">
                <a16:creationId xmlns:a16="http://schemas.microsoft.com/office/drawing/2014/main" id="{D6940423-3E05-4C11-A599-87460C794E2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397" y="0"/>
            <a:ext cx="12005350" cy="6644081"/>
            <a:chOff x="-25397" y="0"/>
            <a:chExt cx="12005350" cy="6644081"/>
          </a:xfrm>
        </p:grpSpPr>
        <p:sp useBgFill="1">
          <p:nvSpPr>
            <p:cNvPr id="13" name="Rectangle 12">
              <a:extLst>
                <a:ext uri="{FF2B5EF4-FFF2-40B4-BE49-F238E27FC236}">
                  <a16:creationId xmlns:a16="http://schemas.microsoft.com/office/drawing/2014/main" id="{BDF232DF-2519-46B4-A5DB-6E956426D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sp>
          <p:nvSpPr>
            <p:cNvPr id="14" name="Freeform 11">
              <a:extLst>
                <a:ext uri="{FF2B5EF4-FFF2-40B4-BE49-F238E27FC236}">
                  <a16:creationId xmlns:a16="http://schemas.microsoft.com/office/drawing/2014/main" id="{378848D5-8CDD-4F00-8F7E-B68730F52C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15" name="Rectangle 14">
              <a:extLst>
                <a:ext uri="{FF2B5EF4-FFF2-40B4-BE49-F238E27FC236}">
                  <a16:creationId xmlns:a16="http://schemas.microsoft.com/office/drawing/2014/main" id="{CBFFA796-2B2D-4FB8-848E-F40FD83E1B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5600215"/>
              <a:ext cx="11706512"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grpSp>
      <p:sp useBgFill="1">
        <p:nvSpPr>
          <p:cNvPr id="17" name="Rectangle 16">
            <a:extLst>
              <a:ext uri="{FF2B5EF4-FFF2-40B4-BE49-F238E27FC236}">
                <a16:creationId xmlns:a16="http://schemas.microsoft.com/office/drawing/2014/main" id="{4A9E2719-3179-4CB2-9E0D-7403C5056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sp>
        <p:nvSpPr>
          <p:cNvPr id="19" name="Freeform 25">
            <a:extLst>
              <a:ext uri="{FF2B5EF4-FFF2-40B4-BE49-F238E27FC236}">
                <a16:creationId xmlns:a16="http://schemas.microsoft.com/office/drawing/2014/main" id="{2FA7B314-1C7F-48F1-A359-A30AD5537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1" name="Rectangle 20">
            <a:extLst>
              <a:ext uri="{FF2B5EF4-FFF2-40B4-BE49-F238E27FC236}">
                <a16:creationId xmlns:a16="http://schemas.microsoft.com/office/drawing/2014/main" id="{A4FEA56A-DD53-4B5F-A09A-BF4585AF7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6094412" cy="6380796"/>
          </a:xfrm>
          <a:prstGeom prst="rect">
            <a:avLst/>
          </a:prstGeom>
          <a:gradFill flip="none" rotWithShape="1">
            <a:gsLst>
              <a:gs pos="34000">
                <a:schemeClr val="accent1"/>
              </a:gs>
              <a:gs pos="100000">
                <a:schemeClr val="accent1">
                  <a:lumMod val="60000"/>
                </a:schemeClr>
              </a:gs>
            </a:gsLst>
            <a:lin ang="8100000" scaled="1"/>
            <a:tileRect/>
          </a:gradFill>
          <a:ln>
            <a:noFill/>
          </a:ln>
        </p:spPr>
        <p:style>
          <a:lnRef idx="1">
            <a:schemeClr val="accent1"/>
          </a:lnRef>
          <a:fillRef idx="3">
            <a:schemeClr val="accent1"/>
          </a:fillRef>
          <a:effectRef idx="2">
            <a:schemeClr val="accent1"/>
          </a:effectRef>
          <a:fontRef idx="minor">
            <a:schemeClr val="lt1"/>
          </a:fontRef>
        </p:style>
      </p:sp>
      <p:pic>
        <p:nvPicPr>
          <p:cNvPr id="5" name="Picture 5" descr="A picture containing indoor, bed, wooden&#10;&#10;Description automatically generated">
            <a:extLst>
              <a:ext uri="{FF2B5EF4-FFF2-40B4-BE49-F238E27FC236}">
                <a16:creationId xmlns:a16="http://schemas.microsoft.com/office/drawing/2014/main" id="{6A75D76C-0BEF-4C0C-4308-EFCD8AEB74F9}"/>
              </a:ext>
            </a:extLst>
          </p:cNvPr>
          <p:cNvPicPr>
            <a:picLocks noChangeAspect="1"/>
          </p:cNvPicPr>
          <p:nvPr/>
        </p:nvPicPr>
        <p:blipFill rotWithShape="1">
          <a:blip r:embed="rId4"/>
          <a:srcRect l="5460" r="17279" b="-2"/>
          <a:stretch/>
        </p:blipFill>
        <p:spPr>
          <a:xfrm>
            <a:off x="6320775" y="231418"/>
            <a:ext cx="5142813" cy="2895599"/>
          </a:xfrm>
          <a:prstGeom prst="rect">
            <a:avLst/>
          </a:prstGeom>
          <a:ln>
            <a:noFill/>
          </a:ln>
        </p:spPr>
      </p:pic>
      <p:pic>
        <p:nvPicPr>
          <p:cNvPr id="4" name="Picture 4" descr="A picture containing text, different, various, arranged&#10;&#10;Description automatically generated">
            <a:extLst>
              <a:ext uri="{FF2B5EF4-FFF2-40B4-BE49-F238E27FC236}">
                <a16:creationId xmlns:a16="http://schemas.microsoft.com/office/drawing/2014/main" id="{D0C7BE0F-C694-A9EB-987E-860E9405D027}"/>
              </a:ext>
            </a:extLst>
          </p:cNvPr>
          <p:cNvPicPr>
            <a:picLocks noChangeAspect="1"/>
          </p:cNvPicPr>
          <p:nvPr/>
        </p:nvPicPr>
        <p:blipFill rotWithShape="1">
          <a:blip r:embed="rId5"/>
          <a:srcRect t="2912" b="5039"/>
          <a:stretch/>
        </p:blipFill>
        <p:spPr>
          <a:xfrm>
            <a:off x="6320775" y="3250087"/>
            <a:ext cx="5142813" cy="2887676"/>
          </a:xfrm>
          <a:prstGeom prst="rect">
            <a:avLst/>
          </a:prstGeom>
          <a:ln>
            <a:noFill/>
          </a:ln>
        </p:spPr>
      </p:pic>
      <p:sp>
        <p:nvSpPr>
          <p:cNvPr id="6" name="TextBox 5">
            <a:extLst>
              <a:ext uri="{FF2B5EF4-FFF2-40B4-BE49-F238E27FC236}">
                <a16:creationId xmlns:a16="http://schemas.microsoft.com/office/drawing/2014/main" id="{4ECC57E3-2CC8-1D65-432B-79D8978C003B}"/>
              </a:ext>
            </a:extLst>
          </p:cNvPr>
          <p:cNvSpPr txBox="1"/>
          <p:nvPr/>
        </p:nvSpPr>
        <p:spPr>
          <a:xfrm>
            <a:off x="118714" y="2729958"/>
            <a:ext cx="5744737" cy="34778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solidFill>
                  <a:schemeClr val="bg1"/>
                </a:solidFill>
                <a:ea typeface="+mn-lt"/>
                <a:cs typeface="+mn-lt"/>
              </a:rPr>
              <a:t>Unlike wood which you often buy in particular lengths and are generally manufactured by multiple companies, this is less common with metal. Because of the nature of curtain metals, most have to be cut professionally this means you can order them to the length you want. There are benefits and negatives to this, the benefits are not having to cut them yourself, however, the negative is that if the metal Is cut to the wrong size, not only will you have to reorder it, but you might also you not be able to adjust it yourself </a:t>
            </a:r>
            <a:endParaRPr lang="en-US" sz="2000">
              <a:solidFill>
                <a:schemeClr val="bg1"/>
              </a:solidFill>
            </a:endParaRPr>
          </a:p>
        </p:txBody>
      </p:sp>
      <p:sp>
        <p:nvSpPr>
          <p:cNvPr id="7" name="TextBox 6">
            <a:extLst>
              <a:ext uri="{FF2B5EF4-FFF2-40B4-BE49-F238E27FC236}">
                <a16:creationId xmlns:a16="http://schemas.microsoft.com/office/drawing/2014/main" id="{3F5548CF-C5C6-D17E-5F44-FDAC1EBA8BA9}"/>
              </a:ext>
            </a:extLst>
          </p:cNvPr>
          <p:cNvSpPr txBox="1"/>
          <p:nvPr/>
        </p:nvSpPr>
        <p:spPr>
          <a:xfrm>
            <a:off x="122198" y="177955"/>
            <a:ext cx="5196467"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cap="all">
                <a:solidFill>
                  <a:schemeClr val="bg1"/>
                </a:solidFill>
                <a:ea typeface="+mn-lt"/>
                <a:cs typeface="+mn-lt"/>
              </a:rPr>
              <a:t>THERE IS NO REAL ANSWER TO WHICH IS CHEAPER WOOD OR METAL AS IT ALL DEPENDS ON WHICH TYPE YOU ARE PLANNING TO USE, FOR EXAMPLE, IF YOU INTEND TO MAKE YOUR SET OUT OF AFRICAN BLACK WOOD, IT'S GOING TO COST YOU A WHOLE LOT MORE THAN MAKING IT OUT OF STEEL. SO, WHEN DECIDING WHAT MATERIAL, YOU ARE GOING TO USE ITS BEST TO WEIGH UP BOTH OPTIONS IN RESPECT TO WHAT YOU ARE PLANNING TO USE THEM FOR.</a:t>
            </a:r>
            <a:endParaRPr lang="en-US">
              <a:solidFill>
                <a:schemeClr val="bg1"/>
              </a:solidFill>
            </a:endParaRPr>
          </a:p>
        </p:txBody>
      </p:sp>
    </p:spTree>
    <p:extLst>
      <p:ext uri="{BB962C8B-B14F-4D97-AF65-F5344CB8AC3E}">
        <p14:creationId xmlns:p14="http://schemas.microsoft.com/office/powerpoint/2010/main" val="219565878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01A8CDCA-EC58-40B4-9F17-A7B613A32F5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1" name="Freeform 11">
            <a:extLst>
              <a:ext uri="{FF2B5EF4-FFF2-40B4-BE49-F238E27FC236}">
                <a16:creationId xmlns:a16="http://schemas.microsoft.com/office/drawing/2014/main" id="{DBC44137-B240-488D-B88F-9D266FACAA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875" y="0"/>
            <a:ext cx="11683810" cy="6588125"/>
          </a:xfrm>
          <a:custGeom>
            <a:avLst/>
            <a:gdLst/>
            <a:ahLst/>
            <a:cxnLst/>
            <a:rect l="l" t="t" r="r" b="b"/>
            <a:pathLst>
              <a:path w="11683810" h="6588125">
                <a:moveTo>
                  <a:pt x="0" y="0"/>
                </a:moveTo>
                <a:lnTo>
                  <a:pt x="11318691" y="0"/>
                </a:lnTo>
                <a:lnTo>
                  <a:pt x="11683810" y="5976938"/>
                </a:lnTo>
                <a:lnTo>
                  <a:pt x="15875" y="6588125"/>
                </a:lnTo>
                <a:cubicBezTo>
                  <a:pt x="10583" y="4386792"/>
                  <a:pt x="5292" y="2185458"/>
                  <a:pt x="0" y="0"/>
                </a:cubicBezTo>
                <a:close/>
              </a:path>
            </a:pathLst>
          </a:custGeom>
          <a:ln>
            <a:noFill/>
          </a:ln>
          <a:effectLst>
            <a:outerShdw blurRad="101600" dist="152400" dir="4380000" algn="tl" rotWithShape="0">
              <a:srgbClr val="000000">
                <a:alpha val="43000"/>
              </a:srgbClr>
            </a:outerShdw>
          </a:effectLst>
        </p:spPr>
        <p:style>
          <a:lnRef idx="1">
            <a:schemeClr val="accent1"/>
          </a:lnRef>
          <a:fillRef idx="3">
            <a:schemeClr val="accent1"/>
          </a:fillRef>
          <a:effectRef idx="2">
            <a:schemeClr val="accent1"/>
          </a:effectRef>
          <a:fontRef idx="minor">
            <a:schemeClr val="lt1"/>
          </a:fontRef>
        </p:style>
      </p:sp>
      <p:sp>
        <p:nvSpPr>
          <p:cNvPr id="13" name="Freeform 13">
            <a:extLst>
              <a:ext uri="{FF2B5EF4-FFF2-40B4-BE49-F238E27FC236}">
                <a16:creationId xmlns:a16="http://schemas.microsoft.com/office/drawing/2014/main" id="{70FFA344-365C-4944-848F-8B966C3356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82257"/>
            <a:ext cx="11329257" cy="2028845"/>
          </a:xfrm>
          <a:custGeom>
            <a:avLst/>
            <a:gdLst/>
            <a:ahLst/>
            <a:cxnLst/>
            <a:rect l="l" t="t" r="r" b="b"/>
            <a:pathLst>
              <a:path w="11329257" h="2028845">
                <a:moveTo>
                  <a:pt x="0" y="588520"/>
                </a:moveTo>
                <a:lnTo>
                  <a:pt x="11244075" y="0"/>
                </a:lnTo>
                <a:lnTo>
                  <a:pt x="11329257" y="1424838"/>
                </a:lnTo>
                <a:lnTo>
                  <a:pt x="0" y="2028845"/>
                </a:lnTo>
                <a:lnTo>
                  <a:pt x="0" y="58852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15" name="Freeform 25">
            <a:extLst>
              <a:ext uri="{FF2B5EF4-FFF2-40B4-BE49-F238E27FC236}">
                <a16:creationId xmlns:a16="http://schemas.microsoft.com/office/drawing/2014/main" id="{D73EBEE6-2E8A-47F3-ADCA-5C0A95C36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719579" cy="456877"/>
          </a:xfrm>
          <a:custGeom>
            <a:avLst/>
            <a:gdLst/>
            <a:ahLst/>
            <a:cxnLst/>
            <a:rect l="l" t="t" r="r" b="b"/>
            <a:pathLst>
              <a:path w="8719579" h="456877">
                <a:moveTo>
                  <a:pt x="0" y="0"/>
                </a:moveTo>
                <a:lnTo>
                  <a:pt x="8719579" y="0"/>
                </a:lnTo>
                <a:lnTo>
                  <a:pt x="0" y="456877"/>
                </a:lnTo>
                <a:lnTo>
                  <a:pt x="0" y="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17" name="Freeform 14">
            <a:extLst>
              <a:ext uri="{FF2B5EF4-FFF2-40B4-BE49-F238E27FC236}">
                <a16:creationId xmlns:a16="http://schemas.microsoft.com/office/drawing/2014/main" id="{47525714-3E1C-46F0-A17D-D3BE3D221F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20000">
            <a:off x="-161800" y="293317"/>
            <a:ext cx="11367116" cy="5751804"/>
          </a:xfrm>
          <a:custGeom>
            <a:avLst/>
            <a:gdLst/>
            <a:ahLst/>
            <a:cxnLst/>
            <a:rect l="l" t="t" r="r" b="b"/>
            <a:pathLst>
              <a:path w="11367116" h="5751804">
                <a:moveTo>
                  <a:pt x="11346705" y="0"/>
                </a:moveTo>
                <a:cubicBezTo>
                  <a:pt x="11353509" y="1915114"/>
                  <a:pt x="11360312" y="3830229"/>
                  <a:pt x="11367116" y="5745343"/>
                </a:cubicBezTo>
                <a:lnTo>
                  <a:pt x="0" y="5751804"/>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19" name="5-Point Star 24">
            <a:extLst>
              <a:ext uri="{FF2B5EF4-FFF2-40B4-BE49-F238E27FC236}">
                <a16:creationId xmlns:a16="http://schemas.microsoft.com/office/drawing/2014/main" id="{B178D758-A5E1-416F-9966-F71730470A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20000">
            <a:off x="4221385" y="5111356"/>
            <a:ext cx="515386" cy="515386"/>
          </a:xfrm>
          <a:prstGeom prst="star5">
            <a:avLst>
              <a:gd name="adj" fmla="val 26693"/>
              <a:gd name="hf" fmla="val 105146"/>
              <a:gd name="vf" fmla="val 110557"/>
            </a:avLst>
          </a:prstGeom>
          <a:solidFill>
            <a:schemeClr val="tx1">
              <a:alpha val="40000"/>
            </a:schemeClr>
          </a:solidFill>
          <a:ln>
            <a:noFill/>
          </a:ln>
        </p:spPr>
        <p:style>
          <a:lnRef idx="1">
            <a:schemeClr val="accent1"/>
          </a:lnRef>
          <a:fillRef idx="3">
            <a:schemeClr val="accent1"/>
          </a:fillRef>
          <a:effectRef idx="2">
            <a:schemeClr val="accent1"/>
          </a:effectRef>
          <a:fontRef idx="minor">
            <a:schemeClr val="lt1"/>
          </a:fontRef>
        </p:style>
      </p:sp>
      <p:pic>
        <p:nvPicPr>
          <p:cNvPr id="21" name="Picture 20">
            <a:extLst>
              <a:ext uri="{FF2B5EF4-FFF2-40B4-BE49-F238E27FC236}">
                <a16:creationId xmlns:a16="http://schemas.microsoft.com/office/drawing/2014/main" id="{BB28D430-56EA-45B9-8632-927BEBF029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23" name="Freeform: Shape 22">
            <a:extLst>
              <a:ext uri="{FF2B5EF4-FFF2-40B4-BE49-F238E27FC236}">
                <a16:creationId xmlns:a16="http://schemas.microsoft.com/office/drawing/2014/main" id="{A601F395-3079-4179-84BA-6654D9F825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3" y="321733"/>
            <a:ext cx="11548533" cy="6214534"/>
          </a:xfrm>
          <a:custGeom>
            <a:avLst/>
            <a:gdLst>
              <a:gd name="connsiteX0" fmla="*/ 0 w 8130198"/>
              <a:gd name="connsiteY0" fmla="*/ 0 h 6857999"/>
              <a:gd name="connsiteX1" fmla="*/ 7241014 w 8130198"/>
              <a:gd name="connsiteY1" fmla="*/ 0 h 6857999"/>
              <a:gd name="connsiteX2" fmla="*/ 8130198 w 8130198"/>
              <a:gd name="connsiteY2" fmla="*/ 0 h 6857999"/>
              <a:gd name="connsiteX3" fmla="*/ 8130198 w 8130198"/>
              <a:gd name="connsiteY3" fmla="*/ 6857999 h 6857999"/>
              <a:gd name="connsiteX4" fmla="*/ 0 w 8130198"/>
              <a:gd name="connsiteY4" fmla="*/ 6857999 h 6857999"/>
              <a:gd name="connsiteX5" fmla="*/ 0 w 8130198"/>
              <a:gd name="connsiteY5" fmla="*/ 6375361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130198" h="6857999">
                <a:moveTo>
                  <a:pt x="0" y="0"/>
                </a:moveTo>
                <a:lnTo>
                  <a:pt x="7241014" y="0"/>
                </a:lnTo>
                <a:lnTo>
                  <a:pt x="8130198" y="0"/>
                </a:lnTo>
                <a:lnTo>
                  <a:pt x="8130198" y="6857999"/>
                </a:lnTo>
                <a:lnTo>
                  <a:pt x="0" y="6857999"/>
                </a:lnTo>
                <a:lnTo>
                  <a:pt x="0" y="6375361"/>
                </a:lnTo>
                <a:close/>
              </a:path>
            </a:pathLst>
          </a:custGeom>
          <a:ln w="50800" cap="sq">
            <a:noFill/>
            <a:miter lim="800000"/>
          </a:ln>
          <a:effectLst>
            <a:outerShdw blurRad="101600" dist="152400" dir="4380000" algn="t" rotWithShape="0">
              <a:prstClr val="black">
                <a:alpha val="43000"/>
              </a:prstClr>
            </a:outerShdw>
          </a:effectLst>
        </p:spPr>
        <p:style>
          <a:lnRef idx="1">
            <a:schemeClr val="accent1"/>
          </a:lnRef>
          <a:fillRef idx="3">
            <a:schemeClr val="accent1"/>
          </a:fillRef>
          <a:effectRef idx="2">
            <a:schemeClr val="accent1"/>
          </a:effectRef>
          <a:fontRef idx="minor">
            <a:schemeClr val="lt1"/>
          </a:fontRef>
        </p:style>
      </p:sp>
      <p:sp>
        <p:nvSpPr>
          <p:cNvPr id="4" name="TextBox 3">
            <a:extLst>
              <a:ext uri="{FF2B5EF4-FFF2-40B4-BE49-F238E27FC236}">
                <a16:creationId xmlns:a16="http://schemas.microsoft.com/office/drawing/2014/main" id="{F9C58291-09EA-274A-741F-8FF780D17B95}"/>
              </a:ext>
            </a:extLst>
          </p:cNvPr>
          <p:cNvSpPr txBox="1"/>
          <p:nvPr/>
        </p:nvSpPr>
        <p:spPr>
          <a:xfrm>
            <a:off x="850392" y="1044250"/>
            <a:ext cx="6684266" cy="4431264"/>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en-US" sz="8000" cap="all">
                <a:solidFill>
                  <a:schemeClr val="accent1"/>
                </a:solidFill>
                <a:latin typeface="+mj-lt"/>
                <a:ea typeface="+mj-ea"/>
                <a:cs typeface="+mj-cs"/>
              </a:rPr>
              <a:t>REVOLVES </a:t>
            </a:r>
          </a:p>
        </p:txBody>
      </p:sp>
      <p:sp>
        <p:nvSpPr>
          <p:cNvPr id="25" name="5-Point Star 24">
            <a:extLst>
              <a:ext uri="{FF2B5EF4-FFF2-40B4-BE49-F238E27FC236}">
                <a16:creationId xmlns:a16="http://schemas.microsoft.com/office/drawing/2014/main" id="{E3020E19-18D1-4E9B-A91C-D364DCCD34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96131" y="3133560"/>
            <a:ext cx="252644" cy="252644"/>
          </a:xfrm>
          <a:prstGeom prst="star5">
            <a:avLst>
              <a:gd name="adj" fmla="val 26693"/>
              <a:gd name="hf" fmla="val 105146"/>
              <a:gd name="vf" fmla="val 110557"/>
            </a:avLst>
          </a:prstGeom>
          <a:solidFill>
            <a:schemeClr val="tx1">
              <a:alpha val="40000"/>
            </a:schemeClr>
          </a:solidFill>
          <a:ln>
            <a:noFill/>
          </a:ln>
        </p:spPr>
        <p:style>
          <a:lnRef idx="1">
            <a:schemeClr val="accent1"/>
          </a:lnRef>
          <a:fillRef idx="3">
            <a:schemeClr val="accent1"/>
          </a:fillRef>
          <a:effectRef idx="2">
            <a:schemeClr val="accent1"/>
          </a:effectRef>
          <a:fontRef idx="minor">
            <a:schemeClr val="lt1"/>
          </a:fontRef>
        </p:style>
      </p:sp>
      <p:pic>
        <p:nvPicPr>
          <p:cNvPr id="6" name="Picture 5">
            <a:extLst>
              <a:ext uri="{FF2B5EF4-FFF2-40B4-BE49-F238E27FC236}">
                <a16:creationId xmlns:a16="http://schemas.microsoft.com/office/drawing/2014/main" id="{47CA8830-5984-13E0-0B36-9CB7D3B38CA7}"/>
              </a:ext>
            </a:extLst>
          </p:cNvPr>
          <p:cNvPicPr>
            <a:picLocks noChangeAspect="1"/>
          </p:cNvPicPr>
          <p:nvPr/>
        </p:nvPicPr>
        <p:blipFill>
          <a:blip r:embed="rId4"/>
          <a:stretch>
            <a:fillRect/>
          </a:stretch>
        </p:blipFill>
        <p:spPr>
          <a:xfrm>
            <a:off x="5128415" y="926101"/>
            <a:ext cx="6235500" cy="4675165"/>
          </a:xfrm>
          <a:prstGeom prst="rect">
            <a:avLst/>
          </a:prstGeom>
        </p:spPr>
      </p:pic>
    </p:spTree>
    <p:extLst>
      <p:ext uri="{BB962C8B-B14F-4D97-AF65-F5344CB8AC3E}">
        <p14:creationId xmlns:p14="http://schemas.microsoft.com/office/powerpoint/2010/main" val="247637491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68360ED-00E8-EF96-0BCC-FBC0E34D37B6}"/>
              </a:ext>
            </a:extLst>
          </p:cNvPr>
          <p:cNvSpPr txBox="1"/>
          <p:nvPr/>
        </p:nvSpPr>
        <p:spPr>
          <a:xfrm>
            <a:off x="56776" y="110564"/>
            <a:ext cx="11370235" cy="923330"/>
          </a:xfrm>
          <a:prstGeom prst="rect">
            <a:avLst/>
          </a:prstGeom>
          <a:noFill/>
        </p:spPr>
        <p:txBody>
          <a:bodyPr wrap="square" lIns="91440" tIns="45720" rIns="91440" bIns="45720" rtlCol="0" anchor="t">
            <a:spAutoFit/>
          </a:bodyPr>
          <a:lstStyle/>
          <a:p>
            <a:r>
              <a:rPr lang="en-GB"/>
              <a:t>One of my favourite things in theatre are revolves, I think it can really add depth and character to a set and really give it that extra level  that can really impress an audience and allow an extra level of choreography to a performance. But what is a revolve? A revolve is a mechanically controlled stage that can be </a:t>
            </a:r>
            <a:r>
              <a:rPr lang="en-GB" err="1"/>
              <a:t>rotateted</a:t>
            </a:r>
            <a:r>
              <a:rPr lang="en-GB"/>
              <a:t>. </a:t>
            </a:r>
            <a:endParaRPr lang="en-US"/>
          </a:p>
        </p:txBody>
      </p:sp>
      <p:sp>
        <p:nvSpPr>
          <p:cNvPr id="5" name="TextBox 4">
            <a:extLst>
              <a:ext uri="{FF2B5EF4-FFF2-40B4-BE49-F238E27FC236}">
                <a16:creationId xmlns:a16="http://schemas.microsoft.com/office/drawing/2014/main" id="{06A63561-3438-CF5B-EA03-66CE716E27C0}"/>
              </a:ext>
            </a:extLst>
          </p:cNvPr>
          <p:cNvSpPr txBox="1"/>
          <p:nvPr/>
        </p:nvSpPr>
        <p:spPr>
          <a:xfrm>
            <a:off x="236071" y="3866741"/>
            <a:ext cx="5973482" cy="1754326"/>
          </a:xfrm>
          <a:prstGeom prst="rect">
            <a:avLst/>
          </a:prstGeom>
          <a:noFill/>
        </p:spPr>
        <p:txBody>
          <a:bodyPr wrap="square" lIns="91440" tIns="45720" rIns="91440" bIns="45720" rtlCol="0" anchor="t">
            <a:spAutoFit/>
          </a:bodyPr>
          <a:lstStyle/>
          <a:p>
            <a:pPr algn="l"/>
            <a:r>
              <a:rPr lang="en-GB"/>
              <a:t>Revolves come in many different levels of complicatedness' depending on multiple factors. A simpler revolve might just be one rotation raised above ground that is a simple platform, or a more complicate revolve could be below ground with multiple rotations going in different directions and different levels and speeds.</a:t>
            </a:r>
            <a:endParaRPr lang="en-US"/>
          </a:p>
        </p:txBody>
      </p:sp>
      <p:pic>
        <p:nvPicPr>
          <p:cNvPr id="8" name="Picture 7">
            <a:extLst>
              <a:ext uri="{FF2B5EF4-FFF2-40B4-BE49-F238E27FC236}">
                <a16:creationId xmlns:a16="http://schemas.microsoft.com/office/drawing/2014/main" id="{F4569C1A-B623-8EF8-400F-D40F10E23683}"/>
              </a:ext>
            </a:extLst>
          </p:cNvPr>
          <p:cNvPicPr>
            <a:picLocks noChangeAspect="1"/>
          </p:cNvPicPr>
          <p:nvPr/>
        </p:nvPicPr>
        <p:blipFill>
          <a:blip r:embed="rId2"/>
          <a:stretch>
            <a:fillRect/>
          </a:stretch>
        </p:blipFill>
        <p:spPr>
          <a:xfrm>
            <a:off x="6261955" y="1033609"/>
            <a:ext cx="4745317" cy="3558989"/>
          </a:xfrm>
          <a:prstGeom prst="rect">
            <a:avLst/>
          </a:prstGeom>
        </p:spPr>
      </p:pic>
      <p:pic>
        <p:nvPicPr>
          <p:cNvPr id="11" name="Picture 10">
            <a:extLst>
              <a:ext uri="{FF2B5EF4-FFF2-40B4-BE49-F238E27FC236}">
                <a16:creationId xmlns:a16="http://schemas.microsoft.com/office/drawing/2014/main" id="{F8FC1E80-DA46-18D7-6AB8-FA22604B58B1}"/>
              </a:ext>
            </a:extLst>
          </p:cNvPr>
          <p:cNvPicPr>
            <a:picLocks noChangeAspect="1"/>
          </p:cNvPicPr>
          <p:nvPr/>
        </p:nvPicPr>
        <p:blipFill rotWithShape="1">
          <a:blip r:embed="rId3"/>
          <a:srcRect l="1754" t="13617" r="41753" b="37294"/>
          <a:stretch/>
        </p:blipFill>
        <p:spPr>
          <a:xfrm>
            <a:off x="185485" y="1038109"/>
            <a:ext cx="5039658" cy="2740643"/>
          </a:xfrm>
          <a:prstGeom prst="rect">
            <a:avLst/>
          </a:prstGeom>
        </p:spPr>
      </p:pic>
      <p:sp>
        <p:nvSpPr>
          <p:cNvPr id="12" name="TextBox 11">
            <a:extLst>
              <a:ext uri="{FF2B5EF4-FFF2-40B4-BE49-F238E27FC236}">
                <a16:creationId xmlns:a16="http://schemas.microsoft.com/office/drawing/2014/main" id="{C2F968D7-DC11-6A13-3E78-BB6E2F92FA63}"/>
              </a:ext>
            </a:extLst>
          </p:cNvPr>
          <p:cNvSpPr txBox="1"/>
          <p:nvPr/>
        </p:nvSpPr>
        <p:spPr>
          <a:xfrm>
            <a:off x="6490447" y="4706667"/>
            <a:ext cx="5032189" cy="646331"/>
          </a:xfrm>
          <a:prstGeom prst="rect">
            <a:avLst/>
          </a:prstGeom>
          <a:noFill/>
        </p:spPr>
        <p:txBody>
          <a:bodyPr wrap="square" rtlCol="0">
            <a:spAutoFit/>
          </a:bodyPr>
          <a:lstStyle/>
          <a:p>
            <a:pPr algn="l"/>
            <a:r>
              <a:rPr lang="en-GB">
                <a:solidFill>
                  <a:schemeClr val="accent1"/>
                </a:solidFill>
              </a:rPr>
              <a:t>(More simple design on the left compared to more complex design on the right.)</a:t>
            </a:r>
            <a:endParaRPr lang="en-US">
              <a:solidFill>
                <a:schemeClr val="accent1"/>
              </a:solidFill>
            </a:endParaRPr>
          </a:p>
        </p:txBody>
      </p:sp>
    </p:spTree>
    <p:extLst>
      <p:ext uri="{BB962C8B-B14F-4D97-AF65-F5344CB8AC3E}">
        <p14:creationId xmlns:p14="http://schemas.microsoft.com/office/powerpoint/2010/main" val="162949588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A37A05B-5EE5-46EF-B1F8-182A3F3C17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ECE753A3-CB2D-4B90-A1D6-68B9618BB0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23000" y="135467"/>
            <a:ext cx="5334001" cy="6104466"/>
          </a:xfrm>
          <a:prstGeom prst="rect">
            <a:avLst/>
          </a:prstGeom>
          <a:solidFill>
            <a:schemeClr val="bg1"/>
          </a:solidFill>
          <a:ln w="9525">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25">
            <a:extLst>
              <a:ext uri="{FF2B5EF4-FFF2-40B4-BE49-F238E27FC236}">
                <a16:creationId xmlns:a16="http://schemas.microsoft.com/office/drawing/2014/main" id="{EF9B69EB-1232-4524-836D-824F991F89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16" name="Rectangle 15">
            <a:extLst>
              <a:ext uri="{FF2B5EF4-FFF2-40B4-BE49-F238E27FC236}">
                <a16:creationId xmlns:a16="http://schemas.microsoft.com/office/drawing/2014/main" id="{B4EA443A-62A7-44FA-AC12-5E09BE08C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6094412" cy="6380796"/>
          </a:xfrm>
          <a:prstGeom prst="rect">
            <a:avLst/>
          </a:prstGeom>
          <a:gradFill flip="none" rotWithShape="1">
            <a:gsLst>
              <a:gs pos="34000">
                <a:schemeClr val="accent1"/>
              </a:gs>
              <a:gs pos="100000">
                <a:schemeClr val="accent1">
                  <a:lumMod val="60000"/>
                </a:schemeClr>
              </a:gs>
            </a:gsLst>
            <a:lin ang="8100000" scaled="1"/>
            <a:tileRect/>
          </a:gradFill>
          <a:ln>
            <a:noFill/>
          </a:ln>
        </p:spPr>
        <p:style>
          <a:lnRef idx="1">
            <a:schemeClr val="accent1"/>
          </a:lnRef>
          <a:fillRef idx="3">
            <a:schemeClr val="accent1"/>
          </a:fillRef>
          <a:effectRef idx="2">
            <a:schemeClr val="accent1"/>
          </a:effectRef>
          <a:fontRef idx="minor">
            <a:schemeClr val="lt1"/>
          </a:fontRef>
        </p:style>
      </p:sp>
      <p:sp>
        <p:nvSpPr>
          <p:cNvPr id="4" name="TextBox 3">
            <a:extLst>
              <a:ext uri="{FF2B5EF4-FFF2-40B4-BE49-F238E27FC236}">
                <a16:creationId xmlns:a16="http://schemas.microsoft.com/office/drawing/2014/main" id="{D571BC40-EBF0-A5CB-C010-05C987AB831A}"/>
              </a:ext>
            </a:extLst>
          </p:cNvPr>
          <p:cNvSpPr txBox="1"/>
          <p:nvPr/>
        </p:nvSpPr>
        <p:spPr>
          <a:xfrm>
            <a:off x="685802" y="685800"/>
            <a:ext cx="4949172" cy="1151965"/>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en-US" sz="3800" cap="all">
                <a:solidFill>
                  <a:schemeClr val="bg1"/>
                </a:solidFill>
                <a:latin typeface="+mj-lt"/>
                <a:ea typeface="+mj-ea"/>
                <a:cs typeface="+mj-cs"/>
              </a:rPr>
              <a:t>How to build a basic revolve </a:t>
            </a:r>
          </a:p>
        </p:txBody>
      </p:sp>
      <p:sp>
        <p:nvSpPr>
          <p:cNvPr id="2" name="TextBox 1">
            <a:extLst>
              <a:ext uri="{FF2B5EF4-FFF2-40B4-BE49-F238E27FC236}">
                <a16:creationId xmlns:a16="http://schemas.microsoft.com/office/drawing/2014/main" id="{C19B8AA5-A32A-6DD8-D4C8-21CDA8BBE5D1}"/>
              </a:ext>
            </a:extLst>
          </p:cNvPr>
          <p:cNvSpPr txBox="1"/>
          <p:nvPr/>
        </p:nvSpPr>
        <p:spPr>
          <a:xfrm>
            <a:off x="685802" y="1682396"/>
            <a:ext cx="4949172" cy="368091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914400">
              <a:lnSpc>
                <a:spcPct val="110000"/>
              </a:lnSpc>
              <a:spcAft>
                <a:spcPts val="600"/>
              </a:spcAft>
              <a:buClr>
                <a:schemeClr val="accent1"/>
              </a:buClr>
              <a:buSzPct val="160000"/>
            </a:pPr>
            <a:r>
              <a:rPr lang="en-US" sz="1500" cap="all">
                <a:solidFill>
                  <a:schemeClr val="bg1"/>
                </a:solidFill>
              </a:rPr>
              <a:t>A basic revolve is made by first creating the outer surface or deck, generally made from wood and in different sections to be transported easily. The outer surface is reinforced with two layers of wood. The floor section would consist of another circular disk with wheels on the outer edge and in a circle in the center. Once each side is made you need to sandwich them together using a bearing that’s placed in the middle, the bearing is what allows the rotating motion to happen. To make the revolve spin on its own you need a driving force which means finding a motor that will fit and run under the revolve and that is powerful enough to move it with the added weight of people on it too.</a:t>
            </a:r>
            <a:endParaRPr lang="en-US">
              <a:solidFill>
                <a:schemeClr val="bg1"/>
              </a:solidFill>
            </a:endParaRPr>
          </a:p>
        </p:txBody>
      </p:sp>
      <p:pic>
        <p:nvPicPr>
          <p:cNvPr id="3" name="Picture 4" descr="Diagram, engineering drawing&#10;&#10;Description automatically generated">
            <a:extLst>
              <a:ext uri="{FF2B5EF4-FFF2-40B4-BE49-F238E27FC236}">
                <a16:creationId xmlns:a16="http://schemas.microsoft.com/office/drawing/2014/main" id="{6E24C363-54B9-CCBA-0619-65B83FD6D494}"/>
              </a:ext>
            </a:extLst>
          </p:cNvPr>
          <p:cNvPicPr>
            <a:picLocks noChangeAspect="1"/>
          </p:cNvPicPr>
          <p:nvPr/>
        </p:nvPicPr>
        <p:blipFill>
          <a:blip r:embed="rId3"/>
          <a:stretch>
            <a:fillRect/>
          </a:stretch>
        </p:blipFill>
        <p:spPr>
          <a:xfrm>
            <a:off x="6508972" y="231418"/>
            <a:ext cx="4766418" cy="2895599"/>
          </a:xfrm>
          <a:prstGeom prst="rect">
            <a:avLst/>
          </a:prstGeom>
          <a:ln>
            <a:noFill/>
          </a:ln>
        </p:spPr>
      </p:pic>
      <p:pic>
        <p:nvPicPr>
          <p:cNvPr id="5" name="Picture 5" descr="A picture containing indoor, toilet, bathroom&#10;&#10;Description automatically generated">
            <a:extLst>
              <a:ext uri="{FF2B5EF4-FFF2-40B4-BE49-F238E27FC236}">
                <a16:creationId xmlns:a16="http://schemas.microsoft.com/office/drawing/2014/main" id="{1483C332-E426-B03B-4D53-D02CF5222502}"/>
              </a:ext>
            </a:extLst>
          </p:cNvPr>
          <p:cNvPicPr>
            <a:picLocks noChangeAspect="1"/>
          </p:cNvPicPr>
          <p:nvPr/>
        </p:nvPicPr>
        <p:blipFill>
          <a:blip r:embed="rId4"/>
          <a:stretch>
            <a:fillRect/>
          </a:stretch>
        </p:blipFill>
        <p:spPr>
          <a:xfrm>
            <a:off x="6320775" y="3356793"/>
            <a:ext cx="5142813" cy="2674263"/>
          </a:xfrm>
          <a:prstGeom prst="rect">
            <a:avLst/>
          </a:prstGeom>
          <a:ln>
            <a:noFill/>
          </a:ln>
        </p:spPr>
      </p:pic>
    </p:spTree>
    <p:extLst>
      <p:ext uri="{BB962C8B-B14F-4D97-AF65-F5344CB8AC3E}">
        <p14:creationId xmlns:p14="http://schemas.microsoft.com/office/powerpoint/2010/main" val="403509771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sp useBgFill="1">
        <p:nvSpPr>
          <p:cNvPr id="16" name="Rectangle 10">
            <a:extLst>
              <a:ext uri="{FF2B5EF4-FFF2-40B4-BE49-F238E27FC236}">
                <a16:creationId xmlns:a16="http://schemas.microsoft.com/office/drawing/2014/main" id="{EB0A0B1C-118E-4B41-923F-22606DFFB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sp>
        <p:nvSpPr>
          <p:cNvPr id="19" name="Freeform 25">
            <a:extLst>
              <a:ext uri="{FF2B5EF4-FFF2-40B4-BE49-F238E27FC236}">
                <a16:creationId xmlns:a16="http://schemas.microsoft.com/office/drawing/2014/main" id="{21CF2FF7-AF2E-43A1-9777-69B8BB5E3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1" name="Rectangle 14">
            <a:extLst>
              <a:ext uri="{FF2B5EF4-FFF2-40B4-BE49-F238E27FC236}">
                <a16:creationId xmlns:a16="http://schemas.microsoft.com/office/drawing/2014/main" id="{4C9D0EF8-5A69-48B7-8DAF-DB7D25A08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6094412" cy="6380796"/>
          </a:xfrm>
          <a:prstGeom prst="rect">
            <a:avLst/>
          </a:prstGeom>
          <a:gradFill flip="none" rotWithShape="1">
            <a:gsLst>
              <a:gs pos="34000">
                <a:schemeClr val="accent1"/>
              </a:gs>
              <a:gs pos="100000">
                <a:schemeClr val="accent1">
                  <a:lumMod val="60000"/>
                </a:schemeClr>
              </a:gs>
            </a:gsLst>
            <a:lin ang="8100000" scaled="1"/>
            <a:tileRect/>
          </a:gradFill>
          <a:ln>
            <a:noFill/>
          </a:ln>
        </p:spPr>
        <p:style>
          <a:lnRef idx="1">
            <a:schemeClr val="accent1"/>
          </a:lnRef>
          <a:fillRef idx="3">
            <a:schemeClr val="accent1"/>
          </a:fillRef>
          <a:effectRef idx="2">
            <a:schemeClr val="accent1"/>
          </a:effectRef>
          <a:fontRef idx="minor">
            <a:schemeClr val="lt1"/>
          </a:fontRef>
        </p:style>
      </p:sp>
      <p:pic>
        <p:nvPicPr>
          <p:cNvPr id="24" name="Picture 4" descr="A picture containing indoor, altar&#10;&#10;Description automatically generated">
            <a:extLst>
              <a:ext uri="{FF2B5EF4-FFF2-40B4-BE49-F238E27FC236}">
                <a16:creationId xmlns:a16="http://schemas.microsoft.com/office/drawing/2014/main" id="{44B231B9-EF37-0DE4-3E3E-372E8B4C401A}"/>
              </a:ext>
            </a:extLst>
          </p:cNvPr>
          <p:cNvPicPr>
            <a:picLocks noChangeAspect="1"/>
          </p:cNvPicPr>
          <p:nvPr/>
        </p:nvPicPr>
        <p:blipFill>
          <a:blip r:embed="rId3"/>
          <a:stretch>
            <a:fillRect/>
          </a:stretch>
        </p:blipFill>
        <p:spPr>
          <a:xfrm>
            <a:off x="6266986" y="76272"/>
            <a:ext cx="5335858" cy="3462309"/>
          </a:xfrm>
          <a:prstGeom prst="rect">
            <a:avLst/>
          </a:prstGeom>
        </p:spPr>
      </p:pic>
      <p:sp>
        <p:nvSpPr>
          <p:cNvPr id="25" name="TextBox 24">
            <a:extLst>
              <a:ext uri="{FF2B5EF4-FFF2-40B4-BE49-F238E27FC236}">
                <a16:creationId xmlns:a16="http://schemas.microsoft.com/office/drawing/2014/main" id="{4D7E28D3-22AF-3779-333A-444473A32804}"/>
              </a:ext>
            </a:extLst>
          </p:cNvPr>
          <p:cNvSpPr txBox="1"/>
          <p:nvPr/>
        </p:nvSpPr>
        <p:spPr>
          <a:xfrm>
            <a:off x="7084741" y="3888058"/>
            <a:ext cx="3969834"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solidFill>
                  <a:srgbClr val="B80E0F"/>
                </a:solidFill>
              </a:rPr>
              <a:t>A rake or raked stage is a theatre stage that slopes upwards, away from the audience. Such a design was typical of English theatre in the Middle Ages and Early Modern era and improves the view and sound for spectators.</a:t>
            </a:r>
            <a:r>
              <a:rPr lang="en-GB"/>
              <a:t>​​</a:t>
            </a:r>
            <a:endParaRPr lang="en-US"/>
          </a:p>
        </p:txBody>
      </p:sp>
      <p:pic>
        <p:nvPicPr>
          <p:cNvPr id="27" name="Picture 5" descr="Chart, line chart&#10;&#10;Description automatically generated">
            <a:extLst>
              <a:ext uri="{FF2B5EF4-FFF2-40B4-BE49-F238E27FC236}">
                <a16:creationId xmlns:a16="http://schemas.microsoft.com/office/drawing/2014/main" id="{B800ECA8-9125-ED2B-EDC7-C853F49665C6}"/>
              </a:ext>
            </a:extLst>
          </p:cNvPr>
          <p:cNvPicPr>
            <a:picLocks noChangeAspect="1"/>
          </p:cNvPicPr>
          <p:nvPr/>
        </p:nvPicPr>
        <p:blipFill>
          <a:blip r:embed="rId4"/>
          <a:stretch>
            <a:fillRect/>
          </a:stretch>
        </p:blipFill>
        <p:spPr>
          <a:xfrm>
            <a:off x="79828" y="101830"/>
            <a:ext cx="5682344" cy="1538056"/>
          </a:xfrm>
          <a:prstGeom prst="rect">
            <a:avLst/>
          </a:prstGeom>
        </p:spPr>
      </p:pic>
      <p:pic>
        <p:nvPicPr>
          <p:cNvPr id="29" name="Picture 28" descr="Chart, line chart&#10;&#10;Description automatically generated">
            <a:extLst>
              <a:ext uri="{FF2B5EF4-FFF2-40B4-BE49-F238E27FC236}">
                <a16:creationId xmlns:a16="http://schemas.microsoft.com/office/drawing/2014/main" id="{79A6E439-9867-A259-F7DF-AEFE9EA381AA}"/>
              </a:ext>
            </a:extLst>
          </p:cNvPr>
          <p:cNvPicPr>
            <a:picLocks noChangeAspect="1"/>
          </p:cNvPicPr>
          <p:nvPr/>
        </p:nvPicPr>
        <p:blipFill>
          <a:blip r:embed="rId5"/>
          <a:stretch>
            <a:fillRect/>
          </a:stretch>
        </p:blipFill>
        <p:spPr>
          <a:xfrm>
            <a:off x="208378" y="4902975"/>
            <a:ext cx="5682342" cy="1233978"/>
          </a:xfrm>
          <a:prstGeom prst="rect">
            <a:avLst/>
          </a:prstGeom>
        </p:spPr>
      </p:pic>
      <p:sp>
        <p:nvSpPr>
          <p:cNvPr id="30" name="TextBox 29">
            <a:extLst>
              <a:ext uri="{FF2B5EF4-FFF2-40B4-BE49-F238E27FC236}">
                <a16:creationId xmlns:a16="http://schemas.microsoft.com/office/drawing/2014/main" id="{5048BE68-D263-F8C8-DE1E-AE1F75125885}"/>
              </a:ext>
            </a:extLst>
          </p:cNvPr>
          <p:cNvSpPr txBox="1"/>
          <p:nvPr/>
        </p:nvSpPr>
        <p:spPr>
          <a:xfrm>
            <a:off x="170986" y="1806497"/>
            <a:ext cx="5679687"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solidFill>
              </a:rPr>
              <a:t>What would you do to help combat a raked stage when building a revolve? The first this I thought would be the best option would be to build up and level out the stage. You could then build the revolve on top of the stage and it would be straight or been as you were building the stage up anyway; you could take the opportunity to build the revolve into the stage, so it was flush. The only problem with doing it this way is that it restricts the view of the audience.</a:t>
            </a:r>
          </a:p>
        </p:txBody>
      </p:sp>
    </p:spTree>
    <p:extLst>
      <p:ext uri="{BB962C8B-B14F-4D97-AF65-F5344CB8AC3E}">
        <p14:creationId xmlns:p14="http://schemas.microsoft.com/office/powerpoint/2010/main" val="3174902369"/>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pic>
        <p:nvPicPr>
          <p:cNvPr id="22" name="Picture 9">
            <a:extLst>
              <a:ext uri="{FF2B5EF4-FFF2-40B4-BE49-F238E27FC236}">
                <a16:creationId xmlns:a16="http://schemas.microsoft.com/office/drawing/2014/main" id="{515DA87D-133C-4F77-8863-8B66D40F993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pSp>
        <p:nvGrpSpPr>
          <p:cNvPr id="23" name="Group 11">
            <a:extLst>
              <a:ext uri="{FF2B5EF4-FFF2-40B4-BE49-F238E27FC236}">
                <a16:creationId xmlns:a16="http://schemas.microsoft.com/office/drawing/2014/main" id="{5C436ED1-B374-4FA9-AC69-CA9B086E4F3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397" y="0"/>
            <a:ext cx="12005350" cy="6644081"/>
            <a:chOff x="-25397" y="0"/>
            <a:chExt cx="12005350" cy="6644081"/>
          </a:xfrm>
        </p:grpSpPr>
        <p:sp useBgFill="1">
          <p:nvSpPr>
            <p:cNvPr id="13" name="Rectangle 12">
              <a:extLst>
                <a:ext uri="{FF2B5EF4-FFF2-40B4-BE49-F238E27FC236}">
                  <a16:creationId xmlns:a16="http://schemas.microsoft.com/office/drawing/2014/main" id="{0BF795C8-C503-458A-B6C7-5C3B78FA66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sp>
          <p:nvSpPr>
            <p:cNvPr id="14" name="Freeform 11">
              <a:extLst>
                <a:ext uri="{FF2B5EF4-FFF2-40B4-BE49-F238E27FC236}">
                  <a16:creationId xmlns:a16="http://schemas.microsoft.com/office/drawing/2014/main" id="{29605B65-A1AD-48AA-9FA4-0239C3E346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15" name="Rectangle 14">
              <a:extLst>
                <a:ext uri="{FF2B5EF4-FFF2-40B4-BE49-F238E27FC236}">
                  <a16:creationId xmlns:a16="http://schemas.microsoft.com/office/drawing/2014/main" id="{C158A24C-9ADB-45F1-90ED-8B0C00DF8C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5600215"/>
              <a:ext cx="11706512"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grpSp>
      <p:pic>
        <p:nvPicPr>
          <p:cNvPr id="24" name="Picture 16">
            <a:extLst>
              <a:ext uri="{FF2B5EF4-FFF2-40B4-BE49-F238E27FC236}">
                <a16:creationId xmlns:a16="http://schemas.microsoft.com/office/drawing/2014/main" id="{DFBC7AB2-DCDB-4A24-8BFD-CF6E55D96DB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25" name="Rectangle 18">
            <a:extLst>
              <a:ext uri="{FF2B5EF4-FFF2-40B4-BE49-F238E27FC236}">
                <a16:creationId xmlns:a16="http://schemas.microsoft.com/office/drawing/2014/main" id="{ED934DFE-B775-4B9F-97F3-4B15073126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0885"/>
            <a:ext cx="11719737" cy="6392969"/>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pic>
        <p:nvPicPr>
          <p:cNvPr id="5" name="Picture 5" descr="A picture containing tree, outdoor, plant, shade&#10;&#10;Description automatically generated">
            <a:extLst>
              <a:ext uri="{FF2B5EF4-FFF2-40B4-BE49-F238E27FC236}">
                <a16:creationId xmlns:a16="http://schemas.microsoft.com/office/drawing/2014/main" id="{3507C306-79C0-F951-61FE-4A9F5EF0727F}"/>
              </a:ext>
            </a:extLst>
          </p:cNvPr>
          <p:cNvPicPr>
            <a:picLocks noChangeAspect="1"/>
          </p:cNvPicPr>
          <p:nvPr/>
        </p:nvPicPr>
        <p:blipFill rotWithShape="1">
          <a:blip r:embed="rId4"/>
          <a:srcRect t="2050" r="-2" b="2851"/>
          <a:stretch/>
        </p:blipFill>
        <p:spPr>
          <a:xfrm>
            <a:off x="20" y="1"/>
            <a:ext cx="11474189" cy="6137762"/>
          </a:xfrm>
          <a:prstGeom prst="rect">
            <a:avLst/>
          </a:prstGeom>
          <a:ln>
            <a:noFill/>
          </a:ln>
        </p:spPr>
      </p:pic>
      <p:sp>
        <p:nvSpPr>
          <p:cNvPr id="21" name="Freeform 9">
            <a:extLst>
              <a:ext uri="{FF2B5EF4-FFF2-40B4-BE49-F238E27FC236}">
                <a16:creationId xmlns:a16="http://schemas.microsoft.com/office/drawing/2014/main" id="{77CF3165-A4C8-44E6-ACDE-1B5CCF8BFB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99606" cy="6137763"/>
          </a:xfrm>
          <a:custGeom>
            <a:avLst/>
            <a:gdLst/>
            <a:ahLst/>
            <a:cxnLst/>
            <a:rect l="l" t="t" r="r" b="b"/>
            <a:pathLst>
              <a:path w="11773291" h="6419514">
                <a:moveTo>
                  <a:pt x="11750059" y="0"/>
                </a:moveTo>
                <a:lnTo>
                  <a:pt x="11773291" y="6419514"/>
                </a:lnTo>
                <a:lnTo>
                  <a:pt x="0" y="6411047"/>
                </a:lnTo>
              </a:path>
            </a:pathLst>
          </a:custGeom>
          <a:ln w="82550">
            <a:solidFill>
              <a:srgbClr val="FFFFFF"/>
            </a:solidFill>
            <a:miter lim="800000"/>
          </a:ln>
        </p:spPr>
        <p:style>
          <a:lnRef idx="2">
            <a:schemeClr val="accent1"/>
          </a:lnRef>
          <a:fillRef idx="0">
            <a:schemeClr val="accent1"/>
          </a:fillRef>
          <a:effectRef idx="1">
            <a:schemeClr val="accent1"/>
          </a:effectRef>
          <a:fontRef idx="minor">
            <a:schemeClr val="tx1"/>
          </a:fontRef>
        </p:style>
      </p:sp>
      <p:sp>
        <p:nvSpPr>
          <p:cNvPr id="6" name="TextBox 5">
            <a:extLst>
              <a:ext uri="{FF2B5EF4-FFF2-40B4-BE49-F238E27FC236}">
                <a16:creationId xmlns:a16="http://schemas.microsoft.com/office/drawing/2014/main" id="{0FCB07CA-1C9F-24D0-ACD0-7B5012186FAD}"/>
              </a:ext>
            </a:extLst>
          </p:cNvPr>
          <p:cNvSpPr txBox="1"/>
          <p:nvPr/>
        </p:nvSpPr>
        <p:spPr>
          <a:xfrm>
            <a:off x="7775885" y="4346886"/>
            <a:ext cx="3551663" cy="1446550"/>
          </a:xfrm>
          <a:prstGeom prst="rect">
            <a:avLst/>
          </a:prstGeom>
          <a:solidFill>
            <a:srgbClr val="C000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400">
                <a:solidFill>
                  <a:schemeClr val="bg1"/>
                </a:solidFill>
              </a:rPr>
              <a:t>Tree construction</a:t>
            </a:r>
            <a:endParaRPr lang="en-US"/>
          </a:p>
        </p:txBody>
      </p:sp>
    </p:spTree>
    <p:extLst>
      <p:ext uri="{BB962C8B-B14F-4D97-AF65-F5344CB8AC3E}">
        <p14:creationId xmlns:p14="http://schemas.microsoft.com/office/powerpoint/2010/main" val="308296338"/>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B2EB703-48D2-CF77-38F5-791989D71DE6}"/>
              </a:ext>
            </a:extLst>
          </p:cNvPr>
          <p:cNvSpPr txBox="1"/>
          <p:nvPr/>
        </p:nvSpPr>
        <p:spPr>
          <a:xfrm>
            <a:off x="43543" y="70757"/>
            <a:ext cx="2743200"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I had fun thinking about how I would design a tree, especially one that needed to be climbed. I decided that I didn’t want a full tree on the stage, meaning I didn’t want from top to bottom leaf's and all, I just wanted the main truck with some high branches.</a:t>
            </a:r>
          </a:p>
        </p:txBody>
      </p:sp>
      <p:sp>
        <p:nvSpPr>
          <p:cNvPr id="5" name="TextBox 4">
            <a:extLst>
              <a:ext uri="{FF2B5EF4-FFF2-40B4-BE49-F238E27FC236}">
                <a16:creationId xmlns:a16="http://schemas.microsoft.com/office/drawing/2014/main" id="{9CF9F5EA-E4ED-9E18-DFD0-44F221BB3526}"/>
              </a:ext>
            </a:extLst>
          </p:cNvPr>
          <p:cNvSpPr txBox="1"/>
          <p:nvPr/>
        </p:nvSpPr>
        <p:spPr>
          <a:xfrm>
            <a:off x="41274" y="2789916"/>
            <a:ext cx="2743199"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With no details as to where this tree was from, the climate, the season or what kind of tree it was, I took most of my inspiration from an English oak tree. English oak trees have very thick trunks and quite low branches, that could be easily climbed on </a:t>
            </a:r>
          </a:p>
        </p:txBody>
      </p:sp>
      <p:pic>
        <p:nvPicPr>
          <p:cNvPr id="6" name="Picture 6" descr="A picture containing tree, plant, oak, forest&#10;&#10;Description automatically generated">
            <a:extLst>
              <a:ext uri="{FF2B5EF4-FFF2-40B4-BE49-F238E27FC236}">
                <a16:creationId xmlns:a16="http://schemas.microsoft.com/office/drawing/2014/main" id="{9568722D-8319-03E3-437F-8C9B19F61C52}"/>
              </a:ext>
            </a:extLst>
          </p:cNvPr>
          <p:cNvPicPr>
            <a:picLocks noChangeAspect="1"/>
          </p:cNvPicPr>
          <p:nvPr/>
        </p:nvPicPr>
        <p:blipFill>
          <a:blip r:embed="rId2"/>
          <a:stretch>
            <a:fillRect/>
          </a:stretch>
        </p:blipFill>
        <p:spPr>
          <a:xfrm>
            <a:off x="3107562" y="201385"/>
            <a:ext cx="2402732" cy="411480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cxnSp>
        <p:nvCxnSpPr>
          <p:cNvPr id="7" name="Straight Arrow Connector 6">
            <a:extLst>
              <a:ext uri="{FF2B5EF4-FFF2-40B4-BE49-F238E27FC236}">
                <a16:creationId xmlns:a16="http://schemas.microsoft.com/office/drawing/2014/main" id="{C939588D-7A81-12EE-1737-220B2279B757}"/>
              </a:ext>
            </a:extLst>
          </p:cNvPr>
          <p:cNvCxnSpPr/>
          <p:nvPr/>
        </p:nvCxnSpPr>
        <p:spPr>
          <a:xfrm flipV="1">
            <a:off x="5634265" y="1595661"/>
            <a:ext cx="687612" cy="1816"/>
          </a:xfrm>
          <a:prstGeom prst="straightConnector1">
            <a:avLst/>
          </a:prstGeom>
          <a:ln>
            <a:tailEnd type="triangle"/>
          </a:ln>
        </p:spPr>
        <p:style>
          <a:lnRef idx="3">
            <a:schemeClr val="accent1"/>
          </a:lnRef>
          <a:fillRef idx="0">
            <a:schemeClr val="accent1"/>
          </a:fillRef>
          <a:effectRef idx="2">
            <a:schemeClr val="accent1"/>
          </a:effectRef>
          <a:fontRef idx="minor">
            <a:schemeClr val="tx1"/>
          </a:fontRef>
        </p:style>
      </p:cxnSp>
      <p:pic>
        <p:nvPicPr>
          <p:cNvPr id="9" name="Picture 9" descr="Diagram, engineering drawing&#10;&#10;Description automatically generated">
            <a:extLst>
              <a:ext uri="{FF2B5EF4-FFF2-40B4-BE49-F238E27FC236}">
                <a16:creationId xmlns:a16="http://schemas.microsoft.com/office/drawing/2014/main" id="{6F770CB8-FE35-6F32-0701-0C6C2CE15592}"/>
              </a:ext>
            </a:extLst>
          </p:cNvPr>
          <p:cNvPicPr>
            <a:picLocks noChangeAspect="1"/>
          </p:cNvPicPr>
          <p:nvPr/>
        </p:nvPicPr>
        <p:blipFill rotWithShape="1">
          <a:blip r:embed="rId3"/>
          <a:srcRect l="11221" r="9241" b="258"/>
          <a:stretch/>
        </p:blipFill>
        <p:spPr>
          <a:xfrm>
            <a:off x="6393542" y="195415"/>
            <a:ext cx="2399601" cy="4126744"/>
          </a:xfrm>
          <a:prstGeom prst="rect">
            <a:avLst/>
          </a:prstGeom>
        </p:spPr>
      </p:pic>
      <p:sp>
        <p:nvSpPr>
          <p:cNvPr id="10" name="TextBox 9">
            <a:extLst>
              <a:ext uri="{FF2B5EF4-FFF2-40B4-BE49-F238E27FC236}">
                <a16:creationId xmlns:a16="http://schemas.microsoft.com/office/drawing/2014/main" id="{87E35797-F027-4DE4-107A-644B46A845B8}"/>
              </a:ext>
            </a:extLst>
          </p:cNvPr>
          <p:cNvSpPr txBox="1"/>
          <p:nvPr/>
        </p:nvSpPr>
        <p:spPr>
          <a:xfrm>
            <a:off x="8960757" y="197756"/>
            <a:ext cx="2743199" cy="535531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My idea consists of a wooden frame. More than likely being made with 4 by 1, this would extent to the top of the stage and be able to secure to the fly floors there are two branches either side that would be able to be climbed on as well as the root base. I think the best way to bulk it out and make it look like a tree would be with chicken wire, apart from around the branched where foam would be a better option for comfort of climbing and then paper mâché onto that.</a:t>
            </a:r>
          </a:p>
        </p:txBody>
      </p:sp>
      <p:sp>
        <p:nvSpPr>
          <p:cNvPr id="11" name="TextBox 10">
            <a:extLst>
              <a:ext uri="{FF2B5EF4-FFF2-40B4-BE49-F238E27FC236}">
                <a16:creationId xmlns:a16="http://schemas.microsoft.com/office/drawing/2014/main" id="{1E019D53-5213-083A-4968-0158A143B851}"/>
              </a:ext>
            </a:extLst>
          </p:cNvPr>
          <p:cNvSpPr txBox="1"/>
          <p:nvPr/>
        </p:nvSpPr>
        <p:spPr>
          <a:xfrm>
            <a:off x="2780847" y="4386488"/>
            <a:ext cx="6244768"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An estimated cost for the wood alone, X10 4 by 1 at 4.8M would be just over £300, so including other materials and labour assuming it takes you around 25 hours I could see this cost around £700 . This might work out cheaper to use a metal frame.</a:t>
            </a:r>
          </a:p>
        </p:txBody>
      </p:sp>
    </p:spTree>
    <p:extLst>
      <p:ext uri="{BB962C8B-B14F-4D97-AF65-F5344CB8AC3E}">
        <p14:creationId xmlns:p14="http://schemas.microsoft.com/office/powerpoint/2010/main" val="462927269"/>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F100901-FF87-4940-B83D-E1C3DB4D254D}"/>
              </a:ext>
            </a:extLst>
          </p:cNvPr>
          <p:cNvSpPr txBox="1"/>
          <p:nvPr/>
        </p:nvSpPr>
        <p:spPr>
          <a:xfrm>
            <a:off x="61686" y="88899"/>
            <a:ext cx="11437388"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a:solidFill>
                  <a:schemeClr val="accent1"/>
                </a:solidFill>
              </a:rPr>
              <a:t>Third Angle Orthographic Technical Drawing: Heathers The Musical</a:t>
            </a:r>
          </a:p>
        </p:txBody>
      </p:sp>
      <p:pic>
        <p:nvPicPr>
          <p:cNvPr id="5" name="Picture 5" descr="Diagram&#10;&#10;Description automatically generated">
            <a:extLst>
              <a:ext uri="{FF2B5EF4-FFF2-40B4-BE49-F238E27FC236}">
                <a16:creationId xmlns:a16="http://schemas.microsoft.com/office/drawing/2014/main" id="{04467463-72FD-CD3B-04D8-42BE82E537BD}"/>
              </a:ext>
            </a:extLst>
          </p:cNvPr>
          <p:cNvPicPr>
            <a:picLocks noChangeAspect="1"/>
          </p:cNvPicPr>
          <p:nvPr/>
        </p:nvPicPr>
        <p:blipFill rotWithShape="1">
          <a:blip r:embed="rId2"/>
          <a:srcRect r="1017" b="14607"/>
          <a:stretch/>
        </p:blipFill>
        <p:spPr>
          <a:xfrm>
            <a:off x="111690" y="691727"/>
            <a:ext cx="6125719" cy="3185732"/>
          </a:xfrm>
          <a:prstGeom prst="rect">
            <a:avLst/>
          </a:prstGeom>
        </p:spPr>
      </p:pic>
      <p:pic>
        <p:nvPicPr>
          <p:cNvPr id="6" name="Picture 6" descr="A picture containing indoor, monitor, game, display&#10;&#10;Description automatically generated">
            <a:extLst>
              <a:ext uri="{FF2B5EF4-FFF2-40B4-BE49-F238E27FC236}">
                <a16:creationId xmlns:a16="http://schemas.microsoft.com/office/drawing/2014/main" id="{D49721EA-8462-77DA-0F63-3542E12C974E}"/>
              </a:ext>
            </a:extLst>
          </p:cNvPr>
          <p:cNvPicPr>
            <a:picLocks noChangeAspect="1"/>
          </p:cNvPicPr>
          <p:nvPr/>
        </p:nvPicPr>
        <p:blipFill rotWithShape="1">
          <a:blip r:embed="rId3"/>
          <a:srcRect r="-339" b="18274"/>
          <a:stretch/>
        </p:blipFill>
        <p:spPr>
          <a:xfrm>
            <a:off x="5421352" y="2217806"/>
            <a:ext cx="5977059" cy="3231400"/>
          </a:xfrm>
          <a:prstGeom prst="rect">
            <a:avLst/>
          </a:prstGeom>
        </p:spPr>
      </p:pic>
    </p:spTree>
    <p:extLst>
      <p:ext uri="{BB962C8B-B14F-4D97-AF65-F5344CB8AC3E}">
        <p14:creationId xmlns:p14="http://schemas.microsoft.com/office/powerpoint/2010/main" val="304033253"/>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01A8CDCA-EC58-40B4-9F17-A7B613A32F5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0" name="Freeform 11">
            <a:extLst>
              <a:ext uri="{FF2B5EF4-FFF2-40B4-BE49-F238E27FC236}">
                <a16:creationId xmlns:a16="http://schemas.microsoft.com/office/drawing/2014/main" id="{DBC44137-B240-488D-B88F-9D266FACAA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875" y="0"/>
            <a:ext cx="11683810" cy="6588125"/>
          </a:xfrm>
          <a:custGeom>
            <a:avLst/>
            <a:gdLst/>
            <a:ahLst/>
            <a:cxnLst/>
            <a:rect l="l" t="t" r="r" b="b"/>
            <a:pathLst>
              <a:path w="11683810" h="6588125">
                <a:moveTo>
                  <a:pt x="0" y="0"/>
                </a:moveTo>
                <a:lnTo>
                  <a:pt x="11318691" y="0"/>
                </a:lnTo>
                <a:lnTo>
                  <a:pt x="11683810" y="5976938"/>
                </a:lnTo>
                <a:lnTo>
                  <a:pt x="15875" y="6588125"/>
                </a:lnTo>
                <a:cubicBezTo>
                  <a:pt x="10583" y="4386792"/>
                  <a:pt x="5292" y="2185458"/>
                  <a:pt x="0" y="0"/>
                </a:cubicBezTo>
                <a:close/>
              </a:path>
            </a:pathLst>
          </a:custGeom>
          <a:ln>
            <a:noFill/>
          </a:ln>
          <a:effectLst>
            <a:outerShdw blurRad="101600" dist="152400" dir="4380000" algn="tl" rotWithShape="0">
              <a:srgbClr val="000000">
                <a:alpha val="43000"/>
              </a:srgbClr>
            </a:outerShdw>
          </a:effectLst>
        </p:spPr>
        <p:style>
          <a:lnRef idx="1">
            <a:schemeClr val="accent1"/>
          </a:lnRef>
          <a:fillRef idx="3">
            <a:schemeClr val="accent1"/>
          </a:fillRef>
          <a:effectRef idx="2">
            <a:schemeClr val="accent1"/>
          </a:effectRef>
          <a:fontRef idx="minor">
            <a:schemeClr val="lt1"/>
          </a:fontRef>
        </p:style>
      </p:sp>
      <p:sp>
        <p:nvSpPr>
          <p:cNvPr id="12" name="Freeform 13">
            <a:extLst>
              <a:ext uri="{FF2B5EF4-FFF2-40B4-BE49-F238E27FC236}">
                <a16:creationId xmlns:a16="http://schemas.microsoft.com/office/drawing/2014/main" id="{70FFA344-365C-4944-848F-8B966C3356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82257"/>
            <a:ext cx="11329257" cy="2028845"/>
          </a:xfrm>
          <a:custGeom>
            <a:avLst/>
            <a:gdLst/>
            <a:ahLst/>
            <a:cxnLst/>
            <a:rect l="l" t="t" r="r" b="b"/>
            <a:pathLst>
              <a:path w="11329257" h="2028845">
                <a:moveTo>
                  <a:pt x="0" y="588520"/>
                </a:moveTo>
                <a:lnTo>
                  <a:pt x="11244075" y="0"/>
                </a:lnTo>
                <a:lnTo>
                  <a:pt x="11329257" y="1424838"/>
                </a:lnTo>
                <a:lnTo>
                  <a:pt x="0" y="2028845"/>
                </a:lnTo>
                <a:lnTo>
                  <a:pt x="0" y="58852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14" name="Freeform 25">
            <a:extLst>
              <a:ext uri="{FF2B5EF4-FFF2-40B4-BE49-F238E27FC236}">
                <a16:creationId xmlns:a16="http://schemas.microsoft.com/office/drawing/2014/main" id="{D73EBEE6-2E8A-47F3-ADCA-5C0A95C36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719579" cy="456877"/>
          </a:xfrm>
          <a:custGeom>
            <a:avLst/>
            <a:gdLst/>
            <a:ahLst/>
            <a:cxnLst/>
            <a:rect l="l" t="t" r="r" b="b"/>
            <a:pathLst>
              <a:path w="8719579" h="456877">
                <a:moveTo>
                  <a:pt x="0" y="0"/>
                </a:moveTo>
                <a:lnTo>
                  <a:pt x="8719579" y="0"/>
                </a:lnTo>
                <a:lnTo>
                  <a:pt x="0" y="456877"/>
                </a:lnTo>
                <a:lnTo>
                  <a:pt x="0" y="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16" name="Freeform 14">
            <a:extLst>
              <a:ext uri="{FF2B5EF4-FFF2-40B4-BE49-F238E27FC236}">
                <a16:creationId xmlns:a16="http://schemas.microsoft.com/office/drawing/2014/main" id="{47525714-3E1C-46F0-A17D-D3BE3D221F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20000">
            <a:off x="-161800" y="293317"/>
            <a:ext cx="11367116" cy="5751804"/>
          </a:xfrm>
          <a:custGeom>
            <a:avLst/>
            <a:gdLst/>
            <a:ahLst/>
            <a:cxnLst/>
            <a:rect l="l" t="t" r="r" b="b"/>
            <a:pathLst>
              <a:path w="11367116" h="5751804">
                <a:moveTo>
                  <a:pt x="11346705" y="0"/>
                </a:moveTo>
                <a:cubicBezTo>
                  <a:pt x="11353509" y="1915114"/>
                  <a:pt x="11360312" y="3830229"/>
                  <a:pt x="11367116" y="5745343"/>
                </a:cubicBezTo>
                <a:lnTo>
                  <a:pt x="0" y="5751804"/>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18" name="5-Point Star 24">
            <a:extLst>
              <a:ext uri="{FF2B5EF4-FFF2-40B4-BE49-F238E27FC236}">
                <a16:creationId xmlns:a16="http://schemas.microsoft.com/office/drawing/2014/main" id="{B178D758-A5E1-416F-9966-F71730470A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20000">
            <a:off x="4221385" y="5111356"/>
            <a:ext cx="515386" cy="515386"/>
          </a:xfrm>
          <a:prstGeom prst="star5">
            <a:avLst>
              <a:gd name="adj" fmla="val 26693"/>
              <a:gd name="hf" fmla="val 105146"/>
              <a:gd name="vf" fmla="val 110557"/>
            </a:avLst>
          </a:prstGeom>
          <a:solidFill>
            <a:schemeClr val="tx1">
              <a:alpha val="40000"/>
            </a:schemeClr>
          </a:solidFill>
          <a:ln>
            <a:noFill/>
          </a:ln>
        </p:spPr>
        <p:style>
          <a:lnRef idx="1">
            <a:schemeClr val="accent1"/>
          </a:lnRef>
          <a:fillRef idx="3">
            <a:schemeClr val="accent1"/>
          </a:fillRef>
          <a:effectRef idx="2">
            <a:schemeClr val="accent1"/>
          </a:effectRef>
          <a:fontRef idx="minor">
            <a:schemeClr val="lt1"/>
          </a:fontRef>
        </p:style>
      </p:sp>
      <p:pic>
        <p:nvPicPr>
          <p:cNvPr id="20" name="Picture 19">
            <a:extLst>
              <a:ext uri="{FF2B5EF4-FFF2-40B4-BE49-F238E27FC236}">
                <a16:creationId xmlns:a16="http://schemas.microsoft.com/office/drawing/2014/main" id="{BB28D430-56EA-45B9-8632-927BEBF029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22" name="Freeform: Shape 21">
            <a:extLst>
              <a:ext uri="{FF2B5EF4-FFF2-40B4-BE49-F238E27FC236}">
                <a16:creationId xmlns:a16="http://schemas.microsoft.com/office/drawing/2014/main" id="{A601F395-3079-4179-84BA-6654D9F825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643467"/>
            <a:ext cx="10905067" cy="5571066"/>
          </a:xfrm>
          <a:custGeom>
            <a:avLst/>
            <a:gdLst>
              <a:gd name="connsiteX0" fmla="*/ 0 w 8130198"/>
              <a:gd name="connsiteY0" fmla="*/ 0 h 6857999"/>
              <a:gd name="connsiteX1" fmla="*/ 7241014 w 8130198"/>
              <a:gd name="connsiteY1" fmla="*/ 0 h 6857999"/>
              <a:gd name="connsiteX2" fmla="*/ 8130198 w 8130198"/>
              <a:gd name="connsiteY2" fmla="*/ 0 h 6857999"/>
              <a:gd name="connsiteX3" fmla="*/ 8130198 w 8130198"/>
              <a:gd name="connsiteY3" fmla="*/ 6857999 h 6857999"/>
              <a:gd name="connsiteX4" fmla="*/ 0 w 8130198"/>
              <a:gd name="connsiteY4" fmla="*/ 6857999 h 6857999"/>
              <a:gd name="connsiteX5" fmla="*/ 0 w 8130198"/>
              <a:gd name="connsiteY5" fmla="*/ 6375361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130198" h="6857999">
                <a:moveTo>
                  <a:pt x="0" y="0"/>
                </a:moveTo>
                <a:lnTo>
                  <a:pt x="7241014" y="0"/>
                </a:lnTo>
                <a:lnTo>
                  <a:pt x="8130198" y="0"/>
                </a:lnTo>
                <a:lnTo>
                  <a:pt x="8130198" y="6857999"/>
                </a:lnTo>
                <a:lnTo>
                  <a:pt x="0" y="6857999"/>
                </a:lnTo>
                <a:lnTo>
                  <a:pt x="0" y="6375361"/>
                </a:lnTo>
                <a:close/>
              </a:path>
            </a:pathLst>
          </a:custGeom>
          <a:ln w="50800" cap="sq">
            <a:noFill/>
            <a:miter lim="800000"/>
          </a:ln>
          <a:effectLst>
            <a:outerShdw blurRad="101600" dist="152400" dir="4380000" algn="t" rotWithShape="0">
              <a:prstClr val="black">
                <a:alpha val="43000"/>
              </a:prstClr>
            </a:outerShdw>
          </a:effectLst>
        </p:spPr>
        <p:style>
          <a:lnRef idx="1">
            <a:schemeClr val="accent1"/>
          </a:lnRef>
          <a:fillRef idx="3">
            <a:schemeClr val="accent1"/>
          </a:fillRef>
          <a:effectRef idx="2">
            <a:schemeClr val="accent1"/>
          </a:effectRef>
          <a:fontRef idx="minor">
            <a:schemeClr val="lt1"/>
          </a:fontRef>
        </p:style>
      </p:sp>
      <p:sp>
        <p:nvSpPr>
          <p:cNvPr id="24" name="5-Point Star 24">
            <a:extLst>
              <a:ext uri="{FF2B5EF4-FFF2-40B4-BE49-F238E27FC236}">
                <a16:creationId xmlns:a16="http://schemas.microsoft.com/office/drawing/2014/main" id="{B15DEAD7-09E6-42D9-9D03-43E6EA3E05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9678" y="3748085"/>
            <a:ext cx="252644" cy="252644"/>
          </a:xfrm>
          <a:prstGeom prst="star5">
            <a:avLst>
              <a:gd name="adj" fmla="val 26693"/>
              <a:gd name="hf" fmla="val 105146"/>
              <a:gd name="vf" fmla="val 110557"/>
            </a:avLst>
          </a:prstGeom>
          <a:solidFill>
            <a:schemeClr val="tx1">
              <a:alpha val="40000"/>
            </a:schemeClr>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80690595-85D6-3F5E-FC8B-1F56C7095514}"/>
              </a:ext>
            </a:extLst>
          </p:cNvPr>
          <p:cNvSpPr>
            <a:spLocks noGrp="1"/>
          </p:cNvSpPr>
          <p:nvPr>
            <p:ph type="title"/>
          </p:nvPr>
        </p:nvSpPr>
        <p:spPr>
          <a:xfrm>
            <a:off x="1218407" y="1044250"/>
            <a:ext cx="9841575" cy="2646007"/>
          </a:xfrm>
        </p:spPr>
        <p:txBody>
          <a:bodyPr vert="horz" lIns="91440" tIns="45720" rIns="91440" bIns="45720" rtlCol="0" anchor="b">
            <a:normAutofit/>
          </a:bodyPr>
          <a:lstStyle/>
          <a:p>
            <a:pPr algn="ctr"/>
            <a:r>
              <a:rPr lang="en-US" sz="6000"/>
              <a:t>cladding</a:t>
            </a:r>
          </a:p>
        </p:txBody>
      </p:sp>
    </p:spTree>
    <p:extLst>
      <p:ext uri="{BB962C8B-B14F-4D97-AF65-F5344CB8AC3E}">
        <p14:creationId xmlns:p14="http://schemas.microsoft.com/office/powerpoint/2010/main" val="140714655"/>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B8C7CB6-0820-EB25-BB3F-19F06F531C57}"/>
              </a:ext>
            </a:extLst>
          </p:cNvPr>
          <p:cNvSpPr txBox="1"/>
          <p:nvPr/>
        </p:nvSpPr>
        <p:spPr>
          <a:xfrm>
            <a:off x="68766" y="96644"/>
            <a:ext cx="11627004"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Cladding is just a material that covers or coats a structure or material, so in reality, there are hundreds of materials that could be used in cladding. Materials that would be most commonly used in construction to create three-dimensional elements would be, cloth, foam, chicken wire, various glues and adhesives, polystyrene, paper mâché and of course wood. </a:t>
            </a:r>
          </a:p>
        </p:txBody>
      </p:sp>
      <p:sp>
        <p:nvSpPr>
          <p:cNvPr id="5" name="TextBox 4">
            <a:extLst>
              <a:ext uri="{FF2B5EF4-FFF2-40B4-BE49-F238E27FC236}">
                <a16:creationId xmlns:a16="http://schemas.microsoft.com/office/drawing/2014/main" id="{A7F8D44E-F381-5BE7-07D5-704EFE700AD7}"/>
              </a:ext>
            </a:extLst>
          </p:cNvPr>
          <p:cNvSpPr txBox="1"/>
          <p:nvPr/>
        </p:nvSpPr>
        <p:spPr>
          <a:xfrm>
            <a:off x="7181154" y="1066567"/>
            <a:ext cx="4322956"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As well as the cladding itself, another important element is a protective coating. Not only does the coating protect the piece from damage over time, but you also needs a coating that is fire resistant </a:t>
            </a:r>
          </a:p>
        </p:txBody>
      </p:sp>
      <p:pic>
        <p:nvPicPr>
          <p:cNvPr id="6" name="Picture 6">
            <a:extLst>
              <a:ext uri="{FF2B5EF4-FFF2-40B4-BE49-F238E27FC236}">
                <a16:creationId xmlns:a16="http://schemas.microsoft.com/office/drawing/2014/main" id="{B45A8EEC-64BA-B3B7-FE50-CC75D20501F2}"/>
              </a:ext>
            </a:extLst>
          </p:cNvPr>
          <p:cNvPicPr>
            <a:picLocks noChangeAspect="1"/>
          </p:cNvPicPr>
          <p:nvPr/>
        </p:nvPicPr>
        <p:blipFill>
          <a:blip r:embed="rId2"/>
          <a:stretch>
            <a:fillRect/>
          </a:stretch>
        </p:blipFill>
        <p:spPr>
          <a:xfrm>
            <a:off x="3599985" y="3303883"/>
            <a:ext cx="3468029" cy="2248160"/>
          </a:xfrm>
          <a:prstGeom prst="rect">
            <a:avLst/>
          </a:prstGeom>
        </p:spPr>
      </p:pic>
      <p:pic>
        <p:nvPicPr>
          <p:cNvPr id="7" name="Picture 7" descr="A picture containing indoor, building&#10;&#10;Description automatically generated">
            <a:extLst>
              <a:ext uri="{FF2B5EF4-FFF2-40B4-BE49-F238E27FC236}">
                <a16:creationId xmlns:a16="http://schemas.microsoft.com/office/drawing/2014/main" id="{5B89875B-7EC0-0E7D-2A5A-05A7388DD189}"/>
              </a:ext>
            </a:extLst>
          </p:cNvPr>
          <p:cNvPicPr>
            <a:picLocks noChangeAspect="1"/>
          </p:cNvPicPr>
          <p:nvPr/>
        </p:nvPicPr>
        <p:blipFill>
          <a:blip r:embed="rId3"/>
          <a:stretch>
            <a:fillRect/>
          </a:stretch>
        </p:blipFill>
        <p:spPr>
          <a:xfrm>
            <a:off x="115229" y="3304033"/>
            <a:ext cx="3347224" cy="2247863"/>
          </a:xfrm>
          <a:prstGeom prst="rect">
            <a:avLst/>
          </a:prstGeom>
        </p:spPr>
      </p:pic>
      <p:pic>
        <p:nvPicPr>
          <p:cNvPr id="8" name="Picture 8">
            <a:extLst>
              <a:ext uri="{FF2B5EF4-FFF2-40B4-BE49-F238E27FC236}">
                <a16:creationId xmlns:a16="http://schemas.microsoft.com/office/drawing/2014/main" id="{07508CAF-955F-3BA8-AF2E-F5977A3EC948}"/>
              </a:ext>
            </a:extLst>
          </p:cNvPr>
          <p:cNvPicPr>
            <a:picLocks noChangeAspect="1"/>
          </p:cNvPicPr>
          <p:nvPr/>
        </p:nvPicPr>
        <p:blipFill>
          <a:blip r:embed="rId4"/>
          <a:stretch>
            <a:fillRect/>
          </a:stretch>
        </p:blipFill>
        <p:spPr>
          <a:xfrm>
            <a:off x="7177668" y="2548053"/>
            <a:ext cx="2241396" cy="2988528"/>
          </a:xfrm>
          <a:prstGeom prst="rect">
            <a:avLst/>
          </a:prstGeom>
        </p:spPr>
      </p:pic>
      <p:pic>
        <p:nvPicPr>
          <p:cNvPr id="9" name="Picture 9" descr="A picture containing wall, indoor&#10;&#10;Description automatically generated">
            <a:extLst>
              <a:ext uri="{FF2B5EF4-FFF2-40B4-BE49-F238E27FC236}">
                <a16:creationId xmlns:a16="http://schemas.microsoft.com/office/drawing/2014/main" id="{B295138C-4D3A-DB42-07DB-0D6E434D2E52}"/>
              </a:ext>
            </a:extLst>
          </p:cNvPr>
          <p:cNvPicPr>
            <a:picLocks noChangeAspect="1"/>
          </p:cNvPicPr>
          <p:nvPr/>
        </p:nvPicPr>
        <p:blipFill>
          <a:blip r:embed="rId5"/>
          <a:stretch>
            <a:fillRect/>
          </a:stretch>
        </p:blipFill>
        <p:spPr>
          <a:xfrm>
            <a:off x="124522" y="1022858"/>
            <a:ext cx="3468029" cy="2238209"/>
          </a:xfrm>
          <a:prstGeom prst="rect">
            <a:avLst/>
          </a:prstGeom>
        </p:spPr>
      </p:pic>
      <p:pic>
        <p:nvPicPr>
          <p:cNvPr id="10" name="Picture 10" descr="A picture containing indoor, person&#10;&#10;Description automatically generated">
            <a:extLst>
              <a:ext uri="{FF2B5EF4-FFF2-40B4-BE49-F238E27FC236}">
                <a16:creationId xmlns:a16="http://schemas.microsoft.com/office/drawing/2014/main" id="{F3F22C97-B31C-549A-6CC8-87BC3124090C}"/>
              </a:ext>
            </a:extLst>
          </p:cNvPr>
          <p:cNvPicPr>
            <a:picLocks noChangeAspect="1"/>
          </p:cNvPicPr>
          <p:nvPr/>
        </p:nvPicPr>
        <p:blipFill>
          <a:blip r:embed="rId6"/>
          <a:stretch>
            <a:fillRect/>
          </a:stretch>
        </p:blipFill>
        <p:spPr>
          <a:xfrm>
            <a:off x="3665034" y="1022050"/>
            <a:ext cx="3402980" cy="2239826"/>
          </a:xfrm>
          <a:prstGeom prst="rect">
            <a:avLst/>
          </a:prstGeom>
        </p:spPr>
      </p:pic>
      <p:pic>
        <p:nvPicPr>
          <p:cNvPr id="11" name="Picture 11" descr="A picture containing building, stone, arch&#10;&#10;Description automatically generated">
            <a:extLst>
              <a:ext uri="{FF2B5EF4-FFF2-40B4-BE49-F238E27FC236}">
                <a16:creationId xmlns:a16="http://schemas.microsoft.com/office/drawing/2014/main" id="{31DFCB62-B7AE-BE4C-CD06-C2FE7DC19107}"/>
              </a:ext>
            </a:extLst>
          </p:cNvPr>
          <p:cNvPicPr>
            <a:picLocks noChangeAspect="1"/>
          </p:cNvPicPr>
          <p:nvPr/>
        </p:nvPicPr>
        <p:blipFill>
          <a:blip r:embed="rId7"/>
          <a:stretch>
            <a:fillRect/>
          </a:stretch>
        </p:blipFill>
        <p:spPr>
          <a:xfrm>
            <a:off x="9538009" y="2551771"/>
            <a:ext cx="2009078" cy="2999678"/>
          </a:xfrm>
          <a:prstGeom prst="rect">
            <a:avLst/>
          </a:prstGeom>
        </p:spPr>
      </p:pic>
    </p:spTree>
    <p:extLst>
      <p:ext uri="{BB962C8B-B14F-4D97-AF65-F5344CB8AC3E}">
        <p14:creationId xmlns:p14="http://schemas.microsoft.com/office/powerpoint/2010/main" val="139415894"/>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01A8CDCA-EC58-40B4-9F17-A7B613A32F5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9" name="Freeform 11">
            <a:extLst>
              <a:ext uri="{FF2B5EF4-FFF2-40B4-BE49-F238E27FC236}">
                <a16:creationId xmlns:a16="http://schemas.microsoft.com/office/drawing/2014/main" id="{DBC44137-B240-488D-B88F-9D266FACAA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875" y="0"/>
            <a:ext cx="11683810" cy="6588125"/>
          </a:xfrm>
          <a:custGeom>
            <a:avLst/>
            <a:gdLst/>
            <a:ahLst/>
            <a:cxnLst/>
            <a:rect l="l" t="t" r="r" b="b"/>
            <a:pathLst>
              <a:path w="11683810" h="6588125">
                <a:moveTo>
                  <a:pt x="0" y="0"/>
                </a:moveTo>
                <a:lnTo>
                  <a:pt x="11318691" y="0"/>
                </a:lnTo>
                <a:lnTo>
                  <a:pt x="11683810" y="5976938"/>
                </a:lnTo>
                <a:lnTo>
                  <a:pt x="15875" y="6588125"/>
                </a:lnTo>
                <a:cubicBezTo>
                  <a:pt x="10583" y="4386792"/>
                  <a:pt x="5292" y="2185458"/>
                  <a:pt x="0" y="0"/>
                </a:cubicBezTo>
                <a:close/>
              </a:path>
            </a:pathLst>
          </a:custGeom>
          <a:ln>
            <a:noFill/>
          </a:ln>
          <a:effectLst>
            <a:outerShdw blurRad="101600" dist="152400" dir="4380000" algn="tl" rotWithShape="0">
              <a:srgbClr val="000000">
                <a:alpha val="43000"/>
              </a:srgbClr>
            </a:outerShdw>
          </a:effectLst>
        </p:spPr>
        <p:style>
          <a:lnRef idx="1">
            <a:schemeClr val="accent1"/>
          </a:lnRef>
          <a:fillRef idx="3">
            <a:schemeClr val="accent1"/>
          </a:fillRef>
          <a:effectRef idx="2">
            <a:schemeClr val="accent1"/>
          </a:effectRef>
          <a:fontRef idx="minor">
            <a:schemeClr val="lt1"/>
          </a:fontRef>
        </p:style>
      </p:sp>
      <p:sp>
        <p:nvSpPr>
          <p:cNvPr id="11" name="Freeform 13">
            <a:extLst>
              <a:ext uri="{FF2B5EF4-FFF2-40B4-BE49-F238E27FC236}">
                <a16:creationId xmlns:a16="http://schemas.microsoft.com/office/drawing/2014/main" id="{70FFA344-365C-4944-848F-8B966C3356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82257"/>
            <a:ext cx="11329257" cy="2028845"/>
          </a:xfrm>
          <a:custGeom>
            <a:avLst/>
            <a:gdLst/>
            <a:ahLst/>
            <a:cxnLst/>
            <a:rect l="l" t="t" r="r" b="b"/>
            <a:pathLst>
              <a:path w="11329257" h="2028845">
                <a:moveTo>
                  <a:pt x="0" y="588520"/>
                </a:moveTo>
                <a:lnTo>
                  <a:pt x="11244075" y="0"/>
                </a:lnTo>
                <a:lnTo>
                  <a:pt x="11329257" y="1424838"/>
                </a:lnTo>
                <a:lnTo>
                  <a:pt x="0" y="2028845"/>
                </a:lnTo>
                <a:lnTo>
                  <a:pt x="0" y="58852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13" name="Freeform 25">
            <a:extLst>
              <a:ext uri="{FF2B5EF4-FFF2-40B4-BE49-F238E27FC236}">
                <a16:creationId xmlns:a16="http://schemas.microsoft.com/office/drawing/2014/main" id="{D73EBEE6-2E8A-47F3-ADCA-5C0A95C36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719579" cy="456877"/>
          </a:xfrm>
          <a:custGeom>
            <a:avLst/>
            <a:gdLst/>
            <a:ahLst/>
            <a:cxnLst/>
            <a:rect l="l" t="t" r="r" b="b"/>
            <a:pathLst>
              <a:path w="8719579" h="456877">
                <a:moveTo>
                  <a:pt x="0" y="0"/>
                </a:moveTo>
                <a:lnTo>
                  <a:pt x="8719579" y="0"/>
                </a:lnTo>
                <a:lnTo>
                  <a:pt x="0" y="456877"/>
                </a:lnTo>
                <a:lnTo>
                  <a:pt x="0" y="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15" name="Freeform 14">
            <a:extLst>
              <a:ext uri="{FF2B5EF4-FFF2-40B4-BE49-F238E27FC236}">
                <a16:creationId xmlns:a16="http://schemas.microsoft.com/office/drawing/2014/main" id="{47525714-3E1C-46F0-A17D-D3BE3D221F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20000">
            <a:off x="-161800" y="293317"/>
            <a:ext cx="11367116" cy="5751804"/>
          </a:xfrm>
          <a:custGeom>
            <a:avLst/>
            <a:gdLst/>
            <a:ahLst/>
            <a:cxnLst/>
            <a:rect l="l" t="t" r="r" b="b"/>
            <a:pathLst>
              <a:path w="11367116" h="5751804">
                <a:moveTo>
                  <a:pt x="11346705" y="0"/>
                </a:moveTo>
                <a:cubicBezTo>
                  <a:pt x="11353509" y="1915114"/>
                  <a:pt x="11360312" y="3830229"/>
                  <a:pt x="11367116" y="5745343"/>
                </a:cubicBezTo>
                <a:lnTo>
                  <a:pt x="0" y="5751804"/>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17" name="5-Point Star 24">
            <a:extLst>
              <a:ext uri="{FF2B5EF4-FFF2-40B4-BE49-F238E27FC236}">
                <a16:creationId xmlns:a16="http://schemas.microsoft.com/office/drawing/2014/main" id="{B178D758-A5E1-416F-9966-F71730470A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20000">
            <a:off x="4221385" y="5111356"/>
            <a:ext cx="515386" cy="515386"/>
          </a:xfrm>
          <a:prstGeom prst="star5">
            <a:avLst>
              <a:gd name="adj" fmla="val 26693"/>
              <a:gd name="hf" fmla="val 105146"/>
              <a:gd name="vf" fmla="val 110557"/>
            </a:avLst>
          </a:prstGeom>
          <a:solidFill>
            <a:schemeClr val="tx1">
              <a:alpha val="40000"/>
            </a:schemeClr>
          </a:solidFill>
          <a:ln>
            <a:noFill/>
          </a:ln>
        </p:spPr>
        <p:style>
          <a:lnRef idx="1">
            <a:schemeClr val="accent1"/>
          </a:lnRef>
          <a:fillRef idx="3">
            <a:schemeClr val="accent1"/>
          </a:fillRef>
          <a:effectRef idx="2">
            <a:schemeClr val="accent1"/>
          </a:effectRef>
          <a:fontRef idx="minor">
            <a:schemeClr val="lt1"/>
          </a:fontRef>
        </p:style>
      </p:sp>
      <p:pic>
        <p:nvPicPr>
          <p:cNvPr id="19" name="Picture 18">
            <a:extLst>
              <a:ext uri="{FF2B5EF4-FFF2-40B4-BE49-F238E27FC236}">
                <a16:creationId xmlns:a16="http://schemas.microsoft.com/office/drawing/2014/main" id="{BB28D430-56EA-45B9-8632-927BEBF029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21" name="Freeform: Shape 20">
            <a:extLst>
              <a:ext uri="{FF2B5EF4-FFF2-40B4-BE49-F238E27FC236}">
                <a16:creationId xmlns:a16="http://schemas.microsoft.com/office/drawing/2014/main" id="{A601F395-3079-4179-84BA-6654D9F825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643467"/>
            <a:ext cx="10905067" cy="5571066"/>
          </a:xfrm>
          <a:custGeom>
            <a:avLst/>
            <a:gdLst>
              <a:gd name="connsiteX0" fmla="*/ 0 w 8130198"/>
              <a:gd name="connsiteY0" fmla="*/ 0 h 6857999"/>
              <a:gd name="connsiteX1" fmla="*/ 7241014 w 8130198"/>
              <a:gd name="connsiteY1" fmla="*/ 0 h 6857999"/>
              <a:gd name="connsiteX2" fmla="*/ 8130198 w 8130198"/>
              <a:gd name="connsiteY2" fmla="*/ 0 h 6857999"/>
              <a:gd name="connsiteX3" fmla="*/ 8130198 w 8130198"/>
              <a:gd name="connsiteY3" fmla="*/ 6857999 h 6857999"/>
              <a:gd name="connsiteX4" fmla="*/ 0 w 8130198"/>
              <a:gd name="connsiteY4" fmla="*/ 6857999 h 6857999"/>
              <a:gd name="connsiteX5" fmla="*/ 0 w 8130198"/>
              <a:gd name="connsiteY5" fmla="*/ 6375361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130198" h="6857999">
                <a:moveTo>
                  <a:pt x="0" y="0"/>
                </a:moveTo>
                <a:lnTo>
                  <a:pt x="7241014" y="0"/>
                </a:lnTo>
                <a:lnTo>
                  <a:pt x="8130198" y="0"/>
                </a:lnTo>
                <a:lnTo>
                  <a:pt x="8130198" y="6857999"/>
                </a:lnTo>
                <a:lnTo>
                  <a:pt x="0" y="6857999"/>
                </a:lnTo>
                <a:lnTo>
                  <a:pt x="0" y="6375361"/>
                </a:lnTo>
                <a:close/>
              </a:path>
            </a:pathLst>
          </a:custGeom>
          <a:ln w="50800" cap="sq">
            <a:noFill/>
            <a:miter lim="800000"/>
          </a:ln>
          <a:effectLst>
            <a:outerShdw blurRad="101600" dist="152400" dir="4380000" algn="t" rotWithShape="0">
              <a:prstClr val="black">
                <a:alpha val="43000"/>
              </a:prstClr>
            </a:outerShdw>
          </a:effectLst>
        </p:spPr>
        <p:style>
          <a:lnRef idx="1">
            <a:schemeClr val="accent1"/>
          </a:lnRef>
          <a:fillRef idx="3">
            <a:schemeClr val="accent1"/>
          </a:fillRef>
          <a:effectRef idx="2">
            <a:schemeClr val="accent1"/>
          </a:effectRef>
          <a:fontRef idx="minor">
            <a:schemeClr val="lt1"/>
          </a:fontRef>
        </p:style>
      </p:sp>
      <p:sp>
        <p:nvSpPr>
          <p:cNvPr id="23" name="5-Point Star 24">
            <a:extLst>
              <a:ext uri="{FF2B5EF4-FFF2-40B4-BE49-F238E27FC236}">
                <a16:creationId xmlns:a16="http://schemas.microsoft.com/office/drawing/2014/main" id="{B15DEAD7-09E6-42D9-9D03-43E6EA3E05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9678" y="3748085"/>
            <a:ext cx="252644" cy="252644"/>
          </a:xfrm>
          <a:prstGeom prst="star5">
            <a:avLst>
              <a:gd name="adj" fmla="val 26693"/>
              <a:gd name="hf" fmla="val 105146"/>
              <a:gd name="vf" fmla="val 110557"/>
            </a:avLst>
          </a:prstGeom>
          <a:solidFill>
            <a:schemeClr val="tx1">
              <a:alpha val="40000"/>
            </a:schemeClr>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1FD25A94-EB11-6264-4F37-9843E9AE43FD}"/>
              </a:ext>
            </a:extLst>
          </p:cNvPr>
          <p:cNvSpPr>
            <a:spLocks noGrp="1"/>
          </p:cNvSpPr>
          <p:nvPr>
            <p:ph type="title"/>
          </p:nvPr>
        </p:nvSpPr>
        <p:spPr>
          <a:xfrm>
            <a:off x="1218407" y="1044250"/>
            <a:ext cx="9841575" cy="2646007"/>
          </a:xfrm>
        </p:spPr>
        <p:txBody>
          <a:bodyPr vert="horz" lIns="91440" tIns="45720" rIns="91440" bIns="45720" rtlCol="0" anchor="b">
            <a:normAutofit/>
          </a:bodyPr>
          <a:lstStyle/>
          <a:p>
            <a:pPr algn="ctr"/>
            <a:r>
              <a:rPr lang="en-US" sz="6000"/>
              <a:t>Projects I've worked on</a:t>
            </a:r>
          </a:p>
        </p:txBody>
      </p:sp>
    </p:spTree>
    <p:extLst>
      <p:ext uri="{BB962C8B-B14F-4D97-AF65-F5344CB8AC3E}">
        <p14:creationId xmlns:p14="http://schemas.microsoft.com/office/powerpoint/2010/main" val="426536204"/>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3" descr="A picture containing text&#10;&#10;Description automatically generated">
            <a:extLst>
              <a:ext uri="{FF2B5EF4-FFF2-40B4-BE49-F238E27FC236}">
                <a16:creationId xmlns:a16="http://schemas.microsoft.com/office/drawing/2014/main" id="{344754BE-7030-8E14-82F9-7579B314BABB}"/>
              </a:ext>
            </a:extLst>
          </p:cNvPr>
          <p:cNvPicPr>
            <a:picLocks noChangeAspect="1"/>
          </p:cNvPicPr>
          <p:nvPr/>
        </p:nvPicPr>
        <p:blipFill rotWithShape="1">
          <a:blip r:embed="rId2"/>
          <a:srcRect t="32506" r="-503" b="23702"/>
          <a:stretch/>
        </p:blipFill>
        <p:spPr>
          <a:xfrm>
            <a:off x="87074" y="42746"/>
            <a:ext cx="3124770" cy="3019311"/>
          </a:xfrm>
          <a:prstGeom prst="rect">
            <a:avLst/>
          </a:prstGeom>
        </p:spPr>
      </p:pic>
      <p:pic>
        <p:nvPicPr>
          <p:cNvPr id="6" name="Picture 6" descr="A picture containing indoor, floor, wall, ceiling&#10;&#10;Description automatically generated">
            <a:extLst>
              <a:ext uri="{FF2B5EF4-FFF2-40B4-BE49-F238E27FC236}">
                <a16:creationId xmlns:a16="http://schemas.microsoft.com/office/drawing/2014/main" id="{05FCEACC-32A8-5AB9-3596-0AAAFA077507}"/>
              </a:ext>
            </a:extLst>
          </p:cNvPr>
          <p:cNvPicPr>
            <a:picLocks noChangeAspect="1"/>
          </p:cNvPicPr>
          <p:nvPr/>
        </p:nvPicPr>
        <p:blipFill>
          <a:blip r:embed="rId3"/>
          <a:stretch>
            <a:fillRect/>
          </a:stretch>
        </p:blipFill>
        <p:spPr>
          <a:xfrm>
            <a:off x="8794594" y="412119"/>
            <a:ext cx="2817541" cy="3757054"/>
          </a:xfrm>
          <a:prstGeom prst="rect">
            <a:avLst/>
          </a:prstGeom>
        </p:spPr>
      </p:pic>
      <p:pic>
        <p:nvPicPr>
          <p:cNvPr id="7" name="Picture 7" descr="A picture containing text, floor&#10;&#10;Description automatically generated">
            <a:extLst>
              <a:ext uri="{FF2B5EF4-FFF2-40B4-BE49-F238E27FC236}">
                <a16:creationId xmlns:a16="http://schemas.microsoft.com/office/drawing/2014/main" id="{D11FE6FE-B4DD-2F10-A0AA-806102DA896C}"/>
              </a:ext>
            </a:extLst>
          </p:cNvPr>
          <p:cNvPicPr>
            <a:picLocks noChangeAspect="1"/>
          </p:cNvPicPr>
          <p:nvPr/>
        </p:nvPicPr>
        <p:blipFill>
          <a:blip r:embed="rId4"/>
          <a:stretch>
            <a:fillRect/>
          </a:stretch>
        </p:blipFill>
        <p:spPr>
          <a:xfrm>
            <a:off x="87351" y="3143715"/>
            <a:ext cx="4007004" cy="3014546"/>
          </a:xfrm>
          <a:prstGeom prst="rect">
            <a:avLst/>
          </a:prstGeom>
        </p:spPr>
      </p:pic>
      <p:pic>
        <p:nvPicPr>
          <p:cNvPr id="8" name="Picture 8">
            <a:extLst>
              <a:ext uri="{FF2B5EF4-FFF2-40B4-BE49-F238E27FC236}">
                <a16:creationId xmlns:a16="http://schemas.microsoft.com/office/drawing/2014/main" id="{F9207363-341C-3506-38D5-1D482105AF36}"/>
              </a:ext>
            </a:extLst>
          </p:cNvPr>
          <p:cNvPicPr>
            <a:picLocks noChangeAspect="1"/>
          </p:cNvPicPr>
          <p:nvPr/>
        </p:nvPicPr>
        <p:blipFill rotWithShape="1">
          <a:blip r:embed="rId5"/>
          <a:srcRect l="10155" r="12564" b="307"/>
          <a:stretch/>
        </p:blipFill>
        <p:spPr>
          <a:xfrm>
            <a:off x="4213303" y="3140694"/>
            <a:ext cx="4173855" cy="3011322"/>
          </a:xfrm>
          <a:prstGeom prst="rect">
            <a:avLst/>
          </a:prstGeom>
        </p:spPr>
      </p:pic>
      <p:pic>
        <p:nvPicPr>
          <p:cNvPr id="13" name="Picture 13" descr="A picture containing ground, wooden&#10;&#10;Description automatically generated">
            <a:extLst>
              <a:ext uri="{FF2B5EF4-FFF2-40B4-BE49-F238E27FC236}">
                <a16:creationId xmlns:a16="http://schemas.microsoft.com/office/drawing/2014/main" id="{F7D5D80C-C94B-1398-8EF9-ED80A3333558}"/>
              </a:ext>
            </a:extLst>
          </p:cNvPr>
          <p:cNvPicPr>
            <a:picLocks noChangeAspect="1"/>
          </p:cNvPicPr>
          <p:nvPr/>
        </p:nvPicPr>
        <p:blipFill>
          <a:blip r:embed="rId6"/>
          <a:stretch>
            <a:fillRect/>
          </a:stretch>
        </p:blipFill>
        <p:spPr>
          <a:xfrm>
            <a:off x="3293327" y="411201"/>
            <a:ext cx="5400907" cy="2643768"/>
          </a:xfrm>
          <a:prstGeom prst="rect">
            <a:avLst/>
          </a:prstGeom>
        </p:spPr>
      </p:pic>
      <p:sp>
        <p:nvSpPr>
          <p:cNvPr id="17" name="TextBox 16">
            <a:extLst>
              <a:ext uri="{FF2B5EF4-FFF2-40B4-BE49-F238E27FC236}">
                <a16:creationId xmlns:a16="http://schemas.microsoft.com/office/drawing/2014/main" id="{D64CF698-9BA0-49FF-27A3-1D73D076F160}"/>
              </a:ext>
            </a:extLst>
          </p:cNvPr>
          <p:cNvSpPr txBox="1"/>
          <p:nvPr/>
        </p:nvSpPr>
        <p:spPr>
          <a:xfrm>
            <a:off x="3218985" y="40888"/>
            <a:ext cx="274320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t>Set for dance project </a:t>
            </a:r>
          </a:p>
        </p:txBody>
      </p:sp>
      <p:sp>
        <p:nvSpPr>
          <p:cNvPr id="18" name="TextBox 17">
            <a:extLst>
              <a:ext uri="{FF2B5EF4-FFF2-40B4-BE49-F238E27FC236}">
                <a16:creationId xmlns:a16="http://schemas.microsoft.com/office/drawing/2014/main" id="{7A86F319-A7CE-84E9-52B2-819D2F43BE8E}"/>
              </a:ext>
            </a:extLst>
          </p:cNvPr>
          <p:cNvSpPr txBox="1"/>
          <p:nvPr/>
        </p:nvSpPr>
        <p:spPr>
          <a:xfrm>
            <a:off x="8701668" y="4278351"/>
            <a:ext cx="27432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t>200 Project</a:t>
            </a:r>
          </a:p>
        </p:txBody>
      </p:sp>
    </p:spTree>
    <p:extLst>
      <p:ext uri="{BB962C8B-B14F-4D97-AF65-F5344CB8AC3E}">
        <p14:creationId xmlns:p14="http://schemas.microsoft.com/office/powerpoint/2010/main" val="308116510"/>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16" descr="A picture containing person&#10;&#10;Description automatically generated">
            <a:extLst>
              <a:ext uri="{FF2B5EF4-FFF2-40B4-BE49-F238E27FC236}">
                <a16:creationId xmlns:a16="http://schemas.microsoft.com/office/drawing/2014/main" id="{FBD1828D-8633-21FF-C551-0BB1471FAFFB}"/>
              </a:ext>
            </a:extLst>
          </p:cNvPr>
          <p:cNvPicPr>
            <a:picLocks noChangeAspect="1"/>
          </p:cNvPicPr>
          <p:nvPr/>
        </p:nvPicPr>
        <p:blipFill>
          <a:blip r:embed="rId2"/>
          <a:stretch>
            <a:fillRect/>
          </a:stretch>
        </p:blipFill>
        <p:spPr>
          <a:xfrm rot="5400000">
            <a:off x="1651197" y="3025696"/>
            <a:ext cx="1669192" cy="4848922"/>
          </a:xfrm>
          <a:prstGeom prst="rect">
            <a:avLst/>
          </a:prstGeom>
        </p:spPr>
      </p:pic>
      <p:pic>
        <p:nvPicPr>
          <p:cNvPr id="5" name="Picture 5" descr="A picture containing floor, indoor, table, worktable&#10;&#10;Description automatically generated">
            <a:extLst>
              <a:ext uri="{FF2B5EF4-FFF2-40B4-BE49-F238E27FC236}">
                <a16:creationId xmlns:a16="http://schemas.microsoft.com/office/drawing/2014/main" id="{CC485E43-EEB4-D805-5AEF-8C971E384F79}"/>
              </a:ext>
            </a:extLst>
          </p:cNvPr>
          <p:cNvPicPr>
            <a:picLocks noChangeAspect="1"/>
          </p:cNvPicPr>
          <p:nvPr/>
        </p:nvPicPr>
        <p:blipFill rotWithShape="1">
          <a:blip r:embed="rId3"/>
          <a:srcRect t="26883" r="-307" b="625"/>
          <a:stretch/>
        </p:blipFill>
        <p:spPr>
          <a:xfrm>
            <a:off x="226742" y="3010830"/>
            <a:ext cx="4564572" cy="1526610"/>
          </a:xfrm>
          <a:prstGeom prst="rect">
            <a:avLst/>
          </a:prstGeom>
        </p:spPr>
      </p:pic>
      <p:pic>
        <p:nvPicPr>
          <p:cNvPr id="6" name="Picture 6" descr="A picture containing text, floor, indoor, cluttered&#10;&#10;Description automatically generated">
            <a:extLst>
              <a:ext uri="{FF2B5EF4-FFF2-40B4-BE49-F238E27FC236}">
                <a16:creationId xmlns:a16="http://schemas.microsoft.com/office/drawing/2014/main" id="{4FC6FD27-02D8-67FE-84F6-CDC7F8F7B377}"/>
              </a:ext>
            </a:extLst>
          </p:cNvPr>
          <p:cNvPicPr>
            <a:picLocks noChangeAspect="1"/>
          </p:cNvPicPr>
          <p:nvPr/>
        </p:nvPicPr>
        <p:blipFill rotWithShape="1">
          <a:blip r:embed="rId4"/>
          <a:srcRect l="11894" t="11176" r="17621" b="-588"/>
          <a:stretch/>
        </p:blipFill>
        <p:spPr>
          <a:xfrm>
            <a:off x="7930376" y="2845162"/>
            <a:ext cx="3616170" cy="3462327"/>
          </a:xfrm>
          <a:prstGeom prst="rect">
            <a:avLst/>
          </a:prstGeom>
        </p:spPr>
      </p:pic>
      <p:pic>
        <p:nvPicPr>
          <p:cNvPr id="8" name="Picture 8" descr="A picture containing person&#10;&#10;Description automatically generated">
            <a:extLst>
              <a:ext uri="{FF2B5EF4-FFF2-40B4-BE49-F238E27FC236}">
                <a16:creationId xmlns:a16="http://schemas.microsoft.com/office/drawing/2014/main" id="{E2E50F3B-18C7-37FD-3000-A0F31163F447}"/>
              </a:ext>
            </a:extLst>
          </p:cNvPr>
          <p:cNvPicPr>
            <a:picLocks noChangeAspect="1"/>
          </p:cNvPicPr>
          <p:nvPr/>
        </p:nvPicPr>
        <p:blipFill>
          <a:blip r:embed="rId5"/>
          <a:stretch>
            <a:fillRect/>
          </a:stretch>
        </p:blipFill>
        <p:spPr>
          <a:xfrm>
            <a:off x="5003182" y="3011396"/>
            <a:ext cx="2817541" cy="2675160"/>
          </a:xfrm>
          <a:prstGeom prst="rect">
            <a:avLst/>
          </a:prstGeom>
        </p:spPr>
      </p:pic>
      <p:pic>
        <p:nvPicPr>
          <p:cNvPr id="9" name="Picture 9">
            <a:extLst>
              <a:ext uri="{FF2B5EF4-FFF2-40B4-BE49-F238E27FC236}">
                <a16:creationId xmlns:a16="http://schemas.microsoft.com/office/drawing/2014/main" id="{1DDDCEE1-CC27-63B7-934B-11653DF1D7F2}"/>
              </a:ext>
            </a:extLst>
          </p:cNvPr>
          <p:cNvPicPr>
            <a:picLocks noChangeAspect="1"/>
          </p:cNvPicPr>
          <p:nvPr/>
        </p:nvPicPr>
        <p:blipFill rotWithShape="1">
          <a:blip r:embed="rId6"/>
          <a:srcRect l="13220" t="19457" r="11186" b="9955"/>
          <a:stretch/>
        </p:blipFill>
        <p:spPr>
          <a:xfrm>
            <a:off x="7744523" y="38773"/>
            <a:ext cx="3913627" cy="2736348"/>
          </a:xfrm>
          <a:prstGeom prst="rect">
            <a:avLst/>
          </a:prstGeom>
        </p:spPr>
      </p:pic>
      <p:pic>
        <p:nvPicPr>
          <p:cNvPr id="10" name="Picture 10" descr="A picture containing text, indoor&#10;&#10;Description automatically generated">
            <a:extLst>
              <a:ext uri="{FF2B5EF4-FFF2-40B4-BE49-F238E27FC236}">
                <a16:creationId xmlns:a16="http://schemas.microsoft.com/office/drawing/2014/main" id="{66D49EE0-F788-BED0-C9C2-7D463F0E25CA}"/>
              </a:ext>
            </a:extLst>
          </p:cNvPr>
          <p:cNvPicPr>
            <a:picLocks noChangeAspect="1"/>
          </p:cNvPicPr>
          <p:nvPr/>
        </p:nvPicPr>
        <p:blipFill rotWithShape="1">
          <a:blip r:embed="rId7"/>
          <a:srcRect l="24077" t="11475" r="30176" b="11475"/>
          <a:stretch/>
        </p:blipFill>
        <p:spPr>
          <a:xfrm>
            <a:off x="31594" y="-115"/>
            <a:ext cx="3382438" cy="2781577"/>
          </a:xfrm>
          <a:prstGeom prst="rect">
            <a:avLst/>
          </a:prstGeom>
        </p:spPr>
      </p:pic>
      <p:pic>
        <p:nvPicPr>
          <p:cNvPr id="11" name="Picture 11" descr="A picture containing container, box, chest of drawers&#10;&#10;Description automatically generated">
            <a:extLst>
              <a:ext uri="{FF2B5EF4-FFF2-40B4-BE49-F238E27FC236}">
                <a16:creationId xmlns:a16="http://schemas.microsoft.com/office/drawing/2014/main" id="{61B08C6C-B33E-59BF-9C44-8F118E74721E}"/>
              </a:ext>
            </a:extLst>
          </p:cNvPr>
          <p:cNvPicPr>
            <a:picLocks noChangeAspect="1"/>
          </p:cNvPicPr>
          <p:nvPr/>
        </p:nvPicPr>
        <p:blipFill>
          <a:blip r:embed="rId8"/>
          <a:stretch>
            <a:fillRect/>
          </a:stretch>
        </p:blipFill>
        <p:spPr>
          <a:xfrm>
            <a:off x="3479180" y="38450"/>
            <a:ext cx="4220736" cy="1855976"/>
          </a:xfrm>
          <a:prstGeom prst="rect">
            <a:avLst/>
          </a:prstGeom>
        </p:spPr>
      </p:pic>
      <p:sp>
        <p:nvSpPr>
          <p:cNvPr id="12" name="TextBox 11">
            <a:extLst>
              <a:ext uri="{FF2B5EF4-FFF2-40B4-BE49-F238E27FC236}">
                <a16:creationId xmlns:a16="http://schemas.microsoft.com/office/drawing/2014/main" id="{E4C195A5-E760-A0F0-5A8E-BCF74B9DEBFC}"/>
              </a:ext>
            </a:extLst>
          </p:cNvPr>
          <p:cNvSpPr txBox="1"/>
          <p:nvPr/>
        </p:nvSpPr>
        <p:spPr>
          <a:xfrm>
            <a:off x="5077522" y="5839522"/>
            <a:ext cx="27432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t>Opera Set </a:t>
            </a:r>
          </a:p>
        </p:txBody>
      </p:sp>
      <p:pic>
        <p:nvPicPr>
          <p:cNvPr id="7" name="Picture 7" descr="A picture containing ground, cooking, dining table&#10;&#10;Description automatically generated">
            <a:extLst>
              <a:ext uri="{FF2B5EF4-FFF2-40B4-BE49-F238E27FC236}">
                <a16:creationId xmlns:a16="http://schemas.microsoft.com/office/drawing/2014/main" id="{A1280869-996A-C068-E2C2-71606BC7F180}"/>
              </a:ext>
            </a:extLst>
          </p:cNvPr>
          <p:cNvPicPr>
            <a:picLocks noChangeAspect="1"/>
          </p:cNvPicPr>
          <p:nvPr/>
        </p:nvPicPr>
        <p:blipFill rotWithShape="1">
          <a:blip r:embed="rId9"/>
          <a:srcRect t="19394" r="14237" b="31515"/>
          <a:stretch/>
        </p:blipFill>
        <p:spPr>
          <a:xfrm>
            <a:off x="3906643" y="1953899"/>
            <a:ext cx="3495645" cy="1024364"/>
          </a:xfrm>
          <a:prstGeom prst="rect">
            <a:avLst/>
          </a:prstGeom>
        </p:spPr>
      </p:pic>
    </p:spTree>
    <p:extLst>
      <p:ext uri="{BB962C8B-B14F-4D97-AF65-F5344CB8AC3E}">
        <p14:creationId xmlns:p14="http://schemas.microsoft.com/office/powerpoint/2010/main" val="3560640819"/>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5FF8A45-A4AB-0661-27C3-3F4CB28FD63C}"/>
              </a:ext>
            </a:extLst>
          </p:cNvPr>
          <p:cNvSpPr txBox="1"/>
          <p:nvPr/>
        </p:nvSpPr>
        <p:spPr>
          <a:xfrm>
            <a:off x="56777" y="56777"/>
            <a:ext cx="4658658" cy="584775"/>
          </a:xfrm>
          <a:prstGeom prst="rect">
            <a:avLst/>
          </a:prstGeom>
          <a:noFill/>
        </p:spPr>
        <p:txBody>
          <a:bodyPr wrap="square" lIns="91440" tIns="45720" rIns="91440" bIns="45720" rtlCol="0" anchor="t">
            <a:spAutoFit/>
          </a:bodyPr>
          <a:lstStyle/>
          <a:p>
            <a:r>
              <a:rPr lang="en-GB" sz="3200"/>
              <a:t>References / bibliography </a:t>
            </a:r>
            <a:endParaRPr lang="en-US" sz="3200"/>
          </a:p>
        </p:txBody>
      </p:sp>
      <p:sp>
        <p:nvSpPr>
          <p:cNvPr id="5" name="TextBox 4">
            <a:extLst>
              <a:ext uri="{FF2B5EF4-FFF2-40B4-BE49-F238E27FC236}">
                <a16:creationId xmlns:a16="http://schemas.microsoft.com/office/drawing/2014/main" id="{5D3E6E94-88E8-0174-DD08-9A2CBC0CB215}"/>
              </a:ext>
            </a:extLst>
          </p:cNvPr>
          <p:cNvSpPr txBox="1"/>
          <p:nvPr/>
        </p:nvSpPr>
        <p:spPr>
          <a:xfrm>
            <a:off x="56777" y="641552"/>
            <a:ext cx="10596282" cy="5355312"/>
          </a:xfrm>
          <a:prstGeom prst="rect">
            <a:avLst/>
          </a:prstGeom>
          <a:noFill/>
        </p:spPr>
        <p:txBody>
          <a:bodyPr wrap="square" rtlCol="0">
            <a:spAutoFit/>
          </a:bodyPr>
          <a:lstStyle/>
          <a:p>
            <a:pPr marL="285750" lvl="0" indent="-285750">
              <a:buFont typeface="Arial" panose="020B0604020202020204" pitchFamily="34" charset="0"/>
              <a:buChar char="•"/>
            </a:pPr>
            <a:r>
              <a:rPr lang="en-US" sz="1800">
                <a:effectLst/>
                <a:latin typeface="Calibri" panose="020F0502020204030204" pitchFamily="34" charset="0"/>
                <a:ea typeface="Calibri" panose="020F0502020204030204" pitchFamily="34" charset="0"/>
                <a:cs typeface="Calibri" panose="020F0502020204030204" pitchFamily="34" charset="0"/>
              </a:rPr>
              <a:t>Zitzman, L. (2020). </a:t>
            </a:r>
            <a:r>
              <a:rPr lang="en-US" sz="1800" i="1">
                <a:effectLst/>
                <a:latin typeface="Calibri" panose="020F0502020204030204" pitchFamily="34" charset="0"/>
                <a:ea typeface="Calibri" panose="020F0502020204030204" pitchFamily="34" charset="0"/>
                <a:cs typeface="Calibri" panose="020F0502020204030204" pitchFamily="34" charset="0"/>
              </a:rPr>
              <a:t>How Air Compressors Work: An Animated Guide | BigRentz</a:t>
            </a:r>
            <a:r>
              <a:rPr lang="en-US" sz="1800">
                <a:effectLst/>
                <a:latin typeface="Calibri" panose="020F0502020204030204" pitchFamily="34" charset="0"/>
                <a:ea typeface="Calibri" panose="020F0502020204030204" pitchFamily="34" charset="0"/>
                <a:cs typeface="Calibri" panose="020F0502020204030204" pitchFamily="34" charset="0"/>
              </a:rPr>
              <a:t>. [online] https://www.bigrentz.com. Available at: </a:t>
            </a:r>
            <a:r>
              <a:rPr lang="en-US" sz="1800" u="sng">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2"/>
              </a:rPr>
              <a:t>https://www.bigrentz.com/blog/how-air-compressors-work</a:t>
            </a:r>
            <a:r>
              <a:rPr lang="en-US" sz="1800">
                <a:effectLst/>
                <a:latin typeface="Calibri" panose="020F0502020204030204" pitchFamily="34" charset="0"/>
                <a:ea typeface="Calibri" panose="020F0502020204030204" pitchFamily="34" charset="0"/>
                <a:cs typeface="Calibri" panose="020F0502020204030204" pitchFamily="34" charset="0"/>
              </a:rPr>
              <a:t>.</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marL="285750" lvl="0" indent="-285750">
              <a:buFont typeface="Arial" panose="020B0604020202020204" pitchFamily="34" charset="0"/>
              <a:buChar char="•"/>
            </a:pPr>
            <a:r>
              <a:rPr lang="en-US" sz="1800">
                <a:effectLst/>
                <a:latin typeface="Calibri" panose="020F0502020204030204" pitchFamily="34" charset="0"/>
                <a:ea typeface="Calibri" panose="020F0502020204030204" pitchFamily="34" charset="0"/>
                <a:cs typeface="Times New Roman" panose="02020603050405020304" pitchFamily="18" charset="0"/>
              </a:rPr>
              <a:t>Eidson, F. (n.d.). </a:t>
            </a:r>
            <a:r>
              <a:rPr lang="en-US" sz="1800" i="1">
                <a:effectLst/>
                <a:latin typeface="Calibri" panose="020F0502020204030204" pitchFamily="34" charset="0"/>
                <a:ea typeface="Calibri" panose="020F0502020204030204" pitchFamily="34" charset="0"/>
                <a:cs typeface="Times New Roman" panose="02020603050405020304" pitchFamily="18" charset="0"/>
              </a:rPr>
              <a:t>Hire Orlando Workplace Injury Lawyers | Frank M. Eidson P.A.</a:t>
            </a:r>
            <a:r>
              <a:rPr lang="en-US" sz="1800">
                <a:effectLst/>
                <a:latin typeface="Calibri" panose="020F0502020204030204" pitchFamily="34" charset="0"/>
                <a:ea typeface="Calibri" panose="020F0502020204030204" pitchFamily="34" charset="0"/>
                <a:cs typeface="Times New Roman" panose="02020603050405020304" pitchFamily="18" charset="0"/>
              </a:rPr>
              <a:t> [online] Frank M. Eidson P.A. | Orlando Workers Comp Lawyer | Free Case Review. Available at: https://www.frankeidson.com/practice-areas/workers-compensation/workplace-accidents/power-tool-accidents/ [Accessed 6 Mar. 2022].</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marL="285750" lvl="0" indent="-285750">
              <a:buFont typeface="Arial" panose="020B0604020202020204" pitchFamily="34" charset="0"/>
              <a:buChar char="•"/>
            </a:pPr>
            <a:r>
              <a:rPr lang="en-US" sz="1800">
                <a:effectLst/>
                <a:latin typeface="Calibri" panose="020F0502020204030204" pitchFamily="34" charset="0"/>
                <a:ea typeface="Calibri" panose="020F0502020204030204" pitchFamily="34" charset="0"/>
                <a:cs typeface="Calibri" panose="020F0502020204030204" pitchFamily="34" charset="0"/>
              </a:rPr>
              <a:t>National Centre for Farmer Health. (2014). </a:t>
            </a:r>
            <a:r>
              <a:rPr lang="en-US" sz="1800" i="1">
                <a:effectLst/>
                <a:latin typeface="Calibri" panose="020F0502020204030204" pitchFamily="34" charset="0"/>
                <a:ea typeface="Calibri" panose="020F0502020204030204" pitchFamily="34" charset="0"/>
                <a:cs typeface="Calibri" panose="020F0502020204030204" pitchFamily="34" charset="0"/>
              </a:rPr>
              <a:t>Workshop safety</a:t>
            </a:r>
            <a:r>
              <a:rPr lang="en-US" sz="1800">
                <a:effectLst/>
                <a:latin typeface="Calibri" panose="020F0502020204030204" pitchFamily="34" charset="0"/>
                <a:ea typeface="Calibri" panose="020F0502020204030204" pitchFamily="34" charset="0"/>
                <a:cs typeface="Calibri" panose="020F0502020204030204" pitchFamily="34" charset="0"/>
              </a:rPr>
              <a:t>. [online] Available at: https://farmerhealth.org.au/2014/03/21/workshop-safety [Accessed 6 Mar. 2022].</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marL="285750" lvl="0" indent="-285750">
              <a:buFont typeface="Arial" panose="020B0604020202020204" pitchFamily="34" charset="0"/>
              <a:buChar char="•"/>
            </a:pPr>
            <a:r>
              <a:rPr lang="en-US" sz="1800">
                <a:effectLst/>
                <a:latin typeface="Calibri" panose="020F0502020204030204" pitchFamily="34" charset="0"/>
                <a:ea typeface="Calibri" panose="020F0502020204030204" pitchFamily="34" charset="0"/>
                <a:cs typeface="Calibri" panose="020F0502020204030204" pitchFamily="34" charset="0"/>
              </a:rPr>
              <a:t>www.mtc.com.au. (n.d.). </a:t>
            </a:r>
            <a:r>
              <a:rPr lang="en-US" sz="1800" i="1">
                <a:effectLst/>
                <a:latin typeface="Calibri" panose="020F0502020204030204" pitchFamily="34" charset="0"/>
                <a:ea typeface="Calibri" panose="020F0502020204030204" pitchFamily="34" charset="0"/>
                <a:cs typeface="Calibri" panose="020F0502020204030204" pitchFamily="34" charset="0"/>
              </a:rPr>
              <a:t>Quick guide to strange theatre terms</a:t>
            </a:r>
            <a:r>
              <a:rPr lang="en-US" sz="1800">
                <a:effectLst/>
                <a:latin typeface="Calibri" panose="020F0502020204030204" pitchFamily="34" charset="0"/>
                <a:ea typeface="Calibri" panose="020F0502020204030204" pitchFamily="34" charset="0"/>
                <a:cs typeface="Calibri" panose="020F0502020204030204" pitchFamily="34" charset="0"/>
              </a:rPr>
              <a:t>. [online] Available at: </a:t>
            </a:r>
            <a:r>
              <a:rPr lang="en-US" sz="1800" u="sng">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3"/>
              </a:rPr>
              <a:t>https://www.mtc.com.au/discover-more/mtc-now/quick-guide-to-strange-theatre-terms/</a:t>
            </a:r>
            <a:r>
              <a:rPr lang="en-US" sz="1800">
                <a:effectLst/>
                <a:latin typeface="Calibri" panose="020F0502020204030204" pitchFamily="34" charset="0"/>
                <a:ea typeface="Calibri" panose="020F0502020204030204" pitchFamily="34" charset="0"/>
                <a:cs typeface="Calibri" panose="020F0502020204030204" pitchFamily="34" charset="0"/>
              </a:rPr>
              <a:t>.</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marL="285750" lvl="0" indent="-285750">
              <a:buFont typeface="Arial" panose="020B0604020202020204" pitchFamily="34" charset="0"/>
              <a:buChar char="•"/>
            </a:pPr>
            <a:r>
              <a:rPr lang="en-US" sz="1800">
                <a:solidFill>
                  <a:srgbClr val="2C3E50"/>
                </a:solidFill>
                <a:effectLst/>
                <a:latin typeface="Calibri" panose="020F0502020204030204" pitchFamily="34" charset="0"/>
                <a:ea typeface="Calibri" panose="020F0502020204030204" pitchFamily="34" charset="0"/>
                <a:cs typeface="Calibri" panose="020F0502020204030204" pitchFamily="34" charset="0"/>
              </a:rPr>
              <a:t>Safeway Scaffolding. (2020). </a:t>
            </a:r>
            <a:r>
              <a:rPr lang="en-US" sz="1800" i="1">
                <a:solidFill>
                  <a:srgbClr val="2C3E50"/>
                </a:solidFill>
                <a:effectLst/>
                <a:latin typeface="Calibri" panose="020F0502020204030204" pitchFamily="34" charset="0"/>
                <a:ea typeface="Calibri" panose="020F0502020204030204" pitchFamily="34" charset="0"/>
                <a:cs typeface="Calibri" panose="020F0502020204030204" pitchFamily="34" charset="0"/>
              </a:rPr>
              <a:t>What Are the Indoor Uses of Scaffolding?</a:t>
            </a:r>
            <a:r>
              <a:rPr lang="en-US" sz="1800">
                <a:solidFill>
                  <a:srgbClr val="2C3E50"/>
                </a:solidFill>
                <a:effectLst/>
                <a:latin typeface="Calibri" panose="020F0502020204030204" pitchFamily="34" charset="0"/>
                <a:ea typeface="Calibri" panose="020F0502020204030204" pitchFamily="34" charset="0"/>
                <a:cs typeface="Calibri" panose="020F0502020204030204" pitchFamily="34" charset="0"/>
              </a:rPr>
              <a:t> [online] Available at: http://www.safewayscaffolding.co.uk/news/indoor-scaffolding/#:~:text=Theatre%20sets%20often%20use%20scaffolding [Accessed 16 Mar. 2022].</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marL="285750" lvl="0" indent="-285750">
              <a:buFont typeface="Arial" panose="020B0604020202020204" pitchFamily="34" charset="0"/>
              <a:buChar char="•"/>
            </a:pPr>
            <a:r>
              <a:rPr lang="en-US" sz="1800">
                <a:solidFill>
                  <a:srgbClr val="2C3E50"/>
                </a:solidFill>
                <a:effectLst/>
                <a:latin typeface="Calibri" panose="020F0502020204030204" pitchFamily="34" charset="0"/>
                <a:ea typeface="Calibri" panose="020F0502020204030204" pitchFamily="34" charset="0"/>
                <a:cs typeface="Calibri" panose="020F0502020204030204" pitchFamily="34" charset="0"/>
              </a:rPr>
              <a:t>www.builderbill-diy-help.com. (n.d.). </a:t>
            </a:r>
            <a:r>
              <a:rPr lang="en-US" sz="1800" i="1">
                <a:solidFill>
                  <a:srgbClr val="2C3E50"/>
                </a:solidFill>
                <a:effectLst/>
                <a:latin typeface="Calibri" panose="020F0502020204030204" pitchFamily="34" charset="0"/>
                <a:ea typeface="Calibri" panose="020F0502020204030204" pitchFamily="34" charset="0"/>
                <a:cs typeface="Calibri" panose="020F0502020204030204" pitchFamily="34" charset="0"/>
              </a:rPr>
              <a:t>Stair Angles</a:t>
            </a:r>
            <a:r>
              <a:rPr lang="en-US" sz="1800">
                <a:solidFill>
                  <a:srgbClr val="2C3E50"/>
                </a:solidFill>
                <a:effectLst/>
                <a:latin typeface="Calibri" panose="020F0502020204030204" pitchFamily="34" charset="0"/>
                <a:ea typeface="Calibri" panose="020F0502020204030204" pitchFamily="34" charset="0"/>
                <a:cs typeface="Calibri" panose="020F0502020204030204" pitchFamily="34" charset="0"/>
              </a:rPr>
              <a:t>. [online] Available at: http://www.builderbill-diy-help.com/stair-angles.html [Accessed 25 Apr. 2022].</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marL="285750" lvl="0" indent="-285750">
              <a:buFont typeface="Arial" panose="020B0604020202020204" pitchFamily="34" charset="0"/>
              <a:buChar char="•"/>
            </a:pPr>
            <a:r>
              <a:rPr lang="en-US" sz="1800">
                <a:solidFill>
                  <a:srgbClr val="2C3E50"/>
                </a:solidFill>
                <a:effectLst/>
                <a:latin typeface="Calibri" panose="020F0502020204030204" pitchFamily="34" charset="0"/>
                <a:ea typeface="Calibri" panose="020F0502020204030204" pitchFamily="34" charset="0"/>
                <a:cs typeface="Calibri" panose="020F0502020204030204" pitchFamily="34" charset="0"/>
              </a:rPr>
              <a:t>Wikipedia. (2020). </a:t>
            </a:r>
            <a:r>
              <a:rPr lang="en-US" sz="1800" i="1">
                <a:solidFill>
                  <a:srgbClr val="2C3E50"/>
                </a:solidFill>
                <a:effectLst/>
                <a:latin typeface="Calibri" panose="020F0502020204030204" pitchFamily="34" charset="0"/>
                <a:ea typeface="Calibri" panose="020F0502020204030204" pitchFamily="34" charset="0"/>
                <a:cs typeface="Calibri" panose="020F0502020204030204" pitchFamily="34" charset="0"/>
              </a:rPr>
              <a:t>The Wall</a:t>
            </a:r>
            <a:r>
              <a:rPr lang="en-US" sz="1800">
                <a:solidFill>
                  <a:srgbClr val="2C3E50"/>
                </a:solidFill>
                <a:effectLst/>
                <a:latin typeface="Calibri" panose="020F0502020204030204" pitchFamily="34" charset="0"/>
                <a:ea typeface="Calibri" panose="020F0502020204030204" pitchFamily="34" charset="0"/>
                <a:cs typeface="Calibri" panose="020F0502020204030204" pitchFamily="34" charset="0"/>
              </a:rPr>
              <a:t>. [online] Available at: </a:t>
            </a:r>
            <a:r>
              <a:rPr lang="en-US" sz="1800" u="sng">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4"/>
              </a:rPr>
              <a:t>https://en.wikipedia.org/wiki/The_Wall</a:t>
            </a:r>
            <a:r>
              <a:rPr lang="en-US" sz="1800">
                <a:solidFill>
                  <a:srgbClr val="2C3E50"/>
                </a:solidFill>
                <a:effectLst/>
                <a:latin typeface="Calibri" panose="020F0502020204030204" pitchFamily="34" charset="0"/>
                <a:ea typeface="Calibri" panose="020F0502020204030204" pitchFamily="34" charset="0"/>
                <a:cs typeface="Calibri" panose="020F0502020204030204" pitchFamily="34" charset="0"/>
              </a:rPr>
              <a:t>.</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marL="285750" lvl="0" indent="-285750">
              <a:buFont typeface="Arial" panose="020B0604020202020204" pitchFamily="34" charset="0"/>
              <a:buChar char="•"/>
            </a:pPr>
            <a:r>
              <a:rPr lang="en-US" sz="1800">
                <a:solidFill>
                  <a:srgbClr val="2C3E50"/>
                </a:solidFill>
                <a:effectLst/>
                <a:latin typeface="Calibri" panose="020F0502020204030204" pitchFamily="34" charset="0"/>
                <a:ea typeface="Calibri" panose="020F0502020204030204" pitchFamily="34" charset="0"/>
                <a:cs typeface="Calibri" panose="020F0502020204030204" pitchFamily="34" charset="0"/>
              </a:rPr>
              <a:t>Wikipedia. (2021). </a:t>
            </a:r>
            <a:r>
              <a:rPr lang="en-US" sz="1800" i="1">
                <a:solidFill>
                  <a:srgbClr val="2C3E50"/>
                </a:solidFill>
                <a:effectLst/>
                <a:latin typeface="Calibri" panose="020F0502020204030204" pitchFamily="34" charset="0"/>
                <a:ea typeface="Calibri" panose="020F0502020204030204" pitchFamily="34" charset="0"/>
                <a:cs typeface="Calibri" panose="020F0502020204030204" pitchFamily="34" charset="0"/>
              </a:rPr>
              <a:t>Mark Fisher (architect)</a:t>
            </a:r>
            <a:r>
              <a:rPr lang="en-US" sz="1800">
                <a:solidFill>
                  <a:srgbClr val="2C3E50"/>
                </a:solidFill>
                <a:effectLst/>
                <a:latin typeface="Calibri" panose="020F0502020204030204" pitchFamily="34" charset="0"/>
                <a:ea typeface="Calibri" panose="020F0502020204030204" pitchFamily="34" charset="0"/>
                <a:cs typeface="Calibri" panose="020F0502020204030204" pitchFamily="34" charset="0"/>
              </a:rPr>
              <a:t>. [online] Available at: https://en.wikipedia.org/wiki/Mark_Fisher_(architect)#Stage_sets [Accessed 27 Apr. 2022].</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lvl="0"/>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gn="l">
              <a:buFont typeface="Arial" panose="020B0604020202020204" pitchFamily="34" charset="0"/>
              <a:buChar char="•"/>
            </a:pPr>
            <a:endParaRPr lang="en-US"/>
          </a:p>
        </p:txBody>
      </p:sp>
    </p:spTree>
    <p:extLst>
      <p:ext uri="{BB962C8B-B14F-4D97-AF65-F5344CB8AC3E}">
        <p14:creationId xmlns:p14="http://schemas.microsoft.com/office/powerpoint/2010/main" val="4258618071"/>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F32C847-5FF8-BDE2-F7E0-3D03F4987688}"/>
              </a:ext>
            </a:extLst>
          </p:cNvPr>
          <p:cNvSpPr txBox="1"/>
          <p:nvPr/>
        </p:nvSpPr>
        <p:spPr>
          <a:xfrm>
            <a:off x="101600" y="0"/>
            <a:ext cx="11684000" cy="4801314"/>
          </a:xfrm>
          <a:prstGeom prst="rect">
            <a:avLst/>
          </a:prstGeom>
          <a:noFill/>
        </p:spPr>
        <p:txBody>
          <a:bodyPr wrap="square" lIns="91440" tIns="45720" rIns="91440" bIns="45720" rtlCol="0" anchor="t">
            <a:spAutoFit/>
          </a:bodyPr>
          <a:lstStyle/>
          <a:p>
            <a:pPr marL="285750" lvl="0" indent="-285750">
              <a:buFont typeface="Arial" panose="020B0604020202020204" pitchFamily="34" charset="0"/>
              <a:buChar char="•"/>
            </a:pPr>
            <a:r>
              <a:rPr lang="en-US" sz="1800">
                <a:solidFill>
                  <a:srgbClr val="2C3E50"/>
                </a:solidFill>
                <a:effectLst/>
                <a:latin typeface="Calibri"/>
                <a:ea typeface="Calibri" panose="020F0502020204030204" pitchFamily="34" charset="0"/>
                <a:cs typeface="Calibri"/>
              </a:rPr>
              <a:t>cyberneticzoo.com. (2012). </a:t>
            </a:r>
            <a:r>
              <a:rPr lang="en-US" sz="1800" i="1">
                <a:solidFill>
                  <a:srgbClr val="2C3E50"/>
                </a:solidFill>
                <a:effectLst/>
                <a:latin typeface="Calibri"/>
                <a:ea typeface="Calibri" panose="020F0502020204030204" pitchFamily="34" charset="0"/>
                <a:cs typeface="Calibri"/>
              </a:rPr>
              <a:t>1980-1 - ‘Teacher’ Inflatable Puppet from ‘The Wall’ - Mark Fisher &amp; Jonathan Park (British)</a:t>
            </a:r>
            <a:r>
              <a:rPr lang="en-US" sz="1800">
                <a:solidFill>
                  <a:srgbClr val="2C3E50"/>
                </a:solidFill>
                <a:effectLst/>
                <a:latin typeface="Calibri"/>
                <a:ea typeface="Calibri" panose="020F0502020204030204" pitchFamily="34" charset="0"/>
                <a:cs typeface="Calibri"/>
              </a:rPr>
              <a:t>. [online] Available at: http://cyberneticzoo.com/not-quite-robots/1980-1-teacher-inflatable-puppet-from-the-wall-mark-fisher-jonathan-park-british/ [Accessed 6 May 2022].</a:t>
            </a:r>
            <a:endParaRPr lang="en-GB" sz="1800">
              <a:effectLst/>
              <a:latin typeface="Calibri"/>
              <a:ea typeface="Calibri" panose="020F0502020204030204" pitchFamily="34" charset="0"/>
              <a:cs typeface="Calibri"/>
            </a:endParaRPr>
          </a:p>
          <a:p>
            <a:pPr marL="285750" lvl="0" indent="-285750">
              <a:buFont typeface="Arial" panose="020B0604020202020204" pitchFamily="34" charset="0"/>
              <a:buChar char="•"/>
            </a:pPr>
            <a:r>
              <a:rPr lang="en-US" sz="1800">
                <a:solidFill>
                  <a:srgbClr val="2C3E50"/>
                </a:solidFill>
                <a:effectLst/>
                <a:latin typeface="Calibri"/>
                <a:ea typeface="Calibri" panose="020F0502020204030204" pitchFamily="34" charset="0"/>
                <a:cs typeface="Calibri"/>
              </a:rPr>
              <a:t>www.aaschool.ac.uk. (n.d.). </a:t>
            </a:r>
            <a:r>
              <a:rPr lang="en-US" sz="1800" i="1">
                <a:solidFill>
                  <a:srgbClr val="2C3E50"/>
                </a:solidFill>
                <a:effectLst/>
                <a:latin typeface="Calibri"/>
                <a:ea typeface="Calibri" panose="020F0502020204030204" pitchFamily="34" charset="0"/>
                <a:cs typeface="Calibri"/>
              </a:rPr>
              <a:t>AA School</a:t>
            </a:r>
            <a:r>
              <a:rPr lang="en-US" sz="1800">
                <a:solidFill>
                  <a:srgbClr val="2C3E50"/>
                </a:solidFill>
                <a:effectLst/>
                <a:latin typeface="Calibri"/>
                <a:ea typeface="Calibri" panose="020F0502020204030204" pitchFamily="34" charset="0"/>
                <a:cs typeface="Calibri"/>
              </a:rPr>
              <a:t>. [online] Available at: https://www.aaschool.ac.uk/obituaries/jonathan-park-2020 [Accessed 6 May 2022].</a:t>
            </a:r>
            <a:endParaRPr lang="en-GB" sz="1800">
              <a:solidFill>
                <a:srgbClr val="2C3E50"/>
              </a:solidFill>
              <a:effectLst/>
              <a:latin typeface="Calibri"/>
              <a:ea typeface="Calibri" panose="020F0502020204030204" pitchFamily="34" charset="0"/>
              <a:cs typeface="Calibri"/>
            </a:endParaRPr>
          </a:p>
          <a:p>
            <a:pPr marL="285750" lvl="0" indent="-285750">
              <a:buFont typeface="Arial" panose="020B0604020202020204" pitchFamily="34" charset="0"/>
              <a:buChar char="•"/>
            </a:pPr>
            <a:r>
              <a:rPr lang="en-US" sz="1800">
                <a:solidFill>
                  <a:srgbClr val="2C3E50"/>
                </a:solidFill>
                <a:effectLst/>
                <a:latin typeface="Calibri"/>
                <a:ea typeface="Calibri" panose="020F0502020204030204" pitchFamily="34" charset="0"/>
                <a:cs typeface="Calibri"/>
              </a:rPr>
              <a:t>Floyd, P. (2000). </a:t>
            </a:r>
            <a:r>
              <a:rPr lang="en-US" sz="1800" i="1">
                <a:solidFill>
                  <a:srgbClr val="2C3E50"/>
                </a:solidFill>
                <a:effectLst/>
                <a:latin typeface="Calibri"/>
                <a:ea typeface="Calibri" panose="020F0502020204030204" pitchFamily="34" charset="0"/>
                <a:cs typeface="Calibri"/>
              </a:rPr>
              <a:t>Is there anybody out there : the wall live.</a:t>
            </a:r>
            <a:r>
              <a:rPr lang="en-US" sz="1800">
                <a:solidFill>
                  <a:srgbClr val="2C3E50"/>
                </a:solidFill>
                <a:effectLst/>
                <a:latin typeface="Calibri"/>
                <a:ea typeface="Calibri" panose="020F0502020204030204" pitchFamily="34" charset="0"/>
                <a:cs typeface="Calibri"/>
              </a:rPr>
              <a:t>.</a:t>
            </a:r>
            <a:endParaRPr lang="en-GB" sz="1800">
              <a:effectLst/>
              <a:latin typeface="Calibri"/>
              <a:ea typeface="Calibri" panose="020F0502020204030204" pitchFamily="34" charset="0"/>
              <a:cs typeface="Calibri"/>
            </a:endParaRPr>
          </a:p>
          <a:p>
            <a:pPr marL="285750" lvl="0" indent="-285750">
              <a:buFont typeface="Arial" panose="020B0604020202020204" pitchFamily="34" charset="0"/>
              <a:buChar char="•"/>
            </a:pPr>
            <a:r>
              <a:rPr lang="en-US" sz="1800">
                <a:solidFill>
                  <a:srgbClr val="2C3E50"/>
                </a:solidFill>
                <a:effectLst/>
                <a:latin typeface="Calibri"/>
                <a:ea typeface="Calibri" panose="020F0502020204030204" pitchFamily="34" charset="0"/>
                <a:cs typeface="Calibri"/>
              </a:rPr>
              <a:t>Wikipedia. (2022). </a:t>
            </a:r>
            <a:r>
              <a:rPr lang="en-US" sz="1800" i="1">
                <a:solidFill>
                  <a:srgbClr val="2C3E50"/>
                </a:solidFill>
                <a:effectLst/>
                <a:latin typeface="Calibri"/>
                <a:ea typeface="Calibri" panose="020F0502020204030204" pitchFamily="34" charset="0"/>
                <a:cs typeface="Calibri"/>
              </a:rPr>
              <a:t>David Korins</a:t>
            </a:r>
            <a:r>
              <a:rPr lang="en-US" sz="1800">
                <a:solidFill>
                  <a:srgbClr val="2C3E50"/>
                </a:solidFill>
                <a:effectLst/>
                <a:latin typeface="Calibri"/>
                <a:ea typeface="Calibri" panose="020F0502020204030204" pitchFamily="34" charset="0"/>
                <a:cs typeface="Calibri"/>
              </a:rPr>
              <a:t>. [online] Available at: https://en.wikipedia.org/wiki/David_Korins [Accessed 6 May 2022].</a:t>
            </a:r>
            <a:endParaRPr lang="en-GB" sz="1800">
              <a:effectLst/>
              <a:latin typeface="Calibri"/>
              <a:ea typeface="Calibri" panose="020F0502020204030204" pitchFamily="34" charset="0"/>
              <a:cs typeface="Calibri"/>
            </a:endParaRPr>
          </a:p>
          <a:p>
            <a:pPr marL="285750" lvl="0" indent="-285750">
              <a:buFont typeface="Arial" panose="020B0604020202020204" pitchFamily="34" charset="0"/>
              <a:buChar char="•"/>
            </a:pPr>
            <a:r>
              <a:rPr lang="en-US" sz="1800">
                <a:solidFill>
                  <a:srgbClr val="2C3E50"/>
                </a:solidFill>
                <a:effectLst/>
                <a:latin typeface="Calibri"/>
                <a:ea typeface="Calibri" panose="020F0502020204030204" pitchFamily="34" charset="0"/>
                <a:cs typeface="Calibri"/>
              </a:rPr>
              <a:t>Wikipedia Contributors (2019). </a:t>
            </a:r>
            <a:r>
              <a:rPr lang="en-US" sz="1800" i="1">
                <a:solidFill>
                  <a:srgbClr val="2C3E50"/>
                </a:solidFill>
                <a:effectLst/>
                <a:latin typeface="Calibri"/>
                <a:ea typeface="Calibri" panose="020F0502020204030204" pitchFamily="34" charset="0"/>
                <a:cs typeface="Calibri"/>
              </a:rPr>
              <a:t>Hamilton (musical)</a:t>
            </a:r>
            <a:r>
              <a:rPr lang="en-US" sz="1800">
                <a:solidFill>
                  <a:srgbClr val="2C3E50"/>
                </a:solidFill>
                <a:effectLst/>
                <a:latin typeface="Calibri"/>
                <a:ea typeface="Calibri" panose="020F0502020204030204" pitchFamily="34" charset="0"/>
                <a:cs typeface="Calibri"/>
              </a:rPr>
              <a:t>. [online] Wikipedia. Available at: </a:t>
            </a:r>
            <a:r>
              <a:rPr lang="en-US" sz="1800">
                <a:solidFill>
                  <a:srgbClr val="2C3E50"/>
                </a:solidFill>
                <a:effectLst/>
                <a:latin typeface="Calibri"/>
                <a:ea typeface="Calibri" panose="020F0502020204030204" pitchFamily="34" charset="0"/>
                <a:cs typeface="Calibri"/>
                <a:hlinkClick r:id="rId2"/>
              </a:rPr>
              <a:t>https://en.wikipedia.org/wiki/Hamilton_(musical</a:t>
            </a:r>
            <a:r>
              <a:rPr lang="en-US" sz="1800">
                <a:solidFill>
                  <a:srgbClr val="2C3E50"/>
                </a:solidFill>
                <a:effectLst/>
                <a:latin typeface="Calibri"/>
                <a:ea typeface="Calibri" panose="020F0502020204030204" pitchFamily="34" charset="0"/>
                <a:cs typeface="Calibri"/>
              </a:rPr>
              <a:t>).</a:t>
            </a:r>
            <a:endParaRPr lang="en-US" sz="1800">
              <a:solidFill>
                <a:srgbClr val="000000"/>
              </a:solidFill>
              <a:effectLst/>
              <a:latin typeface="Impact" panose="020B0806030902050204"/>
              <a:ea typeface="Calibri" panose="020F0502020204030204" pitchFamily="34" charset="0"/>
              <a:cs typeface="Calibri"/>
            </a:endParaRPr>
          </a:p>
          <a:p>
            <a:pPr marL="285750" indent="-285750">
              <a:buFont typeface="Arial" panose="020B0604020202020204" pitchFamily="34" charset="0"/>
              <a:buChar char="•"/>
            </a:pPr>
            <a:r>
              <a:rPr lang="en-US">
                <a:latin typeface="Arial"/>
                <a:ea typeface="+mn-lt"/>
                <a:cs typeface="+mn-lt"/>
              </a:rPr>
              <a:t>www.theatricalproduction.co.uk. (n.d.). </a:t>
            </a:r>
            <a:r>
              <a:rPr lang="en-US" i="1">
                <a:latin typeface="Arial"/>
                <a:ea typeface="+mn-lt"/>
                <a:cs typeface="+mn-lt"/>
              </a:rPr>
              <a:t>Theatrical Production Management - project management for theatre and the arts</a:t>
            </a:r>
            <a:r>
              <a:rPr lang="en-US">
                <a:latin typeface="Arial"/>
                <a:ea typeface="+mn-lt"/>
                <a:cs typeface="+mn-lt"/>
              </a:rPr>
              <a:t>. [online] Available at: http://www.theatricalproduction.co.uk/set.html#Oliver [Accessed 22 May 2022].</a:t>
            </a:r>
          </a:p>
          <a:p>
            <a:pPr marL="285750" indent="-285750">
              <a:buFont typeface="Arial" panose="020B0604020202020204" pitchFamily="34" charset="0"/>
              <a:buChar char="•"/>
            </a:pPr>
            <a:r>
              <a:rPr lang="en-US">
                <a:latin typeface="Arial"/>
                <a:ea typeface="+mn-lt"/>
                <a:cs typeface="+mn-lt"/>
              </a:rPr>
              <a:t>Iowa Valley Community College District. (2021). </a:t>
            </a:r>
            <a:r>
              <a:rPr lang="en-US" i="1">
                <a:latin typeface="Arial"/>
                <a:ea typeface="+mn-lt"/>
                <a:cs typeface="+mn-lt"/>
              </a:rPr>
              <a:t>What are the 4 Types of Welding?</a:t>
            </a:r>
            <a:r>
              <a:rPr lang="en-US">
                <a:latin typeface="Arial"/>
                <a:ea typeface="+mn-lt"/>
                <a:cs typeface="+mn-lt"/>
              </a:rPr>
              <a:t> [online] Available at: https://www.iavalley.edu/blog/2021/03/11/what-are-the-4-types-of-welding/#:~:text=There%20are%20four%20main%20types.</a:t>
            </a:r>
            <a:endParaRPr lang="en-US">
              <a:solidFill>
                <a:srgbClr val="000000"/>
              </a:solidFill>
              <a:latin typeface="Arial"/>
              <a:cs typeface="Calibri"/>
            </a:endParaRPr>
          </a:p>
          <a:p>
            <a:pPr marL="285750" indent="-285750">
              <a:buFont typeface="Arial" panose="020B0604020202020204" pitchFamily="34" charset="0"/>
              <a:buChar char="•"/>
            </a:pPr>
            <a:endParaRPr lang="en-US">
              <a:solidFill>
                <a:srgbClr val="000000"/>
              </a:solidFill>
              <a:latin typeface="Arial"/>
              <a:cs typeface="Calibri"/>
            </a:endParaRPr>
          </a:p>
        </p:txBody>
      </p:sp>
    </p:spTree>
    <p:extLst>
      <p:ext uri="{BB962C8B-B14F-4D97-AF65-F5344CB8AC3E}">
        <p14:creationId xmlns:p14="http://schemas.microsoft.com/office/powerpoint/2010/main" val="1386446449"/>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ain Event">
  <a:themeElements>
    <a:clrScheme name="Main Event">
      <a:dk1>
        <a:sysClr val="windowText" lastClr="000000"/>
      </a:dk1>
      <a:lt1>
        <a:sysClr val="window" lastClr="FFFFFF"/>
      </a:lt1>
      <a:dk2>
        <a:srgbClr val="424242"/>
      </a:dk2>
      <a:lt2>
        <a:srgbClr val="C8C8C8"/>
      </a:lt2>
      <a:accent1>
        <a:srgbClr val="B80E0F"/>
      </a:accent1>
      <a:accent2>
        <a:srgbClr val="A6987D"/>
      </a:accent2>
      <a:accent3>
        <a:srgbClr val="7F9A71"/>
      </a:accent3>
      <a:accent4>
        <a:srgbClr val="64969F"/>
      </a:accent4>
      <a:accent5>
        <a:srgbClr val="9B75B2"/>
      </a:accent5>
      <a:accent6>
        <a:srgbClr val="80737A"/>
      </a:accent6>
      <a:hlink>
        <a:srgbClr val="F21213"/>
      </a:hlink>
      <a:folHlink>
        <a:srgbClr val="B6A394"/>
      </a:folHlink>
    </a:clrScheme>
    <a:fontScheme name="Main Event">
      <a:majorFont>
        <a:latin typeface="Impact" panose="020B080603090205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Impact" panose="020B080603090205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in Event">
      <a:fillStyleLst>
        <a:solidFill>
          <a:schemeClr val="phClr"/>
        </a:solidFill>
        <a:solidFill>
          <a:schemeClr val="phClr">
            <a:tint val="69000"/>
            <a:satMod val="105000"/>
            <a:lumMod val="110000"/>
          </a:schemeClr>
        </a:solidFill>
        <a:blipFill>
          <a:blip xmlns:r="http://schemas.openxmlformats.org/officeDocument/2006/relationships" r:embed="rId1">
            <a:duotone>
              <a:schemeClr val="phClr">
                <a:shade val="88000"/>
                <a:lumMod val="88000"/>
              </a:schemeClr>
              <a:schemeClr val="phClr"/>
            </a:duotone>
          </a:blip>
          <a:tile tx="0" ty="0" sx="100000" sy="100000" flip="none" algn="tl"/>
        </a:blipFill>
      </a:fillStyleLst>
      <a:lnStyleLst>
        <a:ln w="9525" cap="flat" cmpd="sng" algn="ctr">
          <a:solidFill>
            <a:schemeClr val="phClr">
              <a:shade val="60000"/>
            </a:scheme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25400" dist="127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88000"/>
              </a:schemeClr>
            </a:gs>
          </a:gsLst>
          <a:lin ang="5400000" scaled="0"/>
        </a:gradFill>
        <a:blipFill>
          <a:blip xmlns:r="http://schemas.openxmlformats.org/officeDocument/2006/relationships" r:embed="rId2">
            <a:duotone>
              <a:schemeClr val="phClr">
                <a:shade val="48000"/>
                <a:satMod val="110000"/>
                <a:lumMod val="40000"/>
              </a:schemeClr>
              <a:schemeClr val="phClr">
                <a:tint val="90000"/>
                <a:lumMod val="106000"/>
              </a:schemeClr>
            </a:duotone>
          </a:blip>
          <a:stretch/>
        </a:blipFill>
      </a:bgFillStyleLst>
    </a:fmtScheme>
  </a:themeElements>
  <a:objectDefaults/>
  <a:extraClrSchemeLst/>
  <a:extLst>
    <a:ext uri="{05A4C25C-085E-4340-85A3-A5531E510DB2}">
      <thm15:themeFamily xmlns:thm15="http://schemas.microsoft.com/office/thememl/2012/main" name="Main Event" id="{AC372BB4-D83D-411E-B849-B641926BA760}" vid="{F1EFBDE3-1A95-4E3D-81AD-1F53D65BEA0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Main Event</Template>
  <Application>Microsoft Office PowerPoint</Application>
  <PresentationFormat>Widescreen</PresentationFormat>
  <Slides>61</Slides>
  <Notes>1</Notes>
  <HiddenSlides>0</HiddenSlides>
  <ScaleCrop>false</ScaleCrop>
  <HeadingPairs>
    <vt:vector size="4" baseType="variant">
      <vt:variant>
        <vt:lpstr>Theme</vt:lpstr>
      </vt:variant>
      <vt:variant>
        <vt:i4>1</vt:i4>
      </vt:variant>
      <vt:variant>
        <vt:lpstr>Slide Titles</vt:lpstr>
      </vt:variant>
      <vt:variant>
        <vt:i4>61</vt:i4>
      </vt:variant>
    </vt:vector>
  </HeadingPairs>
  <TitlesOfParts>
    <vt:vector size="62" baseType="lpstr">
      <vt:lpstr>Main Event</vt:lpstr>
      <vt:lpstr>Scenic construction</vt:lpstr>
      <vt:lpstr>Tools </vt:lpstr>
      <vt:lpstr>PowerPoint Presentation</vt:lpstr>
      <vt:lpstr>PowerPoint Presentation</vt:lpstr>
      <vt:lpstr>Health and safety</vt:lpstr>
      <vt:lpstr>Different types of rostra</vt:lpstr>
      <vt:lpstr>PowerPoint Presentation</vt:lpstr>
      <vt:lpstr>PowerPoint Presentation</vt:lpstr>
      <vt:lpstr>PowerPoint Presentation</vt:lpstr>
      <vt:lpstr>PowerPoint Presentation</vt:lpstr>
      <vt:lpstr>PowerPoint Presentation</vt:lpstr>
      <vt:lpstr>Theatre Trucks </vt:lpstr>
      <vt:lpstr>PowerPoint Presentation</vt:lpstr>
      <vt:lpstr>PowerPoint Presentation</vt:lpstr>
      <vt:lpstr>PowerPoint Presentation</vt:lpstr>
      <vt:lpstr>PowerPoint Presentation</vt:lpstr>
      <vt:lpstr>PowerPoint Presentation</vt:lpstr>
      <vt:lpstr>Interesting sets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Hamilton </vt:lpstr>
      <vt:lpstr>PowerPoint Presentation</vt:lpstr>
      <vt:lpstr>PowerPoint Presentation</vt:lpstr>
      <vt:lpstr>Construction Recipes </vt:lpstr>
      <vt:lpstr>PowerPoint Presentation</vt:lpstr>
      <vt:lpstr>PowerPoint Presentation</vt:lpstr>
      <vt:lpstr>PowerPoint Presentation</vt:lpstr>
      <vt:lpstr>PowerPoint Presentation</vt:lpstr>
      <vt:lpstr>PowerPoint Presentation</vt:lpstr>
      <vt:lpstr>PowerPoint Presentation</vt:lpstr>
      <vt:lpstr>Treads in theatre </vt:lpstr>
      <vt:lpstr>PowerPoint Presentation</vt:lpstr>
      <vt:lpstr>PowerPoint Presentation</vt:lpstr>
      <vt:lpstr>Metal scenery </vt:lpstr>
      <vt:lpstr>Benefits to using metal scenery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cladding</vt:lpstr>
      <vt:lpstr>PowerPoint Presentation</vt:lpstr>
      <vt:lpstr>Projects I've worked 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2022-04-27T10:20:59Z</dcterms:created>
  <dcterms:modified xsi:type="dcterms:W3CDTF">2022-05-23T10:17:35Z</dcterms:modified>
</cp:coreProperties>
</file>